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 id="2147483690" r:id="rId7"/>
  </p:sldMasterIdLst>
  <p:notesMasterIdLst>
    <p:notesMasterId r:id="rId24"/>
  </p:notesMasterIdLst>
  <p:handoutMasterIdLst>
    <p:handoutMasterId r:id="rId25"/>
  </p:handoutMasterIdLst>
  <p:sldIdLst>
    <p:sldId id="371" r:id="rId8"/>
    <p:sldId id="438" r:id="rId9"/>
    <p:sldId id="480" r:id="rId10"/>
    <p:sldId id="482" r:id="rId11"/>
    <p:sldId id="483" r:id="rId12"/>
    <p:sldId id="490" r:id="rId13"/>
    <p:sldId id="491" r:id="rId14"/>
    <p:sldId id="484" r:id="rId15"/>
    <p:sldId id="481" r:id="rId16"/>
    <p:sldId id="485" r:id="rId17"/>
    <p:sldId id="486" r:id="rId18"/>
    <p:sldId id="487" r:id="rId19"/>
    <p:sldId id="488" r:id="rId20"/>
    <p:sldId id="489" r:id="rId21"/>
    <p:sldId id="492" r:id="rId22"/>
    <p:sldId id="437"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73"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V 1 Multimedia" initials="C1M" lastIdx="16" clrIdx="0">
    <p:extLst>
      <p:ext uri="{19B8F6BF-5375-455C-9EA6-DF929625EA0E}">
        <p15:presenceInfo xmlns:p15="http://schemas.microsoft.com/office/powerpoint/2012/main" userId="CAV 1 Multimed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FFFFF"/>
    <a:srgbClr val="C28D1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5186" autoAdjust="0"/>
  </p:normalViewPr>
  <p:slideViewPr>
    <p:cSldViewPr snapToGrid="0" showGuides="1">
      <p:cViewPr varScale="1">
        <p:scale>
          <a:sx n="115" d="100"/>
          <a:sy n="115" d="100"/>
        </p:scale>
        <p:origin x="822" y="-48"/>
      </p:cViewPr>
      <p:guideLst>
        <p:guide orient="horz" pos="2273"/>
        <p:guide pos="3840"/>
      </p:guideLst>
    </p:cSldViewPr>
  </p:slideViewPr>
  <p:outlineViewPr>
    <p:cViewPr>
      <p:scale>
        <a:sx n="33" d="100"/>
        <a:sy n="33" d="100"/>
      </p:scale>
      <p:origin x="0" y="-516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2" d="100"/>
          <a:sy n="92" d="100"/>
        </p:scale>
        <p:origin x="36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05DFD-387E-4456-8798-1CC047817A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C049D2-4414-4D53-BCFD-B76DDAC55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A075F-538C-4253-967A-7F673D670707}" type="datetimeFigureOut">
              <a:rPr lang="en-US" smtClean="0"/>
              <a:t>1/10/2024</a:t>
            </a:fld>
            <a:endParaRPr lang="en-US" dirty="0"/>
          </a:p>
        </p:txBody>
      </p:sp>
      <p:sp>
        <p:nvSpPr>
          <p:cNvPr id="4" name="Footer Placeholder 3">
            <a:extLst>
              <a:ext uri="{FF2B5EF4-FFF2-40B4-BE49-F238E27FC236}">
                <a16:creationId xmlns:a16="http://schemas.microsoft.com/office/drawing/2014/main" id="{1171C25B-C8B5-42CF-9396-CFFF0816BD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EDE736-F662-4435-A312-03C7CAE0C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01E9A9-2553-4E03-9A78-5F72B946E76B}" type="slidenum">
              <a:rPr lang="en-US" smtClean="0"/>
              <a:t>‹nr.›</a:t>
            </a:fld>
            <a:endParaRPr lang="en-US"/>
          </a:p>
        </p:txBody>
      </p:sp>
    </p:spTree>
    <p:extLst>
      <p:ext uri="{BB962C8B-B14F-4D97-AF65-F5344CB8AC3E}">
        <p14:creationId xmlns:p14="http://schemas.microsoft.com/office/powerpoint/2010/main" val="235068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3C744-7E9A-45BB-888C-25C65BA4B3C8}" type="datetimeFigureOut">
              <a:rPr lang="nl-NL" smtClean="0"/>
              <a:t>10-1-2024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9940D-D835-49BF-ABDA-4919DB9EA053}" type="slidenum">
              <a:rPr lang="nl-NL" smtClean="0"/>
              <a:t>‹nr.›</a:t>
            </a:fld>
            <a:endParaRPr lang="nl-NL"/>
          </a:p>
        </p:txBody>
      </p:sp>
    </p:spTree>
    <p:extLst>
      <p:ext uri="{BB962C8B-B14F-4D97-AF65-F5344CB8AC3E}">
        <p14:creationId xmlns:p14="http://schemas.microsoft.com/office/powerpoint/2010/main" val="41090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communicatieportaal.uwv.nl/modules/product/default/media/?ItemId=3217"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communicatieportaal.uwv.nl/modules/product/default/media/?ItemId=3217" TargetMode="Externa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communicatieportaal.uwv.nl/modules/product/default/media/?ItemId=3217"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communicatieportaal.uwv.nl/modules/product/default/media/?ItemId=3217" TargetMode="Externa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communicatieportaal.uwv.nl/modules/product/mediabank/default/?ItemId=3237" TargetMode="Externa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AA074DAD-76C0-489E-8DA4-03B808D0C386}"/>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5" name="Text Placeholder 3">
            <a:extLst>
              <a:ext uri="{FF2B5EF4-FFF2-40B4-BE49-F238E27FC236}">
                <a16:creationId xmlns:a16="http://schemas.microsoft.com/office/drawing/2014/main" id="{7EA41BEC-EB05-47C6-A67D-D3307419223F}"/>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4" y="5724331"/>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Tree>
    <p:extLst>
      <p:ext uri="{BB962C8B-B14F-4D97-AF65-F5344CB8AC3E}">
        <p14:creationId xmlns:p14="http://schemas.microsoft.com/office/powerpoint/2010/main" val="152002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054A12E-C215-4068-ADDA-DE7CA6B34576}"/>
              </a:ext>
            </a:extLst>
          </p:cNvPr>
          <p:cNvSpPr>
            <a:spLocks noGrp="1"/>
          </p:cNvSpPr>
          <p:nvPr>
            <p:ph type="body" sz="quarter" idx="22" hasCustomPrompt="1"/>
          </p:nvPr>
        </p:nvSpPr>
        <p:spPr>
          <a:xfrm>
            <a:off x="571500" y="533400"/>
            <a:ext cx="5384800" cy="5381625"/>
          </a:xfrm>
          <a:solidFill>
            <a:srgbClr val="F5F5F5"/>
          </a:solidFill>
        </p:spPr>
        <p:txBody>
          <a:bodyPr lIns="180000" tIns="180000" rIns="180000" bIns="180000" anchor="ctr"/>
          <a:lstStyle>
            <a:lvl1pPr marL="0" indent="0">
              <a:buNone/>
              <a:defRPr b="1">
                <a:solidFill>
                  <a:srgbClr val="0078D2"/>
                </a:solidFill>
              </a:defRPr>
            </a:lvl1pPr>
          </a:lstStyle>
          <a:p>
            <a:pPr lvl="0"/>
            <a:r>
              <a:rPr lang="nl-NL" noProof="0"/>
              <a:t>Edit Master text styles</a:t>
            </a:r>
          </a:p>
        </p:txBody>
      </p:sp>
      <p:sp>
        <p:nvSpPr>
          <p:cNvPr id="163" name="Text Placeholder 3">
            <a:extLst>
              <a:ext uri="{FF2B5EF4-FFF2-40B4-BE49-F238E27FC236}">
                <a16:creationId xmlns:a16="http://schemas.microsoft.com/office/drawing/2014/main" id="{BFF98558-5884-4779-A660-F7338CAAF7CE}"/>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solidFill>
            <a:srgbClr val="CCCCCC"/>
          </a:solidFill>
        </p:spPr>
        <p:txBody>
          <a:bodyPr wrap="square" lIns="0" tIns="0" rIns="0" bIns="1476000" anchor="ctr" anchorCtr="0">
            <a:noAutofit/>
          </a:bodyPr>
          <a:lstStyle>
            <a:lvl1pPr marL="0" indent="0" algn="ctr">
              <a:spcAft>
                <a:spcPts val="0"/>
              </a:spcAft>
              <a:buNone/>
              <a:defRPr/>
            </a:lvl1pPr>
          </a:lstStyle>
          <a:p>
            <a:r>
              <a:rPr lang="nl-NL" dirty="0"/>
              <a:t>Klik om foto toe te voegen.</a:t>
            </a:r>
            <a:br>
              <a:rPr lang="nl-NL" dirty="0"/>
            </a:br>
            <a:r>
              <a:rPr lang="nl-NL" dirty="0"/>
              <a:t>Foto’s kun je kiezen uit de Mediabank in het UWV Communicatieportaal. </a:t>
            </a:r>
          </a:p>
        </p:txBody>
      </p:sp>
    </p:spTree>
    <p:extLst>
      <p:ext uri="{BB962C8B-B14F-4D97-AF65-F5344CB8AC3E}">
        <p14:creationId xmlns:p14="http://schemas.microsoft.com/office/powerpoint/2010/main" val="217867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 met afbeelding">
    <p:bg>
      <p:bgPr>
        <a:solidFill>
          <a:schemeClr val="bg1"/>
        </a:solidFill>
        <a:effectLst/>
      </p:bgPr>
    </p:bg>
    <p:spTree>
      <p:nvGrpSpPr>
        <p:cNvPr id="1" name=""/>
        <p:cNvGrpSpPr/>
        <p:nvPr/>
      </p:nvGrpSpPr>
      <p:grpSpPr>
        <a:xfrm>
          <a:off x="0" y="0"/>
          <a:ext cx="0" cy="0"/>
          <a:chOff x="0" y="0"/>
          <a:chExt cx="0" cy="0"/>
        </a:xfrm>
      </p:grpSpPr>
      <p:sp>
        <p:nvSpPr>
          <p:cNvPr id="163" name="Text Placeholder 3">
            <a:extLst>
              <a:ext uri="{FF2B5EF4-FFF2-40B4-BE49-F238E27FC236}">
                <a16:creationId xmlns:a16="http://schemas.microsoft.com/office/drawing/2014/main" id="{BFF98558-5884-4779-A660-F7338CAAF7CE}"/>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solidFill>
            <a:srgbClr val="CCCCCC"/>
          </a:solidFill>
        </p:spPr>
        <p:txBody>
          <a:bodyPr wrap="square" lIns="0" tIns="0" rIns="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nl-NL" noProof="0"/>
              <a:t>Niveau 1</a:t>
            </a:r>
          </a:p>
          <a:p>
            <a:pPr lvl="1"/>
            <a:r>
              <a:rPr lang="nl-NL" noProof="0"/>
              <a:t>Niveau 2</a:t>
            </a:r>
          </a:p>
          <a:p>
            <a:pPr lvl="2"/>
            <a:r>
              <a:rPr lang="nl-NL" noProof="0"/>
              <a:t>Niveau 3</a:t>
            </a:r>
          </a:p>
          <a:p>
            <a:pPr lvl="3"/>
            <a:r>
              <a:rPr lang="nl-NL" noProof="0"/>
              <a:t>Niveau 4</a:t>
            </a:r>
          </a:p>
          <a:p>
            <a:pPr lvl="4"/>
            <a:r>
              <a:rPr lang="nl-NL" noProof="0"/>
              <a:t>Niveau 5</a:t>
            </a:r>
          </a:p>
        </p:txBody>
      </p:sp>
    </p:spTree>
    <p:extLst>
      <p:ext uri="{BB962C8B-B14F-4D97-AF65-F5344CB8AC3E}">
        <p14:creationId xmlns:p14="http://schemas.microsoft.com/office/powerpoint/2010/main" val="9651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eeldvullende afbeelding">
    <p:bg>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E429500C-75C4-49A1-92C0-AED11842E66C}"/>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2" name="Text Placeholder 3">
            <a:extLst>
              <a:ext uri="{FF2B5EF4-FFF2-40B4-BE49-F238E27FC236}">
                <a16:creationId xmlns:a16="http://schemas.microsoft.com/office/drawing/2014/main" id="{094E1847-CB27-4234-AA50-0C092527D31D}"/>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r>
              <a:rPr lang="nl-NL" dirty="0"/>
              <a:t>Foto’s kun je kiezen uit de Mediabank in het UWV Communicatieportaal. </a:t>
            </a:r>
          </a:p>
        </p:txBody>
      </p:sp>
    </p:spTree>
    <p:extLst>
      <p:ext uri="{BB962C8B-B14F-4D97-AF65-F5344CB8AC3E}">
        <p14:creationId xmlns:p14="http://schemas.microsoft.com/office/powerpoint/2010/main" val="358213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bg>
      <p:bgPr>
        <a:solidFill>
          <a:srgbClr val="FFFFFF"/>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FC319A72-AE5E-4F89-BB04-08AE7E9369E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Text Placeholder 3">
            <a:extLst>
              <a:ext uri="{FF2B5EF4-FFF2-40B4-BE49-F238E27FC236}">
                <a16:creationId xmlns:a16="http://schemas.microsoft.com/office/drawing/2014/main" id="{06E9503B-E983-4F35-AB78-4EF62AE797AB}"/>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solidFill>
            <a:srgbClr val="CCCCCC"/>
          </a:solidFill>
        </p:spPr>
        <p:txBody>
          <a:bodyPr wrap="square" bIns="1116000" anchor="ctr" anchorCtr="0">
            <a:noAutofit/>
          </a:bodyPr>
          <a:lstStyle>
            <a:lvl1pPr marL="0" indent="0" algn="ctr">
              <a:spcAft>
                <a:spcPts val="0"/>
              </a:spcAft>
              <a:buNone/>
              <a:defRPr/>
            </a:lvl1pPr>
          </a:lstStyle>
          <a:p>
            <a:r>
              <a:rPr lang="nl-NL" dirty="0"/>
              <a:t>Klik om video toe te voegen.</a:t>
            </a:r>
            <a:br>
              <a:rPr lang="nl-NL" dirty="0"/>
            </a:br>
            <a:r>
              <a:rPr lang="nl-NL" dirty="0"/>
              <a:t>Video’s kun je kiezen uit de Mediabank in het UWV Communicatieportaal. </a:t>
            </a:r>
          </a:p>
        </p:txBody>
      </p:sp>
    </p:spTree>
    <p:extLst>
      <p:ext uri="{BB962C8B-B14F-4D97-AF65-F5344CB8AC3E}">
        <p14:creationId xmlns:p14="http://schemas.microsoft.com/office/powerpoint/2010/main" val="363591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0FBC-4FB6-4E4A-800C-2721F1FB9C82}"/>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78156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Blanco met titel">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2379B2-4867-430B-A3E9-D1D9127A7D2E}"/>
              </a:ext>
            </a:extLst>
          </p:cNvPr>
          <p:cNvSpPr txBox="1">
            <a:spLocks/>
          </p:cNvSpPr>
          <p:nvPr userDrawn="1"/>
        </p:nvSpPr>
        <p:spPr>
          <a:xfrm>
            <a:off x="571497" y="1524001"/>
            <a:ext cx="11048400" cy="4581523"/>
          </a:xfrm>
          <a:prstGeom prst="rect">
            <a:avLst/>
          </a:prstGeom>
          <a:solidFill>
            <a:srgbClr val="F5F5F5"/>
          </a:solidFill>
        </p:spPr>
        <p:txBody>
          <a:bodyPr lIns="72000" tIns="72000" rIns="72000" bIns="72000"/>
          <a:lst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endParaRPr lang="en-US" sz="1100" dirty="0"/>
          </a:p>
        </p:txBody>
      </p:sp>
      <p:grpSp>
        <p:nvGrpSpPr>
          <p:cNvPr id="7" name="Group 6">
            <a:extLst>
              <a:ext uri="{FF2B5EF4-FFF2-40B4-BE49-F238E27FC236}">
                <a16:creationId xmlns:a16="http://schemas.microsoft.com/office/drawing/2014/main" id="{BF58E692-0A69-427E-83DF-AA1FAB7D6F4B}"/>
              </a:ext>
            </a:extLst>
          </p:cNvPr>
          <p:cNvGrpSpPr/>
          <p:nvPr userDrawn="1"/>
        </p:nvGrpSpPr>
        <p:grpSpPr>
          <a:xfrm rot="16200000">
            <a:off x="3861988" y="3748537"/>
            <a:ext cx="4573655" cy="140317"/>
            <a:chOff x="-951471" y="1890736"/>
            <a:chExt cx="7252509" cy="173041"/>
          </a:xfrm>
          <a:noFill/>
        </p:grpSpPr>
        <p:sp>
          <p:nvSpPr>
            <p:cNvPr id="8" name="Freeform 69">
              <a:extLst>
                <a:ext uri="{FF2B5EF4-FFF2-40B4-BE49-F238E27FC236}">
                  <a16:creationId xmlns:a16="http://schemas.microsoft.com/office/drawing/2014/main" id="{2EF368E9-5ABB-42CD-A7D3-A6276D3D5322}"/>
                </a:ext>
              </a:extLst>
            </p:cNvPr>
            <p:cNvSpPr>
              <a:spLocks/>
            </p:cNvSpPr>
            <p:nvPr/>
          </p:nvSpPr>
          <p:spPr bwMode="gray">
            <a:xfrm>
              <a:off x="2476332" y="1890738"/>
              <a:ext cx="396901" cy="173039"/>
            </a:xfrm>
            <a:custGeom>
              <a:avLst/>
              <a:gdLst>
                <a:gd name="T0" fmla="*/ 1808 w 1808"/>
                <a:gd name="T1" fmla="*/ 0 h 109"/>
                <a:gd name="T2" fmla="*/ 1030 w 1808"/>
                <a:gd name="T3" fmla="*/ 0 h 109"/>
                <a:gd name="T4" fmla="*/ 1020 w 1808"/>
                <a:gd name="T5" fmla="*/ 4 h 109"/>
                <a:gd name="T6" fmla="*/ 922 w 1808"/>
                <a:gd name="T7" fmla="*/ 102 h 109"/>
                <a:gd name="T8" fmla="*/ 905 w 1808"/>
                <a:gd name="T9" fmla="*/ 109 h 109"/>
                <a:gd name="T10" fmla="*/ 888 w 1808"/>
                <a:gd name="T11" fmla="*/ 102 h 109"/>
                <a:gd name="T12" fmla="*/ 790 w 1808"/>
                <a:gd name="T13" fmla="*/ 4 h 109"/>
                <a:gd name="T14" fmla="*/ 780 w 1808"/>
                <a:gd name="T15" fmla="*/ 0 h 109"/>
                <a:gd name="T16" fmla="*/ 0 w 1808"/>
                <a:gd name="T17" fmla="*/ 0 h 109"/>
                <a:gd name="connsiteX0" fmla="*/ 5686 w 5686"/>
                <a:gd name="connsiteY0" fmla="*/ 0 h 10000"/>
                <a:gd name="connsiteX1" fmla="*/ 1383 w 5686"/>
                <a:gd name="connsiteY1" fmla="*/ 0 h 10000"/>
                <a:gd name="connsiteX2" fmla="*/ 1328 w 5686"/>
                <a:gd name="connsiteY2" fmla="*/ 367 h 10000"/>
                <a:gd name="connsiteX3" fmla="*/ 786 w 5686"/>
                <a:gd name="connsiteY3" fmla="*/ 9358 h 10000"/>
                <a:gd name="connsiteX4" fmla="*/ 692 w 5686"/>
                <a:gd name="connsiteY4" fmla="*/ 10000 h 10000"/>
                <a:gd name="connsiteX5" fmla="*/ 598 w 5686"/>
                <a:gd name="connsiteY5" fmla="*/ 9358 h 10000"/>
                <a:gd name="connsiteX6" fmla="*/ 55 w 5686"/>
                <a:gd name="connsiteY6" fmla="*/ 367 h 10000"/>
                <a:gd name="connsiteX7" fmla="*/ 0 w 5686"/>
                <a:gd name="connsiteY7" fmla="*/ 0 h 10000"/>
                <a:gd name="connsiteX0" fmla="*/ 2432 w 2432"/>
                <a:gd name="connsiteY0" fmla="*/ 0 h 10000"/>
                <a:gd name="connsiteX1" fmla="*/ 2336 w 2432"/>
                <a:gd name="connsiteY1" fmla="*/ 367 h 10000"/>
                <a:gd name="connsiteX2" fmla="*/ 1382 w 2432"/>
                <a:gd name="connsiteY2" fmla="*/ 9358 h 10000"/>
                <a:gd name="connsiteX3" fmla="*/ 1217 w 2432"/>
                <a:gd name="connsiteY3" fmla="*/ 10000 h 10000"/>
                <a:gd name="connsiteX4" fmla="*/ 1052 w 2432"/>
                <a:gd name="connsiteY4" fmla="*/ 9358 h 10000"/>
                <a:gd name="connsiteX5" fmla="*/ 97 w 2432"/>
                <a:gd name="connsiteY5" fmla="*/ 367 h 10000"/>
                <a:gd name="connsiteX6" fmla="*/ 0 w 2432"/>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2" h="10000">
                  <a:moveTo>
                    <a:pt x="2432" y="0"/>
                  </a:moveTo>
                  <a:cubicBezTo>
                    <a:pt x="2394" y="0"/>
                    <a:pt x="2364" y="92"/>
                    <a:pt x="2336" y="367"/>
                  </a:cubicBezTo>
                  <a:lnTo>
                    <a:pt x="1382" y="9358"/>
                  </a:lnTo>
                  <a:cubicBezTo>
                    <a:pt x="1333" y="9817"/>
                    <a:pt x="1275" y="10000"/>
                    <a:pt x="1217" y="10000"/>
                  </a:cubicBezTo>
                  <a:cubicBezTo>
                    <a:pt x="1148" y="10000"/>
                    <a:pt x="1090" y="9817"/>
                    <a:pt x="1052" y="9358"/>
                  </a:cubicBezTo>
                  <a:lnTo>
                    <a:pt x="97" y="367"/>
                  </a:lnTo>
                  <a:cubicBezTo>
                    <a:pt x="69" y="92"/>
                    <a:pt x="39" y="0"/>
                    <a:pt x="0" y="0"/>
                  </a:cubicBezTo>
                </a:path>
              </a:pathLst>
            </a:custGeom>
            <a:grpFill/>
            <a:ln w="25400" cap="flat">
              <a:solidFill>
                <a:srgbClr val="0078D2"/>
              </a:solidFill>
              <a:prstDash val="solid"/>
              <a:miter lim="800000"/>
              <a:headEnd/>
              <a:tailEnd/>
            </a:ln>
          </p:spPr>
          <p:txBody>
            <a:bodyPr vert="horz" wrap="square" lIns="121920" tIns="0" rIns="121920" bIns="48000" numCol="1" anchor="ctr" anchorCtr="0" compatLnSpc="1">
              <a:prstTxWarp prst="textNoShape">
                <a:avLst/>
              </a:prstTxWarp>
            </a:bodyPr>
            <a:lstStyle/>
            <a:p>
              <a:endParaRPr lang="en-GB" sz="2400">
                <a:solidFill>
                  <a:schemeClr val="bg2">
                    <a:lumMod val="90000"/>
                  </a:schemeClr>
                </a:solidFill>
              </a:endParaRPr>
            </a:p>
          </p:txBody>
        </p:sp>
        <p:cxnSp>
          <p:nvCxnSpPr>
            <p:cNvPr id="9" name="Straight Connector 8">
              <a:extLst>
                <a:ext uri="{FF2B5EF4-FFF2-40B4-BE49-F238E27FC236}">
                  <a16:creationId xmlns:a16="http://schemas.microsoft.com/office/drawing/2014/main" id="{2B297D49-D77F-4F98-BA4E-E01DE2CF4743}"/>
                </a:ext>
              </a:extLst>
            </p:cNvPr>
            <p:cNvCxnSpPr>
              <a:cxnSpLocks/>
            </p:cNvCxnSpPr>
            <p:nvPr/>
          </p:nvCxnSpPr>
          <p:spPr>
            <a:xfrm>
              <a:off x="2861765" y="1890741"/>
              <a:ext cx="3439273" cy="0"/>
            </a:xfrm>
            <a:prstGeom prst="line">
              <a:avLst/>
            </a:prstGeom>
            <a:grpFill/>
            <a:ln w="25400">
              <a:solidFill>
                <a:srgbClr val="0078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97FEA1A-AD3A-4E9C-A812-997A5DC86BF6}"/>
                </a:ext>
              </a:extLst>
            </p:cNvPr>
            <p:cNvCxnSpPr>
              <a:cxnSpLocks/>
            </p:cNvCxnSpPr>
            <p:nvPr/>
          </p:nvCxnSpPr>
          <p:spPr>
            <a:xfrm rot="10800000">
              <a:off x="-951471" y="1890736"/>
              <a:ext cx="3439273" cy="0"/>
            </a:xfrm>
            <a:prstGeom prst="line">
              <a:avLst/>
            </a:prstGeom>
            <a:grpFill/>
            <a:ln w="25400">
              <a:solidFill>
                <a:srgbClr val="0078D2"/>
              </a:solidFill>
            </a:ln>
          </p:spPr>
          <p:style>
            <a:lnRef idx="1">
              <a:schemeClr val="accent1"/>
            </a:lnRef>
            <a:fillRef idx="0">
              <a:schemeClr val="accent1"/>
            </a:fillRef>
            <a:effectRef idx="0">
              <a:schemeClr val="accent1"/>
            </a:effectRef>
            <a:fontRef idx="minor">
              <a:schemeClr val="tx1"/>
            </a:fontRef>
          </p:style>
        </p:cxnSp>
      </p:grpSp>
      <p:sp>
        <p:nvSpPr>
          <p:cNvPr id="20" name="Picture Placeholder 14">
            <a:extLst>
              <a:ext uri="{FF2B5EF4-FFF2-40B4-BE49-F238E27FC236}">
                <a16:creationId xmlns:a16="http://schemas.microsoft.com/office/drawing/2014/main" id="{04736851-3EE3-4176-BAA4-D7C2CB07B6FE}"/>
              </a:ext>
            </a:extLst>
          </p:cNvPr>
          <p:cNvSpPr>
            <a:spLocks noGrp="1"/>
          </p:cNvSpPr>
          <p:nvPr>
            <p:ph type="pic" sz="quarter" idx="12"/>
          </p:nvPr>
        </p:nvSpPr>
        <p:spPr>
          <a:xfrm>
            <a:off x="1531029" y="2009774"/>
            <a:ext cx="3733800" cy="3609975"/>
          </a:xfrm>
          <a:solidFill>
            <a:srgbClr val="CCCCCC"/>
          </a:solidFill>
        </p:spPr>
        <p:txBody>
          <a:bodyPr/>
          <a:lstStyle/>
          <a:p>
            <a:endParaRPr lang="nl-NL" noProof="0"/>
          </a:p>
        </p:txBody>
      </p:sp>
      <p:sp>
        <p:nvSpPr>
          <p:cNvPr id="21" name="Picture Placeholder 14">
            <a:extLst>
              <a:ext uri="{FF2B5EF4-FFF2-40B4-BE49-F238E27FC236}">
                <a16:creationId xmlns:a16="http://schemas.microsoft.com/office/drawing/2014/main" id="{16E7449F-CC6E-41DC-BB5D-3AAD1599D3AC}"/>
              </a:ext>
            </a:extLst>
          </p:cNvPr>
          <p:cNvSpPr>
            <a:spLocks noGrp="1"/>
          </p:cNvSpPr>
          <p:nvPr>
            <p:ph type="pic" sz="quarter" idx="13"/>
          </p:nvPr>
        </p:nvSpPr>
        <p:spPr>
          <a:xfrm>
            <a:off x="6911515" y="2009774"/>
            <a:ext cx="3733800" cy="3609975"/>
          </a:xfrm>
          <a:solidFill>
            <a:srgbClr val="CCCCCC"/>
          </a:solidFill>
        </p:spPr>
        <p:txBody>
          <a:bodyPr/>
          <a:lstStyle/>
          <a:p>
            <a:endParaRPr lang="nl-NL" noProof="0"/>
          </a:p>
        </p:txBody>
      </p:sp>
      <p:sp>
        <p:nvSpPr>
          <p:cNvPr id="2" name="Title 1">
            <a:extLst>
              <a:ext uri="{FF2B5EF4-FFF2-40B4-BE49-F238E27FC236}">
                <a16:creationId xmlns:a16="http://schemas.microsoft.com/office/drawing/2014/main" id="{85FB71BA-0001-4972-81EE-71C51321650B}"/>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32007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co met titel">
    <p:spTree>
      <p:nvGrpSpPr>
        <p:cNvPr id="1" name=""/>
        <p:cNvGrpSpPr/>
        <p:nvPr/>
      </p:nvGrpSpPr>
      <p:grpSpPr>
        <a:xfrm>
          <a:off x="0" y="0"/>
          <a:ext cx="0" cy="0"/>
          <a:chOff x="0" y="0"/>
          <a:chExt cx="0" cy="0"/>
        </a:xfrm>
      </p:grpSpPr>
      <p:sp>
        <p:nvSpPr>
          <p:cNvPr id="17" name="Picture Placeholder 14">
            <a:extLst>
              <a:ext uri="{FF2B5EF4-FFF2-40B4-BE49-F238E27FC236}">
                <a16:creationId xmlns:a16="http://schemas.microsoft.com/office/drawing/2014/main" id="{38F1D2CB-1576-4CD2-8C83-F39415EFA8C1}"/>
              </a:ext>
            </a:extLst>
          </p:cNvPr>
          <p:cNvSpPr>
            <a:spLocks noGrp="1"/>
          </p:cNvSpPr>
          <p:nvPr>
            <p:ph type="pic" sz="quarter" idx="12"/>
          </p:nvPr>
        </p:nvSpPr>
        <p:spPr>
          <a:xfrm>
            <a:off x="571500" y="1524000"/>
            <a:ext cx="3429000" cy="1924050"/>
          </a:xfrm>
          <a:solidFill>
            <a:srgbClr val="F5F5F5"/>
          </a:solidFill>
        </p:spPr>
        <p:txBody>
          <a:bodyPr/>
          <a:lstStyle/>
          <a:p>
            <a:endParaRPr lang="nl-NL" noProof="0"/>
          </a:p>
        </p:txBody>
      </p:sp>
      <p:sp>
        <p:nvSpPr>
          <p:cNvPr id="21" name="Picture Placeholder 14">
            <a:extLst>
              <a:ext uri="{FF2B5EF4-FFF2-40B4-BE49-F238E27FC236}">
                <a16:creationId xmlns:a16="http://schemas.microsoft.com/office/drawing/2014/main" id="{B2B82FE3-F5F5-47B8-87E6-0E6B5F12830A}"/>
              </a:ext>
            </a:extLst>
          </p:cNvPr>
          <p:cNvSpPr>
            <a:spLocks noGrp="1"/>
          </p:cNvSpPr>
          <p:nvPr>
            <p:ph type="pic" sz="quarter" idx="13"/>
          </p:nvPr>
        </p:nvSpPr>
        <p:spPr>
          <a:xfrm>
            <a:off x="4047972" y="1524000"/>
            <a:ext cx="2869663" cy="1924050"/>
          </a:xfrm>
          <a:solidFill>
            <a:srgbClr val="F5F5F5"/>
          </a:solidFill>
        </p:spPr>
        <p:txBody>
          <a:bodyPr/>
          <a:lstStyle/>
          <a:p>
            <a:endParaRPr lang="nl-NL" noProof="0"/>
          </a:p>
        </p:txBody>
      </p:sp>
      <p:sp>
        <p:nvSpPr>
          <p:cNvPr id="22" name="Picture Placeholder 14">
            <a:extLst>
              <a:ext uri="{FF2B5EF4-FFF2-40B4-BE49-F238E27FC236}">
                <a16:creationId xmlns:a16="http://schemas.microsoft.com/office/drawing/2014/main" id="{32C92E72-1E36-4EED-A9B5-C935B2F225DC}"/>
              </a:ext>
            </a:extLst>
          </p:cNvPr>
          <p:cNvSpPr>
            <a:spLocks noGrp="1"/>
          </p:cNvSpPr>
          <p:nvPr>
            <p:ph type="pic" sz="quarter" idx="14"/>
          </p:nvPr>
        </p:nvSpPr>
        <p:spPr>
          <a:xfrm>
            <a:off x="6965343" y="1524000"/>
            <a:ext cx="2912571" cy="1924050"/>
          </a:xfrm>
          <a:solidFill>
            <a:srgbClr val="F5F5F5"/>
          </a:solidFill>
        </p:spPr>
        <p:txBody>
          <a:bodyPr/>
          <a:lstStyle/>
          <a:p>
            <a:endParaRPr lang="nl-NL" noProof="0"/>
          </a:p>
        </p:txBody>
      </p:sp>
      <p:sp>
        <p:nvSpPr>
          <p:cNvPr id="23" name="Picture Placeholder 14">
            <a:extLst>
              <a:ext uri="{FF2B5EF4-FFF2-40B4-BE49-F238E27FC236}">
                <a16:creationId xmlns:a16="http://schemas.microsoft.com/office/drawing/2014/main" id="{39CE836E-8158-4A50-AEA3-03E54874C885}"/>
              </a:ext>
            </a:extLst>
          </p:cNvPr>
          <p:cNvSpPr>
            <a:spLocks noGrp="1"/>
          </p:cNvSpPr>
          <p:nvPr>
            <p:ph type="pic" sz="quarter" idx="15"/>
          </p:nvPr>
        </p:nvSpPr>
        <p:spPr>
          <a:xfrm>
            <a:off x="571500" y="3501008"/>
            <a:ext cx="9315450" cy="2499742"/>
          </a:xfrm>
          <a:solidFill>
            <a:srgbClr val="F5F5F5"/>
          </a:solidFill>
        </p:spPr>
        <p:txBody>
          <a:bodyPr/>
          <a:lstStyle/>
          <a:p>
            <a:endParaRPr lang="nl-NL" noProof="0"/>
          </a:p>
        </p:txBody>
      </p:sp>
      <p:sp>
        <p:nvSpPr>
          <p:cNvPr id="2" name="Title 1">
            <a:extLst>
              <a:ext uri="{FF2B5EF4-FFF2-40B4-BE49-F238E27FC236}">
                <a16:creationId xmlns:a16="http://schemas.microsoft.com/office/drawing/2014/main" id="{F0340730-47FF-4C4C-AFF4-A2999F3A8513}"/>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18499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co met titel">
    <p:spTree>
      <p:nvGrpSpPr>
        <p:cNvPr id="1" name=""/>
        <p:cNvGrpSpPr/>
        <p:nvPr/>
      </p:nvGrpSpPr>
      <p:grpSpPr>
        <a:xfrm>
          <a:off x="0" y="0"/>
          <a:ext cx="0" cy="0"/>
          <a:chOff x="0" y="0"/>
          <a:chExt cx="0" cy="0"/>
        </a:xfrm>
      </p:grpSpPr>
      <p:sp>
        <p:nvSpPr>
          <p:cNvPr id="23" name="Picture Placeholder 14">
            <a:extLst>
              <a:ext uri="{FF2B5EF4-FFF2-40B4-BE49-F238E27FC236}">
                <a16:creationId xmlns:a16="http://schemas.microsoft.com/office/drawing/2014/main" id="{AFC1343F-4805-43CC-991F-C1A0B43AE68A}"/>
              </a:ext>
            </a:extLst>
          </p:cNvPr>
          <p:cNvSpPr>
            <a:spLocks noGrp="1"/>
          </p:cNvSpPr>
          <p:nvPr>
            <p:ph type="pic" sz="quarter" idx="12"/>
          </p:nvPr>
        </p:nvSpPr>
        <p:spPr>
          <a:xfrm>
            <a:off x="571500" y="1524000"/>
            <a:ext cx="3014663" cy="1697038"/>
          </a:xfrm>
          <a:solidFill>
            <a:srgbClr val="F5F5F5"/>
          </a:solidFill>
        </p:spPr>
        <p:txBody>
          <a:bodyPr/>
          <a:lstStyle/>
          <a:p>
            <a:endParaRPr lang="nl-NL" noProof="0"/>
          </a:p>
        </p:txBody>
      </p:sp>
      <p:sp>
        <p:nvSpPr>
          <p:cNvPr id="24" name="Picture Placeholder 14">
            <a:extLst>
              <a:ext uri="{FF2B5EF4-FFF2-40B4-BE49-F238E27FC236}">
                <a16:creationId xmlns:a16="http://schemas.microsoft.com/office/drawing/2014/main" id="{829B1A32-5E6B-45DC-B639-DE40E1ECA8A8}"/>
              </a:ext>
            </a:extLst>
          </p:cNvPr>
          <p:cNvSpPr>
            <a:spLocks noGrp="1"/>
          </p:cNvSpPr>
          <p:nvPr>
            <p:ph type="pic" sz="quarter" idx="13"/>
          </p:nvPr>
        </p:nvSpPr>
        <p:spPr>
          <a:xfrm>
            <a:off x="3640108" y="1524000"/>
            <a:ext cx="2570192" cy="1697038"/>
          </a:xfrm>
          <a:solidFill>
            <a:srgbClr val="F5F5F5"/>
          </a:solidFill>
        </p:spPr>
        <p:txBody>
          <a:bodyPr/>
          <a:lstStyle/>
          <a:p>
            <a:endParaRPr lang="nl-NL" noProof="0"/>
          </a:p>
        </p:txBody>
      </p:sp>
      <p:sp>
        <p:nvSpPr>
          <p:cNvPr id="25" name="Picture Placeholder 14">
            <a:extLst>
              <a:ext uri="{FF2B5EF4-FFF2-40B4-BE49-F238E27FC236}">
                <a16:creationId xmlns:a16="http://schemas.microsoft.com/office/drawing/2014/main" id="{AE7075B2-67F0-4BC4-AC38-5A63A97E78FD}"/>
              </a:ext>
            </a:extLst>
          </p:cNvPr>
          <p:cNvSpPr>
            <a:spLocks noGrp="1"/>
          </p:cNvSpPr>
          <p:nvPr>
            <p:ph type="pic" sz="quarter" idx="14"/>
          </p:nvPr>
        </p:nvSpPr>
        <p:spPr>
          <a:xfrm>
            <a:off x="6264245" y="1524000"/>
            <a:ext cx="2817859" cy="1697038"/>
          </a:xfrm>
          <a:solidFill>
            <a:srgbClr val="F5F5F5"/>
          </a:solidFill>
        </p:spPr>
        <p:txBody>
          <a:bodyPr/>
          <a:lstStyle/>
          <a:p>
            <a:endParaRPr lang="nl-NL" noProof="0"/>
          </a:p>
        </p:txBody>
      </p:sp>
      <p:sp>
        <p:nvSpPr>
          <p:cNvPr id="26" name="Picture Placeholder 14">
            <a:extLst>
              <a:ext uri="{FF2B5EF4-FFF2-40B4-BE49-F238E27FC236}">
                <a16:creationId xmlns:a16="http://schemas.microsoft.com/office/drawing/2014/main" id="{5E55F617-5584-42EA-9EF2-B1CD18645DA3}"/>
              </a:ext>
            </a:extLst>
          </p:cNvPr>
          <p:cNvSpPr>
            <a:spLocks noGrp="1"/>
          </p:cNvSpPr>
          <p:nvPr>
            <p:ph type="pic" sz="quarter" idx="15"/>
          </p:nvPr>
        </p:nvSpPr>
        <p:spPr>
          <a:xfrm>
            <a:off x="9136050" y="1524000"/>
            <a:ext cx="2194438" cy="1697038"/>
          </a:xfrm>
          <a:solidFill>
            <a:srgbClr val="F5F5F5"/>
          </a:solidFill>
        </p:spPr>
        <p:txBody>
          <a:bodyPr/>
          <a:lstStyle/>
          <a:p>
            <a:endParaRPr lang="nl-NL" noProof="0"/>
          </a:p>
        </p:txBody>
      </p:sp>
      <p:sp>
        <p:nvSpPr>
          <p:cNvPr id="27" name="Picture Placeholder 14">
            <a:extLst>
              <a:ext uri="{FF2B5EF4-FFF2-40B4-BE49-F238E27FC236}">
                <a16:creationId xmlns:a16="http://schemas.microsoft.com/office/drawing/2014/main" id="{4FBDE1BA-579A-4E58-A884-DDA512F1D011}"/>
              </a:ext>
            </a:extLst>
          </p:cNvPr>
          <p:cNvSpPr>
            <a:spLocks noGrp="1"/>
          </p:cNvSpPr>
          <p:nvPr>
            <p:ph type="pic" sz="quarter" idx="16"/>
          </p:nvPr>
        </p:nvSpPr>
        <p:spPr>
          <a:xfrm>
            <a:off x="4274971" y="3302226"/>
            <a:ext cx="3530146" cy="2271638"/>
          </a:xfrm>
          <a:solidFill>
            <a:srgbClr val="F5F5F5"/>
          </a:solidFill>
        </p:spPr>
        <p:txBody>
          <a:bodyPr/>
          <a:lstStyle/>
          <a:p>
            <a:endParaRPr lang="nl-NL" noProof="0"/>
          </a:p>
        </p:txBody>
      </p:sp>
      <p:sp>
        <p:nvSpPr>
          <p:cNvPr id="28" name="Picture Placeholder 14">
            <a:extLst>
              <a:ext uri="{FF2B5EF4-FFF2-40B4-BE49-F238E27FC236}">
                <a16:creationId xmlns:a16="http://schemas.microsoft.com/office/drawing/2014/main" id="{0AF66A5E-239E-4027-BDF0-A31A5ECFD96F}"/>
              </a:ext>
            </a:extLst>
          </p:cNvPr>
          <p:cNvSpPr>
            <a:spLocks noGrp="1"/>
          </p:cNvSpPr>
          <p:nvPr>
            <p:ph type="pic" sz="quarter" idx="17"/>
          </p:nvPr>
        </p:nvSpPr>
        <p:spPr>
          <a:xfrm>
            <a:off x="7870081" y="3302226"/>
            <a:ext cx="3460407" cy="2271638"/>
          </a:xfrm>
          <a:solidFill>
            <a:srgbClr val="F5F5F5"/>
          </a:solidFill>
        </p:spPr>
        <p:txBody>
          <a:bodyPr/>
          <a:lstStyle/>
          <a:p>
            <a:endParaRPr lang="nl-NL" noProof="0"/>
          </a:p>
        </p:txBody>
      </p:sp>
      <p:sp>
        <p:nvSpPr>
          <p:cNvPr id="29" name="Picture Placeholder 14">
            <a:extLst>
              <a:ext uri="{FF2B5EF4-FFF2-40B4-BE49-F238E27FC236}">
                <a16:creationId xmlns:a16="http://schemas.microsoft.com/office/drawing/2014/main" id="{0DA80200-33F9-46A3-BB64-EE35CB37707C}"/>
              </a:ext>
            </a:extLst>
          </p:cNvPr>
          <p:cNvSpPr>
            <a:spLocks noGrp="1"/>
          </p:cNvSpPr>
          <p:nvPr>
            <p:ph type="pic" sz="quarter" idx="18"/>
          </p:nvPr>
        </p:nvSpPr>
        <p:spPr>
          <a:xfrm>
            <a:off x="571500" y="3302226"/>
            <a:ext cx="3638507" cy="2271638"/>
          </a:xfrm>
          <a:solidFill>
            <a:srgbClr val="F5F5F5"/>
          </a:solidFill>
        </p:spPr>
        <p:txBody>
          <a:bodyPr/>
          <a:lstStyle/>
          <a:p>
            <a:endParaRPr lang="nl-NL" noProof="0"/>
          </a:p>
        </p:txBody>
      </p:sp>
      <p:sp>
        <p:nvSpPr>
          <p:cNvPr id="2" name="Title 1">
            <a:extLst>
              <a:ext uri="{FF2B5EF4-FFF2-40B4-BE49-F238E27FC236}">
                <a16:creationId xmlns:a16="http://schemas.microsoft.com/office/drawing/2014/main" id="{63FF9A9E-2421-4539-BEFA-565288F75C0F}"/>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5782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co met titel">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E554A010-8321-4610-B466-B3335FCAD956}"/>
              </a:ext>
            </a:extLst>
          </p:cNvPr>
          <p:cNvSpPr>
            <a:spLocks noGrp="1"/>
          </p:cNvSpPr>
          <p:nvPr>
            <p:ph type="pic" sz="quarter" idx="12"/>
          </p:nvPr>
        </p:nvSpPr>
        <p:spPr>
          <a:xfrm>
            <a:off x="571500" y="1523999"/>
            <a:ext cx="4660458" cy="2054087"/>
          </a:xfrm>
          <a:solidFill>
            <a:srgbClr val="F5F5F5"/>
          </a:solidFill>
        </p:spPr>
        <p:txBody>
          <a:bodyPr/>
          <a:lstStyle/>
          <a:p>
            <a:endParaRPr lang="nl-NL" noProof="0"/>
          </a:p>
        </p:txBody>
      </p:sp>
      <p:sp>
        <p:nvSpPr>
          <p:cNvPr id="19" name="Picture Placeholder 14">
            <a:extLst>
              <a:ext uri="{FF2B5EF4-FFF2-40B4-BE49-F238E27FC236}">
                <a16:creationId xmlns:a16="http://schemas.microsoft.com/office/drawing/2014/main" id="{D93A04EF-E2E5-46EA-B1F3-3F34F88DA298}"/>
              </a:ext>
            </a:extLst>
          </p:cNvPr>
          <p:cNvSpPr>
            <a:spLocks noGrp="1"/>
          </p:cNvSpPr>
          <p:nvPr>
            <p:ph type="pic" sz="quarter" idx="13"/>
          </p:nvPr>
        </p:nvSpPr>
        <p:spPr>
          <a:xfrm>
            <a:off x="5303189" y="1524000"/>
            <a:ext cx="3085437" cy="2046136"/>
          </a:xfrm>
          <a:solidFill>
            <a:srgbClr val="F5F5F5"/>
          </a:solidFill>
        </p:spPr>
        <p:txBody>
          <a:bodyPr/>
          <a:lstStyle/>
          <a:p>
            <a:endParaRPr lang="nl-NL" noProof="0"/>
          </a:p>
        </p:txBody>
      </p:sp>
      <p:sp>
        <p:nvSpPr>
          <p:cNvPr id="20" name="Picture Placeholder 14">
            <a:extLst>
              <a:ext uri="{FF2B5EF4-FFF2-40B4-BE49-F238E27FC236}">
                <a16:creationId xmlns:a16="http://schemas.microsoft.com/office/drawing/2014/main" id="{20CD842E-5D33-45C6-B588-4860623673D5}"/>
              </a:ext>
            </a:extLst>
          </p:cNvPr>
          <p:cNvSpPr>
            <a:spLocks noGrp="1"/>
          </p:cNvSpPr>
          <p:nvPr>
            <p:ph type="pic" sz="quarter" idx="16"/>
          </p:nvPr>
        </p:nvSpPr>
        <p:spPr>
          <a:xfrm>
            <a:off x="4230094" y="3625795"/>
            <a:ext cx="4158532" cy="2364569"/>
          </a:xfrm>
          <a:solidFill>
            <a:srgbClr val="F5F5F5"/>
          </a:solidFill>
        </p:spPr>
        <p:txBody>
          <a:bodyPr/>
          <a:lstStyle/>
          <a:p>
            <a:endParaRPr lang="nl-NL" noProof="0"/>
          </a:p>
        </p:txBody>
      </p:sp>
      <p:sp>
        <p:nvSpPr>
          <p:cNvPr id="21" name="Picture Placeholder 14">
            <a:extLst>
              <a:ext uri="{FF2B5EF4-FFF2-40B4-BE49-F238E27FC236}">
                <a16:creationId xmlns:a16="http://schemas.microsoft.com/office/drawing/2014/main" id="{CB1748D8-84BF-487E-B058-724C72F36724}"/>
              </a:ext>
            </a:extLst>
          </p:cNvPr>
          <p:cNvSpPr>
            <a:spLocks noGrp="1"/>
          </p:cNvSpPr>
          <p:nvPr>
            <p:ph type="pic" sz="quarter" idx="18"/>
          </p:nvPr>
        </p:nvSpPr>
        <p:spPr>
          <a:xfrm>
            <a:off x="571501" y="3625795"/>
            <a:ext cx="3587032" cy="2374955"/>
          </a:xfrm>
          <a:solidFill>
            <a:srgbClr val="F5F5F5"/>
          </a:solidFill>
        </p:spPr>
        <p:txBody>
          <a:bodyPr/>
          <a:lstStyle/>
          <a:p>
            <a:endParaRPr lang="nl-NL" noProof="0"/>
          </a:p>
        </p:txBody>
      </p:sp>
      <p:sp>
        <p:nvSpPr>
          <p:cNvPr id="2" name="Title 1">
            <a:extLst>
              <a:ext uri="{FF2B5EF4-FFF2-40B4-BE49-F238E27FC236}">
                <a16:creationId xmlns:a16="http://schemas.microsoft.com/office/drawing/2014/main" id="{F8309489-384F-4596-8010-DD2DB75743B4}"/>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4114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co met titel">
    <p:spTree>
      <p:nvGrpSpPr>
        <p:cNvPr id="1" name=""/>
        <p:cNvGrpSpPr/>
        <p:nvPr/>
      </p:nvGrpSpPr>
      <p:grpSpPr>
        <a:xfrm>
          <a:off x="0" y="0"/>
          <a:ext cx="0" cy="0"/>
          <a:chOff x="0" y="0"/>
          <a:chExt cx="0" cy="0"/>
        </a:xfrm>
      </p:grpSpPr>
      <p:sp>
        <p:nvSpPr>
          <p:cNvPr id="12" name="Picture Placeholder 14">
            <a:extLst>
              <a:ext uri="{FF2B5EF4-FFF2-40B4-BE49-F238E27FC236}">
                <a16:creationId xmlns:a16="http://schemas.microsoft.com/office/drawing/2014/main" id="{830B4C10-C0E1-4FE8-946C-C22F8B5706FA}"/>
              </a:ext>
            </a:extLst>
          </p:cNvPr>
          <p:cNvSpPr>
            <a:spLocks noGrp="1"/>
          </p:cNvSpPr>
          <p:nvPr>
            <p:ph type="pic" sz="quarter" idx="12"/>
          </p:nvPr>
        </p:nvSpPr>
        <p:spPr>
          <a:xfrm>
            <a:off x="571500" y="1523999"/>
            <a:ext cx="5829300" cy="2952585"/>
          </a:xfrm>
          <a:solidFill>
            <a:srgbClr val="F5F5F5"/>
          </a:solidFill>
        </p:spPr>
        <p:txBody>
          <a:bodyPr/>
          <a:lstStyle/>
          <a:p>
            <a:endParaRPr lang="nl-NL" noProof="0"/>
          </a:p>
        </p:txBody>
      </p:sp>
      <p:sp>
        <p:nvSpPr>
          <p:cNvPr id="13" name="Picture Placeholder 14">
            <a:extLst>
              <a:ext uri="{FF2B5EF4-FFF2-40B4-BE49-F238E27FC236}">
                <a16:creationId xmlns:a16="http://schemas.microsoft.com/office/drawing/2014/main" id="{52000AD8-2C7A-4461-BB85-1A8AE8C070FB}"/>
              </a:ext>
            </a:extLst>
          </p:cNvPr>
          <p:cNvSpPr>
            <a:spLocks noGrp="1"/>
          </p:cNvSpPr>
          <p:nvPr>
            <p:ph type="pic" sz="quarter" idx="13"/>
          </p:nvPr>
        </p:nvSpPr>
        <p:spPr>
          <a:xfrm>
            <a:off x="6448508" y="1523999"/>
            <a:ext cx="4889417" cy="2944633"/>
          </a:xfrm>
          <a:solidFill>
            <a:srgbClr val="F5F5F5"/>
          </a:solidFill>
        </p:spPr>
        <p:txBody>
          <a:bodyPr/>
          <a:lstStyle/>
          <a:p>
            <a:endParaRPr lang="nl-NL" noProof="0"/>
          </a:p>
        </p:txBody>
      </p:sp>
      <p:sp>
        <p:nvSpPr>
          <p:cNvPr id="2" name="Title 1">
            <a:extLst>
              <a:ext uri="{FF2B5EF4-FFF2-40B4-BE49-F238E27FC236}">
                <a16:creationId xmlns:a16="http://schemas.microsoft.com/office/drawing/2014/main" id="{CE3BD02C-C79F-40CF-A4D5-37041B5AAA7A}"/>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7033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2A9ECD94-20AA-439E-8B30-2E53B4093291}"/>
              </a:ext>
            </a:extLst>
          </p:cNvPr>
          <p:cNvSpPr/>
          <p:nvPr userDrawn="1"/>
        </p:nvSpPr>
        <p:spPr bwMode="gray">
          <a:xfrm>
            <a:off x="-3714750" y="-933450"/>
            <a:ext cx="19621500" cy="8724900"/>
          </a:xfrm>
          <a:prstGeom prst="rect">
            <a:avLst/>
          </a:prstGeom>
          <a:solidFill>
            <a:srgbClr val="0078D2">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dirty="0"/>
              <a:t>Klik om foto toe te voegen.</a:t>
            </a:r>
            <a:br>
              <a:rPr lang="nl-NL" dirty="0"/>
            </a:br>
            <a:r>
              <a:rPr lang="nl-NL" dirty="0"/>
              <a:t>Foto’s kun je kiezen uit de Mediabank in het UWV Communicatieportaal. </a:t>
            </a: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8506050" cy="1450716"/>
          </a:xfrm>
          <a:prstGeom prst="rect">
            <a:avLst/>
          </a:prstGeom>
          <a:solidFill>
            <a:schemeClr val="tx2"/>
          </a:solidFill>
        </p:spPr>
        <p:txBody>
          <a:bodyPr wrap="square" lIns="284400" tIns="251999" rIns="251999" bIns="251999" anchor="b" anchorCtr="0">
            <a:no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31547"/>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Text Placeholder 3">
            <a:extLst>
              <a:ext uri="{FF2B5EF4-FFF2-40B4-BE49-F238E27FC236}">
                <a16:creationId xmlns:a16="http://schemas.microsoft.com/office/drawing/2014/main" id="{F39B631F-3669-4D93-9CED-14CC64ED7608}"/>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6855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Blanco met titel">
    <p:spTree>
      <p:nvGrpSpPr>
        <p:cNvPr id="1" name=""/>
        <p:cNvGrpSpPr/>
        <p:nvPr/>
      </p:nvGrpSpPr>
      <p:grpSpPr>
        <a:xfrm>
          <a:off x="0" y="0"/>
          <a:ext cx="0" cy="0"/>
          <a:chOff x="0" y="0"/>
          <a:chExt cx="0" cy="0"/>
        </a:xfrm>
      </p:grpSpPr>
      <p:sp>
        <p:nvSpPr>
          <p:cNvPr id="12" name="Picture Placeholder 14">
            <a:extLst>
              <a:ext uri="{FF2B5EF4-FFF2-40B4-BE49-F238E27FC236}">
                <a16:creationId xmlns:a16="http://schemas.microsoft.com/office/drawing/2014/main" id="{830B4C10-C0E1-4FE8-946C-C22F8B5706FA}"/>
              </a:ext>
            </a:extLst>
          </p:cNvPr>
          <p:cNvSpPr>
            <a:spLocks noGrp="1"/>
          </p:cNvSpPr>
          <p:nvPr>
            <p:ph type="pic" sz="quarter" idx="12"/>
          </p:nvPr>
        </p:nvSpPr>
        <p:spPr>
          <a:xfrm>
            <a:off x="571500" y="1524000"/>
            <a:ext cx="3600000" cy="2793600"/>
          </a:xfrm>
          <a:solidFill>
            <a:srgbClr val="F5F5F5"/>
          </a:solidFill>
        </p:spPr>
        <p:txBody>
          <a:bodyPr/>
          <a:lstStyle/>
          <a:p>
            <a:endParaRPr lang="nl-NL" noProof="0"/>
          </a:p>
        </p:txBody>
      </p:sp>
      <p:sp>
        <p:nvSpPr>
          <p:cNvPr id="13" name="Picture Placeholder 14">
            <a:extLst>
              <a:ext uri="{FF2B5EF4-FFF2-40B4-BE49-F238E27FC236}">
                <a16:creationId xmlns:a16="http://schemas.microsoft.com/office/drawing/2014/main" id="{52000AD8-2C7A-4461-BB85-1A8AE8C070FB}"/>
              </a:ext>
            </a:extLst>
          </p:cNvPr>
          <p:cNvSpPr>
            <a:spLocks noGrp="1"/>
          </p:cNvSpPr>
          <p:nvPr>
            <p:ph type="pic" sz="quarter" idx="13"/>
          </p:nvPr>
        </p:nvSpPr>
        <p:spPr>
          <a:xfrm>
            <a:off x="4296000" y="1524000"/>
            <a:ext cx="3600000" cy="2793600"/>
          </a:xfrm>
          <a:solidFill>
            <a:srgbClr val="F5F5F5"/>
          </a:solidFill>
        </p:spPr>
        <p:txBody>
          <a:bodyPr/>
          <a:lstStyle/>
          <a:p>
            <a:endParaRPr lang="nl-NL" noProof="0"/>
          </a:p>
        </p:txBody>
      </p:sp>
      <p:sp>
        <p:nvSpPr>
          <p:cNvPr id="17" name="Picture Placeholder 14">
            <a:extLst>
              <a:ext uri="{FF2B5EF4-FFF2-40B4-BE49-F238E27FC236}">
                <a16:creationId xmlns:a16="http://schemas.microsoft.com/office/drawing/2014/main" id="{6178E7AA-9597-40B7-B425-32E34585BD84}"/>
              </a:ext>
            </a:extLst>
          </p:cNvPr>
          <p:cNvSpPr>
            <a:spLocks noGrp="1"/>
          </p:cNvSpPr>
          <p:nvPr>
            <p:ph type="pic" sz="quarter" idx="14"/>
          </p:nvPr>
        </p:nvSpPr>
        <p:spPr>
          <a:xfrm>
            <a:off x="8020500" y="1524000"/>
            <a:ext cx="3600000" cy="2793600"/>
          </a:xfrm>
          <a:solidFill>
            <a:srgbClr val="F5F5F5"/>
          </a:solidFill>
        </p:spPr>
        <p:txBody>
          <a:bodyPr/>
          <a:lstStyle/>
          <a:p>
            <a:endParaRPr lang="nl-NL" noProof="0"/>
          </a:p>
        </p:txBody>
      </p:sp>
      <p:sp>
        <p:nvSpPr>
          <p:cNvPr id="2" name="Title 1">
            <a:extLst>
              <a:ext uri="{FF2B5EF4-FFF2-40B4-BE49-F238E27FC236}">
                <a16:creationId xmlns:a16="http://schemas.microsoft.com/office/drawing/2014/main" id="{A447694A-8976-41B9-90B5-07BDA7BD58FA}"/>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51327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Blanco met titel">
    <p:spTree>
      <p:nvGrpSpPr>
        <p:cNvPr id="1" name=""/>
        <p:cNvGrpSpPr/>
        <p:nvPr/>
      </p:nvGrpSpPr>
      <p:grpSpPr>
        <a:xfrm>
          <a:off x="0" y="0"/>
          <a:ext cx="0" cy="0"/>
          <a:chOff x="0" y="0"/>
          <a:chExt cx="0" cy="0"/>
        </a:xfrm>
      </p:grpSpPr>
      <p:sp>
        <p:nvSpPr>
          <p:cNvPr id="12" name="Picture Placeholder 14">
            <a:extLst>
              <a:ext uri="{FF2B5EF4-FFF2-40B4-BE49-F238E27FC236}">
                <a16:creationId xmlns:a16="http://schemas.microsoft.com/office/drawing/2014/main" id="{830B4C10-C0E1-4FE8-946C-C22F8B5706FA}"/>
              </a:ext>
            </a:extLst>
          </p:cNvPr>
          <p:cNvSpPr>
            <a:spLocks noGrp="1"/>
          </p:cNvSpPr>
          <p:nvPr>
            <p:ph type="pic" sz="quarter" idx="12"/>
          </p:nvPr>
        </p:nvSpPr>
        <p:spPr>
          <a:xfrm>
            <a:off x="571500" y="1524000"/>
            <a:ext cx="3600000" cy="2793600"/>
          </a:xfrm>
          <a:solidFill>
            <a:srgbClr val="F5F5F5"/>
          </a:solidFill>
        </p:spPr>
        <p:txBody>
          <a:bodyPr/>
          <a:lstStyle/>
          <a:p>
            <a:endParaRPr lang="nl-NL" noProof="0"/>
          </a:p>
        </p:txBody>
      </p:sp>
      <p:sp>
        <p:nvSpPr>
          <p:cNvPr id="13" name="Picture Placeholder 14">
            <a:extLst>
              <a:ext uri="{FF2B5EF4-FFF2-40B4-BE49-F238E27FC236}">
                <a16:creationId xmlns:a16="http://schemas.microsoft.com/office/drawing/2014/main" id="{52000AD8-2C7A-4461-BB85-1A8AE8C070FB}"/>
              </a:ext>
            </a:extLst>
          </p:cNvPr>
          <p:cNvSpPr>
            <a:spLocks noGrp="1"/>
          </p:cNvSpPr>
          <p:nvPr>
            <p:ph type="pic" sz="quarter" idx="13"/>
          </p:nvPr>
        </p:nvSpPr>
        <p:spPr>
          <a:xfrm>
            <a:off x="4296000" y="1524000"/>
            <a:ext cx="3600000" cy="2793600"/>
          </a:xfrm>
          <a:solidFill>
            <a:srgbClr val="F5F5F5"/>
          </a:solidFill>
        </p:spPr>
        <p:txBody>
          <a:bodyPr/>
          <a:lstStyle/>
          <a:p>
            <a:endParaRPr lang="nl-NL" noProof="0"/>
          </a:p>
        </p:txBody>
      </p:sp>
      <p:sp>
        <p:nvSpPr>
          <p:cNvPr id="17" name="Picture Placeholder 14">
            <a:extLst>
              <a:ext uri="{FF2B5EF4-FFF2-40B4-BE49-F238E27FC236}">
                <a16:creationId xmlns:a16="http://schemas.microsoft.com/office/drawing/2014/main" id="{6178E7AA-9597-40B7-B425-32E34585BD84}"/>
              </a:ext>
            </a:extLst>
          </p:cNvPr>
          <p:cNvSpPr>
            <a:spLocks noGrp="1"/>
          </p:cNvSpPr>
          <p:nvPr>
            <p:ph type="pic" sz="quarter" idx="14"/>
          </p:nvPr>
        </p:nvSpPr>
        <p:spPr>
          <a:xfrm>
            <a:off x="8020500" y="1524000"/>
            <a:ext cx="3600000" cy="2793600"/>
          </a:xfrm>
          <a:solidFill>
            <a:srgbClr val="F5F5F5"/>
          </a:solidFill>
        </p:spPr>
        <p:txBody>
          <a:bodyPr/>
          <a:lstStyle/>
          <a:p>
            <a:endParaRPr lang="nl-NL" noProof="0"/>
          </a:p>
        </p:txBody>
      </p:sp>
      <p:sp>
        <p:nvSpPr>
          <p:cNvPr id="2" name="Title 1">
            <a:extLst>
              <a:ext uri="{FF2B5EF4-FFF2-40B4-BE49-F238E27FC236}">
                <a16:creationId xmlns:a16="http://schemas.microsoft.com/office/drawing/2014/main" id="{F1DF4F53-5670-44D9-90BE-0CF8B0A91936}"/>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411678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02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inddia">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3E2477D2-B1E6-4440-8785-D6684642105B}"/>
              </a:ext>
            </a:extLst>
          </p:cNvPr>
          <p:cNvSpPr/>
          <p:nvPr userDrawn="1"/>
        </p:nvSpPr>
        <p:spPr bwMode="gray">
          <a:xfrm>
            <a:off x="-3714750" y="-11112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2" name="Text Placeholder 3">
            <a:extLst>
              <a:ext uri="{FF2B5EF4-FFF2-40B4-BE49-F238E27FC236}">
                <a16:creationId xmlns:a16="http://schemas.microsoft.com/office/drawing/2014/main" id="{D262078E-D96A-42CF-9815-BBE4CEF0BD20}"/>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dirty="0"/>
              <a:t>Klik om </a:t>
            </a:r>
            <a:r>
              <a:rPr lang="nl-NL"/>
              <a:t>foto toe </a:t>
            </a:r>
            <a:r>
              <a:rPr lang="nl-NL" dirty="0"/>
              <a:t>te voegen</a:t>
            </a: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einddia tekst aan te passen</a:t>
            </a:r>
            <a:endParaRPr lang="en-GB" dirty="0"/>
          </a:p>
        </p:txBody>
      </p:sp>
    </p:spTree>
    <p:extLst>
      <p:ext uri="{BB962C8B-B14F-4D97-AF65-F5344CB8AC3E}">
        <p14:creationId xmlns:p14="http://schemas.microsoft.com/office/powerpoint/2010/main" val="97009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756A89E-147C-4F38-9ACB-ADB0536CE448}"/>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3" y="5724331"/>
            <a:ext cx="2454678"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a:t>
            </a:r>
            <a:endParaRPr lang="nl-NL" dirty="0"/>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58934198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DCF0FF"/>
        </a:solidFill>
        <a:effectLst/>
      </p:bgPr>
    </p:bg>
    <p:spTree>
      <p:nvGrpSpPr>
        <p:cNvPr id="1" name=""/>
        <p:cNvGrpSpPr/>
        <p:nvPr/>
      </p:nvGrpSpPr>
      <p:grpSpPr>
        <a:xfrm>
          <a:off x="0" y="0"/>
          <a:ext cx="0" cy="0"/>
          <a:chOff x="0" y="0"/>
          <a:chExt cx="0" cy="0"/>
        </a:xfrm>
      </p:grpSpPr>
      <p:sp>
        <p:nvSpPr>
          <p:cNvPr id="150" name="Text Placeholder 3">
            <a:extLst>
              <a:ext uri="{FF2B5EF4-FFF2-40B4-BE49-F238E27FC236}">
                <a16:creationId xmlns:a16="http://schemas.microsoft.com/office/drawing/2014/main" id="{F97104D6-C053-4D25-9F04-7D47B35F9794}"/>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18847"/>
            <a:ext cx="2632610"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   </a:t>
            </a:r>
            <a:endParaRPr lang="nl-NL" dirty="0"/>
          </a:p>
        </p:txBody>
      </p:sp>
    </p:spTree>
    <p:extLst>
      <p:ext uri="{BB962C8B-B14F-4D97-AF65-F5344CB8AC3E}">
        <p14:creationId xmlns:p14="http://schemas.microsoft.com/office/powerpoint/2010/main" val="199583241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dia 01">
    <p:bg bwMode="ltGray">
      <p:bgPr>
        <a:solidFill>
          <a:srgbClr val="003383"/>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2312769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dia 02">
    <p:bg bwMode="gray">
      <p:bgPr>
        <a:solidFill>
          <a:srgbClr val="DCF0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rgbClr val="003383"/>
                </a:solidFill>
              </a:defRPr>
            </a:lvl1pPr>
            <a:lvl2pPr marL="180000">
              <a:buClr>
                <a:schemeClr val="tx2"/>
              </a:buClr>
              <a:defRPr>
                <a:solidFill>
                  <a:srgbClr val="003383"/>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lvl1pPr>
              <a:defRPr>
                <a:solidFill>
                  <a:srgbClr val="003383"/>
                </a:solidFill>
              </a:defRPr>
            </a:lvl1pPr>
          </a:lstStyle>
          <a:p>
            <a:r>
              <a:rPr lang="en-GB"/>
              <a:t>Titel van je 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lvl1pPr>
              <a:defRPr>
                <a:solidFill>
                  <a:srgbClr val="003383"/>
                </a:solidFill>
              </a:defRPr>
            </a:lvl1pPr>
          </a:lstStyle>
          <a:p>
            <a:fld id="{EEC0F82C-4994-47DA-8D9B-99D78D224F6D}" type="slidenum">
              <a:rPr lang="en-GB" smtClean="0"/>
              <a:pPr/>
              <a:t>‹nr.›</a:t>
            </a:fld>
            <a:endParaRPr lang="en-GB" dirty="0"/>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rgbClr val="003383"/>
                </a:solidFill>
              </a:defRPr>
            </a:lvl1pPr>
          </a:lstStyle>
          <a:p>
            <a:r>
              <a:rPr lang="nl-NL" dirty="0"/>
              <a:t>Klik om de titel aan te passen</a:t>
            </a:r>
          </a:p>
        </p:txBody>
      </p:sp>
    </p:spTree>
    <p:extLst>
      <p:ext uri="{BB962C8B-B14F-4D97-AF65-F5344CB8AC3E}">
        <p14:creationId xmlns:p14="http://schemas.microsoft.com/office/powerpoint/2010/main" val="2570241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B7E36A-F263-48E7-B563-32F7A4097B1E}"/>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208CDB07-905A-4320-8368-7370D36E5EA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1A6D51A-0053-4920-ADF3-39E47E0B00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7000544B-2D37-40CB-9C93-666954B169B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a:t>Titel van je presentatie</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4166936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5E2339-D0FD-4D87-BA3B-516BDEC007D4}"/>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94ADAC12-4BA5-4A7B-A0B0-FF59F87F2FC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Content Placeholder 1">
              <a:extLst>
                <a:ext uri="{FF2B5EF4-FFF2-40B4-BE49-F238E27FC236}">
                  <a16:creationId xmlns:a16="http://schemas.microsoft.com/office/drawing/2014/main" id="{38044FF4-A3FF-43C4-9B3E-705316A33A2D}"/>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0EA6BAA4-66E7-48D2-869F-38ECD50E974D}"/>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406400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dia 01">
    <p:bg bwMode="ltGray">
      <p:bgPr>
        <a:solidFill>
          <a:srgbClr val="003383"/>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5A821C95-123E-43A9-AE48-CA9633122043}"/>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noProof="0" dirty="0"/>
              <a:t>Niveau 1</a:t>
            </a:r>
          </a:p>
          <a:p>
            <a:pPr lvl="1"/>
            <a:r>
              <a:rPr lang="nl-NL" noProof="0" dirty="0"/>
              <a:t>Niveau 2</a:t>
            </a:r>
          </a:p>
        </p:txBody>
      </p:sp>
      <p:sp>
        <p:nvSpPr>
          <p:cNvPr id="156" name="Text Placeholder 3">
            <a:extLst>
              <a:ext uri="{FF2B5EF4-FFF2-40B4-BE49-F238E27FC236}">
                <a16:creationId xmlns:a16="http://schemas.microsoft.com/office/drawing/2014/main" id="{A2864367-333A-4CE1-9544-A372F07C2FB5}"/>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4" name="Title 3">
            <a:extLst>
              <a:ext uri="{FF2B5EF4-FFF2-40B4-BE49-F238E27FC236}">
                <a16:creationId xmlns:a16="http://schemas.microsoft.com/office/drawing/2014/main" id="{C3E35C50-49AB-454D-A971-55D8A3E2CFBA}"/>
              </a:ext>
            </a:extLst>
          </p:cNvPr>
          <p:cNvSpPr>
            <a:spLocks noGrp="1"/>
          </p:cNvSpPr>
          <p:nvPr>
            <p:ph type="title" hasCustomPrompt="1"/>
          </p:nvPr>
        </p:nvSpPr>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112690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9AC4A4-E41F-4926-B662-F9F12BB0F72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DB789F56-9BCF-4F5F-9072-C3A90A6109F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29D37CC-47C5-46D4-9994-CDB51A14F17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243E01D5-F676-4B40-B8AF-D3AD5E1EEC67}"/>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86115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1101591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a:t>Titel van je 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0819080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noFill/>
        </p:spPr>
        <p:txBody>
          <a:bodyPr wrap="square" lIns="0" tIns="0" rIns="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704801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fbeelding met tekst">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25885" y="-933450"/>
            <a:ext cx="19643770" cy="8724900"/>
            <a:chOff x="-3714750" y="-933450"/>
            <a:chExt cx="1964377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0" y="3"/>
            <a:ext cx="5958000" cy="6857995"/>
          </a:xfrm>
          <a:prstGeom prst="rect">
            <a:avLst/>
          </a:prstGeom>
          <a:noFill/>
        </p:spPr>
        <p:txBody>
          <a:bodyPr wrap="square" lIns="180000" tIns="0" rIns="18000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62340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62340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a:xfrm>
            <a:off x="6234000" y="6285600"/>
            <a:ext cx="4796857" cy="577438"/>
          </a:xfrm>
        </p:spPr>
        <p:txBody>
          <a:bodyPr/>
          <a:lstStyle/>
          <a:p>
            <a:r>
              <a:rPr lang="en-GB" dirty="0" err="1"/>
              <a:t>Titel</a:t>
            </a:r>
            <a:r>
              <a:rPr lang="en-GB" dirty="0"/>
              <a:t> van je </a:t>
            </a:r>
            <a:r>
              <a:rPr lang="en-GB" dirty="0" err="1"/>
              <a:t>presentatie</a:t>
            </a:r>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
        <p:nvSpPr>
          <p:cNvPr id="2" name="Slide Number Placeholder 1">
            <a:extLst>
              <a:ext uri="{FF2B5EF4-FFF2-40B4-BE49-F238E27FC236}">
                <a16:creationId xmlns:a16="http://schemas.microsoft.com/office/drawing/2014/main" id="{A219C8C3-F18D-46B4-80E2-1868898E52EC}"/>
              </a:ext>
            </a:extLst>
          </p:cNvPr>
          <p:cNvSpPr>
            <a:spLocks noGrp="1"/>
          </p:cNvSpPr>
          <p:nvPr>
            <p:ph type="sldNum" sz="quarter" idx="20"/>
          </p:nvPr>
        </p:nvSpPr>
        <p:spPr>
          <a:xfrm>
            <a:off x="11908471" y="6280563"/>
            <a:ext cx="283529" cy="577438"/>
          </a:xfrm>
        </p:spPr>
        <p:txBody>
          <a:bodyPr/>
          <a:lstStyle>
            <a:lvl1pPr>
              <a:defRPr>
                <a:solidFill>
                  <a:schemeClr val="tx2">
                    <a:alpha val="0"/>
                  </a:schemeClr>
                </a:solidFill>
              </a:defRPr>
            </a:lvl1p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2097226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kstdia 3-kolom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49B59F-0691-465F-9025-EFFBB896D5D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BB145688-466D-4FEA-BD5B-9D9E0E3D5718}"/>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EBC9CF02-1E73-4D30-BB1C-CF039F634FF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4" name="Afbeelding 25">
              <a:extLst>
                <a:ext uri="{FF2B5EF4-FFF2-40B4-BE49-F238E27FC236}">
                  <a16:creationId xmlns:a16="http://schemas.microsoft.com/office/drawing/2014/main" id="{24536C34-E56F-4BFB-B2C7-31EC81E627D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2882086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kstdia 4-kolom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614AFA9-B8D5-4C7F-BA14-7E78DBB3C0F8}"/>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C863B10C-49A5-4A5C-A475-62BC8B9E6C0F}"/>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4E6B51BE-0338-45A3-AFBA-B2EAA917759A}"/>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8A0BFAA3-8392-4AF8-9483-D01403E9F5C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34296404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kstdia en Pictogrammen/Illustraties 3-kolom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2856C11-EE30-45EA-9432-70B7F56AACD5}"/>
              </a:ext>
            </a:extLst>
          </p:cNvPr>
          <p:cNvGrpSpPr/>
          <p:nvPr userDrawn="1"/>
        </p:nvGrpSpPr>
        <p:grpSpPr>
          <a:xfrm>
            <a:off x="-3725885" y="-933450"/>
            <a:ext cx="19643770" cy="8724900"/>
            <a:chOff x="-3714750" y="-933450"/>
            <a:chExt cx="19643770" cy="8724900"/>
          </a:xfrm>
        </p:grpSpPr>
        <p:sp>
          <p:nvSpPr>
            <p:cNvPr id="15" name="Rectangle 14">
              <a:extLst>
                <a:ext uri="{FF2B5EF4-FFF2-40B4-BE49-F238E27FC236}">
                  <a16:creationId xmlns:a16="http://schemas.microsoft.com/office/drawing/2014/main" id="{D12CD10A-74D8-462A-B539-797321908C4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Content Placeholder 1">
              <a:extLst>
                <a:ext uri="{FF2B5EF4-FFF2-40B4-BE49-F238E27FC236}">
                  <a16:creationId xmlns:a16="http://schemas.microsoft.com/office/drawing/2014/main" id="{1BE17B23-F3E3-41F6-B9C4-C72ADA73993C}"/>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7" name="Afbeelding 25">
              <a:extLst>
                <a:ext uri="{FF2B5EF4-FFF2-40B4-BE49-F238E27FC236}">
                  <a16:creationId xmlns:a16="http://schemas.microsoft.com/office/drawing/2014/main" id="{4B8462D8-80EB-4EE0-A3A4-3CC10EB61282}"/>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Picture Placeholder 9">
            <a:extLst>
              <a:ext uri="{FF2B5EF4-FFF2-40B4-BE49-F238E27FC236}">
                <a16:creationId xmlns:a16="http://schemas.microsoft.com/office/drawing/2014/main" id="{1F3AA6B6-F4A8-474B-9393-04B0C21AEB08}"/>
              </a:ext>
            </a:extLst>
          </p:cNvPr>
          <p:cNvSpPr>
            <a:spLocks noGrp="1"/>
          </p:cNvSpPr>
          <p:nvPr>
            <p:ph type="pic" sz="quarter" idx="18" hasCustomPrompt="1"/>
          </p:nvPr>
        </p:nvSpPr>
        <p:spPr>
          <a:xfrm>
            <a:off x="16464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9" name="Picture Placeholder 9">
            <a:extLst>
              <a:ext uri="{FF2B5EF4-FFF2-40B4-BE49-F238E27FC236}">
                <a16:creationId xmlns:a16="http://schemas.microsoft.com/office/drawing/2014/main" id="{77A7087B-AA34-4672-ABB6-99A9A37BF7F2}"/>
              </a:ext>
            </a:extLst>
          </p:cNvPr>
          <p:cNvSpPr>
            <a:spLocks noGrp="1"/>
          </p:cNvSpPr>
          <p:nvPr>
            <p:ph type="pic" sz="quarter" idx="19" hasCustomPrompt="1"/>
          </p:nvPr>
        </p:nvSpPr>
        <p:spPr>
          <a:xfrm>
            <a:off x="54285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0" name="Picture Placeholder 9">
            <a:extLst>
              <a:ext uri="{FF2B5EF4-FFF2-40B4-BE49-F238E27FC236}">
                <a16:creationId xmlns:a16="http://schemas.microsoft.com/office/drawing/2014/main" id="{A26CA425-9D3F-41FD-ADD6-75C5A6BA2F38}"/>
              </a:ext>
            </a:extLst>
          </p:cNvPr>
          <p:cNvSpPr>
            <a:spLocks noGrp="1"/>
          </p:cNvSpPr>
          <p:nvPr>
            <p:ph type="pic" sz="quarter" idx="20" hasCustomPrompt="1"/>
          </p:nvPr>
        </p:nvSpPr>
        <p:spPr>
          <a:xfrm>
            <a:off x="92106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8" name="Content Placeholder 1">
            <a:extLst>
              <a:ext uri="{FF2B5EF4-FFF2-40B4-BE49-F238E27FC236}">
                <a16:creationId xmlns:a16="http://schemas.microsoft.com/office/drawing/2014/main" id="{E61DD897-CF20-4B3B-A4C2-C8BF8C36107E}"/>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1664808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kolom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BCC43E-39FF-46F1-8FBB-7B0685CAF869}"/>
              </a:ext>
            </a:extLst>
          </p:cNvPr>
          <p:cNvGrpSpPr/>
          <p:nvPr userDrawn="1"/>
        </p:nvGrpSpPr>
        <p:grpSpPr>
          <a:xfrm>
            <a:off x="-3725885" y="-933450"/>
            <a:ext cx="19643770" cy="8724900"/>
            <a:chOff x="-3714750" y="-933450"/>
            <a:chExt cx="19643770" cy="8724900"/>
          </a:xfrm>
        </p:grpSpPr>
        <p:sp>
          <p:nvSpPr>
            <p:cNvPr id="16" name="Rectangle 15">
              <a:extLst>
                <a:ext uri="{FF2B5EF4-FFF2-40B4-BE49-F238E27FC236}">
                  <a16:creationId xmlns:a16="http://schemas.microsoft.com/office/drawing/2014/main" id="{BD41C6F1-3D70-47E0-8DF1-69913DB4C517}"/>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Content Placeholder 1">
              <a:extLst>
                <a:ext uri="{FF2B5EF4-FFF2-40B4-BE49-F238E27FC236}">
                  <a16:creationId xmlns:a16="http://schemas.microsoft.com/office/drawing/2014/main" id="{338A2383-0C7B-4750-AE89-A576DA87DC2F}"/>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8" name="Afbeelding 25">
              <a:extLst>
                <a:ext uri="{FF2B5EF4-FFF2-40B4-BE49-F238E27FC236}">
                  <a16:creationId xmlns:a16="http://schemas.microsoft.com/office/drawing/2014/main" id="{5433B826-1181-40DF-B049-BA5057DFCEDE}"/>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3143251"/>
            <a:ext cx="2556000" cy="2962274"/>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1182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4013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6844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9675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7014481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Tree>
    <p:extLst>
      <p:ext uri="{BB962C8B-B14F-4D97-AF65-F5344CB8AC3E}">
        <p14:creationId xmlns:p14="http://schemas.microsoft.com/office/powerpoint/2010/main" val="2611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dia 02">
    <p:bg bwMode="gray">
      <p:bgPr>
        <a:solidFill>
          <a:srgbClr val="B9E2FF"/>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73D3E045-F948-481C-9B2D-C1AD6A87C512}"/>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tx2"/>
                </a:solidFill>
              </a:defRPr>
            </a:lvl1pPr>
            <a:lvl2pPr marL="180000">
              <a:buClr>
                <a:schemeClr val="tx2"/>
              </a:buCl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noProof="0" dirty="0"/>
              <a:t>Niveau 1</a:t>
            </a:r>
          </a:p>
          <a:p>
            <a:pPr lvl="1"/>
            <a:r>
              <a:rPr lang="nl-NL" noProof="0" dirty="0"/>
              <a:t>Niveau 2</a:t>
            </a:r>
          </a:p>
        </p:txBody>
      </p:sp>
      <p:sp>
        <p:nvSpPr>
          <p:cNvPr id="155" name="Text Placeholder 3">
            <a:extLst>
              <a:ext uri="{FF2B5EF4-FFF2-40B4-BE49-F238E27FC236}">
                <a16:creationId xmlns:a16="http://schemas.microsoft.com/office/drawing/2014/main" id="{DF6AD37D-E8BC-4CDD-BFA9-469E11D4CA20}"/>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2" name="Title 1">
            <a:extLst>
              <a:ext uri="{FF2B5EF4-FFF2-40B4-BE49-F238E27FC236}">
                <a16:creationId xmlns:a16="http://schemas.microsoft.com/office/drawing/2014/main" id="{CBC6626E-F4B0-4CE3-87A0-8104086FA1DF}"/>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50611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1" name="Picture Placeholder 9">
            <a:extLst>
              <a:ext uri="{FF2B5EF4-FFF2-40B4-BE49-F238E27FC236}">
                <a16:creationId xmlns:a16="http://schemas.microsoft.com/office/drawing/2014/main" id="{56CADE67-3AB2-4433-8029-C3236FFD4825}"/>
              </a:ext>
            </a:extLst>
          </p:cNvPr>
          <p:cNvSpPr>
            <a:spLocks noGrp="1"/>
          </p:cNvSpPr>
          <p:nvPr>
            <p:ph type="pic" sz="quarter" idx="26" hasCustomPrompt="1"/>
          </p:nvPr>
        </p:nvSpPr>
        <p:spPr>
          <a:xfrm>
            <a:off x="6238497" y="1524000"/>
            <a:ext cx="1008000" cy="1008000"/>
          </a:xfrm>
        </p:spPr>
        <p:txBody>
          <a:bodyPr/>
          <a:lstStyle>
            <a:lvl1pPr marL="0" indent="0">
              <a:buNone/>
              <a:defRPr sz="1400"/>
            </a:lvl1pPr>
          </a:lstStyle>
          <a:p>
            <a:r>
              <a:rPr lang="nl-NL"/>
              <a:t>Pictogram of illustratie</a:t>
            </a:r>
            <a:endParaRPr lang="nl-NL" dirty="0"/>
          </a:p>
        </p:txBody>
      </p:sp>
      <p:sp>
        <p:nvSpPr>
          <p:cNvPr id="22" name="Picture Placeholder 9">
            <a:extLst>
              <a:ext uri="{FF2B5EF4-FFF2-40B4-BE49-F238E27FC236}">
                <a16:creationId xmlns:a16="http://schemas.microsoft.com/office/drawing/2014/main" id="{B4218AB1-7C2E-409A-96B9-55A4F7579DF6}"/>
              </a:ext>
            </a:extLst>
          </p:cNvPr>
          <p:cNvSpPr>
            <a:spLocks noGrp="1"/>
          </p:cNvSpPr>
          <p:nvPr>
            <p:ph type="pic" sz="quarter" idx="27" hasCustomPrompt="1"/>
          </p:nvPr>
        </p:nvSpPr>
        <p:spPr>
          <a:xfrm>
            <a:off x="6238497" y="2716575"/>
            <a:ext cx="1008000" cy="1008000"/>
          </a:xfrm>
        </p:spPr>
        <p:txBody>
          <a:bodyPr/>
          <a:lstStyle>
            <a:lvl1pPr marL="0" indent="0">
              <a:buNone/>
              <a:defRPr sz="1400"/>
            </a:lvl1pPr>
          </a:lstStyle>
          <a:p>
            <a:r>
              <a:rPr lang="nl-NL"/>
              <a:t>Pictogram of illustratie</a:t>
            </a:r>
            <a:endParaRPr lang="nl-NL" dirty="0"/>
          </a:p>
        </p:txBody>
      </p:sp>
      <p:sp>
        <p:nvSpPr>
          <p:cNvPr id="23" name="Picture Placeholder 9">
            <a:extLst>
              <a:ext uri="{FF2B5EF4-FFF2-40B4-BE49-F238E27FC236}">
                <a16:creationId xmlns:a16="http://schemas.microsoft.com/office/drawing/2014/main" id="{0D7F03CF-C94E-48C5-863B-4AFB8A48C571}"/>
              </a:ext>
            </a:extLst>
          </p:cNvPr>
          <p:cNvSpPr>
            <a:spLocks noGrp="1"/>
          </p:cNvSpPr>
          <p:nvPr>
            <p:ph type="pic" sz="quarter" idx="28" hasCustomPrompt="1"/>
          </p:nvPr>
        </p:nvSpPr>
        <p:spPr>
          <a:xfrm>
            <a:off x="6238497" y="3909150"/>
            <a:ext cx="1008000" cy="1008000"/>
          </a:xfrm>
        </p:spPr>
        <p:txBody>
          <a:bodyPr/>
          <a:lstStyle>
            <a:lvl1pPr marL="0" indent="0">
              <a:buNone/>
              <a:defRPr sz="1400"/>
            </a:lvl1pPr>
          </a:lstStyle>
          <a:p>
            <a:r>
              <a:rPr lang="nl-NL"/>
              <a:t>Pictogram of illustratie</a:t>
            </a:r>
            <a:endParaRPr lang="nl-NL" dirty="0"/>
          </a:p>
        </p:txBody>
      </p:sp>
      <p:sp>
        <p:nvSpPr>
          <p:cNvPr id="24" name="Picture Placeholder 9">
            <a:extLst>
              <a:ext uri="{FF2B5EF4-FFF2-40B4-BE49-F238E27FC236}">
                <a16:creationId xmlns:a16="http://schemas.microsoft.com/office/drawing/2014/main" id="{D9F29A13-0FC2-4FDD-A4EC-B5CC1E61CE91}"/>
              </a:ext>
            </a:extLst>
          </p:cNvPr>
          <p:cNvSpPr>
            <a:spLocks noGrp="1"/>
          </p:cNvSpPr>
          <p:nvPr>
            <p:ph type="pic" sz="quarter" idx="29" hasCustomPrompt="1"/>
          </p:nvPr>
        </p:nvSpPr>
        <p:spPr>
          <a:xfrm>
            <a:off x="6238497" y="5101725"/>
            <a:ext cx="1008000" cy="1008000"/>
          </a:xfrm>
        </p:spPr>
        <p:txBody>
          <a:bodyPr/>
          <a:lstStyle>
            <a:lvl1pPr marL="0" indent="0">
              <a:buNone/>
              <a:defRPr sz="1400"/>
            </a:lvl1pPr>
          </a:lstStyle>
          <a:p>
            <a:r>
              <a:rPr lang="nl-NL"/>
              <a:t>Pictogram of illustratie</a:t>
            </a:r>
            <a:endParaRPr lang="nl-NL" dirty="0"/>
          </a:p>
        </p:txBody>
      </p:sp>
      <p:sp>
        <p:nvSpPr>
          <p:cNvPr id="25" name="Text Placeholder 30">
            <a:extLst>
              <a:ext uri="{FF2B5EF4-FFF2-40B4-BE49-F238E27FC236}">
                <a16:creationId xmlns:a16="http://schemas.microsoft.com/office/drawing/2014/main" id="{0F1B9063-6C08-48B0-B1F9-06C5CA456E2C}"/>
              </a:ext>
            </a:extLst>
          </p:cNvPr>
          <p:cNvSpPr>
            <a:spLocks noGrp="1"/>
          </p:cNvSpPr>
          <p:nvPr>
            <p:ph type="body" sz="quarter" idx="30"/>
          </p:nvPr>
        </p:nvSpPr>
        <p:spPr>
          <a:xfrm>
            <a:off x="7526278"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6" name="Text Placeholder 30">
            <a:extLst>
              <a:ext uri="{FF2B5EF4-FFF2-40B4-BE49-F238E27FC236}">
                <a16:creationId xmlns:a16="http://schemas.microsoft.com/office/drawing/2014/main" id="{A675ECE7-1D0B-4D36-B9DB-CC05C5909D6A}"/>
              </a:ext>
            </a:extLst>
          </p:cNvPr>
          <p:cNvSpPr>
            <a:spLocks noGrp="1"/>
          </p:cNvSpPr>
          <p:nvPr>
            <p:ph type="body" sz="quarter" idx="31"/>
          </p:nvPr>
        </p:nvSpPr>
        <p:spPr>
          <a:xfrm>
            <a:off x="7526278"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7" name="Text Placeholder 30">
            <a:extLst>
              <a:ext uri="{FF2B5EF4-FFF2-40B4-BE49-F238E27FC236}">
                <a16:creationId xmlns:a16="http://schemas.microsoft.com/office/drawing/2014/main" id="{972395A2-33F3-4EA9-84A7-3147A3F01617}"/>
              </a:ext>
            </a:extLst>
          </p:cNvPr>
          <p:cNvSpPr>
            <a:spLocks noGrp="1"/>
          </p:cNvSpPr>
          <p:nvPr>
            <p:ph type="body" sz="quarter" idx="32"/>
          </p:nvPr>
        </p:nvSpPr>
        <p:spPr>
          <a:xfrm>
            <a:off x="7526278"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8" name="Text Placeholder 30">
            <a:extLst>
              <a:ext uri="{FF2B5EF4-FFF2-40B4-BE49-F238E27FC236}">
                <a16:creationId xmlns:a16="http://schemas.microsoft.com/office/drawing/2014/main" id="{D9755427-4D1A-476B-9536-E82ED30721DF}"/>
              </a:ext>
            </a:extLst>
          </p:cNvPr>
          <p:cNvSpPr>
            <a:spLocks noGrp="1"/>
          </p:cNvSpPr>
          <p:nvPr>
            <p:ph type="body" sz="quarter" idx="33"/>
          </p:nvPr>
        </p:nvSpPr>
        <p:spPr>
          <a:xfrm>
            <a:off x="7526278"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Tree>
    <p:extLst>
      <p:ext uri="{BB962C8B-B14F-4D97-AF65-F5344CB8AC3E}">
        <p14:creationId xmlns:p14="http://schemas.microsoft.com/office/powerpoint/2010/main" val="1173342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eeldvullende afbeelding">
    <p:spTree>
      <p:nvGrpSpPr>
        <p:cNvPr id="1" name=""/>
        <p:cNvGrpSpPr/>
        <p:nvPr/>
      </p:nvGrpSpPr>
      <p:grpSpPr>
        <a:xfrm>
          <a:off x="0" y="0"/>
          <a:ext cx="0" cy="0"/>
          <a:chOff x="0" y="0"/>
          <a:chExt cx="0" cy="0"/>
        </a:xfrm>
      </p:grpSpPr>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no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4114861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noFill/>
        </p:spPr>
        <p:txBody>
          <a:bodyPr wrap="square" bIns="1116000" anchor="ctr" anchorCtr="0">
            <a:noAutofit/>
          </a:bodyPr>
          <a:lstStyle>
            <a:lvl1pPr marL="0" indent="0" algn="ctr">
              <a:spcAft>
                <a:spcPts val="0"/>
              </a:spcAft>
              <a:buNone/>
              <a:defRPr/>
            </a:lvl1pPr>
          </a:lstStyle>
          <a:p>
            <a:r>
              <a:rPr lang="nl-NL"/>
              <a:t>Klik om video toe te voegen.</a:t>
            </a:r>
            <a:br>
              <a:rPr lang="nl-NL"/>
            </a:br>
            <a:r>
              <a:rPr lang="nl-NL"/>
              <a:t>Video’s kun je kiezen uit de Mediabank in het UWV Communicatieportaal. </a:t>
            </a: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baseline="0">
                <a:solidFill>
                  <a:schemeClr val="tx1"/>
                </a:solidFill>
                <a:hlinkClick r:id="rId2"/>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1236753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18435910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708849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inddia">
    <p:bg>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2209401-9C87-49C4-B7D4-59A6333B6309}"/>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6952046"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einddia tekst </a:t>
            </a:r>
            <a:br>
              <a:rPr lang="nl-NL"/>
            </a:br>
            <a:r>
              <a:rPr lang="nl-NL"/>
              <a:t>aan </a:t>
            </a:r>
            <a:r>
              <a:rPr lang="nl-NL" dirty="0"/>
              <a:t>te passen</a:t>
            </a:r>
            <a:endParaRPr lang="en-GB" dirty="0"/>
          </a:p>
        </p:txBody>
      </p:sp>
    </p:spTree>
    <p:extLst>
      <p:ext uri="{BB962C8B-B14F-4D97-AF65-F5344CB8AC3E}">
        <p14:creationId xmlns:p14="http://schemas.microsoft.com/office/powerpoint/2010/main" val="269721392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FE2B46AF-77D5-43B4-9D2F-64922EE50E6F}" type="datetimeFigureOut">
              <a:rPr lang="nl-NL" smtClean="0"/>
              <a:t>10-1-2024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44C12E-654E-481A-8B96-5D554D73883C}" type="slidenum">
              <a:rPr lang="nl-NL" smtClean="0"/>
              <a:t>‹nr.›</a:t>
            </a:fld>
            <a:endParaRPr lang="nl-NL"/>
          </a:p>
        </p:txBody>
      </p:sp>
    </p:spTree>
    <p:extLst>
      <p:ext uri="{BB962C8B-B14F-4D97-AF65-F5344CB8AC3E}">
        <p14:creationId xmlns:p14="http://schemas.microsoft.com/office/powerpoint/2010/main" val="237211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p:txBody>
      </p:sp>
      <p:sp>
        <p:nvSpPr>
          <p:cNvPr id="3" name="Title 2">
            <a:extLst>
              <a:ext uri="{FF2B5EF4-FFF2-40B4-BE49-F238E27FC236}">
                <a16:creationId xmlns:a16="http://schemas.microsoft.com/office/drawing/2014/main" id="{062114F8-DF7C-4CCE-A2A0-8ADF91A35D84}"/>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6051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nl-NL" noProof="0"/>
              <a:t>Niveau 1</a:t>
            </a:r>
          </a:p>
          <a:p>
            <a:pPr lvl="1"/>
            <a:r>
              <a:rPr lang="nl-NL" noProof="0"/>
              <a:t>Niveau 2</a:t>
            </a:r>
          </a:p>
          <a:p>
            <a:pPr lvl="2"/>
            <a:r>
              <a:rPr lang="nl-NL" noProof="0"/>
              <a:t>Niveau 3</a:t>
            </a:r>
          </a:p>
          <a:p>
            <a:pPr lvl="3"/>
            <a:r>
              <a:rPr lang="nl-NL" noProof="0"/>
              <a:t>Niveau 4</a:t>
            </a:r>
          </a:p>
          <a:p>
            <a:pPr lvl="4"/>
            <a:r>
              <a:rPr lang="nl-NL" noProof="0"/>
              <a:t>Niveau 5</a:t>
            </a:r>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nl-NL" noProof="0"/>
              <a:t>Niveau 1</a:t>
            </a:r>
          </a:p>
          <a:p>
            <a:pPr lvl="1"/>
            <a:r>
              <a:rPr lang="nl-NL" noProof="0"/>
              <a:t>Niveau 2</a:t>
            </a:r>
          </a:p>
          <a:p>
            <a:pPr lvl="2"/>
            <a:r>
              <a:rPr lang="nl-NL" noProof="0"/>
              <a:t>Niveau 3</a:t>
            </a:r>
          </a:p>
          <a:p>
            <a:pPr lvl="3"/>
            <a:r>
              <a:rPr lang="nl-NL" noProof="0"/>
              <a:t>Niveau 4</a:t>
            </a:r>
          </a:p>
          <a:p>
            <a:pPr lvl="4"/>
            <a:r>
              <a:rPr lang="nl-NL" noProof="0"/>
              <a:t>Niveau 5</a:t>
            </a:r>
          </a:p>
        </p:txBody>
      </p:sp>
      <p:sp>
        <p:nvSpPr>
          <p:cNvPr id="2" name="Title 1">
            <a:extLst>
              <a:ext uri="{FF2B5EF4-FFF2-40B4-BE49-F238E27FC236}">
                <a16:creationId xmlns:a16="http://schemas.microsoft.com/office/drawing/2014/main" id="{F32916EC-3430-40B8-BEA6-3BAD68CF455F}"/>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9289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nl-NL" noProof="0"/>
              <a:t>Plaats een grafiek</a:t>
            </a:r>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nl-NL" noProof="0"/>
              <a:t>Niveau 1</a:t>
            </a:r>
          </a:p>
          <a:p>
            <a:pPr lvl="1"/>
            <a:r>
              <a:rPr lang="nl-NL" noProof="0"/>
              <a:t>Niveau 2</a:t>
            </a:r>
          </a:p>
          <a:p>
            <a:pPr lvl="2"/>
            <a:r>
              <a:rPr lang="nl-NL" noProof="0"/>
              <a:t>Niveau 3</a:t>
            </a:r>
          </a:p>
          <a:p>
            <a:pPr lvl="3"/>
            <a:r>
              <a:rPr lang="nl-NL" noProof="0"/>
              <a:t>Niveau 4</a:t>
            </a:r>
          </a:p>
          <a:p>
            <a:pPr lvl="4"/>
            <a:r>
              <a:rPr lang="nl-NL" noProof="0"/>
              <a:t>Niveau 5</a:t>
            </a:r>
          </a:p>
        </p:txBody>
      </p:sp>
      <p:sp>
        <p:nvSpPr>
          <p:cNvPr id="3" name="Title 2">
            <a:extLst>
              <a:ext uri="{FF2B5EF4-FFF2-40B4-BE49-F238E27FC236}">
                <a16:creationId xmlns:a16="http://schemas.microsoft.com/office/drawing/2014/main" id="{101D59E0-B35F-4197-8EB5-972283185237}"/>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05454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nl-NL" noProof="0"/>
              <a:t>Plaats een grafiek</a:t>
            </a:r>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nl-NL" noProof="0"/>
              <a:t>Plaats een grafiek</a:t>
            </a:r>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8D2FEE14-E53C-46FD-91CD-C6EC505AB91F}"/>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7270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nl-NL" noProof="0"/>
              <a:t>Plaats een grafiek</a:t>
            </a:r>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C17E032D-49AC-4684-8F57-A34E1071DEDD}"/>
              </a:ext>
            </a:extLst>
          </p:cNvPr>
          <p:cNvSpPr>
            <a:spLocks noGrp="1"/>
          </p:cNvSpPr>
          <p:nvPr>
            <p:ph type="title" hasCustomPrompt="1"/>
          </p:nvPr>
        </p:nvSpPr>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59642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1.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39057"/>
            <a:ext cx="8442956"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5"/>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pic>
        <p:nvPicPr>
          <p:cNvPr id="162" name="Picture 161">
            <a:extLst>
              <a:ext uri="{FF2B5EF4-FFF2-40B4-BE49-F238E27FC236}">
                <a16:creationId xmlns:a16="http://schemas.microsoft.com/office/drawing/2014/main" id="{61F3D850-785A-4890-8DD1-CC95663BC854}"/>
              </a:ext>
            </a:extLst>
          </p:cNvPr>
          <p:cNvPicPr>
            <a:picLocks noChangeAspect="1"/>
          </p:cNvPicPr>
          <p:nvPr userDrawn="1"/>
        </p:nvPicPr>
        <p:blipFill>
          <a:blip r:embed="rId26"/>
          <a:stretch>
            <a:fillRect/>
          </a:stretch>
        </p:blipFill>
        <p:spPr>
          <a:xfrm>
            <a:off x="501651" y="6272549"/>
            <a:ext cx="1259078" cy="661806"/>
          </a:xfrm>
          <a:prstGeom prst="rect">
            <a:avLst/>
          </a:prstGeom>
        </p:spPr>
      </p:pic>
    </p:spTree>
    <p:extLst>
      <p:ext uri="{BB962C8B-B14F-4D97-AF65-F5344CB8AC3E}">
        <p14:creationId xmlns:p14="http://schemas.microsoft.com/office/powerpoint/2010/main" val="16618005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5" r:id="rId3"/>
    <p:sldLayoutId id="2147483657" r:id="rId4"/>
    <p:sldLayoutId id="2147483650" r:id="rId5"/>
    <p:sldLayoutId id="2147483652" r:id="rId6"/>
    <p:sldLayoutId id="2147483663" r:id="rId7"/>
    <p:sldLayoutId id="2147483653" r:id="rId8"/>
    <p:sldLayoutId id="2147483658" r:id="rId9"/>
    <p:sldLayoutId id="2147483662" r:id="rId10"/>
    <p:sldLayoutId id="2147483668" r:id="rId11"/>
    <p:sldLayoutId id="2147483654" r:id="rId12"/>
    <p:sldLayoutId id="2147483667" r:id="rId13"/>
    <p:sldLayoutId id="2147483661" r:id="rId14"/>
    <p:sldLayoutId id="2147483674" r:id="rId15"/>
    <p:sldLayoutId id="2147483673" r:id="rId16"/>
    <p:sldLayoutId id="2147483669" r:id="rId17"/>
    <p:sldLayoutId id="2147483670" r:id="rId18"/>
    <p:sldLayoutId id="2147483671" r:id="rId19"/>
    <p:sldLayoutId id="2147483672" r:id="rId20"/>
    <p:sldLayoutId id="2147483675" r:id="rId21"/>
    <p:sldLayoutId id="2147483665" r:id="rId22"/>
    <p:sldLayoutId id="2147483664" r:id="rId23"/>
  </p:sldLayoutIdLst>
  <p:hf sldNum="0" hdr="0" ft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userDrawn="1">
          <p15:clr>
            <a:srgbClr val="F26B43"/>
          </p15:clr>
        </p15:guide>
        <p15:guide id="2" pos="7320" userDrawn="1">
          <p15:clr>
            <a:srgbClr val="F26B43"/>
          </p15:clr>
        </p15:guide>
        <p15:guide id="3" orient="horz" pos="4140" userDrawn="1">
          <p15:clr>
            <a:srgbClr val="F26B43"/>
          </p15:clr>
        </p15:guide>
        <p15:guide id="4" orient="horz" pos="180" userDrawn="1">
          <p15:clr>
            <a:srgbClr val="F26B43"/>
          </p15:clr>
        </p15:guide>
        <p15:guide id="5" pos="7142" userDrawn="1">
          <p15:clr>
            <a:srgbClr val="F26B43"/>
          </p15:clr>
        </p15:guide>
        <p15:guide id="6" orient="horz" pos="960" userDrawn="1">
          <p15:clr>
            <a:srgbClr val="F26B43"/>
          </p15:clr>
        </p15:guide>
        <p15:guide id="7" orient="horz" pos="3846" userDrawn="1">
          <p15:clr>
            <a:srgbClr val="F26B43"/>
          </p15:clr>
        </p15:guide>
        <p15:guide id="8" pos="6606" userDrawn="1">
          <p15:clr>
            <a:srgbClr val="F26B43"/>
          </p15:clr>
        </p15:guide>
        <p15:guide id="9" orient="horz" pos="3780" userDrawn="1">
          <p15:clr>
            <a:srgbClr val="F26B43"/>
          </p15:clr>
        </p15:guide>
        <p15:guide id="10" pos="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42552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err="1"/>
              <a:t>Titel</a:t>
            </a:r>
            <a:r>
              <a:rPr lang="en-GB" dirty="0"/>
              <a:t> van je </a:t>
            </a:r>
            <a:r>
              <a:rPr lang="en-GB" dirty="0" err="1"/>
              <a:t>presentatie</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5"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4163771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Ls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2000" kern="1200" dirty="0">
          <a:solidFill>
            <a:schemeClr val="tx1"/>
          </a:solidFill>
          <a:latin typeface="+mn-lt"/>
          <a:ea typeface="+mn-ea"/>
          <a:cs typeface="+mn-cs"/>
        </a:defRPr>
      </a:lvl1pPr>
      <a:lvl2pPr marL="179388"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3619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5334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7239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8953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08585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2573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4287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p15:clr>
            <a:srgbClr val="F26B43"/>
          </p15:clr>
        </p15:guide>
        <p15:guide id="2" pos="7320">
          <p15:clr>
            <a:srgbClr val="F26B43"/>
          </p15:clr>
        </p15:guide>
        <p15:guide id="3" orient="horz" pos="4140">
          <p15:clr>
            <a:srgbClr val="F26B43"/>
          </p15:clr>
        </p15:guide>
        <p15:guide id="4" orient="horz" pos="180">
          <p15:clr>
            <a:srgbClr val="F26B43"/>
          </p15:clr>
        </p15:guide>
        <p15:guide id="5" pos="7142">
          <p15:clr>
            <a:srgbClr val="F26B43"/>
          </p15:clr>
        </p15:guide>
        <p15:guide id="6" orient="horz" pos="960">
          <p15:clr>
            <a:srgbClr val="F26B43"/>
          </p15:clr>
        </p15:guide>
        <p15:guide id="7" orient="horz" pos="3846">
          <p15:clr>
            <a:srgbClr val="F26B43"/>
          </p15:clr>
        </p15:guide>
        <p15:guide id="8" pos="6606">
          <p15:clr>
            <a:srgbClr val="F26B43"/>
          </p15:clr>
        </p15:guide>
        <p15:guide id="9" orient="horz" pos="3780">
          <p15:clr>
            <a:srgbClr val="F26B43"/>
          </p15:clr>
        </p15:guide>
        <p15:guide id="10"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9E273E0-A53D-45B4-8B6E-E2D154EBCF9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200" y="0"/>
            <a:ext cx="12193200" cy="6858000"/>
          </a:xfrm>
        </p:spPr>
      </p:pic>
      <p:sp>
        <p:nvSpPr>
          <p:cNvPr id="3" name="Title 2">
            <a:extLst>
              <a:ext uri="{FF2B5EF4-FFF2-40B4-BE49-F238E27FC236}">
                <a16:creationId xmlns:a16="http://schemas.microsoft.com/office/drawing/2014/main" id="{6E1334AB-6CF2-4BDE-85F6-99233B4D9769}"/>
              </a:ext>
            </a:extLst>
          </p:cNvPr>
          <p:cNvSpPr>
            <a:spLocks noGrp="1"/>
          </p:cNvSpPr>
          <p:nvPr>
            <p:ph type="ctrTitle"/>
          </p:nvPr>
        </p:nvSpPr>
        <p:spPr>
          <a:xfrm>
            <a:off x="283534" y="4449432"/>
            <a:ext cx="8768101" cy="979818"/>
          </a:xfrm>
        </p:spPr>
        <p:txBody>
          <a:bodyPr wrap="square">
            <a:spAutoFit/>
          </a:bodyPr>
          <a:lstStyle/>
          <a:p>
            <a:r>
              <a:rPr lang="nl-NL" dirty="0"/>
              <a:t>Architectuur sync PI Q3 2023</a:t>
            </a:r>
          </a:p>
        </p:txBody>
      </p:sp>
      <p:sp>
        <p:nvSpPr>
          <p:cNvPr id="4" name="Text Placeholder 3">
            <a:extLst>
              <a:ext uri="{FF2B5EF4-FFF2-40B4-BE49-F238E27FC236}">
                <a16:creationId xmlns:a16="http://schemas.microsoft.com/office/drawing/2014/main" id="{54074C5A-65D0-4B00-AD3F-303ED43384F9}"/>
              </a:ext>
            </a:extLst>
          </p:cNvPr>
          <p:cNvSpPr>
            <a:spLocks noGrp="1"/>
          </p:cNvSpPr>
          <p:nvPr>
            <p:ph type="body" sz="quarter" idx="10"/>
          </p:nvPr>
        </p:nvSpPr>
        <p:spPr>
          <a:xfrm>
            <a:off x="283534" y="5724331"/>
            <a:ext cx="4820075" cy="585527"/>
          </a:xfrm>
        </p:spPr>
        <p:txBody>
          <a:bodyPr/>
          <a:lstStyle/>
          <a:p>
            <a:r>
              <a:rPr lang="nl-NL" dirty="0"/>
              <a:t>Project DataFabriek</a:t>
            </a:r>
          </a:p>
          <a:p>
            <a:r>
              <a:rPr lang="nl-NL" dirty="0"/>
              <a:t>1 Juni 2023</a:t>
            </a:r>
          </a:p>
        </p:txBody>
      </p:sp>
    </p:spTree>
    <p:extLst>
      <p:ext uri="{BB962C8B-B14F-4D97-AF65-F5344CB8AC3E}">
        <p14:creationId xmlns:p14="http://schemas.microsoft.com/office/powerpoint/2010/main" val="310373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Omdat bekend is dat de IBM </a:t>
            </a:r>
            <a:r>
              <a:rPr lang="nl-NL" dirty="0" err="1"/>
              <a:t>InfoSphere</a:t>
            </a:r>
            <a:r>
              <a:rPr lang="nl-NL" dirty="0"/>
              <a:t> Suite op termijn zal gaan verdwijnen zal er al een plan richting de toekomst moeten worden gemaakt.</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10</a:t>
            </a:fld>
            <a:endParaRPr lang="en-GB" dirty="0"/>
          </a:p>
        </p:txBody>
      </p:sp>
      <p:sp>
        <p:nvSpPr>
          <p:cNvPr id="5" name="Titel 4"/>
          <p:cNvSpPr>
            <a:spLocks noGrp="1"/>
          </p:cNvSpPr>
          <p:nvPr>
            <p:ph type="title"/>
          </p:nvPr>
        </p:nvSpPr>
        <p:spPr/>
        <p:txBody>
          <a:bodyPr/>
          <a:lstStyle/>
          <a:p>
            <a:r>
              <a:rPr lang="nl-NL" dirty="0"/>
              <a:t>Life </a:t>
            </a:r>
            <a:r>
              <a:rPr lang="nl-NL" dirty="0" err="1"/>
              <a:t>Cycle</a:t>
            </a:r>
            <a:r>
              <a:rPr lang="nl-NL" dirty="0"/>
              <a:t> Management </a:t>
            </a:r>
            <a:r>
              <a:rPr lang="nl-NL" dirty="0" err="1"/>
              <a:t>Tooling</a:t>
            </a:r>
            <a:endParaRPr lang="nl-NL" dirty="0"/>
          </a:p>
        </p:txBody>
      </p:sp>
    </p:spTree>
    <p:extLst>
      <p:ext uri="{BB962C8B-B14F-4D97-AF65-F5344CB8AC3E}">
        <p14:creationId xmlns:p14="http://schemas.microsoft.com/office/powerpoint/2010/main" val="385792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pPr lvl="1" indent="0">
              <a:buNone/>
            </a:pPr>
            <a:r>
              <a:rPr lang="nl-NL" dirty="0"/>
              <a:t>Uitschakelen bestaande </a:t>
            </a:r>
            <a:r>
              <a:rPr lang="nl-NL" dirty="0" err="1"/>
              <a:t>DWH’s</a:t>
            </a:r>
            <a:endParaRPr lang="nl-NL" dirty="0"/>
          </a:p>
          <a:p>
            <a:pPr lvl="1" indent="0">
              <a:buNone/>
            </a:pPr>
            <a:endParaRPr lang="nl-NL" dirty="0"/>
          </a:p>
          <a:p>
            <a:pPr lvl="1" indent="0">
              <a:buNone/>
            </a:pPr>
            <a:r>
              <a:rPr lang="nl-NL" dirty="0"/>
              <a:t>Belangrijk onderdeel hiervan is wat te doen met de historische data in de bestaande </a:t>
            </a:r>
            <a:r>
              <a:rPr lang="nl-NL" dirty="0" err="1"/>
              <a:t>DWH’s</a:t>
            </a:r>
            <a:r>
              <a:rPr lang="nl-NL" dirty="0"/>
              <a:t> die niet beschikbaar zijn binnen het DIM.</a:t>
            </a:r>
          </a:p>
          <a:p>
            <a:pPr lvl="1" indent="0">
              <a:buNone/>
            </a:pPr>
            <a:endParaRPr lang="nl-NL" dirty="0"/>
          </a:p>
          <a:p>
            <a:pPr marL="522288" lvl="1" indent="-342900"/>
            <a:r>
              <a:rPr lang="nl-NL" dirty="0"/>
              <a:t>Beslisboom historische data opties</a:t>
            </a:r>
          </a:p>
          <a:p>
            <a:pPr marL="704850" lvl="2" indent="-342900">
              <a:buFont typeface="Courier New" panose="02070309020205020404" pitchFamily="49" charset="0"/>
              <a:buChar char="o"/>
            </a:pPr>
            <a:r>
              <a:rPr lang="nl-NL" dirty="0"/>
              <a:t>Bewaartermijnen</a:t>
            </a:r>
          </a:p>
          <a:p>
            <a:pPr marL="704850" lvl="2" indent="-342900">
              <a:buFont typeface="Courier New" panose="02070309020205020404" pitchFamily="49" charset="0"/>
              <a:buChar char="o"/>
            </a:pPr>
            <a:r>
              <a:rPr lang="nl-NL" dirty="0"/>
              <a:t>Data </a:t>
            </a:r>
            <a:r>
              <a:rPr lang="nl-NL" dirty="0" err="1"/>
              <a:t>Lifecycle</a:t>
            </a:r>
            <a:r>
              <a:rPr lang="nl-NL" dirty="0"/>
              <a:t> Management</a:t>
            </a:r>
          </a:p>
          <a:p>
            <a:pPr marL="704850" lvl="2" indent="-342900">
              <a:buFont typeface="Courier New" panose="02070309020205020404" pitchFamily="49" charset="0"/>
              <a:buChar char="o"/>
            </a:pPr>
            <a:r>
              <a:rPr lang="nl-NL" dirty="0"/>
              <a:t>Maskeren van de </a:t>
            </a:r>
            <a:r>
              <a:rPr lang="nl-NL" dirty="0" err="1"/>
              <a:t>indentificerende</a:t>
            </a:r>
            <a:r>
              <a:rPr lang="nl-NL" dirty="0"/>
              <a:t> gegevens</a:t>
            </a:r>
          </a:p>
          <a:p>
            <a:endParaRPr lang="nl-NL" dirty="0"/>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11</a:t>
            </a:fld>
            <a:endParaRPr lang="en-GB" dirty="0"/>
          </a:p>
        </p:txBody>
      </p:sp>
      <p:sp>
        <p:nvSpPr>
          <p:cNvPr id="5" name="Titel 4"/>
          <p:cNvSpPr>
            <a:spLocks noGrp="1"/>
          </p:cNvSpPr>
          <p:nvPr>
            <p:ph type="title"/>
          </p:nvPr>
        </p:nvSpPr>
        <p:spPr/>
        <p:txBody>
          <a:bodyPr/>
          <a:lstStyle/>
          <a:p>
            <a:r>
              <a:rPr lang="nl-NL" dirty="0"/>
              <a:t>Historische Data bestaande </a:t>
            </a:r>
            <a:r>
              <a:rPr lang="nl-NL" dirty="0" err="1"/>
              <a:t>DWH’s</a:t>
            </a:r>
            <a:endParaRPr lang="nl-NL" dirty="0"/>
          </a:p>
        </p:txBody>
      </p:sp>
    </p:spTree>
    <p:extLst>
      <p:ext uri="{BB962C8B-B14F-4D97-AF65-F5344CB8AC3E}">
        <p14:creationId xmlns:p14="http://schemas.microsoft.com/office/powerpoint/2010/main" val="38000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Het hard delete mechanisme is beschreven maar nog niet geïmplementeerd voor de integratie en bedrijfszone.</a:t>
            </a:r>
          </a:p>
          <a:p>
            <a:r>
              <a:rPr lang="nl-NL" dirty="0"/>
              <a:t>Hiervoor ligt er nog een architectuur actie om te kijken wat er generiek kan worden gemaakt en welk deel specifiek is.</a:t>
            </a:r>
          </a:p>
          <a:p>
            <a:r>
              <a:rPr lang="nl-NL" dirty="0"/>
              <a:t>Dit zodat dit ook gerealiseerd kan worden.</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12</a:t>
            </a:fld>
            <a:endParaRPr lang="en-GB" dirty="0"/>
          </a:p>
        </p:txBody>
      </p:sp>
      <p:sp>
        <p:nvSpPr>
          <p:cNvPr id="5" name="Titel 4"/>
          <p:cNvSpPr>
            <a:spLocks noGrp="1"/>
          </p:cNvSpPr>
          <p:nvPr>
            <p:ph type="title"/>
          </p:nvPr>
        </p:nvSpPr>
        <p:spPr/>
        <p:txBody>
          <a:bodyPr/>
          <a:lstStyle/>
          <a:p>
            <a:r>
              <a:rPr lang="nl-NL" dirty="0"/>
              <a:t>Hard </a:t>
            </a:r>
            <a:r>
              <a:rPr lang="nl-NL" dirty="0" err="1"/>
              <a:t>Deletes</a:t>
            </a:r>
            <a:endParaRPr lang="nl-NL" dirty="0"/>
          </a:p>
        </p:txBody>
      </p:sp>
    </p:spTree>
    <p:extLst>
      <p:ext uri="{BB962C8B-B14F-4D97-AF65-F5344CB8AC3E}">
        <p14:creationId xmlns:p14="http://schemas.microsoft.com/office/powerpoint/2010/main" val="189406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Voor referentie gegevens die niet in een bestaande gegevenslevering van een bron mee kunnen komen of direct van afnemers zelf afkomstig zijn zal er een oplossing moeten komen waarbij er minder (liefst geen) handmatige acties vanuit beheer benodigd zijn om deze referentie gegevens te verversen / aanpassen.</a:t>
            </a:r>
          </a:p>
          <a:p>
            <a:endParaRPr lang="nl-NL" dirty="0"/>
          </a:p>
          <a:p>
            <a:r>
              <a:rPr lang="nl-NL" dirty="0"/>
              <a:t>Architectuur zal hiervoor met een oplossingsrichting komen zodat deze geïmplanteerd kan worden.</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13</a:t>
            </a:fld>
            <a:endParaRPr lang="en-GB" dirty="0"/>
          </a:p>
        </p:txBody>
      </p:sp>
      <p:sp>
        <p:nvSpPr>
          <p:cNvPr id="5" name="Titel 4"/>
          <p:cNvSpPr>
            <a:spLocks noGrp="1"/>
          </p:cNvSpPr>
          <p:nvPr>
            <p:ph type="title"/>
          </p:nvPr>
        </p:nvSpPr>
        <p:spPr/>
        <p:txBody>
          <a:bodyPr/>
          <a:lstStyle/>
          <a:p>
            <a:r>
              <a:rPr lang="nl-NL" dirty="0"/>
              <a:t>Referentie gegevens</a:t>
            </a:r>
          </a:p>
        </p:txBody>
      </p:sp>
    </p:spTree>
    <p:extLst>
      <p:ext uri="{BB962C8B-B14F-4D97-AF65-F5344CB8AC3E}">
        <p14:creationId xmlns:p14="http://schemas.microsoft.com/office/powerpoint/2010/main" val="312946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Veel van de bovenstaande slides zijn vanuit architectuur gezien </a:t>
            </a:r>
            <a:r>
              <a:rPr lang="nl-NL" dirty="0" err="1"/>
              <a:t>impediments</a:t>
            </a:r>
            <a:endParaRPr lang="nl-NL" dirty="0"/>
          </a:p>
          <a:p>
            <a:endParaRPr lang="nl-NL" dirty="0"/>
          </a:p>
          <a:p>
            <a:r>
              <a:rPr lang="nl-NL" dirty="0"/>
              <a:t>Bij </a:t>
            </a:r>
            <a:r>
              <a:rPr lang="nl-NL" dirty="0" err="1"/>
              <a:t>impediments</a:t>
            </a:r>
            <a:r>
              <a:rPr lang="nl-NL" dirty="0"/>
              <a:t> moeten de architecten betrokken zijn</a:t>
            </a:r>
          </a:p>
          <a:p>
            <a:endParaRPr lang="nl-NL" dirty="0"/>
          </a:p>
          <a:p>
            <a:endParaRPr lang="nl-NL" dirty="0"/>
          </a:p>
          <a:p>
            <a:endParaRPr lang="nl-NL" dirty="0"/>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14</a:t>
            </a:fld>
            <a:endParaRPr lang="en-GB" dirty="0"/>
          </a:p>
        </p:txBody>
      </p:sp>
      <p:sp>
        <p:nvSpPr>
          <p:cNvPr id="5" name="Titel 4"/>
          <p:cNvSpPr>
            <a:spLocks noGrp="1"/>
          </p:cNvSpPr>
          <p:nvPr>
            <p:ph type="title"/>
          </p:nvPr>
        </p:nvSpPr>
        <p:spPr/>
        <p:txBody>
          <a:bodyPr/>
          <a:lstStyle/>
          <a:p>
            <a:r>
              <a:rPr lang="nl-NL" dirty="0" err="1"/>
              <a:t>Impediments</a:t>
            </a:r>
            <a:endParaRPr lang="nl-NL" dirty="0"/>
          </a:p>
        </p:txBody>
      </p:sp>
    </p:spTree>
    <p:extLst>
      <p:ext uri="{BB962C8B-B14F-4D97-AF65-F5344CB8AC3E}">
        <p14:creationId xmlns:p14="http://schemas.microsoft.com/office/powerpoint/2010/main" val="299836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131216"/>
            <a:ext cx="11048400" cy="4974309"/>
          </a:xfrm>
        </p:spPr>
        <p:txBody>
          <a:bodyPr/>
          <a:lstStyle/>
          <a:p>
            <a:pPr marL="171450" indent="-171450">
              <a:buFont typeface="Arial" panose="020B0604020202020204" pitchFamily="34" charset="0"/>
              <a:buChar char="•"/>
            </a:pPr>
            <a:r>
              <a:rPr lang="nl-NL" dirty="0"/>
              <a:t>Toetsing van aannames</a:t>
            </a:r>
          </a:p>
          <a:p>
            <a:pPr marL="171450" indent="-171450">
              <a:buFont typeface="Arial" panose="020B0604020202020204" pitchFamily="34" charset="0"/>
              <a:buChar char="•"/>
            </a:pPr>
            <a:r>
              <a:rPr lang="nl-NL" dirty="0"/>
              <a:t>De product </a:t>
            </a:r>
            <a:r>
              <a:rPr lang="nl-NL" dirty="0" err="1"/>
              <a:t>owner</a:t>
            </a:r>
            <a:r>
              <a:rPr lang="nl-NL" dirty="0"/>
              <a:t> bepaalt de prioritering waarbij de inbreng van de architecten ook voldoende aandacht krijgt (min 20%).</a:t>
            </a:r>
          </a:p>
          <a:p>
            <a:pPr marL="171450" indent="-171450">
              <a:buFont typeface="Arial" panose="020B0604020202020204" pitchFamily="34" charset="0"/>
              <a:buChar char="•"/>
            </a:pPr>
            <a:r>
              <a:rPr lang="nl-NL" dirty="0"/>
              <a:t>Architecten worden geraadpleegd alvorens een zelf </a:t>
            </a:r>
            <a:r>
              <a:rPr lang="nl-NL" dirty="0" err="1"/>
              <a:t>organisered</a:t>
            </a:r>
            <a:r>
              <a:rPr lang="nl-NL" dirty="0"/>
              <a:t> team een nieuwe activiteit gaat verrichten. </a:t>
            </a:r>
            <a:br>
              <a:rPr lang="nl-NL" dirty="0"/>
            </a:br>
            <a:r>
              <a:rPr lang="nl-NL" dirty="0"/>
              <a:t>Als blijkt dat deze niet voldoet aan de architectuur richtlijnen dan wordt deze NIET uitgevoerd.</a:t>
            </a:r>
          </a:p>
          <a:p>
            <a:pPr marL="171450" indent="-171450">
              <a:buFont typeface="Arial" panose="020B0604020202020204" pitchFamily="34" charset="0"/>
              <a:buChar char="•"/>
            </a:pPr>
            <a:r>
              <a:rPr lang="nl-NL" dirty="0"/>
              <a:t>ALLE producten worden voor oplevering getoetst middels collegiale review en/of architectuur.</a:t>
            </a:r>
          </a:p>
          <a:p>
            <a:pPr marL="171450" indent="-171450">
              <a:buFont typeface="Arial" panose="020B0604020202020204" pitchFamily="34" charset="0"/>
              <a:buChar char="•"/>
            </a:pPr>
            <a:r>
              <a:rPr lang="nl-NL" dirty="0"/>
              <a:t>De architectuur richtlijnen worden gehanteerd en er volgen sancties op het niet volgen. </a:t>
            </a:r>
          </a:p>
          <a:p>
            <a:pPr marL="171450" indent="-171450">
              <a:buFont typeface="Arial" panose="020B0604020202020204" pitchFamily="34" charset="0"/>
              <a:buChar char="•"/>
            </a:pPr>
            <a:r>
              <a:rPr lang="nl-NL" dirty="0"/>
              <a:t>Adviezen van aangewezen experts (Voorbeeld DBA) worden niet ter discussie gesteld maar worden opgevolgd.</a:t>
            </a:r>
          </a:p>
          <a:p>
            <a:endParaRPr lang="nl-NL" dirty="0"/>
          </a:p>
          <a:p>
            <a:endParaRPr lang="nl-NL" dirty="0"/>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15</a:t>
            </a:fld>
            <a:endParaRPr lang="en-GB" dirty="0"/>
          </a:p>
        </p:txBody>
      </p:sp>
      <p:sp>
        <p:nvSpPr>
          <p:cNvPr id="5" name="Titel 4"/>
          <p:cNvSpPr>
            <a:spLocks noGrp="1"/>
          </p:cNvSpPr>
          <p:nvPr>
            <p:ph type="title"/>
          </p:nvPr>
        </p:nvSpPr>
        <p:spPr/>
        <p:txBody>
          <a:bodyPr/>
          <a:lstStyle/>
          <a:p>
            <a:r>
              <a:rPr lang="nl-NL" dirty="0"/>
              <a:t>Algemeen</a:t>
            </a:r>
          </a:p>
        </p:txBody>
      </p:sp>
    </p:spTree>
    <p:extLst>
      <p:ext uri="{BB962C8B-B14F-4D97-AF65-F5344CB8AC3E}">
        <p14:creationId xmlns:p14="http://schemas.microsoft.com/office/powerpoint/2010/main" val="390111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rotWithShape="1">
          <a:blip r:embed="rId2">
            <a:extLst>
              <a:ext uri="{28A0092B-C50C-407E-A947-70E740481C1C}">
                <a14:useLocalDpi xmlns:a14="http://schemas.microsoft.com/office/drawing/2010/main" val="0"/>
              </a:ext>
            </a:extLst>
          </a:blip>
          <a:srcRect l="-1" r="-25" b="21008"/>
          <a:stretch/>
        </p:blipFill>
        <p:spPr>
          <a:xfrm>
            <a:off x="-1" y="0"/>
            <a:ext cx="12190457" cy="6858000"/>
          </a:xfrm>
          <a:prstGeom prst="rect">
            <a:avLst/>
          </a:prstGeom>
        </p:spPr>
      </p:pic>
      <p:sp>
        <p:nvSpPr>
          <p:cNvPr id="6" name="Tekstvak 5"/>
          <p:cNvSpPr txBox="1"/>
          <p:nvPr/>
        </p:nvSpPr>
        <p:spPr>
          <a:xfrm>
            <a:off x="0" y="2074460"/>
            <a:ext cx="12192000" cy="1862048"/>
          </a:xfrm>
          <a:prstGeom prst="rect">
            <a:avLst/>
          </a:prstGeom>
          <a:noFill/>
        </p:spPr>
        <p:txBody>
          <a:bodyPr wrap="square" rtlCol="0">
            <a:spAutoFit/>
          </a:bodyPr>
          <a:lstStyle/>
          <a:p>
            <a:pPr algn="ctr"/>
            <a:r>
              <a:rPr lang="nl-NL" sz="11500" dirty="0">
                <a:solidFill>
                  <a:schemeClr val="bg1"/>
                </a:solidFill>
              </a:rPr>
              <a:t>Vragen?</a:t>
            </a:r>
          </a:p>
        </p:txBody>
      </p:sp>
    </p:spTree>
    <p:extLst>
      <p:ext uri="{BB962C8B-B14F-4D97-AF65-F5344CB8AC3E}">
        <p14:creationId xmlns:p14="http://schemas.microsoft.com/office/powerpoint/2010/main" val="4055203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p:cNvGraphicFramePr>
            <a:graphicFrameLocks noGrp="1"/>
          </p:cNvGraphicFramePr>
          <p:nvPr>
            <p:extLst>
              <p:ext uri="{D42A27DB-BD31-4B8C-83A1-F6EECF244321}">
                <p14:modId xmlns:p14="http://schemas.microsoft.com/office/powerpoint/2010/main" val="567033632"/>
              </p:ext>
            </p:extLst>
          </p:nvPr>
        </p:nvGraphicFramePr>
        <p:xfrm>
          <a:off x="358219" y="719666"/>
          <a:ext cx="11133055" cy="4897120"/>
        </p:xfrm>
        <a:graphic>
          <a:graphicData uri="http://schemas.openxmlformats.org/drawingml/2006/table">
            <a:tbl>
              <a:tblPr firstRow="1" bandRow="1">
                <a:tableStyleId>{69012ECD-51FC-41F1-AA8D-1B2483CD663E}</a:tableStyleId>
              </a:tblPr>
              <a:tblGrid>
                <a:gridCol w="11133055">
                  <a:extLst>
                    <a:ext uri="{9D8B030D-6E8A-4147-A177-3AD203B41FA5}">
                      <a16:colId xmlns:a16="http://schemas.microsoft.com/office/drawing/2014/main" val="617568907"/>
                    </a:ext>
                  </a:extLst>
                </a:gridCol>
              </a:tblGrid>
              <a:tr h="370840">
                <a:tc>
                  <a:txBody>
                    <a:bodyPr/>
                    <a:lstStyle/>
                    <a:p>
                      <a:r>
                        <a:rPr lang="nl-NL" sz="2400" baseline="0" dirty="0">
                          <a:solidFill>
                            <a:schemeClr val="bg1"/>
                          </a:solidFill>
                        </a:rPr>
                        <a:t>Agenda</a:t>
                      </a:r>
                      <a:endParaRPr lang="nl-NL" baseline="0" dirty="0">
                        <a:solidFill>
                          <a:schemeClr val="bg1"/>
                        </a:solidFill>
                      </a:endParaRPr>
                    </a:p>
                  </a:txBody>
                  <a:tcPr/>
                </a:tc>
                <a:extLst>
                  <a:ext uri="{0D108BD9-81ED-4DB2-BD59-A6C34878D82A}">
                    <a16:rowId xmlns:a16="http://schemas.microsoft.com/office/drawing/2014/main" val="1371884521"/>
                  </a:ext>
                </a:extLst>
              </a:tr>
              <a:tr h="185420">
                <a:tc>
                  <a:txBody>
                    <a:bodyPr/>
                    <a:lstStyle/>
                    <a:p>
                      <a:pPr marL="0" indent="0">
                        <a:buFont typeface="Arial" panose="020B0604020202020204" pitchFamily="34" charset="0"/>
                        <a:buNone/>
                      </a:pPr>
                      <a:r>
                        <a:rPr lang="nl-NL" baseline="0" dirty="0">
                          <a:solidFill>
                            <a:schemeClr val="bg1"/>
                          </a:solidFill>
                        </a:rPr>
                        <a:t>Introductie</a:t>
                      </a:r>
                    </a:p>
                  </a:txBody>
                  <a:tcPr/>
                </a:tc>
                <a:extLst>
                  <a:ext uri="{0D108BD9-81ED-4DB2-BD59-A6C34878D82A}">
                    <a16:rowId xmlns:a16="http://schemas.microsoft.com/office/drawing/2014/main" val="2456477385"/>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baseline="0" dirty="0" err="1">
                          <a:solidFill>
                            <a:schemeClr val="bg1"/>
                          </a:solidFill>
                        </a:rPr>
                        <a:t>Logging</a:t>
                      </a:r>
                      <a:r>
                        <a:rPr lang="nl-NL" baseline="0" dirty="0">
                          <a:solidFill>
                            <a:schemeClr val="bg1"/>
                          </a:solidFill>
                        </a:rPr>
                        <a:t> en Monitoring</a:t>
                      </a:r>
                    </a:p>
                  </a:txBody>
                  <a:tcPr/>
                </a:tc>
                <a:extLst>
                  <a:ext uri="{0D108BD9-81ED-4DB2-BD59-A6C34878D82A}">
                    <a16:rowId xmlns:a16="http://schemas.microsoft.com/office/drawing/2014/main" val="4015765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Performance (eerste instantie bronzone daarna ook integratie en bedrijfszone)</a:t>
                      </a:r>
                    </a:p>
                  </a:txBody>
                  <a:tcPr/>
                </a:tc>
                <a:extLst>
                  <a:ext uri="{0D108BD9-81ED-4DB2-BD59-A6C34878D82A}">
                    <a16:rowId xmlns:a16="http://schemas.microsoft.com/office/drawing/2014/main" val="849876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Stabiliteit (meer parallel kunnen draaien en toegang tijdens </a:t>
                      </a:r>
                      <a:r>
                        <a:rPr lang="nl-NL" baseline="0" dirty="0" err="1">
                          <a:solidFill>
                            <a:schemeClr val="bg1"/>
                          </a:solidFill>
                        </a:rPr>
                        <a:t>refreshes</a:t>
                      </a:r>
                      <a:r>
                        <a:rPr lang="nl-NL" baseline="0" dirty="0">
                          <a:solidFill>
                            <a:schemeClr val="bg1"/>
                          </a:solidFill>
                        </a:rPr>
                        <a:t>)</a:t>
                      </a:r>
                    </a:p>
                  </a:txBody>
                  <a:tcPr/>
                </a:tc>
                <a:extLst>
                  <a:ext uri="{0D108BD9-81ED-4DB2-BD59-A6C34878D82A}">
                    <a16:rowId xmlns:a16="http://schemas.microsoft.com/office/drawing/2014/main" val="27851063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Zero trust inrichten voor toegang tot DIM data</a:t>
                      </a:r>
                    </a:p>
                  </a:txBody>
                  <a:tcPr/>
                </a:tc>
                <a:extLst>
                  <a:ext uri="{0D108BD9-81ED-4DB2-BD59-A6C34878D82A}">
                    <a16:rowId xmlns:a16="http://schemas.microsoft.com/office/drawing/2014/main" val="13394843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Life </a:t>
                      </a:r>
                      <a:r>
                        <a:rPr lang="nl-NL" baseline="0" dirty="0" err="1">
                          <a:solidFill>
                            <a:schemeClr val="bg1"/>
                          </a:solidFill>
                        </a:rPr>
                        <a:t>Cycle</a:t>
                      </a:r>
                      <a:r>
                        <a:rPr lang="nl-NL" baseline="0" dirty="0">
                          <a:solidFill>
                            <a:schemeClr val="bg1"/>
                          </a:solidFill>
                        </a:rPr>
                        <a:t> Management </a:t>
                      </a:r>
                      <a:r>
                        <a:rPr lang="nl-NL" baseline="0" dirty="0" err="1">
                          <a:solidFill>
                            <a:schemeClr val="bg1"/>
                          </a:solidFill>
                        </a:rPr>
                        <a:t>Tooling</a:t>
                      </a:r>
                      <a:endParaRPr lang="nl-NL" baseline="0" dirty="0">
                        <a:solidFill>
                          <a:schemeClr val="bg1"/>
                        </a:solidFill>
                      </a:endParaRPr>
                    </a:p>
                  </a:txBody>
                  <a:tcPr/>
                </a:tc>
                <a:extLst>
                  <a:ext uri="{0D108BD9-81ED-4DB2-BD59-A6C34878D82A}">
                    <a16:rowId xmlns:a16="http://schemas.microsoft.com/office/drawing/2014/main" val="23655287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Historische Data bestaande </a:t>
                      </a:r>
                      <a:r>
                        <a:rPr lang="nl-NL" baseline="0" dirty="0" err="1">
                          <a:solidFill>
                            <a:schemeClr val="bg1"/>
                          </a:solidFill>
                        </a:rPr>
                        <a:t>DWH’s</a:t>
                      </a:r>
                      <a:endParaRPr lang="nl-NL" baseline="0" dirty="0">
                        <a:solidFill>
                          <a:schemeClr val="bg1"/>
                        </a:solidFill>
                      </a:endParaRPr>
                    </a:p>
                  </a:txBody>
                  <a:tcPr/>
                </a:tc>
                <a:extLst>
                  <a:ext uri="{0D108BD9-81ED-4DB2-BD59-A6C34878D82A}">
                    <a16:rowId xmlns:a16="http://schemas.microsoft.com/office/drawing/2014/main" val="16076230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Hard Delete</a:t>
                      </a:r>
                    </a:p>
                  </a:txBody>
                  <a:tcPr/>
                </a:tc>
                <a:extLst>
                  <a:ext uri="{0D108BD9-81ED-4DB2-BD59-A6C34878D82A}">
                    <a16:rowId xmlns:a16="http://schemas.microsoft.com/office/drawing/2014/main" val="2755777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solidFill>
                            <a:schemeClr val="bg1"/>
                          </a:solidFill>
                        </a:rPr>
                        <a:t>Referentie gegevens</a:t>
                      </a:r>
                    </a:p>
                  </a:txBody>
                  <a:tcPr/>
                </a:tc>
                <a:extLst>
                  <a:ext uri="{0D108BD9-81ED-4DB2-BD59-A6C34878D82A}">
                    <a16:rowId xmlns:a16="http://schemas.microsoft.com/office/drawing/2014/main" val="21494418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err="1">
                          <a:solidFill>
                            <a:schemeClr val="bg1"/>
                          </a:solidFill>
                        </a:rPr>
                        <a:t>Impediments</a:t>
                      </a:r>
                      <a:endParaRPr lang="nl-NL" baseline="0" dirty="0">
                        <a:solidFill>
                          <a:schemeClr val="bg1"/>
                        </a:solidFill>
                      </a:endParaRPr>
                    </a:p>
                  </a:txBody>
                  <a:tcPr/>
                </a:tc>
                <a:extLst>
                  <a:ext uri="{0D108BD9-81ED-4DB2-BD59-A6C34878D82A}">
                    <a16:rowId xmlns:a16="http://schemas.microsoft.com/office/drawing/2014/main" val="1099120124"/>
                  </a:ext>
                </a:extLst>
              </a:tr>
              <a:tr h="370840">
                <a:tc>
                  <a:txBody>
                    <a:bodyPr/>
                    <a:lstStyle/>
                    <a:p>
                      <a:r>
                        <a:rPr lang="nl-NL" baseline="0" dirty="0">
                          <a:solidFill>
                            <a:schemeClr val="bg1"/>
                          </a:solidFill>
                        </a:rPr>
                        <a:t>Algemeen</a:t>
                      </a:r>
                    </a:p>
                  </a:txBody>
                  <a:tcPr/>
                </a:tc>
                <a:extLst>
                  <a:ext uri="{0D108BD9-81ED-4DB2-BD59-A6C34878D82A}">
                    <a16:rowId xmlns:a16="http://schemas.microsoft.com/office/drawing/2014/main" val="3805967427"/>
                  </a:ext>
                </a:extLst>
              </a:tr>
              <a:tr h="370840">
                <a:tc>
                  <a:txBody>
                    <a:bodyPr/>
                    <a:lstStyle/>
                    <a:p>
                      <a:r>
                        <a:rPr lang="nl-NL" baseline="0" dirty="0">
                          <a:solidFill>
                            <a:schemeClr val="bg1"/>
                          </a:solidFill>
                        </a:rPr>
                        <a:t>Vragen</a:t>
                      </a:r>
                    </a:p>
                  </a:txBody>
                  <a:tcPr/>
                </a:tc>
                <a:extLst>
                  <a:ext uri="{0D108BD9-81ED-4DB2-BD59-A6C34878D82A}">
                    <a16:rowId xmlns:a16="http://schemas.microsoft.com/office/drawing/2014/main" val="233546269"/>
                  </a:ext>
                </a:extLst>
              </a:tr>
            </a:tbl>
          </a:graphicData>
        </a:graphic>
      </p:graphicFrame>
    </p:spTree>
    <p:extLst>
      <p:ext uri="{BB962C8B-B14F-4D97-AF65-F5344CB8AC3E}">
        <p14:creationId xmlns:p14="http://schemas.microsoft.com/office/powerpoint/2010/main" val="2870383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234911"/>
            <a:ext cx="11048400" cy="4870614"/>
          </a:xfrm>
        </p:spPr>
        <p:txBody>
          <a:bodyPr/>
          <a:lstStyle/>
          <a:p>
            <a:r>
              <a:rPr lang="nl-NL" dirty="0"/>
              <a:t>Architecten gaan ook een scrum master krijgen</a:t>
            </a:r>
          </a:p>
          <a:p>
            <a:endParaRPr lang="nl-NL" dirty="0"/>
          </a:p>
          <a:p>
            <a:r>
              <a:rPr lang="nl-NL" dirty="0"/>
              <a:t>Doelen:</a:t>
            </a:r>
          </a:p>
          <a:p>
            <a:pPr marL="342900" indent="-342900">
              <a:buFontTx/>
              <a:buChar char="-"/>
            </a:pPr>
            <a:r>
              <a:rPr lang="nl-NL" dirty="0" err="1"/>
              <a:t>Logging</a:t>
            </a:r>
            <a:r>
              <a:rPr lang="nl-NL" dirty="0"/>
              <a:t> Monitoring inrichten</a:t>
            </a:r>
          </a:p>
          <a:p>
            <a:pPr marL="342900" indent="-342900">
              <a:buFontTx/>
              <a:buChar char="-"/>
            </a:pPr>
            <a:r>
              <a:rPr lang="nl-NL" dirty="0"/>
              <a:t>Performance verbeteren</a:t>
            </a:r>
          </a:p>
          <a:p>
            <a:pPr marL="342900" indent="-342900">
              <a:buFontTx/>
              <a:buChar char="-"/>
            </a:pPr>
            <a:r>
              <a:rPr lang="nl-NL" dirty="0"/>
              <a:t>Stabiliteit verbeteren</a:t>
            </a:r>
          </a:p>
          <a:p>
            <a:pPr marL="342900" indent="-342900">
              <a:buFontTx/>
              <a:buChar char="-"/>
            </a:pPr>
            <a:r>
              <a:rPr lang="nl-NL" dirty="0" err="1"/>
              <a:t>Impediments</a:t>
            </a:r>
            <a:r>
              <a:rPr lang="nl-NL" dirty="0"/>
              <a:t> oplossen</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3</a:t>
            </a:fld>
            <a:endParaRPr lang="en-GB" dirty="0"/>
          </a:p>
        </p:txBody>
      </p:sp>
      <p:sp>
        <p:nvSpPr>
          <p:cNvPr id="5" name="Titel 4"/>
          <p:cNvSpPr>
            <a:spLocks noGrp="1"/>
          </p:cNvSpPr>
          <p:nvPr>
            <p:ph type="title"/>
          </p:nvPr>
        </p:nvSpPr>
        <p:spPr>
          <a:xfrm>
            <a:off x="571500" y="285752"/>
            <a:ext cx="11049000" cy="776430"/>
          </a:xfrm>
        </p:spPr>
        <p:txBody>
          <a:bodyPr/>
          <a:lstStyle/>
          <a:p>
            <a:r>
              <a:rPr lang="nl-NL" dirty="0"/>
              <a:t>Introductie</a:t>
            </a:r>
          </a:p>
        </p:txBody>
      </p:sp>
    </p:spTree>
    <p:extLst>
      <p:ext uri="{BB962C8B-B14F-4D97-AF65-F5344CB8AC3E}">
        <p14:creationId xmlns:p14="http://schemas.microsoft.com/office/powerpoint/2010/main" val="342414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Het voorhanden hebben van </a:t>
            </a:r>
            <a:r>
              <a:rPr lang="nl-NL" dirty="0" err="1"/>
              <a:t>logging</a:t>
            </a:r>
            <a:r>
              <a:rPr lang="nl-NL" dirty="0"/>
              <a:t> en monitoring is essentieel om goed de performance en stabiliteit van het DIM te kunnen monitoren.</a:t>
            </a:r>
          </a:p>
          <a:p>
            <a:endParaRPr lang="nl-NL" dirty="0"/>
          </a:p>
          <a:p>
            <a:r>
              <a:rPr lang="nl-NL" dirty="0"/>
              <a:t>Hiervoor </a:t>
            </a:r>
            <a:r>
              <a:rPr lang="nl-NL" dirty="0" err="1"/>
              <a:t>DynaTrace</a:t>
            </a:r>
            <a:r>
              <a:rPr lang="nl-NL" dirty="0"/>
              <a:t> gaan inrichten in samenwerking met o.a. DXC en C-ICT</a:t>
            </a:r>
          </a:p>
          <a:p>
            <a:endParaRPr lang="nl-NL" dirty="0"/>
          </a:p>
          <a:p>
            <a:endParaRPr lang="nl-NL" dirty="0"/>
          </a:p>
          <a:p>
            <a:endParaRPr lang="nl-NL" dirty="0"/>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4</a:t>
            </a:fld>
            <a:endParaRPr lang="en-GB" dirty="0"/>
          </a:p>
        </p:txBody>
      </p:sp>
      <p:sp>
        <p:nvSpPr>
          <p:cNvPr id="5" name="Titel 4"/>
          <p:cNvSpPr>
            <a:spLocks noGrp="1"/>
          </p:cNvSpPr>
          <p:nvPr>
            <p:ph type="title"/>
          </p:nvPr>
        </p:nvSpPr>
        <p:spPr/>
        <p:txBody>
          <a:bodyPr/>
          <a:lstStyle/>
          <a:p>
            <a:r>
              <a:rPr lang="nl-NL" dirty="0" err="1"/>
              <a:t>Logging</a:t>
            </a:r>
            <a:r>
              <a:rPr lang="nl-NL" dirty="0"/>
              <a:t> en Monitoring</a:t>
            </a:r>
          </a:p>
        </p:txBody>
      </p:sp>
    </p:spTree>
    <p:extLst>
      <p:ext uri="{BB962C8B-B14F-4D97-AF65-F5344CB8AC3E}">
        <p14:creationId xmlns:p14="http://schemas.microsoft.com/office/powerpoint/2010/main" val="217261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952107"/>
            <a:ext cx="11048400" cy="5153418"/>
          </a:xfrm>
        </p:spPr>
        <p:txBody>
          <a:bodyPr/>
          <a:lstStyle/>
          <a:p>
            <a:r>
              <a:rPr lang="nl-NL" sz="1600" dirty="0"/>
              <a:t>Overleg met DXC,UWV C-ICT en DIM project heeft geresulteerd in:</a:t>
            </a:r>
          </a:p>
          <a:p>
            <a:r>
              <a:rPr lang="nl-NL" sz="1600" dirty="0"/>
              <a:t> </a:t>
            </a:r>
          </a:p>
          <a:p>
            <a:pPr lvl="0"/>
            <a:r>
              <a:rPr lang="nl-NL" sz="1600" dirty="0"/>
              <a:t>C-ICT gaat een aanvraag indienen bij DXC om ondersteuning te verlenen bij het optimaliseren van de DIM performance.</a:t>
            </a:r>
          </a:p>
          <a:p>
            <a:pPr lvl="0"/>
            <a:r>
              <a:rPr lang="nl-NL" sz="1600" dirty="0"/>
              <a:t>Daarvoor wordt een groep van experts samengesteld: AIX, Linux, Netwerk en Oracle DB.</a:t>
            </a:r>
          </a:p>
          <a:p>
            <a:pPr lvl="0"/>
            <a:r>
              <a:rPr lang="nl-NL" sz="1600" dirty="0"/>
              <a:t>In het UWV contract wordt gesteld dat Oracle de verantwoordelijkheid is en blijft van UWV maar als uitzondering zal voor deze actie door DXC een Oracle DB beschikbaar worden gesteld.</a:t>
            </a:r>
          </a:p>
          <a:p>
            <a:pPr lvl="0"/>
            <a:r>
              <a:rPr lang="nl-NL" sz="1600" dirty="0"/>
              <a:t>Uit DIM zullen Erik, Ibrahim en Jos deelnemen,</a:t>
            </a:r>
          </a:p>
          <a:p>
            <a:r>
              <a:rPr lang="nl-NL" sz="1600" dirty="0"/>
              <a:t> </a:t>
            </a:r>
          </a:p>
          <a:p>
            <a:r>
              <a:rPr lang="nl-NL" sz="1600" b="1" dirty="0"/>
              <a:t>Nul meeting.</a:t>
            </a:r>
          </a:p>
          <a:p>
            <a:pPr lvl="0"/>
            <a:r>
              <a:rPr lang="nl-NL" sz="1600" dirty="0"/>
              <a:t>Ter voorbereiding wordt het HLD DIM gebruikt worden waarin alle services en communicaties zijn opgenomen.</a:t>
            </a:r>
          </a:p>
          <a:p>
            <a:pPr lvl="0"/>
            <a:r>
              <a:rPr lang="nl-NL" sz="1600" dirty="0"/>
              <a:t>De DXC experts inventariseren welke monitor tools al beschikbaar zijn op de DIM omgeving.</a:t>
            </a:r>
            <a:br>
              <a:rPr lang="nl-NL" sz="1600" dirty="0"/>
            </a:br>
            <a:r>
              <a:rPr lang="nl-NL" sz="1600" dirty="0"/>
              <a:t>Als er een belangrijke tool ontbreekt wordt die eerst nog geïnstalleerd / geactiveerd op de DIM omgeving.</a:t>
            </a:r>
          </a:p>
          <a:p>
            <a:pPr lvl="0"/>
            <a:r>
              <a:rPr lang="nl-NL" sz="1600" dirty="0"/>
              <a:t>De nul meeting wordt verricht door een ‘zware’ job in de A omgeving te monitoren </a:t>
            </a:r>
            <a:r>
              <a:rPr lang="nl-NL" sz="1600" dirty="0" err="1"/>
              <a:t>mbv</a:t>
            </a:r>
            <a:r>
              <a:rPr lang="nl-NL" sz="1600" dirty="0"/>
              <a:t> verschillende tools die beschikbaar zijn bij DXC en DIM.</a:t>
            </a:r>
          </a:p>
          <a:p>
            <a:pPr lvl="0"/>
            <a:r>
              <a:rPr lang="nl-NL" sz="1600" dirty="0"/>
              <a:t>Daarvoor zal een opdracht worden verstrekt aan Desiree die op een afgesproken tijdstip de job zal starten.</a:t>
            </a:r>
          </a:p>
          <a:p>
            <a:pPr lvl="0"/>
            <a:r>
              <a:rPr lang="nl-NL" sz="1600" dirty="0"/>
              <a:t>Op dat moment start ook de intensieve </a:t>
            </a:r>
            <a:r>
              <a:rPr lang="nl-NL" sz="1600" dirty="0" err="1"/>
              <a:t>logging</a:t>
            </a:r>
            <a:r>
              <a:rPr lang="nl-NL" sz="1600" dirty="0"/>
              <a:t>.</a:t>
            </a:r>
          </a:p>
          <a:p>
            <a:r>
              <a:rPr lang="nl-NL" sz="2400" dirty="0"/>
              <a:t> </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5</a:t>
            </a:fld>
            <a:endParaRPr lang="en-GB" dirty="0"/>
          </a:p>
        </p:txBody>
      </p:sp>
      <p:sp>
        <p:nvSpPr>
          <p:cNvPr id="5" name="Titel 4"/>
          <p:cNvSpPr>
            <a:spLocks noGrp="1"/>
          </p:cNvSpPr>
          <p:nvPr>
            <p:ph type="title"/>
          </p:nvPr>
        </p:nvSpPr>
        <p:spPr/>
        <p:txBody>
          <a:bodyPr/>
          <a:lstStyle/>
          <a:p>
            <a:r>
              <a:rPr lang="nl-NL" dirty="0"/>
              <a:t>Performance</a:t>
            </a:r>
          </a:p>
        </p:txBody>
      </p:sp>
    </p:spTree>
    <p:extLst>
      <p:ext uri="{BB962C8B-B14F-4D97-AF65-F5344CB8AC3E}">
        <p14:creationId xmlns:p14="http://schemas.microsoft.com/office/powerpoint/2010/main" val="33384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904973"/>
            <a:ext cx="11048400" cy="5200552"/>
          </a:xfrm>
        </p:spPr>
        <p:txBody>
          <a:bodyPr/>
          <a:lstStyle/>
          <a:p>
            <a:r>
              <a:rPr lang="nl-NL" sz="1600" b="1" dirty="0"/>
              <a:t>Resultaten nul meeting.</a:t>
            </a:r>
          </a:p>
          <a:p>
            <a:pPr lvl="0"/>
            <a:r>
              <a:rPr lang="nl-NL" sz="1600" dirty="0"/>
              <a:t>Experts zullen de logs beoordelen en bottlenecks in de infrastructuur aanwijzen.</a:t>
            </a:r>
          </a:p>
          <a:p>
            <a:pPr lvl="0"/>
            <a:r>
              <a:rPr lang="nl-NL" sz="1600" dirty="0"/>
              <a:t>Belangrijk is daarbij de relatie te onderzoeken met ‘wat’ de applicatie op dat moment deed. </a:t>
            </a:r>
          </a:p>
          <a:p>
            <a:pPr lvl="0"/>
            <a:r>
              <a:rPr lang="nl-NL" sz="1600" dirty="0"/>
              <a:t>Met deze wetenschap weten we waar de applicatie verbeterd zou kunnen worden.</a:t>
            </a:r>
          </a:p>
          <a:p>
            <a:pPr lvl="0"/>
            <a:r>
              <a:rPr lang="nl-NL" sz="1600" dirty="0"/>
              <a:t>Als dat niet mogelijk zou zijn rest nog het opschalen van de infrastructuur om de bottlenecks te vermijden.</a:t>
            </a:r>
            <a:br>
              <a:rPr lang="nl-NL" sz="1600" dirty="0"/>
            </a:br>
            <a:r>
              <a:rPr lang="nl-NL" sz="1600" dirty="0"/>
              <a:t>Maar aan deze oplossing zit natuurlijk een maximum. Zeker gezien het feit dat het opnemen van DHW1 en DWH2 veel meer </a:t>
            </a:r>
            <a:r>
              <a:rPr lang="nl-NL" sz="1600" dirty="0" err="1"/>
              <a:t>workload</a:t>
            </a:r>
            <a:r>
              <a:rPr lang="nl-NL" sz="1600" dirty="0"/>
              <a:t> zal genereren. </a:t>
            </a:r>
          </a:p>
          <a:p>
            <a:r>
              <a:rPr lang="nl-NL" sz="1600" dirty="0"/>
              <a:t> </a:t>
            </a:r>
          </a:p>
          <a:p>
            <a:r>
              <a:rPr lang="nl-NL" sz="1600" b="1" dirty="0"/>
              <a:t>Gezamenlijke monitoring.</a:t>
            </a:r>
          </a:p>
          <a:p>
            <a:pPr lvl="0"/>
            <a:r>
              <a:rPr lang="nl-NL" sz="1600" dirty="0"/>
              <a:t>Recent is DXC gestart met de implementatie van </a:t>
            </a:r>
            <a:r>
              <a:rPr lang="nl-NL" sz="1600" dirty="0" err="1"/>
              <a:t>DynaTrace</a:t>
            </a:r>
            <a:r>
              <a:rPr lang="nl-NL" sz="1600" dirty="0"/>
              <a:t> maar die is op dit moment nog niet beschikbaar voor UWV.</a:t>
            </a:r>
            <a:br>
              <a:rPr lang="nl-NL" sz="1600" dirty="0"/>
            </a:br>
            <a:r>
              <a:rPr lang="nl-NL" sz="1600" dirty="0"/>
              <a:t>Wel beschikt UWV (C-ICT) zelf al over </a:t>
            </a:r>
            <a:r>
              <a:rPr lang="nl-NL" sz="1600" dirty="0" err="1"/>
              <a:t>DynaTrace</a:t>
            </a:r>
            <a:r>
              <a:rPr lang="nl-NL" sz="1600" dirty="0"/>
              <a:t> en die monitoring kan gebruikt worden door deze groep.</a:t>
            </a:r>
            <a:br>
              <a:rPr lang="nl-NL" sz="1600" dirty="0"/>
            </a:br>
            <a:r>
              <a:rPr lang="nl-NL" sz="1600" dirty="0"/>
              <a:t>Het plan is om in de toekomst beide </a:t>
            </a:r>
            <a:r>
              <a:rPr lang="nl-NL" sz="1600" dirty="0" err="1"/>
              <a:t>DynaTrace</a:t>
            </a:r>
            <a:r>
              <a:rPr lang="nl-NL" sz="1600" dirty="0"/>
              <a:t> initiatieven met elkaar te verbinden. Daarvoor zou DIM graag als ‘eerste gebruiker’ worden gezien door DXC.</a:t>
            </a:r>
            <a:br>
              <a:rPr lang="nl-NL" sz="1600" dirty="0"/>
            </a:br>
            <a:r>
              <a:rPr lang="nl-NL" sz="1600" dirty="0"/>
              <a:t>Bovendien kunnen met </a:t>
            </a:r>
            <a:r>
              <a:rPr lang="nl-NL" sz="1600" dirty="0" err="1"/>
              <a:t>DynaTrace</a:t>
            </a:r>
            <a:r>
              <a:rPr lang="nl-NL" sz="1600" dirty="0"/>
              <a:t> infrastructuur en </a:t>
            </a:r>
            <a:r>
              <a:rPr lang="nl-NL" sz="1600" dirty="0" err="1"/>
              <a:t>applicatieve</a:t>
            </a:r>
            <a:r>
              <a:rPr lang="nl-NL" sz="1600" dirty="0"/>
              <a:t> logs met elkaar worden gecombineerd waarmee een nog beter inzicht wordt verkregen op de samenhang.</a:t>
            </a:r>
            <a:br>
              <a:rPr lang="nl-NL" sz="1600" dirty="0"/>
            </a:br>
            <a:r>
              <a:rPr lang="nl-NL" sz="1600" dirty="0"/>
              <a:t>Daarvoor zouden de </a:t>
            </a:r>
            <a:r>
              <a:rPr lang="nl-NL" sz="1600" dirty="0" err="1"/>
              <a:t>DataStage</a:t>
            </a:r>
            <a:r>
              <a:rPr lang="nl-NL" sz="1600" dirty="0"/>
              <a:t> logs ook naar </a:t>
            </a:r>
            <a:r>
              <a:rPr lang="nl-NL" sz="1600" dirty="0" err="1"/>
              <a:t>DynaStage</a:t>
            </a:r>
            <a:r>
              <a:rPr lang="nl-NL" sz="1600" dirty="0"/>
              <a:t> moeten worden gestuurd maar dat is nu nog te vroeg.</a:t>
            </a:r>
            <a:endParaRPr lang="nl-NL" dirty="0"/>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6</a:t>
            </a:fld>
            <a:endParaRPr lang="en-GB" dirty="0"/>
          </a:p>
        </p:txBody>
      </p:sp>
      <p:sp>
        <p:nvSpPr>
          <p:cNvPr id="5" name="Titel 4"/>
          <p:cNvSpPr>
            <a:spLocks noGrp="1"/>
          </p:cNvSpPr>
          <p:nvPr>
            <p:ph type="title"/>
          </p:nvPr>
        </p:nvSpPr>
        <p:spPr/>
        <p:txBody>
          <a:bodyPr/>
          <a:lstStyle/>
          <a:p>
            <a:r>
              <a:rPr lang="nl-NL" dirty="0"/>
              <a:t>Performance</a:t>
            </a:r>
          </a:p>
        </p:txBody>
      </p:sp>
    </p:spTree>
    <p:extLst>
      <p:ext uri="{BB962C8B-B14F-4D97-AF65-F5344CB8AC3E}">
        <p14:creationId xmlns:p14="http://schemas.microsoft.com/office/powerpoint/2010/main" val="54121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b="1" dirty="0"/>
              <a:t>Vervolg stappen.</a:t>
            </a:r>
          </a:p>
          <a:p>
            <a:pPr lvl="0"/>
            <a:r>
              <a:rPr lang="nl-NL" dirty="0"/>
              <a:t>Standaard worden </a:t>
            </a:r>
            <a:r>
              <a:rPr lang="nl-NL" dirty="0" err="1"/>
              <a:t>applicatieve</a:t>
            </a:r>
            <a:r>
              <a:rPr lang="nl-NL" dirty="0"/>
              <a:t> aanpassingen op de </a:t>
            </a:r>
            <a:r>
              <a:rPr lang="nl-NL" dirty="0" err="1"/>
              <a:t>backlog</a:t>
            </a:r>
            <a:r>
              <a:rPr lang="nl-NL" dirty="0"/>
              <a:t> van de verschillende teams gezet. </a:t>
            </a:r>
          </a:p>
          <a:p>
            <a:pPr lvl="0"/>
            <a:r>
              <a:rPr lang="nl-NL" dirty="0"/>
              <a:t>Architectuur zal hierbij de prioriteiten van deze aanpassingen aangeven.</a:t>
            </a:r>
            <a:br>
              <a:rPr lang="nl-NL" dirty="0"/>
            </a:br>
            <a:r>
              <a:rPr lang="nl-NL" dirty="0"/>
              <a:t>Indien blijkt dat die </a:t>
            </a:r>
            <a:r>
              <a:rPr lang="nl-NL" dirty="0" err="1"/>
              <a:t>capactiteit</a:t>
            </a:r>
            <a:r>
              <a:rPr lang="nl-NL" dirty="0"/>
              <a:t> onvoldoende is zal er gekeken worden of er een </a:t>
            </a:r>
            <a:r>
              <a:rPr lang="nl-NL" dirty="0" err="1"/>
              <a:t>dedicated</a:t>
            </a:r>
            <a:r>
              <a:rPr lang="nl-NL" dirty="0"/>
              <a:t> team nodig is om de aanpassingen te verrichten. </a:t>
            </a:r>
          </a:p>
          <a:p>
            <a:pPr lvl="0"/>
            <a:r>
              <a:rPr lang="nl-NL" dirty="0"/>
              <a:t>Na het aanbrengen van de verbeteringen kunnen we de nul meeting setup weer gebruiken om te toetsen.</a:t>
            </a:r>
          </a:p>
          <a:p>
            <a:endParaRPr lang="nl-NL" dirty="0"/>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7</a:t>
            </a:fld>
            <a:endParaRPr lang="en-GB" dirty="0"/>
          </a:p>
        </p:txBody>
      </p:sp>
      <p:sp>
        <p:nvSpPr>
          <p:cNvPr id="5" name="Titel 4"/>
          <p:cNvSpPr>
            <a:spLocks noGrp="1"/>
          </p:cNvSpPr>
          <p:nvPr>
            <p:ph type="title"/>
          </p:nvPr>
        </p:nvSpPr>
        <p:spPr/>
        <p:txBody>
          <a:bodyPr/>
          <a:lstStyle/>
          <a:p>
            <a:r>
              <a:rPr lang="nl-NL" dirty="0"/>
              <a:t>Performance</a:t>
            </a:r>
          </a:p>
        </p:txBody>
      </p:sp>
    </p:spTree>
    <p:extLst>
      <p:ext uri="{BB962C8B-B14F-4D97-AF65-F5344CB8AC3E}">
        <p14:creationId xmlns:p14="http://schemas.microsoft.com/office/powerpoint/2010/main" val="161411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Performance en stabiliteit gaan vaak hand in hand.</a:t>
            </a:r>
          </a:p>
          <a:p>
            <a:r>
              <a:rPr lang="nl-NL" dirty="0"/>
              <a:t>Hierom zal dit deels ook meegenomen worden in het Performance deel.</a:t>
            </a:r>
          </a:p>
          <a:p>
            <a:endParaRPr lang="nl-NL" dirty="0"/>
          </a:p>
          <a:p>
            <a:r>
              <a:rPr lang="nl-NL" dirty="0"/>
              <a:t>Bij constatering van andere niet performance gerelateerde </a:t>
            </a:r>
            <a:r>
              <a:rPr lang="nl-NL" dirty="0" err="1"/>
              <a:t>stabiliteits</a:t>
            </a:r>
            <a:r>
              <a:rPr lang="nl-NL" dirty="0"/>
              <a:t> issues zullen er root </a:t>
            </a:r>
            <a:r>
              <a:rPr lang="nl-NL" dirty="0" err="1"/>
              <a:t>causes</a:t>
            </a:r>
            <a:r>
              <a:rPr lang="nl-NL" dirty="0"/>
              <a:t> analyses uitgevoerd worden en daarna naar oplossingen gezocht worden.</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8</a:t>
            </a:fld>
            <a:endParaRPr lang="en-GB" dirty="0"/>
          </a:p>
        </p:txBody>
      </p:sp>
      <p:sp>
        <p:nvSpPr>
          <p:cNvPr id="5" name="Titel 4"/>
          <p:cNvSpPr>
            <a:spLocks noGrp="1"/>
          </p:cNvSpPr>
          <p:nvPr>
            <p:ph type="title"/>
          </p:nvPr>
        </p:nvSpPr>
        <p:spPr/>
        <p:txBody>
          <a:bodyPr/>
          <a:lstStyle/>
          <a:p>
            <a:r>
              <a:rPr lang="nl-NL" dirty="0"/>
              <a:t>Stabiliteit</a:t>
            </a:r>
          </a:p>
        </p:txBody>
      </p:sp>
    </p:spTree>
    <p:extLst>
      <p:ext uri="{BB962C8B-B14F-4D97-AF65-F5344CB8AC3E}">
        <p14:creationId xmlns:p14="http://schemas.microsoft.com/office/powerpoint/2010/main" val="410004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sz="1800" dirty="0"/>
              <a:t>Zero Trust leert ons: nooit vertrouwen, altijd verifiëren. Ongeacht waar het verzoek vandaan komt of welke bron het benadert. Bij Zero Trust wordt elk verzoek om toegang volledig geverifieerd, geautoriseerd en versleuteld voordat toegang wordt verleend.</a:t>
            </a:r>
          </a:p>
          <a:p>
            <a:endParaRPr lang="nl-NL" sz="1800" dirty="0"/>
          </a:p>
          <a:p>
            <a:r>
              <a:rPr lang="nl-NL" sz="1800" dirty="0"/>
              <a:t>Zero trust implementeren op DIM DB (Oracle) en gebruikers zone (Power BI en </a:t>
            </a:r>
            <a:r>
              <a:rPr lang="nl-NL" sz="1800" dirty="0" err="1"/>
              <a:t>Dataiku</a:t>
            </a:r>
            <a:r>
              <a:rPr lang="nl-NL" sz="1800" dirty="0"/>
              <a:t>).</a:t>
            </a:r>
          </a:p>
          <a:p>
            <a:r>
              <a:rPr lang="nl-NL" sz="1800" dirty="0"/>
              <a:t>Verder onderzoek om te bepalen of de huidige </a:t>
            </a:r>
            <a:r>
              <a:rPr lang="nl-NL" sz="1800" dirty="0" err="1"/>
              <a:t>Kerberos</a:t>
            </a:r>
            <a:r>
              <a:rPr lang="nl-NL" sz="1800" dirty="0"/>
              <a:t> oplossing voor authenticatie voldoende is of vervangen moet worden door LDAP. </a:t>
            </a:r>
          </a:p>
          <a:p>
            <a:r>
              <a:rPr lang="nl-NL" sz="1800" dirty="0"/>
              <a:t>Voor RBAC is de aangewezen route via de opvolger van ABS. Dat is Helios (IIQ).</a:t>
            </a:r>
          </a:p>
          <a:p>
            <a:r>
              <a:rPr lang="nl-NL" sz="1800" dirty="0"/>
              <a:t>Voor ABAC zou een uitbreiding op Helios (IIQ) noodzakelijk zijn.</a:t>
            </a:r>
          </a:p>
          <a:p>
            <a:endParaRPr lang="nl-NL" sz="1800" dirty="0"/>
          </a:p>
          <a:p>
            <a:r>
              <a:rPr lang="nl-NL" sz="1800" dirty="0"/>
              <a:t>DXC zou kunnen ondersteunen met infrastructurele voorzieningen (encryptie tijdens transport en opslag). </a:t>
            </a:r>
          </a:p>
          <a:p>
            <a:endParaRPr lang="nl-NL" sz="1800" dirty="0"/>
          </a:p>
          <a:p>
            <a:r>
              <a:rPr lang="nl-NL" sz="1800" i="1" dirty="0"/>
              <a:t>Uitdaging: wie is verantwoordelijk voor wat en voert het uit</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9</a:t>
            </a:fld>
            <a:endParaRPr lang="en-GB" dirty="0"/>
          </a:p>
        </p:txBody>
      </p:sp>
      <p:sp>
        <p:nvSpPr>
          <p:cNvPr id="5" name="Titel 4"/>
          <p:cNvSpPr>
            <a:spLocks noGrp="1"/>
          </p:cNvSpPr>
          <p:nvPr>
            <p:ph type="title"/>
          </p:nvPr>
        </p:nvSpPr>
        <p:spPr/>
        <p:txBody>
          <a:bodyPr/>
          <a:lstStyle/>
          <a:p>
            <a:r>
              <a:rPr lang="nl-NL" dirty="0"/>
              <a:t>Zero Trust</a:t>
            </a:r>
          </a:p>
        </p:txBody>
      </p:sp>
    </p:spTree>
    <p:extLst>
      <p:ext uri="{BB962C8B-B14F-4D97-AF65-F5344CB8AC3E}">
        <p14:creationId xmlns:p14="http://schemas.microsoft.com/office/powerpoint/2010/main" val="1557887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1577f6c6712515a836f4549ba87a5c8426fae5"/>
</p:tagLst>
</file>

<file path=ppt/theme/theme1.xml><?xml version="1.0" encoding="utf-8"?>
<a:theme xmlns:a="http://schemas.openxmlformats.org/drawingml/2006/main" name="UWV Januari 2019">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UWV_PPT_16x9_Referentie_20190116.pptx" id="{64CAF2FC-BA93-4E71-8EA2-FF4DA52EA7CB}" vid="{CB538071-7801-4A93-9188-EA2914E06279}"/>
    </a:ext>
  </a:extLst>
</a:theme>
</file>

<file path=ppt/theme/theme2.xml><?xml version="1.0" encoding="utf-8"?>
<a:theme xmlns:a="http://schemas.openxmlformats.org/drawingml/2006/main" name="UWV December 2021">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UWV_PPT_16x9_Referentie_20211209.pptx" id="{DCB99ADC-E288-48CE-B6AD-7120EBCB44AA}" vid="{8F1BF982-5E83-493E-BF4A-7ECE8A5E423D}"/>
    </a:ext>
  </a:extLst>
</a:theme>
</file>

<file path=ppt/theme/theme3.xml><?xml version="1.0" encoding="utf-8"?>
<a:theme xmlns:a="http://schemas.openxmlformats.org/drawingml/2006/main" name="Custom">
  <a:themeElements>
    <a:clrScheme name="UWV Kenniskleuren">
      <a:dk1>
        <a:sysClr val="windowText" lastClr="000000"/>
      </a:dk1>
      <a:lt1>
        <a:sysClr val="window" lastClr="FFFFFF"/>
      </a:lt1>
      <a:dk2>
        <a:srgbClr val="593166"/>
      </a:dk2>
      <a:lt2>
        <a:srgbClr val="1690D0"/>
      </a:lt2>
      <a:accent1>
        <a:srgbClr val="41AD49"/>
      </a:accent1>
      <a:accent2>
        <a:srgbClr val="E23527"/>
      </a:accent2>
      <a:accent3>
        <a:srgbClr val="1690D0"/>
      </a:accent3>
      <a:accent4>
        <a:srgbClr val="593166"/>
      </a:accent4>
      <a:accent5>
        <a:srgbClr val="7E8287"/>
      </a:accent5>
      <a:accent6>
        <a:srgbClr val="214E9E"/>
      </a:accent6>
      <a:hlink>
        <a:srgbClr val="214E9E"/>
      </a:hlink>
      <a:folHlink>
        <a:srgbClr val="593166"/>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6ACA"/>
    </a:custClr>
    <a:custClr name="UWV Donker Blauw">
      <a:srgbClr val="001588"/>
    </a:custClr>
    <a:custClr name="UWV Grijs">
      <a:srgbClr val="646569"/>
    </a:custClr>
    <a:custClr name="UWV Groen">
      <a:srgbClr val="4D9C2D"/>
    </a:custClr>
    <a:custClr name="UWV Signaal Rood">
      <a:srgbClr val="FF4338"/>
    </a:custClr>
    <a:custClr name="UWV Signaal Oranje">
      <a:srgbClr val="FF4D00"/>
    </a:custClr>
    <a:custClr name="UWV Signaal Groen">
      <a:srgbClr val="B8FF00"/>
    </a:custClr>
    <a:custClr name="Wit">
      <a:srgbClr val="FFFFFF"/>
    </a:custClr>
    <a:custClr name="Zwart">
      <a:srgbClr val="000000"/>
    </a:custClr>
    <a:custClr>
      <a:srgbClr val="FFFFFF"/>
    </a:custClr>
    <a:custClr name="UWV Blauw 65%">
      <a:srgbClr val="599EDC"/>
    </a:custClr>
    <a:custClr name="UWV Donker Blauw 65%">
      <a:srgbClr val="5967B1"/>
    </a:custClr>
    <a:custClr name="UWV Grijs 65%">
      <a:srgbClr val="9B9A9E"/>
    </a:custClr>
    <a:custClr name="UWV Groen 65%">
      <a:srgbClr val="89BF73"/>
    </a:custClr>
    <a:custClr>
      <a:srgbClr val="FFFFFF"/>
    </a:custClr>
    <a:custClr>
      <a:srgbClr val="FFFFFF"/>
    </a:custClr>
    <a:custClr>
      <a:srgbClr val="FFFFFF"/>
    </a:custClr>
    <a:custClr>
      <a:srgbClr val="FFFFFF"/>
    </a:custClr>
    <a:custClr>
      <a:srgbClr val="FFFFFF"/>
    </a:custClr>
    <a:custClr>
      <a:srgbClr val="FFFFFF"/>
    </a:custClr>
    <a:custClr name="UWV Blauw 35%">
      <a:srgbClr val="A6CBEC"/>
    </a:custClr>
    <a:custClr name="UWV Donker Blauw 35%">
      <a:srgbClr val="C5B5C7"/>
    </a:custClr>
    <a:custClr name="UWV Grijs 35%">
      <a:srgbClr val="C9C9CB"/>
    </a:custClr>
    <a:custClr name="UWV Groen 35%">
      <a:srgbClr val="C3DEB6"/>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5c8cb159-2b14-44f1-9f1e-2f87ce4796ac"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29B7070F7EA54C82A81AE19BD69CC7" ma:contentTypeVersion="1" ma:contentTypeDescription="Een nieuw document maken." ma:contentTypeScope="" ma:versionID="de95a872880ce99e9f66a29e393283fb">
  <xsd:schema xmlns:xsd="http://www.w3.org/2001/XMLSchema" xmlns:xs="http://www.w3.org/2001/XMLSchema" xmlns:p="http://schemas.microsoft.com/office/2006/metadata/properties" targetNamespace="http://schemas.microsoft.com/office/2006/metadata/properties" ma:root="true" ma:fieldsID="a15bf6822c137ccd5d40ebcd1dec61b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7"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4920ABC7-467F-4A2E-9BCA-5D26BDF92836}">
  <ds:schemaRefs>
    <ds:schemaRef ds:uri="Microsoft.SharePoint.Taxonomy.ContentTypeSync"/>
  </ds:schemaRefs>
</ds:datastoreItem>
</file>

<file path=customXml/itemProps2.xml><?xml version="1.0" encoding="utf-8"?>
<ds:datastoreItem xmlns:ds="http://schemas.openxmlformats.org/officeDocument/2006/customXml" ds:itemID="{52351C8A-63CF-4AF0-9A9B-17DAAC1DBD4F}">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85370938-bd61-4972-9f79-9c3518ab8458"/>
    <ds:schemaRef ds:uri="85370938-BD61-4972-9F79-9C3518AB8458"/>
    <ds:schemaRef ds:uri="http://www.w3.org/XML/1998/namespace"/>
  </ds:schemaRefs>
</ds:datastoreItem>
</file>

<file path=customXml/itemProps3.xml><?xml version="1.0" encoding="utf-8"?>
<ds:datastoreItem xmlns:ds="http://schemas.openxmlformats.org/officeDocument/2006/customXml" ds:itemID="{DE9360AF-8D23-46CC-A9D6-F5AE5D6307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DF80514E-8482-4C02-8CDC-E044AD897C47}">
  <ds:schemaRefs>
    <ds:schemaRef ds:uri="http://schemas.microsoft.com/sharepoint/v3/contenttype/forms"/>
  </ds:schemaRefs>
</ds:datastoreItem>
</file>

<file path=customXml/itemProps5.xml><?xml version="1.0" encoding="utf-8"?>
<ds:datastoreItem xmlns:ds="http://schemas.openxmlformats.org/officeDocument/2006/customXml" ds:itemID="{2A038FEE-AB13-41BD-8D73-9506CCFFA6E7}">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UWV_PPT_16x9_Template_20190116</Template>
  <TotalTime>0</TotalTime>
  <Words>1154</Words>
  <Application>Microsoft Office PowerPoint</Application>
  <PresentationFormat>Breedbeeld</PresentationFormat>
  <Paragraphs>131</Paragraphs>
  <Slides>16</Slides>
  <Notes>0</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16</vt:i4>
      </vt:variant>
    </vt:vector>
  </HeadingPairs>
  <TitlesOfParts>
    <vt:vector size="23" baseType="lpstr">
      <vt:lpstr>Arial</vt:lpstr>
      <vt:lpstr>Calibri</vt:lpstr>
      <vt:lpstr>Courier New</vt:lpstr>
      <vt:lpstr>Nuon Matthew Light</vt:lpstr>
      <vt:lpstr>Verdana</vt:lpstr>
      <vt:lpstr>UWV Januari 2019</vt:lpstr>
      <vt:lpstr>UWV December 2021</vt:lpstr>
      <vt:lpstr>Architectuur sync PI Q3 2023</vt:lpstr>
      <vt:lpstr>PowerPoint-presentatie</vt:lpstr>
      <vt:lpstr>Introductie</vt:lpstr>
      <vt:lpstr>Logging en Monitoring</vt:lpstr>
      <vt:lpstr>Performance</vt:lpstr>
      <vt:lpstr>Performance</vt:lpstr>
      <vt:lpstr>Performance</vt:lpstr>
      <vt:lpstr>Stabiliteit</vt:lpstr>
      <vt:lpstr>Zero Trust</vt:lpstr>
      <vt:lpstr>Life Cycle Management Tooling</vt:lpstr>
      <vt:lpstr>Historische Data bestaande DWH’s</vt:lpstr>
      <vt:lpstr>Hard Deletes</vt:lpstr>
      <vt:lpstr>Referentie gegevens</vt:lpstr>
      <vt:lpstr>Impediments</vt:lpstr>
      <vt:lpstr>Algemeen</vt:lpstr>
      <vt:lpstr>PowerPoint-presentatie</vt:lpstr>
    </vt:vector>
  </TitlesOfParts>
  <Company>UWV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henk.vantentbecking@uwv.nl</dc:creator>
  <cp:lastModifiedBy>Niessen, Henry (H.J.J.M.)</cp:lastModifiedBy>
  <cp:revision>691</cp:revision>
  <cp:lastPrinted>2019-03-21T14:58:05Z</cp:lastPrinted>
  <dcterms:created xsi:type="dcterms:W3CDTF">2019-01-21T08:51:32Z</dcterms:created>
  <dcterms:modified xsi:type="dcterms:W3CDTF">2024-01-10T10:00:27Z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0x010100B129B7070F7EA54C82A81AE19BD69CC7</vt:lpwstr>
  </property>
</Properties>
</file>