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63" r:id="rId2"/>
    <p:sldId id="264" r:id="rId3"/>
    <p:sldId id="262" r:id="rId4"/>
    <p:sldId id="266" r:id="rId5"/>
    <p:sldId id="269" r:id="rId6"/>
    <p:sldId id="270" r:id="rId7"/>
    <p:sldId id="271" r:id="rId8"/>
    <p:sldId id="265" r:id="rId9"/>
    <p:sldId id="261" r:id="rId10"/>
    <p:sldId id="259" r:id="rId11"/>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160" userDrawn="1">
          <p15:clr>
            <a:srgbClr val="A4A3A4"/>
          </p15:clr>
        </p15:guide>
        <p15:guide id="4"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0028"/>
    <a:srgbClr val="000000"/>
    <a:srgbClr val="CEEB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Stijl, licht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95" autoAdjust="0"/>
  </p:normalViewPr>
  <p:slideViewPr>
    <p:cSldViewPr snapToGrid="0" showGuides="1">
      <p:cViewPr>
        <p:scale>
          <a:sx n="100" d="100"/>
          <a:sy n="100" d="100"/>
        </p:scale>
        <p:origin x="852" y="210"/>
      </p:cViewPr>
      <p:guideLst>
        <p:guide orient="horz" pos="2160"/>
        <p:guide pos="3840"/>
      </p:guideLst>
    </p:cSldViewPr>
  </p:slideViewPr>
  <p:outlineViewPr>
    <p:cViewPr>
      <p:scale>
        <a:sx n="33" d="100"/>
        <a:sy n="33" d="100"/>
      </p:scale>
      <p:origin x="0" y="0"/>
    </p:cViewPr>
  </p:outlineViewPr>
  <p:notesTextViewPr>
    <p:cViewPr>
      <p:scale>
        <a:sx n="1" d="1"/>
        <a:sy n="1" d="1"/>
      </p:scale>
      <p:origin x="0" y="-1578"/>
    </p:cViewPr>
  </p:notesTextViewPr>
  <p:sorterViewPr>
    <p:cViewPr varScale="1">
      <p:scale>
        <a:sx n="1" d="1"/>
        <a:sy n="1" d="1"/>
      </p:scale>
      <p:origin x="0" y="0"/>
    </p:cViewPr>
  </p:sorterViewPr>
  <p:notesViewPr>
    <p:cSldViewPr snapToGrid="0" showGuides="1">
      <p:cViewPr varScale="1">
        <p:scale>
          <a:sx n="92" d="100"/>
          <a:sy n="92" d="100"/>
        </p:scale>
        <p:origin x="762"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05DFD-387E-4456-8798-1CC047817A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4C049D2-4414-4D53-BCFD-B76DDAC55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2A075F-538C-4253-967A-7F673D670707}" type="datetimeFigureOut">
              <a:rPr lang="en-US" smtClean="0"/>
              <a:t>2/2/2023</a:t>
            </a:fld>
            <a:endParaRPr lang="en-US" dirty="0"/>
          </a:p>
        </p:txBody>
      </p:sp>
      <p:sp>
        <p:nvSpPr>
          <p:cNvPr id="4" name="Footer Placeholder 3">
            <a:extLst>
              <a:ext uri="{FF2B5EF4-FFF2-40B4-BE49-F238E27FC236}">
                <a16:creationId xmlns:a16="http://schemas.microsoft.com/office/drawing/2014/main" id="{1171C25B-C8B5-42CF-9396-CFFF0816BD4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EEDE736-F662-4435-A312-03C7CAE0CB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01E9A9-2553-4E03-9A78-5F72B946E76B}" type="slidenum">
              <a:rPr lang="en-US" smtClean="0"/>
              <a:t>‹nr.›</a:t>
            </a:fld>
            <a:endParaRPr lang="en-US"/>
          </a:p>
        </p:txBody>
      </p:sp>
    </p:spTree>
    <p:extLst>
      <p:ext uri="{BB962C8B-B14F-4D97-AF65-F5344CB8AC3E}">
        <p14:creationId xmlns:p14="http://schemas.microsoft.com/office/powerpoint/2010/main" val="2350685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F3C744-7E9A-45BB-888C-25C65BA4B3C8}" type="datetimeFigureOut">
              <a:rPr lang="nl-NL" smtClean="0"/>
              <a:t>2-2-2023</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9940D-D835-49BF-ABDA-4919DB9EA053}" type="slidenum">
              <a:rPr lang="nl-NL" smtClean="0"/>
              <a:t>‹nr.›</a:t>
            </a:fld>
            <a:endParaRPr lang="nl-NL"/>
          </a:p>
        </p:txBody>
      </p:sp>
    </p:spTree>
    <p:extLst>
      <p:ext uri="{BB962C8B-B14F-4D97-AF65-F5344CB8AC3E}">
        <p14:creationId xmlns:p14="http://schemas.microsoft.com/office/powerpoint/2010/main" val="4109090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dirty="0" smtClean="0">
                <a:solidFill>
                  <a:schemeClr val="tx1"/>
                </a:solidFill>
                <a:effectLst/>
                <a:latin typeface="+mn-lt"/>
                <a:ea typeface="+mn-ea"/>
                <a:cs typeface="+mn-cs"/>
              </a:rPr>
              <a:t>Om de hiervoor genoemde onderdelen goed te implementeren of te verbeteren zijn de volgende activiteiten noodzakelijk:</a:t>
            </a:r>
          </a:p>
          <a:p>
            <a:pPr lvl="0"/>
            <a:r>
              <a:rPr lang="nl-NL" sz="1200" b="1" kern="1200" dirty="0" smtClean="0">
                <a:solidFill>
                  <a:schemeClr val="tx1"/>
                </a:solidFill>
                <a:effectLst/>
                <a:latin typeface="+mn-lt"/>
                <a:ea typeface="+mn-ea"/>
                <a:cs typeface="+mn-cs"/>
              </a:rPr>
              <a:t>Onderzoek OPTIM</a:t>
            </a:r>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OPTIM heeft mogelijkheden met betrekking tot data filtering naar subsets. Deze functie is nu belegd bij TCS. Wanneer we deze functie sneller en flexibeler willen inzetten dan moeten we onderzoeken hoe dit met OPTIM kan worden bereikt.</a:t>
            </a:r>
          </a:p>
          <a:p>
            <a:r>
              <a:rPr lang="nl-NL" sz="1200" kern="1200" dirty="0" smtClean="0">
                <a:solidFill>
                  <a:schemeClr val="tx1"/>
                </a:solidFill>
                <a:effectLst/>
                <a:latin typeface="+mn-lt"/>
                <a:ea typeface="+mn-ea"/>
                <a:cs typeface="+mn-cs"/>
              </a:rPr>
              <a:t>Wanneer OPTIM een alternatief is dient ook onderzocht te worden of dit past in het huidige gebruik en licenties.</a:t>
            </a:r>
          </a:p>
          <a:p>
            <a:pPr lvl="0"/>
            <a:r>
              <a:rPr lang="nl-NL" sz="1200" b="1" kern="1200" dirty="0" smtClean="0">
                <a:solidFill>
                  <a:schemeClr val="tx1"/>
                </a:solidFill>
                <a:effectLst/>
                <a:latin typeface="+mn-lt"/>
                <a:ea typeface="+mn-ea"/>
                <a:cs typeface="+mn-cs"/>
              </a:rPr>
              <a:t>Inrichten gebruikszones en vernieuwen datasets</a:t>
            </a:r>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In de O- en T-omgevingen wordt op dit moment nog geen verschil gemaakt tussen de verschillende gebruikszones. Hierdoor zitten verschillende teams elkaar regelmatig “in de weg”. De gebruikszones dienen te worden vormgegeven en geïmplementeerd. </a:t>
            </a:r>
          </a:p>
          <a:p>
            <a:r>
              <a:rPr lang="nl-NL" sz="1200" kern="1200" dirty="0" smtClean="0">
                <a:solidFill>
                  <a:schemeClr val="tx1"/>
                </a:solidFill>
                <a:effectLst/>
                <a:latin typeface="+mn-lt"/>
                <a:ea typeface="+mn-ea"/>
                <a:cs typeface="+mn-cs"/>
              </a:rPr>
              <a:t>Per gebruikszone kunnen we de O- en T-omgeving datasets vernieuwen. Hiermee is het probleem met niet integreerbare datasets ook verholpen.</a:t>
            </a:r>
          </a:p>
          <a:p>
            <a:pPr lvl="0"/>
            <a:r>
              <a:rPr lang="nl-NL" sz="1200" b="1" kern="1200" dirty="0" smtClean="0">
                <a:solidFill>
                  <a:schemeClr val="tx1"/>
                </a:solidFill>
                <a:effectLst/>
                <a:latin typeface="+mn-lt"/>
                <a:ea typeface="+mn-ea"/>
                <a:cs typeface="+mn-cs"/>
              </a:rPr>
              <a:t>Releasematig werken</a:t>
            </a:r>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Op dit moment is het maken van verschillende releases niet goed mogelijk. Kleine aanpassingen hebben grote vertragingen tot gevolg. Het releasematig werken dient te worden uitgewerkt in de huidige </a:t>
            </a:r>
            <a:r>
              <a:rPr lang="nl-NL" sz="1200" kern="1200" dirty="0" err="1" smtClean="0">
                <a:solidFill>
                  <a:schemeClr val="tx1"/>
                </a:solidFill>
                <a:effectLst/>
                <a:latin typeface="+mn-lt"/>
                <a:ea typeface="+mn-ea"/>
                <a:cs typeface="+mn-cs"/>
              </a:rPr>
              <a:t>tooling</a:t>
            </a:r>
            <a:r>
              <a:rPr lang="nl-NL" sz="1200" kern="1200" dirty="0" smtClean="0">
                <a:solidFill>
                  <a:schemeClr val="tx1"/>
                </a:solidFill>
                <a:effectLst/>
                <a:latin typeface="+mn-lt"/>
                <a:ea typeface="+mn-ea"/>
                <a:cs typeface="+mn-cs"/>
              </a:rPr>
              <a:t> en geïmplementeerd. Het is goed mogelijk dat hierbij opleidingen en/of trainingen noodzakelijk zijn.</a:t>
            </a:r>
          </a:p>
          <a:p>
            <a:pPr lvl="0"/>
            <a:r>
              <a:rPr lang="nl-NL" sz="1200" b="1" kern="1200" dirty="0" smtClean="0">
                <a:solidFill>
                  <a:schemeClr val="tx1"/>
                </a:solidFill>
                <a:effectLst/>
                <a:latin typeface="+mn-lt"/>
                <a:ea typeface="+mn-ea"/>
                <a:cs typeface="+mn-cs"/>
              </a:rPr>
              <a:t>Kaders voor dataminimalisatie</a:t>
            </a:r>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Om te voorkomen dat door gebruik van verschillende versies er veel extra data wordt bewaard zullen architectuurkaders voor het minimaliseren van data verder worden uitgewerkt.</a:t>
            </a:r>
          </a:p>
          <a:p>
            <a:pPr lvl="0"/>
            <a:r>
              <a:rPr lang="nl-NL" sz="1200" b="1" kern="1200" dirty="0" smtClean="0">
                <a:solidFill>
                  <a:schemeClr val="tx1"/>
                </a:solidFill>
                <a:effectLst/>
                <a:latin typeface="+mn-lt"/>
                <a:ea typeface="+mn-ea"/>
                <a:cs typeface="+mn-cs"/>
              </a:rPr>
              <a:t>Implementatie verbeteringen</a:t>
            </a:r>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Het implementeren kan gebeuren terwijl “de winkel openblijft”. Het zal versnellingen, flexibeler werken en verbeteringen in de kwaliteit tot gevolg hebben.</a:t>
            </a:r>
          </a:p>
          <a:p>
            <a:r>
              <a:rPr lang="nl-NL" sz="1200" kern="1200" dirty="0" smtClean="0">
                <a:solidFill>
                  <a:schemeClr val="tx1"/>
                </a:solidFill>
                <a:effectLst/>
                <a:latin typeface="+mn-lt"/>
                <a:ea typeface="+mn-ea"/>
                <a:cs typeface="+mn-cs"/>
              </a:rPr>
              <a:t>Het releasematig werken en bewaken van de datasets workflow kan worden ondergebracht bij de releasemanager.</a:t>
            </a:r>
            <a:endParaRPr lang="nl-NL"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6</a:t>
            </a:fld>
            <a:endParaRPr lang="nl-NL"/>
          </a:p>
        </p:txBody>
      </p:sp>
    </p:spTree>
    <p:extLst>
      <p:ext uri="{BB962C8B-B14F-4D97-AF65-F5344CB8AC3E}">
        <p14:creationId xmlns:p14="http://schemas.microsoft.com/office/powerpoint/2010/main" val="4055694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996052C-324E-4E4A-963D-68C7645010B1}" type="slidenum">
              <a:rPr lang="nl-NL" smtClean="0"/>
              <a:t>9</a:t>
            </a:fld>
            <a:endParaRPr lang="nl-NL"/>
          </a:p>
        </p:txBody>
      </p:sp>
    </p:spTree>
    <p:extLst>
      <p:ext uri="{BB962C8B-B14F-4D97-AF65-F5344CB8AC3E}">
        <p14:creationId xmlns:p14="http://schemas.microsoft.com/office/powerpoint/2010/main" val="5880924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communicatieportaal.uwv.nl/modules/product/default/media/?ItemId=3217"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communicatieportaal.uwv.nl/modules/product/default/media/?ItemId=3217" TargetMode="Externa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communicatieportaal.uwv.nl/modules/product/default/media/?ItemId=3217" TargetMode="Externa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communicatieportaal.uwv.nl/modules/product/default/media/?ItemId=3217"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communicatieportaal.uwv.nl/modules/product/default/media/?ItemId=3217" TargetMode="External"/><Relationship Id="rId2" Type="http://schemas.openxmlformats.org/officeDocument/2006/relationships/hyperlink" Target="https://communicatieportaal.uwv.nl/modules/product/mediabank/default/?ItemId=3219"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communicatieportaal.uwv.nl/modules/product/default/media/?ItemId=3217" TargetMode="External"/><Relationship Id="rId2" Type="http://schemas.openxmlformats.org/officeDocument/2006/relationships/hyperlink" Target="https://communicatieportaal.uwv.nl/modules/product/mediabank/default/?ItemId=3219"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communicatieportaal.uwv.nl/modules/product/default/media/?ItemId=3217" TargetMode="External"/><Relationship Id="rId2" Type="http://schemas.openxmlformats.org/officeDocument/2006/relationships/hyperlink" Target="https://communicatieportaal.uwv.nl/modules/product/mediabank/default/?ItemId=3219"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communicatieportaal.uwv.nl/modules/product/mediabank/default/?ItemId=3237"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dia 01">
    <p:bg bwMode="gray">
      <p:bgPr>
        <a:solidFill>
          <a:srgbClr val="DCF0FF"/>
        </a:solidFill>
        <a:effectLst/>
      </p:bgPr>
    </p:bg>
    <p:spTree>
      <p:nvGrpSpPr>
        <p:cNvPr id="1" name=""/>
        <p:cNvGrpSpPr/>
        <p:nvPr/>
      </p:nvGrpSpPr>
      <p:grpSpPr>
        <a:xfrm>
          <a:off x="0" y="0"/>
          <a:ext cx="0" cy="0"/>
          <a:chOff x="0" y="0"/>
          <a:chExt cx="0" cy="0"/>
        </a:xfrm>
      </p:grpSpPr>
      <p:sp>
        <p:nvSpPr>
          <p:cNvPr id="154" name="Text Placeholder 3">
            <a:extLst>
              <a:ext uri="{FF2B5EF4-FFF2-40B4-BE49-F238E27FC236}">
                <a16:creationId xmlns:a16="http://schemas.microsoft.com/office/drawing/2014/main" id="{9756A89E-147C-4F38-9ACB-ADB0536CE448}"/>
              </a:ext>
            </a:extLst>
          </p:cNvPr>
          <p:cNvSpPr txBox="1">
            <a:spLocks/>
          </p:cNvSpPr>
          <p:nvPr userDrawn="1"/>
        </p:nvSpPr>
        <p:spPr bwMode="gray">
          <a:xfrm>
            <a:off x="10491925" y="6012000"/>
            <a:ext cx="846000" cy="8460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51" name="Picture Placeholder 150">
            <a:extLst>
              <a:ext uri="{FF2B5EF4-FFF2-40B4-BE49-F238E27FC236}">
                <a16:creationId xmlns:a16="http://schemas.microsoft.com/office/drawing/2014/main" id="{9CC7415E-1AE2-4F73-9611-A711175E7758}"/>
              </a:ext>
            </a:extLst>
          </p:cNvPr>
          <p:cNvSpPr>
            <a:spLocks noGrp="1"/>
          </p:cNvSpPr>
          <p:nvPr>
            <p:ph type="pic" sz="quarter" idx="14" hasCustomPrompt="1"/>
          </p:nvPr>
        </p:nvSpPr>
        <p:spPr bwMode="gray">
          <a:xfrm>
            <a:off x="-600" y="5"/>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0" rIns="0" bIns="111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grpSp>
        <p:nvGrpSpPr>
          <p:cNvPr id="5" name="Group 4">
            <a:extLst>
              <a:ext uri="{FF2B5EF4-FFF2-40B4-BE49-F238E27FC236}">
                <a16:creationId xmlns:a16="http://schemas.microsoft.com/office/drawing/2014/main" id="{AD0759DD-32FC-455D-A781-D010C742EF44}"/>
              </a:ext>
            </a:extLst>
          </p:cNvPr>
          <p:cNvGrpSpPr/>
          <p:nvPr userDrawn="1"/>
        </p:nvGrpSpPr>
        <p:grpSpPr bwMode="gray">
          <a:xfrm>
            <a:off x="-329239" y="-319423"/>
            <a:ext cx="12846009" cy="7500113"/>
            <a:chOff x="-329239" y="-319423"/>
            <a:chExt cx="12846009" cy="7500113"/>
          </a:xfrm>
        </p:grpSpPr>
        <p:grpSp>
          <p:nvGrpSpPr>
            <p:cNvPr id="6" name="Group 5">
              <a:extLst>
                <a:ext uri="{FF2B5EF4-FFF2-40B4-BE49-F238E27FC236}">
                  <a16:creationId xmlns:a16="http://schemas.microsoft.com/office/drawing/2014/main" id="{2A39C751-F79A-4C9F-8CAD-AAC1FC8FFBB2}"/>
                </a:ext>
              </a:extLst>
            </p:cNvPr>
            <p:cNvGrpSpPr/>
            <p:nvPr userDrawn="1"/>
          </p:nvGrpSpPr>
          <p:grpSpPr bwMode="gray">
            <a:xfrm>
              <a:off x="-329239" y="0"/>
              <a:ext cx="240289" cy="6858000"/>
              <a:chOff x="-319714" y="0"/>
              <a:chExt cx="240289" cy="6858000"/>
            </a:xfrm>
          </p:grpSpPr>
          <p:sp>
            <p:nvSpPr>
              <p:cNvPr id="125" name="Line 230">
                <a:extLst>
                  <a:ext uri="{FF2B5EF4-FFF2-40B4-BE49-F238E27FC236}">
                    <a16:creationId xmlns:a16="http://schemas.microsoft.com/office/drawing/2014/main" id="{D4E4550A-9534-48B0-89D5-CEABDD136C56}"/>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32">
                <a:extLst>
                  <a:ext uri="{FF2B5EF4-FFF2-40B4-BE49-F238E27FC236}">
                    <a16:creationId xmlns:a16="http://schemas.microsoft.com/office/drawing/2014/main" id="{BACE104E-24A0-48C4-9D0A-0E4DCF459B1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34">
                <a:extLst>
                  <a:ext uri="{FF2B5EF4-FFF2-40B4-BE49-F238E27FC236}">
                    <a16:creationId xmlns:a16="http://schemas.microsoft.com/office/drawing/2014/main" id="{3BE0526B-EF66-4DE0-A6B3-3055BC12489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28" name="Line 236">
                <a:extLst>
                  <a:ext uri="{FF2B5EF4-FFF2-40B4-BE49-F238E27FC236}">
                    <a16:creationId xmlns:a16="http://schemas.microsoft.com/office/drawing/2014/main" id="{7144D54E-C6DE-4EB0-BAD5-743BBDE5DEA0}"/>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8">
                <a:extLst>
                  <a:ext uri="{FF2B5EF4-FFF2-40B4-BE49-F238E27FC236}">
                    <a16:creationId xmlns:a16="http://schemas.microsoft.com/office/drawing/2014/main" id="{B3AD767A-05BF-430F-AD2D-A1A613607DE2}"/>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40">
                <a:extLst>
                  <a:ext uri="{FF2B5EF4-FFF2-40B4-BE49-F238E27FC236}">
                    <a16:creationId xmlns:a16="http://schemas.microsoft.com/office/drawing/2014/main" id="{AD9A245B-D780-4984-A143-0551F87558CB}"/>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44">
                <a:extLst>
                  <a:ext uri="{FF2B5EF4-FFF2-40B4-BE49-F238E27FC236}">
                    <a16:creationId xmlns:a16="http://schemas.microsoft.com/office/drawing/2014/main" id="{1372843A-4ABB-49CA-B672-7E3900DBAFA7}"/>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46">
                <a:extLst>
                  <a:ext uri="{FF2B5EF4-FFF2-40B4-BE49-F238E27FC236}">
                    <a16:creationId xmlns:a16="http://schemas.microsoft.com/office/drawing/2014/main" id="{8DA48B56-583E-4621-9B40-B255EB06B9A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50">
                <a:extLst>
                  <a:ext uri="{FF2B5EF4-FFF2-40B4-BE49-F238E27FC236}">
                    <a16:creationId xmlns:a16="http://schemas.microsoft.com/office/drawing/2014/main" id="{6612D117-54F4-449C-88D5-9BAEEF80B4F0}"/>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52">
                <a:extLst>
                  <a:ext uri="{FF2B5EF4-FFF2-40B4-BE49-F238E27FC236}">
                    <a16:creationId xmlns:a16="http://schemas.microsoft.com/office/drawing/2014/main" id="{F614BC26-F978-4DF1-82FC-2604353AEE61}"/>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54">
                <a:extLst>
                  <a:ext uri="{FF2B5EF4-FFF2-40B4-BE49-F238E27FC236}">
                    <a16:creationId xmlns:a16="http://schemas.microsoft.com/office/drawing/2014/main" id="{6EB9F091-8AFC-4D1C-8A5B-83BBA8CD3B2D}"/>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6">
                <a:extLst>
                  <a:ext uri="{FF2B5EF4-FFF2-40B4-BE49-F238E27FC236}">
                    <a16:creationId xmlns:a16="http://schemas.microsoft.com/office/drawing/2014/main" id="{612A84F4-1D81-4CD8-94B2-503E62C0169F}"/>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8">
                <a:extLst>
                  <a:ext uri="{FF2B5EF4-FFF2-40B4-BE49-F238E27FC236}">
                    <a16:creationId xmlns:a16="http://schemas.microsoft.com/office/drawing/2014/main" id="{3B7A35D3-9234-414B-9FE4-CC6A820D76A3}"/>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60">
                <a:extLst>
                  <a:ext uri="{FF2B5EF4-FFF2-40B4-BE49-F238E27FC236}">
                    <a16:creationId xmlns:a16="http://schemas.microsoft.com/office/drawing/2014/main" id="{CE8CCC7E-0874-4623-843B-4D79D000FFD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62">
                <a:extLst>
                  <a:ext uri="{FF2B5EF4-FFF2-40B4-BE49-F238E27FC236}">
                    <a16:creationId xmlns:a16="http://schemas.microsoft.com/office/drawing/2014/main" id="{AF182FE8-6E58-4DC5-8F76-BF4784891027}"/>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64">
                <a:extLst>
                  <a:ext uri="{FF2B5EF4-FFF2-40B4-BE49-F238E27FC236}">
                    <a16:creationId xmlns:a16="http://schemas.microsoft.com/office/drawing/2014/main" id="{8A502D56-682E-469D-84E2-17A9B0151292}"/>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6">
                <a:extLst>
                  <a:ext uri="{FF2B5EF4-FFF2-40B4-BE49-F238E27FC236}">
                    <a16:creationId xmlns:a16="http://schemas.microsoft.com/office/drawing/2014/main" id="{1C70F6EB-46AB-479C-9CED-87F044F7EF28}"/>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8">
                <a:extLst>
                  <a:ext uri="{FF2B5EF4-FFF2-40B4-BE49-F238E27FC236}">
                    <a16:creationId xmlns:a16="http://schemas.microsoft.com/office/drawing/2014/main" id="{1825447B-BF9F-49F9-B5A5-9819989C5E3E}"/>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70">
                <a:extLst>
                  <a:ext uri="{FF2B5EF4-FFF2-40B4-BE49-F238E27FC236}">
                    <a16:creationId xmlns:a16="http://schemas.microsoft.com/office/drawing/2014/main" id="{6AA68894-E6F1-45F5-A2C2-54FBBCFBF24E}"/>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72">
                <a:extLst>
                  <a:ext uri="{FF2B5EF4-FFF2-40B4-BE49-F238E27FC236}">
                    <a16:creationId xmlns:a16="http://schemas.microsoft.com/office/drawing/2014/main" id="{B05BE89D-07E7-48CF-9A85-8BD3F85FF7D7}"/>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74">
                <a:extLst>
                  <a:ext uri="{FF2B5EF4-FFF2-40B4-BE49-F238E27FC236}">
                    <a16:creationId xmlns:a16="http://schemas.microsoft.com/office/drawing/2014/main" id="{75FE4875-C4F0-4EE8-9D3B-E8585EA81E9D}"/>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6">
                <a:extLst>
                  <a:ext uri="{FF2B5EF4-FFF2-40B4-BE49-F238E27FC236}">
                    <a16:creationId xmlns:a16="http://schemas.microsoft.com/office/drawing/2014/main" id="{BF165D1F-7B9E-4576-869D-2930A8E5D856}"/>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8">
                <a:extLst>
                  <a:ext uri="{FF2B5EF4-FFF2-40B4-BE49-F238E27FC236}">
                    <a16:creationId xmlns:a16="http://schemas.microsoft.com/office/drawing/2014/main" id="{187C0853-1187-4A3A-A7B4-ED112B95515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56">
                <a:extLst>
                  <a:ext uri="{FF2B5EF4-FFF2-40B4-BE49-F238E27FC236}">
                    <a16:creationId xmlns:a16="http://schemas.microsoft.com/office/drawing/2014/main" id="{A396EB3D-97B6-4151-8E5C-78310124D67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34">
                <a:extLst>
                  <a:ext uri="{FF2B5EF4-FFF2-40B4-BE49-F238E27FC236}">
                    <a16:creationId xmlns:a16="http://schemas.microsoft.com/office/drawing/2014/main" id="{95EFAB28-808E-41AA-AE40-D2F0542CF76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7" name="Group 6">
              <a:extLst>
                <a:ext uri="{FF2B5EF4-FFF2-40B4-BE49-F238E27FC236}">
                  <a16:creationId xmlns:a16="http://schemas.microsoft.com/office/drawing/2014/main" id="{4512F678-4BF9-47FA-BD10-B63B4569B4A8}"/>
                </a:ext>
              </a:extLst>
            </p:cNvPr>
            <p:cNvGrpSpPr/>
            <p:nvPr userDrawn="1"/>
          </p:nvGrpSpPr>
          <p:grpSpPr bwMode="gray">
            <a:xfrm>
              <a:off x="0" y="-319423"/>
              <a:ext cx="12192000" cy="232538"/>
              <a:chOff x="0" y="-319423"/>
              <a:chExt cx="12192000" cy="232538"/>
            </a:xfrm>
          </p:grpSpPr>
          <p:sp>
            <p:nvSpPr>
              <p:cNvPr id="81" name="Line 146">
                <a:extLst>
                  <a:ext uri="{FF2B5EF4-FFF2-40B4-BE49-F238E27FC236}">
                    <a16:creationId xmlns:a16="http://schemas.microsoft.com/office/drawing/2014/main" id="{66BB24E7-D8B0-4B80-92B5-C3830FDC666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8">
                <a:extLst>
                  <a:ext uri="{FF2B5EF4-FFF2-40B4-BE49-F238E27FC236}">
                    <a16:creationId xmlns:a16="http://schemas.microsoft.com/office/drawing/2014/main" id="{3F0DF605-E069-4065-98AC-7A2EF3272393}"/>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50">
                <a:extLst>
                  <a:ext uri="{FF2B5EF4-FFF2-40B4-BE49-F238E27FC236}">
                    <a16:creationId xmlns:a16="http://schemas.microsoft.com/office/drawing/2014/main" id="{D6418495-F47F-4C32-ADF8-AA5F103621C7}"/>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52">
                <a:extLst>
                  <a:ext uri="{FF2B5EF4-FFF2-40B4-BE49-F238E27FC236}">
                    <a16:creationId xmlns:a16="http://schemas.microsoft.com/office/drawing/2014/main" id="{C19B8F14-B6A1-42A2-9F48-1132D9A4270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54">
                <a:extLst>
                  <a:ext uri="{FF2B5EF4-FFF2-40B4-BE49-F238E27FC236}">
                    <a16:creationId xmlns:a16="http://schemas.microsoft.com/office/drawing/2014/main" id="{A85B8425-2253-4BC0-8C3C-A7C7F111236E}"/>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6">
                <a:extLst>
                  <a:ext uri="{FF2B5EF4-FFF2-40B4-BE49-F238E27FC236}">
                    <a16:creationId xmlns:a16="http://schemas.microsoft.com/office/drawing/2014/main" id="{6D37C6FE-B169-488C-B2A6-3DA945473809}"/>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8">
                <a:extLst>
                  <a:ext uri="{FF2B5EF4-FFF2-40B4-BE49-F238E27FC236}">
                    <a16:creationId xmlns:a16="http://schemas.microsoft.com/office/drawing/2014/main" id="{0CE50062-45AF-4A1A-8FE7-D70BF5143E9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60">
                <a:extLst>
                  <a:ext uri="{FF2B5EF4-FFF2-40B4-BE49-F238E27FC236}">
                    <a16:creationId xmlns:a16="http://schemas.microsoft.com/office/drawing/2014/main" id="{51AEA080-BD1E-491C-8139-C5C1F0943858}"/>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62">
                <a:extLst>
                  <a:ext uri="{FF2B5EF4-FFF2-40B4-BE49-F238E27FC236}">
                    <a16:creationId xmlns:a16="http://schemas.microsoft.com/office/drawing/2014/main" id="{29ED668D-4214-4237-9834-BA33BB43DCBD}"/>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64">
                <a:extLst>
                  <a:ext uri="{FF2B5EF4-FFF2-40B4-BE49-F238E27FC236}">
                    <a16:creationId xmlns:a16="http://schemas.microsoft.com/office/drawing/2014/main" id="{ADC0B329-6524-4599-8160-BAA50AF4CBC9}"/>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6">
                <a:extLst>
                  <a:ext uri="{FF2B5EF4-FFF2-40B4-BE49-F238E27FC236}">
                    <a16:creationId xmlns:a16="http://schemas.microsoft.com/office/drawing/2014/main" id="{954827C4-55F3-44E2-B3BA-7BDD41C6A8FF}"/>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8">
                <a:extLst>
                  <a:ext uri="{FF2B5EF4-FFF2-40B4-BE49-F238E27FC236}">
                    <a16:creationId xmlns:a16="http://schemas.microsoft.com/office/drawing/2014/main" id="{C9432060-A195-4ED4-8484-C83CD53B89C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70">
                <a:extLst>
                  <a:ext uri="{FF2B5EF4-FFF2-40B4-BE49-F238E27FC236}">
                    <a16:creationId xmlns:a16="http://schemas.microsoft.com/office/drawing/2014/main" id="{8075712D-3E17-447F-9017-FFF04E6D14DE}"/>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72">
                <a:extLst>
                  <a:ext uri="{FF2B5EF4-FFF2-40B4-BE49-F238E27FC236}">
                    <a16:creationId xmlns:a16="http://schemas.microsoft.com/office/drawing/2014/main" id="{C9DB9AAF-0040-4E6E-A441-A9C3DA03E746}"/>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74">
                <a:extLst>
                  <a:ext uri="{FF2B5EF4-FFF2-40B4-BE49-F238E27FC236}">
                    <a16:creationId xmlns:a16="http://schemas.microsoft.com/office/drawing/2014/main" id="{0A2477F8-93E4-4D00-9FB0-A85E99CEFC1E}"/>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6">
                <a:extLst>
                  <a:ext uri="{FF2B5EF4-FFF2-40B4-BE49-F238E27FC236}">
                    <a16:creationId xmlns:a16="http://schemas.microsoft.com/office/drawing/2014/main" id="{C61EC35D-4E9B-4321-ACFB-01AAE4BAD2DD}"/>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8">
                <a:extLst>
                  <a:ext uri="{FF2B5EF4-FFF2-40B4-BE49-F238E27FC236}">
                    <a16:creationId xmlns:a16="http://schemas.microsoft.com/office/drawing/2014/main" id="{984CA8DE-653F-494B-B6F0-216AAD662433}"/>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80">
                <a:extLst>
                  <a:ext uri="{FF2B5EF4-FFF2-40B4-BE49-F238E27FC236}">
                    <a16:creationId xmlns:a16="http://schemas.microsoft.com/office/drawing/2014/main" id="{C35A61D6-4854-4496-A5E9-D7E73D68FDAA}"/>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82">
                <a:extLst>
                  <a:ext uri="{FF2B5EF4-FFF2-40B4-BE49-F238E27FC236}">
                    <a16:creationId xmlns:a16="http://schemas.microsoft.com/office/drawing/2014/main" id="{73EA0933-2626-4BB8-8A4B-158E6DAA89DC}"/>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84">
                <a:extLst>
                  <a:ext uri="{FF2B5EF4-FFF2-40B4-BE49-F238E27FC236}">
                    <a16:creationId xmlns:a16="http://schemas.microsoft.com/office/drawing/2014/main" id="{0136451E-1F1F-4055-8EAE-981E9BC2D660}"/>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6">
                <a:extLst>
                  <a:ext uri="{FF2B5EF4-FFF2-40B4-BE49-F238E27FC236}">
                    <a16:creationId xmlns:a16="http://schemas.microsoft.com/office/drawing/2014/main" id="{299631BA-3D05-4B83-845B-B2C4DDC3317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8">
                <a:extLst>
                  <a:ext uri="{FF2B5EF4-FFF2-40B4-BE49-F238E27FC236}">
                    <a16:creationId xmlns:a16="http://schemas.microsoft.com/office/drawing/2014/main" id="{1525F65D-164B-44D9-9C76-FDFC5A95880F}"/>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90">
                <a:extLst>
                  <a:ext uri="{FF2B5EF4-FFF2-40B4-BE49-F238E27FC236}">
                    <a16:creationId xmlns:a16="http://schemas.microsoft.com/office/drawing/2014/main" id="{3C265673-A391-4408-B554-078964BDE322}"/>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92">
                <a:extLst>
                  <a:ext uri="{FF2B5EF4-FFF2-40B4-BE49-F238E27FC236}">
                    <a16:creationId xmlns:a16="http://schemas.microsoft.com/office/drawing/2014/main" id="{D4DDB28A-0186-4DAB-B334-05A721A24B63}"/>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94">
                <a:extLst>
                  <a:ext uri="{FF2B5EF4-FFF2-40B4-BE49-F238E27FC236}">
                    <a16:creationId xmlns:a16="http://schemas.microsoft.com/office/drawing/2014/main" id="{523E4B65-4617-4707-93B1-2F8CFDB1B807}"/>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6">
                <a:extLst>
                  <a:ext uri="{FF2B5EF4-FFF2-40B4-BE49-F238E27FC236}">
                    <a16:creationId xmlns:a16="http://schemas.microsoft.com/office/drawing/2014/main" id="{F04E5044-D267-4B24-ACE6-756EAA71675A}"/>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8">
                <a:extLst>
                  <a:ext uri="{FF2B5EF4-FFF2-40B4-BE49-F238E27FC236}">
                    <a16:creationId xmlns:a16="http://schemas.microsoft.com/office/drawing/2014/main" id="{61CDE2CE-D44C-44AF-AA9F-9B45DC500611}"/>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00">
                <a:extLst>
                  <a:ext uri="{FF2B5EF4-FFF2-40B4-BE49-F238E27FC236}">
                    <a16:creationId xmlns:a16="http://schemas.microsoft.com/office/drawing/2014/main" id="{B9315FB6-7EC2-4BCD-AD02-22A39463963C}"/>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02">
                <a:extLst>
                  <a:ext uri="{FF2B5EF4-FFF2-40B4-BE49-F238E27FC236}">
                    <a16:creationId xmlns:a16="http://schemas.microsoft.com/office/drawing/2014/main" id="{81FE896A-4CF4-4FEC-B9C3-FC863B06360A}"/>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04">
                <a:extLst>
                  <a:ext uri="{FF2B5EF4-FFF2-40B4-BE49-F238E27FC236}">
                    <a16:creationId xmlns:a16="http://schemas.microsoft.com/office/drawing/2014/main" id="{BD7DD4DD-C781-468A-9007-0D1D0C7E3A24}"/>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6">
                <a:extLst>
                  <a:ext uri="{FF2B5EF4-FFF2-40B4-BE49-F238E27FC236}">
                    <a16:creationId xmlns:a16="http://schemas.microsoft.com/office/drawing/2014/main" id="{C4A2457B-7CF7-4D89-A8D4-E895231D621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8">
                <a:extLst>
                  <a:ext uri="{FF2B5EF4-FFF2-40B4-BE49-F238E27FC236}">
                    <a16:creationId xmlns:a16="http://schemas.microsoft.com/office/drawing/2014/main" id="{0BDD61AE-38BF-4280-A931-087A2BD5D0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10">
                <a:extLst>
                  <a:ext uri="{FF2B5EF4-FFF2-40B4-BE49-F238E27FC236}">
                    <a16:creationId xmlns:a16="http://schemas.microsoft.com/office/drawing/2014/main" id="{E4173E12-B134-4F0F-B28F-EB07F5CD853A}"/>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12">
                <a:extLst>
                  <a:ext uri="{FF2B5EF4-FFF2-40B4-BE49-F238E27FC236}">
                    <a16:creationId xmlns:a16="http://schemas.microsoft.com/office/drawing/2014/main" id="{01B0E40A-221A-4F65-80DA-A9515F93FA9F}"/>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14">
                <a:extLst>
                  <a:ext uri="{FF2B5EF4-FFF2-40B4-BE49-F238E27FC236}">
                    <a16:creationId xmlns:a16="http://schemas.microsoft.com/office/drawing/2014/main" id="{827CCD90-A07F-452D-AAEA-4AA00EDCA74E}"/>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6">
                <a:extLst>
                  <a:ext uri="{FF2B5EF4-FFF2-40B4-BE49-F238E27FC236}">
                    <a16:creationId xmlns:a16="http://schemas.microsoft.com/office/drawing/2014/main" id="{35574CB8-EB8F-4306-9550-20D8EEE58578}"/>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8">
                <a:extLst>
                  <a:ext uri="{FF2B5EF4-FFF2-40B4-BE49-F238E27FC236}">
                    <a16:creationId xmlns:a16="http://schemas.microsoft.com/office/drawing/2014/main" id="{5A1AAAA1-FF9B-4E97-B86C-FB8E3D762C1D}"/>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20">
                <a:extLst>
                  <a:ext uri="{FF2B5EF4-FFF2-40B4-BE49-F238E27FC236}">
                    <a16:creationId xmlns:a16="http://schemas.microsoft.com/office/drawing/2014/main" id="{8385E408-0830-4B9B-84D3-C585AE95F1C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22">
                <a:extLst>
                  <a:ext uri="{FF2B5EF4-FFF2-40B4-BE49-F238E27FC236}">
                    <a16:creationId xmlns:a16="http://schemas.microsoft.com/office/drawing/2014/main" id="{F1CA636E-2580-49FB-B0FC-FC49EB366B45}"/>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24">
                <a:extLst>
                  <a:ext uri="{FF2B5EF4-FFF2-40B4-BE49-F238E27FC236}">
                    <a16:creationId xmlns:a16="http://schemas.microsoft.com/office/drawing/2014/main" id="{521B31CE-8639-405E-AE8B-CFC62416335E}"/>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6">
                <a:extLst>
                  <a:ext uri="{FF2B5EF4-FFF2-40B4-BE49-F238E27FC236}">
                    <a16:creationId xmlns:a16="http://schemas.microsoft.com/office/drawing/2014/main" id="{4D398F7C-424D-4279-9ABC-26B114685A17}"/>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8">
                <a:extLst>
                  <a:ext uri="{FF2B5EF4-FFF2-40B4-BE49-F238E27FC236}">
                    <a16:creationId xmlns:a16="http://schemas.microsoft.com/office/drawing/2014/main" id="{2CB5F778-A0EB-4148-971F-6041907C7DF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146">
                <a:extLst>
                  <a:ext uri="{FF2B5EF4-FFF2-40B4-BE49-F238E27FC236}">
                    <a16:creationId xmlns:a16="http://schemas.microsoft.com/office/drawing/2014/main" id="{8CA4CE63-E1FA-468C-99F9-D45DA805B8A5}"/>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04">
                <a:extLst>
                  <a:ext uri="{FF2B5EF4-FFF2-40B4-BE49-F238E27FC236}">
                    <a16:creationId xmlns:a16="http://schemas.microsoft.com/office/drawing/2014/main" id="{6ABE99F5-E441-4A77-AC24-294BCB749515}"/>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8" name="Group 7">
              <a:extLst>
                <a:ext uri="{FF2B5EF4-FFF2-40B4-BE49-F238E27FC236}">
                  <a16:creationId xmlns:a16="http://schemas.microsoft.com/office/drawing/2014/main" id="{47248AC6-FDA9-4465-99AD-1C38037FAF42}"/>
                </a:ext>
              </a:extLst>
            </p:cNvPr>
            <p:cNvGrpSpPr/>
            <p:nvPr userDrawn="1"/>
          </p:nvGrpSpPr>
          <p:grpSpPr bwMode="gray">
            <a:xfrm>
              <a:off x="0" y="6948152"/>
              <a:ext cx="12192000" cy="232538"/>
              <a:chOff x="0" y="-319423"/>
              <a:chExt cx="12192000" cy="232538"/>
            </a:xfrm>
          </p:grpSpPr>
          <p:sp>
            <p:nvSpPr>
              <p:cNvPr id="37" name="Line 146">
                <a:extLst>
                  <a:ext uri="{FF2B5EF4-FFF2-40B4-BE49-F238E27FC236}">
                    <a16:creationId xmlns:a16="http://schemas.microsoft.com/office/drawing/2014/main" id="{391AC017-F7B3-482C-B9FF-080FEC8A1C3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148">
                <a:extLst>
                  <a:ext uri="{FF2B5EF4-FFF2-40B4-BE49-F238E27FC236}">
                    <a16:creationId xmlns:a16="http://schemas.microsoft.com/office/drawing/2014/main" id="{44C04A24-E2EA-4BB8-881B-0B0365B90D40}"/>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150">
                <a:extLst>
                  <a:ext uri="{FF2B5EF4-FFF2-40B4-BE49-F238E27FC236}">
                    <a16:creationId xmlns:a16="http://schemas.microsoft.com/office/drawing/2014/main" id="{8E8C7757-A0DD-460F-B13E-92782C3B373E}"/>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152">
                <a:extLst>
                  <a:ext uri="{FF2B5EF4-FFF2-40B4-BE49-F238E27FC236}">
                    <a16:creationId xmlns:a16="http://schemas.microsoft.com/office/drawing/2014/main" id="{830CB472-A70F-47F3-B95D-48B38A5A9D18}"/>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54">
                <a:extLst>
                  <a:ext uri="{FF2B5EF4-FFF2-40B4-BE49-F238E27FC236}">
                    <a16:creationId xmlns:a16="http://schemas.microsoft.com/office/drawing/2014/main" id="{3C762C92-DD4C-4B41-926A-176A91E42C9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6">
                <a:extLst>
                  <a:ext uri="{FF2B5EF4-FFF2-40B4-BE49-F238E27FC236}">
                    <a16:creationId xmlns:a16="http://schemas.microsoft.com/office/drawing/2014/main" id="{958F2E5C-9A31-4EFB-A642-127791D7B35F}"/>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8">
                <a:extLst>
                  <a:ext uri="{FF2B5EF4-FFF2-40B4-BE49-F238E27FC236}">
                    <a16:creationId xmlns:a16="http://schemas.microsoft.com/office/drawing/2014/main" id="{1DC31FA4-6FBB-4F59-B070-7D392B1C793A}"/>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60">
                <a:extLst>
                  <a:ext uri="{FF2B5EF4-FFF2-40B4-BE49-F238E27FC236}">
                    <a16:creationId xmlns:a16="http://schemas.microsoft.com/office/drawing/2014/main" id="{47AB1C28-9206-4E3E-89EF-28E1F054D944}"/>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62">
                <a:extLst>
                  <a:ext uri="{FF2B5EF4-FFF2-40B4-BE49-F238E27FC236}">
                    <a16:creationId xmlns:a16="http://schemas.microsoft.com/office/drawing/2014/main" id="{D9773AE6-E0C7-4C53-964A-0E7DA25DEEF3}"/>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64">
                <a:extLst>
                  <a:ext uri="{FF2B5EF4-FFF2-40B4-BE49-F238E27FC236}">
                    <a16:creationId xmlns:a16="http://schemas.microsoft.com/office/drawing/2014/main" id="{C288FCB6-C596-4BDB-8EFD-4296C5D1D3D7}"/>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6">
                <a:extLst>
                  <a:ext uri="{FF2B5EF4-FFF2-40B4-BE49-F238E27FC236}">
                    <a16:creationId xmlns:a16="http://schemas.microsoft.com/office/drawing/2014/main" id="{CEF72E1D-5E71-4246-83E8-F168C356F57A}"/>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8">
                <a:extLst>
                  <a:ext uri="{FF2B5EF4-FFF2-40B4-BE49-F238E27FC236}">
                    <a16:creationId xmlns:a16="http://schemas.microsoft.com/office/drawing/2014/main" id="{A7A78EE4-83AC-4D6E-A2CB-A15C0569981B}"/>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70">
                <a:extLst>
                  <a:ext uri="{FF2B5EF4-FFF2-40B4-BE49-F238E27FC236}">
                    <a16:creationId xmlns:a16="http://schemas.microsoft.com/office/drawing/2014/main" id="{9BC205B0-D4F4-4ADD-841E-E01B3A86205C}"/>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72">
                <a:extLst>
                  <a:ext uri="{FF2B5EF4-FFF2-40B4-BE49-F238E27FC236}">
                    <a16:creationId xmlns:a16="http://schemas.microsoft.com/office/drawing/2014/main" id="{08255FBF-8D07-4D30-89FB-4D19C188BF15}"/>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74">
                <a:extLst>
                  <a:ext uri="{FF2B5EF4-FFF2-40B4-BE49-F238E27FC236}">
                    <a16:creationId xmlns:a16="http://schemas.microsoft.com/office/drawing/2014/main" id="{88D44F5D-148C-4BE2-9DA7-71A4382AC5B8}"/>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6">
                <a:extLst>
                  <a:ext uri="{FF2B5EF4-FFF2-40B4-BE49-F238E27FC236}">
                    <a16:creationId xmlns:a16="http://schemas.microsoft.com/office/drawing/2014/main" id="{2C24DEE7-8BBD-415E-8903-E1547A2637B2}"/>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8">
                <a:extLst>
                  <a:ext uri="{FF2B5EF4-FFF2-40B4-BE49-F238E27FC236}">
                    <a16:creationId xmlns:a16="http://schemas.microsoft.com/office/drawing/2014/main" id="{0AF8060D-FC6E-4EAC-85C2-C8DDB7009D9E}"/>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80">
                <a:extLst>
                  <a:ext uri="{FF2B5EF4-FFF2-40B4-BE49-F238E27FC236}">
                    <a16:creationId xmlns:a16="http://schemas.microsoft.com/office/drawing/2014/main" id="{B07EB7C3-18E1-4BE0-9FA8-C4B4CA4D7EEC}"/>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82">
                <a:extLst>
                  <a:ext uri="{FF2B5EF4-FFF2-40B4-BE49-F238E27FC236}">
                    <a16:creationId xmlns:a16="http://schemas.microsoft.com/office/drawing/2014/main" id="{8D1006CD-9550-4E4C-BCFD-BE5FD8250908}"/>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84">
                <a:extLst>
                  <a:ext uri="{FF2B5EF4-FFF2-40B4-BE49-F238E27FC236}">
                    <a16:creationId xmlns:a16="http://schemas.microsoft.com/office/drawing/2014/main" id="{6DC36F23-C2D2-44EF-BBB2-CFEB90A644E1}"/>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6">
                <a:extLst>
                  <a:ext uri="{FF2B5EF4-FFF2-40B4-BE49-F238E27FC236}">
                    <a16:creationId xmlns:a16="http://schemas.microsoft.com/office/drawing/2014/main" id="{E393CB5A-0267-4164-9243-10E934F7F7E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8">
                <a:extLst>
                  <a:ext uri="{FF2B5EF4-FFF2-40B4-BE49-F238E27FC236}">
                    <a16:creationId xmlns:a16="http://schemas.microsoft.com/office/drawing/2014/main" id="{E7AA2782-4FBA-4FFB-ABF0-796679C8B485}"/>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90">
                <a:extLst>
                  <a:ext uri="{FF2B5EF4-FFF2-40B4-BE49-F238E27FC236}">
                    <a16:creationId xmlns:a16="http://schemas.microsoft.com/office/drawing/2014/main" id="{8E7CBB06-6B2B-448A-BAE5-72177B5D2880}"/>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92">
                <a:extLst>
                  <a:ext uri="{FF2B5EF4-FFF2-40B4-BE49-F238E27FC236}">
                    <a16:creationId xmlns:a16="http://schemas.microsoft.com/office/drawing/2014/main" id="{87C0755B-AB24-4F44-9AD8-4C8ABE3800C3}"/>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94">
                <a:extLst>
                  <a:ext uri="{FF2B5EF4-FFF2-40B4-BE49-F238E27FC236}">
                    <a16:creationId xmlns:a16="http://schemas.microsoft.com/office/drawing/2014/main" id="{BD88D2A4-60F1-447E-93AB-3494D39C45F2}"/>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6">
                <a:extLst>
                  <a:ext uri="{FF2B5EF4-FFF2-40B4-BE49-F238E27FC236}">
                    <a16:creationId xmlns:a16="http://schemas.microsoft.com/office/drawing/2014/main" id="{4CFCE280-1622-460F-AC36-E8CB0B026BB2}"/>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8">
                <a:extLst>
                  <a:ext uri="{FF2B5EF4-FFF2-40B4-BE49-F238E27FC236}">
                    <a16:creationId xmlns:a16="http://schemas.microsoft.com/office/drawing/2014/main" id="{2243FA71-101F-49C0-96F2-81B10F5BFB9B}"/>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00">
                <a:extLst>
                  <a:ext uri="{FF2B5EF4-FFF2-40B4-BE49-F238E27FC236}">
                    <a16:creationId xmlns:a16="http://schemas.microsoft.com/office/drawing/2014/main" id="{307ABF85-CE64-4BE1-B6F2-0C4D4DBF4AC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02">
                <a:extLst>
                  <a:ext uri="{FF2B5EF4-FFF2-40B4-BE49-F238E27FC236}">
                    <a16:creationId xmlns:a16="http://schemas.microsoft.com/office/drawing/2014/main" id="{A81AC63F-C775-4CF3-A6EA-82FBAF50BC1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04">
                <a:extLst>
                  <a:ext uri="{FF2B5EF4-FFF2-40B4-BE49-F238E27FC236}">
                    <a16:creationId xmlns:a16="http://schemas.microsoft.com/office/drawing/2014/main" id="{BF5ADE56-EBA3-4AA0-9CD7-494C8EB21909}"/>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6">
                <a:extLst>
                  <a:ext uri="{FF2B5EF4-FFF2-40B4-BE49-F238E27FC236}">
                    <a16:creationId xmlns:a16="http://schemas.microsoft.com/office/drawing/2014/main" id="{D6105A57-7601-4166-8A44-881F49394934}"/>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8">
                <a:extLst>
                  <a:ext uri="{FF2B5EF4-FFF2-40B4-BE49-F238E27FC236}">
                    <a16:creationId xmlns:a16="http://schemas.microsoft.com/office/drawing/2014/main" id="{424D709B-73B9-4A1F-8F38-90F085C75493}"/>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10">
                <a:extLst>
                  <a:ext uri="{FF2B5EF4-FFF2-40B4-BE49-F238E27FC236}">
                    <a16:creationId xmlns:a16="http://schemas.microsoft.com/office/drawing/2014/main" id="{51B48032-CC5A-4835-9AC3-68C8773AA655}"/>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12">
                <a:extLst>
                  <a:ext uri="{FF2B5EF4-FFF2-40B4-BE49-F238E27FC236}">
                    <a16:creationId xmlns:a16="http://schemas.microsoft.com/office/drawing/2014/main" id="{3913B23A-28F3-4E87-9F52-416C5E52697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14">
                <a:extLst>
                  <a:ext uri="{FF2B5EF4-FFF2-40B4-BE49-F238E27FC236}">
                    <a16:creationId xmlns:a16="http://schemas.microsoft.com/office/drawing/2014/main" id="{B0D78C0E-43FC-4E51-AD1F-D8E527FE6B95}"/>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6">
                <a:extLst>
                  <a:ext uri="{FF2B5EF4-FFF2-40B4-BE49-F238E27FC236}">
                    <a16:creationId xmlns:a16="http://schemas.microsoft.com/office/drawing/2014/main" id="{215B58C8-7BC4-4CF9-B177-33CC4177E8CF}"/>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8">
                <a:extLst>
                  <a:ext uri="{FF2B5EF4-FFF2-40B4-BE49-F238E27FC236}">
                    <a16:creationId xmlns:a16="http://schemas.microsoft.com/office/drawing/2014/main" id="{0D8B220C-D293-4FD7-B904-D7BEA69FDAD9}"/>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20">
                <a:extLst>
                  <a:ext uri="{FF2B5EF4-FFF2-40B4-BE49-F238E27FC236}">
                    <a16:creationId xmlns:a16="http://schemas.microsoft.com/office/drawing/2014/main" id="{9D5AB9B7-76D2-4059-9388-711F4705309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22">
                <a:extLst>
                  <a:ext uri="{FF2B5EF4-FFF2-40B4-BE49-F238E27FC236}">
                    <a16:creationId xmlns:a16="http://schemas.microsoft.com/office/drawing/2014/main" id="{ED8703E4-D087-4371-81C9-DE887BA0377F}"/>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24">
                <a:extLst>
                  <a:ext uri="{FF2B5EF4-FFF2-40B4-BE49-F238E27FC236}">
                    <a16:creationId xmlns:a16="http://schemas.microsoft.com/office/drawing/2014/main" id="{4ECB6CB8-CC82-456F-A5D8-B45DDEF2D21C}"/>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6">
                <a:extLst>
                  <a:ext uri="{FF2B5EF4-FFF2-40B4-BE49-F238E27FC236}">
                    <a16:creationId xmlns:a16="http://schemas.microsoft.com/office/drawing/2014/main" id="{D5DB0C71-776F-456D-BB5F-8917BC699695}"/>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8">
                <a:extLst>
                  <a:ext uri="{FF2B5EF4-FFF2-40B4-BE49-F238E27FC236}">
                    <a16:creationId xmlns:a16="http://schemas.microsoft.com/office/drawing/2014/main" id="{530FB8F0-5032-4AC5-8DB3-4B0C898E7EE6}"/>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46">
                <a:extLst>
                  <a:ext uri="{FF2B5EF4-FFF2-40B4-BE49-F238E27FC236}">
                    <a16:creationId xmlns:a16="http://schemas.microsoft.com/office/drawing/2014/main" id="{6F917F00-0114-4369-85B9-9E2A558A244F}"/>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04">
                <a:extLst>
                  <a:ext uri="{FF2B5EF4-FFF2-40B4-BE49-F238E27FC236}">
                    <a16:creationId xmlns:a16="http://schemas.microsoft.com/office/drawing/2014/main" id="{4EDC5332-29C9-43E6-8B22-E97932F007BC}"/>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9" name="Group 8">
              <a:extLst>
                <a:ext uri="{FF2B5EF4-FFF2-40B4-BE49-F238E27FC236}">
                  <a16:creationId xmlns:a16="http://schemas.microsoft.com/office/drawing/2014/main" id="{0ADC1258-315D-471F-926B-799F0B2CCEEB}"/>
                </a:ext>
              </a:extLst>
            </p:cNvPr>
            <p:cNvGrpSpPr/>
            <p:nvPr userDrawn="1"/>
          </p:nvGrpSpPr>
          <p:grpSpPr bwMode="gray">
            <a:xfrm>
              <a:off x="12276481" y="0"/>
              <a:ext cx="240289" cy="6858000"/>
              <a:chOff x="-319714" y="0"/>
              <a:chExt cx="240289" cy="6858000"/>
            </a:xfrm>
          </p:grpSpPr>
          <p:sp>
            <p:nvSpPr>
              <p:cNvPr id="12" name="Line 230">
                <a:extLst>
                  <a:ext uri="{FF2B5EF4-FFF2-40B4-BE49-F238E27FC236}">
                    <a16:creationId xmlns:a16="http://schemas.microsoft.com/office/drawing/2014/main" id="{DE1B2705-1DF3-4A2A-A9A7-C886644C2118}"/>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 name="Line 232">
                <a:extLst>
                  <a:ext uri="{FF2B5EF4-FFF2-40B4-BE49-F238E27FC236}">
                    <a16:creationId xmlns:a16="http://schemas.microsoft.com/office/drawing/2014/main" id="{34EA7BDB-FF81-42C2-8521-561E0E00A764}"/>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 name="Line 234">
                <a:extLst>
                  <a:ext uri="{FF2B5EF4-FFF2-40B4-BE49-F238E27FC236}">
                    <a16:creationId xmlns:a16="http://schemas.microsoft.com/office/drawing/2014/main" id="{9AD31D77-3E3F-44A4-8BF4-53C1A82D83FD}"/>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5" name="Line 236">
                <a:extLst>
                  <a:ext uri="{FF2B5EF4-FFF2-40B4-BE49-F238E27FC236}">
                    <a16:creationId xmlns:a16="http://schemas.microsoft.com/office/drawing/2014/main" id="{0C5099C4-7B8B-483B-A3FA-0103505267DF}"/>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8">
                <a:extLst>
                  <a:ext uri="{FF2B5EF4-FFF2-40B4-BE49-F238E27FC236}">
                    <a16:creationId xmlns:a16="http://schemas.microsoft.com/office/drawing/2014/main" id="{114E991C-0A41-493E-8F64-479EBA55040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40">
                <a:extLst>
                  <a:ext uri="{FF2B5EF4-FFF2-40B4-BE49-F238E27FC236}">
                    <a16:creationId xmlns:a16="http://schemas.microsoft.com/office/drawing/2014/main" id="{7A7E4E9F-4424-4CC8-80AC-9AAC7C242D96}"/>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 name="Line 244">
                <a:extLst>
                  <a:ext uri="{FF2B5EF4-FFF2-40B4-BE49-F238E27FC236}">
                    <a16:creationId xmlns:a16="http://schemas.microsoft.com/office/drawing/2014/main" id="{055333F7-B77F-4FEA-86F6-4FAD902EEE7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46">
                <a:extLst>
                  <a:ext uri="{FF2B5EF4-FFF2-40B4-BE49-F238E27FC236}">
                    <a16:creationId xmlns:a16="http://schemas.microsoft.com/office/drawing/2014/main" id="{2DFDE95C-EB71-4829-8543-362440EA9B0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0">
                <a:extLst>
                  <a:ext uri="{FF2B5EF4-FFF2-40B4-BE49-F238E27FC236}">
                    <a16:creationId xmlns:a16="http://schemas.microsoft.com/office/drawing/2014/main" id="{C1C0E95F-C78C-44E8-9A67-641CBDCD475F}"/>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52">
                <a:extLst>
                  <a:ext uri="{FF2B5EF4-FFF2-40B4-BE49-F238E27FC236}">
                    <a16:creationId xmlns:a16="http://schemas.microsoft.com/office/drawing/2014/main" id="{DE7C0931-C491-40C6-89C4-3CEAC6856B72}"/>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54">
                <a:extLst>
                  <a:ext uri="{FF2B5EF4-FFF2-40B4-BE49-F238E27FC236}">
                    <a16:creationId xmlns:a16="http://schemas.microsoft.com/office/drawing/2014/main" id="{CCE1C1E6-4F33-43EF-865F-2D4DE9503670}"/>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6">
                <a:extLst>
                  <a:ext uri="{FF2B5EF4-FFF2-40B4-BE49-F238E27FC236}">
                    <a16:creationId xmlns:a16="http://schemas.microsoft.com/office/drawing/2014/main" id="{D09B93B4-3C05-4F25-8CDA-4F34D9FFC160}"/>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8">
                <a:extLst>
                  <a:ext uri="{FF2B5EF4-FFF2-40B4-BE49-F238E27FC236}">
                    <a16:creationId xmlns:a16="http://schemas.microsoft.com/office/drawing/2014/main" id="{2AF755CC-2FFC-4B76-8BDF-97C6DBD4AF45}"/>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60">
                <a:extLst>
                  <a:ext uri="{FF2B5EF4-FFF2-40B4-BE49-F238E27FC236}">
                    <a16:creationId xmlns:a16="http://schemas.microsoft.com/office/drawing/2014/main" id="{2044C688-5A9B-4372-B5D4-955FBB26E121}"/>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62">
                <a:extLst>
                  <a:ext uri="{FF2B5EF4-FFF2-40B4-BE49-F238E27FC236}">
                    <a16:creationId xmlns:a16="http://schemas.microsoft.com/office/drawing/2014/main" id="{9C686BC5-7749-4142-A541-57F6B97766EE}"/>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64">
                <a:extLst>
                  <a:ext uri="{FF2B5EF4-FFF2-40B4-BE49-F238E27FC236}">
                    <a16:creationId xmlns:a16="http://schemas.microsoft.com/office/drawing/2014/main" id="{9FA655F9-3472-4505-BD61-136B9A460C7F}"/>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6">
                <a:extLst>
                  <a:ext uri="{FF2B5EF4-FFF2-40B4-BE49-F238E27FC236}">
                    <a16:creationId xmlns:a16="http://schemas.microsoft.com/office/drawing/2014/main" id="{EDFADCFE-5031-4911-996F-E3FF861FCA12}"/>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8">
                <a:extLst>
                  <a:ext uri="{FF2B5EF4-FFF2-40B4-BE49-F238E27FC236}">
                    <a16:creationId xmlns:a16="http://schemas.microsoft.com/office/drawing/2014/main" id="{E7337D11-079E-4694-9DD7-EC80B708DB36}"/>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70">
                <a:extLst>
                  <a:ext uri="{FF2B5EF4-FFF2-40B4-BE49-F238E27FC236}">
                    <a16:creationId xmlns:a16="http://schemas.microsoft.com/office/drawing/2014/main" id="{CECADB7A-B1CD-4FD2-86BB-8990452E95EA}"/>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72">
                <a:extLst>
                  <a:ext uri="{FF2B5EF4-FFF2-40B4-BE49-F238E27FC236}">
                    <a16:creationId xmlns:a16="http://schemas.microsoft.com/office/drawing/2014/main" id="{93E96941-85CE-4AD5-AE53-A852553352F7}"/>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74">
                <a:extLst>
                  <a:ext uri="{FF2B5EF4-FFF2-40B4-BE49-F238E27FC236}">
                    <a16:creationId xmlns:a16="http://schemas.microsoft.com/office/drawing/2014/main" id="{F1297FCF-F318-451D-8CF4-C8FF19AD5E10}"/>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6">
                <a:extLst>
                  <a:ext uri="{FF2B5EF4-FFF2-40B4-BE49-F238E27FC236}">
                    <a16:creationId xmlns:a16="http://schemas.microsoft.com/office/drawing/2014/main" id="{6B483D16-F2F6-4BE4-A8D0-5D6DA4D9C11B}"/>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8">
                <a:extLst>
                  <a:ext uri="{FF2B5EF4-FFF2-40B4-BE49-F238E27FC236}">
                    <a16:creationId xmlns:a16="http://schemas.microsoft.com/office/drawing/2014/main" id="{0A2D2505-7DB5-41A0-B3BB-C39384987A6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56">
                <a:extLst>
                  <a:ext uri="{FF2B5EF4-FFF2-40B4-BE49-F238E27FC236}">
                    <a16:creationId xmlns:a16="http://schemas.microsoft.com/office/drawing/2014/main" id="{CF713AE6-78A3-4965-AF92-F3C6E2DB0459}"/>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34">
                <a:extLst>
                  <a:ext uri="{FF2B5EF4-FFF2-40B4-BE49-F238E27FC236}">
                    <a16:creationId xmlns:a16="http://schemas.microsoft.com/office/drawing/2014/main" id="{DFBC55C8-7429-4C1B-8498-40C812497AF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2" name="Title 1">
            <a:extLst>
              <a:ext uri="{FF2B5EF4-FFF2-40B4-BE49-F238E27FC236}">
                <a16:creationId xmlns:a16="http://schemas.microsoft.com/office/drawing/2014/main" id="{BD55DD73-DE21-4DC2-9E75-525CD057BBFE}"/>
              </a:ext>
            </a:extLst>
          </p:cNvPr>
          <p:cNvSpPr>
            <a:spLocks noGrp="1"/>
          </p:cNvSpPr>
          <p:nvPr>
            <p:ph type="ctrTitle" hasCustomPrompt="1"/>
          </p:nvPr>
        </p:nvSpPr>
        <p:spPr bwMode="gray">
          <a:xfrm>
            <a:off x="283535" y="3978534"/>
            <a:ext cx="7739120" cy="1450716"/>
          </a:xfrm>
          <a:prstGeom prst="rect">
            <a:avLst/>
          </a:prstGeom>
          <a:solidFill>
            <a:schemeClr val="tx2"/>
          </a:solidFill>
        </p:spPr>
        <p:txBody>
          <a:bodyPr wrap="non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a:t>
            </a:r>
            <a:r>
              <a:rPr lang="nl-NL"/>
              <a:t>presentatie titel </a:t>
            </a:r>
            <a:br>
              <a:rPr lang="nl-NL"/>
            </a:br>
            <a:r>
              <a:rPr lang="nl-NL"/>
              <a:t>aan </a:t>
            </a:r>
            <a:r>
              <a:rPr lang="nl-NL" dirty="0"/>
              <a:t>te passen</a:t>
            </a:r>
            <a:endParaRPr lang="en-GB" dirty="0"/>
          </a:p>
        </p:txBody>
      </p:sp>
      <p:sp>
        <p:nvSpPr>
          <p:cNvPr id="153" name="Text Placeholder 10">
            <a:extLst>
              <a:ext uri="{FF2B5EF4-FFF2-40B4-BE49-F238E27FC236}">
                <a16:creationId xmlns:a16="http://schemas.microsoft.com/office/drawing/2014/main" id="{B726F0E7-23C0-40F9-93D2-60E17E5C88D4}"/>
              </a:ext>
            </a:extLst>
          </p:cNvPr>
          <p:cNvSpPr>
            <a:spLocks noGrp="1"/>
          </p:cNvSpPr>
          <p:nvPr>
            <p:ph type="body" sz="quarter" idx="10" hasCustomPrompt="1"/>
          </p:nvPr>
        </p:nvSpPr>
        <p:spPr bwMode="gray">
          <a:xfrm>
            <a:off x="283533" y="5724331"/>
            <a:ext cx="2454678" cy="345013"/>
          </a:xfrm>
          <a:prstGeom prst="rect">
            <a:avLst/>
          </a:prstGeom>
          <a:solidFill>
            <a:schemeClr val="accent2"/>
          </a:solidFill>
        </p:spPr>
        <p:txBody>
          <a:bodyPr wrap="none" lIns="284400" tIns="72000" rIns="284400" bIns="72000" anchor="t" anchorCtr="0">
            <a:spAutoFit/>
          </a:bodyPr>
          <a:lstStyle>
            <a:lvl1pPr marL="0" indent="0" algn="l">
              <a:spcAft>
                <a:spcPts val="0"/>
              </a:spcAft>
              <a:buNone/>
              <a:defRPr sz="1300">
                <a:solidFill>
                  <a:schemeClr val="bg1"/>
                </a:solidFill>
              </a:defRPr>
            </a:lvl1pPr>
          </a:lstStyle>
          <a:p>
            <a:pPr lvl="0"/>
            <a:r>
              <a:rPr lang="nl-NL"/>
              <a:t>Presentator informatie</a:t>
            </a:r>
            <a:endParaRPr lang="nl-NL" dirty="0"/>
          </a:p>
        </p:txBody>
      </p:sp>
      <p:sp>
        <p:nvSpPr>
          <p:cNvPr id="156" name="Content Placeholder 1">
            <a:extLst>
              <a:ext uri="{FF2B5EF4-FFF2-40B4-BE49-F238E27FC236}">
                <a16:creationId xmlns:a16="http://schemas.microsoft.com/office/drawing/2014/main" id="{1F6CE2D0-BC08-4306-BCF8-C5AB0D96BB84}"/>
              </a:ext>
            </a:extLst>
          </p:cNvPr>
          <p:cNvSpPr txBox="1">
            <a:spLocks/>
          </p:cNvSpPr>
          <p:nvPr userDrawn="1"/>
        </p:nvSpPr>
        <p:spPr bwMode="gray">
          <a:xfrm>
            <a:off x="-3164400" y="2"/>
            <a:ext cx="2804400" cy="4571998"/>
          </a:xfrm>
          <a:prstGeom prst="rect">
            <a:avLst/>
          </a:prstGeom>
        </p:spPr>
        <p:txBody>
          <a:bodyPr lIns="0" tIns="0" rIns="0" bIns="0"/>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Tree>
    <p:extLst>
      <p:ext uri="{BB962C8B-B14F-4D97-AF65-F5344CB8AC3E}">
        <p14:creationId xmlns:p14="http://schemas.microsoft.com/office/powerpoint/2010/main" val="15200214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met afbeelding">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F56B32-8829-4438-9A75-C14B584A0384}"/>
              </a:ext>
            </a:extLst>
          </p:cNvPr>
          <p:cNvGrpSpPr/>
          <p:nvPr userDrawn="1"/>
        </p:nvGrpSpPr>
        <p:grpSpPr>
          <a:xfrm>
            <a:off x="-3714750" y="-933450"/>
            <a:ext cx="19621500" cy="8724900"/>
            <a:chOff x="-3714750" y="-933450"/>
            <a:chExt cx="19621500" cy="8724900"/>
          </a:xfrm>
        </p:grpSpPr>
        <p:sp>
          <p:nvSpPr>
            <p:cNvPr id="10" name="Rectangle 9">
              <a:extLst>
                <a:ext uri="{FF2B5EF4-FFF2-40B4-BE49-F238E27FC236}">
                  <a16:creationId xmlns:a16="http://schemas.microsoft.com/office/drawing/2014/main" id="{27C59336-6CD6-4669-98ED-4024BC8531E0}"/>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 name="Content Placeholder 1">
              <a:extLst>
                <a:ext uri="{FF2B5EF4-FFF2-40B4-BE49-F238E27FC236}">
                  <a16:creationId xmlns:a16="http://schemas.microsoft.com/office/drawing/2014/main" id="{27656095-DD83-4DE7-B9DA-342D6E507144}"/>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2" name="Afbeelding 25">
              <a:extLst>
                <a:ext uri="{FF2B5EF4-FFF2-40B4-BE49-F238E27FC236}">
                  <a16:creationId xmlns:a16="http://schemas.microsoft.com/office/drawing/2014/main" id="{7703DCDF-12D7-4A83-8AFA-53E78BA73683}"/>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164" name="Picture Placeholder 163">
            <a:extLst>
              <a:ext uri="{FF2B5EF4-FFF2-40B4-BE49-F238E27FC236}">
                <a16:creationId xmlns:a16="http://schemas.microsoft.com/office/drawing/2014/main" id="{A606E928-CA9F-41D1-907A-E43074D18D69}"/>
              </a:ext>
            </a:extLst>
          </p:cNvPr>
          <p:cNvSpPr>
            <a:spLocks noGrp="1"/>
          </p:cNvSpPr>
          <p:nvPr>
            <p:ph type="pic" sz="quarter" idx="17" hasCustomPrompt="1"/>
          </p:nvPr>
        </p:nvSpPr>
        <p:spPr bwMode="gray">
          <a:xfrm>
            <a:off x="6234000" y="3"/>
            <a:ext cx="5958000" cy="6857995"/>
          </a:xfrm>
          <a:custGeom>
            <a:avLst/>
            <a:gdLst>
              <a:gd name="connsiteX0" fmla="*/ 0 w 5958000"/>
              <a:gd name="connsiteY0" fmla="*/ 0 h 6857995"/>
              <a:gd name="connsiteX1" fmla="*/ 5958000 w 5958000"/>
              <a:gd name="connsiteY1" fmla="*/ 0 h 6857995"/>
              <a:gd name="connsiteX2" fmla="*/ 5958000 w 5958000"/>
              <a:gd name="connsiteY2" fmla="*/ 6857995 h 6857995"/>
              <a:gd name="connsiteX3" fmla="*/ 5386068 w 5958000"/>
              <a:gd name="connsiteY3" fmla="*/ 6857995 h 6857995"/>
              <a:gd name="connsiteX4" fmla="*/ 5386068 w 5958000"/>
              <a:gd name="connsiteY4" fmla="*/ 6285596 h 6857995"/>
              <a:gd name="connsiteX5" fmla="*/ 4813668 w 5958000"/>
              <a:gd name="connsiteY5" fmla="*/ 6285596 h 6857995"/>
              <a:gd name="connsiteX6" fmla="*/ 4813668 w 5958000"/>
              <a:gd name="connsiteY6" fmla="*/ 6857995 h 6857995"/>
              <a:gd name="connsiteX7" fmla="*/ 0 w 59580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8000" h="6857995">
                <a:moveTo>
                  <a:pt x="0" y="0"/>
                </a:moveTo>
                <a:lnTo>
                  <a:pt x="5958000" y="0"/>
                </a:lnTo>
                <a:lnTo>
                  <a:pt x="5958000" y="6857995"/>
                </a:lnTo>
                <a:lnTo>
                  <a:pt x="5386068" y="6857995"/>
                </a:lnTo>
                <a:lnTo>
                  <a:pt x="5386068" y="6285596"/>
                </a:lnTo>
                <a:lnTo>
                  <a:pt x="4813668" y="6285596"/>
                </a:lnTo>
                <a:lnTo>
                  <a:pt x="4813668" y="6857995"/>
                </a:lnTo>
                <a:lnTo>
                  <a:pt x="0" y="6857995"/>
                </a:lnTo>
                <a:close/>
              </a:path>
            </a:pathLst>
          </a:custGeom>
          <a:noFill/>
        </p:spPr>
        <p:txBody>
          <a:bodyPr wrap="square" lIns="0" tIns="0" rIns="0" bIns="147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sp>
        <p:nvSpPr>
          <p:cNvPr id="19" name="Content Placeholder 8">
            <a:extLst>
              <a:ext uri="{FF2B5EF4-FFF2-40B4-BE49-F238E27FC236}">
                <a16:creationId xmlns:a16="http://schemas.microsoft.com/office/drawing/2014/main" id="{6962ED52-3B89-4B31-B08C-CFF4417F8A1A}"/>
              </a:ext>
            </a:extLst>
          </p:cNvPr>
          <p:cNvSpPr>
            <a:spLocks noGrp="1"/>
          </p:cNvSpPr>
          <p:nvPr>
            <p:ph sz="quarter" idx="14" hasCustomPrompt="1"/>
          </p:nvPr>
        </p:nvSpPr>
        <p:spPr bwMode="gray">
          <a:xfrm>
            <a:off x="571500"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Title 2">
            <a:extLst>
              <a:ext uri="{FF2B5EF4-FFF2-40B4-BE49-F238E27FC236}">
                <a16:creationId xmlns:a16="http://schemas.microsoft.com/office/drawing/2014/main" id="{29D07D11-4859-4E21-964B-B61752A83EF5}"/>
              </a:ext>
            </a:extLst>
          </p:cNvPr>
          <p:cNvSpPr>
            <a:spLocks noGrp="1"/>
          </p:cNvSpPr>
          <p:nvPr>
            <p:ph type="title" hasCustomPrompt="1"/>
          </p:nvPr>
        </p:nvSpPr>
        <p:spPr bwMode="gray">
          <a:xfrm>
            <a:off x="571500" y="285752"/>
            <a:ext cx="5382000" cy="1238248"/>
          </a:xfrm>
        </p:spPr>
        <p:txBody>
          <a:bodyPr/>
          <a:lstStyle>
            <a:lvl1pPr>
              <a:defRPr/>
            </a:lvl1pPr>
          </a:lstStyle>
          <a:p>
            <a:r>
              <a:rPr lang="nl-NL" dirty="0"/>
              <a:t>Klik om de titel aan te passen</a:t>
            </a:r>
          </a:p>
        </p:txBody>
      </p:sp>
      <p:sp>
        <p:nvSpPr>
          <p:cNvPr id="4" name="Footer Placeholder 3">
            <a:extLst>
              <a:ext uri="{FF2B5EF4-FFF2-40B4-BE49-F238E27FC236}">
                <a16:creationId xmlns:a16="http://schemas.microsoft.com/office/drawing/2014/main" id="{BCE21273-48D4-4CD3-97E4-B10DD76EAD5C}"/>
              </a:ext>
            </a:extLst>
          </p:cNvPr>
          <p:cNvSpPr>
            <a:spLocks noGrp="1"/>
          </p:cNvSpPr>
          <p:nvPr>
            <p:ph type="ftr" sz="quarter" idx="19"/>
          </p:nvPr>
        </p:nvSpPr>
        <p:spPr bwMode="gray"/>
        <p:txBody>
          <a:bodyPr/>
          <a:lstStyle/>
          <a:p>
            <a:r>
              <a:rPr lang="en-GB"/>
              <a:t>Titel van je presentatie</a:t>
            </a:r>
            <a:endParaRPr lang="en-GB" dirty="0"/>
          </a:p>
        </p:txBody>
      </p:sp>
      <p:sp>
        <p:nvSpPr>
          <p:cNvPr id="5" name="Slide Number Placeholder 4">
            <a:extLst>
              <a:ext uri="{FF2B5EF4-FFF2-40B4-BE49-F238E27FC236}">
                <a16:creationId xmlns:a16="http://schemas.microsoft.com/office/drawing/2014/main" id="{2DC5B20D-6C7E-4B4E-8533-6FE40B3DDF2A}"/>
              </a:ext>
            </a:extLst>
          </p:cNvPr>
          <p:cNvSpPr>
            <a:spLocks noGrp="1"/>
          </p:cNvSpPr>
          <p:nvPr>
            <p:ph type="sldNum" sz="quarter" idx="20"/>
          </p:nvPr>
        </p:nvSpPr>
        <p:spPr bwMode="gray"/>
        <p:txBody>
          <a:bodyPr/>
          <a:lstStyle/>
          <a:p>
            <a:fld id="{EEC0F82C-4994-47DA-8D9B-99D78D224F6D}" type="slidenum">
              <a:rPr lang="en-GB" smtClean="0"/>
              <a:pPr/>
              <a:t>‹nr.›</a:t>
            </a:fld>
            <a:endParaRPr lang="en-GB" dirty="0"/>
          </a:p>
        </p:txBody>
      </p:sp>
      <p:sp>
        <p:nvSpPr>
          <p:cNvPr id="165" name="Content Placeholder 1">
            <a:extLst>
              <a:ext uri="{FF2B5EF4-FFF2-40B4-BE49-F238E27FC236}">
                <a16:creationId xmlns:a16="http://schemas.microsoft.com/office/drawing/2014/main" id="{3038F346-C3C7-4653-9D64-E62A8B0F32BB}"/>
              </a:ext>
            </a:extLst>
          </p:cNvPr>
          <p:cNvSpPr txBox="1">
            <a:spLocks/>
          </p:cNvSpPr>
          <p:nvPr userDrawn="1"/>
        </p:nvSpPr>
        <p:spPr bwMode="gray">
          <a:xfrm>
            <a:off x="1265126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Tree>
    <p:extLst>
      <p:ext uri="{BB962C8B-B14F-4D97-AF65-F5344CB8AC3E}">
        <p14:creationId xmlns:p14="http://schemas.microsoft.com/office/powerpoint/2010/main" val="2178671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tekst">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F56B32-8829-4438-9A75-C14B584A0384}"/>
              </a:ext>
            </a:extLst>
          </p:cNvPr>
          <p:cNvGrpSpPr/>
          <p:nvPr userDrawn="1"/>
        </p:nvGrpSpPr>
        <p:grpSpPr>
          <a:xfrm>
            <a:off x="-3725885" y="-933450"/>
            <a:ext cx="19643770" cy="8724900"/>
            <a:chOff x="-3714750" y="-933450"/>
            <a:chExt cx="19643770" cy="8724900"/>
          </a:xfrm>
        </p:grpSpPr>
        <p:sp>
          <p:nvSpPr>
            <p:cNvPr id="10" name="Rectangle 9">
              <a:extLst>
                <a:ext uri="{FF2B5EF4-FFF2-40B4-BE49-F238E27FC236}">
                  <a16:creationId xmlns:a16="http://schemas.microsoft.com/office/drawing/2014/main" id="{27C59336-6CD6-4669-98ED-4024BC8531E0}"/>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 name="Content Placeholder 1">
              <a:extLst>
                <a:ext uri="{FF2B5EF4-FFF2-40B4-BE49-F238E27FC236}">
                  <a16:creationId xmlns:a16="http://schemas.microsoft.com/office/drawing/2014/main" id="{27656095-DD83-4DE7-B9DA-342D6E507144}"/>
                </a:ext>
              </a:extLst>
            </p:cNvPr>
            <p:cNvSpPr txBox="1">
              <a:spLocks/>
            </p:cNvSpPr>
            <p:nvPr userDrawn="1"/>
          </p:nvSpPr>
          <p:spPr bwMode="gray">
            <a:xfrm>
              <a:off x="12765565"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2" name="Afbeelding 25">
              <a:extLst>
                <a:ext uri="{FF2B5EF4-FFF2-40B4-BE49-F238E27FC236}">
                  <a16:creationId xmlns:a16="http://schemas.microsoft.com/office/drawing/2014/main" id="{7703DCDF-12D7-4A83-8AFA-53E78BA73683}"/>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12765566" y="2278596"/>
              <a:ext cx="2686285" cy="750607"/>
            </a:xfrm>
            <a:prstGeom prst="rect">
              <a:avLst/>
            </a:prstGeom>
            <a:noFill/>
            <a:ln>
              <a:noFill/>
            </a:ln>
            <a:extLst>
              <a:ext uri="{53640926-AAD7-44D8-BBD7-CCE9431645EC}">
                <a14:shadowObscured xmlns:a14="http://schemas.microsoft.com/office/drawing/2010/main"/>
              </a:ext>
            </a:extLst>
          </p:spPr>
        </p:pic>
      </p:grpSp>
      <p:sp>
        <p:nvSpPr>
          <p:cNvPr id="164" name="Picture Placeholder 163">
            <a:extLst>
              <a:ext uri="{FF2B5EF4-FFF2-40B4-BE49-F238E27FC236}">
                <a16:creationId xmlns:a16="http://schemas.microsoft.com/office/drawing/2014/main" id="{A606E928-CA9F-41D1-907A-E43074D18D69}"/>
              </a:ext>
            </a:extLst>
          </p:cNvPr>
          <p:cNvSpPr>
            <a:spLocks noGrp="1"/>
          </p:cNvSpPr>
          <p:nvPr>
            <p:ph type="pic" sz="quarter" idx="17" hasCustomPrompt="1"/>
          </p:nvPr>
        </p:nvSpPr>
        <p:spPr bwMode="gray">
          <a:xfrm>
            <a:off x="0" y="3"/>
            <a:ext cx="5958000" cy="6857995"/>
          </a:xfrm>
          <a:prstGeom prst="rect">
            <a:avLst/>
          </a:prstGeom>
          <a:noFill/>
        </p:spPr>
        <p:txBody>
          <a:bodyPr wrap="square" lIns="180000" tIns="0" rIns="180000" bIns="147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sp>
        <p:nvSpPr>
          <p:cNvPr id="19" name="Content Placeholder 8">
            <a:extLst>
              <a:ext uri="{FF2B5EF4-FFF2-40B4-BE49-F238E27FC236}">
                <a16:creationId xmlns:a16="http://schemas.microsoft.com/office/drawing/2014/main" id="{6962ED52-3B89-4B31-B08C-CFF4417F8A1A}"/>
              </a:ext>
            </a:extLst>
          </p:cNvPr>
          <p:cNvSpPr>
            <a:spLocks noGrp="1"/>
          </p:cNvSpPr>
          <p:nvPr>
            <p:ph sz="quarter" idx="14" hasCustomPrompt="1"/>
          </p:nvPr>
        </p:nvSpPr>
        <p:spPr bwMode="gray">
          <a:xfrm>
            <a:off x="6234000"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Title 2">
            <a:extLst>
              <a:ext uri="{FF2B5EF4-FFF2-40B4-BE49-F238E27FC236}">
                <a16:creationId xmlns:a16="http://schemas.microsoft.com/office/drawing/2014/main" id="{29D07D11-4859-4E21-964B-B61752A83EF5}"/>
              </a:ext>
            </a:extLst>
          </p:cNvPr>
          <p:cNvSpPr>
            <a:spLocks noGrp="1"/>
          </p:cNvSpPr>
          <p:nvPr>
            <p:ph type="title" hasCustomPrompt="1"/>
          </p:nvPr>
        </p:nvSpPr>
        <p:spPr bwMode="gray">
          <a:xfrm>
            <a:off x="6234000" y="285752"/>
            <a:ext cx="5382000" cy="1238248"/>
          </a:xfrm>
        </p:spPr>
        <p:txBody>
          <a:bodyPr/>
          <a:lstStyle>
            <a:lvl1pPr>
              <a:defRPr/>
            </a:lvl1pPr>
          </a:lstStyle>
          <a:p>
            <a:r>
              <a:rPr lang="nl-NL" dirty="0"/>
              <a:t>Klik om de titel aan te passen</a:t>
            </a:r>
          </a:p>
        </p:txBody>
      </p:sp>
      <p:sp>
        <p:nvSpPr>
          <p:cNvPr id="4" name="Footer Placeholder 3">
            <a:extLst>
              <a:ext uri="{FF2B5EF4-FFF2-40B4-BE49-F238E27FC236}">
                <a16:creationId xmlns:a16="http://schemas.microsoft.com/office/drawing/2014/main" id="{BCE21273-48D4-4CD3-97E4-B10DD76EAD5C}"/>
              </a:ext>
            </a:extLst>
          </p:cNvPr>
          <p:cNvSpPr>
            <a:spLocks noGrp="1"/>
          </p:cNvSpPr>
          <p:nvPr>
            <p:ph type="ftr" sz="quarter" idx="19"/>
          </p:nvPr>
        </p:nvSpPr>
        <p:spPr bwMode="gray">
          <a:xfrm>
            <a:off x="6234000" y="6285600"/>
            <a:ext cx="4796857" cy="577438"/>
          </a:xfrm>
        </p:spPr>
        <p:txBody>
          <a:bodyPr/>
          <a:lstStyle/>
          <a:p>
            <a:r>
              <a:rPr lang="en-GB" dirty="0" err="1"/>
              <a:t>Titel</a:t>
            </a:r>
            <a:r>
              <a:rPr lang="en-GB" dirty="0"/>
              <a:t> van je </a:t>
            </a:r>
            <a:r>
              <a:rPr lang="en-GB" dirty="0" err="1"/>
              <a:t>presentatie</a:t>
            </a:r>
            <a:endParaRPr lang="en-GB" dirty="0"/>
          </a:p>
        </p:txBody>
      </p:sp>
      <p:sp>
        <p:nvSpPr>
          <p:cNvPr id="165" name="Content Placeholder 1">
            <a:extLst>
              <a:ext uri="{FF2B5EF4-FFF2-40B4-BE49-F238E27FC236}">
                <a16:creationId xmlns:a16="http://schemas.microsoft.com/office/drawing/2014/main" id="{3038F346-C3C7-4653-9D64-E62A8B0F32BB}"/>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
        <p:nvSpPr>
          <p:cNvPr id="2" name="Slide Number Placeholder 1">
            <a:extLst>
              <a:ext uri="{FF2B5EF4-FFF2-40B4-BE49-F238E27FC236}">
                <a16:creationId xmlns:a16="http://schemas.microsoft.com/office/drawing/2014/main" id="{A219C8C3-F18D-46B4-80E2-1868898E52EC}"/>
              </a:ext>
            </a:extLst>
          </p:cNvPr>
          <p:cNvSpPr>
            <a:spLocks noGrp="1"/>
          </p:cNvSpPr>
          <p:nvPr>
            <p:ph type="sldNum" sz="quarter" idx="20"/>
          </p:nvPr>
        </p:nvSpPr>
        <p:spPr>
          <a:xfrm>
            <a:off x="11908471" y="6280563"/>
            <a:ext cx="283529" cy="577438"/>
          </a:xfrm>
        </p:spPr>
        <p:txBody>
          <a:bodyPr/>
          <a:lstStyle>
            <a:lvl1pPr>
              <a:defRPr>
                <a:solidFill>
                  <a:schemeClr val="tx2">
                    <a:alpha val="0"/>
                  </a:schemeClr>
                </a:solidFill>
              </a:defRPr>
            </a:lvl1pPr>
          </a:lstStyle>
          <a:p>
            <a:fld id="{EEC0F82C-4994-47DA-8D9B-99D78D224F6D}" type="slidenum">
              <a:rPr lang="en-GB" smtClean="0"/>
              <a:pPr/>
              <a:t>‹nr.›</a:t>
            </a:fld>
            <a:endParaRPr lang="en-GB" dirty="0"/>
          </a:p>
        </p:txBody>
      </p:sp>
    </p:spTree>
    <p:extLst>
      <p:ext uri="{BB962C8B-B14F-4D97-AF65-F5344CB8AC3E}">
        <p14:creationId xmlns:p14="http://schemas.microsoft.com/office/powerpoint/2010/main" val="3763518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dia 3-koloms">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49B59F-0691-465F-9025-EFFBB896D5DB}"/>
              </a:ext>
            </a:extLst>
          </p:cNvPr>
          <p:cNvGrpSpPr/>
          <p:nvPr userDrawn="1"/>
        </p:nvGrpSpPr>
        <p:grpSpPr>
          <a:xfrm>
            <a:off x="-3714750" y="-933450"/>
            <a:ext cx="19621500" cy="8724900"/>
            <a:chOff x="-3714750" y="-933450"/>
            <a:chExt cx="19621500" cy="8724900"/>
          </a:xfrm>
        </p:grpSpPr>
        <p:sp>
          <p:nvSpPr>
            <p:cNvPr id="9" name="Rectangle 8">
              <a:extLst>
                <a:ext uri="{FF2B5EF4-FFF2-40B4-BE49-F238E27FC236}">
                  <a16:creationId xmlns:a16="http://schemas.microsoft.com/office/drawing/2014/main" id="{BB145688-466D-4FEA-BD5B-9D9E0E3D5718}"/>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Content Placeholder 1">
              <a:extLst>
                <a:ext uri="{FF2B5EF4-FFF2-40B4-BE49-F238E27FC236}">
                  <a16:creationId xmlns:a16="http://schemas.microsoft.com/office/drawing/2014/main" id="{EBC9CF02-1E73-4D30-BB1C-CF039F634FF4}"/>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4" name="Afbeelding 25">
              <a:extLst>
                <a:ext uri="{FF2B5EF4-FFF2-40B4-BE49-F238E27FC236}">
                  <a16:creationId xmlns:a16="http://schemas.microsoft.com/office/drawing/2014/main" id="{24536C34-E56F-4BFB-B2C7-31EC81E627D0}"/>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2" name="Title 1">
            <a:extLst>
              <a:ext uri="{FF2B5EF4-FFF2-40B4-BE49-F238E27FC236}">
                <a16:creationId xmlns:a16="http://schemas.microsoft.com/office/drawing/2014/main" id="{710F037C-FB3A-49FF-B791-DA9FAF62DDCD}"/>
              </a:ext>
            </a:extLst>
          </p:cNvPr>
          <p:cNvSpPr>
            <a:spLocks noGrp="1"/>
          </p:cNvSpPr>
          <p:nvPr>
            <p:ph type="title"/>
          </p:nvPr>
        </p:nvSpPr>
        <p:spPr>
          <a:xfrm>
            <a:off x="571500" y="285752"/>
            <a:ext cx="11049000" cy="1238248"/>
          </a:xfrm>
        </p:spPr>
        <p:txBody>
          <a:bodyPr/>
          <a:lstStyle/>
          <a:p>
            <a:r>
              <a:rPr lang="nl-NL" smtClean="0"/>
              <a:t>Klik om de stijl te bewerken</a:t>
            </a:r>
            <a:endParaRPr lang="nl-NL"/>
          </a:p>
        </p:txBody>
      </p:sp>
      <p:sp>
        <p:nvSpPr>
          <p:cNvPr id="3" name="Footer Placeholder 2">
            <a:extLst>
              <a:ext uri="{FF2B5EF4-FFF2-40B4-BE49-F238E27FC236}">
                <a16:creationId xmlns:a16="http://schemas.microsoft.com/office/drawing/2014/main" id="{55017EF8-D8E4-4EE6-8767-352D231CE62B}"/>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4FB9CB52-F951-4621-A4BC-57AA8F0B8177}"/>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1" name="Content Placeholder 8">
            <a:extLst>
              <a:ext uri="{FF2B5EF4-FFF2-40B4-BE49-F238E27FC236}">
                <a16:creationId xmlns:a16="http://schemas.microsoft.com/office/drawing/2014/main" id="{2D3A8AFC-53EF-4436-8532-58529779DBAC}"/>
              </a:ext>
            </a:extLst>
          </p:cNvPr>
          <p:cNvSpPr>
            <a:spLocks noGrp="1"/>
          </p:cNvSpPr>
          <p:nvPr>
            <p:ph sz="quarter" idx="14" hasCustomPrompt="1"/>
          </p:nvPr>
        </p:nvSpPr>
        <p:spPr bwMode="gray">
          <a:xfrm>
            <a:off x="571500" y="1531939"/>
            <a:ext cx="34848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2" name="Content Placeholder 8">
            <a:extLst>
              <a:ext uri="{FF2B5EF4-FFF2-40B4-BE49-F238E27FC236}">
                <a16:creationId xmlns:a16="http://schemas.microsoft.com/office/drawing/2014/main" id="{CA9F62FD-0188-4ABC-AF6D-456149C62646}"/>
              </a:ext>
            </a:extLst>
          </p:cNvPr>
          <p:cNvSpPr>
            <a:spLocks noGrp="1"/>
          </p:cNvSpPr>
          <p:nvPr>
            <p:ph sz="quarter" idx="15" hasCustomPrompt="1"/>
          </p:nvPr>
        </p:nvSpPr>
        <p:spPr bwMode="gray">
          <a:xfrm>
            <a:off x="8135700" y="1531939"/>
            <a:ext cx="34848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3" name="Content Placeholder 8">
            <a:extLst>
              <a:ext uri="{FF2B5EF4-FFF2-40B4-BE49-F238E27FC236}">
                <a16:creationId xmlns:a16="http://schemas.microsoft.com/office/drawing/2014/main" id="{89532322-04DB-4AE9-89BC-CDCAD1F8541A}"/>
              </a:ext>
            </a:extLst>
          </p:cNvPr>
          <p:cNvSpPr>
            <a:spLocks noGrp="1"/>
          </p:cNvSpPr>
          <p:nvPr>
            <p:ph sz="quarter" idx="16" hasCustomPrompt="1"/>
          </p:nvPr>
        </p:nvSpPr>
        <p:spPr bwMode="gray">
          <a:xfrm>
            <a:off x="4353600" y="1531939"/>
            <a:ext cx="34848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Tree>
    <p:extLst>
      <p:ext uri="{BB962C8B-B14F-4D97-AF65-F5344CB8AC3E}">
        <p14:creationId xmlns:p14="http://schemas.microsoft.com/office/powerpoint/2010/main" val="1272229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dia 4-koloms">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614AFA9-B8D5-4C7F-BA14-7E78DBB3C0F8}"/>
              </a:ext>
            </a:extLst>
          </p:cNvPr>
          <p:cNvGrpSpPr/>
          <p:nvPr userDrawn="1"/>
        </p:nvGrpSpPr>
        <p:grpSpPr>
          <a:xfrm>
            <a:off x="-3714750" y="-933450"/>
            <a:ext cx="19621500" cy="8724900"/>
            <a:chOff x="-3714750" y="-933450"/>
            <a:chExt cx="19621500" cy="8724900"/>
          </a:xfrm>
        </p:grpSpPr>
        <p:sp>
          <p:nvSpPr>
            <p:cNvPr id="10" name="Rectangle 9">
              <a:extLst>
                <a:ext uri="{FF2B5EF4-FFF2-40B4-BE49-F238E27FC236}">
                  <a16:creationId xmlns:a16="http://schemas.microsoft.com/office/drawing/2014/main" id="{C863B10C-49A5-4A5C-A475-62BC8B9E6C0F}"/>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 name="Content Placeholder 1">
              <a:extLst>
                <a:ext uri="{FF2B5EF4-FFF2-40B4-BE49-F238E27FC236}">
                  <a16:creationId xmlns:a16="http://schemas.microsoft.com/office/drawing/2014/main" id="{4E6B51BE-0338-45A3-AFBA-B2EAA917759A}"/>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2" name="Afbeelding 25">
              <a:extLst>
                <a:ext uri="{FF2B5EF4-FFF2-40B4-BE49-F238E27FC236}">
                  <a16:creationId xmlns:a16="http://schemas.microsoft.com/office/drawing/2014/main" id="{8A0BFAA3-8392-4AF8-9483-D01403E9F5C3}"/>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2" name="Title 1">
            <a:extLst>
              <a:ext uri="{FF2B5EF4-FFF2-40B4-BE49-F238E27FC236}">
                <a16:creationId xmlns:a16="http://schemas.microsoft.com/office/drawing/2014/main" id="{93CE8505-A48C-4DE3-8446-E4DC788C14EA}"/>
              </a:ext>
            </a:extLst>
          </p:cNvPr>
          <p:cNvSpPr>
            <a:spLocks noGrp="1"/>
          </p:cNvSpPr>
          <p:nvPr>
            <p:ph type="title"/>
          </p:nvPr>
        </p:nvSpPr>
        <p:spPr>
          <a:xfrm>
            <a:off x="571500" y="285752"/>
            <a:ext cx="11049000" cy="1238248"/>
          </a:xfrm>
        </p:spPr>
        <p:txBody>
          <a:bodyPr/>
          <a:lstStyle/>
          <a:p>
            <a:r>
              <a:rPr lang="nl-NL" smtClean="0"/>
              <a:t>Klik om de stijl te bewerken</a:t>
            </a:r>
            <a:endParaRPr lang="nl-NL"/>
          </a:p>
        </p:txBody>
      </p:sp>
      <p:sp>
        <p:nvSpPr>
          <p:cNvPr id="3" name="Footer Placeholder 2">
            <a:extLst>
              <a:ext uri="{FF2B5EF4-FFF2-40B4-BE49-F238E27FC236}">
                <a16:creationId xmlns:a16="http://schemas.microsoft.com/office/drawing/2014/main" id="{2D958D98-BB81-4A10-86F7-25B5DA3139BC}"/>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C3321DEF-BB04-41F0-815C-47B58BBEDDE8}"/>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5" name="Content Placeholder 8">
            <a:extLst>
              <a:ext uri="{FF2B5EF4-FFF2-40B4-BE49-F238E27FC236}">
                <a16:creationId xmlns:a16="http://schemas.microsoft.com/office/drawing/2014/main" id="{05A166E7-DCB9-45BF-81D3-EA8E029A5621}"/>
              </a:ext>
            </a:extLst>
          </p:cNvPr>
          <p:cNvSpPr>
            <a:spLocks noGrp="1"/>
          </p:cNvSpPr>
          <p:nvPr>
            <p:ph sz="quarter" idx="14" hasCustomPrompt="1"/>
          </p:nvPr>
        </p:nvSpPr>
        <p:spPr bwMode="gray">
          <a:xfrm>
            <a:off x="571500" y="1531939"/>
            <a:ext cx="2556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6" name="Content Placeholder 8">
            <a:extLst>
              <a:ext uri="{FF2B5EF4-FFF2-40B4-BE49-F238E27FC236}">
                <a16:creationId xmlns:a16="http://schemas.microsoft.com/office/drawing/2014/main" id="{B31C91A1-1035-4565-87E4-1CD372D3A7F3}"/>
              </a:ext>
            </a:extLst>
          </p:cNvPr>
          <p:cNvSpPr>
            <a:spLocks noGrp="1"/>
          </p:cNvSpPr>
          <p:nvPr>
            <p:ph sz="quarter" idx="15" hasCustomPrompt="1"/>
          </p:nvPr>
        </p:nvSpPr>
        <p:spPr bwMode="gray">
          <a:xfrm>
            <a:off x="9064500" y="1531939"/>
            <a:ext cx="2556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7" name="Content Placeholder 8">
            <a:extLst>
              <a:ext uri="{FF2B5EF4-FFF2-40B4-BE49-F238E27FC236}">
                <a16:creationId xmlns:a16="http://schemas.microsoft.com/office/drawing/2014/main" id="{E24D11F3-6B49-4FC5-A2FA-2DA35F4DE029}"/>
              </a:ext>
            </a:extLst>
          </p:cNvPr>
          <p:cNvSpPr>
            <a:spLocks noGrp="1"/>
          </p:cNvSpPr>
          <p:nvPr>
            <p:ph sz="quarter" idx="16" hasCustomPrompt="1"/>
          </p:nvPr>
        </p:nvSpPr>
        <p:spPr bwMode="gray">
          <a:xfrm>
            <a:off x="6233500" y="1531939"/>
            <a:ext cx="2556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8" name="Content Placeholder 8">
            <a:extLst>
              <a:ext uri="{FF2B5EF4-FFF2-40B4-BE49-F238E27FC236}">
                <a16:creationId xmlns:a16="http://schemas.microsoft.com/office/drawing/2014/main" id="{143E9FD1-97BD-4A61-9A51-D72EC56413CC}"/>
              </a:ext>
            </a:extLst>
          </p:cNvPr>
          <p:cNvSpPr>
            <a:spLocks noGrp="1"/>
          </p:cNvSpPr>
          <p:nvPr>
            <p:ph sz="quarter" idx="17" hasCustomPrompt="1"/>
          </p:nvPr>
        </p:nvSpPr>
        <p:spPr bwMode="gray">
          <a:xfrm>
            <a:off x="3402500" y="1531939"/>
            <a:ext cx="2556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Tree>
    <p:extLst>
      <p:ext uri="{BB962C8B-B14F-4D97-AF65-F5344CB8AC3E}">
        <p14:creationId xmlns:p14="http://schemas.microsoft.com/office/powerpoint/2010/main" val="4130348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kstdia en Pictogrammen/Illustraties 3-koloms">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2856C11-EE30-45EA-9432-70B7F56AACD5}"/>
              </a:ext>
            </a:extLst>
          </p:cNvPr>
          <p:cNvGrpSpPr/>
          <p:nvPr userDrawn="1"/>
        </p:nvGrpSpPr>
        <p:grpSpPr>
          <a:xfrm>
            <a:off x="-3725885" y="-933450"/>
            <a:ext cx="19643770" cy="8724900"/>
            <a:chOff x="-3714750" y="-933450"/>
            <a:chExt cx="19643770" cy="8724900"/>
          </a:xfrm>
        </p:grpSpPr>
        <p:sp>
          <p:nvSpPr>
            <p:cNvPr id="15" name="Rectangle 14">
              <a:extLst>
                <a:ext uri="{FF2B5EF4-FFF2-40B4-BE49-F238E27FC236}">
                  <a16:creationId xmlns:a16="http://schemas.microsoft.com/office/drawing/2014/main" id="{D12CD10A-74D8-462A-B539-797321908C45}"/>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6" name="Content Placeholder 1">
              <a:extLst>
                <a:ext uri="{FF2B5EF4-FFF2-40B4-BE49-F238E27FC236}">
                  <a16:creationId xmlns:a16="http://schemas.microsoft.com/office/drawing/2014/main" id="{1BE17B23-F3E3-41F6-B9C4-C72ADA73993C}"/>
                </a:ext>
              </a:extLst>
            </p:cNvPr>
            <p:cNvSpPr txBox="1">
              <a:spLocks/>
            </p:cNvSpPr>
            <p:nvPr userDrawn="1"/>
          </p:nvSpPr>
          <p:spPr bwMode="gray">
            <a:xfrm>
              <a:off x="12765565"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a:solidFill>
                    <a:schemeClr val="tx1"/>
                  </a:solidFill>
                </a:rPr>
                <a:t>Niveau 1: tekst zonder bullet</a:t>
              </a:r>
            </a:p>
            <a:p>
              <a:pPr marL="171450" lvl="0" indent="-171450">
                <a:spcBef>
                  <a:spcPts val="0"/>
                </a:spcBef>
                <a:buFont typeface="Arial" panose="020B0604020202020204" pitchFamily="34" charset="0"/>
                <a:buChar char="•"/>
              </a:pPr>
              <a:r>
                <a:rPr lang="nl-NL" sz="110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7" name="Afbeelding 25">
              <a:extLst>
                <a:ext uri="{FF2B5EF4-FFF2-40B4-BE49-F238E27FC236}">
                  <a16:creationId xmlns:a16="http://schemas.microsoft.com/office/drawing/2014/main" id="{4B8462D8-80EB-4EE0-A3A4-3CC10EB61282}"/>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12765566" y="2278596"/>
              <a:ext cx="2686285" cy="750607"/>
            </a:xfrm>
            <a:prstGeom prst="rect">
              <a:avLst/>
            </a:prstGeom>
            <a:noFill/>
            <a:ln>
              <a:noFill/>
            </a:ln>
            <a:extLst>
              <a:ext uri="{53640926-AAD7-44D8-BBD7-CCE9431645EC}">
                <a14:shadowObscured xmlns:a14="http://schemas.microsoft.com/office/drawing/2010/main"/>
              </a:ext>
            </a:extLst>
          </p:spPr>
        </p:pic>
      </p:grpSp>
      <p:sp>
        <p:nvSpPr>
          <p:cNvPr id="2" name="Title 1">
            <a:extLst>
              <a:ext uri="{FF2B5EF4-FFF2-40B4-BE49-F238E27FC236}">
                <a16:creationId xmlns:a16="http://schemas.microsoft.com/office/drawing/2014/main" id="{710F037C-FB3A-49FF-B791-DA9FAF62DDCD}"/>
              </a:ext>
            </a:extLst>
          </p:cNvPr>
          <p:cNvSpPr>
            <a:spLocks noGrp="1"/>
          </p:cNvSpPr>
          <p:nvPr>
            <p:ph type="title"/>
          </p:nvPr>
        </p:nvSpPr>
        <p:spPr>
          <a:xfrm>
            <a:off x="571500" y="285752"/>
            <a:ext cx="11049000" cy="1238248"/>
          </a:xfrm>
        </p:spPr>
        <p:txBody>
          <a:bodyPr/>
          <a:lstStyle/>
          <a:p>
            <a:r>
              <a:rPr lang="nl-NL" smtClean="0"/>
              <a:t>Klik om de stijl te bewerken</a:t>
            </a:r>
            <a:endParaRPr lang="nl-NL"/>
          </a:p>
        </p:txBody>
      </p:sp>
      <p:sp>
        <p:nvSpPr>
          <p:cNvPr id="3" name="Footer Placeholder 2">
            <a:extLst>
              <a:ext uri="{FF2B5EF4-FFF2-40B4-BE49-F238E27FC236}">
                <a16:creationId xmlns:a16="http://schemas.microsoft.com/office/drawing/2014/main" id="{55017EF8-D8E4-4EE6-8767-352D231CE62B}"/>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4FB9CB52-F951-4621-A4BC-57AA8F0B8177}"/>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1" name="Content Placeholder 8">
            <a:extLst>
              <a:ext uri="{FF2B5EF4-FFF2-40B4-BE49-F238E27FC236}">
                <a16:creationId xmlns:a16="http://schemas.microsoft.com/office/drawing/2014/main" id="{2D3A8AFC-53EF-4436-8532-58529779DBAC}"/>
              </a:ext>
            </a:extLst>
          </p:cNvPr>
          <p:cNvSpPr>
            <a:spLocks noGrp="1"/>
          </p:cNvSpPr>
          <p:nvPr>
            <p:ph sz="quarter" idx="14" hasCustomPrompt="1"/>
          </p:nvPr>
        </p:nvSpPr>
        <p:spPr bwMode="gray">
          <a:xfrm>
            <a:off x="571500" y="3142725"/>
            <a:ext cx="3484800" cy="2962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2" name="Content Placeholder 8">
            <a:extLst>
              <a:ext uri="{FF2B5EF4-FFF2-40B4-BE49-F238E27FC236}">
                <a16:creationId xmlns:a16="http://schemas.microsoft.com/office/drawing/2014/main" id="{CA9F62FD-0188-4ABC-AF6D-456149C62646}"/>
              </a:ext>
            </a:extLst>
          </p:cNvPr>
          <p:cNvSpPr>
            <a:spLocks noGrp="1"/>
          </p:cNvSpPr>
          <p:nvPr>
            <p:ph sz="quarter" idx="15" hasCustomPrompt="1"/>
          </p:nvPr>
        </p:nvSpPr>
        <p:spPr bwMode="gray">
          <a:xfrm>
            <a:off x="8135700" y="3142725"/>
            <a:ext cx="3484800" cy="2962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3" name="Content Placeholder 8">
            <a:extLst>
              <a:ext uri="{FF2B5EF4-FFF2-40B4-BE49-F238E27FC236}">
                <a16:creationId xmlns:a16="http://schemas.microsoft.com/office/drawing/2014/main" id="{89532322-04DB-4AE9-89BC-CDCAD1F8541A}"/>
              </a:ext>
            </a:extLst>
          </p:cNvPr>
          <p:cNvSpPr>
            <a:spLocks noGrp="1"/>
          </p:cNvSpPr>
          <p:nvPr>
            <p:ph sz="quarter" idx="16" hasCustomPrompt="1"/>
          </p:nvPr>
        </p:nvSpPr>
        <p:spPr bwMode="gray">
          <a:xfrm>
            <a:off x="4353600" y="3142725"/>
            <a:ext cx="3484800" cy="2962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8" name="Picture Placeholder 9">
            <a:extLst>
              <a:ext uri="{FF2B5EF4-FFF2-40B4-BE49-F238E27FC236}">
                <a16:creationId xmlns:a16="http://schemas.microsoft.com/office/drawing/2014/main" id="{1F3AA6B6-F4A8-474B-9393-04B0C21AEB08}"/>
              </a:ext>
            </a:extLst>
          </p:cNvPr>
          <p:cNvSpPr>
            <a:spLocks noGrp="1"/>
          </p:cNvSpPr>
          <p:nvPr>
            <p:ph type="pic" sz="quarter" idx="18" hasCustomPrompt="1"/>
          </p:nvPr>
        </p:nvSpPr>
        <p:spPr>
          <a:xfrm>
            <a:off x="16464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9" name="Picture Placeholder 9">
            <a:extLst>
              <a:ext uri="{FF2B5EF4-FFF2-40B4-BE49-F238E27FC236}">
                <a16:creationId xmlns:a16="http://schemas.microsoft.com/office/drawing/2014/main" id="{77A7087B-AA34-4672-ABB6-99A9A37BF7F2}"/>
              </a:ext>
            </a:extLst>
          </p:cNvPr>
          <p:cNvSpPr>
            <a:spLocks noGrp="1"/>
          </p:cNvSpPr>
          <p:nvPr>
            <p:ph type="pic" sz="quarter" idx="19" hasCustomPrompt="1"/>
          </p:nvPr>
        </p:nvSpPr>
        <p:spPr>
          <a:xfrm>
            <a:off x="54285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0" name="Picture Placeholder 9">
            <a:extLst>
              <a:ext uri="{FF2B5EF4-FFF2-40B4-BE49-F238E27FC236}">
                <a16:creationId xmlns:a16="http://schemas.microsoft.com/office/drawing/2014/main" id="{A26CA425-9D3F-41FD-ADD6-75C5A6BA2F38}"/>
              </a:ext>
            </a:extLst>
          </p:cNvPr>
          <p:cNvSpPr>
            <a:spLocks noGrp="1"/>
          </p:cNvSpPr>
          <p:nvPr>
            <p:ph type="pic" sz="quarter" idx="20" hasCustomPrompt="1"/>
          </p:nvPr>
        </p:nvSpPr>
        <p:spPr>
          <a:xfrm>
            <a:off x="92106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8" name="Content Placeholder 1">
            <a:extLst>
              <a:ext uri="{FF2B5EF4-FFF2-40B4-BE49-F238E27FC236}">
                <a16:creationId xmlns:a16="http://schemas.microsoft.com/office/drawing/2014/main" id="{E61DD897-CF20-4B3B-A4C2-C8BF8C36107E}"/>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Tree>
    <p:extLst>
      <p:ext uri="{BB962C8B-B14F-4D97-AF65-F5344CB8AC3E}">
        <p14:creationId xmlns:p14="http://schemas.microsoft.com/office/powerpoint/2010/main" val="1847463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dia en Pictogrammen/Illustraties 4-koloms">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7ABCC43E-39FF-46F1-8FBB-7B0685CAF869}"/>
              </a:ext>
            </a:extLst>
          </p:cNvPr>
          <p:cNvGrpSpPr/>
          <p:nvPr userDrawn="1"/>
        </p:nvGrpSpPr>
        <p:grpSpPr>
          <a:xfrm>
            <a:off x="-3725885" y="-933450"/>
            <a:ext cx="19643770" cy="8724900"/>
            <a:chOff x="-3714750" y="-933450"/>
            <a:chExt cx="19643770" cy="8724900"/>
          </a:xfrm>
        </p:grpSpPr>
        <p:sp>
          <p:nvSpPr>
            <p:cNvPr id="16" name="Rectangle 15">
              <a:extLst>
                <a:ext uri="{FF2B5EF4-FFF2-40B4-BE49-F238E27FC236}">
                  <a16:creationId xmlns:a16="http://schemas.microsoft.com/office/drawing/2014/main" id="{BD41C6F1-3D70-47E0-8DF1-69913DB4C517}"/>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7" name="Content Placeholder 1">
              <a:extLst>
                <a:ext uri="{FF2B5EF4-FFF2-40B4-BE49-F238E27FC236}">
                  <a16:creationId xmlns:a16="http://schemas.microsoft.com/office/drawing/2014/main" id="{338A2383-0C7B-4750-AE89-A576DA87DC2F}"/>
                </a:ext>
              </a:extLst>
            </p:cNvPr>
            <p:cNvSpPr txBox="1">
              <a:spLocks/>
            </p:cNvSpPr>
            <p:nvPr userDrawn="1"/>
          </p:nvSpPr>
          <p:spPr bwMode="gray">
            <a:xfrm>
              <a:off x="12765565"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a:solidFill>
                    <a:schemeClr val="tx1"/>
                  </a:solidFill>
                </a:rPr>
                <a:t>Niveau 1: tekst zonder bullet</a:t>
              </a:r>
            </a:p>
            <a:p>
              <a:pPr marL="171450" lvl="0" indent="-171450">
                <a:spcBef>
                  <a:spcPts val="0"/>
                </a:spcBef>
                <a:buFont typeface="Arial" panose="020B0604020202020204" pitchFamily="34" charset="0"/>
                <a:buChar char="•"/>
              </a:pPr>
              <a:r>
                <a:rPr lang="nl-NL" sz="110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8" name="Afbeelding 25">
              <a:extLst>
                <a:ext uri="{FF2B5EF4-FFF2-40B4-BE49-F238E27FC236}">
                  <a16:creationId xmlns:a16="http://schemas.microsoft.com/office/drawing/2014/main" id="{5433B826-1181-40DF-B049-BA5057DFCEDE}"/>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12765566" y="2278596"/>
              <a:ext cx="2686285" cy="750607"/>
            </a:xfrm>
            <a:prstGeom prst="rect">
              <a:avLst/>
            </a:prstGeom>
            <a:noFill/>
            <a:ln>
              <a:noFill/>
            </a:ln>
            <a:extLst>
              <a:ext uri="{53640926-AAD7-44D8-BBD7-CCE9431645EC}">
                <a14:shadowObscured xmlns:a14="http://schemas.microsoft.com/office/drawing/2010/main"/>
              </a:ext>
            </a:extLst>
          </p:spPr>
        </p:pic>
      </p:grpSp>
      <p:sp>
        <p:nvSpPr>
          <p:cNvPr id="2" name="Title 1">
            <a:extLst>
              <a:ext uri="{FF2B5EF4-FFF2-40B4-BE49-F238E27FC236}">
                <a16:creationId xmlns:a16="http://schemas.microsoft.com/office/drawing/2014/main" id="{93CE8505-A48C-4DE3-8446-E4DC788C14EA}"/>
              </a:ext>
            </a:extLst>
          </p:cNvPr>
          <p:cNvSpPr>
            <a:spLocks noGrp="1"/>
          </p:cNvSpPr>
          <p:nvPr>
            <p:ph type="title"/>
          </p:nvPr>
        </p:nvSpPr>
        <p:spPr>
          <a:xfrm>
            <a:off x="571500" y="285752"/>
            <a:ext cx="11049000" cy="1238248"/>
          </a:xfrm>
        </p:spPr>
        <p:txBody>
          <a:bodyPr/>
          <a:lstStyle/>
          <a:p>
            <a:r>
              <a:rPr lang="nl-NL" smtClean="0"/>
              <a:t>Klik om de stijl te bewerken</a:t>
            </a:r>
            <a:endParaRPr lang="nl-NL"/>
          </a:p>
        </p:txBody>
      </p:sp>
      <p:sp>
        <p:nvSpPr>
          <p:cNvPr id="3" name="Footer Placeholder 2">
            <a:extLst>
              <a:ext uri="{FF2B5EF4-FFF2-40B4-BE49-F238E27FC236}">
                <a16:creationId xmlns:a16="http://schemas.microsoft.com/office/drawing/2014/main" id="{2D958D98-BB81-4A10-86F7-25B5DA3139BC}"/>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C3321DEF-BB04-41F0-815C-47B58BBEDDE8}"/>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5" name="Content Placeholder 8">
            <a:extLst>
              <a:ext uri="{FF2B5EF4-FFF2-40B4-BE49-F238E27FC236}">
                <a16:creationId xmlns:a16="http://schemas.microsoft.com/office/drawing/2014/main" id="{05A166E7-DCB9-45BF-81D3-EA8E029A5621}"/>
              </a:ext>
            </a:extLst>
          </p:cNvPr>
          <p:cNvSpPr>
            <a:spLocks noGrp="1"/>
          </p:cNvSpPr>
          <p:nvPr>
            <p:ph sz="quarter" idx="14" hasCustomPrompt="1"/>
          </p:nvPr>
        </p:nvSpPr>
        <p:spPr bwMode="gray">
          <a:xfrm>
            <a:off x="571500" y="3143251"/>
            <a:ext cx="2556000" cy="2962274"/>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6" name="Content Placeholder 8">
            <a:extLst>
              <a:ext uri="{FF2B5EF4-FFF2-40B4-BE49-F238E27FC236}">
                <a16:creationId xmlns:a16="http://schemas.microsoft.com/office/drawing/2014/main" id="{B31C91A1-1035-4565-87E4-1CD372D3A7F3}"/>
              </a:ext>
            </a:extLst>
          </p:cNvPr>
          <p:cNvSpPr>
            <a:spLocks noGrp="1"/>
          </p:cNvSpPr>
          <p:nvPr>
            <p:ph sz="quarter" idx="15" hasCustomPrompt="1"/>
          </p:nvPr>
        </p:nvSpPr>
        <p:spPr bwMode="gray">
          <a:xfrm>
            <a:off x="9064500" y="3143250"/>
            <a:ext cx="2556000" cy="2962275"/>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7" name="Content Placeholder 8">
            <a:extLst>
              <a:ext uri="{FF2B5EF4-FFF2-40B4-BE49-F238E27FC236}">
                <a16:creationId xmlns:a16="http://schemas.microsoft.com/office/drawing/2014/main" id="{E24D11F3-6B49-4FC5-A2FA-2DA35F4DE029}"/>
              </a:ext>
            </a:extLst>
          </p:cNvPr>
          <p:cNvSpPr>
            <a:spLocks noGrp="1"/>
          </p:cNvSpPr>
          <p:nvPr>
            <p:ph sz="quarter" idx="16" hasCustomPrompt="1"/>
          </p:nvPr>
        </p:nvSpPr>
        <p:spPr bwMode="gray">
          <a:xfrm>
            <a:off x="6233500" y="3143250"/>
            <a:ext cx="2556000" cy="2962275"/>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8" name="Content Placeholder 8">
            <a:extLst>
              <a:ext uri="{FF2B5EF4-FFF2-40B4-BE49-F238E27FC236}">
                <a16:creationId xmlns:a16="http://schemas.microsoft.com/office/drawing/2014/main" id="{143E9FD1-97BD-4A61-9A51-D72EC56413CC}"/>
              </a:ext>
            </a:extLst>
          </p:cNvPr>
          <p:cNvSpPr>
            <a:spLocks noGrp="1"/>
          </p:cNvSpPr>
          <p:nvPr>
            <p:ph sz="quarter" idx="17" hasCustomPrompt="1"/>
          </p:nvPr>
        </p:nvSpPr>
        <p:spPr bwMode="gray">
          <a:xfrm>
            <a:off x="3402500" y="3143250"/>
            <a:ext cx="2556000" cy="2962275"/>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0" name="Picture Placeholder 9">
            <a:extLst>
              <a:ext uri="{FF2B5EF4-FFF2-40B4-BE49-F238E27FC236}">
                <a16:creationId xmlns:a16="http://schemas.microsoft.com/office/drawing/2014/main" id="{14A55B09-5D4C-4D85-9FAB-2B10578FB97F}"/>
              </a:ext>
            </a:extLst>
          </p:cNvPr>
          <p:cNvSpPr>
            <a:spLocks noGrp="1"/>
          </p:cNvSpPr>
          <p:nvPr>
            <p:ph type="pic" sz="quarter" idx="18" hasCustomPrompt="1"/>
          </p:nvPr>
        </p:nvSpPr>
        <p:spPr>
          <a:xfrm>
            <a:off x="11820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1" name="Picture Placeholder 9">
            <a:extLst>
              <a:ext uri="{FF2B5EF4-FFF2-40B4-BE49-F238E27FC236}">
                <a16:creationId xmlns:a16="http://schemas.microsoft.com/office/drawing/2014/main" id="{C7CA9A3D-9105-4668-96C0-CC5BB3596397}"/>
              </a:ext>
            </a:extLst>
          </p:cNvPr>
          <p:cNvSpPr>
            <a:spLocks noGrp="1"/>
          </p:cNvSpPr>
          <p:nvPr>
            <p:ph type="pic" sz="quarter" idx="19" hasCustomPrompt="1"/>
          </p:nvPr>
        </p:nvSpPr>
        <p:spPr>
          <a:xfrm>
            <a:off x="40130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2" name="Picture Placeholder 9">
            <a:extLst>
              <a:ext uri="{FF2B5EF4-FFF2-40B4-BE49-F238E27FC236}">
                <a16:creationId xmlns:a16="http://schemas.microsoft.com/office/drawing/2014/main" id="{839A3AC4-665E-4AD1-BDFE-EC20340B800B}"/>
              </a:ext>
            </a:extLst>
          </p:cNvPr>
          <p:cNvSpPr>
            <a:spLocks noGrp="1"/>
          </p:cNvSpPr>
          <p:nvPr>
            <p:ph type="pic" sz="quarter" idx="20" hasCustomPrompt="1"/>
          </p:nvPr>
        </p:nvSpPr>
        <p:spPr>
          <a:xfrm>
            <a:off x="68440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3" name="Picture Placeholder 9">
            <a:extLst>
              <a:ext uri="{FF2B5EF4-FFF2-40B4-BE49-F238E27FC236}">
                <a16:creationId xmlns:a16="http://schemas.microsoft.com/office/drawing/2014/main" id="{FB8A50BA-66AB-4586-B04E-192ED10D5DA2}"/>
              </a:ext>
            </a:extLst>
          </p:cNvPr>
          <p:cNvSpPr>
            <a:spLocks noGrp="1"/>
          </p:cNvSpPr>
          <p:nvPr>
            <p:ph type="pic" sz="quarter" idx="21" hasCustomPrompt="1"/>
          </p:nvPr>
        </p:nvSpPr>
        <p:spPr>
          <a:xfrm>
            <a:off x="96750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4" name="Content Placeholder 1">
            <a:extLst>
              <a:ext uri="{FF2B5EF4-FFF2-40B4-BE49-F238E27FC236}">
                <a16:creationId xmlns:a16="http://schemas.microsoft.com/office/drawing/2014/main" id="{F38ABB3D-E21C-4F8E-BC4E-5F3F6630A808}"/>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Tree>
    <p:extLst>
      <p:ext uri="{BB962C8B-B14F-4D97-AF65-F5344CB8AC3E}">
        <p14:creationId xmlns:p14="http://schemas.microsoft.com/office/powerpoint/2010/main" val="827519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dia en Pictogrammen/Illustraties 4 rij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8505-A48C-4DE3-8446-E4DC788C14EA}"/>
              </a:ext>
            </a:extLst>
          </p:cNvPr>
          <p:cNvSpPr>
            <a:spLocks noGrp="1"/>
          </p:cNvSpPr>
          <p:nvPr>
            <p:ph type="title"/>
          </p:nvPr>
        </p:nvSpPr>
        <p:spPr>
          <a:xfrm>
            <a:off x="571500" y="285752"/>
            <a:ext cx="11049000" cy="1238248"/>
          </a:xfrm>
        </p:spPr>
        <p:txBody>
          <a:bodyPr/>
          <a:lstStyle/>
          <a:p>
            <a:r>
              <a:rPr lang="nl-NL" smtClean="0"/>
              <a:t>Klik om de stijl te bewerken</a:t>
            </a:r>
            <a:endParaRPr lang="nl-NL"/>
          </a:p>
        </p:txBody>
      </p:sp>
      <p:sp>
        <p:nvSpPr>
          <p:cNvPr id="3" name="Footer Placeholder 2">
            <a:extLst>
              <a:ext uri="{FF2B5EF4-FFF2-40B4-BE49-F238E27FC236}">
                <a16:creationId xmlns:a16="http://schemas.microsoft.com/office/drawing/2014/main" id="{2D958D98-BB81-4A10-86F7-25B5DA3139BC}"/>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C3321DEF-BB04-41F0-815C-47B58BBEDDE8}"/>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0" name="Picture Placeholder 9">
            <a:extLst>
              <a:ext uri="{FF2B5EF4-FFF2-40B4-BE49-F238E27FC236}">
                <a16:creationId xmlns:a16="http://schemas.microsoft.com/office/drawing/2014/main" id="{14A55B09-5D4C-4D85-9FAB-2B10578FB97F}"/>
              </a:ext>
            </a:extLst>
          </p:cNvPr>
          <p:cNvSpPr>
            <a:spLocks noGrp="1"/>
          </p:cNvSpPr>
          <p:nvPr>
            <p:ph type="pic" sz="quarter" idx="18" hasCustomPrompt="1"/>
          </p:nvPr>
        </p:nvSpPr>
        <p:spPr>
          <a:xfrm>
            <a:off x="571500" y="1524000"/>
            <a:ext cx="1008000" cy="1008000"/>
          </a:xfrm>
        </p:spPr>
        <p:txBody>
          <a:bodyPr/>
          <a:lstStyle>
            <a:lvl1pPr marL="0" indent="0">
              <a:buNone/>
              <a:defRPr sz="1400"/>
            </a:lvl1pPr>
          </a:lstStyle>
          <a:p>
            <a:r>
              <a:rPr lang="nl-NL"/>
              <a:t>Pictogram of illustratie</a:t>
            </a:r>
            <a:endParaRPr lang="nl-NL" dirty="0"/>
          </a:p>
        </p:txBody>
      </p:sp>
      <p:sp>
        <p:nvSpPr>
          <p:cNvPr id="11" name="Picture Placeholder 9">
            <a:extLst>
              <a:ext uri="{FF2B5EF4-FFF2-40B4-BE49-F238E27FC236}">
                <a16:creationId xmlns:a16="http://schemas.microsoft.com/office/drawing/2014/main" id="{C7CA9A3D-9105-4668-96C0-CC5BB3596397}"/>
              </a:ext>
            </a:extLst>
          </p:cNvPr>
          <p:cNvSpPr>
            <a:spLocks noGrp="1"/>
          </p:cNvSpPr>
          <p:nvPr>
            <p:ph type="pic" sz="quarter" idx="19" hasCustomPrompt="1"/>
          </p:nvPr>
        </p:nvSpPr>
        <p:spPr>
          <a:xfrm>
            <a:off x="571500" y="2716575"/>
            <a:ext cx="1008000" cy="1008000"/>
          </a:xfrm>
        </p:spPr>
        <p:txBody>
          <a:bodyPr/>
          <a:lstStyle>
            <a:lvl1pPr marL="0" indent="0">
              <a:buNone/>
              <a:defRPr sz="1400"/>
            </a:lvl1pPr>
          </a:lstStyle>
          <a:p>
            <a:r>
              <a:rPr lang="nl-NL"/>
              <a:t>Pictogram of illustratie</a:t>
            </a:r>
            <a:endParaRPr lang="nl-NL" dirty="0"/>
          </a:p>
        </p:txBody>
      </p:sp>
      <p:sp>
        <p:nvSpPr>
          <p:cNvPr id="12" name="Picture Placeholder 9">
            <a:extLst>
              <a:ext uri="{FF2B5EF4-FFF2-40B4-BE49-F238E27FC236}">
                <a16:creationId xmlns:a16="http://schemas.microsoft.com/office/drawing/2014/main" id="{839A3AC4-665E-4AD1-BDFE-EC20340B800B}"/>
              </a:ext>
            </a:extLst>
          </p:cNvPr>
          <p:cNvSpPr>
            <a:spLocks noGrp="1"/>
          </p:cNvSpPr>
          <p:nvPr>
            <p:ph type="pic" sz="quarter" idx="20" hasCustomPrompt="1"/>
          </p:nvPr>
        </p:nvSpPr>
        <p:spPr>
          <a:xfrm>
            <a:off x="571500" y="3909150"/>
            <a:ext cx="1008000" cy="1008000"/>
          </a:xfrm>
        </p:spPr>
        <p:txBody>
          <a:bodyPr/>
          <a:lstStyle>
            <a:lvl1pPr marL="0" indent="0">
              <a:buNone/>
              <a:defRPr sz="1400"/>
            </a:lvl1pPr>
          </a:lstStyle>
          <a:p>
            <a:r>
              <a:rPr lang="nl-NL"/>
              <a:t>Pictogram of illustratie</a:t>
            </a:r>
            <a:endParaRPr lang="nl-NL" dirty="0"/>
          </a:p>
        </p:txBody>
      </p:sp>
      <p:sp>
        <p:nvSpPr>
          <p:cNvPr id="13" name="Picture Placeholder 9">
            <a:extLst>
              <a:ext uri="{FF2B5EF4-FFF2-40B4-BE49-F238E27FC236}">
                <a16:creationId xmlns:a16="http://schemas.microsoft.com/office/drawing/2014/main" id="{FB8A50BA-66AB-4586-B04E-192ED10D5DA2}"/>
              </a:ext>
            </a:extLst>
          </p:cNvPr>
          <p:cNvSpPr>
            <a:spLocks noGrp="1"/>
          </p:cNvSpPr>
          <p:nvPr>
            <p:ph type="pic" sz="quarter" idx="21" hasCustomPrompt="1"/>
          </p:nvPr>
        </p:nvSpPr>
        <p:spPr>
          <a:xfrm>
            <a:off x="571500" y="5101725"/>
            <a:ext cx="1008000" cy="1008000"/>
          </a:xfrm>
        </p:spPr>
        <p:txBody>
          <a:bodyPr/>
          <a:lstStyle>
            <a:lvl1pPr marL="0" indent="0">
              <a:buNone/>
              <a:defRPr sz="1400"/>
            </a:lvl1pPr>
          </a:lstStyle>
          <a:p>
            <a:r>
              <a:rPr lang="nl-NL"/>
              <a:t>Pictogram of illustratie</a:t>
            </a:r>
            <a:endParaRPr lang="nl-NL" dirty="0"/>
          </a:p>
        </p:txBody>
      </p:sp>
      <p:sp>
        <p:nvSpPr>
          <p:cNvPr id="14" name="Content Placeholder 1">
            <a:extLst>
              <a:ext uri="{FF2B5EF4-FFF2-40B4-BE49-F238E27FC236}">
                <a16:creationId xmlns:a16="http://schemas.microsoft.com/office/drawing/2014/main" id="{F38ABB3D-E21C-4F8E-BC4E-5F3F6630A808}"/>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2"/>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3"/>
              </a:rPr>
              <a:t>https://communicatieportaal.uwv.nl/modules/product/default/media/?ItemId=3217</a:t>
            </a:r>
            <a:endParaRPr lang="nl-NL" sz="1100" b="0" dirty="0">
              <a:solidFill>
                <a:schemeClr val="tx1"/>
              </a:solidFill>
            </a:endParaRPr>
          </a:p>
        </p:txBody>
      </p:sp>
      <p:sp>
        <p:nvSpPr>
          <p:cNvPr id="31" name="Text Placeholder 30">
            <a:extLst>
              <a:ext uri="{FF2B5EF4-FFF2-40B4-BE49-F238E27FC236}">
                <a16:creationId xmlns:a16="http://schemas.microsoft.com/office/drawing/2014/main" id="{BAF38802-2818-45F3-91CF-C00AC9EB57CF}"/>
              </a:ext>
            </a:extLst>
          </p:cNvPr>
          <p:cNvSpPr>
            <a:spLocks noGrp="1"/>
          </p:cNvSpPr>
          <p:nvPr>
            <p:ph type="body" sz="quarter" idx="22"/>
          </p:nvPr>
        </p:nvSpPr>
        <p:spPr>
          <a:xfrm>
            <a:off x="1859281" y="1515021"/>
            <a:ext cx="7020000"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33" name="Text Placeholder 30">
            <a:extLst>
              <a:ext uri="{FF2B5EF4-FFF2-40B4-BE49-F238E27FC236}">
                <a16:creationId xmlns:a16="http://schemas.microsoft.com/office/drawing/2014/main" id="{F686FF2E-6A5C-4CD7-9415-5AE0427F3D33}"/>
              </a:ext>
            </a:extLst>
          </p:cNvPr>
          <p:cNvSpPr>
            <a:spLocks noGrp="1"/>
          </p:cNvSpPr>
          <p:nvPr>
            <p:ph type="body" sz="quarter" idx="23"/>
          </p:nvPr>
        </p:nvSpPr>
        <p:spPr>
          <a:xfrm>
            <a:off x="1859281" y="2710589"/>
            <a:ext cx="7020000"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34" name="Text Placeholder 30">
            <a:extLst>
              <a:ext uri="{FF2B5EF4-FFF2-40B4-BE49-F238E27FC236}">
                <a16:creationId xmlns:a16="http://schemas.microsoft.com/office/drawing/2014/main" id="{3D6963FD-4433-47E3-AE52-7DD7E1F01FC6}"/>
              </a:ext>
            </a:extLst>
          </p:cNvPr>
          <p:cNvSpPr>
            <a:spLocks noGrp="1"/>
          </p:cNvSpPr>
          <p:nvPr>
            <p:ph type="body" sz="quarter" idx="24"/>
          </p:nvPr>
        </p:nvSpPr>
        <p:spPr>
          <a:xfrm>
            <a:off x="1859281" y="3906157"/>
            <a:ext cx="7020000"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35" name="Text Placeholder 30">
            <a:extLst>
              <a:ext uri="{FF2B5EF4-FFF2-40B4-BE49-F238E27FC236}">
                <a16:creationId xmlns:a16="http://schemas.microsoft.com/office/drawing/2014/main" id="{DD5F007C-BC1C-4EAF-A072-1D11035C24E0}"/>
              </a:ext>
            </a:extLst>
          </p:cNvPr>
          <p:cNvSpPr>
            <a:spLocks noGrp="1"/>
          </p:cNvSpPr>
          <p:nvPr>
            <p:ph type="body" sz="quarter" idx="25"/>
          </p:nvPr>
        </p:nvSpPr>
        <p:spPr>
          <a:xfrm>
            <a:off x="1859281" y="5101725"/>
            <a:ext cx="7020000"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Tree>
    <p:extLst>
      <p:ext uri="{BB962C8B-B14F-4D97-AF65-F5344CB8AC3E}">
        <p14:creationId xmlns:p14="http://schemas.microsoft.com/office/powerpoint/2010/main" val="32734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dia en Pictogrammen/Illustraties 4 rijen 2-kolo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8505-A48C-4DE3-8446-E4DC788C14EA}"/>
              </a:ext>
            </a:extLst>
          </p:cNvPr>
          <p:cNvSpPr>
            <a:spLocks noGrp="1"/>
          </p:cNvSpPr>
          <p:nvPr>
            <p:ph type="title"/>
          </p:nvPr>
        </p:nvSpPr>
        <p:spPr>
          <a:xfrm>
            <a:off x="571500" y="285752"/>
            <a:ext cx="11049000" cy="1238248"/>
          </a:xfrm>
        </p:spPr>
        <p:txBody>
          <a:bodyPr/>
          <a:lstStyle/>
          <a:p>
            <a:r>
              <a:rPr lang="nl-NL" smtClean="0"/>
              <a:t>Klik om de stijl te bewerken</a:t>
            </a:r>
            <a:endParaRPr lang="nl-NL"/>
          </a:p>
        </p:txBody>
      </p:sp>
      <p:sp>
        <p:nvSpPr>
          <p:cNvPr id="3" name="Footer Placeholder 2">
            <a:extLst>
              <a:ext uri="{FF2B5EF4-FFF2-40B4-BE49-F238E27FC236}">
                <a16:creationId xmlns:a16="http://schemas.microsoft.com/office/drawing/2014/main" id="{2D958D98-BB81-4A10-86F7-25B5DA3139BC}"/>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C3321DEF-BB04-41F0-815C-47B58BBEDDE8}"/>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0" name="Picture Placeholder 9">
            <a:extLst>
              <a:ext uri="{FF2B5EF4-FFF2-40B4-BE49-F238E27FC236}">
                <a16:creationId xmlns:a16="http://schemas.microsoft.com/office/drawing/2014/main" id="{14A55B09-5D4C-4D85-9FAB-2B10578FB97F}"/>
              </a:ext>
            </a:extLst>
          </p:cNvPr>
          <p:cNvSpPr>
            <a:spLocks noGrp="1"/>
          </p:cNvSpPr>
          <p:nvPr>
            <p:ph type="pic" sz="quarter" idx="18" hasCustomPrompt="1"/>
          </p:nvPr>
        </p:nvSpPr>
        <p:spPr>
          <a:xfrm>
            <a:off x="571500" y="1524000"/>
            <a:ext cx="1008000" cy="1008000"/>
          </a:xfrm>
        </p:spPr>
        <p:txBody>
          <a:bodyPr/>
          <a:lstStyle>
            <a:lvl1pPr marL="0" indent="0">
              <a:buNone/>
              <a:defRPr sz="1400"/>
            </a:lvl1pPr>
          </a:lstStyle>
          <a:p>
            <a:r>
              <a:rPr lang="nl-NL"/>
              <a:t>Pictogram of illustratie</a:t>
            </a:r>
            <a:endParaRPr lang="nl-NL" dirty="0"/>
          </a:p>
        </p:txBody>
      </p:sp>
      <p:sp>
        <p:nvSpPr>
          <p:cNvPr id="11" name="Picture Placeholder 9">
            <a:extLst>
              <a:ext uri="{FF2B5EF4-FFF2-40B4-BE49-F238E27FC236}">
                <a16:creationId xmlns:a16="http://schemas.microsoft.com/office/drawing/2014/main" id="{C7CA9A3D-9105-4668-96C0-CC5BB3596397}"/>
              </a:ext>
            </a:extLst>
          </p:cNvPr>
          <p:cNvSpPr>
            <a:spLocks noGrp="1"/>
          </p:cNvSpPr>
          <p:nvPr>
            <p:ph type="pic" sz="quarter" idx="19" hasCustomPrompt="1"/>
          </p:nvPr>
        </p:nvSpPr>
        <p:spPr>
          <a:xfrm>
            <a:off x="571500" y="2716575"/>
            <a:ext cx="1008000" cy="1008000"/>
          </a:xfrm>
        </p:spPr>
        <p:txBody>
          <a:bodyPr/>
          <a:lstStyle>
            <a:lvl1pPr marL="0" indent="0">
              <a:buNone/>
              <a:defRPr sz="1400"/>
            </a:lvl1pPr>
          </a:lstStyle>
          <a:p>
            <a:r>
              <a:rPr lang="nl-NL"/>
              <a:t>Pictogram of illustratie</a:t>
            </a:r>
            <a:endParaRPr lang="nl-NL" dirty="0"/>
          </a:p>
        </p:txBody>
      </p:sp>
      <p:sp>
        <p:nvSpPr>
          <p:cNvPr id="12" name="Picture Placeholder 9">
            <a:extLst>
              <a:ext uri="{FF2B5EF4-FFF2-40B4-BE49-F238E27FC236}">
                <a16:creationId xmlns:a16="http://schemas.microsoft.com/office/drawing/2014/main" id="{839A3AC4-665E-4AD1-BDFE-EC20340B800B}"/>
              </a:ext>
            </a:extLst>
          </p:cNvPr>
          <p:cNvSpPr>
            <a:spLocks noGrp="1"/>
          </p:cNvSpPr>
          <p:nvPr>
            <p:ph type="pic" sz="quarter" idx="20" hasCustomPrompt="1"/>
          </p:nvPr>
        </p:nvSpPr>
        <p:spPr>
          <a:xfrm>
            <a:off x="571500" y="3909150"/>
            <a:ext cx="1008000" cy="1008000"/>
          </a:xfrm>
        </p:spPr>
        <p:txBody>
          <a:bodyPr/>
          <a:lstStyle>
            <a:lvl1pPr marL="0" indent="0">
              <a:buNone/>
              <a:defRPr sz="1400"/>
            </a:lvl1pPr>
          </a:lstStyle>
          <a:p>
            <a:r>
              <a:rPr lang="nl-NL"/>
              <a:t>Pictogram of illustratie</a:t>
            </a:r>
            <a:endParaRPr lang="nl-NL" dirty="0"/>
          </a:p>
        </p:txBody>
      </p:sp>
      <p:sp>
        <p:nvSpPr>
          <p:cNvPr id="13" name="Picture Placeholder 9">
            <a:extLst>
              <a:ext uri="{FF2B5EF4-FFF2-40B4-BE49-F238E27FC236}">
                <a16:creationId xmlns:a16="http://schemas.microsoft.com/office/drawing/2014/main" id="{FB8A50BA-66AB-4586-B04E-192ED10D5DA2}"/>
              </a:ext>
            </a:extLst>
          </p:cNvPr>
          <p:cNvSpPr>
            <a:spLocks noGrp="1"/>
          </p:cNvSpPr>
          <p:nvPr>
            <p:ph type="pic" sz="quarter" idx="21" hasCustomPrompt="1"/>
          </p:nvPr>
        </p:nvSpPr>
        <p:spPr>
          <a:xfrm>
            <a:off x="571500" y="5101725"/>
            <a:ext cx="1008000" cy="1008000"/>
          </a:xfrm>
        </p:spPr>
        <p:txBody>
          <a:bodyPr/>
          <a:lstStyle>
            <a:lvl1pPr marL="0" indent="0">
              <a:buNone/>
              <a:defRPr sz="1400"/>
            </a:lvl1pPr>
          </a:lstStyle>
          <a:p>
            <a:r>
              <a:rPr lang="nl-NL"/>
              <a:t>Pictogram of illustratie</a:t>
            </a:r>
            <a:endParaRPr lang="nl-NL" dirty="0"/>
          </a:p>
        </p:txBody>
      </p:sp>
      <p:sp>
        <p:nvSpPr>
          <p:cNvPr id="14" name="Content Placeholder 1">
            <a:extLst>
              <a:ext uri="{FF2B5EF4-FFF2-40B4-BE49-F238E27FC236}">
                <a16:creationId xmlns:a16="http://schemas.microsoft.com/office/drawing/2014/main" id="{F38ABB3D-E21C-4F8E-BC4E-5F3F6630A808}"/>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2"/>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3"/>
              </a:rPr>
              <a:t>https://communicatieportaal.uwv.nl/modules/product/default/media/?ItemId=3217</a:t>
            </a:r>
            <a:endParaRPr lang="nl-NL" sz="1100" b="0" dirty="0">
              <a:solidFill>
                <a:schemeClr val="tx1"/>
              </a:solidFill>
            </a:endParaRPr>
          </a:p>
        </p:txBody>
      </p:sp>
      <p:sp>
        <p:nvSpPr>
          <p:cNvPr id="31" name="Text Placeholder 30">
            <a:extLst>
              <a:ext uri="{FF2B5EF4-FFF2-40B4-BE49-F238E27FC236}">
                <a16:creationId xmlns:a16="http://schemas.microsoft.com/office/drawing/2014/main" id="{BAF38802-2818-45F3-91CF-C00AC9EB57CF}"/>
              </a:ext>
            </a:extLst>
          </p:cNvPr>
          <p:cNvSpPr>
            <a:spLocks noGrp="1"/>
          </p:cNvSpPr>
          <p:nvPr>
            <p:ph type="body" sz="quarter" idx="22"/>
          </p:nvPr>
        </p:nvSpPr>
        <p:spPr>
          <a:xfrm>
            <a:off x="1859281" y="1515021"/>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33" name="Text Placeholder 30">
            <a:extLst>
              <a:ext uri="{FF2B5EF4-FFF2-40B4-BE49-F238E27FC236}">
                <a16:creationId xmlns:a16="http://schemas.microsoft.com/office/drawing/2014/main" id="{F686FF2E-6A5C-4CD7-9415-5AE0427F3D33}"/>
              </a:ext>
            </a:extLst>
          </p:cNvPr>
          <p:cNvSpPr>
            <a:spLocks noGrp="1"/>
          </p:cNvSpPr>
          <p:nvPr>
            <p:ph type="body" sz="quarter" idx="23"/>
          </p:nvPr>
        </p:nvSpPr>
        <p:spPr>
          <a:xfrm>
            <a:off x="1859281" y="2710589"/>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34" name="Text Placeholder 30">
            <a:extLst>
              <a:ext uri="{FF2B5EF4-FFF2-40B4-BE49-F238E27FC236}">
                <a16:creationId xmlns:a16="http://schemas.microsoft.com/office/drawing/2014/main" id="{3D6963FD-4433-47E3-AE52-7DD7E1F01FC6}"/>
              </a:ext>
            </a:extLst>
          </p:cNvPr>
          <p:cNvSpPr>
            <a:spLocks noGrp="1"/>
          </p:cNvSpPr>
          <p:nvPr>
            <p:ph type="body" sz="quarter" idx="24"/>
          </p:nvPr>
        </p:nvSpPr>
        <p:spPr>
          <a:xfrm>
            <a:off x="1859281" y="3906157"/>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35" name="Text Placeholder 30">
            <a:extLst>
              <a:ext uri="{FF2B5EF4-FFF2-40B4-BE49-F238E27FC236}">
                <a16:creationId xmlns:a16="http://schemas.microsoft.com/office/drawing/2014/main" id="{DD5F007C-BC1C-4EAF-A072-1D11035C24E0}"/>
              </a:ext>
            </a:extLst>
          </p:cNvPr>
          <p:cNvSpPr>
            <a:spLocks noGrp="1"/>
          </p:cNvSpPr>
          <p:nvPr>
            <p:ph type="body" sz="quarter" idx="25"/>
          </p:nvPr>
        </p:nvSpPr>
        <p:spPr>
          <a:xfrm>
            <a:off x="1859281" y="5101725"/>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21" name="Picture Placeholder 9">
            <a:extLst>
              <a:ext uri="{FF2B5EF4-FFF2-40B4-BE49-F238E27FC236}">
                <a16:creationId xmlns:a16="http://schemas.microsoft.com/office/drawing/2014/main" id="{56CADE67-3AB2-4433-8029-C3236FFD4825}"/>
              </a:ext>
            </a:extLst>
          </p:cNvPr>
          <p:cNvSpPr>
            <a:spLocks noGrp="1"/>
          </p:cNvSpPr>
          <p:nvPr>
            <p:ph type="pic" sz="quarter" idx="26" hasCustomPrompt="1"/>
          </p:nvPr>
        </p:nvSpPr>
        <p:spPr>
          <a:xfrm>
            <a:off x="6238497" y="1524000"/>
            <a:ext cx="1008000" cy="1008000"/>
          </a:xfrm>
        </p:spPr>
        <p:txBody>
          <a:bodyPr/>
          <a:lstStyle>
            <a:lvl1pPr marL="0" indent="0">
              <a:buNone/>
              <a:defRPr sz="1400"/>
            </a:lvl1pPr>
          </a:lstStyle>
          <a:p>
            <a:r>
              <a:rPr lang="nl-NL"/>
              <a:t>Pictogram of illustratie</a:t>
            </a:r>
            <a:endParaRPr lang="nl-NL" dirty="0"/>
          </a:p>
        </p:txBody>
      </p:sp>
      <p:sp>
        <p:nvSpPr>
          <p:cNvPr id="22" name="Picture Placeholder 9">
            <a:extLst>
              <a:ext uri="{FF2B5EF4-FFF2-40B4-BE49-F238E27FC236}">
                <a16:creationId xmlns:a16="http://schemas.microsoft.com/office/drawing/2014/main" id="{B4218AB1-7C2E-409A-96B9-55A4F7579DF6}"/>
              </a:ext>
            </a:extLst>
          </p:cNvPr>
          <p:cNvSpPr>
            <a:spLocks noGrp="1"/>
          </p:cNvSpPr>
          <p:nvPr>
            <p:ph type="pic" sz="quarter" idx="27" hasCustomPrompt="1"/>
          </p:nvPr>
        </p:nvSpPr>
        <p:spPr>
          <a:xfrm>
            <a:off x="6238497" y="2716575"/>
            <a:ext cx="1008000" cy="1008000"/>
          </a:xfrm>
        </p:spPr>
        <p:txBody>
          <a:bodyPr/>
          <a:lstStyle>
            <a:lvl1pPr marL="0" indent="0">
              <a:buNone/>
              <a:defRPr sz="1400"/>
            </a:lvl1pPr>
          </a:lstStyle>
          <a:p>
            <a:r>
              <a:rPr lang="nl-NL"/>
              <a:t>Pictogram of illustratie</a:t>
            </a:r>
            <a:endParaRPr lang="nl-NL" dirty="0"/>
          </a:p>
        </p:txBody>
      </p:sp>
      <p:sp>
        <p:nvSpPr>
          <p:cNvPr id="23" name="Picture Placeholder 9">
            <a:extLst>
              <a:ext uri="{FF2B5EF4-FFF2-40B4-BE49-F238E27FC236}">
                <a16:creationId xmlns:a16="http://schemas.microsoft.com/office/drawing/2014/main" id="{0D7F03CF-C94E-48C5-863B-4AFB8A48C571}"/>
              </a:ext>
            </a:extLst>
          </p:cNvPr>
          <p:cNvSpPr>
            <a:spLocks noGrp="1"/>
          </p:cNvSpPr>
          <p:nvPr>
            <p:ph type="pic" sz="quarter" idx="28" hasCustomPrompt="1"/>
          </p:nvPr>
        </p:nvSpPr>
        <p:spPr>
          <a:xfrm>
            <a:off x="6238497" y="3909150"/>
            <a:ext cx="1008000" cy="1008000"/>
          </a:xfrm>
        </p:spPr>
        <p:txBody>
          <a:bodyPr/>
          <a:lstStyle>
            <a:lvl1pPr marL="0" indent="0">
              <a:buNone/>
              <a:defRPr sz="1400"/>
            </a:lvl1pPr>
          </a:lstStyle>
          <a:p>
            <a:r>
              <a:rPr lang="nl-NL"/>
              <a:t>Pictogram of illustratie</a:t>
            </a:r>
            <a:endParaRPr lang="nl-NL" dirty="0"/>
          </a:p>
        </p:txBody>
      </p:sp>
      <p:sp>
        <p:nvSpPr>
          <p:cNvPr id="24" name="Picture Placeholder 9">
            <a:extLst>
              <a:ext uri="{FF2B5EF4-FFF2-40B4-BE49-F238E27FC236}">
                <a16:creationId xmlns:a16="http://schemas.microsoft.com/office/drawing/2014/main" id="{D9F29A13-0FC2-4FDD-A4EC-B5CC1E61CE91}"/>
              </a:ext>
            </a:extLst>
          </p:cNvPr>
          <p:cNvSpPr>
            <a:spLocks noGrp="1"/>
          </p:cNvSpPr>
          <p:nvPr>
            <p:ph type="pic" sz="quarter" idx="29" hasCustomPrompt="1"/>
          </p:nvPr>
        </p:nvSpPr>
        <p:spPr>
          <a:xfrm>
            <a:off x="6238497" y="5101725"/>
            <a:ext cx="1008000" cy="1008000"/>
          </a:xfrm>
        </p:spPr>
        <p:txBody>
          <a:bodyPr/>
          <a:lstStyle>
            <a:lvl1pPr marL="0" indent="0">
              <a:buNone/>
              <a:defRPr sz="1400"/>
            </a:lvl1pPr>
          </a:lstStyle>
          <a:p>
            <a:r>
              <a:rPr lang="nl-NL"/>
              <a:t>Pictogram of illustratie</a:t>
            </a:r>
            <a:endParaRPr lang="nl-NL" dirty="0"/>
          </a:p>
        </p:txBody>
      </p:sp>
      <p:sp>
        <p:nvSpPr>
          <p:cNvPr id="25" name="Text Placeholder 30">
            <a:extLst>
              <a:ext uri="{FF2B5EF4-FFF2-40B4-BE49-F238E27FC236}">
                <a16:creationId xmlns:a16="http://schemas.microsoft.com/office/drawing/2014/main" id="{0F1B9063-6C08-48B0-B1F9-06C5CA456E2C}"/>
              </a:ext>
            </a:extLst>
          </p:cNvPr>
          <p:cNvSpPr>
            <a:spLocks noGrp="1"/>
          </p:cNvSpPr>
          <p:nvPr>
            <p:ph type="body" sz="quarter" idx="30"/>
          </p:nvPr>
        </p:nvSpPr>
        <p:spPr>
          <a:xfrm>
            <a:off x="7526278" y="1515021"/>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26" name="Text Placeholder 30">
            <a:extLst>
              <a:ext uri="{FF2B5EF4-FFF2-40B4-BE49-F238E27FC236}">
                <a16:creationId xmlns:a16="http://schemas.microsoft.com/office/drawing/2014/main" id="{A675ECE7-1D0B-4D36-B9DB-CC05C5909D6A}"/>
              </a:ext>
            </a:extLst>
          </p:cNvPr>
          <p:cNvSpPr>
            <a:spLocks noGrp="1"/>
          </p:cNvSpPr>
          <p:nvPr>
            <p:ph type="body" sz="quarter" idx="31"/>
          </p:nvPr>
        </p:nvSpPr>
        <p:spPr>
          <a:xfrm>
            <a:off x="7526278" y="2710589"/>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27" name="Text Placeholder 30">
            <a:extLst>
              <a:ext uri="{FF2B5EF4-FFF2-40B4-BE49-F238E27FC236}">
                <a16:creationId xmlns:a16="http://schemas.microsoft.com/office/drawing/2014/main" id="{972395A2-33F3-4EA9-84A7-3147A3F01617}"/>
              </a:ext>
            </a:extLst>
          </p:cNvPr>
          <p:cNvSpPr>
            <a:spLocks noGrp="1"/>
          </p:cNvSpPr>
          <p:nvPr>
            <p:ph type="body" sz="quarter" idx="32"/>
          </p:nvPr>
        </p:nvSpPr>
        <p:spPr>
          <a:xfrm>
            <a:off x="7526278" y="3906157"/>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28" name="Text Placeholder 30">
            <a:extLst>
              <a:ext uri="{FF2B5EF4-FFF2-40B4-BE49-F238E27FC236}">
                <a16:creationId xmlns:a16="http://schemas.microsoft.com/office/drawing/2014/main" id="{D9755427-4D1A-476B-9536-E82ED30721DF}"/>
              </a:ext>
            </a:extLst>
          </p:cNvPr>
          <p:cNvSpPr>
            <a:spLocks noGrp="1"/>
          </p:cNvSpPr>
          <p:nvPr>
            <p:ph type="body" sz="quarter" idx="33"/>
          </p:nvPr>
        </p:nvSpPr>
        <p:spPr>
          <a:xfrm>
            <a:off x="7526278" y="5101725"/>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Tree>
    <p:extLst>
      <p:ext uri="{BB962C8B-B14F-4D97-AF65-F5344CB8AC3E}">
        <p14:creationId xmlns:p14="http://schemas.microsoft.com/office/powerpoint/2010/main" val="24250451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eeldvullende afbeelding">
    <p:spTree>
      <p:nvGrpSpPr>
        <p:cNvPr id="1" name=""/>
        <p:cNvGrpSpPr/>
        <p:nvPr/>
      </p:nvGrpSpPr>
      <p:grpSpPr>
        <a:xfrm>
          <a:off x="0" y="0"/>
          <a:ext cx="0" cy="0"/>
          <a:chOff x="0" y="0"/>
          <a:chExt cx="0" cy="0"/>
        </a:xfrm>
      </p:grpSpPr>
      <p:sp>
        <p:nvSpPr>
          <p:cNvPr id="156" name="Picture Placeholder 155">
            <a:extLst>
              <a:ext uri="{FF2B5EF4-FFF2-40B4-BE49-F238E27FC236}">
                <a16:creationId xmlns:a16="http://schemas.microsoft.com/office/drawing/2014/main" id="{A5F10479-2DE2-4C14-9EA3-A4207617EE6C}"/>
              </a:ext>
            </a:extLst>
          </p:cNvPr>
          <p:cNvSpPr>
            <a:spLocks noGrp="1"/>
          </p:cNvSpPr>
          <p:nvPr>
            <p:ph type="pic" sz="quarter" idx="14" hasCustomPrompt="1"/>
          </p:nvPr>
        </p:nvSpPr>
        <p:spPr bwMode="gray">
          <a:xfrm>
            <a:off x="-600" y="5"/>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620668 w 12193200"/>
              <a:gd name="connsiteY3" fmla="*/ 6857995 h 6857995"/>
              <a:gd name="connsiteX4" fmla="*/ 11620668 w 12193200"/>
              <a:gd name="connsiteY4" fmla="*/ 6285596 h 6857995"/>
              <a:gd name="connsiteX5" fmla="*/ 11048268 w 12193200"/>
              <a:gd name="connsiteY5" fmla="*/ 6285596 h 6857995"/>
              <a:gd name="connsiteX6" fmla="*/ 11048268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620668" y="6857995"/>
                </a:lnTo>
                <a:lnTo>
                  <a:pt x="11620668" y="6285596"/>
                </a:lnTo>
                <a:lnTo>
                  <a:pt x="11048268" y="6285596"/>
                </a:lnTo>
                <a:lnTo>
                  <a:pt x="11048268" y="6857995"/>
                </a:lnTo>
                <a:lnTo>
                  <a:pt x="0" y="6857995"/>
                </a:lnTo>
                <a:close/>
              </a:path>
            </a:pathLst>
          </a:custGeom>
          <a:noFill/>
        </p:spPr>
        <p:txBody>
          <a:bodyPr wrap="square" lIns="0" tIns="0" rIns="0" bIns="111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sp>
        <p:nvSpPr>
          <p:cNvPr id="154" name="Content Placeholder 1">
            <a:extLst>
              <a:ext uri="{FF2B5EF4-FFF2-40B4-BE49-F238E27FC236}">
                <a16:creationId xmlns:a16="http://schemas.microsoft.com/office/drawing/2014/main" id="{A67C7230-BDB4-47B2-A8BE-6F4C4A5C5FBE}"/>
              </a:ext>
            </a:extLst>
          </p:cNvPr>
          <p:cNvSpPr txBox="1">
            <a:spLocks/>
          </p:cNvSpPr>
          <p:nvPr userDrawn="1"/>
        </p:nvSpPr>
        <p:spPr bwMode="gray">
          <a:xfrm>
            <a:off x="-3164400" y="0"/>
            <a:ext cx="2804400" cy="5114862"/>
          </a:xfrm>
          <a:prstGeom prst="rect">
            <a:avLst/>
          </a:prstGeom>
        </p:spPr>
        <p:txBody>
          <a:bodyPr lIns="0" tIns="0" rIns="0" bIns="0">
            <a:sp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2"/>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3"/>
              </a:rPr>
              <a:t>https://communicatieportaal.uwv.nl/modules/product/default/media/?ItemId=3217</a:t>
            </a:r>
            <a:endParaRPr lang="nl-NL" sz="1100" b="0" dirty="0">
              <a:solidFill>
                <a:schemeClr val="tx1"/>
              </a:solidFill>
            </a:endParaRPr>
          </a:p>
        </p:txBody>
      </p:sp>
      <p:sp>
        <p:nvSpPr>
          <p:cNvPr id="3" name="Footer Placeholder 2">
            <a:extLst>
              <a:ext uri="{FF2B5EF4-FFF2-40B4-BE49-F238E27FC236}">
                <a16:creationId xmlns:a16="http://schemas.microsoft.com/office/drawing/2014/main" id="{F83D8D44-B1C0-46F3-B7C9-F0760561E3BC}"/>
              </a:ext>
            </a:extLst>
          </p:cNvPr>
          <p:cNvSpPr>
            <a:spLocks noGrp="1"/>
          </p:cNvSpPr>
          <p:nvPr>
            <p:ph type="ftr" sz="quarter" idx="11"/>
          </p:nvPr>
        </p:nvSpPr>
        <p:spPr bwMode="gray"/>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05F46C33-11B5-4854-A73C-662F3EA70A1D}"/>
              </a:ext>
            </a:extLst>
          </p:cNvPr>
          <p:cNvSpPr>
            <a:spLocks noGrp="1"/>
          </p:cNvSpPr>
          <p:nvPr>
            <p:ph type="sldNum" sz="quarter" idx="12"/>
          </p:nvPr>
        </p:nvSpPr>
        <p:spPr bwMode="gray"/>
        <p:txBody>
          <a:bodyPr/>
          <a:lstStyle/>
          <a:p>
            <a:fld id="{EEC0F82C-4994-47DA-8D9B-99D78D224F6D}" type="slidenum">
              <a:rPr lang="en-GB" smtClean="0"/>
              <a:pPr/>
              <a:t>‹nr.›</a:t>
            </a:fld>
            <a:endParaRPr lang="en-GB" dirty="0"/>
          </a:p>
        </p:txBody>
      </p:sp>
    </p:spTree>
    <p:extLst>
      <p:ext uri="{BB962C8B-B14F-4D97-AF65-F5344CB8AC3E}">
        <p14:creationId xmlns:p14="http://schemas.microsoft.com/office/powerpoint/2010/main" val="3582130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eeldvullende video">
    <p:spTree>
      <p:nvGrpSpPr>
        <p:cNvPr id="1" name=""/>
        <p:cNvGrpSpPr/>
        <p:nvPr/>
      </p:nvGrpSpPr>
      <p:grpSpPr>
        <a:xfrm>
          <a:off x="0" y="0"/>
          <a:ext cx="0" cy="0"/>
          <a:chOff x="0" y="0"/>
          <a:chExt cx="0" cy="0"/>
        </a:xfrm>
      </p:grpSpPr>
      <p:grpSp>
        <p:nvGrpSpPr>
          <p:cNvPr id="154" name="Group 153">
            <a:extLst>
              <a:ext uri="{FF2B5EF4-FFF2-40B4-BE49-F238E27FC236}">
                <a16:creationId xmlns:a16="http://schemas.microsoft.com/office/drawing/2014/main" id="{B2D2A29F-49A8-4BD1-9236-0BD7B933FC9D}"/>
              </a:ext>
            </a:extLst>
          </p:cNvPr>
          <p:cNvGrpSpPr/>
          <p:nvPr userDrawn="1"/>
        </p:nvGrpSpPr>
        <p:grpSpPr bwMode="gray">
          <a:xfrm>
            <a:off x="-329239" y="-319423"/>
            <a:ext cx="12846009" cy="7500113"/>
            <a:chOff x="-329239" y="-319423"/>
            <a:chExt cx="12846009" cy="7500113"/>
          </a:xfrm>
        </p:grpSpPr>
        <p:grpSp>
          <p:nvGrpSpPr>
            <p:cNvPr id="155" name="Group 154">
              <a:extLst>
                <a:ext uri="{FF2B5EF4-FFF2-40B4-BE49-F238E27FC236}">
                  <a16:creationId xmlns:a16="http://schemas.microsoft.com/office/drawing/2014/main" id="{DC553E04-7609-45F2-9F24-E605BC02FEBA}"/>
                </a:ext>
              </a:extLst>
            </p:cNvPr>
            <p:cNvGrpSpPr/>
            <p:nvPr userDrawn="1"/>
          </p:nvGrpSpPr>
          <p:grpSpPr bwMode="gray">
            <a:xfrm>
              <a:off x="-329239" y="0"/>
              <a:ext cx="240289" cy="6858000"/>
              <a:chOff x="-319714" y="0"/>
              <a:chExt cx="240289" cy="6858000"/>
            </a:xfrm>
          </p:grpSpPr>
          <p:sp>
            <p:nvSpPr>
              <p:cNvPr id="272" name="Line 230">
                <a:extLst>
                  <a:ext uri="{FF2B5EF4-FFF2-40B4-BE49-F238E27FC236}">
                    <a16:creationId xmlns:a16="http://schemas.microsoft.com/office/drawing/2014/main" id="{76F33B9B-626E-4987-BFD4-DAA299DD9D4F}"/>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3" name="Line 232">
                <a:extLst>
                  <a:ext uri="{FF2B5EF4-FFF2-40B4-BE49-F238E27FC236}">
                    <a16:creationId xmlns:a16="http://schemas.microsoft.com/office/drawing/2014/main" id="{501EC2E0-59CE-4E32-B929-A733386ADF01}"/>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4" name="Line 234">
                <a:extLst>
                  <a:ext uri="{FF2B5EF4-FFF2-40B4-BE49-F238E27FC236}">
                    <a16:creationId xmlns:a16="http://schemas.microsoft.com/office/drawing/2014/main" id="{7DC73A29-E969-45D7-9CA6-581FC4F243A4}"/>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275" name="Line 236">
                <a:extLst>
                  <a:ext uri="{FF2B5EF4-FFF2-40B4-BE49-F238E27FC236}">
                    <a16:creationId xmlns:a16="http://schemas.microsoft.com/office/drawing/2014/main" id="{52E5AA95-BA52-4884-8410-A464B2C65697}"/>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6" name="Line 238">
                <a:extLst>
                  <a:ext uri="{FF2B5EF4-FFF2-40B4-BE49-F238E27FC236}">
                    <a16:creationId xmlns:a16="http://schemas.microsoft.com/office/drawing/2014/main" id="{C7AD3791-48E5-48DC-AC5E-BFFB21F9175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7" name="Line 240">
                <a:extLst>
                  <a:ext uri="{FF2B5EF4-FFF2-40B4-BE49-F238E27FC236}">
                    <a16:creationId xmlns:a16="http://schemas.microsoft.com/office/drawing/2014/main" id="{01966582-81F8-4737-94A4-4013852590E1}"/>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8" name="Line 244">
                <a:extLst>
                  <a:ext uri="{FF2B5EF4-FFF2-40B4-BE49-F238E27FC236}">
                    <a16:creationId xmlns:a16="http://schemas.microsoft.com/office/drawing/2014/main" id="{781FFAC5-733F-432C-8F77-B7ABE7D77124}"/>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9" name="Line 246">
                <a:extLst>
                  <a:ext uri="{FF2B5EF4-FFF2-40B4-BE49-F238E27FC236}">
                    <a16:creationId xmlns:a16="http://schemas.microsoft.com/office/drawing/2014/main" id="{EFDEE58B-193A-40A3-8A64-BE1DB059106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0" name="Line 250">
                <a:extLst>
                  <a:ext uri="{FF2B5EF4-FFF2-40B4-BE49-F238E27FC236}">
                    <a16:creationId xmlns:a16="http://schemas.microsoft.com/office/drawing/2014/main" id="{E74EF81A-A1C0-4426-8C35-DBCBFCB345F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1" name="Line 252">
                <a:extLst>
                  <a:ext uri="{FF2B5EF4-FFF2-40B4-BE49-F238E27FC236}">
                    <a16:creationId xmlns:a16="http://schemas.microsoft.com/office/drawing/2014/main" id="{0570C5A7-3269-47FF-B4F3-21A9A42A083D}"/>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2" name="Line 254">
                <a:extLst>
                  <a:ext uri="{FF2B5EF4-FFF2-40B4-BE49-F238E27FC236}">
                    <a16:creationId xmlns:a16="http://schemas.microsoft.com/office/drawing/2014/main" id="{A97B557B-65A2-43F0-8DEA-227B08975BA6}"/>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3" name="Line 256">
                <a:extLst>
                  <a:ext uri="{FF2B5EF4-FFF2-40B4-BE49-F238E27FC236}">
                    <a16:creationId xmlns:a16="http://schemas.microsoft.com/office/drawing/2014/main" id="{DA7F0647-7BAF-4A81-B891-A74A230DA90C}"/>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4" name="Line 258">
                <a:extLst>
                  <a:ext uri="{FF2B5EF4-FFF2-40B4-BE49-F238E27FC236}">
                    <a16:creationId xmlns:a16="http://schemas.microsoft.com/office/drawing/2014/main" id="{86C48C3F-BF82-452E-8D2D-49FFDBB93638}"/>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5" name="Line 260">
                <a:extLst>
                  <a:ext uri="{FF2B5EF4-FFF2-40B4-BE49-F238E27FC236}">
                    <a16:creationId xmlns:a16="http://schemas.microsoft.com/office/drawing/2014/main" id="{C56B251E-559C-4956-9AE7-BBD28D1A3A7E}"/>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6" name="Line 262">
                <a:extLst>
                  <a:ext uri="{FF2B5EF4-FFF2-40B4-BE49-F238E27FC236}">
                    <a16:creationId xmlns:a16="http://schemas.microsoft.com/office/drawing/2014/main" id="{F9EC281A-6AE9-4D7A-AA75-BDF86328FFDB}"/>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7" name="Line 264">
                <a:extLst>
                  <a:ext uri="{FF2B5EF4-FFF2-40B4-BE49-F238E27FC236}">
                    <a16:creationId xmlns:a16="http://schemas.microsoft.com/office/drawing/2014/main" id="{A45DFCA2-3D84-4DC0-862E-FF78BE5BAE80}"/>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8" name="Line 266">
                <a:extLst>
                  <a:ext uri="{FF2B5EF4-FFF2-40B4-BE49-F238E27FC236}">
                    <a16:creationId xmlns:a16="http://schemas.microsoft.com/office/drawing/2014/main" id="{63648940-F1BA-4CDB-8E34-3016056BEF4C}"/>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9" name="Line 268">
                <a:extLst>
                  <a:ext uri="{FF2B5EF4-FFF2-40B4-BE49-F238E27FC236}">
                    <a16:creationId xmlns:a16="http://schemas.microsoft.com/office/drawing/2014/main" id="{F9D4DB0E-F96D-449C-B033-9AF00582ED3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0" name="Line 270">
                <a:extLst>
                  <a:ext uri="{FF2B5EF4-FFF2-40B4-BE49-F238E27FC236}">
                    <a16:creationId xmlns:a16="http://schemas.microsoft.com/office/drawing/2014/main" id="{E4ED1B3D-195B-4C7F-9BEF-9A738125F875}"/>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1" name="Line 272">
                <a:extLst>
                  <a:ext uri="{FF2B5EF4-FFF2-40B4-BE49-F238E27FC236}">
                    <a16:creationId xmlns:a16="http://schemas.microsoft.com/office/drawing/2014/main" id="{EBADD4B6-A166-4235-8E6C-2F28214E3899}"/>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2" name="Line 274">
                <a:extLst>
                  <a:ext uri="{FF2B5EF4-FFF2-40B4-BE49-F238E27FC236}">
                    <a16:creationId xmlns:a16="http://schemas.microsoft.com/office/drawing/2014/main" id="{49F1DDF9-89D8-4FAB-99EE-8C9E72D0C72F}"/>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3" name="Line 276">
                <a:extLst>
                  <a:ext uri="{FF2B5EF4-FFF2-40B4-BE49-F238E27FC236}">
                    <a16:creationId xmlns:a16="http://schemas.microsoft.com/office/drawing/2014/main" id="{BAB83854-8D60-44FB-8146-35D9E98D979D}"/>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4" name="Line 278">
                <a:extLst>
                  <a:ext uri="{FF2B5EF4-FFF2-40B4-BE49-F238E27FC236}">
                    <a16:creationId xmlns:a16="http://schemas.microsoft.com/office/drawing/2014/main" id="{888824B5-92A9-4406-9E41-994B5A2C74C1}"/>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5" name="Line 256">
                <a:extLst>
                  <a:ext uri="{FF2B5EF4-FFF2-40B4-BE49-F238E27FC236}">
                    <a16:creationId xmlns:a16="http://schemas.microsoft.com/office/drawing/2014/main" id="{98427381-8957-4C6C-A1C9-3DA6CD56A19D}"/>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6" name="Line 234">
                <a:extLst>
                  <a:ext uri="{FF2B5EF4-FFF2-40B4-BE49-F238E27FC236}">
                    <a16:creationId xmlns:a16="http://schemas.microsoft.com/office/drawing/2014/main" id="{D16F6223-1B2F-4A16-A242-D3359BFB4AC1}"/>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56" name="Group 155">
              <a:extLst>
                <a:ext uri="{FF2B5EF4-FFF2-40B4-BE49-F238E27FC236}">
                  <a16:creationId xmlns:a16="http://schemas.microsoft.com/office/drawing/2014/main" id="{C3B08EB7-CDA8-4B8B-A8C9-AB24C7AA0CB9}"/>
                </a:ext>
              </a:extLst>
            </p:cNvPr>
            <p:cNvGrpSpPr/>
            <p:nvPr userDrawn="1"/>
          </p:nvGrpSpPr>
          <p:grpSpPr bwMode="gray">
            <a:xfrm>
              <a:off x="0" y="-319423"/>
              <a:ext cx="12192000" cy="232538"/>
              <a:chOff x="0" y="-319423"/>
              <a:chExt cx="12192000" cy="232538"/>
            </a:xfrm>
          </p:grpSpPr>
          <p:sp>
            <p:nvSpPr>
              <p:cNvPr id="228" name="Line 146">
                <a:extLst>
                  <a:ext uri="{FF2B5EF4-FFF2-40B4-BE49-F238E27FC236}">
                    <a16:creationId xmlns:a16="http://schemas.microsoft.com/office/drawing/2014/main" id="{C6C544B6-6722-4A8E-820C-DBD7250F51CB}"/>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9" name="Line 148">
                <a:extLst>
                  <a:ext uri="{FF2B5EF4-FFF2-40B4-BE49-F238E27FC236}">
                    <a16:creationId xmlns:a16="http://schemas.microsoft.com/office/drawing/2014/main" id="{4C5E3ABA-2B3D-44D7-8D4B-AD369018049B}"/>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0" name="Line 150">
                <a:extLst>
                  <a:ext uri="{FF2B5EF4-FFF2-40B4-BE49-F238E27FC236}">
                    <a16:creationId xmlns:a16="http://schemas.microsoft.com/office/drawing/2014/main" id="{D0E8478E-036D-46F6-BB90-7CC3F6B73764}"/>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1" name="Line 152">
                <a:extLst>
                  <a:ext uri="{FF2B5EF4-FFF2-40B4-BE49-F238E27FC236}">
                    <a16:creationId xmlns:a16="http://schemas.microsoft.com/office/drawing/2014/main" id="{1B9D419D-AC4A-4048-853C-4764EDB15AD8}"/>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2" name="Line 154">
                <a:extLst>
                  <a:ext uri="{FF2B5EF4-FFF2-40B4-BE49-F238E27FC236}">
                    <a16:creationId xmlns:a16="http://schemas.microsoft.com/office/drawing/2014/main" id="{6AFAC7F8-FFE5-40CD-AD62-CB5373A01AC0}"/>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3" name="Line 156">
                <a:extLst>
                  <a:ext uri="{FF2B5EF4-FFF2-40B4-BE49-F238E27FC236}">
                    <a16:creationId xmlns:a16="http://schemas.microsoft.com/office/drawing/2014/main" id="{6F4C541B-9B6D-41E9-925E-D827BB906D0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4" name="Line 158">
                <a:extLst>
                  <a:ext uri="{FF2B5EF4-FFF2-40B4-BE49-F238E27FC236}">
                    <a16:creationId xmlns:a16="http://schemas.microsoft.com/office/drawing/2014/main" id="{996C67BE-C0CB-4461-8175-C275ED762C37}"/>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5" name="Line 160">
                <a:extLst>
                  <a:ext uri="{FF2B5EF4-FFF2-40B4-BE49-F238E27FC236}">
                    <a16:creationId xmlns:a16="http://schemas.microsoft.com/office/drawing/2014/main" id="{DAB1B0DD-128B-4C47-B954-41583D9D8EE2}"/>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6" name="Line 162">
                <a:extLst>
                  <a:ext uri="{FF2B5EF4-FFF2-40B4-BE49-F238E27FC236}">
                    <a16:creationId xmlns:a16="http://schemas.microsoft.com/office/drawing/2014/main" id="{0ECA7F80-BD69-48C1-AE42-AA5978E641D4}"/>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7" name="Line 164">
                <a:extLst>
                  <a:ext uri="{FF2B5EF4-FFF2-40B4-BE49-F238E27FC236}">
                    <a16:creationId xmlns:a16="http://schemas.microsoft.com/office/drawing/2014/main" id="{FE08E5FD-547C-46FC-80CD-B71ACFB05D08}"/>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8" name="Line 166">
                <a:extLst>
                  <a:ext uri="{FF2B5EF4-FFF2-40B4-BE49-F238E27FC236}">
                    <a16:creationId xmlns:a16="http://schemas.microsoft.com/office/drawing/2014/main" id="{A6177A19-0AB1-4925-9043-96D8571CD26C}"/>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9" name="Line 168">
                <a:extLst>
                  <a:ext uri="{FF2B5EF4-FFF2-40B4-BE49-F238E27FC236}">
                    <a16:creationId xmlns:a16="http://schemas.microsoft.com/office/drawing/2014/main" id="{8E288D61-8AF6-4356-82EB-08CA511F108C}"/>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0" name="Line 170">
                <a:extLst>
                  <a:ext uri="{FF2B5EF4-FFF2-40B4-BE49-F238E27FC236}">
                    <a16:creationId xmlns:a16="http://schemas.microsoft.com/office/drawing/2014/main" id="{C54A2329-E00F-406E-95DE-2C6A35093ADA}"/>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1" name="Line 172">
                <a:extLst>
                  <a:ext uri="{FF2B5EF4-FFF2-40B4-BE49-F238E27FC236}">
                    <a16:creationId xmlns:a16="http://schemas.microsoft.com/office/drawing/2014/main" id="{7015FDD3-FBC7-4C18-8FFF-2316FAAC25C5}"/>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2" name="Line 174">
                <a:extLst>
                  <a:ext uri="{FF2B5EF4-FFF2-40B4-BE49-F238E27FC236}">
                    <a16:creationId xmlns:a16="http://schemas.microsoft.com/office/drawing/2014/main" id="{02E0E0B5-0F96-44C6-AF16-5BA9306A7B87}"/>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3" name="Line 176">
                <a:extLst>
                  <a:ext uri="{FF2B5EF4-FFF2-40B4-BE49-F238E27FC236}">
                    <a16:creationId xmlns:a16="http://schemas.microsoft.com/office/drawing/2014/main" id="{8EFA9D2D-3F4A-4234-A193-979BE9C52EE3}"/>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4" name="Line 178">
                <a:extLst>
                  <a:ext uri="{FF2B5EF4-FFF2-40B4-BE49-F238E27FC236}">
                    <a16:creationId xmlns:a16="http://schemas.microsoft.com/office/drawing/2014/main" id="{00DA7E40-B33F-4709-8791-72E56D461ED9}"/>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5" name="Line 180">
                <a:extLst>
                  <a:ext uri="{FF2B5EF4-FFF2-40B4-BE49-F238E27FC236}">
                    <a16:creationId xmlns:a16="http://schemas.microsoft.com/office/drawing/2014/main" id="{EBEAED16-0809-45A3-90D2-F1970C42934B}"/>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6" name="Line 182">
                <a:extLst>
                  <a:ext uri="{FF2B5EF4-FFF2-40B4-BE49-F238E27FC236}">
                    <a16:creationId xmlns:a16="http://schemas.microsoft.com/office/drawing/2014/main" id="{DD1AAED3-BED2-449B-A3BF-9F153F0CCC34}"/>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7" name="Line 184">
                <a:extLst>
                  <a:ext uri="{FF2B5EF4-FFF2-40B4-BE49-F238E27FC236}">
                    <a16:creationId xmlns:a16="http://schemas.microsoft.com/office/drawing/2014/main" id="{AA8B503E-BFE4-4D80-BC11-B3C6A82CDC27}"/>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8" name="Line 186">
                <a:extLst>
                  <a:ext uri="{FF2B5EF4-FFF2-40B4-BE49-F238E27FC236}">
                    <a16:creationId xmlns:a16="http://schemas.microsoft.com/office/drawing/2014/main" id="{880150B3-7AF0-4DB6-8C78-589AF77E949D}"/>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9" name="Line 188">
                <a:extLst>
                  <a:ext uri="{FF2B5EF4-FFF2-40B4-BE49-F238E27FC236}">
                    <a16:creationId xmlns:a16="http://schemas.microsoft.com/office/drawing/2014/main" id="{54F7E8F5-3A82-4553-8D4E-720198CB7BC4}"/>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0" name="Line 190">
                <a:extLst>
                  <a:ext uri="{FF2B5EF4-FFF2-40B4-BE49-F238E27FC236}">
                    <a16:creationId xmlns:a16="http://schemas.microsoft.com/office/drawing/2014/main" id="{126A3E81-0592-4374-B0AE-CD272079B1A3}"/>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1" name="Line 192">
                <a:extLst>
                  <a:ext uri="{FF2B5EF4-FFF2-40B4-BE49-F238E27FC236}">
                    <a16:creationId xmlns:a16="http://schemas.microsoft.com/office/drawing/2014/main" id="{37CCAF23-EFED-4CBF-A141-AA43053F4F26}"/>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2" name="Line 194">
                <a:extLst>
                  <a:ext uri="{FF2B5EF4-FFF2-40B4-BE49-F238E27FC236}">
                    <a16:creationId xmlns:a16="http://schemas.microsoft.com/office/drawing/2014/main" id="{E9C1C967-4856-4B55-90B9-0824A45E1B67}"/>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3" name="Line 196">
                <a:extLst>
                  <a:ext uri="{FF2B5EF4-FFF2-40B4-BE49-F238E27FC236}">
                    <a16:creationId xmlns:a16="http://schemas.microsoft.com/office/drawing/2014/main" id="{B5E4FE39-AA57-4DB9-8677-FBC8BBFB6CEB}"/>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4" name="Line 198">
                <a:extLst>
                  <a:ext uri="{FF2B5EF4-FFF2-40B4-BE49-F238E27FC236}">
                    <a16:creationId xmlns:a16="http://schemas.microsoft.com/office/drawing/2014/main" id="{F643C4B8-5ACE-4A98-BF95-FF3C877D311C}"/>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5" name="Line 200">
                <a:extLst>
                  <a:ext uri="{FF2B5EF4-FFF2-40B4-BE49-F238E27FC236}">
                    <a16:creationId xmlns:a16="http://schemas.microsoft.com/office/drawing/2014/main" id="{70BAFF25-E951-447E-9B63-6186546756BA}"/>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6" name="Line 202">
                <a:extLst>
                  <a:ext uri="{FF2B5EF4-FFF2-40B4-BE49-F238E27FC236}">
                    <a16:creationId xmlns:a16="http://schemas.microsoft.com/office/drawing/2014/main" id="{C05BAC9D-2278-457C-8866-C6D0DA674885}"/>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7" name="Line 204">
                <a:extLst>
                  <a:ext uri="{FF2B5EF4-FFF2-40B4-BE49-F238E27FC236}">
                    <a16:creationId xmlns:a16="http://schemas.microsoft.com/office/drawing/2014/main" id="{9F2B51D3-2C58-4F15-ACC5-4BD4912CAA1D}"/>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8" name="Line 206">
                <a:extLst>
                  <a:ext uri="{FF2B5EF4-FFF2-40B4-BE49-F238E27FC236}">
                    <a16:creationId xmlns:a16="http://schemas.microsoft.com/office/drawing/2014/main" id="{30F4B8A3-624C-4DF2-B2D4-C921235832C7}"/>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9" name="Line 208">
                <a:extLst>
                  <a:ext uri="{FF2B5EF4-FFF2-40B4-BE49-F238E27FC236}">
                    <a16:creationId xmlns:a16="http://schemas.microsoft.com/office/drawing/2014/main" id="{5DB7BE84-4AC5-4E26-8D35-0A55AE9CCEA2}"/>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0" name="Line 210">
                <a:extLst>
                  <a:ext uri="{FF2B5EF4-FFF2-40B4-BE49-F238E27FC236}">
                    <a16:creationId xmlns:a16="http://schemas.microsoft.com/office/drawing/2014/main" id="{AE8CEA45-DF34-46E6-B4BA-139D211AAEE8}"/>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1" name="Line 212">
                <a:extLst>
                  <a:ext uri="{FF2B5EF4-FFF2-40B4-BE49-F238E27FC236}">
                    <a16:creationId xmlns:a16="http://schemas.microsoft.com/office/drawing/2014/main" id="{122A9BD8-AFB3-4D02-83E3-CB2B407EB21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2" name="Line 214">
                <a:extLst>
                  <a:ext uri="{FF2B5EF4-FFF2-40B4-BE49-F238E27FC236}">
                    <a16:creationId xmlns:a16="http://schemas.microsoft.com/office/drawing/2014/main" id="{AC843ED1-AC5F-450C-8F2B-5D3047363299}"/>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3" name="Line 216">
                <a:extLst>
                  <a:ext uri="{FF2B5EF4-FFF2-40B4-BE49-F238E27FC236}">
                    <a16:creationId xmlns:a16="http://schemas.microsoft.com/office/drawing/2014/main" id="{B189D3AA-0EC9-4C0B-8C52-2CC238B0FF88}"/>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4" name="Line 218">
                <a:extLst>
                  <a:ext uri="{FF2B5EF4-FFF2-40B4-BE49-F238E27FC236}">
                    <a16:creationId xmlns:a16="http://schemas.microsoft.com/office/drawing/2014/main" id="{8FD9D0B5-9431-4E8C-AE25-82B6C7C8C43E}"/>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5" name="Line 220">
                <a:extLst>
                  <a:ext uri="{FF2B5EF4-FFF2-40B4-BE49-F238E27FC236}">
                    <a16:creationId xmlns:a16="http://schemas.microsoft.com/office/drawing/2014/main" id="{66E7B360-A5C3-4491-8604-E3A88E696CFE}"/>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6" name="Line 222">
                <a:extLst>
                  <a:ext uri="{FF2B5EF4-FFF2-40B4-BE49-F238E27FC236}">
                    <a16:creationId xmlns:a16="http://schemas.microsoft.com/office/drawing/2014/main" id="{CF82C948-33D0-4FF4-BAA3-F548FEECE6ED}"/>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7" name="Line 224">
                <a:extLst>
                  <a:ext uri="{FF2B5EF4-FFF2-40B4-BE49-F238E27FC236}">
                    <a16:creationId xmlns:a16="http://schemas.microsoft.com/office/drawing/2014/main" id="{A3EC6EC3-C394-4A72-9422-E14CB84B9177}"/>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8" name="Line 226">
                <a:extLst>
                  <a:ext uri="{FF2B5EF4-FFF2-40B4-BE49-F238E27FC236}">
                    <a16:creationId xmlns:a16="http://schemas.microsoft.com/office/drawing/2014/main" id="{ED8A8C64-9689-403B-87D5-6CB55AD2F178}"/>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9" name="Line 228">
                <a:extLst>
                  <a:ext uri="{FF2B5EF4-FFF2-40B4-BE49-F238E27FC236}">
                    <a16:creationId xmlns:a16="http://schemas.microsoft.com/office/drawing/2014/main" id="{0F4C58AD-2402-4CC2-A791-2C555A7EAFDD}"/>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0" name="Line 146">
                <a:extLst>
                  <a:ext uri="{FF2B5EF4-FFF2-40B4-BE49-F238E27FC236}">
                    <a16:creationId xmlns:a16="http://schemas.microsoft.com/office/drawing/2014/main" id="{7DA71E31-2782-42CB-AB32-48F2C9D94221}"/>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1" name="Line 204">
                <a:extLst>
                  <a:ext uri="{FF2B5EF4-FFF2-40B4-BE49-F238E27FC236}">
                    <a16:creationId xmlns:a16="http://schemas.microsoft.com/office/drawing/2014/main" id="{D0657184-554B-489F-97D5-76A2B7B682F4}"/>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57" name="Group 156">
              <a:extLst>
                <a:ext uri="{FF2B5EF4-FFF2-40B4-BE49-F238E27FC236}">
                  <a16:creationId xmlns:a16="http://schemas.microsoft.com/office/drawing/2014/main" id="{0F6EB885-E29D-45A3-9BB4-5716E432C5D1}"/>
                </a:ext>
              </a:extLst>
            </p:cNvPr>
            <p:cNvGrpSpPr/>
            <p:nvPr userDrawn="1"/>
          </p:nvGrpSpPr>
          <p:grpSpPr bwMode="gray">
            <a:xfrm>
              <a:off x="0" y="6948152"/>
              <a:ext cx="12192000" cy="232538"/>
              <a:chOff x="0" y="-319423"/>
              <a:chExt cx="12192000" cy="232538"/>
            </a:xfrm>
          </p:grpSpPr>
          <p:sp>
            <p:nvSpPr>
              <p:cNvPr id="184" name="Line 146">
                <a:extLst>
                  <a:ext uri="{FF2B5EF4-FFF2-40B4-BE49-F238E27FC236}">
                    <a16:creationId xmlns:a16="http://schemas.microsoft.com/office/drawing/2014/main" id="{DD7F6DD9-5592-476A-80DE-3429E1F49AA5}"/>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5" name="Line 148">
                <a:extLst>
                  <a:ext uri="{FF2B5EF4-FFF2-40B4-BE49-F238E27FC236}">
                    <a16:creationId xmlns:a16="http://schemas.microsoft.com/office/drawing/2014/main" id="{E7E86FFD-C1F7-4E77-A4D7-F08E7FCE3655}"/>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6" name="Line 150">
                <a:extLst>
                  <a:ext uri="{FF2B5EF4-FFF2-40B4-BE49-F238E27FC236}">
                    <a16:creationId xmlns:a16="http://schemas.microsoft.com/office/drawing/2014/main" id="{46DE9C71-BA0B-47EC-89FC-C90B893BE01C}"/>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7" name="Line 152">
                <a:extLst>
                  <a:ext uri="{FF2B5EF4-FFF2-40B4-BE49-F238E27FC236}">
                    <a16:creationId xmlns:a16="http://schemas.microsoft.com/office/drawing/2014/main" id="{4354BEDB-26D6-43D0-B10C-AD616A8408AD}"/>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8" name="Line 154">
                <a:extLst>
                  <a:ext uri="{FF2B5EF4-FFF2-40B4-BE49-F238E27FC236}">
                    <a16:creationId xmlns:a16="http://schemas.microsoft.com/office/drawing/2014/main" id="{E1E29F35-5615-4B01-AF6A-A3E02ACEBB78}"/>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9" name="Line 156">
                <a:extLst>
                  <a:ext uri="{FF2B5EF4-FFF2-40B4-BE49-F238E27FC236}">
                    <a16:creationId xmlns:a16="http://schemas.microsoft.com/office/drawing/2014/main" id="{5657F83A-9D58-4613-A102-196A45167459}"/>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0" name="Line 158">
                <a:extLst>
                  <a:ext uri="{FF2B5EF4-FFF2-40B4-BE49-F238E27FC236}">
                    <a16:creationId xmlns:a16="http://schemas.microsoft.com/office/drawing/2014/main" id="{05CB7B25-EBA6-44EB-8CF2-D8AA449A0A2F}"/>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1" name="Line 160">
                <a:extLst>
                  <a:ext uri="{FF2B5EF4-FFF2-40B4-BE49-F238E27FC236}">
                    <a16:creationId xmlns:a16="http://schemas.microsoft.com/office/drawing/2014/main" id="{60FA6D0E-C9CC-4CE9-99DF-59456DF2F822}"/>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2" name="Line 162">
                <a:extLst>
                  <a:ext uri="{FF2B5EF4-FFF2-40B4-BE49-F238E27FC236}">
                    <a16:creationId xmlns:a16="http://schemas.microsoft.com/office/drawing/2014/main" id="{9A5000F4-E6C5-4EBD-A813-9E0E80AFF65A}"/>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3" name="Line 164">
                <a:extLst>
                  <a:ext uri="{FF2B5EF4-FFF2-40B4-BE49-F238E27FC236}">
                    <a16:creationId xmlns:a16="http://schemas.microsoft.com/office/drawing/2014/main" id="{60F45262-4F3B-4B74-A2A5-1CEA0DE386D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4" name="Line 166">
                <a:extLst>
                  <a:ext uri="{FF2B5EF4-FFF2-40B4-BE49-F238E27FC236}">
                    <a16:creationId xmlns:a16="http://schemas.microsoft.com/office/drawing/2014/main" id="{2B8CEE99-D5CB-4B37-ACC2-3F44B8A53DE4}"/>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5" name="Line 168">
                <a:extLst>
                  <a:ext uri="{FF2B5EF4-FFF2-40B4-BE49-F238E27FC236}">
                    <a16:creationId xmlns:a16="http://schemas.microsoft.com/office/drawing/2014/main" id="{277C2010-FDCE-406B-8387-C6F3D88E0D0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6" name="Line 170">
                <a:extLst>
                  <a:ext uri="{FF2B5EF4-FFF2-40B4-BE49-F238E27FC236}">
                    <a16:creationId xmlns:a16="http://schemas.microsoft.com/office/drawing/2014/main" id="{89E024B1-C730-4526-BF2C-FF6E1CDFD0F9}"/>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7" name="Line 172">
                <a:extLst>
                  <a:ext uri="{FF2B5EF4-FFF2-40B4-BE49-F238E27FC236}">
                    <a16:creationId xmlns:a16="http://schemas.microsoft.com/office/drawing/2014/main" id="{D1D3F1EF-F7C9-48F7-9430-1E80B90D664F}"/>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8" name="Line 174">
                <a:extLst>
                  <a:ext uri="{FF2B5EF4-FFF2-40B4-BE49-F238E27FC236}">
                    <a16:creationId xmlns:a16="http://schemas.microsoft.com/office/drawing/2014/main" id="{ED9E35A4-1152-410C-908D-2523DDCF6138}"/>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9" name="Line 176">
                <a:extLst>
                  <a:ext uri="{FF2B5EF4-FFF2-40B4-BE49-F238E27FC236}">
                    <a16:creationId xmlns:a16="http://schemas.microsoft.com/office/drawing/2014/main" id="{49045BC8-9948-4048-A5E2-DAE78E1C3E4B}"/>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0" name="Line 178">
                <a:extLst>
                  <a:ext uri="{FF2B5EF4-FFF2-40B4-BE49-F238E27FC236}">
                    <a16:creationId xmlns:a16="http://schemas.microsoft.com/office/drawing/2014/main" id="{26E5DA0C-FB44-4E66-A2D5-CD0C773CD719}"/>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1" name="Line 180">
                <a:extLst>
                  <a:ext uri="{FF2B5EF4-FFF2-40B4-BE49-F238E27FC236}">
                    <a16:creationId xmlns:a16="http://schemas.microsoft.com/office/drawing/2014/main" id="{17332DD8-D6EA-4015-8D1E-DAB0ABE60035}"/>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2" name="Line 182">
                <a:extLst>
                  <a:ext uri="{FF2B5EF4-FFF2-40B4-BE49-F238E27FC236}">
                    <a16:creationId xmlns:a16="http://schemas.microsoft.com/office/drawing/2014/main" id="{1BAB0609-EEC2-4A39-BF12-754E28D07D59}"/>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3" name="Line 184">
                <a:extLst>
                  <a:ext uri="{FF2B5EF4-FFF2-40B4-BE49-F238E27FC236}">
                    <a16:creationId xmlns:a16="http://schemas.microsoft.com/office/drawing/2014/main" id="{59A3E7A3-B70E-43C2-A53A-FFBBA9043321}"/>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4" name="Line 186">
                <a:extLst>
                  <a:ext uri="{FF2B5EF4-FFF2-40B4-BE49-F238E27FC236}">
                    <a16:creationId xmlns:a16="http://schemas.microsoft.com/office/drawing/2014/main" id="{5FF0AE7D-9AF2-48F0-9867-9C80D092BE52}"/>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5" name="Line 188">
                <a:extLst>
                  <a:ext uri="{FF2B5EF4-FFF2-40B4-BE49-F238E27FC236}">
                    <a16:creationId xmlns:a16="http://schemas.microsoft.com/office/drawing/2014/main" id="{C7205EAE-6F27-4FB5-90B2-3F12E980AE9F}"/>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6" name="Line 190">
                <a:extLst>
                  <a:ext uri="{FF2B5EF4-FFF2-40B4-BE49-F238E27FC236}">
                    <a16:creationId xmlns:a16="http://schemas.microsoft.com/office/drawing/2014/main" id="{B7AB61AD-FC3C-4302-A70F-8340066BC9AF}"/>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7" name="Line 192">
                <a:extLst>
                  <a:ext uri="{FF2B5EF4-FFF2-40B4-BE49-F238E27FC236}">
                    <a16:creationId xmlns:a16="http://schemas.microsoft.com/office/drawing/2014/main" id="{974F6CAC-0130-4167-948F-051630A4FF98}"/>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8" name="Line 194">
                <a:extLst>
                  <a:ext uri="{FF2B5EF4-FFF2-40B4-BE49-F238E27FC236}">
                    <a16:creationId xmlns:a16="http://schemas.microsoft.com/office/drawing/2014/main" id="{0EAADCB1-D286-4995-8F76-0799F71C843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9" name="Line 196">
                <a:extLst>
                  <a:ext uri="{FF2B5EF4-FFF2-40B4-BE49-F238E27FC236}">
                    <a16:creationId xmlns:a16="http://schemas.microsoft.com/office/drawing/2014/main" id="{C507D958-54DE-4A29-BF24-D2BA6EC11211}"/>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0" name="Line 198">
                <a:extLst>
                  <a:ext uri="{FF2B5EF4-FFF2-40B4-BE49-F238E27FC236}">
                    <a16:creationId xmlns:a16="http://schemas.microsoft.com/office/drawing/2014/main" id="{682F8E96-62CF-481D-A7D4-66617C525D72}"/>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1" name="Line 200">
                <a:extLst>
                  <a:ext uri="{FF2B5EF4-FFF2-40B4-BE49-F238E27FC236}">
                    <a16:creationId xmlns:a16="http://schemas.microsoft.com/office/drawing/2014/main" id="{9592E3E5-D878-4982-B460-026EEFE93F15}"/>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2" name="Line 202">
                <a:extLst>
                  <a:ext uri="{FF2B5EF4-FFF2-40B4-BE49-F238E27FC236}">
                    <a16:creationId xmlns:a16="http://schemas.microsoft.com/office/drawing/2014/main" id="{DED1B723-EDF4-42C4-A856-5C728D823C6B}"/>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3" name="Line 204">
                <a:extLst>
                  <a:ext uri="{FF2B5EF4-FFF2-40B4-BE49-F238E27FC236}">
                    <a16:creationId xmlns:a16="http://schemas.microsoft.com/office/drawing/2014/main" id="{142E2422-AC70-488D-8DB1-6FF557A2BD66}"/>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4" name="Line 206">
                <a:extLst>
                  <a:ext uri="{FF2B5EF4-FFF2-40B4-BE49-F238E27FC236}">
                    <a16:creationId xmlns:a16="http://schemas.microsoft.com/office/drawing/2014/main" id="{375DF617-A0C6-484F-868F-B8C17E0407CD}"/>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5" name="Line 208">
                <a:extLst>
                  <a:ext uri="{FF2B5EF4-FFF2-40B4-BE49-F238E27FC236}">
                    <a16:creationId xmlns:a16="http://schemas.microsoft.com/office/drawing/2014/main" id="{887C4861-694F-4931-93AE-8C04D2814677}"/>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6" name="Line 210">
                <a:extLst>
                  <a:ext uri="{FF2B5EF4-FFF2-40B4-BE49-F238E27FC236}">
                    <a16:creationId xmlns:a16="http://schemas.microsoft.com/office/drawing/2014/main" id="{AC4724F4-6D01-4294-9895-394B250D815A}"/>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7" name="Line 212">
                <a:extLst>
                  <a:ext uri="{FF2B5EF4-FFF2-40B4-BE49-F238E27FC236}">
                    <a16:creationId xmlns:a16="http://schemas.microsoft.com/office/drawing/2014/main" id="{0DF5F74F-3A04-4C4F-A54A-429EA5A38D12}"/>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8" name="Line 214">
                <a:extLst>
                  <a:ext uri="{FF2B5EF4-FFF2-40B4-BE49-F238E27FC236}">
                    <a16:creationId xmlns:a16="http://schemas.microsoft.com/office/drawing/2014/main" id="{95944D8F-1A4F-47AD-9DFA-85B28058302B}"/>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9" name="Line 216">
                <a:extLst>
                  <a:ext uri="{FF2B5EF4-FFF2-40B4-BE49-F238E27FC236}">
                    <a16:creationId xmlns:a16="http://schemas.microsoft.com/office/drawing/2014/main" id="{8AA5DBA1-8D3A-414C-8E6D-6E0A233081B5}"/>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0" name="Line 218">
                <a:extLst>
                  <a:ext uri="{FF2B5EF4-FFF2-40B4-BE49-F238E27FC236}">
                    <a16:creationId xmlns:a16="http://schemas.microsoft.com/office/drawing/2014/main" id="{30B720C5-C133-4905-95EC-C30C231E86C2}"/>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1" name="Line 220">
                <a:extLst>
                  <a:ext uri="{FF2B5EF4-FFF2-40B4-BE49-F238E27FC236}">
                    <a16:creationId xmlns:a16="http://schemas.microsoft.com/office/drawing/2014/main" id="{641F37C7-0EB2-425E-8596-D80015FA5091}"/>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2" name="Line 222">
                <a:extLst>
                  <a:ext uri="{FF2B5EF4-FFF2-40B4-BE49-F238E27FC236}">
                    <a16:creationId xmlns:a16="http://schemas.microsoft.com/office/drawing/2014/main" id="{A4DE289D-F7A5-4C30-819C-066BFD4CEC71}"/>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3" name="Line 224">
                <a:extLst>
                  <a:ext uri="{FF2B5EF4-FFF2-40B4-BE49-F238E27FC236}">
                    <a16:creationId xmlns:a16="http://schemas.microsoft.com/office/drawing/2014/main" id="{06F636CE-75C3-4289-908F-3C87A267FF9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4" name="Line 226">
                <a:extLst>
                  <a:ext uri="{FF2B5EF4-FFF2-40B4-BE49-F238E27FC236}">
                    <a16:creationId xmlns:a16="http://schemas.microsoft.com/office/drawing/2014/main" id="{30D1A007-3BF0-4BD7-8BF0-603F964F97AE}"/>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5" name="Line 228">
                <a:extLst>
                  <a:ext uri="{FF2B5EF4-FFF2-40B4-BE49-F238E27FC236}">
                    <a16:creationId xmlns:a16="http://schemas.microsoft.com/office/drawing/2014/main" id="{362EB1E9-737F-4864-8E7A-4AC945B15810}"/>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6" name="Line 146">
                <a:extLst>
                  <a:ext uri="{FF2B5EF4-FFF2-40B4-BE49-F238E27FC236}">
                    <a16:creationId xmlns:a16="http://schemas.microsoft.com/office/drawing/2014/main" id="{1341364D-4A6D-461B-831A-A984AFAC1A4B}"/>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7" name="Line 204">
                <a:extLst>
                  <a:ext uri="{FF2B5EF4-FFF2-40B4-BE49-F238E27FC236}">
                    <a16:creationId xmlns:a16="http://schemas.microsoft.com/office/drawing/2014/main" id="{6F567D66-D037-4D88-B0A8-F5698B9FE84C}"/>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58" name="Group 157">
              <a:extLst>
                <a:ext uri="{FF2B5EF4-FFF2-40B4-BE49-F238E27FC236}">
                  <a16:creationId xmlns:a16="http://schemas.microsoft.com/office/drawing/2014/main" id="{454DB86F-657A-413C-8E89-98C497BB821D}"/>
                </a:ext>
              </a:extLst>
            </p:cNvPr>
            <p:cNvGrpSpPr/>
            <p:nvPr userDrawn="1"/>
          </p:nvGrpSpPr>
          <p:grpSpPr bwMode="gray">
            <a:xfrm>
              <a:off x="12276481" y="0"/>
              <a:ext cx="240289" cy="6858000"/>
              <a:chOff x="-319714" y="0"/>
              <a:chExt cx="240289" cy="6858000"/>
            </a:xfrm>
          </p:grpSpPr>
          <p:sp>
            <p:nvSpPr>
              <p:cNvPr id="159" name="Line 230">
                <a:extLst>
                  <a:ext uri="{FF2B5EF4-FFF2-40B4-BE49-F238E27FC236}">
                    <a16:creationId xmlns:a16="http://schemas.microsoft.com/office/drawing/2014/main" id="{B9639FEC-EB93-4009-AE55-161DD0E176DB}"/>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0" name="Line 232">
                <a:extLst>
                  <a:ext uri="{FF2B5EF4-FFF2-40B4-BE49-F238E27FC236}">
                    <a16:creationId xmlns:a16="http://schemas.microsoft.com/office/drawing/2014/main" id="{5AB18DB6-F91D-4686-A598-1AA26E6B340C}"/>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1" name="Line 234">
                <a:extLst>
                  <a:ext uri="{FF2B5EF4-FFF2-40B4-BE49-F238E27FC236}">
                    <a16:creationId xmlns:a16="http://schemas.microsoft.com/office/drawing/2014/main" id="{637DA586-E408-4659-B5C2-BDA3CD046325}"/>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62" name="Line 236">
                <a:extLst>
                  <a:ext uri="{FF2B5EF4-FFF2-40B4-BE49-F238E27FC236}">
                    <a16:creationId xmlns:a16="http://schemas.microsoft.com/office/drawing/2014/main" id="{F71F0802-70D7-440C-B8DA-A79554D9972A}"/>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3" name="Line 238">
                <a:extLst>
                  <a:ext uri="{FF2B5EF4-FFF2-40B4-BE49-F238E27FC236}">
                    <a16:creationId xmlns:a16="http://schemas.microsoft.com/office/drawing/2014/main" id="{CC2DC9F7-791A-48CC-A418-86E77C963D3C}"/>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4" name="Line 240">
                <a:extLst>
                  <a:ext uri="{FF2B5EF4-FFF2-40B4-BE49-F238E27FC236}">
                    <a16:creationId xmlns:a16="http://schemas.microsoft.com/office/drawing/2014/main" id="{60D2E34F-0FC3-4FA8-B887-F6DAE07D57FE}"/>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5" name="Line 244">
                <a:extLst>
                  <a:ext uri="{FF2B5EF4-FFF2-40B4-BE49-F238E27FC236}">
                    <a16:creationId xmlns:a16="http://schemas.microsoft.com/office/drawing/2014/main" id="{54681161-A75E-4547-83CF-A1018A57E00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6" name="Line 246">
                <a:extLst>
                  <a:ext uri="{FF2B5EF4-FFF2-40B4-BE49-F238E27FC236}">
                    <a16:creationId xmlns:a16="http://schemas.microsoft.com/office/drawing/2014/main" id="{336812D1-81FD-4FE8-96A2-19D098126DB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7" name="Line 250">
                <a:extLst>
                  <a:ext uri="{FF2B5EF4-FFF2-40B4-BE49-F238E27FC236}">
                    <a16:creationId xmlns:a16="http://schemas.microsoft.com/office/drawing/2014/main" id="{D6C48AF6-1918-48CC-A33E-851B07D225D9}"/>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8" name="Line 252">
                <a:extLst>
                  <a:ext uri="{FF2B5EF4-FFF2-40B4-BE49-F238E27FC236}">
                    <a16:creationId xmlns:a16="http://schemas.microsoft.com/office/drawing/2014/main" id="{805DE77E-E34C-4808-871B-A085848234D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9" name="Line 254">
                <a:extLst>
                  <a:ext uri="{FF2B5EF4-FFF2-40B4-BE49-F238E27FC236}">
                    <a16:creationId xmlns:a16="http://schemas.microsoft.com/office/drawing/2014/main" id="{E7E258FA-076E-42F7-BF18-9089B3CFED5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0" name="Line 256">
                <a:extLst>
                  <a:ext uri="{FF2B5EF4-FFF2-40B4-BE49-F238E27FC236}">
                    <a16:creationId xmlns:a16="http://schemas.microsoft.com/office/drawing/2014/main" id="{92CC6EDB-244B-4D2F-84BC-1E320164514B}"/>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1" name="Line 258">
                <a:extLst>
                  <a:ext uri="{FF2B5EF4-FFF2-40B4-BE49-F238E27FC236}">
                    <a16:creationId xmlns:a16="http://schemas.microsoft.com/office/drawing/2014/main" id="{0AE1BEB8-D645-4DC8-94AC-03652222953F}"/>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2" name="Line 260">
                <a:extLst>
                  <a:ext uri="{FF2B5EF4-FFF2-40B4-BE49-F238E27FC236}">
                    <a16:creationId xmlns:a16="http://schemas.microsoft.com/office/drawing/2014/main" id="{092B9DD0-C5E1-4553-9DAB-F3F4062887A8}"/>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3" name="Line 262">
                <a:extLst>
                  <a:ext uri="{FF2B5EF4-FFF2-40B4-BE49-F238E27FC236}">
                    <a16:creationId xmlns:a16="http://schemas.microsoft.com/office/drawing/2014/main" id="{3CBF53EE-12C7-4F79-99FC-A57A058A6E43}"/>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4" name="Line 264">
                <a:extLst>
                  <a:ext uri="{FF2B5EF4-FFF2-40B4-BE49-F238E27FC236}">
                    <a16:creationId xmlns:a16="http://schemas.microsoft.com/office/drawing/2014/main" id="{C6D2D39F-A1A2-4BBF-B347-2B77F3965565}"/>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5" name="Line 266">
                <a:extLst>
                  <a:ext uri="{FF2B5EF4-FFF2-40B4-BE49-F238E27FC236}">
                    <a16:creationId xmlns:a16="http://schemas.microsoft.com/office/drawing/2014/main" id="{4C9A0A8E-EAC5-445F-A360-AFC42BC9F005}"/>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6" name="Line 268">
                <a:extLst>
                  <a:ext uri="{FF2B5EF4-FFF2-40B4-BE49-F238E27FC236}">
                    <a16:creationId xmlns:a16="http://schemas.microsoft.com/office/drawing/2014/main" id="{10ABC5CD-0726-4F92-A750-D1172EF0C013}"/>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7" name="Line 270">
                <a:extLst>
                  <a:ext uri="{FF2B5EF4-FFF2-40B4-BE49-F238E27FC236}">
                    <a16:creationId xmlns:a16="http://schemas.microsoft.com/office/drawing/2014/main" id="{5E226138-88FD-4031-9D7C-31FCE5732304}"/>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8" name="Line 272">
                <a:extLst>
                  <a:ext uri="{FF2B5EF4-FFF2-40B4-BE49-F238E27FC236}">
                    <a16:creationId xmlns:a16="http://schemas.microsoft.com/office/drawing/2014/main" id="{FB3BDE45-D9EF-42C7-A0EF-57A74467C01E}"/>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9" name="Line 274">
                <a:extLst>
                  <a:ext uri="{FF2B5EF4-FFF2-40B4-BE49-F238E27FC236}">
                    <a16:creationId xmlns:a16="http://schemas.microsoft.com/office/drawing/2014/main" id="{79494BC6-75B4-4DE4-A078-2D74D9AF2107}"/>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0" name="Line 276">
                <a:extLst>
                  <a:ext uri="{FF2B5EF4-FFF2-40B4-BE49-F238E27FC236}">
                    <a16:creationId xmlns:a16="http://schemas.microsoft.com/office/drawing/2014/main" id="{64DB71FF-FC94-47D0-AEFE-ED3D1372CB5A}"/>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1" name="Line 278">
                <a:extLst>
                  <a:ext uri="{FF2B5EF4-FFF2-40B4-BE49-F238E27FC236}">
                    <a16:creationId xmlns:a16="http://schemas.microsoft.com/office/drawing/2014/main" id="{7D6BA90A-5C65-4A40-9ED5-BDB331BFD562}"/>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2" name="Line 256">
                <a:extLst>
                  <a:ext uri="{FF2B5EF4-FFF2-40B4-BE49-F238E27FC236}">
                    <a16:creationId xmlns:a16="http://schemas.microsoft.com/office/drawing/2014/main" id="{A671E770-59FC-41B3-9821-E7B0D550BD68}"/>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3" name="Line 234">
                <a:extLst>
                  <a:ext uri="{FF2B5EF4-FFF2-40B4-BE49-F238E27FC236}">
                    <a16:creationId xmlns:a16="http://schemas.microsoft.com/office/drawing/2014/main" id="{2D5A73D5-53A3-4AA7-AF08-74E332A144D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00" name="Media Placeholder 299">
            <a:extLst>
              <a:ext uri="{FF2B5EF4-FFF2-40B4-BE49-F238E27FC236}">
                <a16:creationId xmlns:a16="http://schemas.microsoft.com/office/drawing/2014/main" id="{7FDE74E8-30EC-4E89-8BC9-6F476A24378D}"/>
              </a:ext>
            </a:extLst>
          </p:cNvPr>
          <p:cNvSpPr>
            <a:spLocks noGrp="1"/>
          </p:cNvSpPr>
          <p:nvPr>
            <p:ph type="media" sz="quarter" idx="15" hasCustomPrompt="1"/>
          </p:nvPr>
        </p:nvSpPr>
        <p:spPr bwMode="gray">
          <a:xfrm>
            <a:off x="-601" y="3"/>
            <a:ext cx="12193200" cy="6857995"/>
          </a:xfrm>
          <a:prstGeom prst="rect">
            <a:avLst/>
          </a:prstGeom>
          <a:noFill/>
        </p:spPr>
        <p:txBody>
          <a:bodyPr wrap="square" bIns="1116000" anchor="ctr" anchorCtr="0">
            <a:noAutofit/>
          </a:bodyPr>
          <a:lstStyle>
            <a:lvl1pPr marL="0" indent="0" algn="ctr">
              <a:spcAft>
                <a:spcPts val="0"/>
              </a:spcAft>
              <a:buNone/>
              <a:defRPr/>
            </a:lvl1pPr>
          </a:lstStyle>
          <a:p>
            <a:r>
              <a:rPr lang="nl-NL"/>
              <a:t>Klik om video toe te voegen.</a:t>
            </a:r>
            <a:br>
              <a:rPr lang="nl-NL"/>
            </a:br>
            <a:r>
              <a:rPr lang="nl-NL"/>
              <a:t>Video’s kun je kiezen uit de Mediabank in het UWV Communicatieportaal. </a:t>
            </a:r>
            <a:endParaRPr lang="nl-NL" dirty="0"/>
          </a:p>
        </p:txBody>
      </p:sp>
      <p:sp>
        <p:nvSpPr>
          <p:cNvPr id="3" name="Footer Placeholder 2">
            <a:extLst>
              <a:ext uri="{FF2B5EF4-FFF2-40B4-BE49-F238E27FC236}">
                <a16:creationId xmlns:a16="http://schemas.microsoft.com/office/drawing/2014/main" id="{3963BEBF-1754-4815-A72A-69D6E753D8E6}"/>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2898FA40-BDCD-4BEE-B3BA-079CFC0E1A69}"/>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51" name="Content Placeholder 1">
            <a:extLst>
              <a:ext uri="{FF2B5EF4-FFF2-40B4-BE49-F238E27FC236}">
                <a16:creationId xmlns:a16="http://schemas.microsoft.com/office/drawing/2014/main" id="{06F55918-1544-416A-91A4-5170D2C9E930}"/>
              </a:ext>
            </a:extLst>
          </p:cNvPr>
          <p:cNvSpPr txBox="1">
            <a:spLocks/>
          </p:cNvSpPr>
          <p:nvPr userDrawn="1"/>
        </p:nvSpPr>
        <p:spPr bwMode="gray">
          <a:xfrm>
            <a:off x="-3164400" y="0"/>
            <a:ext cx="2804400" cy="3244850"/>
          </a:xfrm>
          <a:prstGeom prst="rect">
            <a:avLst/>
          </a:prstGeom>
        </p:spPr>
        <p:txBody>
          <a:bodyPr lIns="0" tIns="0" rIns="0" bIns="0"/>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video</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‘Video’</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video, klik op </a:t>
            </a:r>
            <a:r>
              <a:rPr lang="nl-NL" sz="1100" b="1">
                <a:solidFill>
                  <a:schemeClr val="tx1"/>
                </a:solidFill>
              </a:rPr>
              <a:t>‘Invoegen’ </a:t>
            </a:r>
            <a:r>
              <a:rPr lang="nl-NL" sz="1100" b="0">
                <a:solidFill>
                  <a:schemeClr val="tx1"/>
                </a:solidFill>
              </a:rPr>
              <a:t>en de video wordt geplaatst.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Video’s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video’s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baseline="0">
                <a:solidFill>
                  <a:schemeClr val="tx1"/>
                </a:solidFill>
                <a:hlinkClick r:id="rId2"/>
              </a:rPr>
              <a:t>https://communicatieportaal.uwv.nl/modules/product/mediabank/default/?ItemId=3237</a:t>
            </a:r>
            <a:endParaRPr lang="nl-NL" sz="1100" b="0" baseline="0">
              <a:solidFill>
                <a:schemeClr val="tx1"/>
              </a:solidFill>
            </a:endParaRPr>
          </a:p>
        </p:txBody>
      </p:sp>
    </p:spTree>
    <p:extLst>
      <p:ext uri="{BB962C8B-B14F-4D97-AF65-F5344CB8AC3E}">
        <p14:creationId xmlns:p14="http://schemas.microsoft.com/office/powerpoint/2010/main" val="3635916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tartdia 02">
    <p:bg bwMode="gray">
      <p:bgPr>
        <a:solidFill>
          <a:srgbClr val="DCF0FF"/>
        </a:solidFill>
        <a:effectLst/>
      </p:bgPr>
    </p:bg>
    <p:spTree>
      <p:nvGrpSpPr>
        <p:cNvPr id="1" name=""/>
        <p:cNvGrpSpPr/>
        <p:nvPr/>
      </p:nvGrpSpPr>
      <p:grpSpPr>
        <a:xfrm>
          <a:off x="0" y="0"/>
          <a:ext cx="0" cy="0"/>
          <a:chOff x="0" y="0"/>
          <a:chExt cx="0" cy="0"/>
        </a:xfrm>
      </p:grpSpPr>
      <p:sp>
        <p:nvSpPr>
          <p:cNvPr id="150" name="Text Placeholder 3">
            <a:extLst>
              <a:ext uri="{FF2B5EF4-FFF2-40B4-BE49-F238E27FC236}">
                <a16:creationId xmlns:a16="http://schemas.microsoft.com/office/drawing/2014/main" id="{F97104D6-C053-4D25-9F04-7D47B35F9794}"/>
              </a:ext>
            </a:extLst>
          </p:cNvPr>
          <p:cNvSpPr txBox="1">
            <a:spLocks/>
          </p:cNvSpPr>
          <p:nvPr userDrawn="1"/>
        </p:nvSpPr>
        <p:spPr bwMode="gray">
          <a:xfrm>
            <a:off x="10491925" y="6012000"/>
            <a:ext cx="846000" cy="8460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57" name="Picture Placeholder 156">
            <a:extLst>
              <a:ext uri="{FF2B5EF4-FFF2-40B4-BE49-F238E27FC236}">
                <a16:creationId xmlns:a16="http://schemas.microsoft.com/office/drawing/2014/main" id="{59F190A2-A552-4D3C-A093-9EBFED464627}"/>
              </a:ext>
            </a:extLst>
          </p:cNvPr>
          <p:cNvSpPr>
            <a:spLocks noGrp="1"/>
          </p:cNvSpPr>
          <p:nvPr>
            <p:ph type="pic" sz="quarter" idx="14" hasCustomPrompt="1"/>
          </p:nvPr>
        </p:nvSpPr>
        <p:spPr bwMode="gray">
          <a:xfrm>
            <a:off x="-600" y="0"/>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1116000" rIns="0" bIns="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grpSp>
        <p:nvGrpSpPr>
          <p:cNvPr id="5" name="Group 4">
            <a:extLst>
              <a:ext uri="{FF2B5EF4-FFF2-40B4-BE49-F238E27FC236}">
                <a16:creationId xmlns:a16="http://schemas.microsoft.com/office/drawing/2014/main" id="{573B73E5-E411-4B9F-B1AC-DC523235503F}"/>
              </a:ext>
            </a:extLst>
          </p:cNvPr>
          <p:cNvGrpSpPr/>
          <p:nvPr userDrawn="1"/>
        </p:nvGrpSpPr>
        <p:grpSpPr bwMode="gray">
          <a:xfrm>
            <a:off x="-329239" y="-319423"/>
            <a:ext cx="12846009" cy="7500113"/>
            <a:chOff x="-329239" y="-319423"/>
            <a:chExt cx="12846009" cy="7500113"/>
          </a:xfrm>
        </p:grpSpPr>
        <p:grpSp>
          <p:nvGrpSpPr>
            <p:cNvPr id="6" name="Group 5">
              <a:extLst>
                <a:ext uri="{FF2B5EF4-FFF2-40B4-BE49-F238E27FC236}">
                  <a16:creationId xmlns:a16="http://schemas.microsoft.com/office/drawing/2014/main" id="{99508967-6789-4455-8F3E-4671D7ACC11D}"/>
                </a:ext>
              </a:extLst>
            </p:cNvPr>
            <p:cNvGrpSpPr/>
            <p:nvPr userDrawn="1"/>
          </p:nvGrpSpPr>
          <p:grpSpPr bwMode="gray">
            <a:xfrm>
              <a:off x="-329239" y="0"/>
              <a:ext cx="240289" cy="6858000"/>
              <a:chOff x="-319714" y="0"/>
              <a:chExt cx="240289" cy="6858000"/>
            </a:xfrm>
          </p:grpSpPr>
          <p:sp>
            <p:nvSpPr>
              <p:cNvPr id="125" name="Line 230">
                <a:extLst>
                  <a:ext uri="{FF2B5EF4-FFF2-40B4-BE49-F238E27FC236}">
                    <a16:creationId xmlns:a16="http://schemas.microsoft.com/office/drawing/2014/main" id="{CA726A6C-FE95-40FB-A7EF-71FFD9BB3C44}"/>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32">
                <a:extLst>
                  <a:ext uri="{FF2B5EF4-FFF2-40B4-BE49-F238E27FC236}">
                    <a16:creationId xmlns:a16="http://schemas.microsoft.com/office/drawing/2014/main" id="{D16F2B87-480B-409E-B8FA-1E0B3FC5EE1B}"/>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34">
                <a:extLst>
                  <a:ext uri="{FF2B5EF4-FFF2-40B4-BE49-F238E27FC236}">
                    <a16:creationId xmlns:a16="http://schemas.microsoft.com/office/drawing/2014/main" id="{27EDB4CB-64D3-41B4-9A3C-D09E5BBB6C6C}"/>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28" name="Line 236">
                <a:extLst>
                  <a:ext uri="{FF2B5EF4-FFF2-40B4-BE49-F238E27FC236}">
                    <a16:creationId xmlns:a16="http://schemas.microsoft.com/office/drawing/2014/main" id="{888866CD-656C-4920-A19F-E3B2D9CC875F}"/>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8">
                <a:extLst>
                  <a:ext uri="{FF2B5EF4-FFF2-40B4-BE49-F238E27FC236}">
                    <a16:creationId xmlns:a16="http://schemas.microsoft.com/office/drawing/2014/main" id="{4C315EC4-DB46-45F1-9A0A-D909302360D8}"/>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40">
                <a:extLst>
                  <a:ext uri="{FF2B5EF4-FFF2-40B4-BE49-F238E27FC236}">
                    <a16:creationId xmlns:a16="http://schemas.microsoft.com/office/drawing/2014/main" id="{295EFC9B-E425-4343-97C8-E18C7D25D013}"/>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44">
                <a:extLst>
                  <a:ext uri="{FF2B5EF4-FFF2-40B4-BE49-F238E27FC236}">
                    <a16:creationId xmlns:a16="http://schemas.microsoft.com/office/drawing/2014/main" id="{67CDEDB8-5405-466A-8C3C-10C240004DD5}"/>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46">
                <a:extLst>
                  <a:ext uri="{FF2B5EF4-FFF2-40B4-BE49-F238E27FC236}">
                    <a16:creationId xmlns:a16="http://schemas.microsoft.com/office/drawing/2014/main" id="{237F3AB2-2FF7-4212-903D-57B8410A5B42}"/>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50">
                <a:extLst>
                  <a:ext uri="{FF2B5EF4-FFF2-40B4-BE49-F238E27FC236}">
                    <a16:creationId xmlns:a16="http://schemas.microsoft.com/office/drawing/2014/main" id="{85E0EB53-273C-4254-9D0C-26B753225DF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52">
                <a:extLst>
                  <a:ext uri="{FF2B5EF4-FFF2-40B4-BE49-F238E27FC236}">
                    <a16:creationId xmlns:a16="http://schemas.microsoft.com/office/drawing/2014/main" id="{2F7A4AFA-71C3-463A-865A-B1A95AF786E5}"/>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54">
                <a:extLst>
                  <a:ext uri="{FF2B5EF4-FFF2-40B4-BE49-F238E27FC236}">
                    <a16:creationId xmlns:a16="http://schemas.microsoft.com/office/drawing/2014/main" id="{1923EE32-1C56-4C75-BEDB-2BAB521E570E}"/>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6">
                <a:extLst>
                  <a:ext uri="{FF2B5EF4-FFF2-40B4-BE49-F238E27FC236}">
                    <a16:creationId xmlns:a16="http://schemas.microsoft.com/office/drawing/2014/main" id="{0B57B87A-D1D5-49BE-BB15-B2986FD08FBF}"/>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8">
                <a:extLst>
                  <a:ext uri="{FF2B5EF4-FFF2-40B4-BE49-F238E27FC236}">
                    <a16:creationId xmlns:a16="http://schemas.microsoft.com/office/drawing/2014/main" id="{1F65A37C-B705-41A7-91D2-924BE08893F9}"/>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60">
                <a:extLst>
                  <a:ext uri="{FF2B5EF4-FFF2-40B4-BE49-F238E27FC236}">
                    <a16:creationId xmlns:a16="http://schemas.microsoft.com/office/drawing/2014/main" id="{A0A6CC6A-53D0-479C-AD25-2F293EFB98A2}"/>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62">
                <a:extLst>
                  <a:ext uri="{FF2B5EF4-FFF2-40B4-BE49-F238E27FC236}">
                    <a16:creationId xmlns:a16="http://schemas.microsoft.com/office/drawing/2014/main" id="{B61F64C5-66C2-41AA-91FA-E1B7C4CCB7F8}"/>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64">
                <a:extLst>
                  <a:ext uri="{FF2B5EF4-FFF2-40B4-BE49-F238E27FC236}">
                    <a16:creationId xmlns:a16="http://schemas.microsoft.com/office/drawing/2014/main" id="{31C8ECF7-1270-4047-AD98-7E95D84276CD}"/>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6">
                <a:extLst>
                  <a:ext uri="{FF2B5EF4-FFF2-40B4-BE49-F238E27FC236}">
                    <a16:creationId xmlns:a16="http://schemas.microsoft.com/office/drawing/2014/main" id="{A9D0C1D5-1D60-497C-89F5-FEF526FD6F69}"/>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8">
                <a:extLst>
                  <a:ext uri="{FF2B5EF4-FFF2-40B4-BE49-F238E27FC236}">
                    <a16:creationId xmlns:a16="http://schemas.microsoft.com/office/drawing/2014/main" id="{C97FE959-9E6A-42EF-97F8-41BF62D2D9B1}"/>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70">
                <a:extLst>
                  <a:ext uri="{FF2B5EF4-FFF2-40B4-BE49-F238E27FC236}">
                    <a16:creationId xmlns:a16="http://schemas.microsoft.com/office/drawing/2014/main" id="{36F18E21-014A-4247-B557-6F20B3D677EC}"/>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72">
                <a:extLst>
                  <a:ext uri="{FF2B5EF4-FFF2-40B4-BE49-F238E27FC236}">
                    <a16:creationId xmlns:a16="http://schemas.microsoft.com/office/drawing/2014/main" id="{BFBA048D-7221-4D3B-8CA7-F7C02A62C318}"/>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74">
                <a:extLst>
                  <a:ext uri="{FF2B5EF4-FFF2-40B4-BE49-F238E27FC236}">
                    <a16:creationId xmlns:a16="http://schemas.microsoft.com/office/drawing/2014/main" id="{1E498D4D-BD24-491A-B945-1C21CEBACABC}"/>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6">
                <a:extLst>
                  <a:ext uri="{FF2B5EF4-FFF2-40B4-BE49-F238E27FC236}">
                    <a16:creationId xmlns:a16="http://schemas.microsoft.com/office/drawing/2014/main" id="{00A9A48F-F54E-4C91-A509-220F9D6A08FC}"/>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8">
                <a:extLst>
                  <a:ext uri="{FF2B5EF4-FFF2-40B4-BE49-F238E27FC236}">
                    <a16:creationId xmlns:a16="http://schemas.microsoft.com/office/drawing/2014/main" id="{A8671963-C3AB-4C2E-8685-112C391C5C7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56">
                <a:extLst>
                  <a:ext uri="{FF2B5EF4-FFF2-40B4-BE49-F238E27FC236}">
                    <a16:creationId xmlns:a16="http://schemas.microsoft.com/office/drawing/2014/main" id="{B2DCB3EF-95C3-40AB-9334-C95DBEC73839}"/>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34">
                <a:extLst>
                  <a:ext uri="{FF2B5EF4-FFF2-40B4-BE49-F238E27FC236}">
                    <a16:creationId xmlns:a16="http://schemas.microsoft.com/office/drawing/2014/main" id="{49F1ADAF-0D1F-4700-A1D5-61F0495B3000}"/>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7" name="Group 6">
              <a:extLst>
                <a:ext uri="{FF2B5EF4-FFF2-40B4-BE49-F238E27FC236}">
                  <a16:creationId xmlns:a16="http://schemas.microsoft.com/office/drawing/2014/main" id="{C47994F2-84BD-4BA3-9EB7-A1D285ADDBA5}"/>
                </a:ext>
              </a:extLst>
            </p:cNvPr>
            <p:cNvGrpSpPr/>
            <p:nvPr userDrawn="1"/>
          </p:nvGrpSpPr>
          <p:grpSpPr bwMode="gray">
            <a:xfrm>
              <a:off x="0" y="-319423"/>
              <a:ext cx="12192000" cy="232538"/>
              <a:chOff x="0" y="-319423"/>
              <a:chExt cx="12192000" cy="232538"/>
            </a:xfrm>
          </p:grpSpPr>
          <p:sp>
            <p:nvSpPr>
              <p:cNvPr id="81" name="Line 146">
                <a:extLst>
                  <a:ext uri="{FF2B5EF4-FFF2-40B4-BE49-F238E27FC236}">
                    <a16:creationId xmlns:a16="http://schemas.microsoft.com/office/drawing/2014/main" id="{1799B9C5-D008-4FAE-841C-9CFCF46A05E8}"/>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8">
                <a:extLst>
                  <a:ext uri="{FF2B5EF4-FFF2-40B4-BE49-F238E27FC236}">
                    <a16:creationId xmlns:a16="http://schemas.microsoft.com/office/drawing/2014/main" id="{042A274F-2D0E-4CC2-A626-65449AAF27EF}"/>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50">
                <a:extLst>
                  <a:ext uri="{FF2B5EF4-FFF2-40B4-BE49-F238E27FC236}">
                    <a16:creationId xmlns:a16="http://schemas.microsoft.com/office/drawing/2014/main" id="{5E44333D-9108-4420-84BC-0AD5027C4CFB}"/>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52">
                <a:extLst>
                  <a:ext uri="{FF2B5EF4-FFF2-40B4-BE49-F238E27FC236}">
                    <a16:creationId xmlns:a16="http://schemas.microsoft.com/office/drawing/2014/main" id="{E635932E-9352-4187-AC62-6CD8B09EA08F}"/>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54">
                <a:extLst>
                  <a:ext uri="{FF2B5EF4-FFF2-40B4-BE49-F238E27FC236}">
                    <a16:creationId xmlns:a16="http://schemas.microsoft.com/office/drawing/2014/main" id="{062B41AC-5CAD-491F-8FEF-BE134089DBBF}"/>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6">
                <a:extLst>
                  <a:ext uri="{FF2B5EF4-FFF2-40B4-BE49-F238E27FC236}">
                    <a16:creationId xmlns:a16="http://schemas.microsoft.com/office/drawing/2014/main" id="{E325C1D1-CBAB-4B7B-A2F7-DBAF79416F6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8">
                <a:extLst>
                  <a:ext uri="{FF2B5EF4-FFF2-40B4-BE49-F238E27FC236}">
                    <a16:creationId xmlns:a16="http://schemas.microsoft.com/office/drawing/2014/main" id="{BE7AA781-5F84-44D5-B7E0-9CA5C59B41CC}"/>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60">
                <a:extLst>
                  <a:ext uri="{FF2B5EF4-FFF2-40B4-BE49-F238E27FC236}">
                    <a16:creationId xmlns:a16="http://schemas.microsoft.com/office/drawing/2014/main" id="{D1D406D0-C4F4-42E3-B08E-ED74851ACFCD}"/>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62">
                <a:extLst>
                  <a:ext uri="{FF2B5EF4-FFF2-40B4-BE49-F238E27FC236}">
                    <a16:creationId xmlns:a16="http://schemas.microsoft.com/office/drawing/2014/main" id="{47130E6D-084C-4542-8326-532CFC25CB2A}"/>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64">
                <a:extLst>
                  <a:ext uri="{FF2B5EF4-FFF2-40B4-BE49-F238E27FC236}">
                    <a16:creationId xmlns:a16="http://schemas.microsoft.com/office/drawing/2014/main" id="{F6C0C045-77C4-4A9C-811F-9A896FDCE4F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6">
                <a:extLst>
                  <a:ext uri="{FF2B5EF4-FFF2-40B4-BE49-F238E27FC236}">
                    <a16:creationId xmlns:a16="http://schemas.microsoft.com/office/drawing/2014/main" id="{CC516FEC-965B-4F75-9FD0-FC318C2E6F91}"/>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8">
                <a:extLst>
                  <a:ext uri="{FF2B5EF4-FFF2-40B4-BE49-F238E27FC236}">
                    <a16:creationId xmlns:a16="http://schemas.microsoft.com/office/drawing/2014/main" id="{40DAC012-EB28-4589-ACB0-5B8D8FD5D01E}"/>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70">
                <a:extLst>
                  <a:ext uri="{FF2B5EF4-FFF2-40B4-BE49-F238E27FC236}">
                    <a16:creationId xmlns:a16="http://schemas.microsoft.com/office/drawing/2014/main" id="{DD656D4A-879B-42AF-B3B2-026D01CEA852}"/>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72">
                <a:extLst>
                  <a:ext uri="{FF2B5EF4-FFF2-40B4-BE49-F238E27FC236}">
                    <a16:creationId xmlns:a16="http://schemas.microsoft.com/office/drawing/2014/main" id="{E97046B6-72C2-43ED-86C2-CC5CD838BE7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74">
                <a:extLst>
                  <a:ext uri="{FF2B5EF4-FFF2-40B4-BE49-F238E27FC236}">
                    <a16:creationId xmlns:a16="http://schemas.microsoft.com/office/drawing/2014/main" id="{E6920F60-2831-478C-8C1D-6D6AD7A853DC}"/>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6">
                <a:extLst>
                  <a:ext uri="{FF2B5EF4-FFF2-40B4-BE49-F238E27FC236}">
                    <a16:creationId xmlns:a16="http://schemas.microsoft.com/office/drawing/2014/main" id="{427CDCF5-FE47-48E4-9D11-FBC9BA96A72A}"/>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8">
                <a:extLst>
                  <a:ext uri="{FF2B5EF4-FFF2-40B4-BE49-F238E27FC236}">
                    <a16:creationId xmlns:a16="http://schemas.microsoft.com/office/drawing/2014/main" id="{0C0A1CF5-B0B6-427C-8014-351DFAC87CD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80">
                <a:extLst>
                  <a:ext uri="{FF2B5EF4-FFF2-40B4-BE49-F238E27FC236}">
                    <a16:creationId xmlns:a16="http://schemas.microsoft.com/office/drawing/2014/main" id="{F9246A6E-3FAD-4D8F-BE2C-EAC438D51554}"/>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82">
                <a:extLst>
                  <a:ext uri="{FF2B5EF4-FFF2-40B4-BE49-F238E27FC236}">
                    <a16:creationId xmlns:a16="http://schemas.microsoft.com/office/drawing/2014/main" id="{C3F03880-C5CE-4FB4-A7F2-BF56D9D2E65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84">
                <a:extLst>
                  <a:ext uri="{FF2B5EF4-FFF2-40B4-BE49-F238E27FC236}">
                    <a16:creationId xmlns:a16="http://schemas.microsoft.com/office/drawing/2014/main" id="{A10D7B31-F5B4-4D80-948A-55118B2FF4B2}"/>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6">
                <a:extLst>
                  <a:ext uri="{FF2B5EF4-FFF2-40B4-BE49-F238E27FC236}">
                    <a16:creationId xmlns:a16="http://schemas.microsoft.com/office/drawing/2014/main" id="{CA59FA91-9B77-4174-A12E-B6CE3054456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8">
                <a:extLst>
                  <a:ext uri="{FF2B5EF4-FFF2-40B4-BE49-F238E27FC236}">
                    <a16:creationId xmlns:a16="http://schemas.microsoft.com/office/drawing/2014/main" id="{94D2A4B7-D111-4BDC-A293-3687CFBF90B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90">
                <a:extLst>
                  <a:ext uri="{FF2B5EF4-FFF2-40B4-BE49-F238E27FC236}">
                    <a16:creationId xmlns:a16="http://schemas.microsoft.com/office/drawing/2014/main" id="{8F38EAAC-3F49-4DF3-9451-94C3861707F9}"/>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92">
                <a:extLst>
                  <a:ext uri="{FF2B5EF4-FFF2-40B4-BE49-F238E27FC236}">
                    <a16:creationId xmlns:a16="http://schemas.microsoft.com/office/drawing/2014/main" id="{207764EE-48B8-4D18-8557-B88D54575CEE}"/>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94">
                <a:extLst>
                  <a:ext uri="{FF2B5EF4-FFF2-40B4-BE49-F238E27FC236}">
                    <a16:creationId xmlns:a16="http://schemas.microsoft.com/office/drawing/2014/main" id="{7D47AB89-3F4C-4DD2-A3AD-23F44DA90F00}"/>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6">
                <a:extLst>
                  <a:ext uri="{FF2B5EF4-FFF2-40B4-BE49-F238E27FC236}">
                    <a16:creationId xmlns:a16="http://schemas.microsoft.com/office/drawing/2014/main" id="{6A9CE46E-23E3-406E-932F-E6D825D50AA6}"/>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8">
                <a:extLst>
                  <a:ext uri="{FF2B5EF4-FFF2-40B4-BE49-F238E27FC236}">
                    <a16:creationId xmlns:a16="http://schemas.microsoft.com/office/drawing/2014/main" id="{BE7673AF-8F49-4C81-B182-175C051E0E8F}"/>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00">
                <a:extLst>
                  <a:ext uri="{FF2B5EF4-FFF2-40B4-BE49-F238E27FC236}">
                    <a16:creationId xmlns:a16="http://schemas.microsoft.com/office/drawing/2014/main" id="{AB01A108-D073-403F-A3B9-932FB75FFFED}"/>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02">
                <a:extLst>
                  <a:ext uri="{FF2B5EF4-FFF2-40B4-BE49-F238E27FC236}">
                    <a16:creationId xmlns:a16="http://schemas.microsoft.com/office/drawing/2014/main" id="{8E297448-37A8-401E-97AB-7CE264E50EC1}"/>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04">
                <a:extLst>
                  <a:ext uri="{FF2B5EF4-FFF2-40B4-BE49-F238E27FC236}">
                    <a16:creationId xmlns:a16="http://schemas.microsoft.com/office/drawing/2014/main" id="{6F3C4C85-93AB-43F2-ADE2-DE2DCF1F12D2}"/>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6">
                <a:extLst>
                  <a:ext uri="{FF2B5EF4-FFF2-40B4-BE49-F238E27FC236}">
                    <a16:creationId xmlns:a16="http://schemas.microsoft.com/office/drawing/2014/main" id="{D747E9B6-C113-4E80-812E-EE5C45EAE7C5}"/>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8">
                <a:extLst>
                  <a:ext uri="{FF2B5EF4-FFF2-40B4-BE49-F238E27FC236}">
                    <a16:creationId xmlns:a16="http://schemas.microsoft.com/office/drawing/2014/main" id="{50E4B84D-414F-4105-8BAD-2A6ED2A9F08C}"/>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10">
                <a:extLst>
                  <a:ext uri="{FF2B5EF4-FFF2-40B4-BE49-F238E27FC236}">
                    <a16:creationId xmlns:a16="http://schemas.microsoft.com/office/drawing/2014/main" id="{EB8DF342-42DD-4003-9748-E7BE5C6E6524}"/>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12">
                <a:extLst>
                  <a:ext uri="{FF2B5EF4-FFF2-40B4-BE49-F238E27FC236}">
                    <a16:creationId xmlns:a16="http://schemas.microsoft.com/office/drawing/2014/main" id="{D34E13CD-A5A3-4111-B76E-A438A42D7715}"/>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14">
                <a:extLst>
                  <a:ext uri="{FF2B5EF4-FFF2-40B4-BE49-F238E27FC236}">
                    <a16:creationId xmlns:a16="http://schemas.microsoft.com/office/drawing/2014/main" id="{D4CE25B2-09E3-48A0-92ED-4FED60F70E29}"/>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6">
                <a:extLst>
                  <a:ext uri="{FF2B5EF4-FFF2-40B4-BE49-F238E27FC236}">
                    <a16:creationId xmlns:a16="http://schemas.microsoft.com/office/drawing/2014/main" id="{1A548D09-E058-4B26-9BEC-94D22CFAB679}"/>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8">
                <a:extLst>
                  <a:ext uri="{FF2B5EF4-FFF2-40B4-BE49-F238E27FC236}">
                    <a16:creationId xmlns:a16="http://schemas.microsoft.com/office/drawing/2014/main" id="{536EEA34-B83F-4308-86FF-0948F73C6CA7}"/>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20">
                <a:extLst>
                  <a:ext uri="{FF2B5EF4-FFF2-40B4-BE49-F238E27FC236}">
                    <a16:creationId xmlns:a16="http://schemas.microsoft.com/office/drawing/2014/main" id="{A75737BA-37C6-4D66-B0DD-9F108D693EFA}"/>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22">
                <a:extLst>
                  <a:ext uri="{FF2B5EF4-FFF2-40B4-BE49-F238E27FC236}">
                    <a16:creationId xmlns:a16="http://schemas.microsoft.com/office/drawing/2014/main" id="{D37A1E34-336A-4E8A-9B56-57AC6B0F1824}"/>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24">
                <a:extLst>
                  <a:ext uri="{FF2B5EF4-FFF2-40B4-BE49-F238E27FC236}">
                    <a16:creationId xmlns:a16="http://schemas.microsoft.com/office/drawing/2014/main" id="{689A318C-7FEE-4D25-A6E3-2CF2825309B2}"/>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6">
                <a:extLst>
                  <a:ext uri="{FF2B5EF4-FFF2-40B4-BE49-F238E27FC236}">
                    <a16:creationId xmlns:a16="http://schemas.microsoft.com/office/drawing/2014/main" id="{DB30F423-53C4-4F84-8310-6D21B6006577}"/>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8">
                <a:extLst>
                  <a:ext uri="{FF2B5EF4-FFF2-40B4-BE49-F238E27FC236}">
                    <a16:creationId xmlns:a16="http://schemas.microsoft.com/office/drawing/2014/main" id="{AE3057BF-3191-4542-9109-7D8CF9830BFE}"/>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146">
                <a:extLst>
                  <a:ext uri="{FF2B5EF4-FFF2-40B4-BE49-F238E27FC236}">
                    <a16:creationId xmlns:a16="http://schemas.microsoft.com/office/drawing/2014/main" id="{D4ADD73B-AAB6-4A1E-843C-8932193FB443}"/>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04">
                <a:extLst>
                  <a:ext uri="{FF2B5EF4-FFF2-40B4-BE49-F238E27FC236}">
                    <a16:creationId xmlns:a16="http://schemas.microsoft.com/office/drawing/2014/main" id="{BF62AC3A-EB31-43BF-A2CE-92A112BE140B}"/>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8" name="Group 7">
              <a:extLst>
                <a:ext uri="{FF2B5EF4-FFF2-40B4-BE49-F238E27FC236}">
                  <a16:creationId xmlns:a16="http://schemas.microsoft.com/office/drawing/2014/main" id="{20EAADB2-1321-4C76-A572-A2ED7CA71885}"/>
                </a:ext>
              </a:extLst>
            </p:cNvPr>
            <p:cNvGrpSpPr/>
            <p:nvPr userDrawn="1"/>
          </p:nvGrpSpPr>
          <p:grpSpPr bwMode="gray">
            <a:xfrm>
              <a:off x="0" y="6948152"/>
              <a:ext cx="12192000" cy="232538"/>
              <a:chOff x="0" y="-319423"/>
              <a:chExt cx="12192000" cy="232538"/>
            </a:xfrm>
          </p:grpSpPr>
          <p:sp>
            <p:nvSpPr>
              <p:cNvPr id="37" name="Line 146">
                <a:extLst>
                  <a:ext uri="{FF2B5EF4-FFF2-40B4-BE49-F238E27FC236}">
                    <a16:creationId xmlns:a16="http://schemas.microsoft.com/office/drawing/2014/main" id="{D0ECEA6E-F5AE-4A0A-84F1-D5C107B68CA6}"/>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148">
                <a:extLst>
                  <a:ext uri="{FF2B5EF4-FFF2-40B4-BE49-F238E27FC236}">
                    <a16:creationId xmlns:a16="http://schemas.microsoft.com/office/drawing/2014/main" id="{F2FE5D76-99AE-4257-BE11-0F573568EDD0}"/>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150">
                <a:extLst>
                  <a:ext uri="{FF2B5EF4-FFF2-40B4-BE49-F238E27FC236}">
                    <a16:creationId xmlns:a16="http://schemas.microsoft.com/office/drawing/2014/main" id="{B07050FC-CCC3-4285-9B47-6EE201481211}"/>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152">
                <a:extLst>
                  <a:ext uri="{FF2B5EF4-FFF2-40B4-BE49-F238E27FC236}">
                    <a16:creationId xmlns:a16="http://schemas.microsoft.com/office/drawing/2014/main" id="{82133081-61BB-41E2-822F-B1AE7CA4A18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54">
                <a:extLst>
                  <a:ext uri="{FF2B5EF4-FFF2-40B4-BE49-F238E27FC236}">
                    <a16:creationId xmlns:a16="http://schemas.microsoft.com/office/drawing/2014/main" id="{A77EE2D3-A9CB-4DD7-BF71-D3860AB01CED}"/>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6">
                <a:extLst>
                  <a:ext uri="{FF2B5EF4-FFF2-40B4-BE49-F238E27FC236}">
                    <a16:creationId xmlns:a16="http://schemas.microsoft.com/office/drawing/2014/main" id="{CD1F5602-3A98-4B7C-9776-B8242027CC24}"/>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8">
                <a:extLst>
                  <a:ext uri="{FF2B5EF4-FFF2-40B4-BE49-F238E27FC236}">
                    <a16:creationId xmlns:a16="http://schemas.microsoft.com/office/drawing/2014/main" id="{91D089F2-ABDE-4A16-8C79-559CE92C33A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60">
                <a:extLst>
                  <a:ext uri="{FF2B5EF4-FFF2-40B4-BE49-F238E27FC236}">
                    <a16:creationId xmlns:a16="http://schemas.microsoft.com/office/drawing/2014/main" id="{B499888C-AF93-45EB-9169-9EC68DFC8E57}"/>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62">
                <a:extLst>
                  <a:ext uri="{FF2B5EF4-FFF2-40B4-BE49-F238E27FC236}">
                    <a16:creationId xmlns:a16="http://schemas.microsoft.com/office/drawing/2014/main" id="{5B48CFB5-1D16-4539-BDB2-F35E8A949881}"/>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64">
                <a:extLst>
                  <a:ext uri="{FF2B5EF4-FFF2-40B4-BE49-F238E27FC236}">
                    <a16:creationId xmlns:a16="http://schemas.microsoft.com/office/drawing/2014/main" id="{C8AF0F22-5F88-48FF-B0DB-DC6769828403}"/>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6">
                <a:extLst>
                  <a:ext uri="{FF2B5EF4-FFF2-40B4-BE49-F238E27FC236}">
                    <a16:creationId xmlns:a16="http://schemas.microsoft.com/office/drawing/2014/main" id="{47B06D60-88FD-4E0A-A99D-8F4B69FCC190}"/>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8">
                <a:extLst>
                  <a:ext uri="{FF2B5EF4-FFF2-40B4-BE49-F238E27FC236}">
                    <a16:creationId xmlns:a16="http://schemas.microsoft.com/office/drawing/2014/main" id="{6796A2E2-D4DE-41FF-93C7-D55958A497A6}"/>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70">
                <a:extLst>
                  <a:ext uri="{FF2B5EF4-FFF2-40B4-BE49-F238E27FC236}">
                    <a16:creationId xmlns:a16="http://schemas.microsoft.com/office/drawing/2014/main" id="{69AD2B2E-DC10-4A9B-8A22-C2FFF54AAD74}"/>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72">
                <a:extLst>
                  <a:ext uri="{FF2B5EF4-FFF2-40B4-BE49-F238E27FC236}">
                    <a16:creationId xmlns:a16="http://schemas.microsoft.com/office/drawing/2014/main" id="{48C36E47-782A-4E02-8E5C-D0857D3E265F}"/>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74">
                <a:extLst>
                  <a:ext uri="{FF2B5EF4-FFF2-40B4-BE49-F238E27FC236}">
                    <a16:creationId xmlns:a16="http://schemas.microsoft.com/office/drawing/2014/main" id="{7059A0A3-364A-4550-9EC6-6EB4B72D56BE}"/>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6">
                <a:extLst>
                  <a:ext uri="{FF2B5EF4-FFF2-40B4-BE49-F238E27FC236}">
                    <a16:creationId xmlns:a16="http://schemas.microsoft.com/office/drawing/2014/main" id="{0A308727-1250-4EB9-85A4-E0DE2E2F919A}"/>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8">
                <a:extLst>
                  <a:ext uri="{FF2B5EF4-FFF2-40B4-BE49-F238E27FC236}">
                    <a16:creationId xmlns:a16="http://schemas.microsoft.com/office/drawing/2014/main" id="{10AE4203-78C3-44A9-9B70-2C8A3783896B}"/>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80">
                <a:extLst>
                  <a:ext uri="{FF2B5EF4-FFF2-40B4-BE49-F238E27FC236}">
                    <a16:creationId xmlns:a16="http://schemas.microsoft.com/office/drawing/2014/main" id="{2D9E2037-DC4E-4338-8F4F-47EB516EB585}"/>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82">
                <a:extLst>
                  <a:ext uri="{FF2B5EF4-FFF2-40B4-BE49-F238E27FC236}">
                    <a16:creationId xmlns:a16="http://schemas.microsoft.com/office/drawing/2014/main" id="{93211CF4-2F19-4303-942E-068EC3D8224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84">
                <a:extLst>
                  <a:ext uri="{FF2B5EF4-FFF2-40B4-BE49-F238E27FC236}">
                    <a16:creationId xmlns:a16="http://schemas.microsoft.com/office/drawing/2014/main" id="{9769D68F-50F6-4F36-929B-9CF8B4D87385}"/>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6">
                <a:extLst>
                  <a:ext uri="{FF2B5EF4-FFF2-40B4-BE49-F238E27FC236}">
                    <a16:creationId xmlns:a16="http://schemas.microsoft.com/office/drawing/2014/main" id="{CB7C4D56-249C-4F2D-99C9-207D4CFAD0D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8">
                <a:extLst>
                  <a:ext uri="{FF2B5EF4-FFF2-40B4-BE49-F238E27FC236}">
                    <a16:creationId xmlns:a16="http://schemas.microsoft.com/office/drawing/2014/main" id="{1F43134E-7FB5-424A-9DF8-C89F3F8AB62B}"/>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90">
                <a:extLst>
                  <a:ext uri="{FF2B5EF4-FFF2-40B4-BE49-F238E27FC236}">
                    <a16:creationId xmlns:a16="http://schemas.microsoft.com/office/drawing/2014/main" id="{D470D847-AD1C-49BB-8449-4C1E2C979EFD}"/>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92">
                <a:extLst>
                  <a:ext uri="{FF2B5EF4-FFF2-40B4-BE49-F238E27FC236}">
                    <a16:creationId xmlns:a16="http://schemas.microsoft.com/office/drawing/2014/main" id="{690EF22E-864C-4007-ACD7-23746BEB4382}"/>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94">
                <a:extLst>
                  <a:ext uri="{FF2B5EF4-FFF2-40B4-BE49-F238E27FC236}">
                    <a16:creationId xmlns:a16="http://schemas.microsoft.com/office/drawing/2014/main" id="{C1EF71AB-0534-42BF-AF73-5BF14EFCF208}"/>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6">
                <a:extLst>
                  <a:ext uri="{FF2B5EF4-FFF2-40B4-BE49-F238E27FC236}">
                    <a16:creationId xmlns:a16="http://schemas.microsoft.com/office/drawing/2014/main" id="{E8876F28-7665-4925-A773-C187F40AAB90}"/>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8">
                <a:extLst>
                  <a:ext uri="{FF2B5EF4-FFF2-40B4-BE49-F238E27FC236}">
                    <a16:creationId xmlns:a16="http://schemas.microsoft.com/office/drawing/2014/main" id="{E6E9AA56-F273-49CF-9618-6E75757B1BF4}"/>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00">
                <a:extLst>
                  <a:ext uri="{FF2B5EF4-FFF2-40B4-BE49-F238E27FC236}">
                    <a16:creationId xmlns:a16="http://schemas.microsoft.com/office/drawing/2014/main" id="{392143E8-B44A-45C7-AC45-2BAAAA9F138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02">
                <a:extLst>
                  <a:ext uri="{FF2B5EF4-FFF2-40B4-BE49-F238E27FC236}">
                    <a16:creationId xmlns:a16="http://schemas.microsoft.com/office/drawing/2014/main" id="{E65AAC03-459F-4E0D-9E02-973269F955B0}"/>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04">
                <a:extLst>
                  <a:ext uri="{FF2B5EF4-FFF2-40B4-BE49-F238E27FC236}">
                    <a16:creationId xmlns:a16="http://schemas.microsoft.com/office/drawing/2014/main" id="{5C1CC652-6153-4DDD-9165-B92D29FAABB9}"/>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6">
                <a:extLst>
                  <a:ext uri="{FF2B5EF4-FFF2-40B4-BE49-F238E27FC236}">
                    <a16:creationId xmlns:a16="http://schemas.microsoft.com/office/drawing/2014/main" id="{FC8E0FE2-B8A7-4B53-8F07-D26B720B1EF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8">
                <a:extLst>
                  <a:ext uri="{FF2B5EF4-FFF2-40B4-BE49-F238E27FC236}">
                    <a16:creationId xmlns:a16="http://schemas.microsoft.com/office/drawing/2014/main" id="{D753F6AE-AE07-4561-98F8-D6A6C6CB798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10">
                <a:extLst>
                  <a:ext uri="{FF2B5EF4-FFF2-40B4-BE49-F238E27FC236}">
                    <a16:creationId xmlns:a16="http://schemas.microsoft.com/office/drawing/2014/main" id="{DEEEDA5E-6C54-4374-BC03-96959BE16A3E}"/>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12">
                <a:extLst>
                  <a:ext uri="{FF2B5EF4-FFF2-40B4-BE49-F238E27FC236}">
                    <a16:creationId xmlns:a16="http://schemas.microsoft.com/office/drawing/2014/main" id="{DB34F2E2-698C-41DE-8A9C-B779B68342C2}"/>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14">
                <a:extLst>
                  <a:ext uri="{FF2B5EF4-FFF2-40B4-BE49-F238E27FC236}">
                    <a16:creationId xmlns:a16="http://schemas.microsoft.com/office/drawing/2014/main" id="{21212BFC-11C2-4C99-9A38-2D0B21C7AABA}"/>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6">
                <a:extLst>
                  <a:ext uri="{FF2B5EF4-FFF2-40B4-BE49-F238E27FC236}">
                    <a16:creationId xmlns:a16="http://schemas.microsoft.com/office/drawing/2014/main" id="{675B5CCC-88E8-485F-B327-38A157E8E220}"/>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8">
                <a:extLst>
                  <a:ext uri="{FF2B5EF4-FFF2-40B4-BE49-F238E27FC236}">
                    <a16:creationId xmlns:a16="http://schemas.microsoft.com/office/drawing/2014/main" id="{5253575C-8E56-4F88-88B7-6DB13CCEE495}"/>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20">
                <a:extLst>
                  <a:ext uri="{FF2B5EF4-FFF2-40B4-BE49-F238E27FC236}">
                    <a16:creationId xmlns:a16="http://schemas.microsoft.com/office/drawing/2014/main" id="{299A7A9B-8277-424B-9657-68881387B731}"/>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22">
                <a:extLst>
                  <a:ext uri="{FF2B5EF4-FFF2-40B4-BE49-F238E27FC236}">
                    <a16:creationId xmlns:a16="http://schemas.microsoft.com/office/drawing/2014/main" id="{2133E7B6-86C2-4BBE-AE96-85CA742319DB}"/>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24">
                <a:extLst>
                  <a:ext uri="{FF2B5EF4-FFF2-40B4-BE49-F238E27FC236}">
                    <a16:creationId xmlns:a16="http://schemas.microsoft.com/office/drawing/2014/main" id="{1D8B627C-F849-4FA0-9695-EA8BE63253E6}"/>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6">
                <a:extLst>
                  <a:ext uri="{FF2B5EF4-FFF2-40B4-BE49-F238E27FC236}">
                    <a16:creationId xmlns:a16="http://schemas.microsoft.com/office/drawing/2014/main" id="{B4F4C302-B262-4CE8-9236-F83A635D62F1}"/>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8">
                <a:extLst>
                  <a:ext uri="{FF2B5EF4-FFF2-40B4-BE49-F238E27FC236}">
                    <a16:creationId xmlns:a16="http://schemas.microsoft.com/office/drawing/2014/main" id="{B6A4A867-3274-4A47-9037-5EA2F6A6718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46">
                <a:extLst>
                  <a:ext uri="{FF2B5EF4-FFF2-40B4-BE49-F238E27FC236}">
                    <a16:creationId xmlns:a16="http://schemas.microsoft.com/office/drawing/2014/main" id="{F124818D-D508-4B27-9E2B-76F781D4037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04">
                <a:extLst>
                  <a:ext uri="{FF2B5EF4-FFF2-40B4-BE49-F238E27FC236}">
                    <a16:creationId xmlns:a16="http://schemas.microsoft.com/office/drawing/2014/main" id="{7844B2BD-F97B-4F01-AA71-0BE4E06F0759}"/>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9" name="Group 8">
              <a:extLst>
                <a:ext uri="{FF2B5EF4-FFF2-40B4-BE49-F238E27FC236}">
                  <a16:creationId xmlns:a16="http://schemas.microsoft.com/office/drawing/2014/main" id="{E7B946A0-D0C0-4ADC-BF83-FDDF3786E932}"/>
                </a:ext>
              </a:extLst>
            </p:cNvPr>
            <p:cNvGrpSpPr/>
            <p:nvPr userDrawn="1"/>
          </p:nvGrpSpPr>
          <p:grpSpPr bwMode="gray">
            <a:xfrm>
              <a:off x="12276481" y="0"/>
              <a:ext cx="240289" cy="6858000"/>
              <a:chOff x="-319714" y="0"/>
              <a:chExt cx="240289" cy="6858000"/>
            </a:xfrm>
          </p:grpSpPr>
          <p:sp>
            <p:nvSpPr>
              <p:cNvPr id="12" name="Line 230">
                <a:extLst>
                  <a:ext uri="{FF2B5EF4-FFF2-40B4-BE49-F238E27FC236}">
                    <a16:creationId xmlns:a16="http://schemas.microsoft.com/office/drawing/2014/main" id="{1B5BA415-4079-4ED4-AB75-3E25F2572580}"/>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 name="Line 232">
                <a:extLst>
                  <a:ext uri="{FF2B5EF4-FFF2-40B4-BE49-F238E27FC236}">
                    <a16:creationId xmlns:a16="http://schemas.microsoft.com/office/drawing/2014/main" id="{86D8E06D-4691-4924-B3D9-A7CCD2C018F8}"/>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 name="Line 234">
                <a:extLst>
                  <a:ext uri="{FF2B5EF4-FFF2-40B4-BE49-F238E27FC236}">
                    <a16:creationId xmlns:a16="http://schemas.microsoft.com/office/drawing/2014/main" id="{A954308E-D200-40BF-90A4-B465A8A9E32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5" name="Line 236">
                <a:extLst>
                  <a:ext uri="{FF2B5EF4-FFF2-40B4-BE49-F238E27FC236}">
                    <a16:creationId xmlns:a16="http://schemas.microsoft.com/office/drawing/2014/main" id="{CBE17532-CEAB-45FA-8E7B-2959D0FFDFC8}"/>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8">
                <a:extLst>
                  <a:ext uri="{FF2B5EF4-FFF2-40B4-BE49-F238E27FC236}">
                    <a16:creationId xmlns:a16="http://schemas.microsoft.com/office/drawing/2014/main" id="{13F500D8-3638-4645-8E91-B7910A7B667B}"/>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40">
                <a:extLst>
                  <a:ext uri="{FF2B5EF4-FFF2-40B4-BE49-F238E27FC236}">
                    <a16:creationId xmlns:a16="http://schemas.microsoft.com/office/drawing/2014/main" id="{631FCC1E-B1DE-41E2-A7CB-08656D35168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 name="Line 244">
                <a:extLst>
                  <a:ext uri="{FF2B5EF4-FFF2-40B4-BE49-F238E27FC236}">
                    <a16:creationId xmlns:a16="http://schemas.microsoft.com/office/drawing/2014/main" id="{595141E9-9248-40BC-9B4A-71C34645F3BA}"/>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46">
                <a:extLst>
                  <a:ext uri="{FF2B5EF4-FFF2-40B4-BE49-F238E27FC236}">
                    <a16:creationId xmlns:a16="http://schemas.microsoft.com/office/drawing/2014/main" id="{AD5291AD-61FB-4711-BE1F-5D8C0FCED138}"/>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0">
                <a:extLst>
                  <a:ext uri="{FF2B5EF4-FFF2-40B4-BE49-F238E27FC236}">
                    <a16:creationId xmlns:a16="http://schemas.microsoft.com/office/drawing/2014/main" id="{2C08CE5E-78D1-4042-9A3F-B4B19F8C8599}"/>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52">
                <a:extLst>
                  <a:ext uri="{FF2B5EF4-FFF2-40B4-BE49-F238E27FC236}">
                    <a16:creationId xmlns:a16="http://schemas.microsoft.com/office/drawing/2014/main" id="{0A448317-CD27-4EAF-A7BE-710C0F941968}"/>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54">
                <a:extLst>
                  <a:ext uri="{FF2B5EF4-FFF2-40B4-BE49-F238E27FC236}">
                    <a16:creationId xmlns:a16="http://schemas.microsoft.com/office/drawing/2014/main" id="{63D1F36F-7C96-4B40-9D23-675D1A380EFC}"/>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6">
                <a:extLst>
                  <a:ext uri="{FF2B5EF4-FFF2-40B4-BE49-F238E27FC236}">
                    <a16:creationId xmlns:a16="http://schemas.microsoft.com/office/drawing/2014/main" id="{FB8D9BA1-4125-4760-A08E-DD627E5693DA}"/>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8">
                <a:extLst>
                  <a:ext uri="{FF2B5EF4-FFF2-40B4-BE49-F238E27FC236}">
                    <a16:creationId xmlns:a16="http://schemas.microsoft.com/office/drawing/2014/main" id="{4C90F9A2-BD17-40A5-87DE-A4E9C42F3A0A}"/>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60">
                <a:extLst>
                  <a:ext uri="{FF2B5EF4-FFF2-40B4-BE49-F238E27FC236}">
                    <a16:creationId xmlns:a16="http://schemas.microsoft.com/office/drawing/2014/main" id="{1D0CA954-3CF3-4EDD-A938-68036372A508}"/>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62">
                <a:extLst>
                  <a:ext uri="{FF2B5EF4-FFF2-40B4-BE49-F238E27FC236}">
                    <a16:creationId xmlns:a16="http://schemas.microsoft.com/office/drawing/2014/main" id="{49B0E760-CC9A-4327-93E3-A08F9C5475EB}"/>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64">
                <a:extLst>
                  <a:ext uri="{FF2B5EF4-FFF2-40B4-BE49-F238E27FC236}">
                    <a16:creationId xmlns:a16="http://schemas.microsoft.com/office/drawing/2014/main" id="{7668E353-B159-4222-AA0C-2E9A7388BC4A}"/>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6">
                <a:extLst>
                  <a:ext uri="{FF2B5EF4-FFF2-40B4-BE49-F238E27FC236}">
                    <a16:creationId xmlns:a16="http://schemas.microsoft.com/office/drawing/2014/main" id="{DFEBB146-F38E-4F88-BFC9-0F860E79CA74}"/>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8">
                <a:extLst>
                  <a:ext uri="{FF2B5EF4-FFF2-40B4-BE49-F238E27FC236}">
                    <a16:creationId xmlns:a16="http://schemas.microsoft.com/office/drawing/2014/main" id="{51DAC659-B49F-482C-9F6D-6B1599F4C09C}"/>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70">
                <a:extLst>
                  <a:ext uri="{FF2B5EF4-FFF2-40B4-BE49-F238E27FC236}">
                    <a16:creationId xmlns:a16="http://schemas.microsoft.com/office/drawing/2014/main" id="{DED697B7-B74A-4BF3-BD38-03203B6B03E1}"/>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72">
                <a:extLst>
                  <a:ext uri="{FF2B5EF4-FFF2-40B4-BE49-F238E27FC236}">
                    <a16:creationId xmlns:a16="http://schemas.microsoft.com/office/drawing/2014/main" id="{C9211318-F137-4A06-BB7C-06F0C37CE40A}"/>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74">
                <a:extLst>
                  <a:ext uri="{FF2B5EF4-FFF2-40B4-BE49-F238E27FC236}">
                    <a16:creationId xmlns:a16="http://schemas.microsoft.com/office/drawing/2014/main" id="{146F571B-CBE0-4027-A763-22F45135EC4D}"/>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6">
                <a:extLst>
                  <a:ext uri="{FF2B5EF4-FFF2-40B4-BE49-F238E27FC236}">
                    <a16:creationId xmlns:a16="http://schemas.microsoft.com/office/drawing/2014/main" id="{4EB4B056-6BAA-4B60-BC2F-5891E74F8A3D}"/>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8">
                <a:extLst>
                  <a:ext uri="{FF2B5EF4-FFF2-40B4-BE49-F238E27FC236}">
                    <a16:creationId xmlns:a16="http://schemas.microsoft.com/office/drawing/2014/main" id="{2D197714-130E-4A5D-AD98-09745DC590EF}"/>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56">
                <a:extLst>
                  <a:ext uri="{FF2B5EF4-FFF2-40B4-BE49-F238E27FC236}">
                    <a16:creationId xmlns:a16="http://schemas.microsoft.com/office/drawing/2014/main" id="{781DA8BE-839C-42B2-AF4D-F4604A5447D8}"/>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34">
                <a:extLst>
                  <a:ext uri="{FF2B5EF4-FFF2-40B4-BE49-F238E27FC236}">
                    <a16:creationId xmlns:a16="http://schemas.microsoft.com/office/drawing/2014/main" id="{9A4D1186-75E5-48F1-BDA8-8E1DFAF23574}"/>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4" name="Content Placeholder 1">
            <a:extLst>
              <a:ext uri="{FF2B5EF4-FFF2-40B4-BE49-F238E27FC236}">
                <a16:creationId xmlns:a16="http://schemas.microsoft.com/office/drawing/2014/main" id="{1A826DBE-DA8C-4F98-B2C8-5130498DB8AB}"/>
              </a:ext>
            </a:extLst>
          </p:cNvPr>
          <p:cNvSpPr txBox="1">
            <a:spLocks/>
          </p:cNvSpPr>
          <p:nvPr userDrawn="1"/>
        </p:nvSpPr>
        <p:spPr bwMode="gray">
          <a:xfrm>
            <a:off x="-3164400" y="0"/>
            <a:ext cx="2804400" cy="4260141"/>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
        <p:nvSpPr>
          <p:cNvPr id="152" name="Title 1">
            <a:extLst>
              <a:ext uri="{FF2B5EF4-FFF2-40B4-BE49-F238E27FC236}">
                <a16:creationId xmlns:a16="http://schemas.microsoft.com/office/drawing/2014/main" id="{2FC94C43-5A4B-423B-A312-39C3C922450C}"/>
              </a:ext>
            </a:extLst>
          </p:cNvPr>
          <p:cNvSpPr>
            <a:spLocks noGrp="1"/>
          </p:cNvSpPr>
          <p:nvPr>
            <p:ph type="ctrTitle" hasCustomPrompt="1"/>
          </p:nvPr>
        </p:nvSpPr>
        <p:spPr bwMode="gray">
          <a:xfrm>
            <a:off x="283535" y="285750"/>
            <a:ext cx="7739120" cy="1450716"/>
          </a:xfrm>
          <a:prstGeom prst="rect">
            <a:avLst/>
          </a:prstGeom>
          <a:solidFill>
            <a:schemeClr val="tx2"/>
          </a:solidFill>
        </p:spPr>
        <p:txBody>
          <a:bodyPr wrap="non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a:t>
            </a:r>
            <a:r>
              <a:rPr lang="nl-NL"/>
              <a:t>presentatie titel </a:t>
            </a:r>
            <a:br>
              <a:rPr lang="nl-NL"/>
            </a:br>
            <a:r>
              <a:rPr lang="nl-NL"/>
              <a:t>aan </a:t>
            </a:r>
            <a:r>
              <a:rPr lang="nl-NL" dirty="0"/>
              <a:t>te passen</a:t>
            </a:r>
            <a:endParaRPr lang="en-GB" dirty="0"/>
          </a:p>
        </p:txBody>
      </p:sp>
      <p:sp>
        <p:nvSpPr>
          <p:cNvPr id="153" name="Text Placeholder 10">
            <a:extLst>
              <a:ext uri="{FF2B5EF4-FFF2-40B4-BE49-F238E27FC236}">
                <a16:creationId xmlns:a16="http://schemas.microsoft.com/office/drawing/2014/main" id="{F93A9E52-8DAF-4927-81B4-000C66E86E49}"/>
              </a:ext>
            </a:extLst>
          </p:cNvPr>
          <p:cNvSpPr>
            <a:spLocks noGrp="1"/>
          </p:cNvSpPr>
          <p:nvPr>
            <p:ph type="body" sz="quarter" idx="16" hasCustomPrompt="1"/>
          </p:nvPr>
        </p:nvSpPr>
        <p:spPr bwMode="gray">
          <a:xfrm>
            <a:off x="283534" y="2018847"/>
            <a:ext cx="2632610" cy="345013"/>
          </a:xfrm>
          <a:prstGeom prst="rect">
            <a:avLst/>
          </a:prstGeom>
          <a:solidFill>
            <a:schemeClr val="accent2"/>
          </a:solidFill>
        </p:spPr>
        <p:txBody>
          <a:bodyPr wrap="none" lIns="284400" tIns="72000" rIns="284400" bIns="72000" anchor="t" anchorCtr="0">
            <a:spAutoFit/>
          </a:bodyPr>
          <a:lstStyle>
            <a:lvl1pPr marL="0" indent="0" algn="l">
              <a:spcAft>
                <a:spcPts val="0"/>
              </a:spcAft>
              <a:buNone/>
              <a:defRPr sz="1300">
                <a:solidFill>
                  <a:schemeClr val="bg1"/>
                </a:solidFill>
              </a:defRPr>
            </a:lvl1pPr>
          </a:lstStyle>
          <a:p>
            <a:pPr lvl="0"/>
            <a:r>
              <a:rPr lang="nl-NL"/>
              <a:t>Presentator informatie   </a:t>
            </a:r>
            <a:endParaRPr lang="nl-NL" dirty="0"/>
          </a:p>
        </p:txBody>
      </p:sp>
    </p:spTree>
    <p:extLst>
      <p:ext uri="{BB962C8B-B14F-4D97-AF65-F5344CB8AC3E}">
        <p14:creationId xmlns:p14="http://schemas.microsoft.com/office/powerpoint/2010/main" val="68559401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co met titel">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608E19-7CBA-42C6-80A6-CAC2A11CCD06}"/>
              </a:ext>
            </a:extLst>
          </p:cNvPr>
          <p:cNvSpPr>
            <a:spLocks noGrp="1"/>
          </p:cNvSpPr>
          <p:nvPr>
            <p:ph type="ftr" sz="quarter" idx="10"/>
          </p:nvPr>
        </p:nvSpPr>
        <p:spPr bwMode="gray"/>
        <p:txBody>
          <a:bodyPr/>
          <a:lstStyle/>
          <a:p>
            <a:r>
              <a:rPr lang="en-GB"/>
              <a:t>Titel van je presentatie</a:t>
            </a:r>
            <a:endParaRPr lang="en-GB" dirty="0"/>
          </a:p>
        </p:txBody>
      </p:sp>
      <p:sp>
        <p:nvSpPr>
          <p:cNvPr id="5" name="Slide Number Placeholder 4">
            <a:extLst>
              <a:ext uri="{FF2B5EF4-FFF2-40B4-BE49-F238E27FC236}">
                <a16:creationId xmlns:a16="http://schemas.microsoft.com/office/drawing/2014/main" id="{EC50A39B-4CD9-4B5A-A85D-0F3C1A3B0204}"/>
              </a:ext>
            </a:extLst>
          </p:cNvPr>
          <p:cNvSpPr>
            <a:spLocks noGrp="1"/>
          </p:cNvSpPr>
          <p:nvPr>
            <p:ph type="sldNum" sz="quarter" idx="11"/>
          </p:nvPr>
        </p:nvSpPr>
        <p:spPr bwMode="gray"/>
        <p:txBody>
          <a:bodyPr/>
          <a:lstStyle/>
          <a:p>
            <a:fld id="{EEC0F82C-4994-47DA-8D9B-99D78D224F6D}" type="slidenum">
              <a:rPr lang="en-GB" smtClean="0"/>
              <a:pPr/>
              <a:t>‹nr.›</a:t>
            </a:fld>
            <a:endParaRPr lang="en-GB" dirty="0"/>
          </a:p>
        </p:txBody>
      </p:sp>
      <p:sp>
        <p:nvSpPr>
          <p:cNvPr id="3" name="Title 2">
            <a:extLst>
              <a:ext uri="{FF2B5EF4-FFF2-40B4-BE49-F238E27FC236}">
                <a16:creationId xmlns:a16="http://schemas.microsoft.com/office/drawing/2014/main" id="{81240A11-7067-4B02-96AF-D49393127117}"/>
              </a:ext>
            </a:extLst>
          </p:cNvPr>
          <p:cNvSpPr>
            <a:spLocks noGrp="1"/>
          </p:cNvSpPr>
          <p:nvPr>
            <p:ph type="title" hasCustomPrompt="1"/>
          </p:nvPr>
        </p:nvSpPr>
        <p:spPr bwMode="gray"/>
        <p:txBody>
          <a:bodyPr/>
          <a:lstStyle>
            <a:lvl1pPr>
              <a:defRPr/>
            </a:lvl1pPr>
          </a:lstStyle>
          <a:p>
            <a:r>
              <a:rPr lang="nl-NL" dirty="0"/>
              <a:t>Klik om de titel aan te passen</a:t>
            </a:r>
          </a:p>
        </p:txBody>
      </p:sp>
    </p:spTree>
    <p:extLst>
      <p:ext uri="{BB962C8B-B14F-4D97-AF65-F5344CB8AC3E}">
        <p14:creationId xmlns:p14="http://schemas.microsoft.com/office/powerpoint/2010/main" val="781569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co zonder titel">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DDD632-AF9C-4BDD-8BDA-517C110600F1}"/>
              </a:ext>
            </a:extLst>
          </p:cNvPr>
          <p:cNvSpPr>
            <a:spLocks noGrp="1"/>
          </p:cNvSpPr>
          <p:nvPr>
            <p:ph type="ftr" sz="quarter" idx="10"/>
          </p:nvPr>
        </p:nvSpPr>
        <p:spPr bwMode="gray"/>
        <p:txBody>
          <a:bodyPr/>
          <a:lstStyle/>
          <a:p>
            <a:r>
              <a:rPr lang="en-GB"/>
              <a:t>Titel van je presentatie</a:t>
            </a:r>
            <a:endParaRPr lang="en-GB" dirty="0"/>
          </a:p>
        </p:txBody>
      </p:sp>
      <p:sp>
        <p:nvSpPr>
          <p:cNvPr id="3" name="Slide Number Placeholder 2">
            <a:extLst>
              <a:ext uri="{FF2B5EF4-FFF2-40B4-BE49-F238E27FC236}">
                <a16:creationId xmlns:a16="http://schemas.microsoft.com/office/drawing/2014/main" id="{E933E3FC-2C0C-44B5-AFCD-6FA4E9BABD13}"/>
              </a:ext>
            </a:extLst>
          </p:cNvPr>
          <p:cNvSpPr>
            <a:spLocks noGrp="1"/>
          </p:cNvSpPr>
          <p:nvPr>
            <p:ph type="sldNum" sz="quarter" idx="11"/>
          </p:nvPr>
        </p:nvSpPr>
        <p:spPr bwMode="gray"/>
        <p:txBody>
          <a:bodyPr/>
          <a:lstStyle/>
          <a:p>
            <a:fld id="{EEC0F82C-4994-47DA-8D9B-99D78D224F6D}" type="slidenum">
              <a:rPr lang="en-GB" smtClean="0"/>
              <a:pPr/>
              <a:t>‹nr.›</a:t>
            </a:fld>
            <a:endParaRPr lang="en-GB" dirty="0"/>
          </a:p>
        </p:txBody>
      </p:sp>
    </p:spTree>
    <p:extLst>
      <p:ext uri="{BB962C8B-B14F-4D97-AF65-F5344CB8AC3E}">
        <p14:creationId xmlns:p14="http://schemas.microsoft.com/office/powerpoint/2010/main" val="2228026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inddia">
    <p:bg>
      <p:bgPr>
        <a:solidFill>
          <a:srgbClr val="DCF0FF"/>
        </a:solidFill>
        <a:effectLst/>
      </p:bgPr>
    </p:bg>
    <p:spTree>
      <p:nvGrpSpPr>
        <p:cNvPr id="1" name=""/>
        <p:cNvGrpSpPr/>
        <p:nvPr/>
      </p:nvGrpSpPr>
      <p:grpSpPr>
        <a:xfrm>
          <a:off x="0" y="0"/>
          <a:ext cx="0" cy="0"/>
          <a:chOff x="0" y="0"/>
          <a:chExt cx="0" cy="0"/>
        </a:xfrm>
      </p:grpSpPr>
      <p:sp>
        <p:nvSpPr>
          <p:cNvPr id="154" name="Text Placeholder 3">
            <a:extLst>
              <a:ext uri="{FF2B5EF4-FFF2-40B4-BE49-F238E27FC236}">
                <a16:creationId xmlns:a16="http://schemas.microsoft.com/office/drawing/2014/main" id="{92209401-9C87-49C4-B7D4-59A6333B6309}"/>
              </a:ext>
            </a:extLst>
          </p:cNvPr>
          <p:cNvSpPr txBox="1">
            <a:spLocks/>
          </p:cNvSpPr>
          <p:nvPr userDrawn="1"/>
        </p:nvSpPr>
        <p:spPr bwMode="gray">
          <a:xfrm>
            <a:off x="10491925" y="6012000"/>
            <a:ext cx="846000" cy="8460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61" name="Picture Placeholder 160">
            <a:extLst>
              <a:ext uri="{FF2B5EF4-FFF2-40B4-BE49-F238E27FC236}">
                <a16:creationId xmlns:a16="http://schemas.microsoft.com/office/drawing/2014/main" id="{BD1AB6B9-91A1-431B-A8C4-FC679CAA64EB}"/>
              </a:ext>
            </a:extLst>
          </p:cNvPr>
          <p:cNvSpPr>
            <a:spLocks noGrp="1"/>
          </p:cNvSpPr>
          <p:nvPr>
            <p:ph type="pic" sz="quarter" idx="14" hasCustomPrompt="1"/>
          </p:nvPr>
        </p:nvSpPr>
        <p:spPr bwMode="gray">
          <a:xfrm>
            <a:off x="-600" y="3"/>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0" rIns="0" bIns="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grpSp>
        <p:nvGrpSpPr>
          <p:cNvPr id="7" name="Group 6">
            <a:extLst>
              <a:ext uri="{FF2B5EF4-FFF2-40B4-BE49-F238E27FC236}">
                <a16:creationId xmlns:a16="http://schemas.microsoft.com/office/drawing/2014/main" id="{85914C4B-E0A6-4EE0-A7D6-ECC5B3BA99B2}"/>
              </a:ext>
            </a:extLst>
          </p:cNvPr>
          <p:cNvGrpSpPr/>
          <p:nvPr userDrawn="1"/>
        </p:nvGrpSpPr>
        <p:grpSpPr bwMode="gray">
          <a:xfrm>
            <a:off x="-329239" y="-319423"/>
            <a:ext cx="12846009" cy="7500113"/>
            <a:chOff x="-329239" y="-319423"/>
            <a:chExt cx="12846009" cy="7500113"/>
          </a:xfrm>
        </p:grpSpPr>
        <p:grpSp>
          <p:nvGrpSpPr>
            <p:cNvPr id="9" name="Group 8">
              <a:extLst>
                <a:ext uri="{FF2B5EF4-FFF2-40B4-BE49-F238E27FC236}">
                  <a16:creationId xmlns:a16="http://schemas.microsoft.com/office/drawing/2014/main" id="{47D58449-2839-40D6-955C-549C72D6BCA8}"/>
                </a:ext>
              </a:extLst>
            </p:cNvPr>
            <p:cNvGrpSpPr/>
            <p:nvPr userDrawn="1"/>
          </p:nvGrpSpPr>
          <p:grpSpPr bwMode="gray">
            <a:xfrm>
              <a:off x="-329239" y="0"/>
              <a:ext cx="240289" cy="6858000"/>
              <a:chOff x="-319714" y="0"/>
              <a:chExt cx="240289" cy="6858000"/>
            </a:xfrm>
          </p:grpSpPr>
          <p:sp>
            <p:nvSpPr>
              <p:cNvPr id="129" name="Line 230">
                <a:extLst>
                  <a:ext uri="{FF2B5EF4-FFF2-40B4-BE49-F238E27FC236}">
                    <a16:creationId xmlns:a16="http://schemas.microsoft.com/office/drawing/2014/main" id="{AE5576FB-D1BE-49E6-868E-8EC223D6ED0C}"/>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2">
                <a:extLst>
                  <a:ext uri="{FF2B5EF4-FFF2-40B4-BE49-F238E27FC236}">
                    <a16:creationId xmlns:a16="http://schemas.microsoft.com/office/drawing/2014/main" id="{FE3EAD4D-826C-4006-AC5A-E125C3A1CB87}"/>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34">
                <a:extLst>
                  <a:ext uri="{FF2B5EF4-FFF2-40B4-BE49-F238E27FC236}">
                    <a16:creationId xmlns:a16="http://schemas.microsoft.com/office/drawing/2014/main" id="{28625666-CB19-499F-B13A-09005513CB16}"/>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2" name="Line 236">
                <a:extLst>
                  <a:ext uri="{FF2B5EF4-FFF2-40B4-BE49-F238E27FC236}">
                    <a16:creationId xmlns:a16="http://schemas.microsoft.com/office/drawing/2014/main" id="{197CEF34-A944-478A-A6CC-65669E81AC32}"/>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38">
                <a:extLst>
                  <a:ext uri="{FF2B5EF4-FFF2-40B4-BE49-F238E27FC236}">
                    <a16:creationId xmlns:a16="http://schemas.microsoft.com/office/drawing/2014/main" id="{B46655B1-0AE1-4887-BA9D-14C55F81229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0">
                <a:extLst>
                  <a:ext uri="{FF2B5EF4-FFF2-40B4-BE49-F238E27FC236}">
                    <a16:creationId xmlns:a16="http://schemas.microsoft.com/office/drawing/2014/main" id="{A806C1DC-256D-4A99-BB60-7816CEED2E87}"/>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4">
                <a:extLst>
                  <a:ext uri="{FF2B5EF4-FFF2-40B4-BE49-F238E27FC236}">
                    <a16:creationId xmlns:a16="http://schemas.microsoft.com/office/drawing/2014/main" id="{D2DB13C9-023B-4FD0-9C4B-8ABC02E82EEB}"/>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46">
                <a:extLst>
                  <a:ext uri="{FF2B5EF4-FFF2-40B4-BE49-F238E27FC236}">
                    <a16:creationId xmlns:a16="http://schemas.microsoft.com/office/drawing/2014/main" id="{AFF5D07F-FE78-4836-BA13-2533F4CCF02B}"/>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0">
                <a:extLst>
                  <a:ext uri="{FF2B5EF4-FFF2-40B4-BE49-F238E27FC236}">
                    <a16:creationId xmlns:a16="http://schemas.microsoft.com/office/drawing/2014/main" id="{8EDA2530-D890-4C64-9513-54C196B180E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2">
                <a:extLst>
                  <a:ext uri="{FF2B5EF4-FFF2-40B4-BE49-F238E27FC236}">
                    <a16:creationId xmlns:a16="http://schemas.microsoft.com/office/drawing/2014/main" id="{94E5F15F-DB46-4F78-89F3-5A168C916EB3}"/>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4">
                <a:extLst>
                  <a:ext uri="{FF2B5EF4-FFF2-40B4-BE49-F238E27FC236}">
                    <a16:creationId xmlns:a16="http://schemas.microsoft.com/office/drawing/2014/main" id="{5D21D3DE-D129-41D8-9D6C-101BF82D40C9}"/>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6">
                <a:extLst>
                  <a:ext uri="{FF2B5EF4-FFF2-40B4-BE49-F238E27FC236}">
                    <a16:creationId xmlns:a16="http://schemas.microsoft.com/office/drawing/2014/main" id="{97337FD8-73ED-43F4-BC4A-C1E8099AC67C}"/>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58">
                <a:extLst>
                  <a:ext uri="{FF2B5EF4-FFF2-40B4-BE49-F238E27FC236}">
                    <a16:creationId xmlns:a16="http://schemas.microsoft.com/office/drawing/2014/main" id="{0ECAD888-281C-4F00-947B-DCA668506168}"/>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0">
                <a:extLst>
                  <a:ext uri="{FF2B5EF4-FFF2-40B4-BE49-F238E27FC236}">
                    <a16:creationId xmlns:a16="http://schemas.microsoft.com/office/drawing/2014/main" id="{85E8A87E-62B6-4A0F-BECA-6AD71F5AA9DA}"/>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2">
                <a:extLst>
                  <a:ext uri="{FF2B5EF4-FFF2-40B4-BE49-F238E27FC236}">
                    <a16:creationId xmlns:a16="http://schemas.microsoft.com/office/drawing/2014/main" id="{46BEC6E1-B903-4F92-8732-B0EF4D92895A}"/>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4">
                <a:extLst>
                  <a:ext uri="{FF2B5EF4-FFF2-40B4-BE49-F238E27FC236}">
                    <a16:creationId xmlns:a16="http://schemas.microsoft.com/office/drawing/2014/main" id="{B10D3487-A264-4CD6-BE29-25349A7C801C}"/>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6">
                <a:extLst>
                  <a:ext uri="{FF2B5EF4-FFF2-40B4-BE49-F238E27FC236}">
                    <a16:creationId xmlns:a16="http://schemas.microsoft.com/office/drawing/2014/main" id="{36D5CC1C-AC4E-481E-9A75-BF95AFD2AFD2}"/>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68">
                <a:extLst>
                  <a:ext uri="{FF2B5EF4-FFF2-40B4-BE49-F238E27FC236}">
                    <a16:creationId xmlns:a16="http://schemas.microsoft.com/office/drawing/2014/main" id="{410B6B57-1FC1-4106-BD80-909A679F332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0">
                <a:extLst>
                  <a:ext uri="{FF2B5EF4-FFF2-40B4-BE49-F238E27FC236}">
                    <a16:creationId xmlns:a16="http://schemas.microsoft.com/office/drawing/2014/main" id="{71787649-2192-4748-ADB6-571ABBA6B10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2">
                <a:extLst>
                  <a:ext uri="{FF2B5EF4-FFF2-40B4-BE49-F238E27FC236}">
                    <a16:creationId xmlns:a16="http://schemas.microsoft.com/office/drawing/2014/main" id="{2000BED5-3604-4E3A-B335-563CACBF7228}"/>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4">
                <a:extLst>
                  <a:ext uri="{FF2B5EF4-FFF2-40B4-BE49-F238E27FC236}">
                    <a16:creationId xmlns:a16="http://schemas.microsoft.com/office/drawing/2014/main" id="{B980D131-2A54-4922-841A-CDB7D05DB1FE}"/>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6">
                <a:extLst>
                  <a:ext uri="{FF2B5EF4-FFF2-40B4-BE49-F238E27FC236}">
                    <a16:creationId xmlns:a16="http://schemas.microsoft.com/office/drawing/2014/main" id="{AACAB1F3-6BC6-4D20-9369-52961FADAF58}"/>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78">
                <a:extLst>
                  <a:ext uri="{FF2B5EF4-FFF2-40B4-BE49-F238E27FC236}">
                    <a16:creationId xmlns:a16="http://schemas.microsoft.com/office/drawing/2014/main" id="{38572A3E-9A58-4EFF-B781-9B6288E80ACE}"/>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56">
                <a:extLst>
                  <a:ext uri="{FF2B5EF4-FFF2-40B4-BE49-F238E27FC236}">
                    <a16:creationId xmlns:a16="http://schemas.microsoft.com/office/drawing/2014/main" id="{549612E6-BF2A-49BF-936A-5787618096A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3" name="Line 234">
                <a:extLst>
                  <a:ext uri="{FF2B5EF4-FFF2-40B4-BE49-F238E27FC236}">
                    <a16:creationId xmlns:a16="http://schemas.microsoft.com/office/drawing/2014/main" id="{5979E920-3C09-483D-9073-B20A4208BB90}"/>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1" name="Group 10">
              <a:extLst>
                <a:ext uri="{FF2B5EF4-FFF2-40B4-BE49-F238E27FC236}">
                  <a16:creationId xmlns:a16="http://schemas.microsoft.com/office/drawing/2014/main" id="{F750E5D5-6764-4AC5-AA97-C8A10C0C0099}"/>
                </a:ext>
              </a:extLst>
            </p:cNvPr>
            <p:cNvGrpSpPr/>
            <p:nvPr userDrawn="1"/>
          </p:nvGrpSpPr>
          <p:grpSpPr bwMode="gray">
            <a:xfrm>
              <a:off x="0" y="-319423"/>
              <a:ext cx="12192000" cy="232538"/>
              <a:chOff x="0" y="-319423"/>
              <a:chExt cx="12192000" cy="232538"/>
            </a:xfrm>
          </p:grpSpPr>
          <p:sp>
            <p:nvSpPr>
              <p:cNvPr id="85" name="Line 146">
                <a:extLst>
                  <a:ext uri="{FF2B5EF4-FFF2-40B4-BE49-F238E27FC236}">
                    <a16:creationId xmlns:a16="http://schemas.microsoft.com/office/drawing/2014/main" id="{DB33D2C1-AFAA-472B-A827-F1F600B9B30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48">
                <a:extLst>
                  <a:ext uri="{FF2B5EF4-FFF2-40B4-BE49-F238E27FC236}">
                    <a16:creationId xmlns:a16="http://schemas.microsoft.com/office/drawing/2014/main" id="{71A432CD-7034-47B1-8398-4D9EA0D2DC2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0">
                <a:extLst>
                  <a:ext uri="{FF2B5EF4-FFF2-40B4-BE49-F238E27FC236}">
                    <a16:creationId xmlns:a16="http://schemas.microsoft.com/office/drawing/2014/main" id="{849CC6AF-C991-41E3-B784-D29D21208E5E}"/>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2">
                <a:extLst>
                  <a:ext uri="{FF2B5EF4-FFF2-40B4-BE49-F238E27FC236}">
                    <a16:creationId xmlns:a16="http://schemas.microsoft.com/office/drawing/2014/main" id="{BE0135BF-1278-4694-9819-98F554C3D7A5}"/>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4">
                <a:extLst>
                  <a:ext uri="{FF2B5EF4-FFF2-40B4-BE49-F238E27FC236}">
                    <a16:creationId xmlns:a16="http://schemas.microsoft.com/office/drawing/2014/main" id="{9B290C8C-DA62-4E90-9E6E-F4C7B37C56BC}"/>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6">
                <a:extLst>
                  <a:ext uri="{FF2B5EF4-FFF2-40B4-BE49-F238E27FC236}">
                    <a16:creationId xmlns:a16="http://schemas.microsoft.com/office/drawing/2014/main" id="{AD786D49-32A1-47C0-BFB5-1D2FBC6CB490}"/>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58">
                <a:extLst>
                  <a:ext uri="{FF2B5EF4-FFF2-40B4-BE49-F238E27FC236}">
                    <a16:creationId xmlns:a16="http://schemas.microsoft.com/office/drawing/2014/main" id="{59957301-6254-4B63-B295-E86B3F3B3E78}"/>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0">
                <a:extLst>
                  <a:ext uri="{FF2B5EF4-FFF2-40B4-BE49-F238E27FC236}">
                    <a16:creationId xmlns:a16="http://schemas.microsoft.com/office/drawing/2014/main" id="{6F30B08E-9278-4E13-8863-B1484AFA6705}"/>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2">
                <a:extLst>
                  <a:ext uri="{FF2B5EF4-FFF2-40B4-BE49-F238E27FC236}">
                    <a16:creationId xmlns:a16="http://schemas.microsoft.com/office/drawing/2014/main" id="{B82A7E3C-2AAD-4B6D-86C2-ABFA8AA1C4F2}"/>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4">
                <a:extLst>
                  <a:ext uri="{FF2B5EF4-FFF2-40B4-BE49-F238E27FC236}">
                    <a16:creationId xmlns:a16="http://schemas.microsoft.com/office/drawing/2014/main" id="{E5AB0A87-BE16-4217-A730-2077CD5AC04F}"/>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6">
                <a:extLst>
                  <a:ext uri="{FF2B5EF4-FFF2-40B4-BE49-F238E27FC236}">
                    <a16:creationId xmlns:a16="http://schemas.microsoft.com/office/drawing/2014/main" id="{4EB0EB2D-F894-4C6D-A970-845901DF1EC6}"/>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68">
                <a:extLst>
                  <a:ext uri="{FF2B5EF4-FFF2-40B4-BE49-F238E27FC236}">
                    <a16:creationId xmlns:a16="http://schemas.microsoft.com/office/drawing/2014/main" id="{E0DA9350-4B8C-4F96-8014-05511EF05D8B}"/>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0">
                <a:extLst>
                  <a:ext uri="{FF2B5EF4-FFF2-40B4-BE49-F238E27FC236}">
                    <a16:creationId xmlns:a16="http://schemas.microsoft.com/office/drawing/2014/main" id="{8489159B-A091-40F3-99EE-A2D4AFF933ED}"/>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2">
                <a:extLst>
                  <a:ext uri="{FF2B5EF4-FFF2-40B4-BE49-F238E27FC236}">
                    <a16:creationId xmlns:a16="http://schemas.microsoft.com/office/drawing/2014/main" id="{A634636C-2C0B-4B8D-B95B-FE86D1385D70}"/>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4">
                <a:extLst>
                  <a:ext uri="{FF2B5EF4-FFF2-40B4-BE49-F238E27FC236}">
                    <a16:creationId xmlns:a16="http://schemas.microsoft.com/office/drawing/2014/main" id="{07DB43F0-84E6-4687-A961-FF490CB03BFC}"/>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6">
                <a:extLst>
                  <a:ext uri="{FF2B5EF4-FFF2-40B4-BE49-F238E27FC236}">
                    <a16:creationId xmlns:a16="http://schemas.microsoft.com/office/drawing/2014/main" id="{316F8EBB-BD33-4723-8392-B6D7AA694099}"/>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78">
                <a:extLst>
                  <a:ext uri="{FF2B5EF4-FFF2-40B4-BE49-F238E27FC236}">
                    <a16:creationId xmlns:a16="http://schemas.microsoft.com/office/drawing/2014/main" id="{A508AB81-8D02-4F8E-91BD-8692B2D742B1}"/>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0">
                <a:extLst>
                  <a:ext uri="{FF2B5EF4-FFF2-40B4-BE49-F238E27FC236}">
                    <a16:creationId xmlns:a16="http://schemas.microsoft.com/office/drawing/2014/main" id="{EC3C09AA-34B7-4E4D-A1E0-71C650AE5877}"/>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2">
                <a:extLst>
                  <a:ext uri="{FF2B5EF4-FFF2-40B4-BE49-F238E27FC236}">
                    <a16:creationId xmlns:a16="http://schemas.microsoft.com/office/drawing/2014/main" id="{77DA0C3D-81BD-45EE-BC0E-4DE1546F3E4D}"/>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4">
                <a:extLst>
                  <a:ext uri="{FF2B5EF4-FFF2-40B4-BE49-F238E27FC236}">
                    <a16:creationId xmlns:a16="http://schemas.microsoft.com/office/drawing/2014/main" id="{083624F6-4D9F-4AB6-A053-5026224BBB6B}"/>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6">
                <a:extLst>
                  <a:ext uri="{FF2B5EF4-FFF2-40B4-BE49-F238E27FC236}">
                    <a16:creationId xmlns:a16="http://schemas.microsoft.com/office/drawing/2014/main" id="{343014C7-3246-492F-ADB5-FA640AACA040}"/>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88">
                <a:extLst>
                  <a:ext uri="{FF2B5EF4-FFF2-40B4-BE49-F238E27FC236}">
                    <a16:creationId xmlns:a16="http://schemas.microsoft.com/office/drawing/2014/main" id="{06E7F797-B78F-4D46-978F-58FCD25A2E39}"/>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0">
                <a:extLst>
                  <a:ext uri="{FF2B5EF4-FFF2-40B4-BE49-F238E27FC236}">
                    <a16:creationId xmlns:a16="http://schemas.microsoft.com/office/drawing/2014/main" id="{DC791D00-724F-4DAD-88BD-B1D10CFE6E03}"/>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2">
                <a:extLst>
                  <a:ext uri="{FF2B5EF4-FFF2-40B4-BE49-F238E27FC236}">
                    <a16:creationId xmlns:a16="http://schemas.microsoft.com/office/drawing/2014/main" id="{41BEAE85-4DFA-4FFF-A474-B908C37785C1}"/>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4">
                <a:extLst>
                  <a:ext uri="{FF2B5EF4-FFF2-40B4-BE49-F238E27FC236}">
                    <a16:creationId xmlns:a16="http://schemas.microsoft.com/office/drawing/2014/main" id="{5023C5AD-8DDD-4154-BDDF-33C52BA078BA}"/>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6">
                <a:extLst>
                  <a:ext uri="{FF2B5EF4-FFF2-40B4-BE49-F238E27FC236}">
                    <a16:creationId xmlns:a16="http://schemas.microsoft.com/office/drawing/2014/main" id="{FC2149B0-FE3D-40DE-AC27-881E9BE5D537}"/>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198">
                <a:extLst>
                  <a:ext uri="{FF2B5EF4-FFF2-40B4-BE49-F238E27FC236}">
                    <a16:creationId xmlns:a16="http://schemas.microsoft.com/office/drawing/2014/main" id="{41CCEB67-C88A-4D33-B444-7C59C65944CE}"/>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0">
                <a:extLst>
                  <a:ext uri="{FF2B5EF4-FFF2-40B4-BE49-F238E27FC236}">
                    <a16:creationId xmlns:a16="http://schemas.microsoft.com/office/drawing/2014/main" id="{0B285FC7-3130-4987-839B-CAA9088FAF9C}"/>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2">
                <a:extLst>
                  <a:ext uri="{FF2B5EF4-FFF2-40B4-BE49-F238E27FC236}">
                    <a16:creationId xmlns:a16="http://schemas.microsoft.com/office/drawing/2014/main" id="{946C3B21-4A16-47CF-B7A5-9E602E31912D}"/>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4">
                <a:extLst>
                  <a:ext uri="{FF2B5EF4-FFF2-40B4-BE49-F238E27FC236}">
                    <a16:creationId xmlns:a16="http://schemas.microsoft.com/office/drawing/2014/main" id="{6D46A112-21CC-4505-AF6D-B4A5AD3E3C33}"/>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6">
                <a:extLst>
                  <a:ext uri="{FF2B5EF4-FFF2-40B4-BE49-F238E27FC236}">
                    <a16:creationId xmlns:a16="http://schemas.microsoft.com/office/drawing/2014/main" id="{6C56A35D-59C4-43D0-A29D-BF31C116AD3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08">
                <a:extLst>
                  <a:ext uri="{FF2B5EF4-FFF2-40B4-BE49-F238E27FC236}">
                    <a16:creationId xmlns:a16="http://schemas.microsoft.com/office/drawing/2014/main" id="{D956C765-F260-44F5-A5C8-41DDE818D6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0">
                <a:extLst>
                  <a:ext uri="{FF2B5EF4-FFF2-40B4-BE49-F238E27FC236}">
                    <a16:creationId xmlns:a16="http://schemas.microsoft.com/office/drawing/2014/main" id="{2BFE514D-AB7B-4C74-8359-650B1C907331}"/>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2">
                <a:extLst>
                  <a:ext uri="{FF2B5EF4-FFF2-40B4-BE49-F238E27FC236}">
                    <a16:creationId xmlns:a16="http://schemas.microsoft.com/office/drawing/2014/main" id="{B92E6957-6842-4EC4-BFD8-DA396C8B580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4">
                <a:extLst>
                  <a:ext uri="{FF2B5EF4-FFF2-40B4-BE49-F238E27FC236}">
                    <a16:creationId xmlns:a16="http://schemas.microsoft.com/office/drawing/2014/main" id="{D32326E6-EAD8-4881-8BA2-2B4DA033CD06}"/>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6">
                <a:extLst>
                  <a:ext uri="{FF2B5EF4-FFF2-40B4-BE49-F238E27FC236}">
                    <a16:creationId xmlns:a16="http://schemas.microsoft.com/office/drawing/2014/main" id="{96A21FED-48D5-4186-B204-A68E522675C4}"/>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18">
                <a:extLst>
                  <a:ext uri="{FF2B5EF4-FFF2-40B4-BE49-F238E27FC236}">
                    <a16:creationId xmlns:a16="http://schemas.microsoft.com/office/drawing/2014/main" id="{8607BC08-CC24-4072-B352-88E804608154}"/>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0">
                <a:extLst>
                  <a:ext uri="{FF2B5EF4-FFF2-40B4-BE49-F238E27FC236}">
                    <a16:creationId xmlns:a16="http://schemas.microsoft.com/office/drawing/2014/main" id="{DADCC56A-6C72-48A3-911A-CA334A2A2A7D}"/>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2">
                <a:extLst>
                  <a:ext uri="{FF2B5EF4-FFF2-40B4-BE49-F238E27FC236}">
                    <a16:creationId xmlns:a16="http://schemas.microsoft.com/office/drawing/2014/main" id="{1C102CFD-054C-4487-9EAB-8811BD371B76}"/>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4">
                <a:extLst>
                  <a:ext uri="{FF2B5EF4-FFF2-40B4-BE49-F238E27FC236}">
                    <a16:creationId xmlns:a16="http://schemas.microsoft.com/office/drawing/2014/main" id="{54C26403-C7DA-4277-A876-26961161C75F}"/>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6">
                <a:extLst>
                  <a:ext uri="{FF2B5EF4-FFF2-40B4-BE49-F238E27FC236}">
                    <a16:creationId xmlns:a16="http://schemas.microsoft.com/office/drawing/2014/main" id="{C850DC46-D836-43AA-91E4-0CAEAFF0B21C}"/>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28">
                <a:extLst>
                  <a:ext uri="{FF2B5EF4-FFF2-40B4-BE49-F238E27FC236}">
                    <a16:creationId xmlns:a16="http://schemas.microsoft.com/office/drawing/2014/main" id="{08B639D6-0FDD-48E0-93A7-FF54C6B25B39}"/>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146">
                <a:extLst>
                  <a:ext uri="{FF2B5EF4-FFF2-40B4-BE49-F238E27FC236}">
                    <a16:creationId xmlns:a16="http://schemas.microsoft.com/office/drawing/2014/main" id="{DEF8C1F8-55EE-401D-819A-833529D1FE58}"/>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8" name="Line 204">
                <a:extLst>
                  <a:ext uri="{FF2B5EF4-FFF2-40B4-BE49-F238E27FC236}">
                    <a16:creationId xmlns:a16="http://schemas.microsoft.com/office/drawing/2014/main" id="{4800BFA0-18DC-4C04-A836-6B46A77DC8C0}"/>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2" name="Group 11">
              <a:extLst>
                <a:ext uri="{FF2B5EF4-FFF2-40B4-BE49-F238E27FC236}">
                  <a16:creationId xmlns:a16="http://schemas.microsoft.com/office/drawing/2014/main" id="{D5DE74E8-E2D0-419E-80E5-7EEE8E074C8B}"/>
                </a:ext>
              </a:extLst>
            </p:cNvPr>
            <p:cNvGrpSpPr/>
            <p:nvPr userDrawn="1"/>
          </p:nvGrpSpPr>
          <p:grpSpPr bwMode="gray">
            <a:xfrm>
              <a:off x="0" y="6948152"/>
              <a:ext cx="12192000" cy="232538"/>
              <a:chOff x="0" y="-319423"/>
              <a:chExt cx="12192000" cy="232538"/>
            </a:xfrm>
          </p:grpSpPr>
          <p:sp>
            <p:nvSpPr>
              <p:cNvPr id="41" name="Line 146">
                <a:extLst>
                  <a:ext uri="{FF2B5EF4-FFF2-40B4-BE49-F238E27FC236}">
                    <a16:creationId xmlns:a16="http://schemas.microsoft.com/office/drawing/2014/main" id="{7EFBA02A-B651-4548-A030-676E88430FD8}"/>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48">
                <a:extLst>
                  <a:ext uri="{FF2B5EF4-FFF2-40B4-BE49-F238E27FC236}">
                    <a16:creationId xmlns:a16="http://schemas.microsoft.com/office/drawing/2014/main" id="{FE0C9EA3-FE59-410D-B5AD-5F3F663459D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0">
                <a:extLst>
                  <a:ext uri="{FF2B5EF4-FFF2-40B4-BE49-F238E27FC236}">
                    <a16:creationId xmlns:a16="http://schemas.microsoft.com/office/drawing/2014/main" id="{5A57804B-5243-4868-BA77-08903EEDFAC8}"/>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2">
                <a:extLst>
                  <a:ext uri="{FF2B5EF4-FFF2-40B4-BE49-F238E27FC236}">
                    <a16:creationId xmlns:a16="http://schemas.microsoft.com/office/drawing/2014/main" id="{B476EA97-4748-4CBF-A29E-396CB50D084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4">
                <a:extLst>
                  <a:ext uri="{FF2B5EF4-FFF2-40B4-BE49-F238E27FC236}">
                    <a16:creationId xmlns:a16="http://schemas.microsoft.com/office/drawing/2014/main" id="{5884F138-AFFD-45A7-B79B-0DF095A3442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6">
                <a:extLst>
                  <a:ext uri="{FF2B5EF4-FFF2-40B4-BE49-F238E27FC236}">
                    <a16:creationId xmlns:a16="http://schemas.microsoft.com/office/drawing/2014/main" id="{7FE1262B-E0AB-4994-8400-63AA78AB3A2D}"/>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58">
                <a:extLst>
                  <a:ext uri="{FF2B5EF4-FFF2-40B4-BE49-F238E27FC236}">
                    <a16:creationId xmlns:a16="http://schemas.microsoft.com/office/drawing/2014/main" id="{D09061DE-1FF4-4391-AFEF-3A8E7856EAC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0">
                <a:extLst>
                  <a:ext uri="{FF2B5EF4-FFF2-40B4-BE49-F238E27FC236}">
                    <a16:creationId xmlns:a16="http://schemas.microsoft.com/office/drawing/2014/main" id="{D2CE04BE-D1E6-4D04-94F4-D9D514DC4AA3}"/>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2">
                <a:extLst>
                  <a:ext uri="{FF2B5EF4-FFF2-40B4-BE49-F238E27FC236}">
                    <a16:creationId xmlns:a16="http://schemas.microsoft.com/office/drawing/2014/main" id="{37754628-7C2F-4735-93A7-0F67702E82F9}"/>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4">
                <a:extLst>
                  <a:ext uri="{FF2B5EF4-FFF2-40B4-BE49-F238E27FC236}">
                    <a16:creationId xmlns:a16="http://schemas.microsoft.com/office/drawing/2014/main" id="{6CA6BC1F-C578-4B52-AC00-CB99CF595B27}"/>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6">
                <a:extLst>
                  <a:ext uri="{FF2B5EF4-FFF2-40B4-BE49-F238E27FC236}">
                    <a16:creationId xmlns:a16="http://schemas.microsoft.com/office/drawing/2014/main" id="{5EA9A5BD-CF81-4538-BDBE-96FD4D054D0C}"/>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68">
                <a:extLst>
                  <a:ext uri="{FF2B5EF4-FFF2-40B4-BE49-F238E27FC236}">
                    <a16:creationId xmlns:a16="http://schemas.microsoft.com/office/drawing/2014/main" id="{267D759E-A10E-4E9A-9106-5C2037BEAD9F}"/>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0">
                <a:extLst>
                  <a:ext uri="{FF2B5EF4-FFF2-40B4-BE49-F238E27FC236}">
                    <a16:creationId xmlns:a16="http://schemas.microsoft.com/office/drawing/2014/main" id="{9712EDCE-D6F9-4EBB-B3D3-DE71F20768A1}"/>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2">
                <a:extLst>
                  <a:ext uri="{FF2B5EF4-FFF2-40B4-BE49-F238E27FC236}">
                    <a16:creationId xmlns:a16="http://schemas.microsoft.com/office/drawing/2014/main" id="{613F195A-F1E6-459F-B2A9-93F2A41A9C30}"/>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4">
                <a:extLst>
                  <a:ext uri="{FF2B5EF4-FFF2-40B4-BE49-F238E27FC236}">
                    <a16:creationId xmlns:a16="http://schemas.microsoft.com/office/drawing/2014/main" id="{536ED899-E684-46ED-ABBA-7C62E2C15F6A}"/>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6">
                <a:extLst>
                  <a:ext uri="{FF2B5EF4-FFF2-40B4-BE49-F238E27FC236}">
                    <a16:creationId xmlns:a16="http://schemas.microsoft.com/office/drawing/2014/main" id="{4C5FECFA-B60D-4DD1-B042-004BBC3BA76F}"/>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78">
                <a:extLst>
                  <a:ext uri="{FF2B5EF4-FFF2-40B4-BE49-F238E27FC236}">
                    <a16:creationId xmlns:a16="http://schemas.microsoft.com/office/drawing/2014/main" id="{DC5FCA3D-3065-4F4A-BAF6-0019FFE18F8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0">
                <a:extLst>
                  <a:ext uri="{FF2B5EF4-FFF2-40B4-BE49-F238E27FC236}">
                    <a16:creationId xmlns:a16="http://schemas.microsoft.com/office/drawing/2014/main" id="{D769946E-B3F7-4D31-9C18-EE9D50E8151F}"/>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2">
                <a:extLst>
                  <a:ext uri="{FF2B5EF4-FFF2-40B4-BE49-F238E27FC236}">
                    <a16:creationId xmlns:a16="http://schemas.microsoft.com/office/drawing/2014/main" id="{9F003316-1FDF-4EA7-81B1-58355B5A7074}"/>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4">
                <a:extLst>
                  <a:ext uri="{FF2B5EF4-FFF2-40B4-BE49-F238E27FC236}">
                    <a16:creationId xmlns:a16="http://schemas.microsoft.com/office/drawing/2014/main" id="{260391A8-D965-4C40-BCAF-CA622F8336BC}"/>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6">
                <a:extLst>
                  <a:ext uri="{FF2B5EF4-FFF2-40B4-BE49-F238E27FC236}">
                    <a16:creationId xmlns:a16="http://schemas.microsoft.com/office/drawing/2014/main" id="{30C87FB2-CD2E-495B-B2D0-D780FC689898}"/>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88">
                <a:extLst>
                  <a:ext uri="{FF2B5EF4-FFF2-40B4-BE49-F238E27FC236}">
                    <a16:creationId xmlns:a16="http://schemas.microsoft.com/office/drawing/2014/main" id="{00C5AE2E-4DE2-41BB-A10E-CD27B41F68D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0">
                <a:extLst>
                  <a:ext uri="{FF2B5EF4-FFF2-40B4-BE49-F238E27FC236}">
                    <a16:creationId xmlns:a16="http://schemas.microsoft.com/office/drawing/2014/main" id="{0BAAD8B3-BEA3-43A7-AF53-797289B59AE7}"/>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2">
                <a:extLst>
                  <a:ext uri="{FF2B5EF4-FFF2-40B4-BE49-F238E27FC236}">
                    <a16:creationId xmlns:a16="http://schemas.microsoft.com/office/drawing/2014/main" id="{DA139A13-A795-42A9-9906-BC8512F9D3C1}"/>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4">
                <a:extLst>
                  <a:ext uri="{FF2B5EF4-FFF2-40B4-BE49-F238E27FC236}">
                    <a16:creationId xmlns:a16="http://schemas.microsoft.com/office/drawing/2014/main" id="{1FC39655-AF61-4908-B780-80D28AA7573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6">
                <a:extLst>
                  <a:ext uri="{FF2B5EF4-FFF2-40B4-BE49-F238E27FC236}">
                    <a16:creationId xmlns:a16="http://schemas.microsoft.com/office/drawing/2014/main" id="{D71D18DF-011F-4EBB-B49F-EEED7D340385}"/>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198">
                <a:extLst>
                  <a:ext uri="{FF2B5EF4-FFF2-40B4-BE49-F238E27FC236}">
                    <a16:creationId xmlns:a16="http://schemas.microsoft.com/office/drawing/2014/main" id="{2AFFB89B-DFE7-4286-86A0-AD5662099032}"/>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0">
                <a:extLst>
                  <a:ext uri="{FF2B5EF4-FFF2-40B4-BE49-F238E27FC236}">
                    <a16:creationId xmlns:a16="http://schemas.microsoft.com/office/drawing/2014/main" id="{27D173EC-8AE2-4BFB-8001-E2EC643BA02D}"/>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2">
                <a:extLst>
                  <a:ext uri="{FF2B5EF4-FFF2-40B4-BE49-F238E27FC236}">
                    <a16:creationId xmlns:a16="http://schemas.microsoft.com/office/drawing/2014/main" id="{2BA084E1-0747-44CE-8CD0-845960C98F1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4">
                <a:extLst>
                  <a:ext uri="{FF2B5EF4-FFF2-40B4-BE49-F238E27FC236}">
                    <a16:creationId xmlns:a16="http://schemas.microsoft.com/office/drawing/2014/main" id="{BA29E7A7-695F-4819-909B-DF580C025C7D}"/>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6">
                <a:extLst>
                  <a:ext uri="{FF2B5EF4-FFF2-40B4-BE49-F238E27FC236}">
                    <a16:creationId xmlns:a16="http://schemas.microsoft.com/office/drawing/2014/main" id="{B5BEFD7C-E23E-4510-9281-4517F8A7A5F3}"/>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08">
                <a:extLst>
                  <a:ext uri="{FF2B5EF4-FFF2-40B4-BE49-F238E27FC236}">
                    <a16:creationId xmlns:a16="http://schemas.microsoft.com/office/drawing/2014/main" id="{6B89ADB5-8E95-404B-AAB8-1BD1EDBA10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0">
                <a:extLst>
                  <a:ext uri="{FF2B5EF4-FFF2-40B4-BE49-F238E27FC236}">
                    <a16:creationId xmlns:a16="http://schemas.microsoft.com/office/drawing/2014/main" id="{F0259992-1020-4D10-8D8B-B64806508DB0}"/>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2">
                <a:extLst>
                  <a:ext uri="{FF2B5EF4-FFF2-40B4-BE49-F238E27FC236}">
                    <a16:creationId xmlns:a16="http://schemas.microsoft.com/office/drawing/2014/main" id="{2761D797-F11B-4926-BFF1-D77912CE6226}"/>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4">
                <a:extLst>
                  <a:ext uri="{FF2B5EF4-FFF2-40B4-BE49-F238E27FC236}">
                    <a16:creationId xmlns:a16="http://schemas.microsoft.com/office/drawing/2014/main" id="{938C71FB-A9EF-4259-A1C6-47DA105EEB2E}"/>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6">
                <a:extLst>
                  <a:ext uri="{FF2B5EF4-FFF2-40B4-BE49-F238E27FC236}">
                    <a16:creationId xmlns:a16="http://schemas.microsoft.com/office/drawing/2014/main" id="{65FD9FBB-07DD-4950-ACA5-1D499F452D3C}"/>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18">
                <a:extLst>
                  <a:ext uri="{FF2B5EF4-FFF2-40B4-BE49-F238E27FC236}">
                    <a16:creationId xmlns:a16="http://schemas.microsoft.com/office/drawing/2014/main" id="{B29134EF-30C5-412D-AAB3-725A13AA3A40}"/>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0">
                <a:extLst>
                  <a:ext uri="{FF2B5EF4-FFF2-40B4-BE49-F238E27FC236}">
                    <a16:creationId xmlns:a16="http://schemas.microsoft.com/office/drawing/2014/main" id="{3B8DDBB4-F2B1-4FAD-B3CB-F0A2E94B65D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2">
                <a:extLst>
                  <a:ext uri="{FF2B5EF4-FFF2-40B4-BE49-F238E27FC236}">
                    <a16:creationId xmlns:a16="http://schemas.microsoft.com/office/drawing/2014/main" id="{028199ED-9809-4C9C-80F2-710CBAE810F3}"/>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4">
                <a:extLst>
                  <a:ext uri="{FF2B5EF4-FFF2-40B4-BE49-F238E27FC236}">
                    <a16:creationId xmlns:a16="http://schemas.microsoft.com/office/drawing/2014/main" id="{2845ADAC-9ADE-4FC8-9B00-1C854FF3320F}"/>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6">
                <a:extLst>
                  <a:ext uri="{FF2B5EF4-FFF2-40B4-BE49-F238E27FC236}">
                    <a16:creationId xmlns:a16="http://schemas.microsoft.com/office/drawing/2014/main" id="{D61A2115-6CBC-4F8E-ADE2-62C0C5095030}"/>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228">
                <a:extLst>
                  <a:ext uri="{FF2B5EF4-FFF2-40B4-BE49-F238E27FC236}">
                    <a16:creationId xmlns:a16="http://schemas.microsoft.com/office/drawing/2014/main" id="{4C9EE595-48B7-4EF0-8440-202EB9C53A57}"/>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46">
                <a:extLst>
                  <a:ext uri="{FF2B5EF4-FFF2-40B4-BE49-F238E27FC236}">
                    <a16:creationId xmlns:a16="http://schemas.microsoft.com/office/drawing/2014/main" id="{798C3004-D19C-4F0E-9DDD-CFDE710179F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204">
                <a:extLst>
                  <a:ext uri="{FF2B5EF4-FFF2-40B4-BE49-F238E27FC236}">
                    <a16:creationId xmlns:a16="http://schemas.microsoft.com/office/drawing/2014/main" id="{E0A94EC7-CE93-4317-B1FC-9CCDE8E154CE}"/>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4723FE3F-4EF8-4B60-B802-76D10CF34393}"/>
                </a:ext>
              </a:extLst>
            </p:cNvPr>
            <p:cNvGrpSpPr/>
            <p:nvPr userDrawn="1"/>
          </p:nvGrpSpPr>
          <p:grpSpPr bwMode="gray">
            <a:xfrm>
              <a:off x="12276481" y="0"/>
              <a:ext cx="240289" cy="6858000"/>
              <a:chOff x="-319714" y="0"/>
              <a:chExt cx="240289" cy="6858000"/>
            </a:xfrm>
          </p:grpSpPr>
          <p:sp>
            <p:nvSpPr>
              <p:cNvPr id="14" name="Line 230">
                <a:extLst>
                  <a:ext uri="{FF2B5EF4-FFF2-40B4-BE49-F238E27FC236}">
                    <a16:creationId xmlns:a16="http://schemas.microsoft.com/office/drawing/2014/main" id="{5EDA06B2-0E06-4AF7-A93D-C85FFEEC252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 name="Line 232">
                <a:extLst>
                  <a:ext uri="{FF2B5EF4-FFF2-40B4-BE49-F238E27FC236}">
                    <a16:creationId xmlns:a16="http://schemas.microsoft.com/office/drawing/2014/main" id="{1356082B-1A6E-472D-9795-B03A0FCAE7C1}"/>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720EB837-FC62-4DE2-BE18-26C025C42A0F}"/>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088417B7-A239-4C55-8D1E-5B85B049FD44}"/>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F8E1A479-B6E7-4B03-B6FE-7E805B1F134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0">
                <a:extLst>
                  <a:ext uri="{FF2B5EF4-FFF2-40B4-BE49-F238E27FC236}">
                    <a16:creationId xmlns:a16="http://schemas.microsoft.com/office/drawing/2014/main" id="{8B4A2B09-B835-498B-BB53-EB27D66DB6A2}"/>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4">
                <a:extLst>
                  <a:ext uri="{FF2B5EF4-FFF2-40B4-BE49-F238E27FC236}">
                    <a16:creationId xmlns:a16="http://schemas.microsoft.com/office/drawing/2014/main" id="{B1B6D5CC-E596-4C58-8DB5-C46A0BFE14DD}"/>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46">
                <a:extLst>
                  <a:ext uri="{FF2B5EF4-FFF2-40B4-BE49-F238E27FC236}">
                    <a16:creationId xmlns:a16="http://schemas.microsoft.com/office/drawing/2014/main" id="{597CA35F-3BE8-48CB-8D83-6C4E8CE3276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0">
                <a:extLst>
                  <a:ext uri="{FF2B5EF4-FFF2-40B4-BE49-F238E27FC236}">
                    <a16:creationId xmlns:a16="http://schemas.microsoft.com/office/drawing/2014/main" id="{1CBF1CA7-C220-40C0-A9DE-B5A17E067000}"/>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2">
                <a:extLst>
                  <a:ext uri="{FF2B5EF4-FFF2-40B4-BE49-F238E27FC236}">
                    <a16:creationId xmlns:a16="http://schemas.microsoft.com/office/drawing/2014/main" id="{0EF75B6E-3995-4CD6-99AC-3E2786C91FC8}"/>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4">
                <a:extLst>
                  <a:ext uri="{FF2B5EF4-FFF2-40B4-BE49-F238E27FC236}">
                    <a16:creationId xmlns:a16="http://schemas.microsoft.com/office/drawing/2014/main" id="{5DADF826-6038-4347-8B68-10C66FE46165}"/>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6">
                <a:extLst>
                  <a:ext uri="{FF2B5EF4-FFF2-40B4-BE49-F238E27FC236}">
                    <a16:creationId xmlns:a16="http://schemas.microsoft.com/office/drawing/2014/main" id="{84F0B6A5-D808-4422-BDF7-89723469128D}"/>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58">
                <a:extLst>
                  <a:ext uri="{FF2B5EF4-FFF2-40B4-BE49-F238E27FC236}">
                    <a16:creationId xmlns:a16="http://schemas.microsoft.com/office/drawing/2014/main" id="{8CB308C3-A619-473D-AFF6-84264B35FF62}"/>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0">
                <a:extLst>
                  <a:ext uri="{FF2B5EF4-FFF2-40B4-BE49-F238E27FC236}">
                    <a16:creationId xmlns:a16="http://schemas.microsoft.com/office/drawing/2014/main" id="{4E82F669-CD8A-43FD-92DD-A6A4CFC0000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2">
                <a:extLst>
                  <a:ext uri="{FF2B5EF4-FFF2-40B4-BE49-F238E27FC236}">
                    <a16:creationId xmlns:a16="http://schemas.microsoft.com/office/drawing/2014/main" id="{84397A30-BDAB-467A-BF62-BD20301513B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4">
                <a:extLst>
                  <a:ext uri="{FF2B5EF4-FFF2-40B4-BE49-F238E27FC236}">
                    <a16:creationId xmlns:a16="http://schemas.microsoft.com/office/drawing/2014/main" id="{C6340EA9-775A-4577-96E6-FB179C4BF604}"/>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6">
                <a:extLst>
                  <a:ext uri="{FF2B5EF4-FFF2-40B4-BE49-F238E27FC236}">
                    <a16:creationId xmlns:a16="http://schemas.microsoft.com/office/drawing/2014/main" id="{A6B18075-DC02-440F-8B8C-51A8D4C9D31F}"/>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68">
                <a:extLst>
                  <a:ext uri="{FF2B5EF4-FFF2-40B4-BE49-F238E27FC236}">
                    <a16:creationId xmlns:a16="http://schemas.microsoft.com/office/drawing/2014/main" id="{C1397D61-423C-4F60-8719-6544E827DCF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0">
                <a:extLst>
                  <a:ext uri="{FF2B5EF4-FFF2-40B4-BE49-F238E27FC236}">
                    <a16:creationId xmlns:a16="http://schemas.microsoft.com/office/drawing/2014/main" id="{B18366A2-BCBE-46B5-BCC4-6921C41C053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2">
                <a:extLst>
                  <a:ext uri="{FF2B5EF4-FFF2-40B4-BE49-F238E27FC236}">
                    <a16:creationId xmlns:a16="http://schemas.microsoft.com/office/drawing/2014/main" id="{555BC0FD-2B56-4B52-A3EF-0FDE6C0BB5DC}"/>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4">
                <a:extLst>
                  <a:ext uri="{FF2B5EF4-FFF2-40B4-BE49-F238E27FC236}">
                    <a16:creationId xmlns:a16="http://schemas.microsoft.com/office/drawing/2014/main" id="{AAAF6958-71FF-4F42-A293-264C51A84331}"/>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6">
                <a:extLst>
                  <a:ext uri="{FF2B5EF4-FFF2-40B4-BE49-F238E27FC236}">
                    <a16:creationId xmlns:a16="http://schemas.microsoft.com/office/drawing/2014/main" id="{F7A674F8-B46D-4DB6-B479-9A366C1470B7}"/>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78">
                <a:extLst>
                  <a:ext uri="{FF2B5EF4-FFF2-40B4-BE49-F238E27FC236}">
                    <a16:creationId xmlns:a16="http://schemas.microsoft.com/office/drawing/2014/main" id="{FBCB9FFA-88C9-4B04-A4F1-5C87ED65172B}"/>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56">
                <a:extLst>
                  <a:ext uri="{FF2B5EF4-FFF2-40B4-BE49-F238E27FC236}">
                    <a16:creationId xmlns:a16="http://schemas.microsoft.com/office/drawing/2014/main" id="{C1F0A7A0-4F8A-4A3B-8975-B9996225E620}"/>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234">
                <a:extLst>
                  <a:ext uri="{FF2B5EF4-FFF2-40B4-BE49-F238E27FC236}">
                    <a16:creationId xmlns:a16="http://schemas.microsoft.com/office/drawing/2014/main" id="{416FE1AA-7EC8-451A-867F-1533E43552D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6" name="Content Placeholder 1">
            <a:extLst>
              <a:ext uri="{FF2B5EF4-FFF2-40B4-BE49-F238E27FC236}">
                <a16:creationId xmlns:a16="http://schemas.microsoft.com/office/drawing/2014/main" id="{D80E7891-57C1-4CA5-B69A-E959B5752057}"/>
              </a:ext>
            </a:extLst>
          </p:cNvPr>
          <p:cNvSpPr txBox="1">
            <a:spLocks/>
          </p:cNvSpPr>
          <p:nvPr userDrawn="1"/>
        </p:nvSpPr>
        <p:spPr bwMode="gray">
          <a:xfrm>
            <a:off x="-3164400" y="0"/>
            <a:ext cx="2804400" cy="4260141"/>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
        <p:nvSpPr>
          <p:cNvPr id="160" name="Title 1">
            <a:extLst>
              <a:ext uri="{FF2B5EF4-FFF2-40B4-BE49-F238E27FC236}">
                <a16:creationId xmlns:a16="http://schemas.microsoft.com/office/drawing/2014/main" id="{24F6B94D-0125-48EE-833E-556D6454C509}"/>
              </a:ext>
            </a:extLst>
          </p:cNvPr>
          <p:cNvSpPr>
            <a:spLocks noGrp="1"/>
          </p:cNvSpPr>
          <p:nvPr>
            <p:ph type="ctrTitle" hasCustomPrompt="1"/>
          </p:nvPr>
        </p:nvSpPr>
        <p:spPr bwMode="gray">
          <a:xfrm>
            <a:off x="283535" y="4259551"/>
            <a:ext cx="6952046" cy="1450716"/>
          </a:xfrm>
          <a:prstGeom prst="rect">
            <a:avLst/>
          </a:prstGeom>
          <a:solidFill>
            <a:schemeClr val="tx2"/>
          </a:solidFill>
        </p:spPr>
        <p:txBody>
          <a:bodyPr wrap="non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a:t>
            </a:r>
            <a:r>
              <a:rPr lang="nl-NL"/>
              <a:t>einddia tekst </a:t>
            </a:r>
            <a:br>
              <a:rPr lang="nl-NL"/>
            </a:br>
            <a:r>
              <a:rPr lang="nl-NL"/>
              <a:t>aan </a:t>
            </a:r>
            <a:r>
              <a:rPr lang="nl-NL" dirty="0"/>
              <a:t>te passen</a:t>
            </a:r>
            <a:endParaRPr lang="en-GB" dirty="0"/>
          </a:p>
        </p:txBody>
      </p:sp>
    </p:spTree>
    <p:extLst>
      <p:ext uri="{BB962C8B-B14F-4D97-AF65-F5344CB8AC3E}">
        <p14:creationId xmlns:p14="http://schemas.microsoft.com/office/powerpoint/2010/main" val="970092498"/>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FE2B46AF-77D5-43B4-9D2F-64922EE50E6F}" type="datetimeFigureOut">
              <a:rPr lang="nl-NL" smtClean="0"/>
              <a:t>2-2-2023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444C12E-654E-481A-8B96-5D554D73883C}" type="slidenum">
              <a:rPr lang="nl-NL" smtClean="0"/>
              <a:t>‹nr.›</a:t>
            </a:fld>
            <a:endParaRPr lang="nl-NL"/>
          </a:p>
        </p:txBody>
      </p:sp>
    </p:spTree>
    <p:extLst>
      <p:ext uri="{BB962C8B-B14F-4D97-AF65-F5344CB8AC3E}">
        <p14:creationId xmlns:p14="http://schemas.microsoft.com/office/powerpoint/2010/main" val="400196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a 01">
    <p:bg bwMode="ltGray">
      <p:bgPr>
        <a:solidFill>
          <a:srgbClr val="003383"/>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611A4E-C33F-4BA7-8223-6028B57B910E}"/>
              </a:ext>
            </a:extLst>
          </p:cNvPr>
          <p:cNvGrpSpPr/>
          <p:nvPr userDrawn="1"/>
        </p:nvGrpSpPr>
        <p:grpSpPr bwMode="gray">
          <a:xfrm>
            <a:off x="-329239" y="-319423"/>
            <a:ext cx="12846009" cy="7500113"/>
            <a:chOff x="-329239" y="-319423"/>
            <a:chExt cx="12846009" cy="7500113"/>
          </a:xfrm>
        </p:grpSpPr>
        <p:grpSp>
          <p:nvGrpSpPr>
            <p:cNvPr id="10" name="Group 9">
              <a:extLst>
                <a:ext uri="{FF2B5EF4-FFF2-40B4-BE49-F238E27FC236}">
                  <a16:creationId xmlns:a16="http://schemas.microsoft.com/office/drawing/2014/main" id="{8E614B9E-7EFA-43C7-84D2-53496331F855}"/>
                </a:ext>
              </a:extLst>
            </p:cNvPr>
            <p:cNvGrpSpPr/>
            <p:nvPr userDrawn="1"/>
          </p:nvGrpSpPr>
          <p:grpSpPr bwMode="gray">
            <a:xfrm>
              <a:off x="-329239" y="0"/>
              <a:ext cx="240289" cy="6858000"/>
              <a:chOff x="-319714" y="0"/>
              <a:chExt cx="240289" cy="6858000"/>
            </a:xfrm>
          </p:grpSpPr>
          <p:sp>
            <p:nvSpPr>
              <p:cNvPr id="128" name="Line 230">
                <a:extLst>
                  <a:ext uri="{FF2B5EF4-FFF2-40B4-BE49-F238E27FC236}">
                    <a16:creationId xmlns:a16="http://schemas.microsoft.com/office/drawing/2014/main" id="{0336D41F-6A73-469E-9F3A-196A81AA1F8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2">
                <a:extLst>
                  <a:ext uri="{FF2B5EF4-FFF2-40B4-BE49-F238E27FC236}">
                    <a16:creationId xmlns:a16="http://schemas.microsoft.com/office/drawing/2014/main" id="{BC38D79D-B1A7-4004-B9FD-E54CFC23227D}"/>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4">
                <a:extLst>
                  <a:ext uri="{FF2B5EF4-FFF2-40B4-BE49-F238E27FC236}">
                    <a16:creationId xmlns:a16="http://schemas.microsoft.com/office/drawing/2014/main" id="{856AD897-E1C5-46DB-BB45-D55D25C4101C}"/>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1" name="Line 236">
                <a:extLst>
                  <a:ext uri="{FF2B5EF4-FFF2-40B4-BE49-F238E27FC236}">
                    <a16:creationId xmlns:a16="http://schemas.microsoft.com/office/drawing/2014/main" id="{3E128C36-09A3-466F-B94F-680C82361EA9}"/>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38">
                <a:extLst>
                  <a:ext uri="{FF2B5EF4-FFF2-40B4-BE49-F238E27FC236}">
                    <a16:creationId xmlns:a16="http://schemas.microsoft.com/office/drawing/2014/main" id="{F30C43D2-FE37-4376-859F-8A9621EE159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40">
                <a:extLst>
                  <a:ext uri="{FF2B5EF4-FFF2-40B4-BE49-F238E27FC236}">
                    <a16:creationId xmlns:a16="http://schemas.microsoft.com/office/drawing/2014/main" id="{F4319022-AD04-47B3-B269-D23CBA5B1B6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4">
                <a:extLst>
                  <a:ext uri="{FF2B5EF4-FFF2-40B4-BE49-F238E27FC236}">
                    <a16:creationId xmlns:a16="http://schemas.microsoft.com/office/drawing/2014/main" id="{3F588A13-104A-4DEC-AFB7-38D407020D05}"/>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6">
                <a:extLst>
                  <a:ext uri="{FF2B5EF4-FFF2-40B4-BE49-F238E27FC236}">
                    <a16:creationId xmlns:a16="http://schemas.microsoft.com/office/drawing/2014/main" id="{C994FACE-7818-4108-B75A-C60B4CCEBC7F}"/>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0">
                <a:extLst>
                  <a:ext uri="{FF2B5EF4-FFF2-40B4-BE49-F238E27FC236}">
                    <a16:creationId xmlns:a16="http://schemas.microsoft.com/office/drawing/2014/main" id="{1C421379-F086-4881-ACD3-2CD1B7D74DE7}"/>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2">
                <a:extLst>
                  <a:ext uri="{FF2B5EF4-FFF2-40B4-BE49-F238E27FC236}">
                    <a16:creationId xmlns:a16="http://schemas.microsoft.com/office/drawing/2014/main" id="{D1D8254B-E987-4042-9A91-3E8F5EB16510}"/>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4">
                <a:extLst>
                  <a:ext uri="{FF2B5EF4-FFF2-40B4-BE49-F238E27FC236}">
                    <a16:creationId xmlns:a16="http://schemas.microsoft.com/office/drawing/2014/main" id="{0A172581-491F-467A-BA92-CDAC73F8864A}"/>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6">
                <a:extLst>
                  <a:ext uri="{FF2B5EF4-FFF2-40B4-BE49-F238E27FC236}">
                    <a16:creationId xmlns:a16="http://schemas.microsoft.com/office/drawing/2014/main" id="{12EDF8B1-2B91-4D58-8ABF-60DFBE3D9433}"/>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8">
                <a:extLst>
                  <a:ext uri="{FF2B5EF4-FFF2-40B4-BE49-F238E27FC236}">
                    <a16:creationId xmlns:a16="http://schemas.microsoft.com/office/drawing/2014/main" id="{58DE958B-FCFB-48DE-9BEC-A7280F8F615A}"/>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0">
                <a:extLst>
                  <a:ext uri="{FF2B5EF4-FFF2-40B4-BE49-F238E27FC236}">
                    <a16:creationId xmlns:a16="http://schemas.microsoft.com/office/drawing/2014/main" id="{D85C3CF6-6141-4CDF-91F1-8355C96DDD5C}"/>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2">
                <a:extLst>
                  <a:ext uri="{FF2B5EF4-FFF2-40B4-BE49-F238E27FC236}">
                    <a16:creationId xmlns:a16="http://schemas.microsoft.com/office/drawing/2014/main" id="{36323773-A2E6-40E0-B824-7DD9F7A31C1E}"/>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4">
                <a:extLst>
                  <a:ext uri="{FF2B5EF4-FFF2-40B4-BE49-F238E27FC236}">
                    <a16:creationId xmlns:a16="http://schemas.microsoft.com/office/drawing/2014/main" id="{77F00F89-F5D2-4916-BB6E-CD6383003334}"/>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6">
                <a:extLst>
                  <a:ext uri="{FF2B5EF4-FFF2-40B4-BE49-F238E27FC236}">
                    <a16:creationId xmlns:a16="http://schemas.microsoft.com/office/drawing/2014/main" id="{02EB819C-0662-4C0B-B643-29140DF42E20}"/>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8">
                <a:extLst>
                  <a:ext uri="{FF2B5EF4-FFF2-40B4-BE49-F238E27FC236}">
                    <a16:creationId xmlns:a16="http://schemas.microsoft.com/office/drawing/2014/main" id="{B922892D-3A48-485C-A592-598192D520A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0">
                <a:extLst>
                  <a:ext uri="{FF2B5EF4-FFF2-40B4-BE49-F238E27FC236}">
                    <a16:creationId xmlns:a16="http://schemas.microsoft.com/office/drawing/2014/main" id="{88028F0A-D0E0-4F9D-BEA5-BE8785C5F689}"/>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2">
                <a:extLst>
                  <a:ext uri="{FF2B5EF4-FFF2-40B4-BE49-F238E27FC236}">
                    <a16:creationId xmlns:a16="http://schemas.microsoft.com/office/drawing/2014/main" id="{E4187A63-7E69-4CD5-A576-B825CAC13CB1}"/>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4">
                <a:extLst>
                  <a:ext uri="{FF2B5EF4-FFF2-40B4-BE49-F238E27FC236}">
                    <a16:creationId xmlns:a16="http://schemas.microsoft.com/office/drawing/2014/main" id="{659FE515-D593-4DA2-A200-30DF89F26F81}"/>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6">
                <a:extLst>
                  <a:ext uri="{FF2B5EF4-FFF2-40B4-BE49-F238E27FC236}">
                    <a16:creationId xmlns:a16="http://schemas.microsoft.com/office/drawing/2014/main" id="{EB891A88-0B92-49CA-9E11-320271CB8239}"/>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8">
                <a:extLst>
                  <a:ext uri="{FF2B5EF4-FFF2-40B4-BE49-F238E27FC236}">
                    <a16:creationId xmlns:a16="http://schemas.microsoft.com/office/drawing/2014/main" id="{9D412D7A-401A-4302-A662-479A8B03170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56">
                <a:extLst>
                  <a:ext uri="{FF2B5EF4-FFF2-40B4-BE49-F238E27FC236}">
                    <a16:creationId xmlns:a16="http://schemas.microsoft.com/office/drawing/2014/main" id="{6C2542D0-264C-401E-BE42-1DA239417026}"/>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34">
                <a:extLst>
                  <a:ext uri="{FF2B5EF4-FFF2-40B4-BE49-F238E27FC236}">
                    <a16:creationId xmlns:a16="http://schemas.microsoft.com/office/drawing/2014/main" id="{E080169B-4E6B-43C5-A077-7A90876C5412}"/>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2" name="Group 11">
              <a:extLst>
                <a:ext uri="{FF2B5EF4-FFF2-40B4-BE49-F238E27FC236}">
                  <a16:creationId xmlns:a16="http://schemas.microsoft.com/office/drawing/2014/main" id="{8099C527-A1C7-4B75-AF50-9F554E096FCA}"/>
                </a:ext>
              </a:extLst>
            </p:cNvPr>
            <p:cNvGrpSpPr/>
            <p:nvPr userDrawn="1"/>
          </p:nvGrpSpPr>
          <p:grpSpPr bwMode="gray">
            <a:xfrm>
              <a:off x="0" y="-319423"/>
              <a:ext cx="12192000" cy="232538"/>
              <a:chOff x="0" y="-319423"/>
              <a:chExt cx="12192000" cy="232538"/>
            </a:xfrm>
          </p:grpSpPr>
          <p:sp>
            <p:nvSpPr>
              <p:cNvPr id="84" name="Line 146">
                <a:extLst>
                  <a:ext uri="{FF2B5EF4-FFF2-40B4-BE49-F238E27FC236}">
                    <a16:creationId xmlns:a16="http://schemas.microsoft.com/office/drawing/2014/main" id="{1DF44DC1-1C35-4EA6-A97C-F10D29125AA9}"/>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48">
                <a:extLst>
                  <a:ext uri="{FF2B5EF4-FFF2-40B4-BE49-F238E27FC236}">
                    <a16:creationId xmlns:a16="http://schemas.microsoft.com/office/drawing/2014/main" id="{26195EF6-422F-4036-B343-2647793A2516}"/>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0">
                <a:extLst>
                  <a:ext uri="{FF2B5EF4-FFF2-40B4-BE49-F238E27FC236}">
                    <a16:creationId xmlns:a16="http://schemas.microsoft.com/office/drawing/2014/main" id="{28339977-5A9E-46E0-966B-FE7FCD5D09DB}"/>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2">
                <a:extLst>
                  <a:ext uri="{FF2B5EF4-FFF2-40B4-BE49-F238E27FC236}">
                    <a16:creationId xmlns:a16="http://schemas.microsoft.com/office/drawing/2014/main" id="{64011324-F307-410E-8ED3-9B9FED8E46C3}"/>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4">
                <a:extLst>
                  <a:ext uri="{FF2B5EF4-FFF2-40B4-BE49-F238E27FC236}">
                    <a16:creationId xmlns:a16="http://schemas.microsoft.com/office/drawing/2014/main" id="{54351987-888E-496B-8B5B-8D335B6FD73F}"/>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6">
                <a:extLst>
                  <a:ext uri="{FF2B5EF4-FFF2-40B4-BE49-F238E27FC236}">
                    <a16:creationId xmlns:a16="http://schemas.microsoft.com/office/drawing/2014/main" id="{8847D08B-E869-4644-9B7F-84E77069A3A6}"/>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8">
                <a:extLst>
                  <a:ext uri="{FF2B5EF4-FFF2-40B4-BE49-F238E27FC236}">
                    <a16:creationId xmlns:a16="http://schemas.microsoft.com/office/drawing/2014/main" id="{39F12501-1D7B-4F88-AD3F-A514771A222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0">
                <a:extLst>
                  <a:ext uri="{FF2B5EF4-FFF2-40B4-BE49-F238E27FC236}">
                    <a16:creationId xmlns:a16="http://schemas.microsoft.com/office/drawing/2014/main" id="{4F8D943D-2EF8-4360-B684-51B32FE3B037}"/>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2">
                <a:extLst>
                  <a:ext uri="{FF2B5EF4-FFF2-40B4-BE49-F238E27FC236}">
                    <a16:creationId xmlns:a16="http://schemas.microsoft.com/office/drawing/2014/main" id="{26A604DD-7EE3-490A-A2D4-871D10DEAC1E}"/>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4">
                <a:extLst>
                  <a:ext uri="{FF2B5EF4-FFF2-40B4-BE49-F238E27FC236}">
                    <a16:creationId xmlns:a16="http://schemas.microsoft.com/office/drawing/2014/main" id="{36421FBF-FF1B-4B25-87DA-F44AB8E5DB2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6">
                <a:extLst>
                  <a:ext uri="{FF2B5EF4-FFF2-40B4-BE49-F238E27FC236}">
                    <a16:creationId xmlns:a16="http://schemas.microsoft.com/office/drawing/2014/main" id="{2F3BEDB8-7D09-4509-AE93-07285C8B1207}"/>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8">
                <a:extLst>
                  <a:ext uri="{FF2B5EF4-FFF2-40B4-BE49-F238E27FC236}">
                    <a16:creationId xmlns:a16="http://schemas.microsoft.com/office/drawing/2014/main" id="{E3854520-BE93-47C0-8F13-8D1AEC8D0748}"/>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0">
                <a:extLst>
                  <a:ext uri="{FF2B5EF4-FFF2-40B4-BE49-F238E27FC236}">
                    <a16:creationId xmlns:a16="http://schemas.microsoft.com/office/drawing/2014/main" id="{41AE4CFB-248A-4D70-8983-5F859F343C66}"/>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2">
                <a:extLst>
                  <a:ext uri="{FF2B5EF4-FFF2-40B4-BE49-F238E27FC236}">
                    <a16:creationId xmlns:a16="http://schemas.microsoft.com/office/drawing/2014/main" id="{3B27AC73-1E31-43CF-8F39-6FD2EFD4EF6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4">
                <a:extLst>
                  <a:ext uri="{FF2B5EF4-FFF2-40B4-BE49-F238E27FC236}">
                    <a16:creationId xmlns:a16="http://schemas.microsoft.com/office/drawing/2014/main" id="{9ED36DAF-926F-4276-8DF6-ACC46CA4D9FA}"/>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6">
                <a:extLst>
                  <a:ext uri="{FF2B5EF4-FFF2-40B4-BE49-F238E27FC236}">
                    <a16:creationId xmlns:a16="http://schemas.microsoft.com/office/drawing/2014/main" id="{B94541E1-35B6-458E-886D-7326D9985169}"/>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8">
                <a:extLst>
                  <a:ext uri="{FF2B5EF4-FFF2-40B4-BE49-F238E27FC236}">
                    <a16:creationId xmlns:a16="http://schemas.microsoft.com/office/drawing/2014/main" id="{3F076E14-B6AB-4A0B-B07E-E6FA728C299A}"/>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0">
                <a:extLst>
                  <a:ext uri="{FF2B5EF4-FFF2-40B4-BE49-F238E27FC236}">
                    <a16:creationId xmlns:a16="http://schemas.microsoft.com/office/drawing/2014/main" id="{17CC6C76-4339-4F2D-A8EE-0F514AD78B09}"/>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2">
                <a:extLst>
                  <a:ext uri="{FF2B5EF4-FFF2-40B4-BE49-F238E27FC236}">
                    <a16:creationId xmlns:a16="http://schemas.microsoft.com/office/drawing/2014/main" id="{6660A315-DA49-457A-988B-3318EDF36C3A}"/>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4">
                <a:extLst>
                  <a:ext uri="{FF2B5EF4-FFF2-40B4-BE49-F238E27FC236}">
                    <a16:creationId xmlns:a16="http://schemas.microsoft.com/office/drawing/2014/main" id="{08492DCF-B213-4B26-A5B6-0C00B5F01B78}"/>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6">
                <a:extLst>
                  <a:ext uri="{FF2B5EF4-FFF2-40B4-BE49-F238E27FC236}">
                    <a16:creationId xmlns:a16="http://schemas.microsoft.com/office/drawing/2014/main" id="{707EE00D-BA16-4680-9748-A2091B8876B1}"/>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8">
                <a:extLst>
                  <a:ext uri="{FF2B5EF4-FFF2-40B4-BE49-F238E27FC236}">
                    <a16:creationId xmlns:a16="http://schemas.microsoft.com/office/drawing/2014/main" id="{48F61EFB-9FB6-4E14-88BE-55C3DEBE35EA}"/>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0">
                <a:extLst>
                  <a:ext uri="{FF2B5EF4-FFF2-40B4-BE49-F238E27FC236}">
                    <a16:creationId xmlns:a16="http://schemas.microsoft.com/office/drawing/2014/main" id="{3D0E033B-F15B-4A06-AE7B-268436D28B36}"/>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2">
                <a:extLst>
                  <a:ext uri="{FF2B5EF4-FFF2-40B4-BE49-F238E27FC236}">
                    <a16:creationId xmlns:a16="http://schemas.microsoft.com/office/drawing/2014/main" id="{68BF6BD9-4368-4145-A422-FBE8EE46E19D}"/>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4">
                <a:extLst>
                  <a:ext uri="{FF2B5EF4-FFF2-40B4-BE49-F238E27FC236}">
                    <a16:creationId xmlns:a16="http://schemas.microsoft.com/office/drawing/2014/main" id="{4291B233-4EB5-4AD8-BBF4-7C3CE934E245}"/>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6">
                <a:extLst>
                  <a:ext uri="{FF2B5EF4-FFF2-40B4-BE49-F238E27FC236}">
                    <a16:creationId xmlns:a16="http://schemas.microsoft.com/office/drawing/2014/main" id="{6D1C4B87-7D7F-4D6C-A8A3-B892ABA3A5F1}"/>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8">
                <a:extLst>
                  <a:ext uri="{FF2B5EF4-FFF2-40B4-BE49-F238E27FC236}">
                    <a16:creationId xmlns:a16="http://schemas.microsoft.com/office/drawing/2014/main" id="{2218D927-FCD2-4A4A-978A-4478563CAC20}"/>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0">
                <a:extLst>
                  <a:ext uri="{FF2B5EF4-FFF2-40B4-BE49-F238E27FC236}">
                    <a16:creationId xmlns:a16="http://schemas.microsoft.com/office/drawing/2014/main" id="{794989D4-4DCE-467C-995E-4077E9141C75}"/>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2">
                <a:extLst>
                  <a:ext uri="{FF2B5EF4-FFF2-40B4-BE49-F238E27FC236}">
                    <a16:creationId xmlns:a16="http://schemas.microsoft.com/office/drawing/2014/main" id="{E1843C1C-F13D-4A91-A1B3-A42E596FE9BE}"/>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4">
                <a:extLst>
                  <a:ext uri="{FF2B5EF4-FFF2-40B4-BE49-F238E27FC236}">
                    <a16:creationId xmlns:a16="http://schemas.microsoft.com/office/drawing/2014/main" id="{4E30EBB2-C59A-425B-B035-869F153895E6}"/>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6">
                <a:extLst>
                  <a:ext uri="{FF2B5EF4-FFF2-40B4-BE49-F238E27FC236}">
                    <a16:creationId xmlns:a16="http://schemas.microsoft.com/office/drawing/2014/main" id="{E196C358-DAA9-4D53-ABBE-88BEBCF4BD04}"/>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8">
                <a:extLst>
                  <a:ext uri="{FF2B5EF4-FFF2-40B4-BE49-F238E27FC236}">
                    <a16:creationId xmlns:a16="http://schemas.microsoft.com/office/drawing/2014/main" id="{2E554D47-5A63-48C8-BA82-96AC045F5695}"/>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0">
                <a:extLst>
                  <a:ext uri="{FF2B5EF4-FFF2-40B4-BE49-F238E27FC236}">
                    <a16:creationId xmlns:a16="http://schemas.microsoft.com/office/drawing/2014/main" id="{3FD88537-1CB7-4D5A-BB81-B7B440CA6192}"/>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2">
                <a:extLst>
                  <a:ext uri="{FF2B5EF4-FFF2-40B4-BE49-F238E27FC236}">
                    <a16:creationId xmlns:a16="http://schemas.microsoft.com/office/drawing/2014/main" id="{3430CB36-DD20-487F-AADE-8B5338647BA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4">
                <a:extLst>
                  <a:ext uri="{FF2B5EF4-FFF2-40B4-BE49-F238E27FC236}">
                    <a16:creationId xmlns:a16="http://schemas.microsoft.com/office/drawing/2014/main" id="{43BDE1CD-FCF4-4298-95B6-6F475E420B67}"/>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6">
                <a:extLst>
                  <a:ext uri="{FF2B5EF4-FFF2-40B4-BE49-F238E27FC236}">
                    <a16:creationId xmlns:a16="http://schemas.microsoft.com/office/drawing/2014/main" id="{B760AD48-BC42-4626-8B88-C641DE32526C}"/>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8">
                <a:extLst>
                  <a:ext uri="{FF2B5EF4-FFF2-40B4-BE49-F238E27FC236}">
                    <a16:creationId xmlns:a16="http://schemas.microsoft.com/office/drawing/2014/main" id="{97B116AF-ECAC-41F8-BBBA-1F09792CC71D}"/>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0">
                <a:extLst>
                  <a:ext uri="{FF2B5EF4-FFF2-40B4-BE49-F238E27FC236}">
                    <a16:creationId xmlns:a16="http://schemas.microsoft.com/office/drawing/2014/main" id="{9B319E9C-08D3-44F3-9C75-13DF018D0238}"/>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2">
                <a:extLst>
                  <a:ext uri="{FF2B5EF4-FFF2-40B4-BE49-F238E27FC236}">
                    <a16:creationId xmlns:a16="http://schemas.microsoft.com/office/drawing/2014/main" id="{56805DF1-6CE2-4128-9EDB-C4D6C4755A0B}"/>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4">
                <a:extLst>
                  <a:ext uri="{FF2B5EF4-FFF2-40B4-BE49-F238E27FC236}">
                    <a16:creationId xmlns:a16="http://schemas.microsoft.com/office/drawing/2014/main" id="{52D3BCFD-ABAE-4FA3-BF52-B8BC97AF5F0A}"/>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6">
                <a:extLst>
                  <a:ext uri="{FF2B5EF4-FFF2-40B4-BE49-F238E27FC236}">
                    <a16:creationId xmlns:a16="http://schemas.microsoft.com/office/drawing/2014/main" id="{8E869F57-5D47-41E2-876B-BC6B383EE17F}"/>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8">
                <a:extLst>
                  <a:ext uri="{FF2B5EF4-FFF2-40B4-BE49-F238E27FC236}">
                    <a16:creationId xmlns:a16="http://schemas.microsoft.com/office/drawing/2014/main" id="{D211B250-1E66-4BC6-AA7E-75B588446F1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146">
                <a:extLst>
                  <a:ext uri="{FF2B5EF4-FFF2-40B4-BE49-F238E27FC236}">
                    <a16:creationId xmlns:a16="http://schemas.microsoft.com/office/drawing/2014/main" id="{ADC59C5E-433A-4092-A3C2-1C98A7E739D9}"/>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04">
                <a:extLst>
                  <a:ext uri="{FF2B5EF4-FFF2-40B4-BE49-F238E27FC236}">
                    <a16:creationId xmlns:a16="http://schemas.microsoft.com/office/drawing/2014/main" id="{76E0D18C-D67C-4325-A081-58754141AE95}"/>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80F3DB85-B38F-4E14-8678-A12B5B59939A}"/>
                </a:ext>
              </a:extLst>
            </p:cNvPr>
            <p:cNvGrpSpPr/>
            <p:nvPr userDrawn="1"/>
          </p:nvGrpSpPr>
          <p:grpSpPr bwMode="gray">
            <a:xfrm>
              <a:off x="0" y="6948152"/>
              <a:ext cx="12192000" cy="232538"/>
              <a:chOff x="0" y="-319423"/>
              <a:chExt cx="12192000" cy="232538"/>
            </a:xfrm>
          </p:grpSpPr>
          <p:sp>
            <p:nvSpPr>
              <p:cNvPr id="40" name="Line 146">
                <a:extLst>
                  <a:ext uri="{FF2B5EF4-FFF2-40B4-BE49-F238E27FC236}">
                    <a16:creationId xmlns:a16="http://schemas.microsoft.com/office/drawing/2014/main" id="{36B7AAE1-0C42-4053-A6EB-D066B72054A4}"/>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48">
                <a:extLst>
                  <a:ext uri="{FF2B5EF4-FFF2-40B4-BE49-F238E27FC236}">
                    <a16:creationId xmlns:a16="http://schemas.microsoft.com/office/drawing/2014/main" id="{199DF070-A2F0-446D-8A70-B83FE67CC4D1}"/>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0">
                <a:extLst>
                  <a:ext uri="{FF2B5EF4-FFF2-40B4-BE49-F238E27FC236}">
                    <a16:creationId xmlns:a16="http://schemas.microsoft.com/office/drawing/2014/main" id="{09A09BC4-9FC2-48C9-9B86-1E9F1B3E0681}"/>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2">
                <a:extLst>
                  <a:ext uri="{FF2B5EF4-FFF2-40B4-BE49-F238E27FC236}">
                    <a16:creationId xmlns:a16="http://schemas.microsoft.com/office/drawing/2014/main" id="{AA54AB5A-6525-403D-88C0-AB88140598E2}"/>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4">
                <a:extLst>
                  <a:ext uri="{FF2B5EF4-FFF2-40B4-BE49-F238E27FC236}">
                    <a16:creationId xmlns:a16="http://schemas.microsoft.com/office/drawing/2014/main" id="{9F535D5A-FDA1-4C7A-AFC8-BB81916C9526}"/>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6">
                <a:extLst>
                  <a:ext uri="{FF2B5EF4-FFF2-40B4-BE49-F238E27FC236}">
                    <a16:creationId xmlns:a16="http://schemas.microsoft.com/office/drawing/2014/main" id="{0A500C4E-5D5B-44E2-B671-5F3BE756FA1B}"/>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8">
                <a:extLst>
                  <a:ext uri="{FF2B5EF4-FFF2-40B4-BE49-F238E27FC236}">
                    <a16:creationId xmlns:a16="http://schemas.microsoft.com/office/drawing/2014/main" id="{8AEDEBBA-A114-439E-BF99-6DDCEC7ADE5F}"/>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0">
                <a:extLst>
                  <a:ext uri="{FF2B5EF4-FFF2-40B4-BE49-F238E27FC236}">
                    <a16:creationId xmlns:a16="http://schemas.microsoft.com/office/drawing/2014/main" id="{E59125DE-DFF8-43F1-871B-00D53C56103B}"/>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2">
                <a:extLst>
                  <a:ext uri="{FF2B5EF4-FFF2-40B4-BE49-F238E27FC236}">
                    <a16:creationId xmlns:a16="http://schemas.microsoft.com/office/drawing/2014/main" id="{EC71E1C8-F127-40F7-8507-7403292E0384}"/>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4">
                <a:extLst>
                  <a:ext uri="{FF2B5EF4-FFF2-40B4-BE49-F238E27FC236}">
                    <a16:creationId xmlns:a16="http://schemas.microsoft.com/office/drawing/2014/main" id="{8512085F-29E9-4640-BB8C-46365562D78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6">
                <a:extLst>
                  <a:ext uri="{FF2B5EF4-FFF2-40B4-BE49-F238E27FC236}">
                    <a16:creationId xmlns:a16="http://schemas.microsoft.com/office/drawing/2014/main" id="{16AEC977-2FC1-4A31-8810-78B59EFE0E2F}"/>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8">
                <a:extLst>
                  <a:ext uri="{FF2B5EF4-FFF2-40B4-BE49-F238E27FC236}">
                    <a16:creationId xmlns:a16="http://schemas.microsoft.com/office/drawing/2014/main" id="{578C5C29-7DF3-4E41-BA93-1AB3D16730E7}"/>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0">
                <a:extLst>
                  <a:ext uri="{FF2B5EF4-FFF2-40B4-BE49-F238E27FC236}">
                    <a16:creationId xmlns:a16="http://schemas.microsoft.com/office/drawing/2014/main" id="{88886AAB-8AC7-437F-A4B4-272E79BB5D87}"/>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2">
                <a:extLst>
                  <a:ext uri="{FF2B5EF4-FFF2-40B4-BE49-F238E27FC236}">
                    <a16:creationId xmlns:a16="http://schemas.microsoft.com/office/drawing/2014/main" id="{D89A5C1A-629F-4703-A7CD-418646F8F6AD}"/>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4">
                <a:extLst>
                  <a:ext uri="{FF2B5EF4-FFF2-40B4-BE49-F238E27FC236}">
                    <a16:creationId xmlns:a16="http://schemas.microsoft.com/office/drawing/2014/main" id="{FCE4D3D0-1A84-482B-9BFA-F87F5B3AA0CB}"/>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6">
                <a:extLst>
                  <a:ext uri="{FF2B5EF4-FFF2-40B4-BE49-F238E27FC236}">
                    <a16:creationId xmlns:a16="http://schemas.microsoft.com/office/drawing/2014/main" id="{2DFB6F55-DE35-43AA-97AD-2BF92E4B4426}"/>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8">
                <a:extLst>
                  <a:ext uri="{FF2B5EF4-FFF2-40B4-BE49-F238E27FC236}">
                    <a16:creationId xmlns:a16="http://schemas.microsoft.com/office/drawing/2014/main" id="{56FC69C6-A15A-4ACD-A2E4-4F23C3FD4775}"/>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0">
                <a:extLst>
                  <a:ext uri="{FF2B5EF4-FFF2-40B4-BE49-F238E27FC236}">
                    <a16:creationId xmlns:a16="http://schemas.microsoft.com/office/drawing/2014/main" id="{166F7718-C015-46FA-89DB-BE7AF5511FF2}"/>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2">
                <a:extLst>
                  <a:ext uri="{FF2B5EF4-FFF2-40B4-BE49-F238E27FC236}">
                    <a16:creationId xmlns:a16="http://schemas.microsoft.com/office/drawing/2014/main" id="{5AE4A7B4-FFCA-451E-8427-FEE58E2E7448}"/>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4">
                <a:extLst>
                  <a:ext uri="{FF2B5EF4-FFF2-40B4-BE49-F238E27FC236}">
                    <a16:creationId xmlns:a16="http://schemas.microsoft.com/office/drawing/2014/main" id="{53530B0A-D0E7-4B3C-8D43-7503581CA354}"/>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6">
                <a:extLst>
                  <a:ext uri="{FF2B5EF4-FFF2-40B4-BE49-F238E27FC236}">
                    <a16:creationId xmlns:a16="http://schemas.microsoft.com/office/drawing/2014/main" id="{369D2FC5-B907-43C5-BF78-9FD5F9E57EC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8">
                <a:extLst>
                  <a:ext uri="{FF2B5EF4-FFF2-40B4-BE49-F238E27FC236}">
                    <a16:creationId xmlns:a16="http://schemas.microsoft.com/office/drawing/2014/main" id="{7B80EBF7-719B-4227-8D99-4869089BCE40}"/>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0">
                <a:extLst>
                  <a:ext uri="{FF2B5EF4-FFF2-40B4-BE49-F238E27FC236}">
                    <a16:creationId xmlns:a16="http://schemas.microsoft.com/office/drawing/2014/main" id="{A2638CD3-237C-443B-B186-EEAF2A535FBD}"/>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2">
                <a:extLst>
                  <a:ext uri="{FF2B5EF4-FFF2-40B4-BE49-F238E27FC236}">
                    <a16:creationId xmlns:a16="http://schemas.microsoft.com/office/drawing/2014/main" id="{1498D676-7763-4715-9643-E20FD3AB08B6}"/>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4">
                <a:extLst>
                  <a:ext uri="{FF2B5EF4-FFF2-40B4-BE49-F238E27FC236}">
                    <a16:creationId xmlns:a16="http://schemas.microsoft.com/office/drawing/2014/main" id="{82874175-6B82-4D39-9AF1-8BA670CE982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6">
                <a:extLst>
                  <a:ext uri="{FF2B5EF4-FFF2-40B4-BE49-F238E27FC236}">
                    <a16:creationId xmlns:a16="http://schemas.microsoft.com/office/drawing/2014/main" id="{15AA7E37-503F-4680-897D-E2718FED870D}"/>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8">
                <a:extLst>
                  <a:ext uri="{FF2B5EF4-FFF2-40B4-BE49-F238E27FC236}">
                    <a16:creationId xmlns:a16="http://schemas.microsoft.com/office/drawing/2014/main" id="{2BCA7CDE-39AA-4250-9E7D-B33A206A3227}"/>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0">
                <a:extLst>
                  <a:ext uri="{FF2B5EF4-FFF2-40B4-BE49-F238E27FC236}">
                    <a16:creationId xmlns:a16="http://schemas.microsoft.com/office/drawing/2014/main" id="{E051EE80-E767-4ED1-ADBF-3F88BD5A030F}"/>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2">
                <a:extLst>
                  <a:ext uri="{FF2B5EF4-FFF2-40B4-BE49-F238E27FC236}">
                    <a16:creationId xmlns:a16="http://schemas.microsoft.com/office/drawing/2014/main" id="{EDE86BC0-4A04-4E82-867E-8AE6129491D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4">
                <a:extLst>
                  <a:ext uri="{FF2B5EF4-FFF2-40B4-BE49-F238E27FC236}">
                    <a16:creationId xmlns:a16="http://schemas.microsoft.com/office/drawing/2014/main" id="{1B8F881E-CF43-4DE0-8083-836762CD704A}"/>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6">
                <a:extLst>
                  <a:ext uri="{FF2B5EF4-FFF2-40B4-BE49-F238E27FC236}">
                    <a16:creationId xmlns:a16="http://schemas.microsoft.com/office/drawing/2014/main" id="{9D25848A-9628-459A-B329-FECEEE852595}"/>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8">
                <a:extLst>
                  <a:ext uri="{FF2B5EF4-FFF2-40B4-BE49-F238E27FC236}">
                    <a16:creationId xmlns:a16="http://schemas.microsoft.com/office/drawing/2014/main" id="{A7BE8304-5FB4-4881-9042-E98F5112D4B5}"/>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0">
                <a:extLst>
                  <a:ext uri="{FF2B5EF4-FFF2-40B4-BE49-F238E27FC236}">
                    <a16:creationId xmlns:a16="http://schemas.microsoft.com/office/drawing/2014/main" id="{4B622D8E-7C94-4D75-B282-98B32FAE10A6}"/>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2">
                <a:extLst>
                  <a:ext uri="{FF2B5EF4-FFF2-40B4-BE49-F238E27FC236}">
                    <a16:creationId xmlns:a16="http://schemas.microsoft.com/office/drawing/2014/main" id="{E1B969EC-7152-4CBB-81FC-5C9AB736041F}"/>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4">
                <a:extLst>
                  <a:ext uri="{FF2B5EF4-FFF2-40B4-BE49-F238E27FC236}">
                    <a16:creationId xmlns:a16="http://schemas.microsoft.com/office/drawing/2014/main" id="{2024DC70-2F23-40A9-8302-E425F548BB5D}"/>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6">
                <a:extLst>
                  <a:ext uri="{FF2B5EF4-FFF2-40B4-BE49-F238E27FC236}">
                    <a16:creationId xmlns:a16="http://schemas.microsoft.com/office/drawing/2014/main" id="{F0EDFE13-ED0E-4637-BE6B-81724527D445}"/>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8">
                <a:extLst>
                  <a:ext uri="{FF2B5EF4-FFF2-40B4-BE49-F238E27FC236}">
                    <a16:creationId xmlns:a16="http://schemas.microsoft.com/office/drawing/2014/main" id="{782E4CBE-8F03-434E-AF17-AA34C570DBA6}"/>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0">
                <a:extLst>
                  <a:ext uri="{FF2B5EF4-FFF2-40B4-BE49-F238E27FC236}">
                    <a16:creationId xmlns:a16="http://schemas.microsoft.com/office/drawing/2014/main" id="{3E38E435-BF57-44DB-B04F-2A90FB3CAA07}"/>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2">
                <a:extLst>
                  <a:ext uri="{FF2B5EF4-FFF2-40B4-BE49-F238E27FC236}">
                    <a16:creationId xmlns:a16="http://schemas.microsoft.com/office/drawing/2014/main" id="{30ADE9FB-CBAF-47C0-B938-E3E994BFCEE0}"/>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4">
                <a:extLst>
                  <a:ext uri="{FF2B5EF4-FFF2-40B4-BE49-F238E27FC236}">
                    <a16:creationId xmlns:a16="http://schemas.microsoft.com/office/drawing/2014/main" id="{B98ECBC9-AA3A-46CE-BAFB-CEEF6EC8612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6">
                <a:extLst>
                  <a:ext uri="{FF2B5EF4-FFF2-40B4-BE49-F238E27FC236}">
                    <a16:creationId xmlns:a16="http://schemas.microsoft.com/office/drawing/2014/main" id="{9D9801BA-79AF-4A3A-A791-EA215220D0AD}"/>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8">
                <a:extLst>
                  <a:ext uri="{FF2B5EF4-FFF2-40B4-BE49-F238E27FC236}">
                    <a16:creationId xmlns:a16="http://schemas.microsoft.com/office/drawing/2014/main" id="{A6E31887-B482-427B-B66D-5A9A7A513830}"/>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6">
                <a:extLst>
                  <a:ext uri="{FF2B5EF4-FFF2-40B4-BE49-F238E27FC236}">
                    <a16:creationId xmlns:a16="http://schemas.microsoft.com/office/drawing/2014/main" id="{7F049F3D-CDDD-424C-8F1A-B1CD08AD224D}"/>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204">
                <a:extLst>
                  <a:ext uri="{FF2B5EF4-FFF2-40B4-BE49-F238E27FC236}">
                    <a16:creationId xmlns:a16="http://schemas.microsoft.com/office/drawing/2014/main" id="{51038B7D-C3E4-4B81-88D0-C80A1F1730BA}"/>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4" name="Group 13">
              <a:extLst>
                <a:ext uri="{FF2B5EF4-FFF2-40B4-BE49-F238E27FC236}">
                  <a16:creationId xmlns:a16="http://schemas.microsoft.com/office/drawing/2014/main" id="{7DF6A5F4-77EE-4651-8EB2-95CA239E498A}"/>
                </a:ext>
              </a:extLst>
            </p:cNvPr>
            <p:cNvGrpSpPr/>
            <p:nvPr userDrawn="1"/>
          </p:nvGrpSpPr>
          <p:grpSpPr bwMode="gray">
            <a:xfrm>
              <a:off x="12276481" y="0"/>
              <a:ext cx="240289" cy="6858000"/>
              <a:chOff x="-319714" y="0"/>
              <a:chExt cx="240289" cy="6858000"/>
            </a:xfrm>
          </p:grpSpPr>
          <p:sp>
            <p:nvSpPr>
              <p:cNvPr id="15" name="Line 230">
                <a:extLst>
                  <a:ext uri="{FF2B5EF4-FFF2-40B4-BE49-F238E27FC236}">
                    <a16:creationId xmlns:a16="http://schemas.microsoft.com/office/drawing/2014/main" id="{E1A05490-C735-4276-B4D0-607C433DF9B2}"/>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2">
                <a:extLst>
                  <a:ext uri="{FF2B5EF4-FFF2-40B4-BE49-F238E27FC236}">
                    <a16:creationId xmlns:a16="http://schemas.microsoft.com/office/drawing/2014/main" id="{409780CC-C6EA-4AC9-9D69-392CD831D8E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08044627-72FD-4FBE-BDB9-F960506DE3AB}"/>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DC2EEE1B-96FA-42B2-9AF5-8EFF0EB249BC}"/>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87C933F1-9A32-47CD-BD54-77460354CEBA}"/>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40">
                <a:extLst>
                  <a:ext uri="{FF2B5EF4-FFF2-40B4-BE49-F238E27FC236}">
                    <a16:creationId xmlns:a16="http://schemas.microsoft.com/office/drawing/2014/main" id="{A9693FAC-3958-4AA1-AD63-B359FFAF051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4">
                <a:extLst>
                  <a:ext uri="{FF2B5EF4-FFF2-40B4-BE49-F238E27FC236}">
                    <a16:creationId xmlns:a16="http://schemas.microsoft.com/office/drawing/2014/main" id="{D22DAFAF-9DA4-4548-9440-270AC7B32430}"/>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6">
                <a:extLst>
                  <a:ext uri="{FF2B5EF4-FFF2-40B4-BE49-F238E27FC236}">
                    <a16:creationId xmlns:a16="http://schemas.microsoft.com/office/drawing/2014/main" id="{635F430A-14FE-4F8E-AA19-AC00549FF879}"/>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0">
                <a:extLst>
                  <a:ext uri="{FF2B5EF4-FFF2-40B4-BE49-F238E27FC236}">
                    <a16:creationId xmlns:a16="http://schemas.microsoft.com/office/drawing/2014/main" id="{36F968CE-1ED8-440E-9F99-F8F6E58B9311}"/>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2">
                <a:extLst>
                  <a:ext uri="{FF2B5EF4-FFF2-40B4-BE49-F238E27FC236}">
                    <a16:creationId xmlns:a16="http://schemas.microsoft.com/office/drawing/2014/main" id="{8060FEC4-175E-42B8-AE20-D061341754F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4">
                <a:extLst>
                  <a:ext uri="{FF2B5EF4-FFF2-40B4-BE49-F238E27FC236}">
                    <a16:creationId xmlns:a16="http://schemas.microsoft.com/office/drawing/2014/main" id="{666E6EE8-192D-4652-B02F-4BA06C55D0E1}"/>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6">
                <a:extLst>
                  <a:ext uri="{FF2B5EF4-FFF2-40B4-BE49-F238E27FC236}">
                    <a16:creationId xmlns:a16="http://schemas.microsoft.com/office/drawing/2014/main" id="{62A470B2-FFA5-40A5-A1C6-654922E49929}"/>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8">
                <a:extLst>
                  <a:ext uri="{FF2B5EF4-FFF2-40B4-BE49-F238E27FC236}">
                    <a16:creationId xmlns:a16="http://schemas.microsoft.com/office/drawing/2014/main" id="{8C690868-7AA4-425F-B9A3-B7BA6F5487B4}"/>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0">
                <a:extLst>
                  <a:ext uri="{FF2B5EF4-FFF2-40B4-BE49-F238E27FC236}">
                    <a16:creationId xmlns:a16="http://schemas.microsoft.com/office/drawing/2014/main" id="{E26FABBE-6AB1-448A-98DF-C7FD4EE5C47F}"/>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2">
                <a:extLst>
                  <a:ext uri="{FF2B5EF4-FFF2-40B4-BE49-F238E27FC236}">
                    <a16:creationId xmlns:a16="http://schemas.microsoft.com/office/drawing/2014/main" id="{6C4F99EC-64CD-4C76-8C15-3B1785E07FBC}"/>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4">
                <a:extLst>
                  <a:ext uri="{FF2B5EF4-FFF2-40B4-BE49-F238E27FC236}">
                    <a16:creationId xmlns:a16="http://schemas.microsoft.com/office/drawing/2014/main" id="{1C064284-3840-4E12-A063-59F6E407B9AF}"/>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6">
                <a:extLst>
                  <a:ext uri="{FF2B5EF4-FFF2-40B4-BE49-F238E27FC236}">
                    <a16:creationId xmlns:a16="http://schemas.microsoft.com/office/drawing/2014/main" id="{DB5203A4-EA1E-473E-80F6-51089409E578}"/>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8">
                <a:extLst>
                  <a:ext uri="{FF2B5EF4-FFF2-40B4-BE49-F238E27FC236}">
                    <a16:creationId xmlns:a16="http://schemas.microsoft.com/office/drawing/2014/main" id="{A6B3E33F-364C-41CD-8391-5993F86601C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0">
                <a:extLst>
                  <a:ext uri="{FF2B5EF4-FFF2-40B4-BE49-F238E27FC236}">
                    <a16:creationId xmlns:a16="http://schemas.microsoft.com/office/drawing/2014/main" id="{BE4D4BD7-4814-4901-96C8-F9C9BFC096C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2">
                <a:extLst>
                  <a:ext uri="{FF2B5EF4-FFF2-40B4-BE49-F238E27FC236}">
                    <a16:creationId xmlns:a16="http://schemas.microsoft.com/office/drawing/2014/main" id="{3560E258-F0E6-4A97-A088-6DB1D740BCF6}"/>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4">
                <a:extLst>
                  <a:ext uri="{FF2B5EF4-FFF2-40B4-BE49-F238E27FC236}">
                    <a16:creationId xmlns:a16="http://schemas.microsoft.com/office/drawing/2014/main" id="{0C1FE2C4-210F-410B-956D-2634FFA6CB0F}"/>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6">
                <a:extLst>
                  <a:ext uri="{FF2B5EF4-FFF2-40B4-BE49-F238E27FC236}">
                    <a16:creationId xmlns:a16="http://schemas.microsoft.com/office/drawing/2014/main" id="{E4EB76AB-1AAA-48C4-AAEE-56AF966BADC4}"/>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8">
                <a:extLst>
                  <a:ext uri="{FF2B5EF4-FFF2-40B4-BE49-F238E27FC236}">
                    <a16:creationId xmlns:a16="http://schemas.microsoft.com/office/drawing/2014/main" id="{E05DD6FE-E2BB-4BF2-9C65-228D9CD052DF}"/>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56">
                <a:extLst>
                  <a:ext uri="{FF2B5EF4-FFF2-40B4-BE49-F238E27FC236}">
                    <a16:creationId xmlns:a16="http://schemas.microsoft.com/office/drawing/2014/main" id="{7BAE45AE-F105-4035-B390-BA177249054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34">
                <a:extLst>
                  <a:ext uri="{FF2B5EF4-FFF2-40B4-BE49-F238E27FC236}">
                    <a16:creationId xmlns:a16="http://schemas.microsoft.com/office/drawing/2014/main" id="{744AE21A-E58B-4C43-8D71-13D377DECB1E}"/>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 name="Content Placeholder 2">
            <a:extLst>
              <a:ext uri="{FF2B5EF4-FFF2-40B4-BE49-F238E27FC236}">
                <a16:creationId xmlns:a16="http://schemas.microsoft.com/office/drawing/2014/main" id="{DC389B5C-A374-46FA-89AC-805B0EEC7969}"/>
              </a:ext>
            </a:extLst>
          </p:cNvPr>
          <p:cNvSpPr>
            <a:spLocks noGrp="1"/>
          </p:cNvSpPr>
          <p:nvPr>
            <p:ph idx="1" hasCustomPrompt="1"/>
          </p:nvPr>
        </p:nvSpPr>
        <p:spPr bwMode="black">
          <a:xfrm>
            <a:off x="571500" y="1531939"/>
            <a:ext cx="11048400" cy="4564800"/>
          </a:xfrm>
          <a:prstGeom prst="rect">
            <a:avLst/>
          </a:prstGeom>
        </p:spPr>
        <p:txBody>
          <a:bodyPr/>
          <a:lstStyle>
            <a:lvl1pPr marL="0" indent="0">
              <a:buNone/>
              <a:defRPr>
                <a:solidFill>
                  <a:schemeClr val="bg1"/>
                </a:solidFill>
              </a:defRPr>
            </a:lvl1pPr>
            <a:lvl2pPr marL="180000">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Niveau</a:t>
            </a:r>
            <a:r>
              <a:rPr lang="en-US" dirty="0"/>
              <a:t> 1</a:t>
            </a:r>
          </a:p>
          <a:p>
            <a:pPr lvl="1"/>
            <a:r>
              <a:rPr lang="en-US" dirty="0" err="1"/>
              <a:t>Niveau</a:t>
            </a:r>
            <a:r>
              <a:rPr lang="en-US" dirty="0"/>
              <a:t> 2</a:t>
            </a:r>
          </a:p>
        </p:txBody>
      </p:sp>
      <p:sp>
        <p:nvSpPr>
          <p:cNvPr id="153" name="Footer Placeholder 152">
            <a:extLst>
              <a:ext uri="{FF2B5EF4-FFF2-40B4-BE49-F238E27FC236}">
                <a16:creationId xmlns:a16="http://schemas.microsoft.com/office/drawing/2014/main" id="{33E7FA54-C741-4041-BA21-D12D615F8597}"/>
              </a:ext>
            </a:extLst>
          </p:cNvPr>
          <p:cNvSpPr>
            <a:spLocks noGrp="1"/>
          </p:cNvSpPr>
          <p:nvPr>
            <p:ph type="ftr" sz="quarter" idx="10"/>
          </p:nvPr>
        </p:nvSpPr>
        <p:spPr bwMode="black"/>
        <p:txBody>
          <a:bodyPr/>
          <a:lstStyle>
            <a:lvl1pPr>
              <a:defRPr>
                <a:solidFill>
                  <a:schemeClr val="bg1"/>
                </a:solidFill>
              </a:defRPr>
            </a:lvl1pPr>
          </a:lstStyle>
          <a:p>
            <a:r>
              <a:rPr lang="en-GB"/>
              <a:t>Titel van je presentatie</a:t>
            </a:r>
            <a:endParaRPr lang="en-GB" dirty="0"/>
          </a:p>
        </p:txBody>
      </p:sp>
      <p:sp>
        <p:nvSpPr>
          <p:cNvPr id="154" name="Slide Number Placeholder 153">
            <a:extLst>
              <a:ext uri="{FF2B5EF4-FFF2-40B4-BE49-F238E27FC236}">
                <a16:creationId xmlns:a16="http://schemas.microsoft.com/office/drawing/2014/main" id="{AA93773E-9A1C-4054-84D7-809EADD7E125}"/>
              </a:ext>
            </a:extLst>
          </p:cNvPr>
          <p:cNvSpPr>
            <a:spLocks noGrp="1"/>
          </p:cNvSpPr>
          <p:nvPr>
            <p:ph type="sldNum" sz="quarter" idx="11"/>
          </p:nvPr>
        </p:nvSpPr>
        <p:spPr bwMode="black"/>
        <p:txBody>
          <a:bodyPr/>
          <a:lstStyle>
            <a:lvl1pPr>
              <a:defRPr>
                <a:solidFill>
                  <a:schemeClr val="bg1"/>
                </a:solidFill>
              </a:defRPr>
            </a:lvl1pPr>
          </a:lstStyle>
          <a:p>
            <a:fld id="{EEC0F82C-4994-47DA-8D9B-99D78D224F6D}" type="slidenum">
              <a:rPr lang="en-GB" smtClean="0"/>
              <a:pPr/>
              <a:t>‹nr.›</a:t>
            </a:fld>
            <a:endParaRPr lang="en-GB" dirty="0"/>
          </a:p>
        </p:txBody>
      </p:sp>
      <p:sp>
        <p:nvSpPr>
          <p:cNvPr id="2" name="Title 1">
            <a:extLst>
              <a:ext uri="{FF2B5EF4-FFF2-40B4-BE49-F238E27FC236}">
                <a16:creationId xmlns:a16="http://schemas.microsoft.com/office/drawing/2014/main" id="{00354CD4-FCCB-4E27-B842-1C25A4561DFA}"/>
              </a:ext>
            </a:extLst>
          </p:cNvPr>
          <p:cNvSpPr>
            <a:spLocks noGrp="1"/>
          </p:cNvSpPr>
          <p:nvPr>
            <p:ph type="title" hasCustomPrompt="1"/>
          </p:nvPr>
        </p:nvSpPr>
        <p:spPr bwMode="black">
          <a:xfrm>
            <a:off x="571500" y="285752"/>
            <a:ext cx="11049000" cy="1238248"/>
          </a:xfrm>
        </p:spPr>
        <p:txBody>
          <a:bodyPr/>
          <a:lstStyle>
            <a:lvl1pPr>
              <a:defRPr>
                <a:solidFill>
                  <a:schemeClr val="bg1"/>
                </a:solidFill>
              </a:defRPr>
            </a:lvl1pPr>
          </a:lstStyle>
          <a:p>
            <a:r>
              <a:rPr lang="nl-NL" dirty="0"/>
              <a:t>Klik om de titel aan te passen</a:t>
            </a:r>
          </a:p>
        </p:txBody>
      </p:sp>
    </p:spTree>
    <p:extLst>
      <p:ext uri="{BB962C8B-B14F-4D97-AF65-F5344CB8AC3E}">
        <p14:creationId xmlns:p14="http://schemas.microsoft.com/office/powerpoint/2010/main" val="112690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dia 02">
    <p:bg bwMode="gray">
      <p:bgPr>
        <a:solidFill>
          <a:srgbClr val="DCF0FF"/>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E167523-15D8-45DF-987B-5EAB7CD533E3}"/>
              </a:ext>
            </a:extLst>
          </p:cNvPr>
          <p:cNvGrpSpPr/>
          <p:nvPr userDrawn="1"/>
        </p:nvGrpSpPr>
        <p:grpSpPr bwMode="gray">
          <a:xfrm>
            <a:off x="-329239" y="-319423"/>
            <a:ext cx="12846009" cy="7500113"/>
            <a:chOff x="-329239" y="-319423"/>
            <a:chExt cx="12846009" cy="7500113"/>
          </a:xfrm>
        </p:grpSpPr>
        <p:grpSp>
          <p:nvGrpSpPr>
            <p:cNvPr id="10" name="Group 9">
              <a:extLst>
                <a:ext uri="{FF2B5EF4-FFF2-40B4-BE49-F238E27FC236}">
                  <a16:creationId xmlns:a16="http://schemas.microsoft.com/office/drawing/2014/main" id="{96F2AD05-35A7-4336-AEC1-CD85A27DAADF}"/>
                </a:ext>
              </a:extLst>
            </p:cNvPr>
            <p:cNvGrpSpPr/>
            <p:nvPr userDrawn="1"/>
          </p:nvGrpSpPr>
          <p:grpSpPr bwMode="gray">
            <a:xfrm>
              <a:off x="-329239" y="0"/>
              <a:ext cx="240289" cy="6858000"/>
              <a:chOff x="-319714" y="0"/>
              <a:chExt cx="240289" cy="6858000"/>
            </a:xfrm>
          </p:grpSpPr>
          <p:sp>
            <p:nvSpPr>
              <p:cNvPr id="128" name="Line 230">
                <a:extLst>
                  <a:ext uri="{FF2B5EF4-FFF2-40B4-BE49-F238E27FC236}">
                    <a16:creationId xmlns:a16="http://schemas.microsoft.com/office/drawing/2014/main" id="{23359A11-D99E-4186-88D0-5E242D030A55}"/>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2">
                <a:extLst>
                  <a:ext uri="{FF2B5EF4-FFF2-40B4-BE49-F238E27FC236}">
                    <a16:creationId xmlns:a16="http://schemas.microsoft.com/office/drawing/2014/main" id="{CEC8A57E-D167-4DA4-BF13-4DA79D5296B9}"/>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4">
                <a:extLst>
                  <a:ext uri="{FF2B5EF4-FFF2-40B4-BE49-F238E27FC236}">
                    <a16:creationId xmlns:a16="http://schemas.microsoft.com/office/drawing/2014/main" id="{19201F1B-4CFD-4292-AA47-02DFA70A24F3}"/>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1" name="Line 236">
                <a:extLst>
                  <a:ext uri="{FF2B5EF4-FFF2-40B4-BE49-F238E27FC236}">
                    <a16:creationId xmlns:a16="http://schemas.microsoft.com/office/drawing/2014/main" id="{CA47D2B9-8299-43ED-BC12-67BAA28D4BE9}"/>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38">
                <a:extLst>
                  <a:ext uri="{FF2B5EF4-FFF2-40B4-BE49-F238E27FC236}">
                    <a16:creationId xmlns:a16="http://schemas.microsoft.com/office/drawing/2014/main" id="{FB44449B-0268-4D62-BD09-F7239FA02BCD}"/>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40">
                <a:extLst>
                  <a:ext uri="{FF2B5EF4-FFF2-40B4-BE49-F238E27FC236}">
                    <a16:creationId xmlns:a16="http://schemas.microsoft.com/office/drawing/2014/main" id="{1D5A8F6D-E47E-499E-B0E6-F3DBE2C38BD5}"/>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4">
                <a:extLst>
                  <a:ext uri="{FF2B5EF4-FFF2-40B4-BE49-F238E27FC236}">
                    <a16:creationId xmlns:a16="http://schemas.microsoft.com/office/drawing/2014/main" id="{043C99DB-D0F4-4846-92A1-E13A9201E91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6">
                <a:extLst>
                  <a:ext uri="{FF2B5EF4-FFF2-40B4-BE49-F238E27FC236}">
                    <a16:creationId xmlns:a16="http://schemas.microsoft.com/office/drawing/2014/main" id="{EF1E2691-997D-4549-BA5C-1B3056D109BC}"/>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0">
                <a:extLst>
                  <a:ext uri="{FF2B5EF4-FFF2-40B4-BE49-F238E27FC236}">
                    <a16:creationId xmlns:a16="http://schemas.microsoft.com/office/drawing/2014/main" id="{227CDAF2-5355-4991-B462-11626F23B911}"/>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2">
                <a:extLst>
                  <a:ext uri="{FF2B5EF4-FFF2-40B4-BE49-F238E27FC236}">
                    <a16:creationId xmlns:a16="http://schemas.microsoft.com/office/drawing/2014/main" id="{72048E59-E8FC-4CCC-AC5D-367009C9B9C2}"/>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4">
                <a:extLst>
                  <a:ext uri="{FF2B5EF4-FFF2-40B4-BE49-F238E27FC236}">
                    <a16:creationId xmlns:a16="http://schemas.microsoft.com/office/drawing/2014/main" id="{ABA113C2-AAA8-4F52-A808-635C4EF22DD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6">
                <a:extLst>
                  <a:ext uri="{FF2B5EF4-FFF2-40B4-BE49-F238E27FC236}">
                    <a16:creationId xmlns:a16="http://schemas.microsoft.com/office/drawing/2014/main" id="{3BCB82C4-E9B8-4539-8D77-3419B0D12883}"/>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8">
                <a:extLst>
                  <a:ext uri="{FF2B5EF4-FFF2-40B4-BE49-F238E27FC236}">
                    <a16:creationId xmlns:a16="http://schemas.microsoft.com/office/drawing/2014/main" id="{CA7D3FBA-55FE-4ED3-B4CC-A9A7EFB21BDB}"/>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0">
                <a:extLst>
                  <a:ext uri="{FF2B5EF4-FFF2-40B4-BE49-F238E27FC236}">
                    <a16:creationId xmlns:a16="http://schemas.microsoft.com/office/drawing/2014/main" id="{1183BB63-6E47-49DE-ADF7-2765B7A4A1B4}"/>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2">
                <a:extLst>
                  <a:ext uri="{FF2B5EF4-FFF2-40B4-BE49-F238E27FC236}">
                    <a16:creationId xmlns:a16="http://schemas.microsoft.com/office/drawing/2014/main" id="{43D3966A-4774-4E7F-B512-1600E6914631}"/>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4">
                <a:extLst>
                  <a:ext uri="{FF2B5EF4-FFF2-40B4-BE49-F238E27FC236}">
                    <a16:creationId xmlns:a16="http://schemas.microsoft.com/office/drawing/2014/main" id="{F40C2D75-9BD9-4F67-B35F-F514A7FECDFD}"/>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6">
                <a:extLst>
                  <a:ext uri="{FF2B5EF4-FFF2-40B4-BE49-F238E27FC236}">
                    <a16:creationId xmlns:a16="http://schemas.microsoft.com/office/drawing/2014/main" id="{2AB8BBB5-0B46-4680-97D4-E36E9504C92D}"/>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8">
                <a:extLst>
                  <a:ext uri="{FF2B5EF4-FFF2-40B4-BE49-F238E27FC236}">
                    <a16:creationId xmlns:a16="http://schemas.microsoft.com/office/drawing/2014/main" id="{2EA25B26-822E-41AA-BB0C-285F684B6781}"/>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0">
                <a:extLst>
                  <a:ext uri="{FF2B5EF4-FFF2-40B4-BE49-F238E27FC236}">
                    <a16:creationId xmlns:a16="http://schemas.microsoft.com/office/drawing/2014/main" id="{913DA6D4-14E6-48DE-AAFF-14CD4DB509C6}"/>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2">
                <a:extLst>
                  <a:ext uri="{FF2B5EF4-FFF2-40B4-BE49-F238E27FC236}">
                    <a16:creationId xmlns:a16="http://schemas.microsoft.com/office/drawing/2014/main" id="{2824BD00-E4F6-4FF7-8EBB-D321FCF60F71}"/>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4">
                <a:extLst>
                  <a:ext uri="{FF2B5EF4-FFF2-40B4-BE49-F238E27FC236}">
                    <a16:creationId xmlns:a16="http://schemas.microsoft.com/office/drawing/2014/main" id="{8C76C5B5-334E-4F8B-88BB-D282853CB496}"/>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6">
                <a:extLst>
                  <a:ext uri="{FF2B5EF4-FFF2-40B4-BE49-F238E27FC236}">
                    <a16:creationId xmlns:a16="http://schemas.microsoft.com/office/drawing/2014/main" id="{C4D12AB0-491D-4407-802D-597203A1B289}"/>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8">
                <a:extLst>
                  <a:ext uri="{FF2B5EF4-FFF2-40B4-BE49-F238E27FC236}">
                    <a16:creationId xmlns:a16="http://schemas.microsoft.com/office/drawing/2014/main" id="{994B7634-E0BE-450E-B442-EAA80434EF4B}"/>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56">
                <a:extLst>
                  <a:ext uri="{FF2B5EF4-FFF2-40B4-BE49-F238E27FC236}">
                    <a16:creationId xmlns:a16="http://schemas.microsoft.com/office/drawing/2014/main" id="{8F92D4AD-A56E-4286-A320-1DB070BAA68B}"/>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34">
                <a:extLst>
                  <a:ext uri="{FF2B5EF4-FFF2-40B4-BE49-F238E27FC236}">
                    <a16:creationId xmlns:a16="http://schemas.microsoft.com/office/drawing/2014/main" id="{0B64636F-A83C-481E-AE6F-1CBABCA5A0B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2" name="Group 11">
              <a:extLst>
                <a:ext uri="{FF2B5EF4-FFF2-40B4-BE49-F238E27FC236}">
                  <a16:creationId xmlns:a16="http://schemas.microsoft.com/office/drawing/2014/main" id="{AED19570-D906-449F-9AD5-42F9BC0FADE6}"/>
                </a:ext>
              </a:extLst>
            </p:cNvPr>
            <p:cNvGrpSpPr/>
            <p:nvPr userDrawn="1"/>
          </p:nvGrpSpPr>
          <p:grpSpPr bwMode="gray">
            <a:xfrm>
              <a:off x="0" y="-319423"/>
              <a:ext cx="12192000" cy="232538"/>
              <a:chOff x="0" y="-319423"/>
              <a:chExt cx="12192000" cy="232538"/>
            </a:xfrm>
          </p:grpSpPr>
          <p:sp>
            <p:nvSpPr>
              <p:cNvPr id="84" name="Line 146">
                <a:extLst>
                  <a:ext uri="{FF2B5EF4-FFF2-40B4-BE49-F238E27FC236}">
                    <a16:creationId xmlns:a16="http://schemas.microsoft.com/office/drawing/2014/main" id="{A0651690-E6C1-4275-8332-0C6FB8BEFB61}"/>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48">
                <a:extLst>
                  <a:ext uri="{FF2B5EF4-FFF2-40B4-BE49-F238E27FC236}">
                    <a16:creationId xmlns:a16="http://schemas.microsoft.com/office/drawing/2014/main" id="{3C41A501-F9D2-4B1C-BC54-7A150C0D74EF}"/>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0">
                <a:extLst>
                  <a:ext uri="{FF2B5EF4-FFF2-40B4-BE49-F238E27FC236}">
                    <a16:creationId xmlns:a16="http://schemas.microsoft.com/office/drawing/2014/main" id="{CA19E596-33B6-4A9B-A9E2-2EF4B1503D46}"/>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2">
                <a:extLst>
                  <a:ext uri="{FF2B5EF4-FFF2-40B4-BE49-F238E27FC236}">
                    <a16:creationId xmlns:a16="http://schemas.microsoft.com/office/drawing/2014/main" id="{14A8F140-C036-460B-8CAE-C07142B9DC4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4">
                <a:extLst>
                  <a:ext uri="{FF2B5EF4-FFF2-40B4-BE49-F238E27FC236}">
                    <a16:creationId xmlns:a16="http://schemas.microsoft.com/office/drawing/2014/main" id="{098123E1-9F93-4741-9EBD-B6AC7F06556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6">
                <a:extLst>
                  <a:ext uri="{FF2B5EF4-FFF2-40B4-BE49-F238E27FC236}">
                    <a16:creationId xmlns:a16="http://schemas.microsoft.com/office/drawing/2014/main" id="{19C48198-2469-4190-9405-B12538396A9A}"/>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8">
                <a:extLst>
                  <a:ext uri="{FF2B5EF4-FFF2-40B4-BE49-F238E27FC236}">
                    <a16:creationId xmlns:a16="http://schemas.microsoft.com/office/drawing/2014/main" id="{0D0DF9FB-C8A8-4B8A-9B63-558839EA145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0">
                <a:extLst>
                  <a:ext uri="{FF2B5EF4-FFF2-40B4-BE49-F238E27FC236}">
                    <a16:creationId xmlns:a16="http://schemas.microsoft.com/office/drawing/2014/main" id="{9368F0E3-A6B8-4303-B29C-12251C078AF8}"/>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2">
                <a:extLst>
                  <a:ext uri="{FF2B5EF4-FFF2-40B4-BE49-F238E27FC236}">
                    <a16:creationId xmlns:a16="http://schemas.microsoft.com/office/drawing/2014/main" id="{12A79E62-A058-4277-ABE8-3390FAFB0476}"/>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4">
                <a:extLst>
                  <a:ext uri="{FF2B5EF4-FFF2-40B4-BE49-F238E27FC236}">
                    <a16:creationId xmlns:a16="http://schemas.microsoft.com/office/drawing/2014/main" id="{64F937F7-E3FB-4B68-9E07-4482DCAF3892}"/>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6">
                <a:extLst>
                  <a:ext uri="{FF2B5EF4-FFF2-40B4-BE49-F238E27FC236}">
                    <a16:creationId xmlns:a16="http://schemas.microsoft.com/office/drawing/2014/main" id="{EF0B533B-FB4C-42EE-95DE-1F063F45B33D}"/>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8">
                <a:extLst>
                  <a:ext uri="{FF2B5EF4-FFF2-40B4-BE49-F238E27FC236}">
                    <a16:creationId xmlns:a16="http://schemas.microsoft.com/office/drawing/2014/main" id="{07F7B2D5-4C70-447B-A07F-6BB0E8D9F358}"/>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0">
                <a:extLst>
                  <a:ext uri="{FF2B5EF4-FFF2-40B4-BE49-F238E27FC236}">
                    <a16:creationId xmlns:a16="http://schemas.microsoft.com/office/drawing/2014/main" id="{ADE073C8-E03F-4980-AF60-3DC3A9F7CD4B}"/>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2">
                <a:extLst>
                  <a:ext uri="{FF2B5EF4-FFF2-40B4-BE49-F238E27FC236}">
                    <a16:creationId xmlns:a16="http://schemas.microsoft.com/office/drawing/2014/main" id="{D1558FA7-AEDF-4C1A-8C97-495A62BBB8D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4">
                <a:extLst>
                  <a:ext uri="{FF2B5EF4-FFF2-40B4-BE49-F238E27FC236}">
                    <a16:creationId xmlns:a16="http://schemas.microsoft.com/office/drawing/2014/main" id="{079F3F16-0BED-4890-9E22-D154C430FA14}"/>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6">
                <a:extLst>
                  <a:ext uri="{FF2B5EF4-FFF2-40B4-BE49-F238E27FC236}">
                    <a16:creationId xmlns:a16="http://schemas.microsoft.com/office/drawing/2014/main" id="{6B9ABAA0-1B4B-4870-BDC6-80B3663FA387}"/>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8">
                <a:extLst>
                  <a:ext uri="{FF2B5EF4-FFF2-40B4-BE49-F238E27FC236}">
                    <a16:creationId xmlns:a16="http://schemas.microsoft.com/office/drawing/2014/main" id="{A459ED7F-9803-4818-923A-976D979C97C3}"/>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0">
                <a:extLst>
                  <a:ext uri="{FF2B5EF4-FFF2-40B4-BE49-F238E27FC236}">
                    <a16:creationId xmlns:a16="http://schemas.microsoft.com/office/drawing/2014/main" id="{C75B7ED3-CA72-45E0-9433-A8B8EE994C20}"/>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2">
                <a:extLst>
                  <a:ext uri="{FF2B5EF4-FFF2-40B4-BE49-F238E27FC236}">
                    <a16:creationId xmlns:a16="http://schemas.microsoft.com/office/drawing/2014/main" id="{C3EC11E2-FB86-45D4-8841-D09AF795AE02}"/>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4">
                <a:extLst>
                  <a:ext uri="{FF2B5EF4-FFF2-40B4-BE49-F238E27FC236}">
                    <a16:creationId xmlns:a16="http://schemas.microsoft.com/office/drawing/2014/main" id="{B55B1548-C441-4763-A63F-2B28D5D7B7FD}"/>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6">
                <a:extLst>
                  <a:ext uri="{FF2B5EF4-FFF2-40B4-BE49-F238E27FC236}">
                    <a16:creationId xmlns:a16="http://schemas.microsoft.com/office/drawing/2014/main" id="{76C9561F-98F1-4251-97C3-F3013C4D2CBF}"/>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8">
                <a:extLst>
                  <a:ext uri="{FF2B5EF4-FFF2-40B4-BE49-F238E27FC236}">
                    <a16:creationId xmlns:a16="http://schemas.microsoft.com/office/drawing/2014/main" id="{5C8CC2F1-D8DD-4937-9F02-3B183CB5FFC0}"/>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0">
                <a:extLst>
                  <a:ext uri="{FF2B5EF4-FFF2-40B4-BE49-F238E27FC236}">
                    <a16:creationId xmlns:a16="http://schemas.microsoft.com/office/drawing/2014/main" id="{B3DC8681-B3CE-48F7-A2CC-1FBA5295F93A}"/>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2">
                <a:extLst>
                  <a:ext uri="{FF2B5EF4-FFF2-40B4-BE49-F238E27FC236}">
                    <a16:creationId xmlns:a16="http://schemas.microsoft.com/office/drawing/2014/main" id="{0C98E150-AB1A-44EA-A00C-571E26FD88F4}"/>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4">
                <a:extLst>
                  <a:ext uri="{FF2B5EF4-FFF2-40B4-BE49-F238E27FC236}">
                    <a16:creationId xmlns:a16="http://schemas.microsoft.com/office/drawing/2014/main" id="{858B03DA-5649-4A88-9525-611377F79D23}"/>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6">
                <a:extLst>
                  <a:ext uri="{FF2B5EF4-FFF2-40B4-BE49-F238E27FC236}">
                    <a16:creationId xmlns:a16="http://schemas.microsoft.com/office/drawing/2014/main" id="{0A35C492-0275-4EBB-94AE-63566019BD23}"/>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8">
                <a:extLst>
                  <a:ext uri="{FF2B5EF4-FFF2-40B4-BE49-F238E27FC236}">
                    <a16:creationId xmlns:a16="http://schemas.microsoft.com/office/drawing/2014/main" id="{BFC4A740-3847-447A-A211-91A7E8699506}"/>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0">
                <a:extLst>
                  <a:ext uri="{FF2B5EF4-FFF2-40B4-BE49-F238E27FC236}">
                    <a16:creationId xmlns:a16="http://schemas.microsoft.com/office/drawing/2014/main" id="{5C33B12F-BF5F-4BB7-9C85-422C371F4BE7}"/>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2">
                <a:extLst>
                  <a:ext uri="{FF2B5EF4-FFF2-40B4-BE49-F238E27FC236}">
                    <a16:creationId xmlns:a16="http://schemas.microsoft.com/office/drawing/2014/main" id="{84A35D5E-0E26-40FD-BF96-ED0299F2C680}"/>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4">
                <a:extLst>
                  <a:ext uri="{FF2B5EF4-FFF2-40B4-BE49-F238E27FC236}">
                    <a16:creationId xmlns:a16="http://schemas.microsoft.com/office/drawing/2014/main" id="{47F045AC-F434-48BD-92EE-A83DE9ED0857}"/>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6">
                <a:extLst>
                  <a:ext uri="{FF2B5EF4-FFF2-40B4-BE49-F238E27FC236}">
                    <a16:creationId xmlns:a16="http://schemas.microsoft.com/office/drawing/2014/main" id="{3C931936-7FAA-4D7D-8067-663AFE215C3E}"/>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8">
                <a:extLst>
                  <a:ext uri="{FF2B5EF4-FFF2-40B4-BE49-F238E27FC236}">
                    <a16:creationId xmlns:a16="http://schemas.microsoft.com/office/drawing/2014/main" id="{48D8F41B-A7AB-4B4C-9184-E522CDB0CA0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0">
                <a:extLst>
                  <a:ext uri="{FF2B5EF4-FFF2-40B4-BE49-F238E27FC236}">
                    <a16:creationId xmlns:a16="http://schemas.microsoft.com/office/drawing/2014/main" id="{764CCF0D-AFBC-4B9A-A162-D93EA14390A7}"/>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2">
                <a:extLst>
                  <a:ext uri="{FF2B5EF4-FFF2-40B4-BE49-F238E27FC236}">
                    <a16:creationId xmlns:a16="http://schemas.microsoft.com/office/drawing/2014/main" id="{61079BD5-B69C-4127-82C3-C173651C6496}"/>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4">
                <a:extLst>
                  <a:ext uri="{FF2B5EF4-FFF2-40B4-BE49-F238E27FC236}">
                    <a16:creationId xmlns:a16="http://schemas.microsoft.com/office/drawing/2014/main" id="{925DBBB3-E814-4981-8238-93F0BE732A84}"/>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6">
                <a:extLst>
                  <a:ext uri="{FF2B5EF4-FFF2-40B4-BE49-F238E27FC236}">
                    <a16:creationId xmlns:a16="http://schemas.microsoft.com/office/drawing/2014/main" id="{E08BDF0C-2C85-429D-A155-364B69D9042B}"/>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8">
                <a:extLst>
                  <a:ext uri="{FF2B5EF4-FFF2-40B4-BE49-F238E27FC236}">
                    <a16:creationId xmlns:a16="http://schemas.microsoft.com/office/drawing/2014/main" id="{52811AD7-8B8D-4ADF-A1E6-74BBF857CCDE}"/>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0">
                <a:extLst>
                  <a:ext uri="{FF2B5EF4-FFF2-40B4-BE49-F238E27FC236}">
                    <a16:creationId xmlns:a16="http://schemas.microsoft.com/office/drawing/2014/main" id="{A28ED4B1-93F5-481E-98F0-20DCE4B25895}"/>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2">
                <a:extLst>
                  <a:ext uri="{FF2B5EF4-FFF2-40B4-BE49-F238E27FC236}">
                    <a16:creationId xmlns:a16="http://schemas.microsoft.com/office/drawing/2014/main" id="{C181D72B-33AA-428C-AA2A-0952BE9FAA26}"/>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4">
                <a:extLst>
                  <a:ext uri="{FF2B5EF4-FFF2-40B4-BE49-F238E27FC236}">
                    <a16:creationId xmlns:a16="http://schemas.microsoft.com/office/drawing/2014/main" id="{7935DE74-D6AB-4D8A-B03E-35E3CE9863A9}"/>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6">
                <a:extLst>
                  <a:ext uri="{FF2B5EF4-FFF2-40B4-BE49-F238E27FC236}">
                    <a16:creationId xmlns:a16="http://schemas.microsoft.com/office/drawing/2014/main" id="{6AB0E5B0-C978-4ABA-A21E-FDDBB34720DC}"/>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8">
                <a:extLst>
                  <a:ext uri="{FF2B5EF4-FFF2-40B4-BE49-F238E27FC236}">
                    <a16:creationId xmlns:a16="http://schemas.microsoft.com/office/drawing/2014/main" id="{6795AF44-ABCC-44E1-B975-009157D4D91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146">
                <a:extLst>
                  <a:ext uri="{FF2B5EF4-FFF2-40B4-BE49-F238E27FC236}">
                    <a16:creationId xmlns:a16="http://schemas.microsoft.com/office/drawing/2014/main" id="{7B398D7E-0349-410D-BA26-ADCBDD19188D}"/>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04">
                <a:extLst>
                  <a:ext uri="{FF2B5EF4-FFF2-40B4-BE49-F238E27FC236}">
                    <a16:creationId xmlns:a16="http://schemas.microsoft.com/office/drawing/2014/main" id="{05E27748-DFA1-43C6-BF34-8B25D3E5F57E}"/>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C32C3921-6DF0-4499-B509-B1CA43367392}"/>
                </a:ext>
              </a:extLst>
            </p:cNvPr>
            <p:cNvGrpSpPr/>
            <p:nvPr userDrawn="1"/>
          </p:nvGrpSpPr>
          <p:grpSpPr bwMode="gray">
            <a:xfrm>
              <a:off x="0" y="6948152"/>
              <a:ext cx="12192000" cy="232538"/>
              <a:chOff x="0" y="-319423"/>
              <a:chExt cx="12192000" cy="232538"/>
            </a:xfrm>
          </p:grpSpPr>
          <p:sp>
            <p:nvSpPr>
              <p:cNvPr id="40" name="Line 146">
                <a:extLst>
                  <a:ext uri="{FF2B5EF4-FFF2-40B4-BE49-F238E27FC236}">
                    <a16:creationId xmlns:a16="http://schemas.microsoft.com/office/drawing/2014/main" id="{3051F23E-6AFF-4303-B42D-418EAAC96482}"/>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48">
                <a:extLst>
                  <a:ext uri="{FF2B5EF4-FFF2-40B4-BE49-F238E27FC236}">
                    <a16:creationId xmlns:a16="http://schemas.microsoft.com/office/drawing/2014/main" id="{DE926B51-F388-46F1-ABAA-EFAD8543D0EB}"/>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0">
                <a:extLst>
                  <a:ext uri="{FF2B5EF4-FFF2-40B4-BE49-F238E27FC236}">
                    <a16:creationId xmlns:a16="http://schemas.microsoft.com/office/drawing/2014/main" id="{B8679416-3158-41FB-AE9A-2ED3D40B5180}"/>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2">
                <a:extLst>
                  <a:ext uri="{FF2B5EF4-FFF2-40B4-BE49-F238E27FC236}">
                    <a16:creationId xmlns:a16="http://schemas.microsoft.com/office/drawing/2014/main" id="{6D4809B7-24EF-4C92-AA39-9546E2808FDD}"/>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4">
                <a:extLst>
                  <a:ext uri="{FF2B5EF4-FFF2-40B4-BE49-F238E27FC236}">
                    <a16:creationId xmlns:a16="http://schemas.microsoft.com/office/drawing/2014/main" id="{71F11503-511D-49D7-B079-455D1410823C}"/>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6">
                <a:extLst>
                  <a:ext uri="{FF2B5EF4-FFF2-40B4-BE49-F238E27FC236}">
                    <a16:creationId xmlns:a16="http://schemas.microsoft.com/office/drawing/2014/main" id="{55230904-84EC-4BE8-A843-4850C37BF03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8">
                <a:extLst>
                  <a:ext uri="{FF2B5EF4-FFF2-40B4-BE49-F238E27FC236}">
                    <a16:creationId xmlns:a16="http://schemas.microsoft.com/office/drawing/2014/main" id="{D51A699A-4F6F-49F8-9B4D-03E90B5CA76C}"/>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0">
                <a:extLst>
                  <a:ext uri="{FF2B5EF4-FFF2-40B4-BE49-F238E27FC236}">
                    <a16:creationId xmlns:a16="http://schemas.microsoft.com/office/drawing/2014/main" id="{BED16DB2-5A00-4E75-9276-32843FD0408C}"/>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2">
                <a:extLst>
                  <a:ext uri="{FF2B5EF4-FFF2-40B4-BE49-F238E27FC236}">
                    <a16:creationId xmlns:a16="http://schemas.microsoft.com/office/drawing/2014/main" id="{1771A086-EE43-439E-9418-9C35B8842E30}"/>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4">
                <a:extLst>
                  <a:ext uri="{FF2B5EF4-FFF2-40B4-BE49-F238E27FC236}">
                    <a16:creationId xmlns:a16="http://schemas.microsoft.com/office/drawing/2014/main" id="{E17CC11D-623E-448C-BE0C-1E2D64D4FCE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6">
                <a:extLst>
                  <a:ext uri="{FF2B5EF4-FFF2-40B4-BE49-F238E27FC236}">
                    <a16:creationId xmlns:a16="http://schemas.microsoft.com/office/drawing/2014/main" id="{54F3B892-17F1-40CC-8963-6E74D33F6A57}"/>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8">
                <a:extLst>
                  <a:ext uri="{FF2B5EF4-FFF2-40B4-BE49-F238E27FC236}">
                    <a16:creationId xmlns:a16="http://schemas.microsoft.com/office/drawing/2014/main" id="{4021A450-FC7C-4702-9495-272EEF932BB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0">
                <a:extLst>
                  <a:ext uri="{FF2B5EF4-FFF2-40B4-BE49-F238E27FC236}">
                    <a16:creationId xmlns:a16="http://schemas.microsoft.com/office/drawing/2014/main" id="{EF720E9C-13E4-4141-A656-95D7EE48E4FA}"/>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2">
                <a:extLst>
                  <a:ext uri="{FF2B5EF4-FFF2-40B4-BE49-F238E27FC236}">
                    <a16:creationId xmlns:a16="http://schemas.microsoft.com/office/drawing/2014/main" id="{60480E39-E07F-49F8-89C7-607E8DE7C767}"/>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4">
                <a:extLst>
                  <a:ext uri="{FF2B5EF4-FFF2-40B4-BE49-F238E27FC236}">
                    <a16:creationId xmlns:a16="http://schemas.microsoft.com/office/drawing/2014/main" id="{6F9FEF41-2045-488E-A308-C02788C966C1}"/>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6">
                <a:extLst>
                  <a:ext uri="{FF2B5EF4-FFF2-40B4-BE49-F238E27FC236}">
                    <a16:creationId xmlns:a16="http://schemas.microsoft.com/office/drawing/2014/main" id="{5590EB51-ED00-4E47-869B-726BC9266251}"/>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8">
                <a:extLst>
                  <a:ext uri="{FF2B5EF4-FFF2-40B4-BE49-F238E27FC236}">
                    <a16:creationId xmlns:a16="http://schemas.microsoft.com/office/drawing/2014/main" id="{A0E49892-B680-4A94-B516-A4559150014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0">
                <a:extLst>
                  <a:ext uri="{FF2B5EF4-FFF2-40B4-BE49-F238E27FC236}">
                    <a16:creationId xmlns:a16="http://schemas.microsoft.com/office/drawing/2014/main" id="{402361D0-7EA8-4163-B462-CACE3A1198E1}"/>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2">
                <a:extLst>
                  <a:ext uri="{FF2B5EF4-FFF2-40B4-BE49-F238E27FC236}">
                    <a16:creationId xmlns:a16="http://schemas.microsoft.com/office/drawing/2014/main" id="{230D9405-C539-40D4-AA83-D385D30A24F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4">
                <a:extLst>
                  <a:ext uri="{FF2B5EF4-FFF2-40B4-BE49-F238E27FC236}">
                    <a16:creationId xmlns:a16="http://schemas.microsoft.com/office/drawing/2014/main" id="{98C1F4FA-8990-4B72-9100-F28AB828AC8E}"/>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6">
                <a:extLst>
                  <a:ext uri="{FF2B5EF4-FFF2-40B4-BE49-F238E27FC236}">
                    <a16:creationId xmlns:a16="http://schemas.microsoft.com/office/drawing/2014/main" id="{246A124A-21E4-44E2-9957-E1AAF18D58EA}"/>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8">
                <a:extLst>
                  <a:ext uri="{FF2B5EF4-FFF2-40B4-BE49-F238E27FC236}">
                    <a16:creationId xmlns:a16="http://schemas.microsoft.com/office/drawing/2014/main" id="{A8CB19A5-CF55-4164-A0AE-E9A447363BC3}"/>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0">
                <a:extLst>
                  <a:ext uri="{FF2B5EF4-FFF2-40B4-BE49-F238E27FC236}">
                    <a16:creationId xmlns:a16="http://schemas.microsoft.com/office/drawing/2014/main" id="{CE61766A-FA33-44DE-B9B5-507CD29AA23B}"/>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2">
                <a:extLst>
                  <a:ext uri="{FF2B5EF4-FFF2-40B4-BE49-F238E27FC236}">
                    <a16:creationId xmlns:a16="http://schemas.microsoft.com/office/drawing/2014/main" id="{70FDD65A-3EFB-410E-B7F4-A82A5957C96A}"/>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4">
                <a:extLst>
                  <a:ext uri="{FF2B5EF4-FFF2-40B4-BE49-F238E27FC236}">
                    <a16:creationId xmlns:a16="http://schemas.microsoft.com/office/drawing/2014/main" id="{C33F92E0-5BC3-4895-913C-67CE42F8A30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6">
                <a:extLst>
                  <a:ext uri="{FF2B5EF4-FFF2-40B4-BE49-F238E27FC236}">
                    <a16:creationId xmlns:a16="http://schemas.microsoft.com/office/drawing/2014/main" id="{BF24C5C3-C488-49A8-B00A-40D0D064F559}"/>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8">
                <a:extLst>
                  <a:ext uri="{FF2B5EF4-FFF2-40B4-BE49-F238E27FC236}">
                    <a16:creationId xmlns:a16="http://schemas.microsoft.com/office/drawing/2014/main" id="{D3AD992F-1BB3-43ED-B20F-771293D2CB31}"/>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0">
                <a:extLst>
                  <a:ext uri="{FF2B5EF4-FFF2-40B4-BE49-F238E27FC236}">
                    <a16:creationId xmlns:a16="http://schemas.microsoft.com/office/drawing/2014/main" id="{CE888F2D-0E29-4BDB-8B57-212611ED49FE}"/>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2">
                <a:extLst>
                  <a:ext uri="{FF2B5EF4-FFF2-40B4-BE49-F238E27FC236}">
                    <a16:creationId xmlns:a16="http://schemas.microsoft.com/office/drawing/2014/main" id="{05F25D64-C3B4-41C5-BA72-3BE72056F967}"/>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4">
                <a:extLst>
                  <a:ext uri="{FF2B5EF4-FFF2-40B4-BE49-F238E27FC236}">
                    <a16:creationId xmlns:a16="http://schemas.microsoft.com/office/drawing/2014/main" id="{68DFA407-7095-4EF7-8AA6-46958682E00E}"/>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6">
                <a:extLst>
                  <a:ext uri="{FF2B5EF4-FFF2-40B4-BE49-F238E27FC236}">
                    <a16:creationId xmlns:a16="http://schemas.microsoft.com/office/drawing/2014/main" id="{15281B6D-0F5C-468F-A67C-DB046F383556}"/>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8">
                <a:extLst>
                  <a:ext uri="{FF2B5EF4-FFF2-40B4-BE49-F238E27FC236}">
                    <a16:creationId xmlns:a16="http://schemas.microsoft.com/office/drawing/2014/main" id="{A0245633-EB1D-4CBB-9ED1-4B346F84FA5C}"/>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0">
                <a:extLst>
                  <a:ext uri="{FF2B5EF4-FFF2-40B4-BE49-F238E27FC236}">
                    <a16:creationId xmlns:a16="http://schemas.microsoft.com/office/drawing/2014/main" id="{8FA675A0-0C08-4349-85C7-DC4D04E3C772}"/>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2">
                <a:extLst>
                  <a:ext uri="{FF2B5EF4-FFF2-40B4-BE49-F238E27FC236}">
                    <a16:creationId xmlns:a16="http://schemas.microsoft.com/office/drawing/2014/main" id="{558DA6D5-DC0E-47CA-BFDE-56F38E5FDC9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4">
                <a:extLst>
                  <a:ext uri="{FF2B5EF4-FFF2-40B4-BE49-F238E27FC236}">
                    <a16:creationId xmlns:a16="http://schemas.microsoft.com/office/drawing/2014/main" id="{BE1BBDB6-E438-4DCE-9BD9-6433CF6FEC67}"/>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6">
                <a:extLst>
                  <a:ext uri="{FF2B5EF4-FFF2-40B4-BE49-F238E27FC236}">
                    <a16:creationId xmlns:a16="http://schemas.microsoft.com/office/drawing/2014/main" id="{59ACB492-8A5F-48E4-B226-2DAEE9B92033}"/>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8">
                <a:extLst>
                  <a:ext uri="{FF2B5EF4-FFF2-40B4-BE49-F238E27FC236}">
                    <a16:creationId xmlns:a16="http://schemas.microsoft.com/office/drawing/2014/main" id="{9708A34D-2C67-4196-93F6-BB9AF0EC24A3}"/>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0">
                <a:extLst>
                  <a:ext uri="{FF2B5EF4-FFF2-40B4-BE49-F238E27FC236}">
                    <a16:creationId xmlns:a16="http://schemas.microsoft.com/office/drawing/2014/main" id="{BE2C44DC-A694-4CF8-A55E-1B61CCD85CFD}"/>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2">
                <a:extLst>
                  <a:ext uri="{FF2B5EF4-FFF2-40B4-BE49-F238E27FC236}">
                    <a16:creationId xmlns:a16="http://schemas.microsoft.com/office/drawing/2014/main" id="{2A2B77F9-F3C5-494D-AA7E-667BAE5DA6A7}"/>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4">
                <a:extLst>
                  <a:ext uri="{FF2B5EF4-FFF2-40B4-BE49-F238E27FC236}">
                    <a16:creationId xmlns:a16="http://schemas.microsoft.com/office/drawing/2014/main" id="{087E13D9-F871-4AC2-9AB1-8C6A34CC49E7}"/>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6">
                <a:extLst>
                  <a:ext uri="{FF2B5EF4-FFF2-40B4-BE49-F238E27FC236}">
                    <a16:creationId xmlns:a16="http://schemas.microsoft.com/office/drawing/2014/main" id="{C63A1DE9-D7B4-4075-973F-3C7DBDAA56AF}"/>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8">
                <a:extLst>
                  <a:ext uri="{FF2B5EF4-FFF2-40B4-BE49-F238E27FC236}">
                    <a16:creationId xmlns:a16="http://schemas.microsoft.com/office/drawing/2014/main" id="{054ED991-DD5E-4A5D-8497-895F4EA5A93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6">
                <a:extLst>
                  <a:ext uri="{FF2B5EF4-FFF2-40B4-BE49-F238E27FC236}">
                    <a16:creationId xmlns:a16="http://schemas.microsoft.com/office/drawing/2014/main" id="{991FC6A0-A7D5-4709-832C-E524927EF92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204">
                <a:extLst>
                  <a:ext uri="{FF2B5EF4-FFF2-40B4-BE49-F238E27FC236}">
                    <a16:creationId xmlns:a16="http://schemas.microsoft.com/office/drawing/2014/main" id="{C51B17CF-0281-4A43-9079-78304ED3E268}"/>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4" name="Group 13">
              <a:extLst>
                <a:ext uri="{FF2B5EF4-FFF2-40B4-BE49-F238E27FC236}">
                  <a16:creationId xmlns:a16="http://schemas.microsoft.com/office/drawing/2014/main" id="{338BF484-F7DE-43E4-8D3C-EA7B5DE8F582}"/>
                </a:ext>
              </a:extLst>
            </p:cNvPr>
            <p:cNvGrpSpPr/>
            <p:nvPr userDrawn="1"/>
          </p:nvGrpSpPr>
          <p:grpSpPr bwMode="gray">
            <a:xfrm>
              <a:off x="12276481" y="0"/>
              <a:ext cx="240289" cy="6858000"/>
              <a:chOff x="-319714" y="0"/>
              <a:chExt cx="240289" cy="6858000"/>
            </a:xfrm>
          </p:grpSpPr>
          <p:sp>
            <p:nvSpPr>
              <p:cNvPr id="15" name="Line 230">
                <a:extLst>
                  <a:ext uri="{FF2B5EF4-FFF2-40B4-BE49-F238E27FC236}">
                    <a16:creationId xmlns:a16="http://schemas.microsoft.com/office/drawing/2014/main" id="{E607298D-E175-48A5-A33A-EA3F3D18DA7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2">
                <a:extLst>
                  <a:ext uri="{FF2B5EF4-FFF2-40B4-BE49-F238E27FC236}">
                    <a16:creationId xmlns:a16="http://schemas.microsoft.com/office/drawing/2014/main" id="{0FAA0CC8-295F-4B9B-B166-E4B110C248D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4493DE9E-1A3C-4216-A905-5CE9F01FBC0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E100301F-2319-48F1-A1A3-E09EC4730B90}"/>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9F8D59B2-ACFC-405B-B947-0133413A5A3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40">
                <a:extLst>
                  <a:ext uri="{FF2B5EF4-FFF2-40B4-BE49-F238E27FC236}">
                    <a16:creationId xmlns:a16="http://schemas.microsoft.com/office/drawing/2014/main" id="{30CEAC1C-E022-4CB8-9B0E-B5EE235D01F3}"/>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4">
                <a:extLst>
                  <a:ext uri="{FF2B5EF4-FFF2-40B4-BE49-F238E27FC236}">
                    <a16:creationId xmlns:a16="http://schemas.microsoft.com/office/drawing/2014/main" id="{A7A0483A-9ABA-4F80-BBB6-8A08854B3EF2}"/>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6">
                <a:extLst>
                  <a:ext uri="{FF2B5EF4-FFF2-40B4-BE49-F238E27FC236}">
                    <a16:creationId xmlns:a16="http://schemas.microsoft.com/office/drawing/2014/main" id="{9FA55C8A-1A8D-4E17-92C1-9D045E90F05D}"/>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0">
                <a:extLst>
                  <a:ext uri="{FF2B5EF4-FFF2-40B4-BE49-F238E27FC236}">
                    <a16:creationId xmlns:a16="http://schemas.microsoft.com/office/drawing/2014/main" id="{FD539FF3-BCFE-44CE-9E2D-E0E82F6CB82E}"/>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2">
                <a:extLst>
                  <a:ext uri="{FF2B5EF4-FFF2-40B4-BE49-F238E27FC236}">
                    <a16:creationId xmlns:a16="http://schemas.microsoft.com/office/drawing/2014/main" id="{3C9C8295-A03F-455E-8D76-400FA48B51DE}"/>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4">
                <a:extLst>
                  <a:ext uri="{FF2B5EF4-FFF2-40B4-BE49-F238E27FC236}">
                    <a16:creationId xmlns:a16="http://schemas.microsoft.com/office/drawing/2014/main" id="{486881BE-152B-4956-BDB8-07DC36BCFBA0}"/>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6">
                <a:extLst>
                  <a:ext uri="{FF2B5EF4-FFF2-40B4-BE49-F238E27FC236}">
                    <a16:creationId xmlns:a16="http://schemas.microsoft.com/office/drawing/2014/main" id="{6DE2C0B4-97C2-48DE-8865-FB25A6FD79E5}"/>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8">
                <a:extLst>
                  <a:ext uri="{FF2B5EF4-FFF2-40B4-BE49-F238E27FC236}">
                    <a16:creationId xmlns:a16="http://schemas.microsoft.com/office/drawing/2014/main" id="{5FBF2699-33DD-4796-97AF-7152139ADBEC}"/>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0">
                <a:extLst>
                  <a:ext uri="{FF2B5EF4-FFF2-40B4-BE49-F238E27FC236}">
                    <a16:creationId xmlns:a16="http://schemas.microsoft.com/office/drawing/2014/main" id="{1C6261CF-E54F-49B9-BC84-59EA48934B1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2">
                <a:extLst>
                  <a:ext uri="{FF2B5EF4-FFF2-40B4-BE49-F238E27FC236}">
                    <a16:creationId xmlns:a16="http://schemas.microsoft.com/office/drawing/2014/main" id="{5D15D2CC-50A7-42FC-8D7F-C804AFE18997}"/>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4">
                <a:extLst>
                  <a:ext uri="{FF2B5EF4-FFF2-40B4-BE49-F238E27FC236}">
                    <a16:creationId xmlns:a16="http://schemas.microsoft.com/office/drawing/2014/main" id="{4ED4E6BA-3735-46A7-867D-7F3F51CBCD0C}"/>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6">
                <a:extLst>
                  <a:ext uri="{FF2B5EF4-FFF2-40B4-BE49-F238E27FC236}">
                    <a16:creationId xmlns:a16="http://schemas.microsoft.com/office/drawing/2014/main" id="{3862A41B-C006-4B65-90D7-9C2F687CA111}"/>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8">
                <a:extLst>
                  <a:ext uri="{FF2B5EF4-FFF2-40B4-BE49-F238E27FC236}">
                    <a16:creationId xmlns:a16="http://schemas.microsoft.com/office/drawing/2014/main" id="{6E11108E-EB91-485A-973E-FBAED050CE0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0">
                <a:extLst>
                  <a:ext uri="{FF2B5EF4-FFF2-40B4-BE49-F238E27FC236}">
                    <a16:creationId xmlns:a16="http://schemas.microsoft.com/office/drawing/2014/main" id="{8ECC69CC-2E5D-48A1-8169-E871F9E3F07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2">
                <a:extLst>
                  <a:ext uri="{FF2B5EF4-FFF2-40B4-BE49-F238E27FC236}">
                    <a16:creationId xmlns:a16="http://schemas.microsoft.com/office/drawing/2014/main" id="{C1A90C61-B2C9-4F09-BB2E-93BF0BDDF93E}"/>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4">
                <a:extLst>
                  <a:ext uri="{FF2B5EF4-FFF2-40B4-BE49-F238E27FC236}">
                    <a16:creationId xmlns:a16="http://schemas.microsoft.com/office/drawing/2014/main" id="{BB68AAB4-8D4F-4757-8116-BFB22F2ACCE4}"/>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6">
                <a:extLst>
                  <a:ext uri="{FF2B5EF4-FFF2-40B4-BE49-F238E27FC236}">
                    <a16:creationId xmlns:a16="http://schemas.microsoft.com/office/drawing/2014/main" id="{2D5511C0-9CEF-4F70-8054-797FBD483BD0}"/>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8">
                <a:extLst>
                  <a:ext uri="{FF2B5EF4-FFF2-40B4-BE49-F238E27FC236}">
                    <a16:creationId xmlns:a16="http://schemas.microsoft.com/office/drawing/2014/main" id="{21987BD8-A143-4D72-81AD-7B81572CFAB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56">
                <a:extLst>
                  <a:ext uri="{FF2B5EF4-FFF2-40B4-BE49-F238E27FC236}">
                    <a16:creationId xmlns:a16="http://schemas.microsoft.com/office/drawing/2014/main" id="{E5156AC1-71A4-42A7-BABE-76D6F764C7A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34">
                <a:extLst>
                  <a:ext uri="{FF2B5EF4-FFF2-40B4-BE49-F238E27FC236}">
                    <a16:creationId xmlns:a16="http://schemas.microsoft.com/office/drawing/2014/main" id="{AD35C812-EC5C-402E-8D80-62A34413D4A7}"/>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 name="Content Placeholder 2">
            <a:extLst>
              <a:ext uri="{FF2B5EF4-FFF2-40B4-BE49-F238E27FC236}">
                <a16:creationId xmlns:a16="http://schemas.microsoft.com/office/drawing/2014/main" id="{DC389B5C-A374-46FA-89AC-805B0EEC7969}"/>
              </a:ext>
            </a:extLst>
          </p:cNvPr>
          <p:cNvSpPr>
            <a:spLocks noGrp="1"/>
          </p:cNvSpPr>
          <p:nvPr>
            <p:ph idx="1" hasCustomPrompt="1"/>
          </p:nvPr>
        </p:nvSpPr>
        <p:spPr bwMode="black">
          <a:xfrm>
            <a:off x="571500" y="1531939"/>
            <a:ext cx="11048400" cy="4564800"/>
          </a:xfrm>
          <a:prstGeom prst="rect">
            <a:avLst/>
          </a:prstGeom>
        </p:spPr>
        <p:txBody>
          <a:bodyPr/>
          <a:lstStyle>
            <a:lvl1pPr marL="0" indent="0">
              <a:buNone/>
              <a:defRPr>
                <a:solidFill>
                  <a:srgbClr val="003383"/>
                </a:solidFill>
              </a:defRPr>
            </a:lvl1pPr>
            <a:lvl2pPr marL="180000">
              <a:buClr>
                <a:schemeClr val="tx2"/>
              </a:buClr>
              <a:defRPr>
                <a:solidFill>
                  <a:srgbClr val="003383"/>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Niveau</a:t>
            </a:r>
            <a:r>
              <a:rPr lang="en-US" dirty="0"/>
              <a:t> 1</a:t>
            </a:r>
          </a:p>
          <a:p>
            <a:pPr lvl="1"/>
            <a:r>
              <a:rPr lang="en-US" dirty="0" err="1"/>
              <a:t>Niveau</a:t>
            </a:r>
            <a:r>
              <a:rPr lang="en-US" dirty="0"/>
              <a:t> 2</a:t>
            </a:r>
          </a:p>
        </p:txBody>
      </p:sp>
      <p:sp>
        <p:nvSpPr>
          <p:cNvPr id="7" name="Footer Placeholder 6">
            <a:extLst>
              <a:ext uri="{FF2B5EF4-FFF2-40B4-BE49-F238E27FC236}">
                <a16:creationId xmlns:a16="http://schemas.microsoft.com/office/drawing/2014/main" id="{B2B1BA5E-282E-469B-8A36-ED8EC1EA1ED7}"/>
              </a:ext>
            </a:extLst>
          </p:cNvPr>
          <p:cNvSpPr>
            <a:spLocks noGrp="1"/>
          </p:cNvSpPr>
          <p:nvPr>
            <p:ph type="ftr" sz="quarter" idx="10"/>
          </p:nvPr>
        </p:nvSpPr>
        <p:spPr bwMode="black"/>
        <p:txBody>
          <a:bodyPr/>
          <a:lstStyle>
            <a:lvl1pPr>
              <a:defRPr>
                <a:solidFill>
                  <a:srgbClr val="003383"/>
                </a:solidFill>
              </a:defRPr>
            </a:lvl1pPr>
          </a:lstStyle>
          <a:p>
            <a:r>
              <a:rPr lang="en-GB"/>
              <a:t>Titel van je presentatie</a:t>
            </a:r>
            <a:endParaRPr lang="en-GB" dirty="0"/>
          </a:p>
        </p:txBody>
      </p:sp>
      <p:sp>
        <p:nvSpPr>
          <p:cNvPr id="153" name="Slide Number Placeholder 152">
            <a:extLst>
              <a:ext uri="{FF2B5EF4-FFF2-40B4-BE49-F238E27FC236}">
                <a16:creationId xmlns:a16="http://schemas.microsoft.com/office/drawing/2014/main" id="{36E3B2CA-6AA2-46CE-AF8E-D4A073598E74}"/>
              </a:ext>
            </a:extLst>
          </p:cNvPr>
          <p:cNvSpPr>
            <a:spLocks noGrp="1"/>
          </p:cNvSpPr>
          <p:nvPr>
            <p:ph type="sldNum" sz="quarter" idx="11"/>
          </p:nvPr>
        </p:nvSpPr>
        <p:spPr bwMode="black"/>
        <p:txBody>
          <a:bodyPr/>
          <a:lstStyle>
            <a:lvl1pPr>
              <a:defRPr>
                <a:solidFill>
                  <a:srgbClr val="003383"/>
                </a:solidFill>
              </a:defRPr>
            </a:lvl1pPr>
          </a:lstStyle>
          <a:p>
            <a:fld id="{EEC0F82C-4994-47DA-8D9B-99D78D224F6D}" type="slidenum">
              <a:rPr lang="en-GB" smtClean="0"/>
              <a:pPr/>
              <a:t>‹nr.›</a:t>
            </a:fld>
            <a:endParaRPr lang="en-GB" dirty="0"/>
          </a:p>
        </p:txBody>
      </p:sp>
      <p:sp>
        <p:nvSpPr>
          <p:cNvPr id="4" name="Title 3">
            <a:extLst>
              <a:ext uri="{FF2B5EF4-FFF2-40B4-BE49-F238E27FC236}">
                <a16:creationId xmlns:a16="http://schemas.microsoft.com/office/drawing/2014/main" id="{BE7D6050-2078-4E93-B4C4-47591C4F87CC}"/>
              </a:ext>
            </a:extLst>
          </p:cNvPr>
          <p:cNvSpPr>
            <a:spLocks noGrp="1"/>
          </p:cNvSpPr>
          <p:nvPr>
            <p:ph type="title" hasCustomPrompt="1"/>
          </p:nvPr>
        </p:nvSpPr>
        <p:spPr bwMode="black">
          <a:xfrm>
            <a:off x="571500" y="285752"/>
            <a:ext cx="11049000" cy="1238248"/>
          </a:xfrm>
        </p:spPr>
        <p:txBody>
          <a:bodyPr/>
          <a:lstStyle>
            <a:lvl1pPr>
              <a:defRPr>
                <a:solidFill>
                  <a:srgbClr val="003383"/>
                </a:solidFill>
              </a:defRPr>
            </a:lvl1pPr>
          </a:lstStyle>
          <a:p>
            <a:r>
              <a:rPr lang="nl-NL" dirty="0"/>
              <a:t>Klik om de titel aan te passen</a:t>
            </a:r>
          </a:p>
        </p:txBody>
      </p:sp>
    </p:spTree>
    <p:extLst>
      <p:ext uri="{BB962C8B-B14F-4D97-AF65-F5344CB8AC3E}">
        <p14:creationId xmlns:p14="http://schemas.microsoft.com/office/powerpoint/2010/main" val="506119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dia">
    <p:bg bwMode="gray">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CB7E36A-F263-48E7-B563-32F7A4097B1E}"/>
              </a:ext>
            </a:extLst>
          </p:cNvPr>
          <p:cNvGrpSpPr/>
          <p:nvPr userDrawn="1"/>
        </p:nvGrpSpPr>
        <p:grpSpPr>
          <a:xfrm>
            <a:off x="-3714750" y="-933450"/>
            <a:ext cx="19621500" cy="8724900"/>
            <a:chOff x="-3714750" y="-933450"/>
            <a:chExt cx="19621500" cy="8724900"/>
          </a:xfrm>
        </p:grpSpPr>
        <p:sp>
          <p:nvSpPr>
            <p:cNvPr id="8" name="Rectangle 7">
              <a:extLst>
                <a:ext uri="{FF2B5EF4-FFF2-40B4-BE49-F238E27FC236}">
                  <a16:creationId xmlns:a16="http://schemas.microsoft.com/office/drawing/2014/main" id="{208CDB07-905A-4320-8368-7370D36E5EA5}"/>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Content Placeholder 1">
              <a:extLst>
                <a:ext uri="{FF2B5EF4-FFF2-40B4-BE49-F238E27FC236}">
                  <a16:creationId xmlns:a16="http://schemas.microsoft.com/office/drawing/2014/main" id="{61A6D51A-0053-4920-ADF3-39E47E0B0044}"/>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1" name="Afbeelding 25">
              <a:extLst>
                <a:ext uri="{FF2B5EF4-FFF2-40B4-BE49-F238E27FC236}">
                  <a16:creationId xmlns:a16="http://schemas.microsoft.com/office/drawing/2014/main" id="{7000544B-2D37-40CB-9C93-666954B169B0}"/>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9" name="Content Placeholder 8">
            <a:extLst>
              <a:ext uri="{FF2B5EF4-FFF2-40B4-BE49-F238E27FC236}">
                <a16:creationId xmlns:a16="http://schemas.microsoft.com/office/drawing/2014/main" id="{8FEA9182-444B-47BE-8176-55B363FE1507}"/>
              </a:ext>
            </a:extLst>
          </p:cNvPr>
          <p:cNvSpPr>
            <a:spLocks noGrp="1"/>
          </p:cNvSpPr>
          <p:nvPr>
            <p:ph sz="quarter" idx="14" hasCustomPrompt="1"/>
          </p:nvPr>
        </p:nvSpPr>
        <p:spPr bwMode="gray">
          <a:xfrm>
            <a:off x="571500" y="1531939"/>
            <a:ext cx="110484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Footer Placeholder 2">
            <a:extLst>
              <a:ext uri="{FF2B5EF4-FFF2-40B4-BE49-F238E27FC236}">
                <a16:creationId xmlns:a16="http://schemas.microsoft.com/office/drawing/2014/main" id="{EC3FA214-7D25-4F33-80AA-CD7E73BCBBD2}"/>
              </a:ext>
            </a:extLst>
          </p:cNvPr>
          <p:cNvSpPr>
            <a:spLocks noGrp="1"/>
          </p:cNvSpPr>
          <p:nvPr>
            <p:ph type="ftr" sz="quarter" idx="15"/>
          </p:nvPr>
        </p:nvSpPr>
        <p:spPr bwMode="gray"/>
        <p:txBody>
          <a:bodyPr/>
          <a:lstStyle/>
          <a:p>
            <a:r>
              <a:rPr lang="en-GB"/>
              <a:t>Titel van je presentatie</a:t>
            </a:r>
            <a:endParaRPr lang="en-GB" dirty="0"/>
          </a:p>
        </p:txBody>
      </p:sp>
      <p:sp>
        <p:nvSpPr>
          <p:cNvPr id="7" name="Slide Number Placeholder 6">
            <a:extLst>
              <a:ext uri="{FF2B5EF4-FFF2-40B4-BE49-F238E27FC236}">
                <a16:creationId xmlns:a16="http://schemas.microsoft.com/office/drawing/2014/main" id="{7B36A311-11CE-4481-9A89-10E6CFA78B7F}"/>
              </a:ext>
            </a:extLst>
          </p:cNvPr>
          <p:cNvSpPr>
            <a:spLocks noGrp="1"/>
          </p:cNvSpPr>
          <p:nvPr>
            <p:ph type="sldNum" sz="quarter" idx="16"/>
          </p:nvPr>
        </p:nvSpPr>
        <p:spPr bwMode="gray"/>
        <p:txBody>
          <a:bodyPr/>
          <a:lstStyle/>
          <a:p>
            <a:fld id="{EEC0F82C-4994-47DA-8D9B-99D78D224F6D}" type="slidenum">
              <a:rPr lang="en-GB" smtClean="0"/>
              <a:pPr/>
              <a:t>‹nr.›</a:t>
            </a:fld>
            <a:endParaRPr lang="en-GB" dirty="0"/>
          </a:p>
        </p:txBody>
      </p:sp>
      <p:sp>
        <p:nvSpPr>
          <p:cNvPr id="2" name="Title 1">
            <a:extLst>
              <a:ext uri="{FF2B5EF4-FFF2-40B4-BE49-F238E27FC236}">
                <a16:creationId xmlns:a16="http://schemas.microsoft.com/office/drawing/2014/main" id="{4AA25600-7D57-4AB4-A7AD-82F3A45B726D}"/>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26051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koloms tekstdia">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65E2339-D0FD-4D87-BA3B-516BDEC007D4}"/>
              </a:ext>
            </a:extLst>
          </p:cNvPr>
          <p:cNvGrpSpPr/>
          <p:nvPr userDrawn="1"/>
        </p:nvGrpSpPr>
        <p:grpSpPr>
          <a:xfrm>
            <a:off x="-3714750" y="-933450"/>
            <a:ext cx="19621500" cy="8724900"/>
            <a:chOff x="-3714750" y="-933450"/>
            <a:chExt cx="19621500" cy="8724900"/>
          </a:xfrm>
        </p:grpSpPr>
        <p:sp>
          <p:nvSpPr>
            <p:cNvPr id="8" name="Rectangle 7">
              <a:extLst>
                <a:ext uri="{FF2B5EF4-FFF2-40B4-BE49-F238E27FC236}">
                  <a16:creationId xmlns:a16="http://schemas.microsoft.com/office/drawing/2014/main" id="{94ADAC12-4BA5-4A7B-A0B0-FF59F87F2FC9}"/>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9" name="Content Placeholder 1">
              <a:extLst>
                <a:ext uri="{FF2B5EF4-FFF2-40B4-BE49-F238E27FC236}">
                  <a16:creationId xmlns:a16="http://schemas.microsoft.com/office/drawing/2014/main" id="{38044FF4-A3FF-43C4-9B3E-705316A33A2D}"/>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1" name="Afbeelding 25">
              <a:extLst>
                <a:ext uri="{FF2B5EF4-FFF2-40B4-BE49-F238E27FC236}">
                  <a16:creationId xmlns:a16="http://schemas.microsoft.com/office/drawing/2014/main" id="{0EA6BAA4-66E7-48D2-869F-38ECD50E974D}"/>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10" name="Content Placeholder 8">
            <a:extLst>
              <a:ext uri="{FF2B5EF4-FFF2-40B4-BE49-F238E27FC236}">
                <a16:creationId xmlns:a16="http://schemas.microsoft.com/office/drawing/2014/main" id="{D250301E-BA37-4003-8372-4648E0A0F635}"/>
              </a:ext>
            </a:extLst>
          </p:cNvPr>
          <p:cNvSpPr>
            <a:spLocks noGrp="1"/>
          </p:cNvSpPr>
          <p:nvPr>
            <p:ph sz="quarter" idx="15" hasCustomPrompt="1"/>
          </p:nvPr>
        </p:nvSpPr>
        <p:spPr bwMode="gray">
          <a:xfrm>
            <a:off x="6238500" y="1531939"/>
            <a:ext cx="5382000" cy="4564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Footer Placeholder 2">
            <a:extLst>
              <a:ext uri="{FF2B5EF4-FFF2-40B4-BE49-F238E27FC236}">
                <a16:creationId xmlns:a16="http://schemas.microsoft.com/office/drawing/2014/main" id="{37EFEB26-60C1-458C-AEB2-4862977C0198}"/>
              </a:ext>
            </a:extLst>
          </p:cNvPr>
          <p:cNvSpPr>
            <a:spLocks noGrp="1"/>
          </p:cNvSpPr>
          <p:nvPr>
            <p:ph type="ftr" sz="quarter" idx="16"/>
          </p:nvPr>
        </p:nvSpPr>
        <p:spPr bwMode="gray"/>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92117778-47BC-4BCE-8D2C-CF8E681EC6E8}"/>
              </a:ext>
            </a:extLst>
          </p:cNvPr>
          <p:cNvSpPr>
            <a:spLocks noGrp="1"/>
          </p:cNvSpPr>
          <p:nvPr>
            <p:ph type="sldNum" sz="quarter" idx="17"/>
          </p:nvPr>
        </p:nvSpPr>
        <p:spPr bwMode="gray"/>
        <p:txBody>
          <a:bodyPr/>
          <a:lstStyle/>
          <a:p>
            <a:fld id="{EEC0F82C-4994-47DA-8D9B-99D78D224F6D}" type="slidenum">
              <a:rPr lang="en-GB" smtClean="0"/>
              <a:pPr/>
              <a:t>‹nr.›</a:t>
            </a:fld>
            <a:endParaRPr lang="en-GB" dirty="0"/>
          </a:p>
        </p:txBody>
      </p:sp>
      <p:sp>
        <p:nvSpPr>
          <p:cNvPr id="156" name="Content Placeholder 8">
            <a:extLst>
              <a:ext uri="{FF2B5EF4-FFF2-40B4-BE49-F238E27FC236}">
                <a16:creationId xmlns:a16="http://schemas.microsoft.com/office/drawing/2014/main" id="{8C1E6B3E-1E73-45D6-8003-DABCF8722A4E}"/>
              </a:ext>
            </a:extLst>
          </p:cNvPr>
          <p:cNvSpPr>
            <a:spLocks noGrp="1"/>
          </p:cNvSpPr>
          <p:nvPr>
            <p:ph sz="quarter" idx="14" hasCustomPrompt="1"/>
          </p:nvPr>
        </p:nvSpPr>
        <p:spPr bwMode="gray">
          <a:xfrm>
            <a:off x="571499"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5" name="Title 4">
            <a:extLst>
              <a:ext uri="{FF2B5EF4-FFF2-40B4-BE49-F238E27FC236}">
                <a16:creationId xmlns:a16="http://schemas.microsoft.com/office/drawing/2014/main" id="{2F0A3DA3-E97C-4380-A0E1-2C679E9D286B}"/>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19289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89AC4A4-E41F-4926-B662-F9F12BB0F72B}"/>
              </a:ext>
            </a:extLst>
          </p:cNvPr>
          <p:cNvGrpSpPr/>
          <p:nvPr userDrawn="1"/>
        </p:nvGrpSpPr>
        <p:grpSpPr>
          <a:xfrm>
            <a:off x="-3714750" y="-933450"/>
            <a:ext cx="19621500" cy="8724900"/>
            <a:chOff x="-3714750" y="-933450"/>
            <a:chExt cx="19621500" cy="8724900"/>
          </a:xfrm>
        </p:grpSpPr>
        <p:sp>
          <p:nvSpPr>
            <p:cNvPr id="9" name="Rectangle 8">
              <a:extLst>
                <a:ext uri="{FF2B5EF4-FFF2-40B4-BE49-F238E27FC236}">
                  <a16:creationId xmlns:a16="http://schemas.microsoft.com/office/drawing/2014/main" id="{DB789F56-9BCF-4F5F-9072-C3A90A6109F0}"/>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Content Placeholder 1">
              <a:extLst>
                <a:ext uri="{FF2B5EF4-FFF2-40B4-BE49-F238E27FC236}">
                  <a16:creationId xmlns:a16="http://schemas.microsoft.com/office/drawing/2014/main" id="{629D37CC-47C5-46D4-9994-CDB51A14F175}"/>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1" name="Afbeelding 25">
              <a:extLst>
                <a:ext uri="{FF2B5EF4-FFF2-40B4-BE49-F238E27FC236}">
                  <a16:creationId xmlns:a16="http://schemas.microsoft.com/office/drawing/2014/main" id="{243E01D5-F676-4B40-B8AF-D3AD5E1EEC67}"/>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4" name="Footer Placeholder 3">
            <a:extLst>
              <a:ext uri="{FF2B5EF4-FFF2-40B4-BE49-F238E27FC236}">
                <a16:creationId xmlns:a16="http://schemas.microsoft.com/office/drawing/2014/main" id="{0A7B07FD-2A47-44DC-941F-7D6E14B47B72}"/>
              </a:ext>
            </a:extLst>
          </p:cNvPr>
          <p:cNvSpPr>
            <a:spLocks noGrp="1"/>
          </p:cNvSpPr>
          <p:nvPr>
            <p:ph type="ftr" sz="quarter" idx="15"/>
          </p:nvPr>
        </p:nvSpPr>
        <p:spPr bwMode="gray">
          <a:xfrm>
            <a:off x="855030" y="6280563"/>
            <a:ext cx="5097600" cy="577438"/>
          </a:xfrm>
        </p:spPr>
        <p:txBody>
          <a:bodyPr/>
          <a:lstStyle/>
          <a:p>
            <a:r>
              <a:rPr lang="en-GB" dirty="0" err="1"/>
              <a:t>Titel</a:t>
            </a:r>
            <a:r>
              <a:rPr lang="en-GB" dirty="0"/>
              <a:t> van je </a:t>
            </a:r>
            <a:r>
              <a:rPr lang="en-GB" dirty="0" err="1"/>
              <a:t>presentatie</a:t>
            </a:r>
            <a:endParaRPr lang="en-GB" dirty="0"/>
          </a:p>
        </p:txBody>
      </p:sp>
      <p:sp>
        <p:nvSpPr>
          <p:cNvPr id="7" name="Slide Number Placeholder 6">
            <a:extLst>
              <a:ext uri="{FF2B5EF4-FFF2-40B4-BE49-F238E27FC236}">
                <a16:creationId xmlns:a16="http://schemas.microsoft.com/office/drawing/2014/main" id="{D2A312C5-F3AA-4AF5-B3E4-A7A9125FC3DC}"/>
              </a:ext>
            </a:extLst>
          </p:cNvPr>
          <p:cNvSpPr>
            <a:spLocks noGrp="1"/>
          </p:cNvSpPr>
          <p:nvPr>
            <p:ph type="sldNum" sz="quarter" idx="16"/>
          </p:nvPr>
        </p:nvSpPr>
        <p:spPr bwMode="gray"/>
        <p:txBody>
          <a:bodyPr/>
          <a:lstStyle/>
          <a:p>
            <a:fld id="{EEC0F82C-4994-47DA-8D9B-99D78D224F6D}" type="slidenum">
              <a:rPr lang="en-GB" smtClean="0"/>
              <a:pPr/>
              <a:t>‹nr.›</a:t>
            </a:fld>
            <a:endParaRPr lang="en-GB" dirty="0"/>
          </a:p>
        </p:txBody>
      </p:sp>
      <p:sp>
        <p:nvSpPr>
          <p:cNvPr id="14" name="Content Placeholder 8">
            <a:extLst>
              <a:ext uri="{FF2B5EF4-FFF2-40B4-BE49-F238E27FC236}">
                <a16:creationId xmlns:a16="http://schemas.microsoft.com/office/drawing/2014/main" id="{A36F7D77-A527-4765-806C-7E9EA367F802}"/>
              </a:ext>
            </a:extLst>
          </p:cNvPr>
          <p:cNvSpPr>
            <a:spLocks noGrp="1"/>
          </p:cNvSpPr>
          <p:nvPr>
            <p:ph sz="quarter" idx="20" hasCustomPrompt="1"/>
          </p:nvPr>
        </p:nvSpPr>
        <p:spPr bwMode="gray">
          <a:xfrm>
            <a:off x="6238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5" name="Text Placeholder 4">
            <a:extLst>
              <a:ext uri="{FF2B5EF4-FFF2-40B4-BE49-F238E27FC236}">
                <a16:creationId xmlns:a16="http://schemas.microsoft.com/office/drawing/2014/main" id="{0DB36431-83D4-48F2-97ED-9F7019816FE7}"/>
              </a:ext>
            </a:extLst>
          </p:cNvPr>
          <p:cNvSpPr>
            <a:spLocks noGrp="1"/>
          </p:cNvSpPr>
          <p:nvPr>
            <p:ph type="body" sz="quarter" idx="21" hasCustomPrompt="1"/>
          </p:nvPr>
        </p:nvSpPr>
        <p:spPr bwMode="gray">
          <a:xfrm>
            <a:off x="6238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17" name="Content Placeholder 8">
            <a:extLst>
              <a:ext uri="{FF2B5EF4-FFF2-40B4-BE49-F238E27FC236}">
                <a16:creationId xmlns:a16="http://schemas.microsoft.com/office/drawing/2014/main" id="{C8910369-F871-4084-B502-2BC5FBED7866}"/>
              </a:ext>
            </a:extLst>
          </p:cNvPr>
          <p:cNvSpPr>
            <a:spLocks noGrp="1"/>
          </p:cNvSpPr>
          <p:nvPr>
            <p:ph sz="quarter" idx="14" hasCustomPrompt="1"/>
          </p:nvPr>
        </p:nvSpPr>
        <p:spPr bwMode="gray">
          <a:xfrm>
            <a:off x="571500"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2" name="Title 1">
            <a:extLst>
              <a:ext uri="{FF2B5EF4-FFF2-40B4-BE49-F238E27FC236}">
                <a16:creationId xmlns:a16="http://schemas.microsoft.com/office/drawing/2014/main" id="{08289F8E-BD02-4250-A781-11CED51F4F10}"/>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205454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ee grafieken">
    <p:bg bwMode="gray">
      <p:bgRef idx="1001">
        <a:schemeClr val="bg1"/>
      </p:bgRef>
    </p:bg>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9001A125-B315-4F5D-8645-0FE5ABB158C9}"/>
              </a:ext>
            </a:extLst>
          </p:cNvPr>
          <p:cNvSpPr>
            <a:spLocks noGrp="1"/>
          </p:cNvSpPr>
          <p:nvPr>
            <p:ph type="ftr" sz="quarter" idx="10"/>
          </p:nvPr>
        </p:nvSpPr>
        <p:spPr bwMode="gray"/>
        <p:txBody>
          <a:bodyPr/>
          <a:lstStyle/>
          <a:p>
            <a:r>
              <a:rPr lang="en-GB"/>
              <a:t>Titel van je presentatie</a:t>
            </a:r>
            <a:endParaRPr lang="en-GB" dirty="0"/>
          </a:p>
        </p:txBody>
      </p:sp>
      <p:sp>
        <p:nvSpPr>
          <p:cNvPr id="11" name="Slide Number Placeholder 10">
            <a:extLst>
              <a:ext uri="{FF2B5EF4-FFF2-40B4-BE49-F238E27FC236}">
                <a16:creationId xmlns:a16="http://schemas.microsoft.com/office/drawing/2014/main" id="{A24DDAEC-6BED-4D08-8CB9-CE7D70F3035B}"/>
              </a:ext>
            </a:extLst>
          </p:cNvPr>
          <p:cNvSpPr>
            <a:spLocks noGrp="1"/>
          </p:cNvSpPr>
          <p:nvPr>
            <p:ph type="sldNum" sz="quarter" idx="11"/>
          </p:nvPr>
        </p:nvSpPr>
        <p:spPr bwMode="gray"/>
        <p:txBody>
          <a:bodyPr/>
          <a:lstStyle/>
          <a:p>
            <a:fld id="{EEC0F82C-4994-47DA-8D9B-99D78D224F6D}" type="slidenum">
              <a:rPr lang="en-GB" smtClean="0"/>
              <a:pPr/>
              <a:t>‹nr.›</a:t>
            </a:fld>
            <a:endParaRPr lang="en-GB" dirty="0"/>
          </a:p>
        </p:txBody>
      </p:sp>
      <p:sp>
        <p:nvSpPr>
          <p:cNvPr id="13" name="Content Placeholder 8">
            <a:extLst>
              <a:ext uri="{FF2B5EF4-FFF2-40B4-BE49-F238E27FC236}">
                <a16:creationId xmlns:a16="http://schemas.microsoft.com/office/drawing/2014/main" id="{AFD0D768-D0D3-419F-A50A-348F13C0B056}"/>
              </a:ext>
            </a:extLst>
          </p:cNvPr>
          <p:cNvSpPr>
            <a:spLocks noGrp="1"/>
          </p:cNvSpPr>
          <p:nvPr>
            <p:ph sz="quarter" idx="18" hasCustomPrompt="1"/>
          </p:nvPr>
        </p:nvSpPr>
        <p:spPr bwMode="gray">
          <a:xfrm>
            <a:off x="571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6" name="Text Placeholder 4">
            <a:extLst>
              <a:ext uri="{FF2B5EF4-FFF2-40B4-BE49-F238E27FC236}">
                <a16:creationId xmlns:a16="http://schemas.microsoft.com/office/drawing/2014/main" id="{ABCF25F6-53A3-44DB-9E7D-5B3F3AD76336}"/>
              </a:ext>
            </a:extLst>
          </p:cNvPr>
          <p:cNvSpPr>
            <a:spLocks noGrp="1"/>
          </p:cNvSpPr>
          <p:nvPr>
            <p:ph type="body" sz="quarter" idx="19" hasCustomPrompt="1"/>
          </p:nvPr>
        </p:nvSpPr>
        <p:spPr bwMode="gray">
          <a:xfrm>
            <a:off x="571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307" name="Content Placeholder 8">
            <a:extLst>
              <a:ext uri="{FF2B5EF4-FFF2-40B4-BE49-F238E27FC236}">
                <a16:creationId xmlns:a16="http://schemas.microsoft.com/office/drawing/2014/main" id="{7F51DB44-8200-42CE-A1B8-585EFD8DA59E}"/>
              </a:ext>
            </a:extLst>
          </p:cNvPr>
          <p:cNvSpPr>
            <a:spLocks noGrp="1"/>
          </p:cNvSpPr>
          <p:nvPr>
            <p:ph sz="quarter" idx="20" hasCustomPrompt="1"/>
          </p:nvPr>
        </p:nvSpPr>
        <p:spPr bwMode="gray">
          <a:xfrm>
            <a:off x="6238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308" name="Text Placeholder 4">
            <a:extLst>
              <a:ext uri="{FF2B5EF4-FFF2-40B4-BE49-F238E27FC236}">
                <a16:creationId xmlns:a16="http://schemas.microsoft.com/office/drawing/2014/main" id="{34E3C1CD-7C2A-481A-A775-75D68AF05AA0}"/>
              </a:ext>
            </a:extLst>
          </p:cNvPr>
          <p:cNvSpPr>
            <a:spLocks noGrp="1"/>
          </p:cNvSpPr>
          <p:nvPr>
            <p:ph type="body" sz="quarter" idx="21" hasCustomPrompt="1"/>
          </p:nvPr>
        </p:nvSpPr>
        <p:spPr bwMode="gray">
          <a:xfrm>
            <a:off x="6238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3" name="Title 2">
            <a:extLst>
              <a:ext uri="{FF2B5EF4-FFF2-40B4-BE49-F238E27FC236}">
                <a16:creationId xmlns:a16="http://schemas.microsoft.com/office/drawing/2014/main" id="{4FB83375-8CF2-448C-A278-157A78CC6829}"/>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377270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ote grafiek">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E7039D21-6BD7-4B18-8F51-A95A05F74347}"/>
              </a:ext>
            </a:extLst>
          </p:cNvPr>
          <p:cNvSpPr>
            <a:spLocks noGrp="1"/>
          </p:cNvSpPr>
          <p:nvPr>
            <p:ph type="ftr" sz="quarter" idx="14"/>
          </p:nvPr>
        </p:nvSpPr>
        <p:spPr bwMode="gray"/>
        <p:txBody>
          <a:bodyPr/>
          <a:lstStyle/>
          <a:p>
            <a:r>
              <a:rPr lang="en-GB"/>
              <a:t>Titel van je presentatie</a:t>
            </a:r>
            <a:endParaRPr lang="en-GB" dirty="0"/>
          </a:p>
        </p:txBody>
      </p:sp>
      <p:sp>
        <p:nvSpPr>
          <p:cNvPr id="8" name="Slide Number Placeholder 7">
            <a:extLst>
              <a:ext uri="{FF2B5EF4-FFF2-40B4-BE49-F238E27FC236}">
                <a16:creationId xmlns:a16="http://schemas.microsoft.com/office/drawing/2014/main" id="{DA638C78-F9AE-4C9E-B297-E08CDF139837}"/>
              </a:ext>
            </a:extLst>
          </p:cNvPr>
          <p:cNvSpPr>
            <a:spLocks noGrp="1"/>
          </p:cNvSpPr>
          <p:nvPr>
            <p:ph type="sldNum" sz="quarter" idx="15"/>
          </p:nvPr>
        </p:nvSpPr>
        <p:spPr bwMode="gray"/>
        <p:txBody>
          <a:bodyPr/>
          <a:lstStyle/>
          <a:p>
            <a:fld id="{EEC0F82C-4994-47DA-8D9B-99D78D224F6D}" type="slidenum">
              <a:rPr lang="en-GB" smtClean="0"/>
              <a:pPr/>
              <a:t>‹nr.›</a:t>
            </a:fld>
            <a:endParaRPr lang="en-GB" dirty="0"/>
          </a:p>
        </p:txBody>
      </p:sp>
      <p:sp>
        <p:nvSpPr>
          <p:cNvPr id="10" name="Content Placeholder 8">
            <a:extLst>
              <a:ext uri="{FF2B5EF4-FFF2-40B4-BE49-F238E27FC236}">
                <a16:creationId xmlns:a16="http://schemas.microsoft.com/office/drawing/2014/main" id="{902815B5-B9FC-4D7B-BDA5-ED87B5F909DF}"/>
              </a:ext>
            </a:extLst>
          </p:cNvPr>
          <p:cNvSpPr>
            <a:spLocks noGrp="1"/>
          </p:cNvSpPr>
          <p:nvPr>
            <p:ph sz="quarter" idx="17" hasCustomPrompt="1"/>
          </p:nvPr>
        </p:nvSpPr>
        <p:spPr bwMode="gray">
          <a:xfrm>
            <a:off x="571500" y="2082801"/>
            <a:ext cx="110484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1" name="Text Placeholder 4">
            <a:extLst>
              <a:ext uri="{FF2B5EF4-FFF2-40B4-BE49-F238E27FC236}">
                <a16:creationId xmlns:a16="http://schemas.microsoft.com/office/drawing/2014/main" id="{65B5C579-587C-424F-9243-9F0D38BD7F36}"/>
              </a:ext>
            </a:extLst>
          </p:cNvPr>
          <p:cNvSpPr>
            <a:spLocks noGrp="1"/>
          </p:cNvSpPr>
          <p:nvPr>
            <p:ph type="body" sz="quarter" idx="3" hasCustomPrompt="1"/>
          </p:nvPr>
        </p:nvSpPr>
        <p:spPr bwMode="gray">
          <a:xfrm>
            <a:off x="571500" y="1524000"/>
            <a:ext cx="110484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2" name="Title 1">
            <a:extLst>
              <a:ext uri="{FF2B5EF4-FFF2-40B4-BE49-F238E27FC236}">
                <a16:creationId xmlns:a16="http://schemas.microsoft.com/office/drawing/2014/main" id="{786CFA78-780E-4CF9-9467-DDA4FF5019A0}"/>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159642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grpSp>
        <p:nvGrpSpPr>
          <p:cNvPr id="276" name="Group 275">
            <a:extLst>
              <a:ext uri="{FF2B5EF4-FFF2-40B4-BE49-F238E27FC236}">
                <a16:creationId xmlns:a16="http://schemas.microsoft.com/office/drawing/2014/main" id="{1CF2A403-B3E5-46BE-8DA0-EB3525392273}"/>
              </a:ext>
            </a:extLst>
          </p:cNvPr>
          <p:cNvGrpSpPr/>
          <p:nvPr userDrawn="1"/>
        </p:nvGrpSpPr>
        <p:grpSpPr bwMode="gray">
          <a:xfrm>
            <a:off x="-329239" y="-319423"/>
            <a:ext cx="12846009" cy="7500113"/>
            <a:chOff x="-329239" y="-319423"/>
            <a:chExt cx="12846009" cy="7500113"/>
          </a:xfrm>
        </p:grpSpPr>
        <p:grpSp>
          <p:nvGrpSpPr>
            <p:cNvPr id="8" name="Group 7">
              <a:extLst>
                <a:ext uri="{FF2B5EF4-FFF2-40B4-BE49-F238E27FC236}">
                  <a16:creationId xmlns:a16="http://schemas.microsoft.com/office/drawing/2014/main" id="{EC2989A0-591E-4BE4-A52F-66C89D8E9297}"/>
                </a:ext>
              </a:extLst>
            </p:cNvPr>
            <p:cNvGrpSpPr/>
            <p:nvPr userDrawn="1"/>
          </p:nvGrpSpPr>
          <p:grpSpPr bwMode="gray">
            <a:xfrm>
              <a:off x="-329239" y="0"/>
              <a:ext cx="240289" cy="6858000"/>
              <a:chOff x="-319714" y="0"/>
              <a:chExt cx="240289" cy="6858000"/>
            </a:xfrm>
          </p:grpSpPr>
          <p:sp>
            <p:nvSpPr>
              <p:cNvPr id="51" name="Line 230">
                <a:extLst>
                  <a:ext uri="{FF2B5EF4-FFF2-40B4-BE49-F238E27FC236}">
                    <a16:creationId xmlns:a16="http://schemas.microsoft.com/office/drawing/2014/main" id="{4A799371-6775-4EF3-9AC6-0E242AD7C87E}"/>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232">
                <a:extLst>
                  <a:ext uri="{FF2B5EF4-FFF2-40B4-BE49-F238E27FC236}">
                    <a16:creationId xmlns:a16="http://schemas.microsoft.com/office/drawing/2014/main" id="{7FF94247-9141-4137-BAE1-6F8B525F8039}"/>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234">
                <a:extLst>
                  <a:ext uri="{FF2B5EF4-FFF2-40B4-BE49-F238E27FC236}">
                    <a16:creationId xmlns:a16="http://schemas.microsoft.com/office/drawing/2014/main" id="{48A0AFF0-27F0-4AC6-A020-4D2217FB8250}"/>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54" name="Line 236">
                <a:extLst>
                  <a:ext uri="{FF2B5EF4-FFF2-40B4-BE49-F238E27FC236}">
                    <a16:creationId xmlns:a16="http://schemas.microsoft.com/office/drawing/2014/main" id="{880D8312-338E-411C-9FAC-9BF1C4592BA2}"/>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238">
                <a:extLst>
                  <a:ext uri="{FF2B5EF4-FFF2-40B4-BE49-F238E27FC236}">
                    <a16:creationId xmlns:a16="http://schemas.microsoft.com/office/drawing/2014/main" id="{7C00655C-9280-49AE-AC43-F521F6367C5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240">
                <a:extLst>
                  <a:ext uri="{FF2B5EF4-FFF2-40B4-BE49-F238E27FC236}">
                    <a16:creationId xmlns:a16="http://schemas.microsoft.com/office/drawing/2014/main" id="{9D9ACC10-38B9-49B2-A9BA-9BC18B1A9B42}"/>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244">
                <a:extLst>
                  <a:ext uri="{FF2B5EF4-FFF2-40B4-BE49-F238E27FC236}">
                    <a16:creationId xmlns:a16="http://schemas.microsoft.com/office/drawing/2014/main" id="{99C4EEED-F5F6-49BE-8EF4-C9D881A27774}"/>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246">
                <a:extLst>
                  <a:ext uri="{FF2B5EF4-FFF2-40B4-BE49-F238E27FC236}">
                    <a16:creationId xmlns:a16="http://schemas.microsoft.com/office/drawing/2014/main" id="{D80B4E89-6046-4BEE-90E9-0A5D8084B01A}"/>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250">
                <a:extLst>
                  <a:ext uri="{FF2B5EF4-FFF2-40B4-BE49-F238E27FC236}">
                    <a16:creationId xmlns:a16="http://schemas.microsoft.com/office/drawing/2014/main" id="{583B8F3E-68E1-44B0-B92C-413F5F0696FE}"/>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252">
                <a:extLst>
                  <a:ext uri="{FF2B5EF4-FFF2-40B4-BE49-F238E27FC236}">
                    <a16:creationId xmlns:a16="http://schemas.microsoft.com/office/drawing/2014/main" id="{D6DB7C0D-C98D-4FC6-A0AC-BCDC7946188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254">
                <a:extLst>
                  <a:ext uri="{FF2B5EF4-FFF2-40B4-BE49-F238E27FC236}">
                    <a16:creationId xmlns:a16="http://schemas.microsoft.com/office/drawing/2014/main" id="{C3792932-00FD-477F-90CB-24F0F2C6D04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256">
                <a:extLst>
                  <a:ext uri="{FF2B5EF4-FFF2-40B4-BE49-F238E27FC236}">
                    <a16:creationId xmlns:a16="http://schemas.microsoft.com/office/drawing/2014/main" id="{243D556E-0C15-45EB-AE1A-A5E293A7DD86}"/>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258">
                <a:extLst>
                  <a:ext uri="{FF2B5EF4-FFF2-40B4-BE49-F238E27FC236}">
                    <a16:creationId xmlns:a16="http://schemas.microsoft.com/office/drawing/2014/main" id="{25F4CF68-5A7B-4718-A28A-F4490C358006}"/>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60">
                <a:extLst>
                  <a:ext uri="{FF2B5EF4-FFF2-40B4-BE49-F238E27FC236}">
                    <a16:creationId xmlns:a16="http://schemas.microsoft.com/office/drawing/2014/main" id="{4AD7450B-1C97-476A-B84E-111C29DF9C13}"/>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62">
                <a:extLst>
                  <a:ext uri="{FF2B5EF4-FFF2-40B4-BE49-F238E27FC236}">
                    <a16:creationId xmlns:a16="http://schemas.microsoft.com/office/drawing/2014/main" id="{B3F1A7F8-C4BE-4FFD-92D9-61DD6B7E9DC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64">
                <a:extLst>
                  <a:ext uri="{FF2B5EF4-FFF2-40B4-BE49-F238E27FC236}">
                    <a16:creationId xmlns:a16="http://schemas.microsoft.com/office/drawing/2014/main" id="{7BD9808D-4E51-4BD2-8AA7-6A7D7A7859CA}"/>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66">
                <a:extLst>
                  <a:ext uri="{FF2B5EF4-FFF2-40B4-BE49-F238E27FC236}">
                    <a16:creationId xmlns:a16="http://schemas.microsoft.com/office/drawing/2014/main" id="{1B66D40C-4087-435B-A991-1F96241BE070}"/>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68">
                <a:extLst>
                  <a:ext uri="{FF2B5EF4-FFF2-40B4-BE49-F238E27FC236}">
                    <a16:creationId xmlns:a16="http://schemas.microsoft.com/office/drawing/2014/main" id="{2D8BA85B-7D51-45C2-8A0E-18BDE832C6CA}"/>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70">
                <a:extLst>
                  <a:ext uri="{FF2B5EF4-FFF2-40B4-BE49-F238E27FC236}">
                    <a16:creationId xmlns:a16="http://schemas.microsoft.com/office/drawing/2014/main" id="{10CF31EB-2CB4-4D8F-A4A9-48B18E659A8E}"/>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72">
                <a:extLst>
                  <a:ext uri="{FF2B5EF4-FFF2-40B4-BE49-F238E27FC236}">
                    <a16:creationId xmlns:a16="http://schemas.microsoft.com/office/drawing/2014/main" id="{F40B4D5C-2DB0-4211-B6A1-C15F87BC8249}"/>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74">
                <a:extLst>
                  <a:ext uri="{FF2B5EF4-FFF2-40B4-BE49-F238E27FC236}">
                    <a16:creationId xmlns:a16="http://schemas.microsoft.com/office/drawing/2014/main" id="{BAAB5D79-E022-4471-8585-11C02C758F57}"/>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76">
                <a:extLst>
                  <a:ext uri="{FF2B5EF4-FFF2-40B4-BE49-F238E27FC236}">
                    <a16:creationId xmlns:a16="http://schemas.microsoft.com/office/drawing/2014/main" id="{264FBB83-2D29-4020-8788-22E881FD520C}"/>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78">
                <a:extLst>
                  <a:ext uri="{FF2B5EF4-FFF2-40B4-BE49-F238E27FC236}">
                    <a16:creationId xmlns:a16="http://schemas.microsoft.com/office/drawing/2014/main" id="{0C01E9E8-DD2E-4CCA-B15D-805F20D3213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6">
                <a:extLst>
                  <a:ext uri="{FF2B5EF4-FFF2-40B4-BE49-F238E27FC236}">
                    <a16:creationId xmlns:a16="http://schemas.microsoft.com/office/drawing/2014/main" id="{069F73C4-38A3-4104-8412-F112FE21D95F}"/>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34">
                <a:extLst>
                  <a:ext uri="{FF2B5EF4-FFF2-40B4-BE49-F238E27FC236}">
                    <a16:creationId xmlns:a16="http://schemas.microsoft.com/office/drawing/2014/main" id="{C99160B0-A228-4AF0-835B-195B0F2F506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4" name="Group 3">
              <a:extLst>
                <a:ext uri="{FF2B5EF4-FFF2-40B4-BE49-F238E27FC236}">
                  <a16:creationId xmlns:a16="http://schemas.microsoft.com/office/drawing/2014/main" id="{D1E4EE04-F8F2-4BB4-9279-7E564905F432}"/>
                </a:ext>
              </a:extLst>
            </p:cNvPr>
            <p:cNvGrpSpPr/>
            <p:nvPr userDrawn="1"/>
          </p:nvGrpSpPr>
          <p:grpSpPr bwMode="gray">
            <a:xfrm>
              <a:off x="0" y="-319423"/>
              <a:ext cx="12192000" cy="232538"/>
              <a:chOff x="0" y="-319423"/>
              <a:chExt cx="12192000" cy="232538"/>
            </a:xfrm>
          </p:grpSpPr>
          <p:sp>
            <p:nvSpPr>
              <p:cNvPr id="74" name="Line 146">
                <a:extLst>
                  <a:ext uri="{FF2B5EF4-FFF2-40B4-BE49-F238E27FC236}">
                    <a16:creationId xmlns:a16="http://schemas.microsoft.com/office/drawing/2014/main" id="{E9055BE5-2D90-426C-9788-56C9BD9DCE12}"/>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148">
                <a:extLst>
                  <a:ext uri="{FF2B5EF4-FFF2-40B4-BE49-F238E27FC236}">
                    <a16:creationId xmlns:a16="http://schemas.microsoft.com/office/drawing/2014/main" id="{C9DAB43D-CC73-4859-B141-4AD98C2E82B1}"/>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150">
                <a:extLst>
                  <a:ext uri="{FF2B5EF4-FFF2-40B4-BE49-F238E27FC236}">
                    <a16:creationId xmlns:a16="http://schemas.microsoft.com/office/drawing/2014/main" id="{783CCD94-2E85-48EB-BCC8-A74F2D10AF85}"/>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152">
                <a:extLst>
                  <a:ext uri="{FF2B5EF4-FFF2-40B4-BE49-F238E27FC236}">
                    <a16:creationId xmlns:a16="http://schemas.microsoft.com/office/drawing/2014/main" id="{0F7BBE4D-BB21-42A9-8A7F-51311F57971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154">
                <a:extLst>
                  <a:ext uri="{FF2B5EF4-FFF2-40B4-BE49-F238E27FC236}">
                    <a16:creationId xmlns:a16="http://schemas.microsoft.com/office/drawing/2014/main" id="{B22D8C54-40B9-45B3-8AAD-C175EF1C03A5}"/>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56">
                <a:extLst>
                  <a:ext uri="{FF2B5EF4-FFF2-40B4-BE49-F238E27FC236}">
                    <a16:creationId xmlns:a16="http://schemas.microsoft.com/office/drawing/2014/main" id="{4F2F6FA5-551A-4D31-8B60-0ED7E6A5FB25}"/>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158">
                <a:extLst>
                  <a:ext uri="{FF2B5EF4-FFF2-40B4-BE49-F238E27FC236}">
                    <a16:creationId xmlns:a16="http://schemas.microsoft.com/office/drawing/2014/main" id="{4E81690B-CF1F-4979-ACDC-5676C4E26557}"/>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160">
                <a:extLst>
                  <a:ext uri="{FF2B5EF4-FFF2-40B4-BE49-F238E27FC236}">
                    <a16:creationId xmlns:a16="http://schemas.microsoft.com/office/drawing/2014/main" id="{633CAFBD-66D7-4751-BFFA-5CED1363874D}"/>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62">
                <a:extLst>
                  <a:ext uri="{FF2B5EF4-FFF2-40B4-BE49-F238E27FC236}">
                    <a16:creationId xmlns:a16="http://schemas.microsoft.com/office/drawing/2014/main" id="{E7DD789A-A91C-4297-89D3-3D88F7FEA0DF}"/>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64">
                <a:extLst>
                  <a:ext uri="{FF2B5EF4-FFF2-40B4-BE49-F238E27FC236}">
                    <a16:creationId xmlns:a16="http://schemas.microsoft.com/office/drawing/2014/main" id="{76F57F59-BF0B-41A3-A7B8-600C34C6993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66">
                <a:extLst>
                  <a:ext uri="{FF2B5EF4-FFF2-40B4-BE49-F238E27FC236}">
                    <a16:creationId xmlns:a16="http://schemas.microsoft.com/office/drawing/2014/main" id="{AF8B9695-955E-427E-BAF0-0AD330712B69}"/>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68">
                <a:extLst>
                  <a:ext uri="{FF2B5EF4-FFF2-40B4-BE49-F238E27FC236}">
                    <a16:creationId xmlns:a16="http://schemas.microsoft.com/office/drawing/2014/main" id="{B40382F7-32B1-4D0F-AE85-711838DDE070}"/>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70">
                <a:extLst>
                  <a:ext uri="{FF2B5EF4-FFF2-40B4-BE49-F238E27FC236}">
                    <a16:creationId xmlns:a16="http://schemas.microsoft.com/office/drawing/2014/main" id="{5A705FED-B06F-451A-98D5-A1B80BB4B1CD}"/>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72">
                <a:extLst>
                  <a:ext uri="{FF2B5EF4-FFF2-40B4-BE49-F238E27FC236}">
                    <a16:creationId xmlns:a16="http://schemas.microsoft.com/office/drawing/2014/main" id="{487C6CE1-2972-4940-B54B-C3BCB3D20AE9}"/>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74">
                <a:extLst>
                  <a:ext uri="{FF2B5EF4-FFF2-40B4-BE49-F238E27FC236}">
                    <a16:creationId xmlns:a16="http://schemas.microsoft.com/office/drawing/2014/main" id="{656E3E82-31B7-4132-A694-B3BA52205906}"/>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76">
                <a:extLst>
                  <a:ext uri="{FF2B5EF4-FFF2-40B4-BE49-F238E27FC236}">
                    <a16:creationId xmlns:a16="http://schemas.microsoft.com/office/drawing/2014/main" id="{DAA86CA9-C84E-41E4-89BE-93359944FA45}"/>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78">
                <a:extLst>
                  <a:ext uri="{FF2B5EF4-FFF2-40B4-BE49-F238E27FC236}">
                    <a16:creationId xmlns:a16="http://schemas.microsoft.com/office/drawing/2014/main" id="{29766851-2B5B-4AB2-A299-AE8A9D1448C1}"/>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80">
                <a:extLst>
                  <a:ext uri="{FF2B5EF4-FFF2-40B4-BE49-F238E27FC236}">
                    <a16:creationId xmlns:a16="http://schemas.microsoft.com/office/drawing/2014/main" id="{62C4EEAD-74C6-4071-89B2-D1C6943C2646}"/>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82">
                <a:extLst>
                  <a:ext uri="{FF2B5EF4-FFF2-40B4-BE49-F238E27FC236}">
                    <a16:creationId xmlns:a16="http://schemas.microsoft.com/office/drawing/2014/main" id="{DC902D87-DF78-4305-BDFF-4DAB6AC0CAE5}"/>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84">
                <a:extLst>
                  <a:ext uri="{FF2B5EF4-FFF2-40B4-BE49-F238E27FC236}">
                    <a16:creationId xmlns:a16="http://schemas.microsoft.com/office/drawing/2014/main" id="{7175C76A-A1F4-4705-8A56-D52F0D11CEEF}"/>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86">
                <a:extLst>
                  <a:ext uri="{FF2B5EF4-FFF2-40B4-BE49-F238E27FC236}">
                    <a16:creationId xmlns:a16="http://schemas.microsoft.com/office/drawing/2014/main" id="{7A788EDF-7320-4E27-8200-B39B8B11FCF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88">
                <a:extLst>
                  <a:ext uri="{FF2B5EF4-FFF2-40B4-BE49-F238E27FC236}">
                    <a16:creationId xmlns:a16="http://schemas.microsoft.com/office/drawing/2014/main" id="{D0B43F8E-AEAC-409E-BEDE-92A7446BD03B}"/>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90">
                <a:extLst>
                  <a:ext uri="{FF2B5EF4-FFF2-40B4-BE49-F238E27FC236}">
                    <a16:creationId xmlns:a16="http://schemas.microsoft.com/office/drawing/2014/main" id="{BA0574E9-4D1E-431A-85EB-147564BB3DEF}"/>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92">
                <a:extLst>
                  <a:ext uri="{FF2B5EF4-FFF2-40B4-BE49-F238E27FC236}">
                    <a16:creationId xmlns:a16="http://schemas.microsoft.com/office/drawing/2014/main" id="{34682F73-8F81-40AF-8F08-FAD4948E1D1E}"/>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94">
                <a:extLst>
                  <a:ext uri="{FF2B5EF4-FFF2-40B4-BE49-F238E27FC236}">
                    <a16:creationId xmlns:a16="http://schemas.microsoft.com/office/drawing/2014/main" id="{78089B54-998B-4545-96AF-D93CE3D8B3E6}"/>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96">
                <a:extLst>
                  <a:ext uri="{FF2B5EF4-FFF2-40B4-BE49-F238E27FC236}">
                    <a16:creationId xmlns:a16="http://schemas.microsoft.com/office/drawing/2014/main" id="{863243C7-7234-49FD-A09D-DB3A608F866B}"/>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98">
                <a:extLst>
                  <a:ext uri="{FF2B5EF4-FFF2-40B4-BE49-F238E27FC236}">
                    <a16:creationId xmlns:a16="http://schemas.microsoft.com/office/drawing/2014/main" id="{610AD6E6-BE8C-4979-A81B-C07AA7B21F50}"/>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200">
                <a:extLst>
                  <a:ext uri="{FF2B5EF4-FFF2-40B4-BE49-F238E27FC236}">
                    <a16:creationId xmlns:a16="http://schemas.microsoft.com/office/drawing/2014/main" id="{45178C0C-CD75-4422-92EB-EA69A0292FA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202">
                <a:extLst>
                  <a:ext uri="{FF2B5EF4-FFF2-40B4-BE49-F238E27FC236}">
                    <a16:creationId xmlns:a16="http://schemas.microsoft.com/office/drawing/2014/main" id="{E8C04A60-9038-4BC1-9BF6-EB52D623DA0A}"/>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204">
                <a:extLst>
                  <a:ext uri="{FF2B5EF4-FFF2-40B4-BE49-F238E27FC236}">
                    <a16:creationId xmlns:a16="http://schemas.microsoft.com/office/drawing/2014/main" id="{F317CA47-DBE7-4A30-8484-4F3C1A3CC9B1}"/>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206">
                <a:extLst>
                  <a:ext uri="{FF2B5EF4-FFF2-40B4-BE49-F238E27FC236}">
                    <a16:creationId xmlns:a16="http://schemas.microsoft.com/office/drawing/2014/main" id="{51CA300F-44E9-403B-8A70-DF5ABEFF571F}"/>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208">
                <a:extLst>
                  <a:ext uri="{FF2B5EF4-FFF2-40B4-BE49-F238E27FC236}">
                    <a16:creationId xmlns:a16="http://schemas.microsoft.com/office/drawing/2014/main" id="{9C28B45E-77E9-4916-B3E3-A1212720CA58}"/>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210">
                <a:extLst>
                  <a:ext uri="{FF2B5EF4-FFF2-40B4-BE49-F238E27FC236}">
                    <a16:creationId xmlns:a16="http://schemas.microsoft.com/office/drawing/2014/main" id="{F7A40021-1BFF-4A9D-A6AE-54B1DFC57433}"/>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212">
                <a:extLst>
                  <a:ext uri="{FF2B5EF4-FFF2-40B4-BE49-F238E27FC236}">
                    <a16:creationId xmlns:a16="http://schemas.microsoft.com/office/drawing/2014/main" id="{1C31ED5B-C152-4A41-8615-C15854B5D537}"/>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14">
                <a:extLst>
                  <a:ext uri="{FF2B5EF4-FFF2-40B4-BE49-F238E27FC236}">
                    <a16:creationId xmlns:a16="http://schemas.microsoft.com/office/drawing/2014/main" id="{9AAFA5CB-0C0F-48AB-A84F-BAC8E78AAABD}"/>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16">
                <a:extLst>
                  <a:ext uri="{FF2B5EF4-FFF2-40B4-BE49-F238E27FC236}">
                    <a16:creationId xmlns:a16="http://schemas.microsoft.com/office/drawing/2014/main" id="{975067D0-02E6-483A-B473-55D60C60E80D}"/>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18">
                <a:extLst>
                  <a:ext uri="{FF2B5EF4-FFF2-40B4-BE49-F238E27FC236}">
                    <a16:creationId xmlns:a16="http://schemas.microsoft.com/office/drawing/2014/main" id="{D35D1D57-9861-4580-8EB1-9EFA1657E1D9}"/>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20">
                <a:extLst>
                  <a:ext uri="{FF2B5EF4-FFF2-40B4-BE49-F238E27FC236}">
                    <a16:creationId xmlns:a16="http://schemas.microsoft.com/office/drawing/2014/main" id="{29CAB4B8-1267-4A6F-B76C-624EBF2CFCF7}"/>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22">
                <a:extLst>
                  <a:ext uri="{FF2B5EF4-FFF2-40B4-BE49-F238E27FC236}">
                    <a16:creationId xmlns:a16="http://schemas.microsoft.com/office/drawing/2014/main" id="{75FE8E74-853D-4F5C-8F49-B4E3F82DD7CC}"/>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24">
                <a:extLst>
                  <a:ext uri="{FF2B5EF4-FFF2-40B4-BE49-F238E27FC236}">
                    <a16:creationId xmlns:a16="http://schemas.microsoft.com/office/drawing/2014/main" id="{AC086E93-FBE8-477A-AA5B-BE3ADFA2DF0A}"/>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26">
                <a:extLst>
                  <a:ext uri="{FF2B5EF4-FFF2-40B4-BE49-F238E27FC236}">
                    <a16:creationId xmlns:a16="http://schemas.microsoft.com/office/drawing/2014/main" id="{9C4415A8-7AF8-4C4E-89F4-08F1AEAA0ECB}"/>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28">
                <a:extLst>
                  <a:ext uri="{FF2B5EF4-FFF2-40B4-BE49-F238E27FC236}">
                    <a16:creationId xmlns:a16="http://schemas.microsoft.com/office/drawing/2014/main" id="{DF15FA93-32C4-4F67-8DCC-6211727CFA8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146">
                <a:extLst>
                  <a:ext uri="{FF2B5EF4-FFF2-40B4-BE49-F238E27FC236}">
                    <a16:creationId xmlns:a16="http://schemas.microsoft.com/office/drawing/2014/main" id="{7D390C6A-5B10-4DAE-8DD4-C3F34474859E}"/>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04">
                <a:extLst>
                  <a:ext uri="{FF2B5EF4-FFF2-40B4-BE49-F238E27FC236}">
                    <a16:creationId xmlns:a16="http://schemas.microsoft.com/office/drawing/2014/main" id="{5271E9CB-D203-4F88-940B-CE0E7F4C09E7}"/>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203" name="Group 202">
              <a:extLst>
                <a:ext uri="{FF2B5EF4-FFF2-40B4-BE49-F238E27FC236}">
                  <a16:creationId xmlns:a16="http://schemas.microsoft.com/office/drawing/2014/main" id="{9A55F9D7-F44C-424B-9951-671096D74919}"/>
                </a:ext>
              </a:extLst>
            </p:cNvPr>
            <p:cNvGrpSpPr/>
            <p:nvPr userDrawn="1"/>
          </p:nvGrpSpPr>
          <p:grpSpPr bwMode="gray">
            <a:xfrm>
              <a:off x="0" y="6948152"/>
              <a:ext cx="12192000" cy="232538"/>
              <a:chOff x="0" y="-319423"/>
              <a:chExt cx="12192000" cy="232538"/>
            </a:xfrm>
          </p:grpSpPr>
          <p:sp>
            <p:nvSpPr>
              <p:cNvPr id="204" name="Line 146">
                <a:extLst>
                  <a:ext uri="{FF2B5EF4-FFF2-40B4-BE49-F238E27FC236}">
                    <a16:creationId xmlns:a16="http://schemas.microsoft.com/office/drawing/2014/main" id="{E7BD9EED-FCAB-401A-A074-FF1ADD8AB933}"/>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5" name="Line 148">
                <a:extLst>
                  <a:ext uri="{FF2B5EF4-FFF2-40B4-BE49-F238E27FC236}">
                    <a16:creationId xmlns:a16="http://schemas.microsoft.com/office/drawing/2014/main" id="{322B27C5-ACD5-4A53-80DA-48142FEEF76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6" name="Line 150">
                <a:extLst>
                  <a:ext uri="{FF2B5EF4-FFF2-40B4-BE49-F238E27FC236}">
                    <a16:creationId xmlns:a16="http://schemas.microsoft.com/office/drawing/2014/main" id="{7D1FD05B-CCD1-4CB9-9E34-FADFDCBE8672}"/>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7" name="Line 152">
                <a:extLst>
                  <a:ext uri="{FF2B5EF4-FFF2-40B4-BE49-F238E27FC236}">
                    <a16:creationId xmlns:a16="http://schemas.microsoft.com/office/drawing/2014/main" id="{F98029B3-7D80-404E-9BAF-E8984449ED8E}"/>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8" name="Line 154">
                <a:extLst>
                  <a:ext uri="{FF2B5EF4-FFF2-40B4-BE49-F238E27FC236}">
                    <a16:creationId xmlns:a16="http://schemas.microsoft.com/office/drawing/2014/main" id="{6B1736EE-8925-47AE-AF7D-EC3491A69D69}"/>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9" name="Line 156">
                <a:extLst>
                  <a:ext uri="{FF2B5EF4-FFF2-40B4-BE49-F238E27FC236}">
                    <a16:creationId xmlns:a16="http://schemas.microsoft.com/office/drawing/2014/main" id="{AB881379-0CB5-488C-83C5-AD5ABE6B4AC4}"/>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0" name="Line 158">
                <a:extLst>
                  <a:ext uri="{FF2B5EF4-FFF2-40B4-BE49-F238E27FC236}">
                    <a16:creationId xmlns:a16="http://schemas.microsoft.com/office/drawing/2014/main" id="{EA704E05-E987-48D7-9744-1E7C7F60398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1" name="Line 160">
                <a:extLst>
                  <a:ext uri="{FF2B5EF4-FFF2-40B4-BE49-F238E27FC236}">
                    <a16:creationId xmlns:a16="http://schemas.microsoft.com/office/drawing/2014/main" id="{DD8A1146-C797-470B-86FF-26558384DE44}"/>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2" name="Line 162">
                <a:extLst>
                  <a:ext uri="{FF2B5EF4-FFF2-40B4-BE49-F238E27FC236}">
                    <a16:creationId xmlns:a16="http://schemas.microsoft.com/office/drawing/2014/main" id="{956D2995-FD90-4960-B6C6-37F74F1CD49F}"/>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3" name="Line 164">
                <a:extLst>
                  <a:ext uri="{FF2B5EF4-FFF2-40B4-BE49-F238E27FC236}">
                    <a16:creationId xmlns:a16="http://schemas.microsoft.com/office/drawing/2014/main" id="{4452549F-2205-4DE5-9231-C0119A43D64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4" name="Line 166">
                <a:extLst>
                  <a:ext uri="{FF2B5EF4-FFF2-40B4-BE49-F238E27FC236}">
                    <a16:creationId xmlns:a16="http://schemas.microsoft.com/office/drawing/2014/main" id="{06A73587-41DB-458D-BA0E-A41FC0F53469}"/>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5" name="Line 168">
                <a:extLst>
                  <a:ext uri="{FF2B5EF4-FFF2-40B4-BE49-F238E27FC236}">
                    <a16:creationId xmlns:a16="http://schemas.microsoft.com/office/drawing/2014/main" id="{AB8A168F-D710-4ACD-BB10-6FF16130E6C1}"/>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6" name="Line 170">
                <a:extLst>
                  <a:ext uri="{FF2B5EF4-FFF2-40B4-BE49-F238E27FC236}">
                    <a16:creationId xmlns:a16="http://schemas.microsoft.com/office/drawing/2014/main" id="{DC778B31-8B47-4517-833A-1E2BE98921F0}"/>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7" name="Line 172">
                <a:extLst>
                  <a:ext uri="{FF2B5EF4-FFF2-40B4-BE49-F238E27FC236}">
                    <a16:creationId xmlns:a16="http://schemas.microsoft.com/office/drawing/2014/main" id="{9A714920-CA9A-4307-97FD-4A1DBCF7A0BE}"/>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8" name="Line 174">
                <a:extLst>
                  <a:ext uri="{FF2B5EF4-FFF2-40B4-BE49-F238E27FC236}">
                    <a16:creationId xmlns:a16="http://schemas.microsoft.com/office/drawing/2014/main" id="{BD6860BD-4556-43E9-96FE-4296E15471A4}"/>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9" name="Line 176">
                <a:extLst>
                  <a:ext uri="{FF2B5EF4-FFF2-40B4-BE49-F238E27FC236}">
                    <a16:creationId xmlns:a16="http://schemas.microsoft.com/office/drawing/2014/main" id="{BBA72420-D47D-4D60-AC4E-15739634ABBF}"/>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0" name="Line 178">
                <a:extLst>
                  <a:ext uri="{FF2B5EF4-FFF2-40B4-BE49-F238E27FC236}">
                    <a16:creationId xmlns:a16="http://schemas.microsoft.com/office/drawing/2014/main" id="{3DB697E7-A9F1-4D40-83DC-0BFC0A071E1B}"/>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1" name="Line 180">
                <a:extLst>
                  <a:ext uri="{FF2B5EF4-FFF2-40B4-BE49-F238E27FC236}">
                    <a16:creationId xmlns:a16="http://schemas.microsoft.com/office/drawing/2014/main" id="{32D26787-F117-476A-9956-AB8F9349806C}"/>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2" name="Line 182">
                <a:extLst>
                  <a:ext uri="{FF2B5EF4-FFF2-40B4-BE49-F238E27FC236}">
                    <a16:creationId xmlns:a16="http://schemas.microsoft.com/office/drawing/2014/main" id="{025ECA36-F446-4473-ABCA-8D95AFD027A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3" name="Line 184">
                <a:extLst>
                  <a:ext uri="{FF2B5EF4-FFF2-40B4-BE49-F238E27FC236}">
                    <a16:creationId xmlns:a16="http://schemas.microsoft.com/office/drawing/2014/main" id="{81FF942F-FB43-4FC6-929A-86C7B0EBC18B}"/>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4" name="Line 186">
                <a:extLst>
                  <a:ext uri="{FF2B5EF4-FFF2-40B4-BE49-F238E27FC236}">
                    <a16:creationId xmlns:a16="http://schemas.microsoft.com/office/drawing/2014/main" id="{B709D19E-E39F-494A-A6E6-CBCEC49C1198}"/>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5" name="Line 188">
                <a:extLst>
                  <a:ext uri="{FF2B5EF4-FFF2-40B4-BE49-F238E27FC236}">
                    <a16:creationId xmlns:a16="http://schemas.microsoft.com/office/drawing/2014/main" id="{B8B8B54D-524F-4264-916C-2FC6FF6A80F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6" name="Line 190">
                <a:extLst>
                  <a:ext uri="{FF2B5EF4-FFF2-40B4-BE49-F238E27FC236}">
                    <a16:creationId xmlns:a16="http://schemas.microsoft.com/office/drawing/2014/main" id="{918ADF54-EFD9-4399-928B-4465449F81D8}"/>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7" name="Line 192">
                <a:extLst>
                  <a:ext uri="{FF2B5EF4-FFF2-40B4-BE49-F238E27FC236}">
                    <a16:creationId xmlns:a16="http://schemas.microsoft.com/office/drawing/2014/main" id="{3E79A654-23C0-4C6A-BE83-E4DB38986AD2}"/>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8" name="Line 194">
                <a:extLst>
                  <a:ext uri="{FF2B5EF4-FFF2-40B4-BE49-F238E27FC236}">
                    <a16:creationId xmlns:a16="http://schemas.microsoft.com/office/drawing/2014/main" id="{2B54C710-E92E-42EC-A5BC-D19B34FCE203}"/>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9" name="Line 196">
                <a:extLst>
                  <a:ext uri="{FF2B5EF4-FFF2-40B4-BE49-F238E27FC236}">
                    <a16:creationId xmlns:a16="http://schemas.microsoft.com/office/drawing/2014/main" id="{FF691EAE-292C-449F-8D1E-2D5CC874386C}"/>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0" name="Line 198">
                <a:extLst>
                  <a:ext uri="{FF2B5EF4-FFF2-40B4-BE49-F238E27FC236}">
                    <a16:creationId xmlns:a16="http://schemas.microsoft.com/office/drawing/2014/main" id="{AF199973-2704-48FF-A912-EA8761F1B1F8}"/>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1" name="Line 200">
                <a:extLst>
                  <a:ext uri="{FF2B5EF4-FFF2-40B4-BE49-F238E27FC236}">
                    <a16:creationId xmlns:a16="http://schemas.microsoft.com/office/drawing/2014/main" id="{2179696C-55AB-4E4F-ADBB-4948CC78B640}"/>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2" name="Line 202">
                <a:extLst>
                  <a:ext uri="{FF2B5EF4-FFF2-40B4-BE49-F238E27FC236}">
                    <a16:creationId xmlns:a16="http://schemas.microsoft.com/office/drawing/2014/main" id="{E40B09A8-7B50-444C-83B4-D554757805EE}"/>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3" name="Line 204">
                <a:extLst>
                  <a:ext uri="{FF2B5EF4-FFF2-40B4-BE49-F238E27FC236}">
                    <a16:creationId xmlns:a16="http://schemas.microsoft.com/office/drawing/2014/main" id="{D732FBAA-714B-4123-B3AD-128CD9E0DD84}"/>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4" name="Line 206">
                <a:extLst>
                  <a:ext uri="{FF2B5EF4-FFF2-40B4-BE49-F238E27FC236}">
                    <a16:creationId xmlns:a16="http://schemas.microsoft.com/office/drawing/2014/main" id="{F7F7F37E-EAA9-4AF9-A648-260135E2C4FC}"/>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5" name="Line 208">
                <a:extLst>
                  <a:ext uri="{FF2B5EF4-FFF2-40B4-BE49-F238E27FC236}">
                    <a16:creationId xmlns:a16="http://schemas.microsoft.com/office/drawing/2014/main" id="{6CEEFF4B-7BC7-4184-9070-E76E4FA33DD1}"/>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6" name="Line 210">
                <a:extLst>
                  <a:ext uri="{FF2B5EF4-FFF2-40B4-BE49-F238E27FC236}">
                    <a16:creationId xmlns:a16="http://schemas.microsoft.com/office/drawing/2014/main" id="{D89DBE56-4878-4D21-A3BA-D3EFD5A593F7}"/>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7" name="Line 212">
                <a:extLst>
                  <a:ext uri="{FF2B5EF4-FFF2-40B4-BE49-F238E27FC236}">
                    <a16:creationId xmlns:a16="http://schemas.microsoft.com/office/drawing/2014/main" id="{C78D6867-6999-46D0-9A27-ECD582B3900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8" name="Line 214">
                <a:extLst>
                  <a:ext uri="{FF2B5EF4-FFF2-40B4-BE49-F238E27FC236}">
                    <a16:creationId xmlns:a16="http://schemas.microsoft.com/office/drawing/2014/main" id="{3802F2B0-7BEB-406D-8AF9-41D6B9145D6B}"/>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9" name="Line 216">
                <a:extLst>
                  <a:ext uri="{FF2B5EF4-FFF2-40B4-BE49-F238E27FC236}">
                    <a16:creationId xmlns:a16="http://schemas.microsoft.com/office/drawing/2014/main" id="{C51B818D-B4B1-4654-8686-D9E17B3DA80A}"/>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0" name="Line 218">
                <a:extLst>
                  <a:ext uri="{FF2B5EF4-FFF2-40B4-BE49-F238E27FC236}">
                    <a16:creationId xmlns:a16="http://schemas.microsoft.com/office/drawing/2014/main" id="{DD1F1B93-C51D-4317-91EC-76B00D43A6E8}"/>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1" name="Line 220">
                <a:extLst>
                  <a:ext uri="{FF2B5EF4-FFF2-40B4-BE49-F238E27FC236}">
                    <a16:creationId xmlns:a16="http://schemas.microsoft.com/office/drawing/2014/main" id="{A83844EF-A052-420D-9690-6EFBA06FE49C}"/>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2" name="Line 222">
                <a:extLst>
                  <a:ext uri="{FF2B5EF4-FFF2-40B4-BE49-F238E27FC236}">
                    <a16:creationId xmlns:a16="http://schemas.microsoft.com/office/drawing/2014/main" id="{49368BDD-60B1-4FA4-853B-F287C51FF571}"/>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3" name="Line 224">
                <a:extLst>
                  <a:ext uri="{FF2B5EF4-FFF2-40B4-BE49-F238E27FC236}">
                    <a16:creationId xmlns:a16="http://schemas.microsoft.com/office/drawing/2014/main" id="{6418E1AB-5E13-4A8C-993A-58A72895D96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4" name="Line 226">
                <a:extLst>
                  <a:ext uri="{FF2B5EF4-FFF2-40B4-BE49-F238E27FC236}">
                    <a16:creationId xmlns:a16="http://schemas.microsoft.com/office/drawing/2014/main" id="{0A2FA256-C65F-49A2-996B-574C0526F7C5}"/>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5" name="Line 228">
                <a:extLst>
                  <a:ext uri="{FF2B5EF4-FFF2-40B4-BE49-F238E27FC236}">
                    <a16:creationId xmlns:a16="http://schemas.microsoft.com/office/drawing/2014/main" id="{C2D490BA-E43F-4117-BEF2-0F52E0F71611}"/>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6" name="Line 146">
                <a:extLst>
                  <a:ext uri="{FF2B5EF4-FFF2-40B4-BE49-F238E27FC236}">
                    <a16:creationId xmlns:a16="http://schemas.microsoft.com/office/drawing/2014/main" id="{99EC5A6B-FC11-4D30-AC5E-3A9F8C6568EC}"/>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7" name="Line 204">
                <a:extLst>
                  <a:ext uri="{FF2B5EF4-FFF2-40B4-BE49-F238E27FC236}">
                    <a16:creationId xmlns:a16="http://schemas.microsoft.com/office/drawing/2014/main" id="{4E6B41D9-9BC9-478C-B1BF-4C79BDAFEBCF}"/>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248" name="Group 247">
              <a:extLst>
                <a:ext uri="{FF2B5EF4-FFF2-40B4-BE49-F238E27FC236}">
                  <a16:creationId xmlns:a16="http://schemas.microsoft.com/office/drawing/2014/main" id="{87136350-F161-4AE6-AB2A-BCD267B142B5}"/>
                </a:ext>
              </a:extLst>
            </p:cNvPr>
            <p:cNvGrpSpPr/>
            <p:nvPr userDrawn="1"/>
          </p:nvGrpSpPr>
          <p:grpSpPr bwMode="gray">
            <a:xfrm>
              <a:off x="12276481" y="0"/>
              <a:ext cx="240289" cy="6858000"/>
              <a:chOff x="-319714" y="0"/>
              <a:chExt cx="240289" cy="6858000"/>
            </a:xfrm>
          </p:grpSpPr>
          <p:sp>
            <p:nvSpPr>
              <p:cNvPr id="249" name="Line 230">
                <a:extLst>
                  <a:ext uri="{FF2B5EF4-FFF2-40B4-BE49-F238E27FC236}">
                    <a16:creationId xmlns:a16="http://schemas.microsoft.com/office/drawing/2014/main" id="{CD1D345E-2CAF-4CE3-8334-ED01F74C67BD}"/>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0" name="Line 232">
                <a:extLst>
                  <a:ext uri="{FF2B5EF4-FFF2-40B4-BE49-F238E27FC236}">
                    <a16:creationId xmlns:a16="http://schemas.microsoft.com/office/drawing/2014/main" id="{3B6E4022-59CC-4B7A-A1A9-81F611EFE102}"/>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1" name="Line 234">
                <a:extLst>
                  <a:ext uri="{FF2B5EF4-FFF2-40B4-BE49-F238E27FC236}">
                    <a16:creationId xmlns:a16="http://schemas.microsoft.com/office/drawing/2014/main" id="{628037D5-C480-47F0-9013-2ECD634820C1}"/>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252" name="Line 236">
                <a:extLst>
                  <a:ext uri="{FF2B5EF4-FFF2-40B4-BE49-F238E27FC236}">
                    <a16:creationId xmlns:a16="http://schemas.microsoft.com/office/drawing/2014/main" id="{DBA468E2-B981-4F27-A826-0C4A5FF9D71A}"/>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3" name="Line 238">
                <a:extLst>
                  <a:ext uri="{FF2B5EF4-FFF2-40B4-BE49-F238E27FC236}">
                    <a16:creationId xmlns:a16="http://schemas.microsoft.com/office/drawing/2014/main" id="{E9D9F40E-8453-4242-8D65-FF9A1D18CEDF}"/>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4" name="Line 240">
                <a:extLst>
                  <a:ext uri="{FF2B5EF4-FFF2-40B4-BE49-F238E27FC236}">
                    <a16:creationId xmlns:a16="http://schemas.microsoft.com/office/drawing/2014/main" id="{227489E9-60E1-466A-B71F-1ACED01C1A4A}"/>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5" name="Line 244">
                <a:extLst>
                  <a:ext uri="{FF2B5EF4-FFF2-40B4-BE49-F238E27FC236}">
                    <a16:creationId xmlns:a16="http://schemas.microsoft.com/office/drawing/2014/main" id="{B5CCAAC7-8174-4200-A397-45C8D7D80EA0}"/>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6" name="Line 246">
                <a:extLst>
                  <a:ext uri="{FF2B5EF4-FFF2-40B4-BE49-F238E27FC236}">
                    <a16:creationId xmlns:a16="http://schemas.microsoft.com/office/drawing/2014/main" id="{D86C1CFE-8BFB-46A2-8127-E7DEFC21A11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7" name="Line 250">
                <a:extLst>
                  <a:ext uri="{FF2B5EF4-FFF2-40B4-BE49-F238E27FC236}">
                    <a16:creationId xmlns:a16="http://schemas.microsoft.com/office/drawing/2014/main" id="{56D39B38-C9FC-4A34-9954-1E1A7C259AAF}"/>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8" name="Line 252">
                <a:extLst>
                  <a:ext uri="{FF2B5EF4-FFF2-40B4-BE49-F238E27FC236}">
                    <a16:creationId xmlns:a16="http://schemas.microsoft.com/office/drawing/2014/main" id="{F0410102-824B-49B6-8DE2-58AEDF2D79C3}"/>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9" name="Line 254">
                <a:extLst>
                  <a:ext uri="{FF2B5EF4-FFF2-40B4-BE49-F238E27FC236}">
                    <a16:creationId xmlns:a16="http://schemas.microsoft.com/office/drawing/2014/main" id="{4A4A2A15-2B21-4765-BE1E-0F9D7ED5CC31}"/>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0" name="Line 256">
                <a:extLst>
                  <a:ext uri="{FF2B5EF4-FFF2-40B4-BE49-F238E27FC236}">
                    <a16:creationId xmlns:a16="http://schemas.microsoft.com/office/drawing/2014/main" id="{4882F819-9CC4-4170-B7D9-66F2614199FB}"/>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1" name="Line 258">
                <a:extLst>
                  <a:ext uri="{FF2B5EF4-FFF2-40B4-BE49-F238E27FC236}">
                    <a16:creationId xmlns:a16="http://schemas.microsoft.com/office/drawing/2014/main" id="{EA40A8CD-5143-4A7B-A0B3-50F8C9503F1C}"/>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2" name="Line 260">
                <a:extLst>
                  <a:ext uri="{FF2B5EF4-FFF2-40B4-BE49-F238E27FC236}">
                    <a16:creationId xmlns:a16="http://schemas.microsoft.com/office/drawing/2014/main" id="{F71CB355-B0EB-438D-A119-00A4993ACDE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3" name="Line 262">
                <a:extLst>
                  <a:ext uri="{FF2B5EF4-FFF2-40B4-BE49-F238E27FC236}">
                    <a16:creationId xmlns:a16="http://schemas.microsoft.com/office/drawing/2014/main" id="{14A4B447-DF58-486C-BB91-1C3FDA53E87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4" name="Line 264">
                <a:extLst>
                  <a:ext uri="{FF2B5EF4-FFF2-40B4-BE49-F238E27FC236}">
                    <a16:creationId xmlns:a16="http://schemas.microsoft.com/office/drawing/2014/main" id="{219BB3D5-F6C3-42C1-BDD9-2B748C625FA3}"/>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5" name="Line 266">
                <a:extLst>
                  <a:ext uri="{FF2B5EF4-FFF2-40B4-BE49-F238E27FC236}">
                    <a16:creationId xmlns:a16="http://schemas.microsoft.com/office/drawing/2014/main" id="{569D7BF8-D9EE-4412-9D8B-28637A15537E}"/>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6" name="Line 268">
                <a:extLst>
                  <a:ext uri="{FF2B5EF4-FFF2-40B4-BE49-F238E27FC236}">
                    <a16:creationId xmlns:a16="http://schemas.microsoft.com/office/drawing/2014/main" id="{124E4B8B-C23C-4C6B-88F4-E4D6148A983F}"/>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7" name="Line 270">
                <a:extLst>
                  <a:ext uri="{FF2B5EF4-FFF2-40B4-BE49-F238E27FC236}">
                    <a16:creationId xmlns:a16="http://schemas.microsoft.com/office/drawing/2014/main" id="{50A552D0-5BE4-4C00-AE63-0E0E90178254}"/>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8" name="Line 272">
                <a:extLst>
                  <a:ext uri="{FF2B5EF4-FFF2-40B4-BE49-F238E27FC236}">
                    <a16:creationId xmlns:a16="http://schemas.microsoft.com/office/drawing/2014/main" id="{0D255ED6-6E73-4021-AC13-29328BB9E2A4}"/>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9" name="Line 274">
                <a:extLst>
                  <a:ext uri="{FF2B5EF4-FFF2-40B4-BE49-F238E27FC236}">
                    <a16:creationId xmlns:a16="http://schemas.microsoft.com/office/drawing/2014/main" id="{6F9BF373-D964-49B2-8258-E4513DCCC028}"/>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0" name="Line 276">
                <a:extLst>
                  <a:ext uri="{FF2B5EF4-FFF2-40B4-BE49-F238E27FC236}">
                    <a16:creationId xmlns:a16="http://schemas.microsoft.com/office/drawing/2014/main" id="{86477187-E02F-4E66-A775-DC19DCD6EBD3}"/>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1" name="Line 278">
                <a:extLst>
                  <a:ext uri="{FF2B5EF4-FFF2-40B4-BE49-F238E27FC236}">
                    <a16:creationId xmlns:a16="http://schemas.microsoft.com/office/drawing/2014/main" id="{472827F0-1091-44E6-AFC4-62B20C419FD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2" name="Line 256">
                <a:extLst>
                  <a:ext uri="{FF2B5EF4-FFF2-40B4-BE49-F238E27FC236}">
                    <a16:creationId xmlns:a16="http://schemas.microsoft.com/office/drawing/2014/main" id="{BCA05744-1201-4482-8476-28924479A734}"/>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3" name="Line 234">
                <a:extLst>
                  <a:ext uri="{FF2B5EF4-FFF2-40B4-BE49-F238E27FC236}">
                    <a16:creationId xmlns:a16="http://schemas.microsoft.com/office/drawing/2014/main" id="{F85459DB-D9E5-46DA-AEA9-18B327DC319B}"/>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5" name="Footer Placeholder 4">
            <a:extLst>
              <a:ext uri="{FF2B5EF4-FFF2-40B4-BE49-F238E27FC236}">
                <a16:creationId xmlns:a16="http://schemas.microsoft.com/office/drawing/2014/main" id="{64562BC9-7258-4DEA-9BDE-C079C2C39A42}"/>
              </a:ext>
            </a:extLst>
          </p:cNvPr>
          <p:cNvSpPr>
            <a:spLocks noGrp="1"/>
          </p:cNvSpPr>
          <p:nvPr>
            <p:ph type="ftr" sz="quarter" idx="3"/>
          </p:nvPr>
        </p:nvSpPr>
        <p:spPr bwMode="gray">
          <a:xfrm>
            <a:off x="855030" y="6280563"/>
            <a:ext cx="4255200" cy="577438"/>
          </a:xfrm>
          <a:prstGeom prst="rect">
            <a:avLst/>
          </a:prstGeom>
        </p:spPr>
        <p:txBody>
          <a:bodyPr vert="horz" lIns="0" tIns="0" rIns="0" bIns="0" rtlCol="0" anchor="ctr" anchorCtr="0">
            <a:noAutofit/>
          </a:bodyPr>
          <a:lstStyle>
            <a:lvl1pPr algn="l">
              <a:lnSpc>
                <a:spcPct val="100000"/>
              </a:lnSpc>
              <a:defRPr sz="1000">
                <a:solidFill>
                  <a:schemeClr val="tx2"/>
                </a:solidFill>
              </a:defRPr>
            </a:lvl1pPr>
          </a:lstStyle>
          <a:p>
            <a:r>
              <a:rPr lang="en-GB" dirty="0" err="1"/>
              <a:t>Titel</a:t>
            </a:r>
            <a:r>
              <a:rPr lang="en-GB" dirty="0"/>
              <a:t> van je </a:t>
            </a:r>
            <a:r>
              <a:rPr lang="en-GB" dirty="0" err="1"/>
              <a:t>presentatie</a:t>
            </a:r>
            <a:endParaRPr lang="en-GB" dirty="0"/>
          </a:p>
        </p:txBody>
      </p:sp>
      <p:sp>
        <p:nvSpPr>
          <p:cNvPr id="6" name="Slide Number Placeholder 5">
            <a:extLst>
              <a:ext uri="{FF2B5EF4-FFF2-40B4-BE49-F238E27FC236}">
                <a16:creationId xmlns:a16="http://schemas.microsoft.com/office/drawing/2014/main" id="{60260FDB-B4A5-47A6-9893-5DF35572C43A}"/>
              </a:ext>
            </a:extLst>
          </p:cNvPr>
          <p:cNvSpPr>
            <a:spLocks noGrp="1"/>
          </p:cNvSpPr>
          <p:nvPr>
            <p:ph type="sldNum" sz="quarter" idx="4"/>
          </p:nvPr>
        </p:nvSpPr>
        <p:spPr bwMode="gray">
          <a:xfrm>
            <a:off x="571500" y="6280563"/>
            <a:ext cx="283529" cy="577438"/>
          </a:xfrm>
          <a:prstGeom prst="rect">
            <a:avLst/>
          </a:prstGeom>
        </p:spPr>
        <p:txBody>
          <a:bodyPr vert="horz" lIns="0" tIns="0" rIns="0" bIns="0" rtlCol="0" anchor="ctr" anchorCtr="0">
            <a:noAutofit/>
          </a:bodyPr>
          <a:lstStyle>
            <a:lvl1pPr algn="l">
              <a:lnSpc>
                <a:spcPct val="100000"/>
              </a:lnSpc>
              <a:defRPr sz="1000">
                <a:solidFill>
                  <a:schemeClr val="tx2"/>
                </a:solidFill>
              </a:defRPr>
            </a:lvl1pPr>
          </a:lstStyle>
          <a:p>
            <a:fld id="{EEC0F82C-4994-47DA-8D9B-99D78D224F6D}" type="slidenum">
              <a:rPr lang="en-GB" smtClean="0"/>
              <a:pPr/>
              <a:t>‹nr.›</a:t>
            </a:fld>
            <a:endParaRPr lang="en-GB" dirty="0"/>
          </a:p>
        </p:txBody>
      </p:sp>
      <p:sp>
        <p:nvSpPr>
          <p:cNvPr id="7" name="Text Placeholder 6">
            <a:extLst>
              <a:ext uri="{FF2B5EF4-FFF2-40B4-BE49-F238E27FC236}">
                <a16:creationId xmlns:a16="http://schemas.microsoft.com/office/drawing/2014/main" id="{4633B522-924E-4097-8F7C-82F110CF9209}"/>
              </a:ext>
            </a:extLst>
          </p:cNvPr>
          <p:cNvSpPr>
            <a:spLocks noGrp="1"/>
          </p:cNvSpPr>
          <p:nvPr userDrawn="1">
            <p:ph type="body" idx="1"/>
          </p:nvPr>
        </p:nvSpPr>
        <p:spPr bwMode="gray">
          <a:xfrm>
            <a:off x="571500" y="1531538"/>
            <a:ext cx="11049000" cy="4566064"/>
          </a:xfrm>
          <a:prstGeom prst="rect">
            <a:avLst/>
          </a:prstGeom>
        </p:spPr>
        <p:txBody>
          <a:bodyPr vert="horz" lIns="0" tIns="0" rIns="0" bIns="0" rtlCol="0">
            <a:noAutofit/>
          </a:bodyPr>
          <a:lstStyle/>
          <a:p>
            <a:pPr lvl="0"/>
            <a:r>
              <a:rPr lang="nl-NL" noProof="0" dirty="0"/>
              <a:t>Niveau 1</a:t>
            </a:r>
          </a:p>
          <a:p>
            <a:pPr lvl="1"/>
            <a:r>
              <a:rPr lang="nl-NL" noProof="0" dirty="0"/>
              <a:t>Niveau 2</a:t>
            </a:r>
          </a:p>
          <a:p>
            <a:pPr lvl="2"/>
            <a:r>
              <a:rPr lang="nl-NL" noProof="0" dirty="0"/>
              <a:t>Niveau 3</a:t>
            </a:r>
          </a:p>
          <a:p>
            <a:pPr lvl="3"/>
            <a:r>
              <a:rPr lang="nl-NL" noProof="0" dirty="0"/>
              <a:t>Niveau 4</a:t>
            </a:r>
          </a:p>
          <a:p>
            <a:pPr lvl="4"/>
            <a:r>
              <a:rPr lang="nl-NL" noProof="0" dirty="0"/>
              <a:t>Niveau 5</a:t>
            </a:r>
          </a:p>
          <a:p>
            <a:pPr lvl="5"/>
            <a:r>
              <a:rPr lang="nl-NL" noProof="0" dirty="0"/>
              <a:t>Niveau 6</a:t>
            </a:r>
          </a:p>
          <a:p>
            <a:pPr lvl="6"/>
            <a:r>
              <a:rPr lang="nl-NL" noProof="0" dirty="0"/>
              <a:t>Niveau 7</a:t>
            </a:r>
          </a:p>
          <a:p>
            <a:pPr lvl="7"/>
            <a:r>
              <a:rPr lang="nl-NL" noProof="0" dirty="0"/>
              <a:t>Niveau 8</a:t>
            </a:r>
          </a:p>
          <a:p>
            <a:pPr lvl="8"/>
            <a:r>
              <a:rPr lang="nl-NL" noProof="0" dirty="0"/>
              <a:t>Niveau 9</a:t>
            </a:r>
          </a:p>
        </p:txBody>
      </p:sp>
      <p:sp>
        <p:nvSpPr>
          <p:cNvPr id="12" name="Title Placeholder 11">
            <a:extLst>
              <a:ext uri="{FF2B5EF4-FFF2-40B4-BE49-F238E27FC236}">
                <a16:creationId xmlns:a16="http://schemas.microsoft.com/office/drawing/2014/main" id="{150BF419-8B74-4D04-B0E8-49FE4CC683C8}"/>
              </a:ext>
            </a:extLst>
          </p:cNvPr>
          <p:cNvSpPr>
            <a:spLocks noGrp="1"/>
          </p:cNvSpPr>
          <p:nvPr userDrawn="1">
            <p:ph type="title"/>
          </p:nvPr>
        </p:nvSpPr>
        <p:spPr bwMode="gray">
          <a:xfrm>
            <a:off x="571500" y="285752"/>
            <a:ext cx="11049000" cy="1238248"/>
          </a:xfrm>
          <a:prstGeom prst="rect">
            <a:avLst/>
          </a:prstGeom>
        </p:spPr>
        <p:txBody>
          <a:bodyPr vert="horz" lIns="0" tIns="0" rIns="0" bIns="0" rtlCol="0" anchor="t" anchorCtr="0">
            <a:noAutofit/>
          </a:bodyPr>
          <a:lstStyle/>
          <a:p>
            <a:r>
              <a:rPr lang="nl-NL" dirty="0"/>
              <a:t>Klik om de titel aan te passen</a:t>
            </a:r>
            <a:endParaRPr lang="nl-NL" noProof="0" dirty="0"/>
          </a:p>
        </p:txBody>
      </p:sp>
      <p:sp>
        <p:nvSpPr>
          <p:cNvPr id="157" name="Text Placeholder 3">
            <a:extLst>
              <a:ext uri="{FF2B5EF4-FFF2-40B4-BE49-F238E27FC236}">
                <a16:creationId xmlns:a16="http://schemas.microsoft.com/office/drawing/2014/main" id="{1654D9CB-7204-4471-AF30-3FA9695FC877}"/>
              </a:ext>
            </a:extLst>
          </p:cNvPr>
          <p:cNvSpPr txBox="1">
            <a:spLocks/>
          </p:cNvSpPr>
          <p:nvPr userDrawn="1"/>
        </p:nvSpPr>
        <p:spPr bwMode="gray">
          <a:xfrm>
            <a:off x="11047668" y="6285600"/>
            <a:ext cx="572400" cy="572400"/>
          </a:xfrm>
          <a:prstGeom prst="rect">
            <a:avLst/>
          </a:prstGeom>
          <a:blipFill>
            <a:blip r:embed="rId25" cstate="screen">
              <a:extLst>
                <a:ext uri="{28A0092B-C50C-407E-A947-70E740481C1C}">
                  <a14:useLocalDpi xmlns:a14="http://schemas.microsoft.com/office/drawing/2010/main"/>
                </a:ext>
              </a:extLst>
            </a:blip>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Tree>
    <p:extLst>
      <p:ext uri="{BB962C8B-B14F-4D97-AF65-F5344CB8AC3E}">
        <p14:creationId xmlns:p14="http://schemas.microsoft.com/office/powerpoint/2010/main" val="166180058"/>
      </p:ext>
    </p:extLst>
  </p:cSld>
  <p:clrMap bg1="lt1" tx1="dk1" bg2="lt2" tx2="dk2" accent1="accent1" accent2="accent2" accent3="accent3" accent4="accent4" accent5="accent5" accent6="accent6" hlink="hlink" folHlink="folHlink"/>
  <p:sldLayoutIdLst>
    <p:sldLayoutId id="2147483666" r:id="rId1"/>
    <p:sldLayoutId id="2147483649" r:id="rId2"/>
    <p:sldLayoutId id="2147483655" r:id="rId3"/>
    <p:sldLayoutId id="2147483657" r:id="rId4"/>
    <p:sldLayoutId id="2147483650" r:id="rId5"/>
    <p:sldLayoutId id="2147483652" r:id="rId6"/>
    <p:sldLayoutId id="2147483663" r:id="rId7"/>
    <p:sldLayoutId id="2147483653" r:id="rId8"/>
    <p:sldLayoutId id="2147483658" r:id="rId9"/>
    <p:sldLayoutId id="2147483662" r:id="rId10"/>
    <p:sldLayoutId id="2147483668" r:id="rId11"/>
    <p:sldLayoutId id="2147483670" r:id="rId12"/>
    <p:sldLayoutId id="2147483669" r:id="rId13"/>
    <p:sldLayoutId id="2147483672" r:id="rId14"/>
    <p:sldLayoutId id="2147483671" r:id="rId15"/>
    <p:sldLayoutId id="2147483673" r:id="rId16"/>
    <p:sldLayoutId id="2147483674" r:id="rId17"/>
    <p:sldLayoutId id="2147483654" r:id="rId18"/>
    <p:sldLayoutId id="2147483667" r:id="rId19"/>
    <p:sldLayoutId id="2147483661" r:id="rId20"/>
    <p:sldLayoutId id="2147483665" r:id="rId21"/>
    <p:sldLayoutId id="2147483664" r:id="rId22"/>
    <p:sldLayoutId id="2147483675" r:id="rId23"/>
  </p:sldLayoutIdLst>
  <p:hf hdr="0" dt="0"/>
  <p:txStyles>
    <p:title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2000" kern="1200" dirty="0">
          <a:solidFill>
            <a:schemeClr val="tx1"/>
          </a:solidFill>
          <a:latin typeface="+mn-lt"/>
          <a:ea typeface="+mn-ea"/>
          <a:cs typeface="+mn-cs"/>
        </a:defRPr>
      </a:lvl1pPr>
      <a:lvl2pPr marL="179388"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2000" kern="1200" dirty="0">
          <a:solidFill>
            <a:schemeClr val="tx1"/>
          </a:solidFill>
          <a:latin typeface="+mn-lt"/>
          <a:ea typeface="+mn-ea"/>
          <a:cs typeface="+mn-cs"/>
        </a:defRPr>
      </a:lvl2pPr>
      <a:lvl3pPr marL="3619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800" kern="1200" dirty="0">
          <a:solidFill>
            <a:schemeClr val="tx1"/>
          </a:solidFill>
          <a:latin typeface="+mn-lt"/>
          <a:ea typeface="+mn-ea"/>
          <a:cs typeface="+mn-cs"/>
        </a:defRPr>
      </a:lvl3pPr>
      <a:lvl4pPr marL="53340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800" kern="1200">
          <a:solidFill>
            <a:schemeClr val="tx1"/>
          </a:solidFill>
          <a:latin typeface="+mn-lt"/>
          <a:ea typeface="+mn-ea"/>
          <a:cs typeface="+mn-cs"/>
        </a:defRPr>
      </a:lvl4pPr>
      <a:lvl5pPr marL="72390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5pPr>
      <a:lvl6pPr marL="8953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08585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25730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4287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0" userDrawn="1">
          <p15:clr>
            <a:srgbClr val="F26B43"/>
          </p15:clr>
        </p15:guide>
        <p15:guide id="2" pos="7320" userDrawn="1">
          <p15:clr>
            <a:srgbClr val="F26B43"/>
          </p15:clr>
        </p15:guide>
        <p15:guide id="3" orient="horz" pos="4140" userDrawn="1">
          <p15:clr>
            <a:srgbClr val="F26B43"/>
          </p15:clr>
        </p15:guide>
        <p15:guide id="4" orient="horz" pos="180" userDrawn="1">
          <p15:clr>
            <a:srgbClr val="F26B43"/>
          </p15:clr>
        </p15:guide>
        <p15:guide id="5" pos="7142" userDrawn="1">
          <p15:clr>
            <a:srgbClr val="F26B43"/>
          </p15:clr>
        </p15:guide>
        <p15:guide id="6" orient="horz" pos="960" userDrawn="1">
          <p15:clr>
            <a:srgbClr val="F26B43"/>
          </p15:clr>
        </p15:guide>
        <p15:guide id="7" orient="horz" pos="3846" userDrawn="1">
          <p15:clr>
            <a:srgbClr val="F26B43"/>
          </p15:clr>
        </p15:guide>
        <p15:guide id="8" pos="6606" userDrawn="1">
          <p15:clr>
            <a:srgbClr val="F26B43"/>
          </p15:clr>
        </p15:guide>
        <p15:guide id="9" orient="horz" pos="3780" userDrawn="1">
          <p15:clr>
            <a:srgbClr val="F26B43"/>
          </p15:clr>
        </p15:guide>
        <p15:guide id="10" pos="3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afbeelding 4"/>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p:pic>
      <p:sp>
        <p:nvSpPr>
          <p:cNvPr id="3" name="Title 2">
            <a:extLst>
              <a:ext uri="{FF2B5EF4-FFF2-40B4-BE49-F238E27FC236}">
                <a16:creationId xmlns:a16="http://schemas.microsoft.com/office/drawing/2014/main" id="{E05DC41A-E8FA-4007-8FBB-4EEF7D595CB8}"/>
              </a:ext>
            </a:extLst>
          </p:cNvPr>
          <p:cNvSpPr>
            <a:spLocks noGrp="1"/>
          </p:cNvSpPr>
          <p:nvPr>
            <p:ph type="ctrTitle"/>
          </p:nvPr>
        </p:nvSpPr>
        <p:spPr>
          <a:xfrm>
            <a:off x="283535" y="3978534"/>
            <a:ext cx="7011357" cy="1450716"/>
          </a:xfrm>
        </p:spPr>
        <p:txBody>
          <a:bodyPr/>
          <a:lstStyle/>
          <a:p>
            <a:r>
              <a:rPr lang="nl-NL" dirty="0"/>
              <a:t>Toegang tot data bij </a:t>
            </a:r>
            <a:r>
              <a:rPr lang="nl-NL" dirty="0" smtClean="0"/>
              <a:t>DIM</a:t>
            </a:r>
            <a:br>
              <a:rPr lang="nl-NL" dirty="0" smtClean="0"/>
            </a:br>
            <a:endParaRPr lang="nl-NL" dirty="0"/>
          </a:p>
        </p:txBody>
      </p:sp>
      <p:sp>
        <p:nvSpPr>
          <p:cNvPr id="4" name="Text Placeholder 3">
            <a:extLst>
              <a:ext uri="{FF2B5EF4-FFF2-40B4-BE49-F238E27FC236}">
                <a16:creationId xmlns:a16="http://schemas.microsoft.com/office/drawing/2014/main" id="{9F0D4D0F-DD1E-4940-9472-709C959A3AD3}"/>
              </a:ext>
            </a:extLst>
          </p:cNvPr>
          <p:cNvSpPr>
            <a:spLocks noGrp="1"/>
          </p:cNvSpPr>
          <p:nvPr>
            <p:ph type="body" sz="quarter" idx="10"/>
          </p:nvPr>
        </p:nvSpPr>
        <p:spPr>
          <a:xfrm>
            <a:off x="283533" y="5724331"/>
            <a:ext cx="3192187" cy="345013"/>
          </a:xfrm>
        </p:spPr>
        <p:txBody>
          <a:bodyPr/>
          <a:lstStyle/>
          <a:p>
            <a:r>
              <a:rPr lang="nl-NL" dirty="0" smtClean="0"/>
              <a:t>Gegevensdiensten Architectuur</a:t>
            </a:r>
            <a:endParaRPr lang="nl-NL" dirty="0"/>
          </a:p>
        </p:txBody>
      </p:sp>
    </p:spTree>
    <p:extLst>
      <p:ext uri="{BB962C8B-B14F-4D97-AF65-F5344CB8AC3E}">
        <p14:creationId xmlns:p14="http://schemas.microsoft.com/office/powerpoint/2010/main" val="878268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 Integratie Magazijn</a:t>
            </a:r>
            <a:endParaRPr lang="nl-NL" dirty="0"/>
          </a:p>
        </p:txBody>
      </p:sp>
      <p:sp>
        <p:nvSpPr>
          <p:cNvPr id="8" name="Tijdelijke aanduiding voor dianummer 7"/>
          <p:cNvSpPr>
            <a:spLocks noGrp="1"/>
          </p:cNvSpPr>
          <p:nvPr>
            <p:ph type="sldNum" sz="quarter" idx="4294967295"/>
          </p:nvPr>
        </p:nvSpPr>
        <p:spPr>
          <a:xfrm>
            <a:off x="0" y="6280150"/>
            <a:ext cx="284163" cy="577850"/>
          </a:xfrm>
        </p:spPr>
        <p:txBody>
          <a:bodyPr/>
          <a:lstStyle/>
          <a:p>
            <a:fld id="{EEC0F82C-4994-47DA-8D9B-99D78D224F6D}" type="slidenum">
              <a:rPr lang="en-GB" smtClean="0"/>
              <a:pPr/>
              <a:t>10</a:t>
            </a:fld>
            <a:endParaRPr lang="en-GB" dirty="0"/>
          </a:p>
        </p:txBody>
      </p:sp>
      <p:pic>
        <p:nvPicPr>
          <p:cNvPr id="5" name="Afbeelding 4"/>
          <p:cNvPicPr>
            <a:picLocks noChangeAspect="1"/>
          </p:cNvPicPr>
          <p:nvPr/>
        </p:nvPicPr>
        <p:blipFill>
          <a:blip r:embed="rId2"/>
          <a:stretch>
            <a:fillRect/>
          </a:stretch>
        </p:blipFill>
        <p:spPr>
          <a:xfrm>
            <a:off x="1145058" y="741565"/>
            <a:ext cx="9666775" cy="6116244"/>
          </a:xfrm>
          <a:prstGeom prst="rect">
            <a:avLst/>
          </a:prstGeom>
        </p:spPr>
      </p:pic>
    </p:spTree>
    <p:extLst>
      <p:ext uri="{BB962C8B-B14F-4D97-AF65-F5344CB8AC3E}">
        <p14:creationId xmlns:p14="http://schemas.microsoft.com/office/powerpoint/2010/main" val="929907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Afgeronde rechthoek 100"/>
          <p:cNvSpPr/>
          <p:nvPr/>
        </p:nvSpPr>
        <p:spPr>
          <a:xfrm>
            <a:off x="3024553" y="1648802"/>
            <a:ext cx="1735016" cy="313006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smtClean="0">
                <a:ln>
                  <a:noFill/>
                </a:ln>
                <a:solidFill>
                  <a:prstClr val="white"/>
                </a:solidFill>
                <a:effectLst/>
                <a:uLnTx/>
                <a:uFillTx/>
                <a:latin typeface="Calibri" panose="020F0502020204030204"/>
                <a:ea typeface="+mn-ea"/>
                <a:cs typeface="+mn-cs"/>
              </a:rPr>
              <a:t>Data Integratie Magazijn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800" b="1" i="0" u="none" strike="noStrike" kern="0" cap="none" spc="0" normalizeH="0" baseline="0" noProof="0" dirty="0" smtClean="0">
                <a:ln>
                  <a:noFill/>
                </a:ln>
                <a:solidFill>
                  <a:prstClr val="white"/>
                </a:solidFill>
                <a:effectLst/>
                <a:uLnTx/>
                <a:uFillTx/>
                <a:latin typeface="Calibri" panose="020F0502020204030204"/>
                <a:ea typeface="+mn-ea"/>
                <a:cs typeface="+mn-cs"/>
              </a:rPr>
              <a:t>DIM</a:t>
            </a:r>
            <a:endParaRPr kumimoji="0" lang="nl-NL"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2" name="Afgeronde rechthoek 101"/>
          <p:cNvSpPr/>
          <p:nvPr/>
        </p:nvSpPr>
        <p:spPr>
          <a:xfrm>
            <a:off x="1289537" y="675789"/>
            <a:ext cx="1735016" cy="5076090"/>
          </a:xfrm>
          <a:prstGeom prst="round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2800" b="1" i="0" u="none" strike="noStrike" kern="0" cap="none" spc="0" normalizeH="0" baseline="0" noProof="0" dirty="0" smtClean="0">
                <a:ln>
                  <a:noFill/>
                </a:ln>
                <a:solidFill>
                  <a:prstClr val="black"/>
                </a:solidFill>
                <a:effectLst/>
                <a:uLnTx/>
                <a:uFillTx/>
                <a:latin typeface="Calibri" panose="020F0502020204030204"/>
                <a:ea typeface="+mn-ea"/>
                <a:cs typeface="+mn-cs"/>
              </a:rPr>
              <a:t>Bronnen</a:t>
            </a:r>
            <a:endParaRPr kumimoji="0" lang="nl-NL" sz="28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3" name="Afgeronde rechthoek 102"/>
          <p:cNvSpPr/>
          <p:nvPr/>
        </p:nvSpPr>
        <p:spPr>
          <a:xfrm>
            <a:off x="6494585" y="1648802"/>
            <a:ext cx="1277815" cy="3130062"/>
          </a:xfrm>
          <a:prstGeom prst="roundRect">
            <a:avLst/>
          </a:prstGeom>
          <a:solidFill>
            <a:srgbClr val="FFC000">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smtClean="0">
                <a:ln>
                  <a:noFill/>
                </a:ln>
                <a:solidFill>
                  <a:prstClr val="black"/>
                </a:solidFill>
                <a:effectLst/>
                <a:uLnTx/>
                <a:uFillTx/>
                <a:latin typeface="Calibri" panose="020F0502020204030204"/>
                <a:ea typeface="+mn-ea"/>
                <a:cs typeface="+mn-cs"/>
              </a:rPr>
              <a:t>Analyse Notebook Omgeving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800" b="1" i="0" u="none" strike="noStrike" kern="0" cap="none" spc="0" normalizeH="0" baseline="0" noProof="0" dirty="0" smtClean="0">
                <a:ln>
                  <a:noFill/>
                </a:ln>
                <a:solidFill>
                  <a:prstClr val="black"/>
                </a:solidFill>
                <a:effectLst/>
                <a:uLnTx/>
                <a:uFillTx/>
                <a:latin typeface="Calibri" panose="020F0502020204030204"/>
                <a:ea typeface="+mn-ea"/>
                <a:cs typeface="+mn-cs"/>
              </a:rPr>
              <a:t>ANO</a:t>
            </a:r>
            <a:endParaRPr kumimoji="0" lang="nl-NL" sz="18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4" name="Afgeronde rechthoek 103"/>
          <p:cNvSpPr/>
          <p:nvPr/>
        </p:nvSpPr>
        <p:spPr>
          <a:xfrm>
            <a:off x="3966694" y="4778865"/>
            <a:ext cx="3805708" cy="973014"/>
          </a:xfrm>
          <a:prstGeom prst="roundRect">
            <a:avLst/>
          </a:prstGeom>
          <a:solidFill>
            <a:srgbClr val="FFC000">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smtClean="0">
                <a:ln>
                  <a:noFill/>
                </a:ln>
                <a:solidFill>
                  <a:prstClr val="black"/>
                </a:solidFill>
                <a:effectLst/>
                <a:uLnTx/>
                <a:uFillTx/>
                <a:latin typeface="Calibri" panose="020F0502020204030204"/>
                <a:ea typeface="+mn-ea"/>
                <a:cs typeface="+mn-cs"/>
              </a:rPr>
              <a:t>Data Analyse Werkstations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600" b="0" i="0" u="none" strike="noStrike" kern="0" cap="none" spc="0" normalizeH="0" baseline="0" noProof="0" dirty="0" smtClean="0">
                <a:ln>
                  <a:noFill/>
                </a:ln>
                <a:solidFill>
                  <a:prstClr val="black"/>
                </a:solidFill>
                <a:effectLst/>
                <a:uLnTx/>
                <a:uFillTx/>
                <a:latin typeface="Calibri" panose="020F0502020204030204"/>
                <a:ea typeface="+mn-ea"/>
                <a:cs typeface="+mn-cs"/>
              </a:rPr>
              <a:t>Opslag </a:t>
            </a:r>
            <a:r>
              <a:rPr kumimoji="0" lang="nl-NL" sz="1600" b="0" i="0" u="sng" strike="noStrike" kern="0" cap="none" spc="0" normalizeH="0" baseline="0" noProof="0" dirty="0" smtClean="0">
                <a:ln>
                  <a:noFill/>
                </a:ln>
                <a:solidFill>
                  <a:prstClr val="black"/>
                </a:solidFill>
                <a:effectLst/>
                <a:uLnTx/>
                <a:uFillTx/>
                <a:latin typeface="Calibri" panose="020F0502020204030204"/>
                <a:ea typeface="+mn-ea"/>
                <a:cs typeface="+mn-cs"/>
              </a:rPr>
              <a:t>tijdelijke</a:t>
            </a:r>
            <a:r>
              <a:rPr kumimoji="0" lang="nl-NL" sz="1600" b="0" i="0" u="none" strike="noStrike" kern="0" cap="none" spc="0" normalizeH="0" baseline="0" noProof="0" dirty="0" smtClean="0">
                <a:ln>
                  <a:noFill/>
                </a:ln>
                <a:solidFill>
                  <a:prstClr val="black"/>
                </a:solidFill>
                <a:effectLst/>
                <a:uLnTx/>
                <a:uFillTx/>
                <a:latin typeface="Calibri" panose="020F0502020204030204"/>
                <a:ea typeface="+mn-ea"/>
                <a:cs typeface="+mn-cs"/>
              </a:rPr>
              <a:t> gegevens</a:t>
            </a:r>
            <a:endParaRPr kumimoji="0" lang="nl-NL"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5" name="Afgeronde rechthoek 104"/>
          <p:cNvSpPr/>
          <p:nvPr/>
        </p:nvSpPr>
        <p:spPr>
          <a:xfrm>
            <a:off x="8534399" y="2234956"/>
            <a:ext cx="1735016" cy="3130062"/>
          </a:xfrm>
          <a:prstGeom prst="round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2800" b="0" i="0" u="none" strike="noStrike" kern="0" cap="none" spc="0" normalizeH="0" baseline="0" noProof="0" dirty="0" smtClean="0">
                <a:ln>
                  <a:noFill/>
                </a:ln>
                <a:solidFill>
                  <a:prstClr val="black"/>
                </a:solidFill>
                <a:effectLst/>
                <a:uLnTx/>
                <a:uFillTx/>
                <a:latin typeface="Calibri" panose="020F0502020204030204"/>
                <a:ea typeface="+mn-ea"/>
                <a:cs typeface="+mn-cs"/>
              </a:rPr>
              <a:t>Kantoor werkplek</a:t>
            </a:r>
            <a:endParaRPr kumimoji="0" lang="nl-NL" sz="2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06" name="Rechte verbindingslijn met pijl 105"/>
          <p:cNvCxnSpPr/>
          <p:nvPr/>
        </p:nvCxnSpPr>
        <p:spPr>
          <a:xfrm flipH="1">
            <a:off x="7568875" y="4046544"/>
            <a:ext cx="1068557" cy="13661"/>
          </a:xfrm>
          <a:prstGeom prst="straightConnector1">
            <a:avLst/>
          </a:prstGeom>
          <a:noFill/>
          <a:ln w="57150" cap="flat" cmpd="sng" algn="ctr">
            <a:solidFill>
              <a:srgbClr val="ED7D31"/>
            </a:solidFill>
            <a:prstDash val="solid"/>
            <a:miter lim="800000"/>
            <a:tailEnd type="stealth"/>
          </a:ln>
          <a:effectLst/>
        </p:spPr>
      </p:cxnSp>
      <p:sp>
        <p:nvSpPr>
          <p:cNvPr id="107" name="Afgeronde rechthoek 106"/>
          <p:cNvSpPr/>
          <p:nvPr/>
        </p:nvSpPr>
        <p:spPr>
          <a:xfrm>
            <a:off x="2205619" y="4440588"/>
            <a:ext cx="1431804" cy="1236401"/>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defRPr/>
            </a:pPr>
            <a:endParaRPr lang="nl-NL" kern="0" dirty="0" smtClean="0">
              <a:solidFill>
                <a:prstClr val="white"/>
              </a:solidFill>
              <a:latin typeface="Calibri" panose="020F0502020204030204"/>
            </a:endParaRPr>
          </a:p>
          <a:p>
            <a:pPr algn="ctr">
              <a:defRPr/>
            </a:pPr>
            <a:endParaRPr lang="nl-NL" kern="0" dirty="0" smtClean="0">
              <a:solidFill>
                <a:prstClr val="white"/>
              </a:solidFill>
              <a:latin typeface="Calibri" panose="020F0502020204030204"/>
            </a:endParaRPr>
          </a:p>
          <a:p>
            <a:pPr algn="ctr">
              <a:defRPr/>
            </a:pPr>
            <a:r>
              <a:rPr lang="nl-NL" kern="0" dirty="0" smtClean="0">
                <a:solidFill>
                  <a:prstClr val="white"/>
                </a:solidFill>
                <a:latin typeface="Calibri" panose="020F0502020204030204"/>
              </a:rPr>
              <a:t>Data Hub ODS</a:t>
            </a:r>
            <a:endParaRPr lang="nl-NL" b="1" kern="0" dirty="0">
              <a:solidFill>
                <a:prstClr val="white"/>
              </a:solidFill>
              <a:latin typeface="Calibri" panose="020F0502020204030204"/>
            </a:endParaRPr>
          </a:p>
        </p:txBody>
      </p:sp>
      <p:sp>
        <p:nvSpPr>
          <p:cNvPr id="108" name="Afgeronde rechthoek 107"/>
          <p:cNvSpPr/>
          <p:nvPr/>
        </p:nvSpPr>
        <p:spPr>
          <a:xfrm>
            <a:off x="3024553" y="675788"/>
            <a:ext cx="4747847" cy="973014"/>
          </a:xfrm>
          <a:prstGeom prst="roundRect">
            <a:avLst/>
          </a:prstGeom>
          <a:solidFill>
            <a:srgbClr val="44546A">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smtClean="0">
                <a:ln>
                  <a:noFill/>
                </a:ln>
                <a:solidFill>
                  <a:prstClr val="black"/>
                </a:solidFill>
                <a:effectLst/>
                <a:uLnTx/>
                <a:uFillTx/>
                <a:latin typeface="Calibri" panose="020F0502020204030204"/>
                <a:ea typeface="+mn-ea"/>
                <a:cs typeface="+mn-cs"/>
              </a:rPr>
              <a:t>Gegevensvensters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smtClean="0">
                <a:ln>
                  <a:noFill/>
                </a:ln>
                <a:solidFill>
                  <a:prstClr val="black"/>
                </a:solidFill>
                <a:effectLst/>
                <a:uLnTx/>
                <a:uFillTx/>
                <a:latin typeface="Calibri" panose="020F0502020204030204"/>
                <a:ea typeface="+mn-ea"/>
                <a:cs typeface="+mn-cs"/>
              </a:rPr>
              <a:t>Selfservice </a:t>
            </a:r>
            <a:r>
              <a:rPr kumimoji="0" lang="nl-NL" sz="1600" b="0" i="0" u="none" strike="noStrike" kern="0" cap="none" spc="0" normalizeH="0" baseline="0" noProof="0" dirty="0" smtClean="0">
                <a:ln>
                  <a:noFill/>
                </a:ln>
                <a:solidFill>
                  <a:prstClr val="black"/>
                </a:solidFill>
                <a:effectLst/>
                <a:uLnTx/>
                <a:uFillTx/>
                <a:latin typeface="Calibri" panose="020F0502020204030204"/>
                <a:ea typeface="+mn-ea"/>
                <a:cs typeface="+mn-cs"/>
              </a:rPr>
              <a:t>ETL, BI &amp; AA</a:t>
            </a:r>
            <a:endParaRPr kumimoji="0" lang="nl-NL"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09" name="Rechte verbindingslijn met pijl 17"/>
          <p:cNvCxnSpPr>
            <a:stCxn id="108" idx="3"/>
          </p:cNvCxnSpPr>
          <p:nvPr/>
        </p:nvCxnSpPr>
        <p:spPr>
          <a:xfrm>
            <a:off x="7772400" y="1162295"/>
            <a:ext cx="1629507" cy="1211138"/>
          </a:xfrm>
          <a:prstGeom prst="bentConnector2">
            <a:avLst/>
          </a:prstGeom>
          <a:noFill/>
          <a:ln w="57150" cap="flat" cmpd="sng" algn="ctr">
            <a:solidFill>
              <a:sysClr val="windowText" lastClr="000000"/>
            </a:solidFill>
            <a:prstDash val="sysDot"/>
            <a:miter lim="800000"/>
            <a:tailEnd type="diamond"/>
          </a:ln>
          <a:effectLst/>
        </p:spPr>
      </p:cxnSp>
      <p:grpSp>
        <p:nvGrpSpPr>
          <p:cNvPr id="110" name="Groep 109"/>
          <p:cNvGrpSpPr/>
          <p:nvPr/>
        </p:nvGrpSpPr>
        <p:grpSpPr>
          <a:xfrm>
            <a:off x="8153399" y="6227255"/>
            <a:ext cx="2912770" cy="369332"/>
            <a:chOff x="8153399" y="6090730"/>
            <a:chExt cx="2912770" cy="369332"/>
          </a:xfrm>
        </p:grpSpPr>
        <p:cxnSp>
          <p:nvCxnSpPr>
            <p:cNvPr id="111" name="Rechte verbindingslijn met pijl 110"/>
            <p:cNvCxnSpPr/>
            <p:nvPr/>
          </p:nvCxnSpPr>
          <p:spPr>
            <a:xfrm flipH="1">
              <a:off x="8153399" y="6301154"/>
              <a:ext cx="761999" cy="5861"/>
            </a:xfrm>
            <a:prstGeom prst="straightConnector1">
              <a:avLst/>
            </a:prstGeom>
            <a:noFill/>
            <a:ln w="57150" cap="flat" cmpd="sng" algn="ctr">
              <a:solidFill>
                <a:srgbClr val="ED7D31"/>
              </a:solidFill>
              <a:prstDash val="solid"/>
              <a:miter lim="800000"/>
              <a:tailEnd type="stealth"/>
            </a:ln>
            <a:effectLst/>
          </p:spPr>
        </p:cxnSp>
        <p:sp>
          <p:nvSpPr>
            <p:cNvPr id="112" name="Tekstvak 111"/>
            <p:cNvSpPr txBox="1"/>
            <p:nvPr/>
          </p:nvSpPr>
          <p:spPr>
            <a:xfrm>
              <a:off x="8915398" y="6090730"/>
              <a:ext cx="215077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smtClean="0">
                  <a:ln>
                    <a:noFill/>
                  </a:ln>
                  <a:solidFill>
                    <a:prstClr val="black"/>
                  </a:solidFill>
                  <a:effectLst/>
                  <a:uLnTx/>
                  <a:uFillTx/>
                  <a:latin typeface="Calibri" panose="020F0502020204030204"/>
                </a:rPr>
                <a:t>Toegang tot</a:t>
              </a:r>
              <a:endParaRPr kumimoji="0" lang="nl-NL" sz="1800" b="0" i="0" u="none" strike="noStrike" kern="0" cap="none" spc="0" normalizeH="0" baseline="0" noProof="0" dirty="0">
                <a:ln>
                  <a:noFill/>
                </a:ln>
                <a:solidFill>
                  <a:prstClr val="black"/>
                </a:solidFill>
                <a:effectLst/>
                <a:uLnTx/>
                <a:uFillTx/>
                <a:latin typeface="Calibri" panose="020F0502020204030204"/>
              </a:endParaRPr>
            </a:p>
          </p:txBody>
        </p:sp>
      </p:grpSp>
      <p:pic>
        <p:nvPicPr>
          <p:cNvPr id="113" name="Picture 6" descr="Office 365 Tools: Which Ones to Use? - nBo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0617" y="4440588"/>
            <a:ext cx="1302580" cy="676551"/>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8" descr="Python (programming language)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0683" y="1749386"/>
            <a:ext cx="540000" cy="591751"/>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10" descr="R (softwarepakket)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6100" y="2319691"/>
            <a:ext cx="540000" cy="41850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14" descr="The 7 Best CDC Tools in 2022 (Change Data Capture) - Learn | Hev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5080" y="1812483"/>
            <a:ext cx="1133962" cy="849377"/>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14" descr="The 7 Best CDC Tools in 2022 (Change Data Capture) - Learn | Hev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0573" y="4528933"/>
            <a:ext cx="690376" cy="517116"/>
          </a:xfrm>
          <a:prstGeom prst="rect">
            <a:avLst/>
          </a:prstGeom>
          <a:noFill/>
          <a:extLst>
            <a:ext uri="{909E8E84-426E-40DD-AFC4-6F175D3DCCD1}">
              <a14:hiddenFill xmlns:a14="http://schemas.microsoft.com/office/drawing/2010/main">
                <a:solidFill>
                  <a:srgbClr val="FFFFFF"/>
                </a:solidFill>
              </a14:hiddenFill>
            </a:ext>
          </a:extLst>
        </p:spPr>
      </p:pic>
      <p:sp>
        <p:nvSpPr>
          <p:cNvPr id="118" name="Afgeronde rechthoek 117"/>
          <p:cNvSpPr/>
          <p:nvPr/>
        </p:nvSpPr>
        <p:spPr>
          <a:xfrm>
            <a:off x="3317816" y="5871302"/>
            <a:ext cx="942141" cy="895541"/>
          </a:xfrm>
          <a:prstGeom prst="roundRect">
            <a:avLst/>
          </a:prstGeom>
          <a:noFill/>
          <a:ln w="12700" cap="flat" cmpd="sng" algn="ctr">
            <a:solidFill>
              <a:srgbClr val="5B9BD5">
                <a:shade val="50000"/>
              </a:srgbClr>
            </a:solidFill>
            <a:prstDash val="solid"/>
            <a:miter lim="800000"/>
          </a:ln>
          <a:effectLst/>
        </p:spPr>
        <p:txBody>
          <a:bodyPr lIns="0" tIns="36000" rIns="0" bIns="36000" rtlCol="0" anchor="ctr"/>
          <a:lstStyle/>
          <a:p>
            <a:pPr algn="ctr">
              <a:defRPr/>
            </a:pPr>
            <a:r>
              <a:rPr lang="nl-NL" kern="0" dirty="0" smtClean="0">
                <a:solidFill>
                  <a:prstClr val="white">
                    <a:lumMod val="50000"/>
                  </a:prstClr>
                </a:solidFill>
                <a:latin typeface="Calibri" panose="020F0502020204030204"/>
              </a:rPr>
              <a:t>Externe bronnen</a:t>
            </a:r>
            <a:endParaRPr lang="nl-NL" b="1" kern="0" dirty="0">
              <a:solidFill>
                <a:prstClr val="white">
                  <a:lumMod val="50000"/>
                </a:prstClr>
              </a:solidFill>
              <a:latin typeface="Calibri" panose="020F0502020204030204"/>
            </a:endParaRPr>
          </a:p>
        </p:txBody>
      </p:sp>
      <p:cxnSp>
        <p:nvCxnSpPr>
          <p:cNvPr id="119" name="Rechte verbindingslijn met pijl 17"/>
          <p:cNvCxnSpPr/>
          <p:nvPr/>
        </p:nvCxnSpPr>
        <p:spPr>
          <a:xfrm flipH="1" flipV="1">
            <a:off x="7131715" y="4494659"/>
            <a:ext cx="3554" cy="489508"/>
          </a:xfrm>
          <a:prstGeom prst="straightConnector1">
            <a:avLst/>
          </a:prstGeom>
          <a:noFill/>
          <a:ln w="57150" cap="flat" cmpd="sng" algn="ctr">
            <a:solidFill>
              <a:sysClr val="windowText" lastClr="000000"/>
            </a:solidFill>
            <a:prstDash val="sysDot"/>
            <a:miter lim="800000"/>
            <a:headEnd type="diamond"/>
            <a:tailEnd type="diamond"/>
          </a:ln>
          <a:effectLst/>
        </p:spPr>
      </p:cxnSp>
      <p:sp>
        <p:nvSpPr>
          <p:cNvPr id="120" name="Afgeronde rechthoek 119"/>
          <p:cNvSpPr/>
          <p:nvPr/>
        </p:nvSpPr>
        <p:spPr>
          <a:xfrm>
            <a:off x="3078814" y="1680965"/>
            <a:ext cx="1678978" cy="3097899"/>
          </a:xfrm>
          <a:prstGeom prst="roundRect">
            <a:avLst/>
          </a:prstGeom>
          <a:noFill/>
          <a:ln w="127000" cap="flat" cmpd="dbl" algn="ctr">
            <a:solidFill>
              <a:srgbClr val="ED7D31">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121" name="Rechte verbindingslijn met pijl 17"/>
          <p:cNvCxnSpPr>
            <a:stCxn id="118" idx="0"/>
          </p:cNvCxnSpPr>
          <p:nvPr/>
        </p:nvCxnSpPr>
        <p:spPr>
          <a:xfrm flipH="1" flipV="1">
            <a:off x="3783964" y="4493071"/>
            <a:ext cx="4923" cy="1378231"/>
          </a:xfrm>
          <a:prstGeom prst="straightConnector1">
            <a:avLst/>
          </a:prstGeom>
          <a:noFill/>
          <a:ln w="57150" cap="flat" cmpd="sng" algn="ctr">
            <a:solidFill>
              <a:sysClr val="windowText" lastClr="000000"/>
            </a:solidFill>
            <a:prstDash val="sysDot"/>
            <a:miter lim="800000"/>
            <a:tailEnd type="diamond"/>
          </a:ln>
          <a:effectLst/>
        </p:spPr>
      </p:cxnSp>
      <p:cxnSp>
        <p:nvCxnSpPr>
          <p:cNvPr id="122" name="Rechte verbindingslijn met pijl 17"/>
          <p:cNvCxnSpPr/>
          <p:nvPr/>
        </p:nvCxnSpPr>
        <p:spPr>
          <a:xfrm flipH="1" flipV="1">
            <a:off x="4335428" y="4498937"/>
            <a:ext cx="3554" cy="489508"/>
          </a:xfrm>
          <a:prstGeom prst="straightConnector1">
            <a:avLst/>
          </a:prstGeom>
          <a:noFill/>
          <a:ln w="57150" cap="flat" cmpd="sng" algn="ctr">
            <a:solidFill>
              <a:sysClr val="windowText" lastClr="000000"/>
            </a:solidFill>
            <a:prstDash val="sysDot"/>
            <a:miter lim="800000"/>
            <a:tailEnd type="diamond"/>
          </a:ln>
          <a:effectLst/>
        </p:spPr>
      </p:cxnSp>
      <p:sp>
        <p:nvSpPr>
          <p:cNvPr id="123" name="Afgeronde rechthoek 122"/>
          <p:cNvSpPr/>
          <p:nvPr/>
        </p:nvSpPr>
        <p:spPr>
          <a:xfrm>
            <a:off x="3040851" y="691608"/>
            <a:ext cx="4715249" cy="913828"/>
          </a:xfrm>
          <a:prstGeom prst="roundRect">
            <a:avLst/>
          </a:prstGeom>
          <a:noFill/>
          <a:ln w="127000" cap="flat" cmpd="dbl" algn="ctr">
            <a:solidFill>
              <a:srgbClr val="ED7D31">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124" name="Picture 4" descr="Power BI Download for Free - 2022 Latest Vers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60265" y="2484643"/>
            <a:ext cx="883284" cy="883284"/>
          </a:xfrm>
          <a:prstGeom prst="rect">
            <a:avLst/>
          </a:prstGeom>
          <a:noFill/>
          <a:extLst>
            <a:ext uri="{909E8E84-426E-40DD-AFC4-6F175D3DCCD1}">
              <a14:hiddenFill xmlns:a14="http://schemas.microsoft.com/office/drawing/2010/main">
                <a:solidFill>
                  <a:srgbClr val="FFFFFF"/>
                </a:solidFill>
              </a14:hiddenFill>
            </a:ext>
          </a:extLst>
        </p:spPr>
      </p:pic>
      <p:sp>
        <p:nvSpPr>
          <p:cNvPr id="125" name="Afgeronde rechthoek 124"/>
          <p:cNvSpPr/>
          <p:nvPr/>
        </p:nvSpPr>
        <p:spPr>
          <a:xfrm>
            <a:off x="4759569" y="1648802"/>
            <a:ext cx="1735016" cy="3130062"/>
          </a:xfrm>
          <a:prstGeom prst="roundRect">
            <a:avLst/>
          </a:prstGeom>
          <a:solidFill>
            <a:srgbClr val="ED7D31">
              <a:lumMod val="40000"/>
              <a:lumOff val="60000"/>
            </a:srgbClr>
          </a:solidFill>
          <a:ln w="12700" cap="flat" cmpd="sng" algn="ctr">
            <a:solidFill>
              <a:srgbClr val="5B9BD5">
                <a:shade val="50000"/>
              </a:srgbClr>
            </a:solidFill>
            <a:prstDash val="solid"/>
            <a:miter lim="800000"/>
          </a:ln>
          <a:effectLst/>
        </p:spPr>
        <p:txBody>
          <a:bodyPr lIns="28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Doel-technologie</a:t>
            </a:r>
            <a:r>
              <a:rPr kumimoji="0" lang="nl-NL" sz="1800" b="0" i="0" u="none" strike="noStrike" kern="0" cap="none" spc="0" normalizeH="0" baseline="0" noProof="0" dirty="0" smtClean="0">
                <a:ln>
                  <a:noFill/>
                </a:ln>
                <a:solidFill>
                  <a:prstClr val="white"/>
                </a:solidFill>
                <a:effectLst/>
                <a:uLnTx/>
                <a:uFillTx/>
                <a:latin typeface="Calibri" panose="020F0502020204030204"/>
                <a:ea typeface="+mn-ea"/>
                <a:cs typeface="+mn-cs"/>
              </a:rPr>
              <a:t> BI&amp;AA</a:t>
            </a:r>
            <a:endParaRPr kumimoji="0" lang="nl-NL"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6" name="Tekstvak 125"/>
          <p:cNvSpPr txBox="1"/>
          <p:nvPr/>
        </p:nvSpPr>
        <p:spPr>
          <a:xfrm>
            <a:off x="5083936" y="1812483"/>
            <a:ext cx="1346755" cy="830997"/>
          </a:xfrm>
          <a:prstGeom prst="rect">
            <a:avLst/>
          </a:prstGeom>
          <a:noFill/>
        </p:spPr>
        <p:txBody>
          <a:bodyPr wrap="square" rtlCol="0">
            <a:spAutoFit/>
          </a:bodyPr>
          <a:lstStyle/>
          <a:p>
            <a:pPr algn="ctr">
              <a:defRPr/>
            </a:pPr>
            <a:r>
              <a:rPr lang="nl-NL" sz="1200" dirty="0" smtClean="0">
                <a:solidFill>
                  <a:prstClr val="black"/>
                </a:solidFill>
                <a:latin typeface="Calibri" panose="020F0502020204030204"/>
              </a:rPr>
              <a:t>Europese aanbesteding conform advies KPGM/Gartner</a:t>
            </a:r>
            <a:endParaRPr lang="nl-NL" sz="1200" dirty="0">
              <a:solidFill>
                <a:prstClr val="black"/>
              </a:solidFill>
              <a:latin typeface="Calibri" panose="020F0502020204030204"/>
            </a:endParaRPr>
          </a:p>
        </p:txBody>
      </p:sp>
      <p:sp>
        <p:nvSpPr>
          <p:cNvPr id="127" name="Tekstvak 126"/>
          <p:cNvSpPr txBox="1"/>
          <p:nvPr/>
        </p:nvSpPr>
        <p:spPr>
          <a:xfrm>
            <a:off x="314862" y="886912"/>
            <a:ext cx="2160367" cy="523220"/>
          </a:xfrm>
          <a:prstGeom prst="rect">
            <a:avLst/>
          </a:prstGeom>
          <a:noFill/>
        </p:spPr>
        <p:txBody>
          <a:bodyPr wrap="square" rtlCol="0">
            <a:spAutoFit/>
          </a:bodyPr>
          <a:lstStyle/>
          <a:p>
            <a:pPr>
              <a:defRPr/>
            </a:pPr>
            <a:r>
              <a:rPr lang="nl-NL" sz="1400" dirty="0" smtClean="0">
                <a:solidFill>
                  <a:prstClr val="black"/>
                </a:solidFill>
                <a:latin typeface="Calibri" panose="020F0502020204030204"/>
              </a:rPr>
              <a:t>Europese aanbesteding AVG filteringfunctionaliteit</a:t>
            </a:r>
            <a:endParaRPr lang="nl-NL" sz="1400" dirty="0">
              <a:solidFill>
                <a:prstClr val="black"/>
              </a:solidFill>
              <a:latin typeface="Calibri" panose="020F0502020204030204"/>
            </a:endParaRPr>
          </a:p>
        </p:txBody>
      </p:sp>
      <p:cxnSp>
        <p:nvCxnSpPr>
          <p:cNvPr id="128" name="Rechte verbindingslijn met pijl 127"/>
          <p:cNvCxnSpPr>
            <a:stCxn id="127" idx="2"/>
            <a:endCxn id="120" idx="1"/>
          </p:cNvCxnSpPr>
          <p:nvPr/>
        </p:nvCxnSpPr>
        <p:spPr>
          <a:xfrm>
            <a:off x="1395046" y="1410132"/>
            <a:ext cx="1683768" cy="1819783"/>
          </a:xfrm>
          <a:prstGeom prst="straightConnector1">
            <a:avLst/>
          </a:prstGeom>
          <a:noFill/>
          <a:ln w="6350" cap="flat" cmpd="sng" algn="ctr">
            <a:solidFill>
              <a:srgbClr val="ED7D31"/>
            </a:solidFill>
            <a:prstDash val="solid"/>
            <a:miter lim="800000"/>
            <a:tailEnd type="triangle"/>
          </a:ln>
          <a:effectLst/>
        </p:spPr>
      </p:cxnSp>
      <p:cxnSp>
        <p:nvCxnSpPr>
          <p:cNvPr id="129" name="Rechte verbindingslijn met pijl 128"/>
          <p:cNvCxnSpPr>
            <a:stCxn id="127" idx="3"/>
            <a:endCxn id="123" idx="1"/>
          </p:cNvCxnSpPr>
          <p:nvPr/>
        </p:nvCxnSpPr>
        <p:spPr>
          <a:xfrm>
            <a:off x="2475229" y="1148522"/>
            <a:ext cx="565622" cy="0"/>
          </a:xfrm>
          <a:prstGeom prst="straightConnector1">
            <a:avLst/>
          </a:prstGeom>
          <a:noFill/>
          <a:ln w="6350" cap="flat" cmpd="sng" algn="ctr">
            <a:solidFill>
              <a:srgbClr val="ED7D31"/>
            </a:solidFill>
            <a:prstDash val="solid"/>
            <a:miter lim="800000"/>
            <a:tailEnd type="triangle"/>
          </a:ln>
          <a:effectLst/>
        </p:spPr>
      </p:cxnSp>
      <p:cxnSp>
        <p:nvCxnSpPr>
          <p:cNvPr id="130" name="Rechte verbindingslijn met pijl 129"/>
          <p:cNvCxnSpPr/>
          <p:nvPr/>
        </p:nvCxnSpPr>
        <p:spPr>
          <a:xfrm flipH="1">
            <a:off x="6216616" y="4050444"/>
            <a:ext cx="761999" cy="5861"/>
          </a:xfrm>
          <a:prstGeom prst="straightConnector1">
            <a:avLst/>
          </a:prstGeom>
          <a:noFill/>
          <a:ln w="57150" cap="flat" cmpd="sng" algn="ctr">
            <a:solidFill>
              <a:srgbClr val="ED7D31"/>
            </a:solidFill>
            <a:prstDash val="solid"/>
            <a:miter lim="800000"/>
            <a:tailEnd type="stealth"/>
          </a:ln>
          <a:effectLst/>
        </p:spPr>
      </p:cxnSp>
      <p:cxnSp>
        <p:nvCxnSpPr>
          <p:cNvPr id="131" name="Rechte verbindingslijn met pijl 130"/>
          <p:cNvCxnSpPr/>
          <p:nvPr/>
        </p:nvCxnSpPr>
        <p:spPr>
          <a:xfrm flipH="1">
            <a:off x="4424969" y="4050444"/>
            <a:ext cx="761999" cy="5861"/>
          </a:xfrm>
          <a:prstGeom prst="straightConnector1">
            <a:avLst/>
          </a:prstGeom>
          <a:noFill/>
          <a:ln w="57150" cap="flat" cmpd="sng" algn="ctr">
            <a:solidFill>
              <a:srgbClr val="ED7D31"/>
            </a:solidFill>
            <a:prstDash val="solid"/>
            <a:miter lim="800000"/>
            <a:tailEnd type="stealth"/>
          </a:ln>
          <a:effectLst/>
        </p:spPr>
      </p:cxnSp>
      <p:cxnSp>
        <p:nvCxnSpPr>
          <p:cNvPr id="132" name="Rechte verbindingslijn met pijl 17"/>
          <p:cNvCxnSpPr/>
          <p:nvPr/>
        </p:nvCxnSpPr>
        <p:spPr>
          <a:xfrm flipH="1" flipV="1">
            <a:off x="5646302" y="4497990"/>
            <a:ext cx="3554" cy="489508"/>
          </a:xfrm>
          <a:prstGeom prst="straightConnector1">
            <a:avLst/>
          </a:prstGeom>
          <a:noFill/>
          <a:ln w="57150" cap="flat" cmpd="sng" algn="ctr">
            <a:solidFill>
              <a:sysClr val="windowText" lastClr="000000"/>
            </a:solidFill>
            <a:prstDash val="sysDot"/>
            <a:miter lim="800000"/>
            <a:tailEnd type="diamond"/>
          </a:ln>
          <a:effectLst/>
        </p:spPr>
      </p:cxnSp>
      <p:sp>
        <p:nvSpPr>
          <p:cNvPr id="133" name="Afgeronde rechthoek 132"/>
          <p:cNvSpPr/>
          <p:nvPr/>
        </p:nvSpPr>
        <p:spPr>
          <a:xfrm>
            <a:off x="4597799" y="1945928"/>
            <a:ext cx="282363" cy="2567971"/>
          </a:xfrm>
          <a:prstGeom prst="roundRect">
            <a:avLst/>
          </a:prstGeom>
          <a:noFill/>
          <a:ln w="12700" cap="flat" cmpd="sng" algn="ctr">
            <a:solidFill>
              <a:srgbClr val="5B9BD5">
                <a:shade val="50000"/>
              </a:srgbClr>
            </a:solidFill>
            <a:prstDash val="solid"/>
            <a:miter lim="800000"/>
          </a:ln>
          <a:effectLst/>
        </p:spPr>
        <p:txBody>
          <a:bodyPr vert="wordArt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smtClean="0">
                <a:ln>
                  <a:noFill/>
                </a:ln>
                <a:solidFill>
                  <a:prstClr val="white"/>
                </a:solidFill>
                <a:effectLst/>
                <a:uLnTx/>
                <a:uFillTx/>
                <a:latin typeface="Calibri" panose="020F0502020204030204"/>
                <a:ea typeface="+mn-ea"/>
                <a:cs typeface="+mn-cs"/>
              </a:rPr>
              <a:t>OLAP</a:t>
            </a:r>
            <a:endParaRPr kumimoji="0" lang="nl-NL"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135" name="Picture 4" descr="Stata IC (educatief) - Science Plus Group bv"/>
          <p:cNvPicPr>
            <a:picLocks noChangeAspect="1" noChangeArrowheads="1"/>
          </p:cNvPicPr>
          <p:nvPr/>
        </p:nvPicPr>
        <p:blipFill rotWithShape="1">
          <a:blip r:embed="rId7">
            <a:extLst>
              <a:ext uri="{28A0092B-C50C-407E-A947-70E740481C1C}">
                <a14:useLocalDpi xmlns:a14="http://schemas.microsoft.com/office/drawing/2010/main" val="0"/>
              </a:ext>
            </a:extLst>
          </a:blip>
          <a:srcRect t="20921" r="18309"/>
          <a:stretch/>
        </p:blipFill>
        <p:spPr bwMode="auto">
          <a:xfrm>
            <a:off x="6550915" y="2384503"/>
            <a:ext cx="540000" cy="134418"/>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6" descr="Project Jupyter - Wikipedi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21607" y="4127613"/>
            <a:ext cx="540000" cy="625950"/>
          </a:xfrm>
          <a:prstGeom prst="rect">
            <a:avLst/>
          </a:prstGeom>
          <a:noFill/>
          <a:extLst>
            <a:ext uri="{909E8E84-426E-40DD-AFC4-6F175D3DCCD1}">
              <a14:hiddenFill xmlns:a14="http://schemas.microsoft.com/office/drawing/2010/main">
                <a:solidFill>
                  <a:srgbClr val="FFFFFF"/>
                </a:solidFill>
              </a14:hiddenFill>
            </a:ext>
          </a:extLst>
        </p:spPr>
      </p:pic>
      <p:sp>
        <p:nvSpPr>
          <p:cNvPr id="138" name="Footer Placeholder 2">
            <a:extLst>
              <a:ext uri="{FF2B5EF4-FFF2-40B4-BE49-F238E27FC236}">
                <a16:creationId xmlns:a16="http://schemas.microsoft.com/office/drawing/2014/main" id="{FAC94491-D5BB-4426-B502-DF61BB2B9575}"/>
              </a:ext>
            </a:extLst>
          </p:cNvPr>
          <p:cNvSpPr txBox="1">
            <a:spLocks/>
          </p:cNvSpPr>
          <p:nvPr/>
        </p:nvSpPr>
        <p:spPr bwMode="gray">
          <a:xfrm>
            <a:off x="855030" y="6280563"/>
            <a:ext cx="4255200" cy="577438"/>
          </a:xfrm>
          <a:prstGeom prst="rect">
            <a:avLst/>
          </a:prstGeom>
        </p:spPr>
        <p:txBody>
          <a:bodyPr vert="horz" lIns="0" tIns="0" rIns="0" bIns="0" rtlCol="0" anchor="ctr" anchorCtr="0">
            <a:noAutofit/>
          </a:bodyPr>
          <a:lstStyle>
            <a:defPPr>
              <a:defRPr lang="en-US"/>
            </a:defPPr>
            <a:lvl1pPr marL="0" algn="l" defTabSz="914400" rtl="0" eaLnBrk="1" latinLnBrk="0" hangingPunct="1">
              <a:lnSpc>
                <a:spcPct val="100000"/>
              </a:lnSpc>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err="1" smtClean="0">
                <a:ln>
                  <a:noFill/>
                </a:ln>
                <a:solidFill>
                  <a:srgbClr val="0078D2"/>
                </a:solidFill>
                <a:effectLst/>
                <a:uLnTx/>
                <a:uFillTx/>
                <a:latin typeface="Calibri" panose="020F0502020204030204"/>
                <a:ea typeface="+mn-ea"/>
                <a:cs typeface="+mn-cs"/>
              </a:rPr>
              <a:t>Doelarchitectuur</a:t>
            </a:r>
            <a:r>
              <a:rPr kumimoji="0" lang="en-GB" sz="1000" b="0" i="0" u="none" strike="noStrike" kern="1200" cap="none" spc="0" normalizeH="0" baseline="0" noProof="0" dirty="0" smtClean="0">
                <a:ln>
                  <a:noFill/>
                </a:ln>
                <a:solidFill>
                  <a:srgbClr val="0078D2"/>
                </a:solidFill>
                <a:effectLst/>
                <a:uLnTx/>
                <a:uFillTx/>
                <a:latin typeface="Calibri" panose="020F0502020204030204"/>
                <a:ea typeface="+mn-ea"/>
                <a:cs typeface="+mn-cs"/>
              </a:rPr>
              <a:t> DIA </a:t>
            </a:r>
            <a:r>
              <a:rPr kumimoji="0" lang="en-GB" sz="1000" b="0" i="0" u="none" strike="noStrike" kern="1200" cap="none" spc="0" normalizeH="0" baseline="0" noProof="0" dirty="0" err="1" smtClean="0">
                <a:ln>
                  <a:noFill/>
                </a:ln>
                <a:solidFill>
                  <a:srgbClr val="0078D2"/>
                </a:solidFill>
                <a:effectLst/>
                <a:uLnTx/>
                <a:uFillTx/>
                <a:latin typeface="Calibri" panose="020F0502020204030204"/>
                <a:ea typeface="+mn-ea"/>
                <a:cs typeface="+mn-cs"/>
              </a:rPr>
              <a:t>domein</a:t>
            </a:r>
            <a:endParaRPr kumimoji="0" lang="en-GB" sz="1000" b="0" i="0" u="none" strike="noStrike" kern="1200" cap="none" spc="0" normalizeH="0" baseline="0" noProof="0" dirty="0">
              <a:ln>
                <a:noFill/>
              </a:ln>
              <a:solidFill>
                <a:srgbClr val="0078D2"/>
              </a:solidFill>
              <a:effectLst/>
              <a:uLnTx/>
              <a:uFillTx/>
              <a:latin typeface="Calibri" panose="020F0502020204030204"/>
              <a:ea typeface="+mn-ea"/>
              <a:cs typeface="+mn-cs"/>
            </a:endParaRPr>
          </a:p>
        </p:txBody>
      </p:sp>
      <p:sp>
        <p:nvSpPr>
          <p:cNvPr id="139" name="Slide Number Placeholder 3">
            <a:extLst>
              <a:ext uri="{FF2B5EF4-FFF2-40B4-BE49-F238E27FC236}">
                <a16:creationId xmlns:a16="http://schemas.microsoft.com/office/drawing/2014/main" id="{38D8C57D-F421-4B71-9AA5-8C6963CEDCFD}"/>
              </a:ext>
            </a:extLst>
          </p:cNvPr>
          <p:cNvSpPr txBox="1">
            <a:spLocks/>
          </p:cNvSpPr>
          <p:nvPr/>
        </p:nvSpPr>
        <p:spPr bwMode="gray">
          <a:xfrm>
            <a:off x="571500" y="6280563"/>
            <a:ext cx="283529" cy="577438"/>
          </a:xfrm>
          <a:prstGeom prst="rect">
            <a:avLst/>
          </a:prstGeom>
        </p:spPr>
        <p:txBody>
          <a:bodyPr vert="horz" lIns="0" tIns="0" rIns="0" bIns="0" rtlCol="0" anchor="ctr" anchorCtr="0">
            <a:noAutofit/>
          </a:bodyPr>
          <a:lstStyle>
            <a:defPPr>
              <a:defRPr lang="en-US"/>
            </a:defPPr>
            <a:lvl1pPr marL="0" algn="l" defTabSz="914400" rtl="0" eaLnBrk="1" latinLnBrk="0" hangingPunct="1">
              <a:lnSpc>
                <a:spcPct val="100000"/>
              </a:lnSpc>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EEC0F82C-4994-47DA-8D9B-99D78D224F6D}" type="slidenum">
              <a:rPr kumimoji="0" lang="en-GB" sz="1000" b="0" i="0" u="none" strike="noStrike" kern="1200" cap="none" spc="0" normalizeH="0" baseline="0" noProof="0" smtClean="0">
                <a:ln>
                  <a:noFill/>
                </a:ln>
                <a:solidFill>
                  <a:srgbClr val="0078D2"/>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GB" sz="1000" b="0" i="0" u="none" strike="noStrike" kern="1200" cap="none" spc="0" normalizeH="0" baseline="0" noProof="0" dirty="0">
              <a:ln>
                <a:noFill/>
              </a:ln>
              <a:solidFill>
                <a:srgbClr val="0078D2"/>
              </a:solidFill>
              <a:effectLst/>
              <a:uLnTx/>
              <a:uFillTx/>
              <a:latin typeface="Calibri" panose="020F0502020204030204"/>
              <a:ea typeface="+mn-ea"/>
              <a:cs typeface="+mn-cs"/>
            </a:endParaRPr>
          </a:p>
        </p:txBody>
      </p:sp>
      <p:sp>
        <p:nvSpPr>
          <p:cNvPr id="140" name="Titel 4"/>
          <p:cNvSpPr txBox="1">
            <a:spLocks/>
          </p:cNvSpPr>
          <p:nvPr/>
        </p:nvSpPr>
        <p:spPr bwMode="gray">
          <a:xfrm>
            <a:off x="571500" y="215058"/>
            <a:ext cx="11049000" cy="424416"/>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nl-NL" sz="2400" b="1" i="0" u="none" strike="noStrike" kern="1200" cap="none" spc="0" normalizeH="0" baseline="0" noProof="0" dirty="0" smtClean="0">
                <a:ln>
                  <a:noFill/>
                </a:ln>
                <a:solidFill>
                  <a:srgbClr val="0078D2"/>
                </a:solidFill>
                <a:effectLst/>
                <a:uLnTx/>
                <a:uFillTx/>
                <a:latin typeface="Calibri Light" panose="020F0302020204030204"/>
                <a:ea typeface="+mj-ea"/>
                <a:cs typeface="+mj-cs"/>
              </a:rPr>
              <a:t>High Level samenhang bouwblokken (Doelarchitectuur </a:t>
            </a:r>
            <a:r>
              <a:rPr kumimoji="0" lang="nl-NL" sz="2400" b="1" i="0" u="none" strike="noStrike" kern="1200" cap="none" spc="0" normalizeH="0" baseline="0" noProof="0" smtClean="0">
                <a:ln>
                  <a:noFill/>
                </a:ln>
                <a:solidFill>
                  <a:srgbClr val="0078D2"/>
                </a:solidFill>
                <a:effectLst/>
                <a:uLnTx/>
                <a:uFillTx/>
                <a:latin typeface="Calibri Light" panose="020F0302020204030204"/>
                <a:ea typeface="+mj-ea"/>
                <a:cs typeface="+mj-cs"/>
              </a:rPr>
              <a:t>DIA domein)</a:t>
            </a:r>
            <a:endParaRPr kumimoji="0" lang="nl-NL" sz="2400" b="1" i="0" u="none" strike="noStrike" kern="1200" cap="none" spc="0" normalizeH="0" baseline="0" noProof="0" dirty="0">
              <a:ln>
                <a:noFill/>
              </a:ln>
              <a:solidFill>
                <a:srgbClr val="0078D2"/>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1180496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 Integratie Magazijn</a:t>
            </a:r>
            <a:endParaRPr lang="nl-NL" dirty="0"/>
          </a:p>
        </p:txBody>
      </p:sp>
      <p:sp>
        <p:nvSpPr>
          <p:cNvPr id="8" name="Tijdelijke aanduiding voor dianummer 7"/>
          <p:cNvSpPr>
            <a:spLocks noGrp="1"/>
          </p:cNvSpPr>
          <p:nvPr>
            <p:ph type="sldNum" sz="quarter" idx="4294967295"/>
          </p:nvPr>
        </p:nvSpPr>
        <p:spPr>
          <a:xfrm>
            <a:off x="0" y="6280150"/>
            <a:ext cx="284163" cy="577850"/>
          </a:xfrm>
        </p:spPr>
        <p:txBody>
          <a:bodyPr/>
          <a:lstStyle/>
          <a:p>
            <a:fld id="{EEC0F82C-4994-47DA-8D9B-99D78D224F6D}" type="slidenum">
              <a:rPr lang="en-GB" smtClean="0"/>
              <a:pPr/>
              <a:t>3</a:t>
            </a:fld>
            <a:endParaRPr lang="en-GB" dirty="0"/>
          </a:p>
        </p:txBody>
      </p:sp>
      <p:pic>
        <p:nvPicPr>
          <p:cNvPr id="5" name="Afbeelding 4"/>
          <p:cNvPicPr>
            <a:picLocks noChangeAspect="1"/>
          </p:cNvPicPr>
          <p:nvPr/>
        </p:nvPicPr>
        <p:blipFill rotWithShape="1">
          <a:blip r:embed="rId2"/>
          <a:srcRect t="4810" b="17194"/>
          <a:stretch/>
        </p:blipFill>
        <p:spPr>
          <a:xfrm>
            <a:off x="1170938" y="1524000"/>
            <a:ext cx="9666775" cy="4770407"/>
          </a:xfrm>
          <a:prstGeom prst="rect">
            <a:avLst/>
          </a:prstGeom>
        </p:spPr>
      </p:pic>
      <p:sp>
        <p:nvSpPr>
          <p:cNvPr id="3" name="Rechthoek 2"/>
          <p:cNvSpPr/>
          <p:nvPr/>
        </p:nvSpPr>
        <p:spPr>
          <a:xfrm>
            <a:off x="1095555" y="997787"/>
            <a:ext cx="3519577" cy="366622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dirty="0" smtClean="0">
                <a:solidFill>
                  <a:schemeClr val="tx2">
                    <a:lumMod val="75000"/>
                  </a:schemeClr>
                </a:solidFill>
              </a:rPr>
              <a:t>Bronontsluiting</a:t>
            </a:r>
            <a:endParaRPr lang="nl-NL" dirty="0">
              <a:solidFill>
                <a:schemeClr val="tx2">
                  <a:lumMod val="75000"/>
                </a:schemeClr>
              </a:solidFill>
            </a:endParaRPr>
          </a:p>
        </p:txBody>
      </p:sp>
      <p:sp>
        <p:nvSpPr>
          <p:cNvPr id="6" name="Rechthoek 5"/>
          <p:cNvSpPr/>
          <p:nvPr/>
        </p:nvSpPr>
        <p:spPr>
          <a:xfrm>
            <a:off x="4684145" y="997787"/>
            <a:ext cx="1837426" cy="3666227"/>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dirty="0" smtClean="0">
                <a:solidFill>
                  <a:srgbClr val="92D050"/>
                </a:solidFill>
              </a:rPr>
              <a:t>Integratie</a:t>
            </a:r>
            <a:endParaRPr lang="nl-NL" dirty="0">
              <a:solidFill>
                <a:srgbClr val="92D050"/>
              </a:solidFill>
            </a:endParaRPr>
          </a:p>
        </p:txBody>
      </p:sp>
      <p:sp>
        <p:nvSpPr>
          <p:cNvPr id="7" name="Rechthoek 6"/>
          <p:cNvSpPr/>
          <p:nvPr/>
        </p:nvSpPr>
        <p:spPr>
          <a:xfrm>
            <a:off x="6590584" y="997787"/>
            <a:ext cx="3588589" cy="4451232"/>
          </a:xfrm>
          <a:prstGeom prst="rect">
            <a:avLst/>
          </a:prstGeom>
          <a:noFill/>
          <a:ln w="76200">
            <a:solidFill>
              <a:srgbClr val="F08C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dirty="0" smtClean="0">
                <a:solidFill>
                  <a:srgbClr val="F08C00"/>
                </a:solidFill>
              </a:rPr>
              <a:t>Informatieproducten</a:t>
            </a:r>
            <a:endParaRPr lang="nl-NL" dirty="0">
              <a:solidFill>
                <a:srgbClr val="F08C00"/>
              </a:solidFill>
            </a:endParaRPr>
          </a:p>
        </p:txBody>
      </p:sp>
    </p:spTree>
    <p:extLst>
      <p:ext uri="{BB962C8B-B14F-4D97-AF65-F5344CB8AC3E}">
        <p14:creationId xmlns:p14="http://schemas.microsoft.com/office/powerpoint/2010/main" val="284177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 Integratie Magazijn</a:t>
            </a:r>
            <a:endParaRPr lang="nl-NL" dirty="0"/>
          </a:p>
        </p:txBody>
      </p:sp>
      <p:sp>
        <p:nvSpPr>
          <p:cNvPr id="8" name="Tijdelijke aanduiding voor dianummer 7"/>
          <p:cNvSpPr>
            <a:spLocks noGrp="1"/>
          </p:cNvSpPr>
          <p:nvPr>
            <p:ph type="sldNum" sz="quarter" idx="4294967295"/>
          </p:nvPr>
        </p:nvSpPr>
        <p:spPr>
          <a:xfrm>
            <a:off x="0" y="6280150"/>
            <a:ext cx="284163" cy="577850"/>
          </a:xfrm>
        </p:spPr>
        <p:txBody>
          <a:bodyPr/>
          <a:lstStyle/>
          <a:p>
            <a:fld id="{EEC0F82C-4994-47DA-8D9B-99D78D224F6D}" type="slidenum">
              <a:rPr lang="en-GB" smtClean="0"/>
              <a:pPr/>
              <a:t>4</a:t>
            </a:fld>
            <a:endParaRPr lang="en-GB" dirty="0"/>
          </a:p>
        </p:txBody>
      </p:sp>
      <p:pic>
        <p:nvPicPr>
          <p:cNvPr id="5" name="Afbeelding 4"/>
          <p:cNvPicPr>
            <a:picLocks noChangeAspect="1"/>
          </p:cNvPicPr>
          <p:nvPr/>
        </p:nvPicPr>
        <p:blipFill rotWithShape="1">
          <a:blip r:embed="rId2"/>
          <a:srcRect t="4810" b="17194"/>
          <a:stretch/>
        </p:blipFill>
        <p:spPr>
          <a:xfrm>
            <a:off x="1170938" y="1524000"/>
            <a:ext cx="9666775" cy="4770407"/>
          </a:xfrm>
          <a:prstGeom prst="rect">
            <a:avLst/>
          </a:prstGeom>
        </p:spPr>
      </p:pic>
      <p:sp>
        <p:nvSpPr>
          <p:cNvPr id="3" name="Rechthoek 2"/>
          <p:cNvSpPr/>
          <p:nvPr/>
        </p:nvSpPr>
        <p:spPr>
          <a:xfrm>
            <a:off x="1095555" y="997787"/>
            <a:ext cx="3519577" cy="366622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dirty="0" smtClean="0">
                <a:solidFill>
                  <a:schemeClr val="tx2">
                    <a:lumMod val="75000"/>
                  </a:schemeClr>
                </a:solidFill>
              </a:rPr>
              <a:t>Bronontsluiting</a:t>
            </a:r>
            <a:endParaRPr lang="nl-NL" dirty="0">
              <a:solidFill>
                <a:schemeClr val="tx2">
                  <a:lumMod val="75000"/>
                </a:schemeClr>
              </a:solidFill>
            </a:endParaRPr>
          </a:p>
        </p:txBody>
      </p:sp>
      <p:sp>
        <p:nvSpPr>
          <p:cNvPr id="6" name="Rechthoek 5"/>
          <p:cNvSpPr/>
          <p:nvPr/>
        </p:nvSpPr>
        <p:spPr>
          <a:xfrm>
            <a:off x="4684145" y="997787"/>
            <a:ext cx="1837426" cy="3666227"/>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dirty="0" smtClean="0">
                <a:solidFill>
                  <a:srgbClr val="92D050"/>
                </a:solidFill>
              </a:rPr>
              <a:t>Integratie</a:t>
            </a:r>
            <a:endParaRPr lang="nl-NL" dirty="0">
              <a:solidFill>
                <a:srgbClr val="92D050"/>
              </a:solidFill>
            </a:endParaRPr>
          </a:p>
        </p:txBody>
      </p:sp>
      <p:sp>
        <p:nvSpPr>
          <p:cNvPr id="7" name="Rechthoek 6"/>
          <p:cNvSpPr/>
          <p:nvPr/>
        </p:nvSpPr>
        <p:spPr>
          <a:xfrm>
            <a:off x="6590584" y="997787"/>
            <a:ext cx="3588589" cy="4451232"/>
          </a:xfrm>
          <a:prstGeom prst="rect">
            <a:avLst/>
          </a:prstGeom>
          <a:noFill/>
          <a:ln w="76200">
            <a:solidFill>
              <a:srgbClr val="F08C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dirty="0" smtClean="0">
                <a:solidFill>
                  <a:srgbClr val="F08C00"/>
                </a:solidFill>
              </a:rPr>
              <a:t>Informatieproducten</a:t>
            </a:r>
            <a:endParaRPr lang="nl-NL" dirty="0">
              <a:solidFill>
                <a:srgbClr val="F08C00"/>
              </a:solidFill>
            </a:endParaRPr>
          </a:p>
        </p:txBody>
      </p:sp>
      <p:sp>
        <p:nvSpPr>
          <p:cNvPr id="4" name="Afgeronde rechthoek 3"/>
          <p:cNvSpPr/>
          <p:nvPr/>
        </p:nvSpPr>
        <p:spPr>
          <a:xfrm>
            <a:off x="2001328" y="3727241"/>
            <a:ext cx="1354347" cy="681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smtClean="0"/>
              <a:t>O-regime gemaskeerde applicatie bron als basis</a:t>
            </a:r>
            <a:endParaRPr lang="nl-NL" sz="1000" dirty="0"/>
          </a:p>
        </p:txBody>
      </p:sp>
      <p:sp>
        <p:nvSpPr>
          <p:cNvPr id="9" name="Afgeronde rechthoek 8"/>
          <p:cNvSpPr/>
          <p:nvPr/>
        </p:nvSpPr>
        <p:spPr>
          <a:xfrm>
            <a:off x="3033568" y="2912922"/>
            <a:ext cx="1354347" cy="681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a:t>T</a:t>
            </a:r>
            <a:r>
              <a:rPr lang="nl-NL" sz="1000" dirty="0" smtClean="0"/>
              <a:t>-regime opgebouwde bronzone met de basis</a:t>
            </a:r>
            <a:endParaRPr lang="nl-NL" sz="1000" dirty="0"/>
          </a:p>
        </p:txBody>
      </p:sp>
      <p:sp>
        <p:nvSpPr>
          <p:cNvPr id="10" name="Afgeronde rechthoek 9"/>
          <p:cNvSpPr/>
          <p:nvPr/>
        </p:nvSpPr>
        <p:spPr>
          <a:xfrm>
            <a:off x="5149257" y="2912922"/>
            <a:ext cx="1354347" cy="68148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a:solidFill>
                  <a:schemeClr val="tx1"/>
                </a:solidFill>
              </a:rPr>
              <a:t>T</a:t>
            </a:r>
            <a:r>
              <a:rPr lang="nl-NL" sz="1000" dirty="0" smtClean="0">
                <a:solidFill>
                  <a:schemeClr val="tx1"/>
                </a:solidFill>
              </a:rPr>
              <a:t>-regime opgebouwde integratiezone</a:t>
            </a:r>
            <a:endParaRPr lang="nl-NL" sz="1000" dirty="0">
              <a:solidFill>
                <a:schemeClr val="tx1"/>
              </a:solidFill>
            </a:endParaRPr>
          </a:p>
        </p:txBody>
      </p:sp>
      <p:sp>
        <p:nvSpPr>
          <p:cNvPr id="11" name="Afgeronde rechthoek 10"/>
          <p:cNvSpPr/>
          <p:nvPr/>
        </p:nvSpPr>
        <p:spPr>
          <a:xfrm>
            <a:off x="4329352" y="3727241"/>
            <a:ext cx="1354347" cy="68148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smtClean="0">
                <a:solidFill>
                  <a:schemeClr val="tx1"/>
                </a:solidFill>
              </a:rPr>
              <a:t>O-regime opgebouwde integratiezone </a:t>
            </a:r>
            <a:endParaRPr lang="nl-NL" sz="1000" dirty="0">
              <a:solidFill>
                <a:schemeClr val="tx1"/>
              </a:solidFill>
            </a:endParaRPr>
          </a:p>
        </p:txBody>
      </p:sp>
      <p:sp>
        <p:nvSpPr>
          <p:cNvPr id="12" name="Afgeronde rechthoek 11"/>
          <p:cNvSpPr/>
          <p:nvPr/>
        </p:nvSpPr>
        <p:spPr>
          <a:xfrm>
            <a:off x="3710741" y="2084045"/>
            <a:ext cx="1354347" cy="681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smtClean="0"/>
              <a:t>P-regime bronzone met A en P data</a:t>
            </a:r>
            <a:endParaRPr lang="nl-NL" sz="1000" dirty="0"/>
          </a:p>
        </p:txBody>
      </p:sp>
      <p:sp>
        <p:nvSpPr>
          <p:cNvPr id="13" name="Pijl-rechts 12"/>
          <p:cNvSpPr/>
          <p:nvPr/>
        </p:nvSpPr>
        <p:spPr>
          <a:xfrm rot="3035963">
            <a:off x="4123385" y="3451466"/>
            <a:ext cx="529058" cy="481642"/>
          </a:xfrm>
          <a:prstGeom prst="rightArrow">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Afgeronde rechthoek 13"/>
          <p:cNvSpPr/>
          <p:nvPr/>
        </p:nvSpPr>
        <p:spPr>
          <a:xfrm>
            <a:off x="5686234" y="2084045"/>
            <a:ext cx="1354347" cy="68148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smtClean="0">
                <a:solidFill>
                  <a:schemeClr val="tx1"/>
                </a:solidFill>
              </a:rPr>
              <a:t>P-regime integratiezone </a:t>
            </a:r>
            <a:r>
              <a:rPr lang="nl-NL" sz="1000" dirty="0">
                <a:solidFill>
                  <a:schemeClr val="tx1"/>
                </a:solidFill>
              </a:rPr>
              <a:t>met A en P data</a:t>
            </a:r>
          </a:p>
        </p:txBody>
      </p:sp>
      <p:sp>
        <p:nvSpPr>
          <p:cNvPr id="15" name="Afgeronde rechthoek 14"/>
          <p:cNvSpPr/>
          <p:nvPr/>
        </p:nvSpPr>
        <p:spPr>
          <a:xfrm>
            <a:off x="6308709" y="3727241"/>
            <a:ext cx="1354347" cy="68148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smtClean="0">
                <a:solidFill>
                  <a:schemeClr val="tx1"/>
                </a:solidFill>
              </a:rPr>
              <a:t>O-regime </a:t>
            </a:r>
            <a:r>
              <a:rPr lang="nl-NL" sz="1000" dirty="0" err="1" smtClean="0">
                <a:solidFill>
                  <a:schemeClr val="tx1"/>
                </a:solidFill>
              </a:rPr>
              <a:t>informatie-producten</a:t>
            </a:r>
            <a:endParaRPr lang="nl-NL" sz="1000" dirty="0">
              <a:solidFill>
                <a:schemeClr val="tx1"/>
              </a:solidFill>
            </a:endParaRPr>
          </a:p>
        </p:txBody>
      </p:sp>
      <p:sp>
        <p:nvSpPr>
          <p:cNvPr id="16" name="Pijl-rechts 15"/>
          <p:cNvSpPr/>
          <p:nvPr/>
        </p:nvSpPr>
        <p:spPr>
          <a:xfrm rot="3035963">
            <a:off x="6186741" y="3451466"/>
            <a:ext cx="529058" cy="481642"/>
          </a:xfrm>
          <a:prstGeom prst="rightArrow">
            <a:avLst/>
          </a:prstGeom>
          <a:solidFill>
            <a:srgbClr val="92D05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Afgeronde rechthoek 17"/>
          <p:cNvSpPr/>
          <p:nvPr/>
        </p:nvSpPr>
        <p:spPr>
          <a:xfrm>
            <a:off x="7262460" y="2912922"/>
            <a:ext cx="1354347" cy="68148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smtClean="0">
                <a:solidFill>
                  <a:schemeClr val="tx1"/>
                </a:solidFill>
              </a:rPr>
              <a:t>T-regime </a:t>
            </a:r>
            <a:r>
              <a:rPr lang="nl-NL" sz="1000" dirty="0" err="1" smtClean="0">
                <a:solidFill>
                  <a:schemeClr val="tx1"/>
                </a:solidFill>
              </a:rPr>
              <a:t>informatie-producten</a:t>
            </a:r>
            <a:endParaRPr lang="nl-NL" sz="1000" dirty="0">
              <a:solidFill>
                <a:schemeClr val="tx1"/>
              </a:solidFill>
            </a:endParaRPr>
          </a:p>
        </p:txBody>
      </p:sp>
      <p:sp>
        <p:nvSpPr>
          <p:cNvPr id="19" name="Afgeronde rechthoek 18"/>
          <p:cNvSpPr/>
          <p:nvPr/>
        </p:nvSpPr>
        <p:spPr>
          <a:xfrm>
            <a:off x="8855507" y="2084045"/>
            <a:ext cx="1354347" cy="68148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a:solidFill>
                  <a:schemeClr val="tx1"/>
                </a:solidFill>
              </a:rPr>
              <a:t>P</a:t>
            </a:r>
            <a:r>
              <a:rPr lang="nl-NL" sz="1000" dirty="0" smtClean="0">
                <a:solidFill>
                  <a:schemeClr val="tx1"/>
                </a:solidFill>
              </a:rPr>
              <a:t>-regime </a:t>
            </a:r>
            <a:r>
              <a:rPr lang="nl-NL" sz="1000" dirty="0" err="1" smtClean="0">
                <a:solidFill>
                  <a:schemeClr val="tx1"/>
                </a:solidFill>
              </a:rPr>
              <a:t>informatie-producten</a:t>
            </a:r>
            <a:r>
              <a:rPr lang="nl-NL" sz="1000" dirty="0" smtClean="0">
                <a:solidFill>
                  <a:schemeClr val="tx1"/>
                </a:solidFill>
              </a:rPr>
              <a:t> </a:t>
            </a:r>
            <a:r>
              <a:rPr lang="nl-NL" sz="1000" dirty="0">
                <a:solidFill>
                  <a:schemeClr val="tx1"/>
                </a:solidFill>
              </a:rPr>
              <a:t>met A en P data</a:t>
            </a:r>
          </a:p>
        </p:txBody>
      </p:sp>
      <p:sp>
        <p:nvSpPr>
          <p:cNvPr id="20" name="Pijl-rechts 19"/>
          <p:cNvSpPr/>
          <p:nvPr/>
        </p:nvSpPr>
        <p:spPr>
          <a:xfrm rot="3035963">
            <a:off x="1756503" y="3451466"/>
            <a:ext cx="529058" cy="481642"/>
          </a:xfrm>
          <a:prstGeom prst="rightArrow">
            <a:avLst/>
          </a:prstGeom>
          <a:solidFill>
            <a:schemeClr val="accent4">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Afgeronde rechthoek 21"/>
          <p:cNvSpPr/>
          <p:nvPr/>
        </p:nvSpPr>
        <p:spPr>
          <a:xfrm>
            <a:off x="8775321" y="3709361"/>
            <a:ext cx="1636762" cy="681487"/>
          </a:xfrm>
          <a:prstGeom prst="roundRect">
            <a:avLst/>
          </a:prstGeom>
          <a:solidFill>
            <a:srgbClr val="CEE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smtClean="0">
                <a:solidFill>
                  <a:schemeClr val="tx1"/>
                </a:solidFill>
              </a:rPr>
              <a:t>O-regime </a:t>
            </a:r>
            <a:r>
              <a:rPr lang="nl-NL" sz="1000" dirty="0" smtClean="0">
                <a:solidFill>
                  <a:schemeClr val="tx1"/>
                </a:solidFill>
              </a:rPr>
              <a:t>End-user zone</a:t>
            </a:r>
            <a:endParaRPr lang="nl-NL" sz="1000" dirty="0">
              <a:solidFill>
                <a:schemeClr val="tx1"/>
              </a:solidFill>
            </a:endParaRPr>
          </a:p>
        </p:txBody>
      </p:sp>
      <p:sp>
        <p:nvSpPr>
          <p:cNvPr id="21" name="Pijl-rechts 20"/>
          <p:cNvSpPr/>
          <p:nvPr/>
        </p:nvSpPr>
        <p:spPr>
          <a:xfrm rot="3035963">
            <a:off x="8439840" y="3451466"/>
            <a:ext cx="529058" cy="481642"/>
          </a:xfrm>
          <a:prstGeom prst="rightArrow">
            <a:avLst/>
          </a:prstGeom>
          <a:solidFill>
            <a:srgbClr val="F7C57F"/>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Pijl-rechts 23"/>
          <p:cNvSpPr/>
          <p:nvPr/>
        </p:nvSpPr>
        <p:spPr>
          <a:xfrm rot="19211550">
            <a:off x="5342946" y="3451466"/>
            <a:ext cx="529058" cy="481642"/>
          </a:xfrm>
          <a:prstGeom prst="rightArrow">
            <a:avLst/>
          </a:prstGeom>
          <a:solidFill>
            <a:srgbClr val="92D05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Pijl-rechts 24"/>
          <p:cNvSpPr/>
          <p:nvPr/>
        </p:nvSpPr>
        <p:spPr>
          <a:xfrm rot="19211550">
            <a:off x="7227631" y="3451466"/>
            <a:ext cx="529058" cy="481642"/>
          </a:xfrm>
          <a:prstGeom prst="rightArrow">
            <a:avLst/>
          </a:prstGeom>
          <a:solidFill>
            <a:srgbClr val="F7C57F"/>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Pijl-rechts 25"/>
          <p:cNvSpPr/>
          <p:nvPr/>
        </p:nvSpPr>
        <p:spPr>
          <a:xfrm rot="19211550">
            <a:off x="2953183" y="3451466"/>
            <a:ext cx="529058" cy="481642"/>
          </a:xfrm>
          <a:prstGeom prst="rightArrow">
            <a:avLst/>
          </a:prstGeom>
          <a:solidFill>
            <a:srgbClr val="0078D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015837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1"/>
          </p:nvPr>
        </p:nvSpPr>
        <p:spPr/>
        <p:txBody>
          <a:bodyPr/>
          <a:lstStyle/>
          <a:p>
            <a:fld id="{EEC0F82C-4994-47DA-8D9B-99D78D224F6D}" type="slidenum">
              <a:rPr lang="en-GB" smtClean="0"/>
              <a:pPr/>
              <a:t>5</a:t>
            </a:fld>
            <a:endParaRPr lang="en-GB" dirty="0"/>
          </a:p>
        </p:txBody>
      </p:sp>
      <p:sp>
        <p:nvSpPr>
          <p:cNvPr id="4" name="Titel 3"/>
          <p:cNvSpPr>
            <a:spLocks noGrp="1"/>
          </p:cNvSpPr>
          <p:nvPr>
            <p:ph type="title"/>
          </p:nvPr>
        </p:nvSpPr>
        <p:spPr>
          <a:xfrm>
            <a:off x="571500" y="26446"/>
            <a:ext cx="11049000" cy="654527"/>
          </a:xfrm>
        </p:spPr>
        <p:txBody>
          <a:bodyPr/>
          <a:lstStyle/>
          <a:p>
            <a:r>
              <a:rPr lang="nl-NL" dirty="0" smtClean="0"/>
              <a:t>Levering en toegang van data</a:t>
            </a:r>
            <a:endParaRPr lang="nl-NL" dirty="0"/>
          </a:p>
        </p:txBody>
      </p:sp>
      <p:graphicFrame>
        <p:nvGraphicFramePr>
          <p:cNvPr id="2" name="Tabel 1"/>
          <p:cNvGraphicFramePr>
            <a:graphicFrameLocks noGrp="1"/>
          </p:cNvGraphicFramePr>
          <p:nvPr>
            <p:extLst>
              <p:ext uri="{D42A27DB-BD31-4B8C-83A1-F6EECF244321}">
                <p14:modId xmlns:p14="http://schemas.microsoft.com/office/powerpoint/2010/main" val="2346910142"/>
              </p:ext>
            </p:extLst>
          </p:nvPr>
        </p:nvGraphicFramePr>
        <p:xfrm>
          <a:off x="1854079" y="1250317"/>
          <a:ext cx="8127996" cy="2683859"/>
        </p:xfrm>
        <a:graphic>
          <a:graphicData uri="http://schemas.openxmlformats.org/drawingml/2006/table">
            <a:tbl>
              <a:tblPr firstRow="1" bandRow="1">
                <a:tableStyleId>{2D5ABB26-0587-4C30-8999-92F81FD0307C}</a:tableStyleId>
              </a:tblPr>
              <a:tblGrid>
                <a:gridCol w="677333">
                  <a:extLst>
                    <a:ext uri="{9D8B030D-6E8A-4147-A177-3AD203B41FA5}">
                      <a16:colId xmlns:a16="http://schemas.microsoft.com/office/drawing/2014/main" val="3063472738"/>
                    </a:ext>
                  </a:extLst>
                </a:gridCol>
                <a:gridCol w="677333">
                  <a:extLst>
                    <a:ext uri="{9D8B030D-6E8A-4147-A177-3AD203B41FA5}">
                      <a16:colId xmlns:a16="http://schemas.microsoft.com/office/drawing/2014/main" val="1790383104"/>
                    </a:ext>
                  </a:extLst>
                </a:gridCol>
                <a:gridCol w="677333">
                  <a:extLst>
                    <a:ext uri="{9D8B030D-6E8A-4147-A177-3AD203B41FA5}">
                      <a16:colId xmlns:a16="http://schemas.microsoft.com/office/drawing/2014/main" val="1787364378"/>
                    </a:ext>
                  </a:extLst>
                </a:gridCol>
                <a:gridCol w="677333">
                  <a:extLst>
                    <a:ext uri="{9D8B030D-6E8A-4147-A177-3AD203B41FA5}">
                      <a16:colId xmlns:a16="http://schemas.microsoft.com/office/drawing/2014/main" val="3412362582"/>
                    </a:ext>
                  </a:extLst>
                </a:gridCol>
                <a:gridCol w="677333">
                  <a:extLst>
                    <a:ext uri="{9D8B030D-6E8A-4147-A177-3AD203B41FA5}">
                      <a16:colId xmlns:a16="http://schemas.microsoft.com/office/drawing/2014/main" val="267237085"/>
                    </a:ext>
                  </a:extLst>
                </a:gridCol>
                <a:gridCol w="677333">
                  <a:extLst>
                    <a:ext uri="{9D8B030D-6E8A-4147-A177-3AD203B41FA5}">
                      <a16:colId xmlns:a16="http://schemas.microsoft.com/office/drawing/2014/main" val="2585851045"/>
                    </a:ext>
                  </a:extLst>
                </a:gridCol>
                <a:gridCol w="677333">
                  <a:extLst>
                    <a:ext uri="{9D8B030D-6E8A-4147-A177-3AD203B41FA5}">
                      <a16:colId xmlns:a16="http://schemas.microsoft.com/office/drawing/2014/main" val="2904776395"/>
                    </a:ext>
                  </a:extLst>
                </a:gridCol>
                <a:gridCol w="677333">
                  <a:extLst>
                    <a:ext uri="{9D8B030D-6E8A-4147-A177-3AD203B41FA5}">
                      <a16:colId xmlns:a16="http://schemas.microsoft.com/office/drawing/2014/main" val="2243085758"/>
                    </a:ext>
                  </a:extLst>
                </a:gridCol>
                <a:gridCol w="677333">
                  <a:extLst>
                    <a:ext uri="{9D8B030D-6E8A-4147-A177-3AD203B41FA5}">
                      <a16:colId xmlns:a16="http://schemas.microsoft.com/office/drawing/2014/main" val="1158356718"/>
                    </a:ext>
                  </a:extLst>
                </a:gridCol>
                <a:gridCol w="677333">
                  <a:extLst>
                    <a:ext uri="{9D8B030D-6E8A-4147-A177-3AD203B41FA5}">
                      <a16:colId xmlns:a16="http://schemas.microsoft.com/office/drawing/2014/main" val="3175553857"/>
                    </a:ext>
                  </a:extLst>
                </a:gridCol>
                <a:gridCol w="677333">
                  <a:extLst>
                    <a:ext uri="{9D8B030D-6E8A-4147-A177-3AD203B41FA5}">
                      <a16:colId xmlns:a16="http://schemas.microsoft.com/office/drawing/2014/main" val="215427284"/>
                    </a:ext>
                  </a:extLst>
                </a:gridCol>
                <a:gridCol w="677333">
                  <a:extLst>
                    <a:ext uri="{9D8B030D-6E8A-4147-A177-3AD203B41FA5}">
                      <a16:colId xmlns:a16="http://schemas.microsoft.com/office/drawing/2014/main" val="685812152"/>
                    </a:ext>
                  </a:extLst>
                </a:gridCol>
              </a:tblGrid>
              <a:tr h="518099">
                <a:tc gridSpan="4">
                  <a:txBody>
                    <a:bodyPr/>
                    <a:lstStyle/>
                    <a:p>
                      <a:pPr algn="ctr"/>
                      <a:r>
                        <a:rPr lang="nl-NL" dirty="0" smtClean="0"/>
                        <a:t>Bronontsluiting</a:t>
                      </a: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nl-NL"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nl-NL"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nl-NL" dirty="0" smtClean="0"/>
                        <a:t>Integratie</a:t>
                      </a: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nl-NL"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nl-NL"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nl-NL" dirty="0" smtClean="0"/>
                        <a:t>Informatieproducten</a:t>
                      </a: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nl-NL"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nl-NL"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7814042"/>
                  </a:ext>
                </a:extLst>
              </a:tr>
              <a:tr h="336429">
                <a:tc>
                  <a:txBody>
                    <a:bodyPr/>
                    <a:lstStyle/>
                    <a:p>
                      <a:pPr algn="ctr"/>
                      <a:r>
                        <a:rPr lang="nl-NL" dirty="0" smtClean="0"/>
                        <a:t>O</a:t>
                      </a:r>
                      <a:endParaRPr lang="nl-NL"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l-NL" dirty="0" smtClean="0"/>
                        <a:t>T</a:t>
                      </a:r>
                      <a:endParaRPr lang="nl-NL"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l-NL" dirty="0" smtClean="0"/>
                        <a:t>A</a:t>
                      </a:r>
                      <a:endParaRPr lang="nl-NL"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l-NL" dirty="0" smtClean="0"/>
                        <a:t>P</a:t>
                      </a:r>
                      <a:endParaRPr lang="nl-NL"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l-NL" dirty="0" smtClean="0"/>
                        <a:t>O</a:t>
                      </a:r>
                      <a:endParaRPr lang="nl-NL"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l-NL" dirty="0" smtClean="0"/>
                        <a:t>T</a:t>
                      </a:r>
                      <a:endParaRPr lang="nl-NL"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l-NL" dirty="0" smtClean="0"/>
                        <a:t>A</a:t>
                      </a:r>
                      <a:endParaRPr lang="nl-NL"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l-NL" dirty="0" smtClean="0"/>
                        <a:t>P</a:t>
                      </a:r>
                      <a:endParaRPr lang="nl-NL"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l-NL" dirty="0" smtClean="0"/>
                        <a:t>O</a:t>
                      </a:r>
                      <a:endParaRPr lang="nl-NL"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l-NL" dirty="0" smtClean="0"/>
                        <a:t>T</a:t>
                      </a:r>
                      <a:endParaRPr lang="nl-NL"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l-NL" dirty="0" smtClean="0"/>
                        <a:t>A</a:t>
                      </a:r>
                      <a:endParaRPr lang="nl-NL"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l-NL" dirty="0" smtClean="0"/>
                        <a:t>P</a:t>
                      </a:r>
                      <a:endParaRPr lang="nl-NL"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948903"/>
                  </a:ext>
                </a:extLst>
              </a:tr>
              <a:tr h="900000">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0028"/>
                    </a:solidFill>
                  </a:tcPr>
                </a:tc>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0028"/>
                    </a:solidFill>
                  </a:tcPr>
                </a:tc>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0028"/>
                    </a:solidFill>
                  </a:tcPr>
                </a:tc>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0028"/>
                    </a:solidFill>
                  </a:tcPr>
                </a:tc>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0028"/>
                    </a:solidFill>
                  </a:tcPr>
                </a:tc>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0028"/>
                    </a:solidFill>
                  </a:tcPr>
                </a:tc>
                <a:extLst>
                  <a:ext uri="{0D108BD9-81ED-4DB2-BD59-A6C34878D82A}">
                    <a16:rowId xmlns:a16="http://schemas.microsoft.com/office/drawing/2014/main" val="622804367"/>
                  </a:ext>
                </a:extLst>
              </a:tr>
              <a:tr h="900000">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8C00"/>
                    </a:solidFill>
                  </a:tcPr>
                </a:tc>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8C00"/>
                    </a:solidFill>
                  </a:tcPr>
                </a:tc>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8C00"/>
                    </a:solidFill>
                  </a:tcPr>
                </a:tc>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8C00"/>
                    </a:solidFill>
                  </a:tcPr>
                </a:tc>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8C00"/>
                    </a:solidFill>
                  </a:tcPr>
                </a:tc>
                <a:tc>
                  <a:txBody>
                    <a:bodyPr/>
                    <a:lstStyle/>
                    <a:p>
                      <a:pPr algn="ctr"/>
                      <a:endParaRPr lang="nl-N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8C00"/>
                    </a:solidFill>
                  </a:tcPr>
                </a:tc>
                <a:extLst>
                  <a:ext uri="{0D108BD9-81ED-4DB2-BD59-A6C34878D82A}">
                    <a16:rowId xmlns:a16="http://schemas.microsoft.com/office/drawing/2014/main" val="3724017121"/>
                  </a:ext>
                </a:extLst>
              </a:tr>
            </a:tbl>
          </a:graphicData>
        </a:graphic>
      </p:graphicFrame>
      <p:sp>
        <p:nvSpPr>
          <p:cNvPr id="8" name="Rechthoek 7"/>
          <p:cNvSpPr/>
          <p:nvPr/>
        </p:nvSpPr>
        <p:spPr>
          <a:xfrm>
            <a:off x="708548" y="1250318"/>
            <a:ext cx="582685" cy="2690688"/>
          </a:xfrm>
          <a:prstGeom prst="rect">
            <a:avLst/>
          </a:prstGeom>
          <a:solidFill>
            <a:srgbClr val="BE0028"/>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dirty="0" smtClean="0"/>
              <a:t>Bronnen</a:t>
            </a:r>
            <a:endParaRPr lang="nl-NL" dirty="0"/>
          </a:p>
        </p:txBody>
      </p:sp>
      <p:sp>
        <p:nvSpPr>
          <p:cNvPr id="18" name="Pijl-rechts 17"/>
          <p:cNvSpPr/>
          <p:nvPr/>
        </p:nvSpPr>
        <p:spPr>
          <a:xfrm rot="5400000">
            <a:off x="1708484" y="2990850"/>
            <a:ext cx="918761" cy="432000"/>
          </a:xfrm>
          <a:prstGeom prst="rightArrow">
            <a:avLst/>
          </a:prstGeom>
          <a:solidFill>
            <a:srgbClr val="B3BC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600" b="1" dirty="0" smtClean="0">
                <a:solidFill>
                  <a:schemeClr val="tx1"/>
                </a:solidFill>
              </a:rPr>
              <a:t>SALT #2</a:t>
            </a:r>
            <a:endParaRPr lang="nl-NL" sz="600" b="1" dirty="0">
              <a:solidFill>
                <a:schemeClr val="tx1"/>
              </a:solidFill>
            </a:endParaRPr>
          </a:p>
        </p:txBody>
      </p:sp>
      <p:sp>
        <p:nvSpPr>
          <p:cNvPr id="19" name="Pijl-rechts 18"/>
          <p:cNvSpPr/>
          <p:nvPr/>
        </p:nvSpPr>
        <p:spPr>
          <a:xfrm rot="5400000">
            <a:off x="2354485" y="2990850"/>
            <a:ext cx="918761" cy="432000"/>
          </a:xfrm>
          <a:prstGeom prst="rightArrow">
            <a:avLst/>
          </a:prstGeom>
          <a:solidFill>
            <a:srgbClr val="B3BC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600" b="1" dirty="0" smtClean="0">
                <a:solidFill>
                  <a:schemeClr val="tx1"/>
                </a:solidFill>
              </a:rPr>
              <a:t>SALT #3</a:t>
            </a:r>
            <a:endParaRPr lang="nl-NL" sz="600" b="1" dirty="0">
              <a:solidFill>
                <a:schemeClr val="tx1"/>
              </a:solidFill>
            </a:endParaRPr>
          </a:p>
        </p:txBody>
      </p:sp>
      <p:sp>
        <p:nvSpPr>
          <p:cNvPr id="23" name="Pijl-rechts 22"/>
          <p:cNvSpPr/>
          <p:nvPr/>
        </p:nvSpPr>
        <p:spPr>
          <a:xfrm rot="5400000">
            <a:off x="3040722" y="2990850"/>
            <a:ext cx="918761" cy="432000"/>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600" b="1" dirty="0" smtClean="0">
                <a:solidFill>
                  <a:schemeClr val="tx1"/>
                </a:solidFill>
              </a:rPr>
              <a:t>SALT #4</a:t>
            </a:r>
            <a:endParaRPr lang="nl-NL" sz="600" b="1" dirty="0">
              <a:solidFill>
                <a:schemeClr val="tx1"/>
              </a:solidFill>
            </a:endParaRPr>
          </a:p>
        </p:txBody>
      </p:sp>
      <p:sp>
        <p:nvSpPr>
          <p:cNvPr id="24" name="Pijl-rechts 23"/>
          <p:cNvSpPr/>
          <p:nvPr/>
        </p:nvSpPr>
        <p:spPr>
          <a:xfrm rot="5400000">
            <a:off x="3680237" y="2990849"/>
            <a:ext cx="918763" cy="432000"/>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600" b="1" dirty="0" smtClean="0">
                <a:solidFill>
                  <a:schemeClr val="tx1"/>
                </a:solidFill>
              </a:rPr>
              <a:t>SALT #5</a:t>
            </a:r>
            <a:endParaRPr lang="nl-NL" sz="600" b="1" dirty="0">
              <a:solidFill>
                <a:schemeClr val="tx1"/>
              </a:solidFill>
            </a:endParaRPr>
          </a:p>
        </p:txBody>
      </p:sp>
      <p:grpSp>
        <p:nvGrpSpPr>
          <p:cNvPr id="34" name="Groep 33"/>
          <p:cNvGrpSpPr/>
          <p:nvPr/>
        </p:nvGrpSpPr>
        <p:grpSpPr>
          <a:xfrm>
            <a:off x="1287875" y="2161021"/>
            <a:ext cx="8442293" cy="300403"/>
            <a:chOff x="1287875" y="2317424"/>
            <a:chExt cx="8442293" cy="144000"/>
          </a:xfrm>
        </p:grpSpPr>
        <p:grpSp>
          <p:nvGrpSpPr>
            <p:cNvPr id="29" name="Groep 28"/>
            <p:cNvGrpSpPr/>
            <p:nvPr/>
          </p:nvGrpSpPr>
          <p:grpSpPr>
            <a:xfrm>
              <a:off x="3330082" y="2317424"/>
              <a:ext cx="6400086" cy="144000"/>
              <a:chOff x="3330082" y="2317424"/>
              <a:chExt cx="6400086" cy="144000"/>
            </a:xfrm>
          </p:grpSpPr>
          <p:sp>
            <p:nvSpPr>
              <p:cNvPr id="27" name="Pijl-rechts 26"/>
              <p:cNvSpPr/>
              <p:nvPr/>
            </p:nvSpPr>
            <p:spPr>
              <a:xfrm>
                <a:off x="8724384" y="2317424"/>
                <a:ext cx="1005784" cy="144000"/>
              </a:xfrm>
              <a:prstGeom prst="rightArrow">
                <a:avLst/>
              </a:prstGeom>
              <a:solidFill>
                <a:srgbClr val="BE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Pijl-rechts 27"/>
              <p:cNvSpPr/>
              <p:nvPr/>
            </p:nvSpPr>
            <p:spPr>
              <a:xfrm>
                <a:off x="4180656" y="2324403"/>
                <a:ext cx="4773563" cy="130042"/>
              </a:xfrm>
              <a:prstGeom prst="rightArrow">
                <a:avLst/>
              </a:prstGeom>
              <a:solidFill>
                <a:srgbClr val="BE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Pijl-rechts 25"/>
              <p:cNvSpPr/>
              <p:nvPr/>
            </p:nvSpPr>
            <p:spPr>
              <a:xfrm>
                <a:off x="6027233" y="2317424"/>
                <a:ext cx="1005784" cy="144000"/>
              </a:xfrm>
              <a:prstGeom prst="rightArrow">
                <a:avLst/>
              </a:prstGeom>
              <a:solidFill>
                <a:srgbClr val="BE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Pijl-rechts 12"/>
              <p:cNvSpPr/>
              <p:nvPr/>
            </p:nvSpPr>
            <p:spPr>
              <a:xfrm>
                <a:off x="3485292" y="2317424"/>
                <a:ext cx="2794959" cy="144000"/>
              </a:xfrm>
              <a:prstGeom prst="rightArrow">
                <a:avLst/>
              </a:prstGeom>
              <a:solidFill>
                <a:srgbClr val="BE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Pijl-rechts 24"/>
              <p:cNvSpPr/>
              <p:nvPr/>
            </p:nvSpPr>
            <p:spPr>
              <a:xfrm>
                <a:off x="3330082" y="2317424"/>
                <a:ext cx="1005784" cy="144000"/>
              </a:xfrm>
              <a:prstGeom prst="rightArrow">
                <a:avLst/>
              </a:prstGeom>
              <a:solidFill>
                <a:srgbClr val="BE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9" name="Pijl-rechts 8"/>
            <p:cNvSpPr/>
            <p:nvPr/>
          </p:nvSpPr>
          <p:spPr>
            <a:xfrm>
              <a:off x="1287875" y="2317424"/>
              <a:ext cx="2265577" cy="144000"/>
            </a:xfrm>
            <a:prstGeom prst="rightArrow">
              <a:avLst/>
            </a:prstGeom>
            <a:solidFill>
              <a:srgbClr val="BE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35" name="Groep 34"/>
          <p:cNvGrpSpPr/>
          <p:nvPr/>
        </p:nvGrpSpPr>
        <p:grpSpPr>
          <a:xfrm>
            <a:off x="1295314" y="2429773"/>
            <a:ext cx="7048923" cy="317693"/>
            <a:chOff x="1295314" y="2464277"/>
            <a:chExt cx="7048923" cy="386303"/>
          </a:xfrm>
        </p:grpSpPr>
        <p:sp>
          <p:nvSpPr>
            <p:cNvPr id="30" name="Pijl-rechts 29"/>
            <p:cNvSpPr/>
            <p:nvPr/>
          </p:nvSpPr>
          <p:spPr>
            <a:xfrm>
              <a:off x="7434813" y="2464277"/>
              <a:ext cx="909424" cy="386303"/>
            </a:xfrm>
            <a:prstGeom prst="rightArrow">
              <a:avLst/>
            </a:prstGeom>
            <a:solidFill>
              <a:srgbClr val="B3BC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00" b="1" dirty="0">
                <a:solidFill>
                  <a:schemeClr val="tx1"/>
                </a:solidFill>
              </a:endParaRPr>
            </a:p>
          </p:txBody>
        </p:sp>
        <p:sp>
          <p:nvSpPr>
            <p:cNvPr id="33" name="Pijl-rechts 32"/>
            <p:cNvSpPr/>
            <p:nvPr/>
          </p:nvSpPr>
          <p:spPr>
            <a:xfrm>
              <a:off x="5290713" y="2464277"/>
              <a:ext cx="2432719" cy="386303"/>
            </a:xfrm>
            <a:prstGeom prst="rightArrow">
              <a:avLst/>
            </a:prstGeom>
            <a:solidFill>
              <a:srgbClr val="B3BC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00" b="1" dirty="0">
                <a:solidFill>
                  <a:schemeClr val="tx1"/>
                </a:solidFill>
              </a:endParaRPr>
            </a:p>
          </p:txBody>
        </p:sp>
        <p:sp>
          <p:nvSpPr>
            <p:cNvPr id="32" name="Pijl-rechts 31"/>
            <p:cNvSpPr/>
            <p:nvPr/>
          </p:nvSpPr>
          <p:spPr>
            <a:xfrm>
              <a:off x="4756035" y="2464277"/>
              <a:ext cx="909424" cy="386303"/>
            </a:xfrm>
            <a:prstGeom prst="rightArrow">
              <a:avLst/>
            </a:prstGeom>
            <a:solidFill>
              <a:srgbClr val="B3BC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00" b="1" dirty="0">
                <a:solidFill>
                  <a:schemeClr val="tx1"/>
                </a:solidFill>
              </a:endParaRPr>
            </a:p>
          </p:txBody>
        </p:sp>
        <p:sp>
          <p:nvSpPr>
            <p:cNvPr id="31" name="Pijl-rechts 30"/>
            <p:cNvSpPr/>
            <p:nvPr/>
          </p:nvSpPr>
          <p:spPr>
            <a:xfrm>
              <a:off x="2686747" y="2464277"/>
              <a:ext cx="2319473" cy="386303"/>
            </a:xfrm>
            <a:prstGeom prst="rightArrow">
              <a:avLst/>
            </a:prstGeom>
            <a:solidFill>
              <a:srgbClr val="B3BC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00" b="1" dirty="0">
                <a:solidFill>
                  <a:schemeClr val="tx1"/>
                </a:solidFill>
              </a:endParaRPr>
            </a:p>
          </p:txBody>
        </p:sp>
        <p:sp>
          <p:nvSpPr>
            <p:cNvPr id="21" name="Pijl-rechts 20"/>
            <p:cNvSpPr/>
            <p:nvPr/>
          </p:nvSpPr>
          <p:spPr>
            <a:xfrm>
              <a:off x="1989103" y="2464277"/>
              <a:ext cx="909424" cy="386303"/>
            </a:xfrm>
            <a:prstGeom prst="rightArrow">
              <a:avLst/>
            </a:prstGeom>
            <a:solidFill>
              <a:srgbClr val="B3BC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00" b="1" dirty="0">
                <a:solidFill>
                  <a:schemeClr val="tx1"/>
                </a:solidFill>
              </a:endParaRPr>
            </a:p>
          </p:txBody>
        </p:sp>
        <p:sp>
          <p:nvSpPr>
            <p:cNvPr id="12" name="Pijl-rechts 11"/>
            <p:cNvSpPr/>
            <p:nvPr/>
          </p:nvSpPr>
          <p:spPr>
            <a:xfrm>
              <a:off x="1295314" y="2464277"/>
              <a:ext cx="879189" cy="386303"/>
            </a:xfrm>
            <a:prstGeom prst="rightArrow">
              <a:avLst/>
            </a:prstGeom>
            <a:solidFill>
              <a:srgbClr val="B3BC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b="1" dirty="0" smtClean="0">
                  <a:solidFill>
                    <a:schemeClr val="tx1"/>
                  </a:solidFill>
                </a:rPr>
                <a:t>SALT #1</a:t>
              </a:r>
              <a:endParaRPr lang="nl-NL" sz="900" b="1" dirty="0">
                <a:solidFill>
                  <a:schemeClr val="tx1"/>
                </a:solidFill>
              </a:endParaRPr>
            </a:p>
          </p:txBody>
        </p:sp>
      </p:grpSp>
      <p:sp>
        <p:nvSpPr>
          <p:cNvPr id="36" name="Pijl-rechts 35"/>
          <p:cNvSpPr/>
          <p:nvPr/>
        </p:nvSpPr>
        <p:spPr>
          <a:xfrm rot="5400000">
            <a:off x="4417385" y="2990850"/>
            <a:ext cx="918761" cy="432000"/>
          </a:xfrm>
          <a:prstGeom prst="rightArrow">
            <a:avLst/>
          </a:prstGeom>
          <a:solidFill>
            <a:srgbClr val="B3BC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600" b="1" dirty="0" smtClean="0">
                <a:solidFill>
                  <a:schemeClr val="tx1"/>
                </a:solidFill>
              </a:rPr>
              <a:t>SALT #2</a:t>
            </a:r>
            <a:endParaRPr lang="nl-NL" sz="600" b="1" dirty="0">
              <a:solidFill>
                <a:schemeClr val="tx1"/>
              </a:solidFill>
            </a:endParaRPr>
          </a:p>
        </p:txBody>
      </p:sp>
      <p:sp>
        <p:nvSpPr>
          <p:cNvPr id="37" name="Pijl-rechts 36"/>
          <p:cNvSpPr/>
          <p:nvPr/>
        </p:nvSpPr>
        <p:spPr>
          <a:xfrm rot="5400000">
            <a:off x="5063386" y="2990850"/>
            <a:ext cx="918761" cy="432000"/>
          </a:xfrm>
          <a:prstGeom prst="rightArrow">
            <a:avLst/>
          </a:prstGeom>
          <a:solidFill>
            <a:srgbClr val="B3BC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600" b="1" dirty="0" smtClean="0">
                <a:solidFill>
                  <a:schemeClr val="tx1"/>
                </a:solidFill>
              </a:rPr>
              <a:t>SALT #3</a:t>
            </a:r>
            <a:endParaRPr lang="nl-NL" sz="600" b="1" dirty="0">
              <a:solidFill>
                <a:schemeClr val="tx1"/>
              </a:solidFill>
            </a:endParaRPr>
          </a:p>
        </p:txBody>
      </p:sp>
      <p:sp>
        <p:nvSpPr>
          <p:cNvPr id="38" name="Pijl-rechts 37"/>
          <p:cNvSpPr/>
          <p:nvPr/>
        </p:nvSpPr>
        <p:spPr>
          <a:xfrm rot="5400000">
            <a:off x="5749623" y="2990850"/>
            <a:ext cx="918761" cy="432000"/>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600" b="1" dirty="0" smtClean="0">
                <a:solidFill>
                  <a:schemeClr val="tx1"/>
                </a:solidFill>
              </a:rPr>
              <a:t>SALT #4</a:t>
            </a:r>
            <a:endParaRPr lang="nl-NL" sz="600" b="1" dirty="0">
              <a:solidFill>
                <a:schemeClr val="tx1"/>
              </a:solidFill>
            </a:endParaRPr>
          </a:p>
        </p:txBody>
      </p:sp>
      <p:sp>
        <p:nvSpPr>
          <p:cNvPr id="39" name="Pijl-rechts 38"/>
          <p:cNvSpPr/>
          <p:nvPr/>
        </p:nvSpPr>
        <p:spPr>
          <a:xfrm rot="5400000">
            <a:off x="6389139" y="2990847"/>
            <a:ext cx="918762" cy="432000"/>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600" b="1" dirty="0" smtClean="0">
                <a:solidFill>
                  <a:schemeClr val="tx1"/>
                </a:solidFill>
              </a:rPr>
              <a:t>SALT #5</a:t>
            </a:r>
            <a:endParaRPr lang="nl-NL" sz="600" b="1" dirty="0">
              <a:solidFill>
                <a:schemeClr val="tx1"/>
              </a:solidFill>
            </a:endParaRPr>
          </a:p>
        </p:txBody>
      </p:sp>
      <p:sp>
        <p:nvSpPr>
          <p:cNvPr id="40" name="Pijl-rechts 39"/>
          <p:cNvSpPr/>
          <p:nvPr/>
        </p:nvSpPr>
        <p:spPr>
          <a:xfrm rot="5400000">
            <a:off x="7142028" y="2990850"/>
            <a:ext cx="918761" cy="432000"/>
          </a:xfrm>
          <a:prstGeom prst="rightArrow">
            <a:avLst/>
          </a:prstGeom>
          <a:solidFill>
            <a:srgbClr val="B3BC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600" b="1" dirty="0" smtClean="0">
                <a:solidFill>
                  <a:schemeClr val="tx1"/>
                </a:solidFill>
              </a:rPr>
              <a:t>SALT #2</a:t>
            </a:r>
            <a:endParaRPr lang="nl-NL" sz="600" b="1" dirty="0">
              <a:solidFill>
                <a:schemeClr val="tx1"/>
              </a:solidFill>
            </a:endParaRPr>
          </a:p>
        </p:txBody>
      </p:sp>
      <p:sp>
        <p:nvSpPr>
          <p:cNvPr id="41" name="Pijl-rechts 40"/>
          <p:cNvSpPr/>
          <p:nvPr/>
        </p:nvSpPr>
        <p:spPr>
          <a:xfrm rot="5400000">
            <a:off x="7822533" y="2990850"/>
            <a:ext cx="918761" cy="432000"/>
          </a:xfrm>
          <a:prstGeom prst="rightArrow">
            <a:avLst/>
          </a:prstGeom>
          <a:solidFill>
            <a:srgbClr val="B3BC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600" b="1" dirty="0" smtClean="0">
                <a:solidFill>
                  <a:schemeClr val="tx1"/>
                </a:solidFill>
              </a:rPr>
              <a:t>SALT #3</a:t>
            </a:r>
            <a:endParaRPr lang="nl-NL" sz="600" b="1" dirty="0">
              <a:solidFill>
                <a:schemeClr val="tx1"/>
              </a:solidFill>
            </a:endParaRPr>
          </a:p>
        </p:txBody>
      </p:sp>
      <p:sp>
        <p:nvSpPr>
          <p:cNvPr id="42" name="Pijl-rechts 41"/>
          <p:cNvSpPr/>
          <p:nvPr/>
        </p:nvSpPr>
        <p:spPr>
          <a:xfrm rot="5400000">
            <a:off x="8508770" y="2990850"/>
            <a:ext cx="918761" cy="432000"/>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600" b="1" dirty="0" smtClean="0">
                <a:solidFill>
                  <a:schemeClr val="tx1"/>
                </a:solidFill>
              </a:rPr>
              <a:t>SALT #4</a:t>
            </a:r>
            <a:endParaRPr lang="nl-NL" sz="600" b="1" dirty="0">
              <a:solidFill>
                <a:schemeClr val="tx1"/>
              </a:solidFill>
            </a:endParaRPr>
          </a:p>
        </p:txBody>
      </p:sp>
      <p:sp>
        <p:nvSpPr>
          <p:cNvPr id="43" name="Pijl-rechts 42"/>
          <p:cNvSpPr/>
          <p:nvPr/>
        </p:nvSpPr>
        <p:spPr>
          <a:xfrm rot="5400000">
            <a:off x="9148286" y="2990850"/>
            <a:ext cx="918762" cy="432000"/>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600" b="1" dirty="0" smtClean="0">
                <a:solidFill>
                  <a:schemeClr val="tx1"/>
                </a:solidFill>
              </a:rPr>
              <a:t>SALT #5</a:t>
            </a:r>
            <a:endParaRPr lang="nl-NL" sz="600" b="1" dirty="0">
              <a:solidFill>
                <a:schemeClr val="tx1"/>
              </a:solidFill>
            </a:endParaRPr>
          </a:p>
        </p:txBody>
      </p:sp>
      <p:graphicFrame>
        <p:nvGraphicFramePr>
          <p:cNvPr id="48" name="Tabel 47"/>
          <p:cNvGraphicFramePr>
            <a:graphicFrameLocks noGrp="1"/>
          </p:cNvGraphicFramePr>
          <p:nvPr>
            <p:extLst>
              <p:ext uri="{D42A27DB-BD31-4B8C-83A1-F6EECF244321}">
                <p14:modId xmlns:p14="http://schemas.microsoft.com/office/powerpoint/2010/main" val="1264442371"/>
              </p:ext>
            </p:extLst>
          </p:nvPr>
        </p:nvGraphicFramePr>
        <p:xfrm>
          <a:off x="708548" y="4359106"/>
          <a:ext cx="6518909" cy="1465644"/>
        </p:xfrm>
        <a:graphic>
          <a:graphicData uri="http://schemas.openxmlformats.org/drawingml/2006/table">
            <a:tbl>
              <a:tblPr firstRow="1" bandRow="1">
                <a:tableStyleId>{5940675A-B579-460E-94D1-54222C63F5DA}</a:tableStyleId>
              </a:tblPr>
              <a:tblGrid>
                <a:gridCol w="1026830">
                  <a:extLst>
                    <a:ext uri="{9D8B030D-6E8A-4147-A177-3AD203B41FA5}">
                      <a16:colId xmlns:a16="http://schemas.microsoft.com/office/drawing/2014/main" val="3884209953"/>
                    </a:ext>
                  </a:extLst>
                </a:gridCol>
                <a:gridCol w="5492079">
                  <a:extLst>
                    <a:ext uri="{9D8B030D-6E8A-4147-A177-3AD203B41FA5}">
                      <a16:colId xmlns:a16="http://schemas.microsoft.com/office/drawing/2014/main" val="350004329"/>
                    </a:ext>
                  </a:extLst>
                </a:gridCol>
              </a:tblGrid>
              <a:tr h="3664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dirty="0" smtClean="0">
                          <a:solidFill>
                            <a:schemeClr val="bg1"/>
                          </a:solidFill>
                        </a:rPr>
                        <a:t>P-regime</a:t>
                      </a:r>
                    </a:p>
                  </a:txBody>
                  <a:tcPr anchor="ctr">
                    <a:solidFill>
                      <a:schemeClr val="accent4"/>
                    </a:solidFill>
                  </a:tcPr>
                </a:tc>
                <a:tc>
                  <a:txBody>
                    <a:bodyPr/>
                    <a:lstStyle/>
                    <a:p>
                      <a:pPr algn="l"/>
                      <a:r>
                        <a:rPr lang="nl-NL" sz="1200" dirty="0" smtClean="0">
                          <a:solidFill>
                            <a:schemeClr val="bg1"/>
                          </a:solidFill>
                        </a:rPr>
                        <a:t>Alleen functie gebonden toegang of </a:t>
                      </a:r>
                      <a:r>
                        <a:rPr lang="nl-NL" sz="1200" dirty="0" err="1" smtClean="0">
                          <a:solidFill>
                            <a:schemeClr val="bg1"/>
                          </a:solidFill>
                        </a:rPr>
                        <a:t>mbv</a:t>
                      </a:r>
                      <a:r>
                        <a:rPr lang="nl-NL" sz="1200" dirty="0" smtClean="0">
                          <a:solidFill>
                            <a:schemeClr val="bg1"/>
                          </a:solidFill>
                        </a:rPr>
                        <a:t> </a:t>
                      </a:r>
                      <a:r>
                        <a:rPr lang="nl-NL" sz="1200" dirty="0" err="1" smtClean="0">
                          <a:solidFill>
                            <a:schemeClr val="bg1"/>
                          </a:solidFill>
                        </a:rPr>
                        <a:t>Yellow</a:t>
                      </a:r>
                      <a:r>
                        <a:rPr lang="nl-NL" sz="1200" dirty="0" smtClean="0">
                          <a:solidFill>
                            <a:schemeClr val="bg1"/>
                          </a:solidFill>
                        </a:rPr>
                        <a:t> Enveloppe Procedure</a:t>
                      </a:r>
                      <a:endParaRPr lang="nl-NL" sz="1200" dirty="0">
                        <a:solidFill>
                          <a:schemeClr val="bg1"/>
                        </a:solidFill>
                      </a:endParaRPr>
                    </a:p>
                  </a:txBody>
                  <a:tcPr anchor="ctr">
                    <a:solidFill>
                      <a:schemeClr val="accent4"/>
                    </a:solidFill>
                  </a:tcPr>
                </a:tc>
                <a:extLst>
                  <a:ext uri="{0D108BD9-81ED-4DB2-BD59-A6C34878D82A}">
                    <a16:rowId xmlns:a16="http://schemas.microsoft.com/office/drawing/2014/main" val="518719289"/>
                  </a:ext>
                </a:extLst>
              </a:tr>
              <a:tr h="366411">
                <a:tc>
                  <a:txBody>
                    <a:bodyPr/>
                    <a:lstStyle/>
                    <a:p>
                      <a:pPr algn="ctr"/>
                      <a:r>
                        <a:rPr lang="nl-NL" sz="1200" dirty="0" smtClean="0"/>
                        <a:t>P-regime</a:t>
                      </a:r>
                      <a:endParaRPr lang="nl-NL" sz="1200" dirty="0"/>
                    </a:p>
                  </a:txBody>
                  <a:tcPr anchor="ctr">
                    <a:solidFill>
                      <a:srgbClr val="F08C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200" dirty="0" smtClean="0"/>
                        <a:t>Toegang voor Datafabriek en anderen</a:t>
                      </a:r>
                      <a:r>
                        <a:rPr lang="nl-NL" sz="1200" baseline="0" dirty="0" smtClean="0"/>
                        <a:t> tot gemaskeerde data</a:t>
                      </a:r>
                      <a:endParaRPr lang="nl-NL" sz="1200" dirty="0" smtClean="0"/>
                    </a:p>
                  </a:txBody>
                  <a:tcPr anchor="ctr">
                    <a:solidFill>
                      <a:srgbClr val="F08C00"/>
                    </a:solidFill>
                  </a:tcPr>
                </a:tc>
                <a:extLst>
                  <a:ext uri="{0D108BD9-81ED-4DB2-BD59-A6C34878D82A}">
                    <a16:rowId xmlns:a16="http://schemas.microsoft.com/office/drawing/2014/main" val="1244522"/>
                  </a:ext>
                </a:extLst>
              </a:tr>
              <a:tr h="366411">
                <a:tc>
                  <a:txBody>
                    <a:bodyPr/>
                    <a:lstStyle/>
                    <a:p>
                      <a:pPr algn="ctr"/>
                      <a:r>
                        <a:rPr lang="nl-NL" sz="1200" dirty="0" smtClean="0"/>
                        <a:t>T-regime</a:t>
                      </a:r>
                      <a:endParaRPr lang="nl-NL" sz="1200" dirty="0"/>
                    </a:p>
                  </a:txBody>
                  <a:tcPr anchor="ctr">
                    <a:solidFill>
                      <a:srgbClr val="00B050"/>
                    </a:solidFill>
                  </a:tcPr>
                </a:tc>
                <a:tc>
                  <a:txBody>
                    <a:bodyPr/>
                    <a:lstStyle/>
                    <a:p>
                      <a:pPr algn="l"/>
                      <a:r>
                        <a:rPr lang="nl-NL" sz="1200" dirty="0" smtClean="0"/>
                        <a:t>Toegang voor Datafabriek en anderen</a:t>
                      </a:r>
                      <a:endParaRPr lang="nl-NL" sz="1200" dirty="0"/>
                    </a:p>
                  </a:txBody>
                  <a:tcPr anchor="ctr">
                    <a:solidFill>
                      <a:srgbClr val="00B050"/>
                    </a:solidFill>
                  </a:tcPr>
                </a:tc>
                <a:extLst>
                  <a:ext uri="{0D108BD9-81ED-4DB2-BD59-A6C34878D82A}">
                    <a16:rowId xmlns:a16="http://schemas.microsoft.com/office/drawing/2014/main" val="1137406028"/>
                  </a:ext>
                </a:extLst>
              </a:tr>
              <a:tr h="366411">
                <a:tc>
                  <a:txBody>
                    <a:bodyPr/>
                    <a:lstStyle/>
                    <a:p>
                      <a:pPr algn="ctr"/>
                      <a:r>
                        <a:rPr lang="nl-NL" sz="1200" dirty="0" smtClean="0"/>
                        <a:t>O-regime</a:t>
                      </a:r>
                      <a:endParaRPr lang="nl-NL" sz="1200" dirty="0"/>
                    </a:p>
                  </a:txBody>
                  <a:tcPr anchor="c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200" dirty="0" smtClean="0"/>
                        <a:t>Toegang voor Datafabriek en anderen</a:t>
                      </a:r>
                    </a:p>
                  </a:txBody>
                  <a:tcPr anchor="ctr">
                    <a:solidFill>
                      <a:srgbClr val="92D050"/>
                    </a:solidFill>
                  </a:tcPr>
                </a:tc>
                <a:extLst>
                  <a:ext uri="{0D108BD9-81ED-4DB2-BD59-A6C34878D82A}">
                    <a16:rowId xmlns:a16="http://schemas.microsoft.com/office/drawing/2014/main" val="3324216591"/>
                  </a:ext>
                </a:extLst>
              </a:tr>
            </a:tbl>
          </a:graphicData>
        </a:graphic>
      </p:graphicFrame>
      <p:sp>
        <p:nvSpPr>
          <p:cNvPr id="50" name="Pijl-rechts 49"/>
          <p:cNvSpPr/>
          <p:nvPr/>
        </p:nvSpPr>
        <p:spPr>
          <a:xfrm>
            <a:off x="7981950" y="4859439"/>
            <a:ext cx="1409631" cy="712686"/>
          </a:xfrm>
          <a:prstGeom prst="rightArrow">
            <a:avLst/>
          </a:prstGeom>
          <a:solidFill>
            <a:srgbClr val="B3BC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800" b="1" dirty="0" smtClean="0">
                <a:solidFill>
                  <a:schemeClr val="tx1"/>
                </a:solidFill>
              </a:rPr>
              <a:t>Maskeringsleutel</a:t>
            </a:r>
            <a:endParaRPr lang="nl-NL" sz="600" b="1" dirty="0">
              <a:solidFill>
                <a:schemeClr val="tx1"/>
              </a:solidFill>
            </a:endParaRPr>
          </a:p>
        </p:txBody>
      </p:sp>
      <p:graphicFrame>
        <p:nvGraphicFramePr>
          <p:cNvPr id="51" name="Tabel 50"/>
          <p:cNvGraphicFramePr>
            <a:graphicFrameLocks noGrp="1"/>
          </p:cNvGraphicFramePr>
          <p:nvPr>
            <p:extLst>
              <p:ext uri="{D42A27DB-BD31-4B8C-83A1-F6EECF244321}">
                <p14:modId xmlns:p14="http://schemas.microsoft.com/office/powerpoint/2010/main" val="1181968418"/>
              </p:ext>
            </p:extLst>
          </p:nvPr>
        </p:nvGraphicFramePr>
        <p:xfrm>
          <a:off x="9998490" y="2145851"/>
          <a:ext cx="2052873" cy="1782000"/>
        </p:xfrm>
        <a:graphic>
          <a:graphicData uri="http://schemas.openxmlformats.org/drawingml/2006/table">
            <a:tbl>
              <a:tblPr firstRow="1" bandRow="1">
                <a:tableStyleId>{2D5ABB26-0587-4C30-8999-92F81FD0307C}</a:tableStyleId>
              </a:tblPr>
              <a:tblGrid>
                <a:gridCol w="2052873">
                  <a:extLst>
                    <a:ext uri="{9D8B030D-6E8A-4147-A177-3AD203B41FA5}">
                      <a16:colId xmlns:a16="http://schemas.microsoft.com/office/drawing/2014/main" val="2769498476"/>
                    </a:ext>
                  </a:extLst>
                </a:gridCol>
              </a:tblGrid>
              <a:tr h="891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dirty="0" smtClean="0"/>
                        <a:t>Ongemaskeerde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8197985"/>
                  </a:ext>
                </a:extLst>
              </a:tr>
              <a:tr h="891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dirty="0" smtClean="0"/>
                        <a:t>Gemaskeerde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2801327"/>
                  </a:ext>
                </a:extLst>
              </a:tr>
            </a:tbl>
          </a:graphicData>
        </a:graphic>
      </p:graphicFrame>
    </p:spTree>
    <p:extLst>
      <p:ext uri="{BB962C8B-B14F-4D97-AF65-F5344CB8AC3E}">
        <p14:creationId xmlns:p14="http://schemas.microsoft.com/office/powerpoint/2010/main" val="1833719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p:cNvSpPr>
            <a:spLocks noGrp="1"/>
          </p:cNvSpPr>
          <p:nvPr>
            <p:ph sz="quarter" idx="14"/>
          </p:nvPr>
        </p:nvSpPr>
        <p:spPr/>
        <p:txBody>
          <a:bodyPr/>
          <a:lstStyle/>
          <a:p>
            <a:pPr lvl="0">
              <a:lnSpc>
                <a:spcPct val="100000"/>
              </a:lnSpc>
              <a:spcAft>
                <a:spcPts val="0"/>
              </a:spcAft>
              <a:buClrTx/>
            </a:pPr>
            <a:endParaRPr lang="nl-NL" sz="1200" dirty="0">
              <a:solidFill>
                <a:prstClr val="black"/>
              </a:solidFill>
            </a:endParaRPr>
          </a:p>
          <a:p>
            <a:pPr marL="457200" lvl="0" indent="-457200">
              <a:buFont typeface="+mj-lt"/>
              <a:buAutoNum type="arabicPeriod"/>
            </a:pPr>
            <a:r>
              <a:rPr lang="nl-NL" dirty="0">
                <a:solidFill>
                  <a:schemeClr val="tx2"/>
                </a:solidFill>
              </a:rPr>
              <a:t>Onderzoek OPTIM</a:t>
            </a:r>
          </a:p>
          <a:p>
            <a:pPr marL="457200" lvl="0" indent="-457200">
              <a:buFont typeface="+mj-lt"/>
              <a:buAutoNum type="arabicPeriod"/>
            </a:pPr>
            <a:r>
              <a:rPr lang="nl-NL" dirty="0">
                <a:solidFill>
                  <a:schemeClr val="tx2"/>
                </a:solidFill>
              </a:rPr>
              <a:t>Inrichten </a:t>
            </a:r>
            <a:r>
              <a:rPr lang="nl-NL" dirty="0">
                <a:solidFill>
                  <a:schemeClr val="tx2"/>
                </a:solidFill>
              </a:rPr>
              <a:t>gebruikszones en vernieuwen datasets</a:t>
            </a:r>
          </a:p>
          <a:p>
            <a:pPr marL="457200" lvl="0" indent="-457200">
              <a:buFont typeface="+mj-lt"/>
              <a:buAutoNum type="arabicPeriod"/>
            </a:pPr>
            <a:r>
              <a:rPr lang="nl-NL" dirty="0">
                <a:solidFill>
                  <a:schemeClr val="tx2"/>
                </a:solidFill>
              </a:rPr>
              <a:t>Releasematig </a:t>
            </a:r>
            <a:r>
              <a:rPr lang="nl-NL" dirty="0" smtClean="0">
                <a:solidFill>
                  <a:schemeClr val="tx2"/>
                </a:solidFill>
              </a:rPr>
              <a:t>werken</a:t>
            </a:r>
          </a:p>
          <a:p>
            <a:pPr marL="457200" lvl="0" indent="-457200">
              <a:buFont typeface="+mj-lt"/>
              <a:buAutoNum type="arabicPeriod"/>
            </a:pPr>
            <a:r>
              <a:rPr lang="nl-NL" smtClean="0">
                <a:solidFill>
                  <a:schemeClr val="tx2"/>
                </a:solidFill>
              </a:rPr>
              <a:t>Kaders </a:t>
            </a:r>
            <a:r>
              <a:rPr lang="nl-NL">
                <a:solidFill>
                  <a:schemeClr val="tx2"/>
                </a:solidFill>
              </a:rPr>
              <a:t>voor dataminimalisatie</a:t>
            </a:r>
            <a:endParaRPr lang="nl-NL" dirty="0" smtClean="0">
              <a:solidFill>
                <a:schemeClr val="tx2"/>
              </a:solidFill>
            </a:endParaRPr>
          </a:p>
          <a:p>
            <a:pPr marL="457200" lvl="0" indent="-457200">
              <a:buFont typeface="+mj-lt"/>
              <a:buAutoNum type="arabicPeriod"/>
            </a:pPr>
            <a:r>
              <a:rPr lang="nl-NL" dirty="0" smtClean="0">
                <a:solidFill>
                  <a:schemeClr val="tx2"/>
                </a:solidFill>
              </a:rPr>
              <a:t>Implementatie </a:t>
            </a:r>
            <a:r>
              <a:rPr lang="nl-NL" dirty="0">
                <a:solidFill>
                  <a:schemeClr val="tx2"/>
                </a:solidFill>
              </a:rPr>
              <a:t>verbeteringen</a:t>
            </a:r>
          </a:p>
          <a:p>
            <a:pPr lvl="0">
              <a:lnSpc>
                <a:spcPct val="100000"/>
              </a:lnSpc>
              <a:spcAft>
                <a:spcPts val="0"/>
              </a:spcAft>
              <a:buClrTx/>
            </a:pPr>
            <a:endParaRPr lang="nl-NL" sz="1200" dirty="0">
              <a:solidFill>
                <a:schemeClr val="tx2"/>
              </a:solidFill>
            </a:endParaRPr>
          </a:p>
          <a:p>
            <a:endParaRPr lang="nl-NL" dirty="0">
              <a:solidFill>
                <a:schemeClr val="tx2"/>
              </a:solidFill>
            </a:endParaRPr>
          </a:p>
        </p:txBody>
      </p:sp>
      <p:sp>
        <p:nvSpPr>
          <p:cNvPr id="3" name="Tijdelijke aanduiding voor dianummer 2"/>
          <p:cNvSpPr>
            <a:spLocks noGrp="1"/>
          </p:cNvSpPr>
          <p:nvPr>
            <p:ph type="sldNum" sz="quarter" idx="16"/>
          </p:nvPr>
        </p:nvSpPr>
        <p:spPr/>
        <p:txBody>
          <a:bodyPr/>
          <a:lstStyle/>
          <a:p>
            <a:fld id="{EEC0F82C-4994-47DA-8D9B-99D78D224F6D}" type="slidenum">
              <a:rPr lang="en-GB" smtClean="0"/>
              <a:pPr/>
              <a:t>6</a:t>
            </a:fld>
            <a:endParaRPr lang="en-GB" dirty="0"/>
          </a:p>
        </p:txBody>
      </p:sp>
      <p:sp>
        <p:nvSpPr>
          <p:cNvPr id="5" name="Titel 4"/>
          <p:cNvSpPr>
            <a:spLocks noGrp="1"/>
          </p:cNvSpPr>
          <p:nvPr>
            <p:ph type="title"/>
          </p:nvPr>
        </p:nvSpPr>
        <p:spPr/>
        <p:txBody>
          <a:bodyPr/>
          <a:lstStyle/>
          <a:p>
            <a:r>
              <a:rPr lang="nl-NL" dirty="0"/>
              <a:t>Vervolgstappen</a:t>
            </a:r>
          </a:p>
        </p:txBody>
      </p:sp>
    </p:spTree>
    <p:extLst>
      <p:ext uri="{BB962C8B-B14F-4D97-AF65-F5344CB8AC3E}">
        <p14:creationId xmlns:p14="http://schemas.microsoft.com/office/powerpoint/2010/main" val="2060854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NL" dirty="0" smtClean="0"/>
              <a:t>Achter de hand slides</a:t>
            </a:r>
            <a:endParaRPr lang="nl-NL" dirty="0"/>
          </a:p>
        </p:txBody>
      </p:sp>
      <p:sp>
        <p:nvSpPr>
          <p:cNvPr id="4" name="Tijdelijke aanduiding voor dianummer 3"/>
          <p:cNvSpPr>
            <a:spLocks noGrp="1"/>
          </p:cNvSpPr>
          <p:nvPr>
            <p:ph type="sldNum" sz="quarter" idx="4294967295"/>
          </p:nvPr>
        </p:nvSpPr>
        <p:spPr>
          <a:xfrm>
            <a:off x="0" y="6280150"/>
            <a:ext cx="284163" cy="577850"/>
          </a:xfrm>
        </p:spPr>
        <p:txBody>
          <a:bodyPr/>
          <a:lstStyle/>
          <a:p>
            <a:fld id="{EEC0F82C-4994-47DA-8D9B-99D78D224F6D}" type="slidenum">
              <a:rPr lang="en-GB" smtClean="0"/>
              <a:pPr/>
              <a:t>7</a:t>
            </a:fld>
            <a:endParaRPr lang="en-GB" dirty="0"/>
          </a:p>
        </p:txBody>
      </p:sp>
    </p:spTree>
    <p:extLst>
      <p:ext uri="{BB962C8B-B14F-4D97-AF65-F5344CB8AC3E}">
        <p14:creationId xmlns:p14="http://schemas.microsoft.com/office/powerpoint/2010/main" val="14065084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430439"/>
            <a:ext cx="10515600" cy="462615"/>
          </a:xfrm>
        </p:spPr>
        <p:txBody>
          <a:bodyPr/>
          <a:lstStyle/>
          <a:p>
            <a:r>
              <a:rPr lang="nl-NL" dirty="0" smtClean="0"/>
              <a:t>Wat doen we?</a:t>
            </a:r>
            <a:endParaRPr lang="nl-NL" dirty="0"/>
          </a:p>
        </p:txBody>
      </p:sp>
      <p:grpSp>
        <p:nvGrpSpPr>
          <p:cNvPr id="20" name="Groep 19"/>
          <p:cNvGrpSpPr/>
          <p:nvPr/>
        </p:nvGrpSpPr>
        <p:grpSpPr>
          <a:xfrm>
            <a:off x="838200" y="893054"/>
            <a:ext cx="4582887" cy="2293488"/>
            <a:chOff x="838200" y="2011675"/>
            <a:chExt cx="4582887" cy="3161211"/>
          </a:xfrm>
        </p:grpSpPr>
        <p:grpSp>
          <p:nvGrpSpPr>
            <p:cNvPr id="18" name="Groep 17"/>
            <p:cNvGrpSpPr/>
            <p:nvPr/>
          </p:nvGrpSpPr>
          <p:grpSpPr>
            <a:xfrm>
              <a:off x="838200" y="2011675"/>
              <a:ext cx="4582887" cy="3161211"/>
              <a:chOff x="838200" y="2377439"/>
              <a:chExt cx="4582887" cy="3161211"/>
            </a:xfrm>
          </p:grpSpPr>
          <p:sp>
            <p:nvSpPr>
              <p:cNvPr id="11" name="Afgeronde rechthoek 10"/>
              <p:cNvSpPr/>
              <p:nvPr/>
            </p:nvSpPr>
            <p:spPr>
              <a:xfrm>
                <a:off x="838200" y="2377439"/>
                <a:ext cx="4582887" cy="31612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nl-NL" sz="1600" dirty="0"/>
              </a:p>
            </p:txBody>
          </p:sp>
          <p:sp>
            <p:nvSpPr>
              <p:cNvPr id="12" name="Rechthoek 11"/>
              <p:cNvSpPr/>
              <p:nvPr/>
            </p:nvSpPr>
            <p:spPr>
              <a:xfrm>
                <a:off x="2312125" y="2867294"/>
                <a:ext cx="1140821" cy="2181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smtClean="0"/>
                  <a:t>Bronzone=</a:t>
                </a:r>
              </a:p>
              <a:p>
                <a:pPr algn="ctr"/>
                <a:r>
                  <a:rPr lang="nl-NL" sz="1400" dirty="0" smtClean="0"/>
                  <a:t>Data voorraad</a:t>
                </a:r>
                <a:endParaRPr lang="nl-NL" sz="1400" dirty="0"/>
              </a:p>
            </p:txBody>
          </p:sp>
          <p:sp>
            <p:nvSpPr>
              <p:cNvPr id="13" name="Rechthoek 12"/>
              <p:cNvSpPr/>
              <p:nvPr/>
            </p:nvSpPr>
            <p:spPr>
              <a:xfrm>
                <a:off x="3979817" y="2867294"/>
                <a:ext cx="1153886" cy="2181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smtClean="0"/>
                  <a:t>Integratiezone</a:t>
                </a:r>
              </a:p>
              <a:p>
                <a:pPr algn="ctr"/>
                <a:r>
                  <a:rPr lang="nl-NL" sz="1400" dirty="0" smtClean="0"/>
                  <a:t>=</a:t>
                </a:r>
              </a:p>
              <a:p>
                <a:pPr algn="ctr"/>
                <a:r>
                  <a:rPr lang="nl-NL" sz="1400" dirty="0" smtClean="0"/>
                  <a:t>Modellen</a:t>
                </a:r>
                <a:endParaRPr lang="nl-NL" sz="1400" dirty="0"/>
              </a:p>
            </p:txBody>
          </p:sp>
          <p:sp>
            <p:nvSpPr>
              <p:cNvPr id="15" name="Stroomdiagram: Magnetische schijf 14"/>
              <p:cNvSpPr/>
              <p:nvPr/>
            </p:nvSpPr>
            <p:spPr>
              <a:xfrm>
                <a:off x="1058091" y="3651718"/>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smtClean="0"/>
                  <a:t>Bron</a:t>
                </a:r>
                <a:endParaRPr lang="nl-NL" sz="1600" dirty="0"/>
              </a:p>
            </p:txBody>
          </p:sp>
        </p:grpSp>
        <p:sp>
          <p:nvSpPr>
            <p:cNvPr id="16" name="Pijl-rechts 15"/>
            <p:cNvSpPr/>
            <p:nvPr/>
          </p:nvSpPr>
          <p:spPr>
            <a:xfrm>
              <a:off x="1985553" y="3452996"/>
              <a:ext cx="326572" cy="27857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nl-NL" sz="1600" dirty="0"/>
            </a:p>
          </p:txBody>
        </p:sp>
        <p:sp>
          <p:nvSpPr>
            <p:cNvPr id="17" name="Pijl-rechts 16"/>
            <p:cNvSpPr/>
            <p:nvPr/>
          </p:nvSpPr>
          <p:spPr>
            <a:xfrm>
              <a:off x="3452946" y="3369474"/>
              <a:ext cx="526871" cy="44560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nl-NL" sz="1600" dirty="0"/>
            </a:p>
          </p:txBody>
        </p:sp>
      </p:grpSp>
      <p:sp>
        <p:nvSpPr>
          <p:cNvPr id="21" name="Afgeronde rechthoek 20"/>
          <p:cNvSpPr/>
          <p:nvPr/>
        </p:nvSpPr>
        <p:spPr>
          <a:xfrm>
            <a:off x="838200" y="3573579"/>
            <a:ext cx="4582887" cy="8490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Tx/>
              <a:buChar char="-"/>
            </a:pPr>
            <a:r>
              <a:rPr lang="nl-NL" sz="1200" dirty="0" smtClean="0">
                <a:latin typeface="Calibri" panose="020F0502020204030204" pitchFamily="34" charset="0"/>
                <a:cs typeface="Calibri" panose="020F0502020204030204" pitchFamily="34" charset="0"/>
              </a:rPr>
              <a:t>Data modellering</a:t>
            </a:r>
          </a:p>
          <a:p>
            <a:pPr marL="285750" indent="-285750">
              <a:buFontTx/>
              <a:buChar char="-"/>
            </a:pPr>
            <a:r>
              <a:rPr lang="nl-NL" sz="1200" dirty="0" smtClean="0">
                <a:latin typeface="Calibri" panose="020F0502020204030204" pitchFamily="34" charset="0"/>
                <a:cs typeface="Calibri" panose="020F0502020204030204" pitchFamily="34" charset="0"/>
              </a:rPr>
              <a:t>Data enginering</a:t>
            </a:r>
          </a:p>
          <a:p>
            <a:pPr marL="285750" indent="-285750">
              <a:buFontTx/>
              <a:buChar char="-"/>
            </a:pPr>
            <a:r>
              <a:rPr lang="nl-NL" sz="1200" dirty="0" smtClean="0">
                <a:latin typeface="Calibri" panose="020F0502020204030204" pitchFamily="34" charset="0"/>
                <a:cs typeface="Calibri" panose="020F0502020204030204" pitchFamily="34" charset="0"/>
              </a:rPr>
              <a:t>Data Management(Meta, Master</a:t>
            </a:r>
            <a:r>
              <a:rPr lang="nl-NL" sz="1200" b="1" dirty="0" smtClean="0">
                <a:latin typeface="Calibri" panose="020F0502020204030204" pitchFamily="34" charset="0"/>
                <a:cs typeface="Calibri" panose="020F0502020204030204" pitchFamily="34" charset="0"/>
              </a:rPr>
              <a:t>, Integratie Rules</a:t>
            </a:r>
            <a:r>
              <a:rPr lang="nl-NL" sz="1200" dirty="0" smtClean="0">
                <a:latin typeface="Calibri" panose="020F0502020204030204" pitchFamily="34" charset="0"/>
                <a:cs typeface="Calibri" panose="020F0502020204030204" pitchFamily="34" charset="0"/>
              </a:rPr>
              <a:t>, </a:t>
            </a:r>
            <a:r>
              <a:rPr lang="nl-NL" sz="1200" dirty="0" err="1" smtClean="0">
                <a:latin typeface="Calibri" panose="020F0502020204030204" pitchFamily="34" charset="0"/>
                <a:cs typeface="Calibri" panose="020F0502020204030204" pitchFamily="34" charset="0"/>
              </a:rPr>
              <a:t>Quality</a:t>
            </a:r>
            <a:r>
              <a:rPr lang="nl-NL" sz="1200" dirty="0" smtClean="0">
                <a:latin typeface="Calibri" panose="020F0502020204030204" pitchFamily="34" charset="0"/>
                <a:cs typeface="Calibri" panose="020F0502020204030204" pitchFamily="34" charset="0"/>
              </a:rPr>
              <a:t>)</a:t>
            </a:r>
          </a:p>
          <a:p>
            <a:pPr marL="285750" indent="-285750">
              <a:buFontTx/>
              <a:buChar char="-"/>
            </a:pPr>
            <a:r>
              <a:rPr lang="nl-NL" sz="1200" dirty="0" smtClean="0">
                <a:latin typeface="Calibri" panose="020F0502020204030204" pitchFamily="34" charset="0"/>
                <a:cs typeface="Calibri" panose="020F0502020204030204" pitchFamily="34" charset="0"/>
              </a:rPr>
              <a:t>Workflow Management (</a:t>
            </a:r>
            <a:r>
              <a:rPr lang="nl-NL" sz="1200" dirty="0" err="1" smtClean="0">
                <a:latin typeface="Calibri" panose="020F0502020204030204" pitchFamily="34" charset="0"/>
                <a:cs typeface="Calibri" panose="020F0502020204030204" pitchFamily="34" charset="0"/>
              </a:rPr>
              <a:t>Scheduling</a:t>
            </a:r>
            <a:r>
              <a:rPr lang="nl-NL" sz="1200" dirty="0" smtClean="0">
                <a:latin typeface="Calibri" panose="020F0502020204030204" pitchFamily="34" charset="0"/>
                <a:cs typeface="Calibri" panose="020F0502020204030204" pitchFamily="34" charset="0"/>
              </a:rPr>
              <a:t>, Monitoring, Security)</a:t>
            </a:r>
            <a:endParaRPr lang="nl-NL" sz="1200" dirty="0">
              <a:latin typeface="Calibri" panose="020F0502020204030204" pitchFamily="34" charset="0"/>
              <a:cs typeface="Calibri" panose="020F0502020204030204" pitchFamily="34" charset="0"/>
            </a:endParaRPr>
          </a:p>
        </p:txBody>
      </p:sp>
      <p:grpSp>
        <p:nvGrpSpPr>
          <p:cNvPr id="37" name="Groep 36"/>
          <p:cNvGrpSpPr/>
          <p:nvPr/>
        </p:nvGrpSpPr>
        <p:grpSpPr>
          <a:xfrm>
            <a:off x="6095999" y="893054"/>
            <a:ext cx="4582887" cy="2293488"/>
            <a:chOff x="5760721" y="1598294"/>
            <a:chExt cx="4582887" cy="2528620"/>
          </a:xfrm>
        </p:grpSpPr>
        <p:grpSp>
          <p:nvGrpSpPr>
            <p:cNvPr id="23" name="Groep 22"/>
            <p:cNvGrpSpPr/>
            <p:nvPr/>
          </p:nvGrpSpPr>
          <p:grpSpPr>
            <a:xfrm>
              <a:off x="5760721" y="1598294"/>
              <a:ext cx="4582887" cy="2528620"/>
              <a:chOff x="838200" y="2377439"/>
              <a:chExt cx="4582887" cy="3161211"/>
            </a:xfrm>
          </p:grpSpPr>
          <p:sp>
            <p:nvSpPr>
              <p:cNvPr id="26" name="Afgeronde rechthoek 25"/>
              <p:cNvSpPr/>
              <p:nvPr/>
            </p:nvSpPr>
            <p:spPr>
              <a:xfrm>
                <a:off x="838200" y="2377439"/>
                <a:ext cx="4582887" cy="31612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nl-NL" sz="1600"/>
              </a:p>
            </p:txBody>
          </p:sp>
          <p:sp>
            <p:nvSpPr>
              <p:cNvPr id="27" name="Rechthoek 26"/>
              <p:cNvSpPr/>
              <p:nvPr/>
            </p:nvSpPr>
            <p:spPr>
              <a:xfrm>
                <a:off x="1304108" y="2863391"/>
                <a:ext cx="1480455" cy="2181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smtClean="0"/>
                  <a:t>Bedrijfszone</a:t>
                </a:r>
              </a:p>
              <a:p>
                <a:pPr algn="ctr"/>
                <a:r>
                  <a:rPr lang="nl-NL" sz="1600" dirty="0" smtClean="0"/>
                  <a:t>=</a:t>
                </a:r>
              </a:p>
              <a:p>
                <a:pPr algn="ctr"/>
                <a:r>
                  <a:rPr lang="nl-NL" sz="1600" dirty="0" smtClean="0"/>
                  <a:t>Informatie Producten</a:t>
                </a:r>
              </a:p>
            </p:txBody>
          </p:sp>
        </p:grpSp>
        <p:sp>
          <p:nvSpPr>
            <p:cNvPr id="30" name="Rechthoek 29"/>
            <p:cNvSpPr/>
            <p:nvPr/>
          </p:nvSpPr>
          <p:spPr>
            <a:xfrm>
              <a:off x="8508279" y="1999117"/>
              <a:ext cx="1480455" cy="1744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smtClean="0"/>
                <a:t>Diensten</a:t>
              </a:r>
            </a:p>
            <a:p>
              <a:pPr algn="ctr"/>
              <a:r>
                <a:rPr lang="nl-NL" sz="1600" dirty="0" smtClean="0"/>
                <a:t>=</a:t>
              </a:r>
            </a:p>
            <a:p>
              <a:pPr algn="ctr"/>
              <a:r>
                <a:rPr lang="nl-NL" sz="1600" dirty="0" smtClean="0"/>
                <a:t>Business Intelligence</a:t>
              </a:r>
            </a:p>
            <a:p>
              <a:pPr algn="ctr"/>
              <a:r>
                <a:rPr lang="nl-NL" sz="1600" dirty="0" smtClean="0"/>
                <a:t>&amp;</a:t>
              </a:r>
            </a:p>
            <a:p>
              <a:pPr algn="ctr"/>
              <a:r>
                <a:rPr lang="nl-NL" sz="1600" dirty="0" smtClean="0"/>
                <a:t>Analytics</a:t>
              </a:r>
            </a:p>
          </p:txBody>
        </p:sp>
        <p:sp>
          <p:nvSpPr>
            <p:cNvPr id="32" name="Pijl-rechts 31"/>
            <p:cNvSpPr/>
            <p:nvPr/>
          </p:nvSpPr>
          <p:spPr>
            <a:xfrm rot="10800000">
              <a:off x="7707083" y="2137813"/>
              <a:ext cx="801195" cy="14411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nl-NL" sz="1600" dirty="0"/>
            </a:p>
          </p:txBody>
        </p:sp>
        <p:sp>
          <p:nvSpPr>
            <p:cNvPr id="33" name="Pijl-rechts 32"/>
            <p:cNvSpPr/>
            <p:nvPr/>
          </p:nvSpPr>
          <p:spPr>
            <a:xfrm rot="10800000">
              <a:off x="7707082" y="2443993"/>
              <a:ext cx="801195" cy="14411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nl-NL" sz="1600" dirty="0"/>
            </a:p>
          </p:txBody>
        </p:sp>
        <p:sp>
          <p:nvSpPr>
            <p:cNvPr id="34" name="Pijl-rechts 33"/>
            <p:cNvSpPr/>
            <p:nvPr/>
          </p:nvSpPr>
          <p:spPr>
            <a:xfrm rot="10800000">
              <a:off x="7707081" y="2713903"/>
              <a:ext cx="801195" cy="14411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nl-NL" sz="1600" dirty="0"/>
            </a:p>
          </p:txBody>
        </p:sp>
        <p:sp>
          <p:nvSpPr>
            <p:cNvPr id="35" name="Pijl-rechts 34"/>
            <p:cNvSpPr/>
            <p:nvPr/>
          </p:nvSpPr>
          <p:spPr>
            <a:xfrm rot="10800000">
              <a:off x="7707082" y="3045099"/>
              <a:ext cx="801195" cy="14411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nl-NL" sz="1600" dirty="0"/>
            </a:p>
          </p:txBody>
        </p:sp>
        <p:sp>
          <p:nvSpPr>
            <p:cNvPr id="36" name="Pijl-rechts 35"/>
            <p:cNvSpPr/>
            <p:nvPr/>
          </p:nvSpPr>
          <p:spPr>
            <a:xfrm rot="10800000">
              <a:off x="7707081" y="3327910"/>
              <a:ext cx="801195" cy="14411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nl-NL" sz="1600" dirty="0"/>
            </a:p>
          </p:txBody>
        </p:sp>
      </p:grpSp>
      <p:sp>
        <p:nvSpPr>
          <p:cNvPr id="40" name="Afgeronde rechthoek 39"/>
          <p:cNvSpPr/>
          <p:nvPr/>
        </p:nvSpPr>
        <p:spPr>
          <a:xfrm>
            <a:off x="6096001" y="3333537"/>
            <a:ext cx="2564673" cy="16556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Tx/>
              <a:buChar char="-"/>
            </a:pPr>
            <a:r>
              <a:rPr lang="nl-NL" sz="1200" dirty="0" smtClean="0">
                <a:latin typeface="Calibri" panose="020F0502020204030204" pitchFamily="34" charset="0"/>
                <a:cs typeface="Calibri" panose="020F0502020204030204" pitchFamily="34" charset="0"/>
              </a:rPr>
              <a:t>BI/Data Engineering</a:t>
            </a:r>
            <a:endParaRPr lang="nl-NL" sz="1200" dirty="0">
              <a:latin typeface="Calibri" panose="020F0502020204030204" pitchFamily="34" charset="0"/>
              <a:cs typeface="Calibri" panose="020F0502020204030204" pitchFamily="34" charset="0"/>
            </a:endParaRPr>
          </a:p>
          <a:p>
            <a:pPr marL="285750" indent="-285750">
              <a:buFontTx/>
              <a:buChar char="-"/>
            </a:pPr>
            <a:r>
              <a:rPr lang="nl-NL" sz="1200" dirty="0" smtClean="0">
                <a:latin typeface="Calibri" panose="020F0502020204030204" pitchFamily="34" charset="0"/>
                <a:cs typeface="Calibri" panose="020F0502020204030204" pitchFamily="34" charset="0"/>
              </a:rPr>
              <a:t>Data Modellering</a:t>
            </a:r>
          </a:p>
          <a:p>
            <a:pPr marL="285750" indent="-285750">
              <a:buFontTx/>
              <a:buChar char="-"/>
            </a:pPr>
            <a:r>
              <a:rPr lang="nl-NL" sz="1200" dirty="0" smtClean="0">
                <a:latin typeface="Calibri" panose="020F0502020204030204" pitchFamily="34" charset="0"/>
                <a:cs typeface="Calibri" panose="020F0502020204030204" pitchFamily="34" charset="0"/>
              </a:rPr>
              <a:t>Data Management(Meta, Master</a:t>
            </a:r>
            <a:r>
              <a:rPr lang="nl-NL" sz="1200" b="1" dirty="0" smtClean="0">
                <a:latin typeface="Calibri" panose="020F0502020204030204" pitchFamily="34" charset="0"/>
                <a:cs typeface="Calibri" panose="020F0502020204030204" pitchFamily="34" charset="0"/>
              </a:rPr>
              <a:t>, Business Rules</a:t>
            </a:r>
            <a:r>
              <a:rPr lang="nl-NL" sz="1200" dirty="0" smtClean="0">
                <a:latin typeface="Calibri" panose="020F0502020204030204" pitchFamily="34" charset="0"/>
                <a:cs typeface="Calibri" panose="020F0502020204030204" pitchFamily="34" charset="0"/>
              </a:rPr>
              <a:t>, </a:t>
            </a:r>
            <a:r>
              <a:rPr lang="nl-NL" sz="1200" dirty="0" err="1" smtClean="0">
                <a:latin typeface="Calibri" panose="020F0502020204030204" pitchFamily="34" charset="0"/>
                <a:cs typeface="Calibri" panose="020F0502020204030204" pitchFamily="34" charset="0"/>
              </a:rPr>
              <a:t>Quality</a:t>
            </a:r>
            <a:r>
              <a:rPr lang="nl-NL" sz="1200" dirty="0" smtClean="0">
                <a:latin typeface="Calibri" panose="020F0502020204030204" pitchFamily="34" charset="0"/>
                <a:cs typeface="Calibri" panose="020F0502020204030204" pitchFamily="34" charset="0"/>
              </a:rPr>
              <a:t>)</a:t>
            </a:r>
          </a:p>
          <a:p>
            <a:pPr marL="285750" indent="-285750">
              <a:buFontTx/>
              <a:buChar char="-"/>
            </a:pPr>
            <a:r>
              <a:rPr lang="nl-NL" sz="1200" dirty="0" smtClean="0">
                <a:latin typeface="Calibri" panose="020F0502020204030204" pitchFamily="34" charset="0"/>
                <a:cs typeface="Calibri" panose="020F0502020204030204" pitchFamily="34" charset="0"/>
              </a:rPr>
              <a:t>Workflow Management (</a:t>
            </a:r>
            <a:r>
              <a:rPr lang="nl-NL" sz="1200" dirty="0" err="1" smtClean="0">
                <a:latin typeface="Calibri" panose="020F0502020204030204" pitchFamily="34" charset="0"/>
                <a:cs typeface="Calibri" panose="020F0502020204030204" pitchFamily="34" charset="0"/>
              </a:rPr>
              <a:t>Scheduling</a:t>
            </a:r>
            <a:r>
              <a:rPr lang="nl-NL" sz="1200" dirty="0" smtClean="0">
                <a:latin typeface="Calibri" panose="020F0502020204030204" pitchFamily="34" charset="0"/>
                <a:cs typeface="Calibri" panose="020F0502020204030204" pitchFamily="34" charset="0"/>
              </a:rPr>
              <a:t>, Monitoring, GAT, Security)</a:t>
            </a:r>
          </a:p>
          <a:p>
            <a:pPr marL="285750" indent="-285750">
              <a:buFontTx/>
              <a:buChar char="-"/>
            </a:pPr>
            <a:r>
              <a:rPr lang="nl-NL" sz="1200" dirty="0" smtClean="0">
                <a:latin typeface="Calibri" panose="020F0502020204030204" pitchFamily="34" charset="0"/>
                <a:cs typeface="Calibri" panose="020F0502020204030204" pitchFamily="34" charset="0"/>
              </a:rPr>
              <a:t>Data </a:t>
            </a:r>
            <a:r>
              <a:rPr lang="nl-NL" sz="1200" dirty="0" err="1" smtClean="0">
                <a:latin typeface="Calibri" panose="020F0502020204030204" pitchFamily="34" charset="0"/>
                <a:cs typeface="Calibri" panose="020F0502020204030204" pitchFamily="34" charset="0"/>
              </a:rPr>
              <a:t>Governance</a:t>
            </a:r>
            <a:endParaRPr lang="nl-NL" sz="1200" dirty="0">
              <a:latin typeface="Calibri" panose="020F0502020204030204" pitchFamily="34" charset="0"/>
              <a:cs typeface="Calibri" panose="020F0502020204030204" pitchFamily="34" charset="0"/>
            </a:endParaRPr>
          </a:p>
        </p:txBody>
      </p:sp>
      <p:sp>
        <p:nvSpPr>
          <p:cNvPr id="41" name="Afgeronde rechthoek 40"/>
          <p:cNvSpPr/>
          <p:nvPr/>
        </p:nvSpPr>
        <p:spPr>
          <a:xfrm>
            <a:off x="8740140" y="3380272"/>
            <a:ext cx="2547257" cy="11113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Tx/>
              <a:buChar char="-"/>
            </a:pPr>
            <a:r>
              <a:rPr lang="nl-NL" sz="1200" dirty="0" err="1" smtClean="0">
                <a:latin typeface="Calibri" panose="020F0502020204030204" pitchFamily="34" charset="0"/>
                <a:cs typeface="Calibri" panose="020F0502020204030204" pitchFamily="34" charset="0"/>
              </a:rPr>
              <a:t>Self</a:t>
            </a:r>
            <a:r>
              <a:rPr lang="nl-NL" sz="1200" dirty="0" smtClean="0">
                <a:latin typeface="Calibri" panose="020F0502020204030204" pitchFamily="34" charset="0"/>
                <a:cs typeface="Calibri" panose="020F0502020204030204" pitchFamily="34" charset="0"/>
              </a:rPr>
              <a:t> Service BI</a:t>
            </a:r>
          </a:p>
          <a:p>
            <a:pPr marL="285750" indent="-285750">
              <a:buFontTx/>
              <a:buChar char="-"/>
            </a:pPr>
            <a:r>
              <a:rPr lang="nl-NL" sz="1200" dirty="0" err="1" smtClean="0">
                <a:latin typeface="Calibri" panose="020F0502020204030204" pitchFamily="34" charset="0"/>
                <a:cs typeface="Calibri" panose="020F0502020204030204" pitchFamily="34" charset="0"/>
              </a:rPr>
              <a:t>Self</a:t>
            </a:r>
            <a:r>
              <a:rPr lang="nl-NL" sz="1200" dirty="0" smtClean="0">
                <a:latin typeface="Calibri" panose="020F0502020204030204" pitchFamily="34" charset="0"/>
                <a:cs typeface="Calibri" panose="020F0502020204030204" pitchFamily="34" charset="0"/>
              </a:rPr>
              <a:t> Service Analytics (zandbak)</a:t>
            </a:r>
          </a:p>
          <a:p>
            <a:pPr marL="285750" indent="-285750">
              <a:buFontTx/>
              <a:buChar char="-"/>
            </a:pPr>
            <a:r>
              <a:rPr lang="nl-NL" sz="1200" dirty="0" err="1" smtClean="0">
                <a:latin typeface="Calibri" panose="020F0502020204030204" pitchFamily="34" charset="0"/>
                <a:cs typeface="Calibri" panose="020F0502020204030204" pitchFamily="34" charset="0"/>
              </a:rPr>
              <a:t>Governed</a:t>
            </a:r>
            <a:r>
              <a:rPr lang="nl-NL" sz="1200" dirty="0" smtClean="0">
                <a:latin typeface="Calibri" panose="020F0502020204030204" pitchFamily="34" charset="0"/>
                <a:cs typeface="Calibri" panose="020F0502020204030204" pitchFamily="34" charset="0"/>
              </a:rPr>
              <a:t> BI</a:t>
            </a:r>
          </a:p>
          <a:p>
            <a:pPr marL="285750" indent="-285750">
              <a:buFontTx/>
              <a:buChar char="-"/>
            </a:pPr>
            <a:r>
              <a:rPr lang="nl-NL" sz="1200" dirty="0" err="1" smtClean="0">
                <a:latin typeface="Calibri" panose="020F0502020204030204" pitchFamily="34" charset="0"/>
                <a:cs typeface="Calibri" panose="020F0502020204030204" pitchFamily="34" charset="0"/>
              </a:rPr>
              <a:t>Governed</a:t>
            </a:r>
            <a:r>
              <a:rPr lang="nl-NL" sz="1200" dirty="0" smtClean="0">
                <a:latin typeface="Calibri" panose="020F0502020204030204" pitchFamily="34" charset="0"/>
                <a:cs typeface="Calibri" panose="020F0502020204030204" pitchFamily="34" charset="0"/>
              </a:rPr>
              <a:t> Analytics</a:t>
            </a:r>
          </a:p>
          <a:p>
            <a:pPr marL="285750" indent="-285750">
              <a:buFontTx/>
              <a:buChar char="-"/>
            </a:pPr>
            <a:r>
              <a:rPr lang="nl-NL" sz="1200" dirty="0" err="1" smtClean="0">
                <a:latin typeface="Calibri" panose="020F0502020204030204" pitchFamily="34" charset="0"/>
                <a:cs typeface="Calibri" panose="020F0502020204030204" pitchFamily="34" charset="0"/>
              </a:rPr>
              <a:t>Etc</a:t>
            </a:r>
            <a:r>
              <a:rPr lang="nl-NL" sz="1200" dirty="0" smtClean="0">
                <a:latin typeface="Calibri" panose="020F0502020204030204" pitchFamily="34" charset="0"/>
                <a:cs typeface="Calibri" panose="020F0502020204030204" pitchFamily="34" charset="0"/>
              </a:rPr>
              <a:t>…</a:t>
            </a:r>
            <a:endParaRPr lang="nl-NL" sz="1200" dirty="0">
              <a:latin typeface="Calibri" panose="020F0502020204030204" pitchFamily="34" charset="0"/>
              <a:cs typeface="Calibri" panose="020F0502020204030204" pitchFamily="34" charset="0"/>
            </a:endParaRPr>
          </a:p>
        </p:txBody>
      </p:sp>
      <p:sp>
        <p:nvSpPr>
          <p:cNvPr id="42" name="Afgeronde rechthoek 41"/>
          <p:cNvSpPr/>
          <p:nvPr/>
        </p:nvSpPr>
        <p:spPr>
          <a:xfrm>
            <a:off x="838200" y="4829182"/>
            <a:ext cx="4582887" cy="12844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nl-NL" sz="1200" dirty="0" smtClean="0">
                <a:latin typeface="Calibri" panose="020F0502020204030204" pitchFamily="34" charset="0"/>
                <a:cs typeface="Calibri" panose="020F0502020204030204" pitchFamily="34" charset="0"/>
              </a:rPr>
              <a:t>Data Team:</a:t>
            </a:r>
          </a:p>
          <a:p>
            <a:pPr marL="171450" indent="-171450">
              <a:buFontTx/>
              <a:buChar char="-"/>
            </a:pPr>
            <a:r>
              <a:rPr lang="nl-NL" sz="1200" dirty="0" smtClean="0">
                <a:latin typeface="Calibri" panose="020F0502020204030204" pitchFamily="34" charset="0"/>
                <a:cs typeface="Calibri" panose="020F0502020204030204" pitchFamily="34" charset="0"/>
              </a:rPr>
              <a:t>Bron consultant</a:t>
            </a:r>
          </a:p>
          <a:p>
            <a:pPr marL="171450" indent="-171450">
              <a:buFontTx/>
              <a:buChar char="-"/>
            </a:pPr>
            <a:r>
              <a:rPr lang="nl-NL" sz="1200" dirty="0" smtClean="0">
                <a:latin typeface="Calibri" panose="020F0502020204030204" pitchFamily="34" charset="0"/>
                <a:cs typeface="Calibri" panose="020F0502020204030204" pitchFamily="34" charset="0"/>
              </a:rPr>
              <a:t>Data modelleur (bronzone, integratie zone)</a:t>
            </a:r>
          </a:p>
          <a:p>
            <a:pPr marL="171450" indent="-171450">
              <a:buFontTx/>
              <a:buChar char="-"/>
            </a:pPr>
            <a:r>
              <a:rPr lang="nl-NL" sz="1200" dirty="0" smtClean="0">
                <a:latin typeface="Calibri" panose="020F0502020204030204" pitchFamily="34" charset="0"/>
                <a:cs typeface="Calibri" panose="020F0502020204030204" pitchFamily="34" charset="0"/>
              </a:rPr>
              <a:t>Data engineer </a:t>
            </a:r>
            <a:r>
              <a:rPr lang="nl-NL" sz="1200" dirty="0">
                <a:latin typeface="Calibri" panose="020F0502020204030204" pitchFamily="34" charset="0"/>
                <a:cs typeface="Calibri" panose="020F0502020204030204" pitchFamily="34" charset="0"/>
              </a:rPr>
              <a:t>(bronzone, integratie zone)</a:t>
            </a:r>
            <a:endParaRPr lang="nl-NL" sz="1200" dirty="0" smtClean="0">
              <a:latin typeface="Calibri" panose="020F0502020204030204" pitchFamily="34" charset="0"/>
              <a:cs typeface="Calibri" panose="020F0502020204030204" pitchFamily="34" charset="0"/>
            </a:endParaRPr>
          </a:p>
          <a:p>
            <a:pPr marL="171450" indent="-171450">
              <a:buFontTx/>
              <a:buChar char="-"/>
            </a:pPr>
            <a:r>
              <a:rPr lang="nl-NL" sz="1200" dirty="0" smtClean="0">
                <a:latin typeface="Calibri" panose="020F0502020204030204" pitchFamily="34" charset="0"/>
                <a:cs typeface="Calibri" panose="020F0502020204030204" pitchFamily="34" charset="0"/>
              </a:rPr>
              <a:t>Data Management consultant</a:t>
            </a:r>
          </a:p>
          <a:p>
            <a:pPr marL="171450" indent="-171450">
              <a:buFontTx/>
              <a:buChar char="-"/>
            </a:pPr>
            <a:r>
              <a:rPr lang="nl-NL" sz="1200" dirty="0" smtClean="0">
                <a:latin typeface="Calibri" panose="020F0502020204030204" pitchFamily="34" charset="0"/>
                <a:cs typeface="Calibri" panose="020F0502020204030204" pitchFamily="34" charset="0"/>
              </a:rPr>
              <a:t>Workflow consultant</a:t>
            </a:r>
            <a:endParaRPr lang="nl-NL" sz="1200" dirty="0">
              <a:latin typeface="Calibri" panose="020F0502020204030204" pitchFamily="34" charset="0"/>
              <a:cs typeface="Calibri" panose="020F0502020204030204" pitchFamily="34" charset="0"/>
            </a:endParaRPr>
          </a:p>
        </p:txBody>
      </p:sp>
      <p:sp>
        <p:nvSpPr>
          <p:cNvPr id="43" name="Afgeronde rechthoek 42"/>
          <p:cNvSpPr/>
          <p:nvPr/>
        </p:nvSpPr>
        <p:spPr>
          <a:xfrm>
            <a:off x="6095999" y="5083328"/>
            <a:ext cx="2564675" cy="10815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nl-NL" sz="1200" dirty="0" smtClean="0">
                <a:latin typeface="Calibri" panose="020F0502020204030204" pitchFamily="34" charset="0"/>
                <a:cs typeface="Calibri" panose="020F0502020204030204" pitchFamily="34" charset="0"/>
              </a:rPr>
              <a:t>BI Team:</a:t>
            </a:r>
          </a:p>
          <a:p>
            <a:pPr marL="171450" indent="-171450">
              <a:buFontTx/>
              <a:buChar char="-"/>
            </a:pPr>
            <a:r>
              <a:rPr lang="nl-NL" sz="1200" dirty="0" smtClean="0">
                <a:latin typeface="Calibri" panose="020F0502020204030204" pitchFamily="34" charset="0"/>
                <a:cs typeface="Calibri" panose="020F0502020204030204" pitchFamily="34" charset="0"/>
              </a:rPr>
              <a:t>Business consultant</a:t>
            </a:r>
          </a:p>
          <a:p>
            <a:pPr marL="171450" indent="-171450">
              <a:buFontTx/>
              <a:buChar char="-"/>
            </a:pPr>
            <a:r>
              <a:rPr lang="nl-NL" sz="1200" dirty="0" smtClean="0">
                <a:latin typeface="Calibri" panose="020F0502020204030204" pitchFamily="34" charset="0"/>
                <a:cs typeface="Calibri" panose="020F0502020204030204" pitchFamily="34" charset="0"/>
              </a:rPr>
              <a:t>Data </a:t>
            </a:r>
            <a:r>
              <a:rPr lang="nl-NL" sz="1200" dirty="0">
                <a:latin typeface="Calibri" panose="020F0502020204030204" pitchFamily="34" charset="0"/>
                <a:cs typeface="Calibri" panose="020F0502020204030204" pitchFamily="34" charset="0"/>
              </a:rPr>
              <a:t>M</a:t>
            </a:r>
            <a:r>
              <a:rPr lang="nl-NL" sz="1200" dirty="0" smtClean="0">
                <a:latin typeface="Calibri" panose="020F0502020204030204" pitchFamily="34" charset="0"/>
                <a:cs typeface="Calibri" panose="020F0502020204030204" pitchFamily="34" charset="0"/>
              </a:rPr>
              <a:t>anagement consultant</a:t>
            </a:r>
          </a:p>
          <a:p>
            <a:pPr marL="171450" indent="-171450">
              <a:buFontTx/>
              <a:buChar char="-"/>
            </a:pPr>
            <a:r>
              <a:rPr lang="nl-NL" sz="1200" dirty="0" smtClean="0">
                <a:latin typeface="Calibri" panose="020F0502020204030204" pitchFamily="34" charset="0"/>
                <a:cs typeface="Calibri" panose="020F0502020204030204" pitchFamily="34" charset="0"/>
              </a:rPr>
              <a:t>BI/Data engineer</a:t>
            </a:r>
          </a:p>
          <a:p>
            <a:pPr marL="171450" indent="-171450">
              <a:buFontTx/>
              <a:buChar char="-"/>
            </a:pPr>
            <a:r>
              <a:rPr lang="nl-NL" sz="1200" dirty="0" err="1">
                <a:latin typeface="Calibri" panose="020F0502020204030204" pitchFamily="34" charset="0"/>
                <a:cs typeface="Calibri" panose="020F0502020204030204" pitchFamily="34" charset="0"/>
              </a:rPr>
              <a:t>W</a:t>
            </a:r>
            <a:r>
              <a:rPr lang="nl-NL" sz="1200" dirty="0" err="1" smtClean="0">
                <a:latin typeface="Calibri" panose="020F0502020204030204" pitchFamily="34" charset="0"/>
                <a:cs typeface="Calibri" panose="020F0502020204030204" pitchFamily="34" charset="0"/>
              </a:rPr>
              <a:t>orklflow</a:t>
            </a:r>
            <a:r>
              <a:rPr lang="nl-NL" sz="1200" dirty="0" smtClean="0">
                <a:latin typeface="Calibri" panose="020F0502020204030204" pitchFamily="34" charset="0"/>
                <a:cs typeface="Calibri" panose="020F0502020204030204" pitchFamily="34" charset="0"/>
              </a:rPr>
              <a:t> consultant</a:t>
            </a:r>
          </a:p>
          <a:p>
            <a:pPr marL="171450" indent="-171450">
              <a:buFontTx/>
              <a:buChar char="-"/>
            </a:pPr>
            <a:r>
              <a:rPr lang="nl-NL" sz="1200" dirty="0" smtClean="0">
                <a:latin typeface="Calibri" panose="020F0502020204030204" pitchFamily="34" charset="0"/>
                <a:cs typeface="Calibri" panose="020F0502020204030204" pitchFamily="34" charset="0"/>
              </a:rPr>
              <a:t>Data modelleur</a:t>
            </a:r>
          </a:p>
        </p:txBody>
      </p:sp>
      <p:sp>
        <p:nvSpPr>
          <p:cNvPr id="44" name="Afgeronde rechthoek 43"/>
          <p:cNvSpPr/>
          <p:nvPr/>
        </p:nvSpPr>
        <p:spPr>
          <a:xfrm>
            <a:off x="8733608" y="5129048"/>
            <a:ext cx="1783082" cy="9901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nl-NL" sz="1200" dirty="0" smtClean="0">
                <a:latin typeface="Calibri" panose="020F0502020204030204" pitchFamily="34" charset="0"/>
                <a:cs typeface="Calibri" panose="020F0502020204030204" pitchFamily="34" charset="0"/>
              </a:rPr>
              <a:t>Diensten Team:</a:t>
            </a:r>
          </a:p>
          <a:p>
            <a:pPr marL="171450" indent="-171450">
              <a:buFontTx/>
              <a:buChar char="-"/>
            </a:pPr>
            <a:r>
              <a:rPr lang="nl-NL" sz="1200" dirty="0">
                <a:latin typeface="Calibri" panose="020F0502020204030204" pitchFamily="34" charset="0"/>
                <a:cs typeface="Calibri" panose="020F0502020204030204" pitchFamily="34" charset="0"/>
              </a:rPr>
              <a:t>D</a:t>
            </a:r>
            <a:r>
              <a:rPr lang="nl-NL" sz="1200" dirty="0" smtClean="0">
                <a:latin typeface="Calibri" panose="020F0502020204030204" pitchFamily="34" charset="0"/>
                <a:cs typeface="Calibri" panose="020F0502020204030204" pitchFamily="34" charset="0"/>
              </a:rPr>
              <a:t>ata </a:t>
            </a:r>
            <a:r>
              <a:rPr lang="nl-NL" sz="1200" dirty="0" err="1" smtClean="0">
                <a:latin typeface="Calibri" panose="020F0502020204030204" pitchFamily="34" charset="0"/>
                <a:cs typeface="Calibri" panose="020F0502020204030204" pitchFamily="34" charset="0"/>
              </a:rPr>
              <a:t>analyst</a:t>
            </a:r>
            <a:endParaRPr lang="nl-NL" sz="1200" dirty="0" smtClean="0">
              <a:latin typeface="Calibri" panose="020F0502020204030204" pitchFamily="34" charset="0"/>
              <a:cs typeface="Calibri" panose="020F0502020204030204" pitchFamily="34" charset="0"/>
            </a:endParaRPr>
          </a:p>
          <a:p>
            <a:pPr marL="171450" indent="-171450">
              <a:buFontTx/>
              <a:buChar char="-"/>
            </a:pPr>
            <a:r>
              <a:rPr lang="nl-NL" sz="1200" dirty="0" smtClean="0">
                <a:latin typeface="Calibri" panose="020F0502020204030204" pitchFamily="34" charset="0"/>
                <a:cs typeface="Calibri" panose="020F0502020204030204" pitchFamily="34" charset="0"/>
              </a:rPr>
              <a:t>Business consultant</a:t>
            </a:r>
          </a:p>
          <a:p>
            <a:pPr marL="171450" indent="-171450">
              <a:buFontTx/>
              <a:buChar char="-"/>
            </a:pPr>
            <a:r>
              <a:rPr lang="nl-NL" sz="1200" dirty="0" smtClean="0">
                <a:latin typeface="Calibri" panose="020F0502020204030204" pitchFamily="34" charset="0"/>
                <a:cs typeface="Calibri" panose="020F0502020204030204" pitchFamily="34" charset="0"/>
              </a:rPr>
              <a:t>BI/Data engineer (Business &amp; ….)</a:t>
            </a:r>
            <a:endParaRPr lang="nl-NL" sz="1200" dirty="0">
              <a:latin typeface="Calibri" panose="020F0502020204030204" pitchFamily="34" charset="0"/>
              <a:cs typeface="Calibri" panose="020F0502020204030204" pitchFamily="34" charset="0"/>
            </a:endParaRPr>
          </a:p>
        </p:txBody>
      </p:sp>
      <p:sp>
        <p:nvSpPr>
          <p:cNvPr id="46" name="Afgeronde rechthoek 45"/>
          <p:cNvSpPr/>
          <p:nvPr/>
        </p:nvSpPr>
        <p:spPr>
          <a:xfrm>
            <a:off x="10608127" y="5129048"/>
            <a:ext cx="1491344" cy="9405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nl-NL" sz="1200" dirty="0" smtClean="0">
                <a:latin typeface="Calibri" panose="020F0502020204030204" pitchFamily="34" charset="0"/>
                <a:cs typeface="Calibri" panose="020F0502020204030204" pitchFamily="34" charset="0"/>
              </a:rPr>
              <a:t>Users:</a:t>
            </a:r>
          </a:p>
          <a:p>
            <a:r>
              <a:rPr lang="nl-NL" sz="1200" dirty="0" smtClean="0">
                <a:latin typeface="Calibri" panose="020F0502020204030204" pitchFamily="34" charset="0"/>
                <a:cs typeface="Calibri" panose="020F0502020204030204" pitchFamily="34" charset="0"/>
              </a:rPr>
              <a:t>-   Data </a:t>
            </a:r>
            <a:r>
              <a:rPr lang="nl-NL" sz="1200" dirty="0" err="1" smtClean="0">
                <a:latin typeface="Calibri" panose="020F0502020204030204" pitchFamily="34" charset="0"/>
                <a:cs typeface="Calibri" panose="020F0502020204030204" pitchFamily="34" charset="0"/>
              </a:rPr>
              <a:t>consumer</a:t>
            </a:r>
            <a:endParaRPr lang="nl-NL" sz="1200" dirty="0" smtClean="0">
              <a:latin typeface="Calibri" panose="020F0502020204030204" pitchFamily="34" charset="0"/>
              <a:cs typeface="Calibri" panose="020F0502020204030204" pitchFamily="34" charset="0"/>
            </a:endParaRPr>
          </a:p>
          <a:p>
            <a:pPr marL="171450" indent="-171450">
              <a:buFontTx/>
              <a:buChar char="-"/>
            </a:pPr>
            <a:r>
              <a:rPr lang="nl-NL" sz="1200" dirty="0" smtClean="0">
                <a:latin typeface="Calibri" panose="020F0502020204030204" pitchFamily="34" charset="0"/>
                <a:cs typeface="Calibri" panose="020F0502020204030204" pitchFamily="34" charset="0"/>
              </a:rPr>
              <a:t>Data </a:t>
            </a:r>
            <a:r>
              <a:rPr lang="nl-NL" sz="1200" dirty="0" err="1" smtClean="0">
                <a:latin typeface="Calibri" panose="020F0502020204030204" pitchFamily="34" charset="0"/>
                <a:cs typeface="Calibri" panose="020F0502020204030204" pitchFamily="34" charset="0"/>
              </a:rPr>
              <a:t>explorer</a:t>
            </a:r>
            <a:endParaRPr lang="nl-NL" sz="1200" dirty="0" smtClean="0">
              <a:latin typeface="Calibri" panose="020F0502020204030204" pitchFamily="34" charset="0"/>
              <a:cs typeface="Calibri" panose="020F0502020204030204" pitchFamily="34" charset="0"/>
            </a:endParaRPr>
          </a:p>
          <a:p>
            <a:pPr marL="171450" indent="-171450">
              <a:buFontTx/>
              <a:buChar char="-"/>
            </a:pPr>
            <a:r>
              <a:rPr lang="nl-NL" sz="1200" dirty="0" smtClean="0">
                <a:latin typeface="Calibri" panose="020F0502020204030204" pitchFamily="34" charset="0"/>
                <a:cs typeface="Calibri" panose="020F0502020204030204" pitchFamily="34" charset="0"/>
              </a:rPr>
              <a:t>Data </a:t>
            </a:r>
            <a:r>
              <a:rPr lang="nl-NL" sz="1200" dirty="0" err="1" smtClean="0">
                <a:latin typeface="Calibri" panose="020F0502020204030204" pitchFamily="34" charset="0"/>
                <a:cs typeface="Calibri" panose="020F0502020204030204" pitchFamily="34" charset="0"/>
              </a:rPr>
              <a:t>analyst</a:t>
            </a:r>
            <a:endParaRPr lang="nl-NL" sz="1200" dirty="0" smtClean="0">
              <a:latin typeface="Calibri" panose="020F0502020204030204" pitchFamily="34" charset="0"/>
              <a:cs typeface="Calibri" panose="020F0502020204030204" pitchFamily="34" charset="0"/>
            </a:endParaRPr>
          </a:p>
          <a:p>
            <a:pPr marL="171450" indent="-171450">
              <a:buFontTx/>
              <a:buChar char="-"/>
            </a:pPr>
            <a:r>
              <a:rPr lang="nl-NL" sz="1200" dirty="0" smtClean="0">
                <a:latin typeface="Calibri" panose="020F0502020204030204" pitchFamily="34" charset="0"/>
                <a:cs typeface="Calibri" panose="020F0502020204030204" pitchFamily="34" charset="0"/>
              </a:rPr>
              <a:t>Data </a:t>
            </a:r>
            <a:r>
              <a:rPr lang="nl-NL" sz="1200" dirty="0" err="1" smtClean="0">
                <a:latin typeface="Calibri" panose="020F0502020204030204" pitchFamily="34" charset="0"/>
                <a:cs typeface="Calibri" panose="020F0502020204030204" pitchFamily="34" charset="0"/>
              </a:rPr>
              <a:t>scientist</a:t>
            </a:r>
            <a:r>
              <a:rPr lang="nl-NL" sz="1200" dirty="0" smtClean="0">
                <a:latin typeface="Calibri" panose="020F0502020204030204" pitchFamily="34" charset="0"/>
                <a:cs typeface="Calibri" panose="020F0502020204030204" pitchFamily="34" charset="0"/>
              </a:rPr>
              <a:t> </a:t>
            </a:r>
          </a:p>
        </p:txBody>
      </p:sp>
      <p:sp>
        <p:nvSpPr>
          <p:cNvPr id="48" name="Pijl-links 47"/>
          <p:cNvSpPr/>
          <p:nvPr/>
        </p:nvSpPr>
        <p:spPr>
          <a:xfrm>
            <a:off x="5421087" y="1929021"/>
            <a:ext cx="664030" cy="484632"/>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nl-NL" sz="1600" dirty="0"/>
          </a:p>
        </p:txBody>
      </p:sp>
      <p:sp>
        <p:nvSpPr>
          <p:cNvPr id="49" name="Pijl-rechts 48"/>
          <p:cNvSpPr/>
          <p:nvPr/>
        </p:nvSpPr>
        <p:spPr>
          <a:xfrm>
            <a:off x="1685109" y="893054"/>
            <a:ext cx="2730137" cy="321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smtClean="0"/>
              <a:t>Data </a:t>
            </a:r>
            <a:r>
              <a:rPr lang="nl-NL" sz="1600" dirty="0" err="1" smtClean="0"/>
              <a:t>Driven</a:t>
            </a:r>
            <a:endParaRPr lang="nl-NL" sz="1600" dirty="0"/>
          </a:p>
        </p:txBody>
      </p:sp>
      <p:sp>
        <p:nvSpPr>
          <p:cNvPr id="50" name="Pijl-links 49"/>
          <p:cNvSpPr/>
          <p:nvPr/>
        </p:nvSpPr>
        <p:spPr>
          <a:xfrm>
            <a:off x="6924403" y="907701"/>
            <a:ext cx="2926080" cy="307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smtClean="0"/>
              <a:t>Business </a:t>
            </a:r>
            <a:r>
              <a:rPr lang="nl-NL" sz="1600" dirty="0" err="1" smtClean="0"/>
              <a:t>Driven</a:t>
            </a:r>
            <a:endParaRPr lang="nl-NL" sz="1600" dirty="0"/>
          </a:p>
        </p:txBody>
      </p:sp>
      <p:sp>
        <p:nvSpPr>
          <p:cNvPr id="3" name="Tekstvak 2"/>
          <p:cNvSpPr txBox="1"/>
          <p:nvPr/>
        </p:nvSpPr>
        <p:spPr>
          <a:xfrm>
            <a:off x="14684" y="3797422"/>
            <a:ext cx="785728" cy="276999"/>
          </a:xfrm>
          <a:prstGeom prst="rect">
            <a:avLst/>
          </a:prstGeom>
          <a:noFill/>
        </p:spPr>
        <p:txBody>
          <a:bodyPr wrap="none" rtlCol="0">
            <a:spAutoFit/>
          </a:bodyPr>
          <a:lstStyle/>
          <a:p>
            <a:r>
              <a:rPr lang="nl-NL" sz="1200" dirty="0" smtClean="0"/>
              <a:t>Activiteit:</a:t>
            </a:r>
            <a:endParaRPr lang="nl-NL" sz="1200" dirty="0"/>
          </a:p>
        </p:txBody>
      </p:sp>
      <p:sp>
        <p:nvSpPr>
          <p:cNvPr id="38" name="Tekstvak 37"/>
          <p:cNvSpPr txBox="1"/>
          <p:nvPr/>
        </p:nvSpPr>
        <p:spPr>
          <a:xfrm>
            <a:off x="-20462" y="5194419"/>
            <a:ext cx="818686" cy="276999"/>
          </a:xfrm>
          <a:prstGeom prst="rect">
            <a:avLst/>
          </a:prstGeom>
          <a:noFill/>
        </p:spPr>
        <p:txBody>
          <a:bodyPr wrap="none" rtlCol="0">
            <a:spAutoFit/>
          </a:bodyPr>
          <a:lstStyle/>
          <a:p>
            <a:r>
              <a:rPr lang="nl-NL" sz="1200" dirty="0" smtClean="0"/>
              <a:t>Team/Rol:</a:t>
            </a:r>
            <a:endParaRPr lang="nl-NL" sz="1200" dirty="0"/>
          </a:p>
        </p:txBody>
      </p:sp>
    </p:spTree>
    <p:extLst>
      <p:ext uri="{BB962C8B-B14F-4D97-AF65-F5344CB8AC3E}">
        <p14:creationId xmlns:p14="http://schemas.microsoft.com/office/powerpoint/2010/main" val="25334627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Pijl-omlaag 4"/>
          <p:cNvSpPr/>
          <p:nvPr/>
        </p:nvSpPr>
        <p:spPr>
          <a:xfrm>
            <a:off x="122848" y="970671"/>
            <a:ext cx="432235" cy="5008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Ins="36000" rtlCol="0" anchor="ctr"/>
          <a:lstStyle/>
          <a:p>
            <a:pPr algn="ctr"/>
            <a:r>
              <a:rPr lang="nl-NL" sz="1600" dirty="0" smtClean="0"/>
              <a:t>Gegevensstroom</a:t>
            </a:r>
            <a:endParaRPr lang="nl-NL" sz="1600" dirty="0"/>
          </a:p>
        </p:txBody>
      </p:sp>
      <p:sp>
        <p:nvSpPr>
          <p:cNvPr id="4" name="Title 3">
            <a:extLst>
              <a:ext uri="{FF2B5EF4-FFF2-40B4-BE49-F238E27FC236}">
                <a16:creationId xmlns:a16="http://schemas.microsoft.com/office/drawing/2014/main" id="{E5CA185D-4EC9-4B58-BE8B-671C4CC00AB0}"/>
              </a:ext>
            </a:extLst>
          </p:cNvPr>
          <p:cNvSpPr>
            <a:spLocks noGrp="1"/>
          </p:cNvSpPr>
          <p:nvPr>
            <p:ph type="title"/>
          </p:nvPr>
        </p:nvSpPr>
        <p:spPr>
          <a:xfrm>
            <a:off x="431074" y="239057"/>
            <a:ext cx="11357652" cy="431597"/>
          </a:xfrm>
        </p:spPr>
        <p:txBody>
          <a:bodyPr/>
          <a:lstStyle/>
          <a:p>
            <a:r>
              <a:rPr lang="nl-NL" dirty="0" smtClean="0"/>
              <a:t>Privacy </a:t>
            </a:r>
            <a:r>
              <a:rPr lang="nl-NL" dirty="0" err="1" smtClean="0"/>
              <a:t>by</a:t>
            </a:r>
            <a:r>
              <a:rPr lang="nl-NL" dirty="0" smtClean="0"/>
              <a:t> Design </a:t>
            </a:r>
            <a:r>
              <a:rPr lang="nl-NL" dirty="0" err="1" smtClean="0"/>
              <a:t>by</a:t>
            </a:r>
            <a:r>
              <a:rPr lang="nl-NL" dirty="0" smtClean="0"/>
              <a:t> Default &amp; </a:t>
            </a:r>
            <a:r>
              <a:rPr lang="nl-NL" dirty="0"/>
              <a:t>Data Lifecycle </a:t>
            </a:r>
            <a:r>
              <a:rPr lang="nl-NL" dirty="0" smtClean="0"/>
              <a:t>Management in DIM</a:t>
            </a:r>
            <a:endParaRPr lang="nl-NL" dirty="0"/>
          </a:p>
        </p:txBody>
      </p:sp>
      <p:sp>
        <p:nvSpPr>
          <p:cNvPr id="53" name="Content Placeholder 5">
            <a:extLst>
              <a:ext uri="{FF2B5EF4-FFF2-40B4-BE49-F238E27FC236}">
                <a16:creationId xmlns:a16="http://schemas.microsoft.com/office/drawing/2014/main" id="{84FFF7AE-C0D6-4F78-B57E-02428FC89DA6}"/>
              </a:ext>
            </a:extLst>
          </p:cNvPr>
          <p:cNvSpPr txBox="1">
            <a:spLocks/>
          </p:cNvSpPr>
          <p:nvPr/>
        </p:nvSpPr>
        <p:spPr>
          <a:xfrm>
            <a:off x="3235330" y="1524001"/>
            <a:ext cx="8385170" cy="4570599"/>
          </a:xfrm>
          <a:prstGeom prst="rect">
            <a:avLst/>
          </a:prstGeom>
          <a:solidFill>
            <a:srgbClr val="F5F5F5"/>
          </a:solidFill>
        </p:spPr>
        <p:txBody>
          <a:bodyPr lIns="72000" tIns="72000" rIns="72000" bIns="72000"/>
          <a:lstStyle>
            <a:lvl1pPr marL="1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20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20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8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8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pPr marL="180000" marR="0" lvl="0" indent="-180000" algn="l" defTabSz="914400" rtl="0" eaLnBrk="1" fontAlgn="auto" latinLnBrk="0" hangingPunct="1">
              <a:lnSpc>
                <a:spcPct val="110000"/>
              </a:lnSpc>
              <a:spcBef>
                <a:spcPts val="0"/>
              </a:spcBef>
              <a:spcAft>
                <a:spcPts val="300"/>
              </a:spcAft>
              <a:buClr>
                <a:srgbClr val="0078D2"/>
              </a:buClr>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2" name="Content Placeholder 5">
            <a:extLst>
              <a:ext uri="{FF2B5EF4-FFF2-40B4-BE49-F238E27FC236}">
                <a16:creationId xmlns:a16="http://schemas.microsoft.com/office/drawing/2014/main" id="{4A3E1EE2-32FE-46F5-BFC1-A684FD948AB8}"/>
              </a:ext>
            </a:extLst>
          </p:cNvPr>
          <p:cNvSpPr txBox="1">
            <a:spLocks/>
          </p:cNvSpPr>
          <p:nvPr/>
        </p:nvSpPr>
        <p:spPr>
          <a:xfrm>
            <a:off x="571499" y="1524001"/>
            <a:ext cx="2560456" cy="4570599"/>
          </a:xfrm>
          <a:prstGeom prst="rect">
            <a:avLst/>
          </a:prstGeom>
          <a:solidFill>
            <a:srgbClr val="F5F5F5"/>
          </a:solidFill>
        </p:spPr>
        <p:txBody>
          <a:bodyPr lIns="72000" tIns="72000" rIns="72000" bIns="72000"/>
          <a:lstStyle>
            <a:lvl1pPr marL="1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20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20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8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8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pPr marL="180000" marR="0" lvl="0" indent="-180000" algn="l" defTabSz="914400" rtl="0" eaLnBrk="1" fontAlgn="auto" latinLnBrk="0" hangingPunct="1">
              <a:lnSpc>
                <a:spcPct val="110000"/>
              </a:lnSpc>
              <a:spcBef>
                <a:spcPts val="0"/>
              </a:spcBef>
              <a:spcAft>
                <a:spcPts val="300"/>
              </a:spcAft>
              <a:buClr>
                <a:srgbClr val="0078D2"/>
              </a:buClr>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solidFill>
              <a:effectLst/>
              <a:uLnTx/>
              <a:uFillTx/>
              <a:latin typeface="Verdana"/>
              <a:ea typeface="+mn-ea"/>
              <a:cs typeface="+mn-cs"/>
            </a:endParaRPr>
          </a:p>
        </p:txBody>
      </p:sp>
      <p:sp>
        <p:nvSpPr>
          <p:cNvPr id="7" name="Rectangle 30">
            <a:extLst>
              <a:ext uri="{FF2B5EF4-FFF2-40B4-BE49-F238E27FC236}">
                <a16:creationId xmlns:a16="http://schemas.microsoft.com/office/drawing/2014/main" id="{4B8AA505-A68F-4DCF-BDCA-A3866F194252}"/>
              </a:ext>
            </a:extLst>
          </p:cNvPr>
          <p:cNvSpPr>
            <a:spLocks noChangeArrowheads="1"/>
          </p:cNvSpPr>
          <p:nvPr/>
        </p:nvSpPr>
        <p:spPr bwMode="gray">
          <a:xfrm>
            <a:off x="705790" y="4912445"/>
            <a:ext cx="2300740" cy="915802"/>
          </a:xfrm>
          <a:prstGeom prst="rect">
            <a:avLst/>
          </a:prstGeom>
          <a:solidFill>
            <a:srgbClr val="C4D600"/>
          </a:solidFill>
          <a:ln w="9525">
            <a:noFill/>
            <a:miter lim="800000"/>
            <a:headEnd/>
            <a:tailEnd/>
          </a:ln>
          <a:extLst/>
        </p:spPr>
        <p:txBody>
          <a:bodyPr vert="horz" wrap="square" lIns="91440" tIns="45720" rIns="91440" bIns="45720" numCol="1"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dirty="0">
                <a:ln>
                  <a:noFill/>
                </a:ln>
                <a:solidFill>
                  <a:srgbClr val="003383"/>
                </a:solidFill>
                <a:effectLst/>
                <a:uLnTx/>
                <a:uFillTx/>
                <a:latin typeface="Verdana"/>
                <a:ea typeface="+mn-ea"/>
                <a:cs typeface="+mn-cs"/>
              </a:rPr>
              <a:t>Voorbewerkte en </a:t>
            </a:r>
            <a:br>
              <a:rPr kumimoji="0" lang="nl-NL" sz="1200" b="0" i="0" u="none" strike="noStrike" kern="1200" cap="none" spc="0" normalizeH="0" baseline="0" noProof="0" dirty="0">
                <a:ln>
                  <a:noFill/>
                </a:ln>
                <a:solidFill>
                  <a:srgbClr val="003383"/>
                </a:solidFill>
                <a:effectLst/>
                <a:uLnTx/>
                <a:uFillTx/>
                <a:latin typeface="Verdana"/>
                <a:ea typeface="+mn-ea"/>
                <a:cs typeface="+mn-cs"/>
              </a:rPr>
            </a:br>
            <a:r>
              <a:rPr kumimoji="0" lang="nl-NL" sz="1200" b="0" i="0" u="none" strike="noStrike" kern="1200" cap="none" spc="0" normalizeH="0" baseline="0" noProof="0" dirty="0">
                <a:ln>
                  <a:noFill/>
                </a:ln>
                <a:solidFill>
                  <a:srgbClr val="003383"/>
                </a:solidFill>
                <a:effectLst/>
                <a:uLnTx/>
                <a:uFillTx/>
                <a:latin typeface="Verdana"/>
                <a:ea typeface="+mn-ea"/>
                <a:cs typeface="+mn-cs"/>
              </a:rPr>
              <a:t>op maat gemaakte gegevenssets in DIM</a:t>
            </a:r>
          </a:p>
        </p:txBody>
      </p:sp>
      <p:sp>
        <p:nvSpPr>
          <p:cNvPr id="8" name="Rectangle 29">
            <a:extLst>
              <a:ext uri="{FF2B5EF4-FFF2-40B4-BE49-F238E27FC236}">
                <a16:creationId xmlns:a16="http://schemas.microsoft.com/office/drawing/2014/main" id="{2FDE6FAA-1C47-4EE4-9454-9D34E7E4A35D}"/>
              </a:ext>
            </a:extLst>
          </p:cNvPr>
          <p:cNvSpPr>
            <a:spLocks noChangeArrowheads="1"/>
          </p:cNvSpPr>
          <p:nvPr/>
        </p:nvSpPr>
        <p:spPr bwMode="gray">
          <a:xfrm>
            <a:off x="706548" y="2833940"/>
            <a:ext cx="2294940" cy="1451430"/>
          </a:xfrm>
          <a:prstGeom prst="rect">
            <a:avLst/>
          </a:prstGeom>
          <a:solidFill>
            <a:srgbClr val="003383"/>
          </a:solidFill>
          <a:ln w="9525">
            <a:noFill/>
            <a:miter lim="800000"/>
            <a:headEnd/>
            <a:tailEnd/>
          </a:ln>
          <a:extLst/>
        </p:spPr>
        <p:txBody>
          <a:bodyPr vert="horz" wrap="square" lIns="91440" tIns="45720" rIns="91440" bIns="45720" numCol="1"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a:ln>
                  <a:noFill/>
                </a:ln>
                <a:solidFill>
                  <a:srgbClr val="FFFFFF"/>
                </a:solidFill>
                <a:effectLst/>
                <a:uLnTx/>
                <a:uFillTx/>
                <a:latin typeface="Verdana"/>
                <a:ea typeface="+mn-ea"/>
                <a:cs typeface="+mn-cs"/>
              </a:rPr>
              <a:t>Replica brongegevens </a:t>
            </a:r>
            <a:br>
              <a:rPr kumimoji="0" lang="nl-NL" sz="1200" b="0" i="0" u="none" strike="noStrike" kern="1200" cap="none" spc="0" normalizeH="0" baseline="0" noProof="0">
                <a:ln>
                  <a:noFill/>
                </a:ln>
                <a:solidFill>
                  <a:srgbClr val="FFFFFF"/>
                </a:solidFill>
                <a:effectLst/>
                <a:uLnTx/>
                <a:uFillTx/>
                <a:latin typeface="Verdana"/>
                <a:ea typeface="+mn-ea"/>
                <a:cs typeface="+mn-cs"/>
              </a:rPr>
            </a:br>
            <a:r>
              <a:rPr kumimoji="0" lang="nl-NL" sz="1200" b="0" i="0" u="none" strike="noStrike" kern="1200" cap="none" spc="0" normalizeH="0" baseline="0" noProof="0">
                <a:ln>
                  <a:noFill/>
                </a:ln>
                <a:solidFill>
                  <a:srgbClr val="FFFFFF"/>
                </a:solidFill>
                <a:effectLst/>
                <a:uLnTx/>
                <a:uFillTx/>
                <a:latin typeface="Verdana"/>
                <a:ea typeface="+mn-ea"/>
                <a:cs typeface="+mn-cs"/>
              </a:rPr>
              <a:t>in DIM</a:t>
            </a:r>
            <a:endParaRPr kumimoji="0" lang="nl-NL" sz="1200" b="0" i="0" u="none" strike="noStrike" kern="1200" cap="none" spc="0" normalizeH="0" baseline="0" noProof="0" dirty="0">
              <a:ln>
                <a:noFill/>
              </a:ln>
              <a:solidFill>
                <a:srgbClr val="FFFFFF"/>
              </a:solidFill>
              <a:effectLst/>
              <a:uLnTx/>
              <a:uFillTx/>
              <a:latin typeface="Verdana"/>
              <a:ea typeface="+mn-ea"/>
              <a:cs typeface="+mn-cs"/>
            </a:endParaRPr>
          </a:p>
        </p:txBody>
      </p:sp>
      <p:sp>
        <p:nvSpPr>
          <p:cNvPr id="19" name="Rectangle 29">
            <a:extLst>
              <a:ext uri="{FF2B5EF4-FFF2-40B4-BE49-F238E27FC236}">
                <a16:creationId xmlns:a16="http://schemas.microsoft.com/office/drawing/2014/main" id="{C32B0ADA-9058-4ABD-9870-53A855B52157}"/>
              </a:ext>
            </a:extLst>
          </p:cNvPr>
          <p:cNvSpPr>
            <a:spLocks noChangeArrowheads="1"/>
          </p:cNvSpPr>
          <p:nvPr/>
        </p:nvSpPr>
        <p:spPr bwMode="gray">
          <a:xfrm>
            <a:off x="3640600" y="5448073"/>
            <a:ext cx="7851188" cy="380174"/>
          </a:xfrm>
          <a:prstGeom prst="rect">
            <a:avLst/>
          </a:prstGeom>
          <a:solidFill>
            <a:srgbClr val="C4D600"/>
          </a:solidFill>
          <a:ln w="9525">
            <a:noFill/>
            <a:miter lim="800000"/>
            <a:headEnd/>
            <a:tailEnd/>
          </a:ln>
          <a:extLst/>
        </p:spPr>
        <p:txBody>
          <a:bodyPr vert="horz" wrap="square" lIns="91440" tIns="45720" rIns="91440" bIns="45720" numCol="1" anchor="ctr" anchorCtr="0" compatLnSpc="1">
            <a:prstTxWarp prst="textNoShape">
              <a:avLst/>
            </a:prstTxWarp>
          </a:bodyPr>
          <a:lstStyle/>
          <a:p>
            <a:pPr>
              <a:defRPr/>
            </a:pPr>
            <a:r>
              <a:rPr kumimoji="0" lang="nl-NL" sz="1200" b="0" i="0" u="none" strike="noStrike" kern="1200" cap="none" spc="0" normalizeH="0" baseline="0" noProof="0" dirty="0">
                <a:ln>
                  <a:noFill/>
                </a:ln>
                <a:solidFill>
                  <a:srgbClr val="003383"/>
                </a:solidFill>
                <a:effectLst/>
                <a:uLnTx/>
                <a:uFillTx/>
                <a:latin typeface="Verdana"/>
                <a:ea typeface="+mn-ea"/>
                <a:cs typeface="+mn-cs"/>
              </a:rPr>
              <a:t>Gegevenssets </a:t>
            </a:r>
            <a:r>
              <a:rPr kumimoji="0" lang="nl-NL" sz="1200" b="1" i="0" u="none" strike="noStrike" kern="1200" cap="none" spc="0" normalizeH="0" baseline="0" noProof="0" dirty="0">
                <a:ln>
                  <a:noFill/>
                </a:ln>
                <a:solidFill>
                  <a:srgbClr val="003383"/>
                </a:solidFill>
                <a:effectLst/>
                <a:uLnTx/>
                <a:uFillTx/>
                <a:latin typeface="Verdana"/>
                <a:ea typeface="+mn-ea"/>
                <a:cs typeface="+mn-cs"/>
              </a:rPr>
              <a:t>zonder</a:t>
            </a:r>
            <a:r>
              <a:rPr kumimoji="0" lang="nl-NL" sz="1200" b="0" i="0" u="none" strike="noStrike" kern="1200" cap="none" spc="0" normalizeH="0" baseline="0" noProof="0" dirty="0">
                <a:ln>
                  <a:noFill/>
                </a:ln>
                <a:solidFill>
                  <a:srgbClr val="003383"/>
                </a:solidFill>
                <a:effectLst/>
                <a:uLnTx/>
                <a:uFillTx/>
                <a:latin typeface="Verdana"/>
                <a:ea typeface="+mn-ea"/>
                <a:cs typeface="+mn-cs"/>
              </a:rPr>
              <a:t> identificerende </a:t>
            </a:r>
            <a:r>
              <a:rPr kumimoji="0" lang="nl-NL" sz="1200" b="0" i="0" u="none" strike="noStrike" kern="1200" cap="none" spc="0" normalizeH="0" baseline="0" noProof="0" dirty="0" smtClean="0">
                <a:ln>
                  <a:noFill/>
                </a:ln>
                <a:solidFill>
                  <a:srgbClr val="003383"/>
                </a:solidFill>
                <a:effectLst/>
                <a:uLnTx/>
                <a:uFillTx/>
                <a:latin typeface="Verdana"/>
                <a:ea typeface="+mn-ea"/>
                <a:cs typeface="+mn-cs"/>
              </a:rPr>
              <a:t>elementen</a:t>
            </a:r>
            <a:r>
              <a:rPr kumimoji="0" lang="nl-NL" sz="1200" b="0" i="0" u="none" strike="noStrike" kern="1200" cap="none" spc="0" normalizeH="0" noProof="0" dirty="0" smtClean="0">
                <a:ln>
                  <a:noFill/>
                </a:ln>
                <a:solidFill>
                  <a:srgbClr val="003383"/>
                </a:solidFill>
                <a:effectLst/>
                <a:uLnTx/>
                <a:uFillTx/>
                <a:latin typeface="Verdana"/>
                <a:ea typeface="+mn-ea"/>
                <a:cs typeface="+mn-cs"/>
              </a:rPr>
              <a:t>  </a:t>
            </a:r>
            <a:r>
              <a:rPr lang="nl-NL" sz="1600" dirty="0" smtClean="0">
                <a:solidFill>
                  <a:srgbClr val="001588"/>
                </a:solidFill>
                <a:sym typeface="Wingdings" panose="05000000000000000000" pitchFamily="2" charset="2"/>
              </a:rPr>
              <a:t>+</a:t>
            </a:r>
            <a:endParaRPr lang="nl-NL" sz="1600" dirty="0">
              <a:solidFill>
                <a:srgbClr val="001588"/>
              </a:solidFill>
            </a:endParaRPr>
          </a:p>
        </p:txBody>
      </p:sp>
      <p:sp>
        <p:nvSpPr>
          <p:cNvPr id="21" name="Rectangle 29">
            <a:extLst>
              <a:ext uri="{FF2B5EF4-FFF2-40B4-BE49-F238E27FC236}">
                <a16:creationId xmlns:a16="http://schemas.microsoft.com/office/drawing/2014/main" id="{27420AED-BE93-44D6-8BF6-1FC207E8E2CC}"/>
              </a:ext>
            </a:extLst>
          </p:cNvPr>
          <p:cNvSpPr>
            <a:spLocks noChangeArrowheads="1"/>
          </p:cNvSpPr>
          <p:nvPr/>
        </p:nvSpPr>
        <p:spPr bwMode="gray">
          <a:xfrm>
            <a:off x="3640600" y="3905196"/>
            <a:ext cx="7851188" cy="380174"/>
          </a:xfrm>
          <a:prstGeom prst="rect">
            <a:avLst/>
          </a:prstGeom>
          <a:solidFill>
            <a:srgbClr val="003383"/>
          </a:solidFill>
          <a:ln w="9525">
            <a:noFill/>
            <a:miter lim="800000"/>
            <a:headEnd/>
            <a:tailEnd/>
          </a:ln>
          <a:extLst/>
        </p:spPr>
        <p:txBody>
          <a:bodyPr vert="horz" wrap="square" lIns="91440" tIns="45720" rIns="91440" bIns="45720" numCol="1" anchor="ctr" anchorCtr="0" compatLnSpc="1">
            <a:prstTxWarp prst="textNoShape">
              <a:avLst/>
            </a:prstTxWarp>
          </a:bodyPr>
          <a:lstStyle/>
          <a:p>
            <a:pPr lvl="0">
              <a:defRPr/>
            </a:pPr>
            <a:r>
              <a:rPr lang="nl-NL" sz="1600" dirty="0" smtClean="0">
                <a:solidFill>
                  <a:srgbClr val="FFFFFF"/>
                </a:solidFill>
                <a:sym typeface="Wingdings" panose="05000000000000000000" pitchFamily="2" charset="2"/>
              </a:rPr>
              <a:t></a:t>
            </a:r>
            <a:r>
              <a:rPr lang="nl-NL" sz="1200" dirty="0" smtClean="0">
                <a:solidFill>
                  <a:srgbClr val="FFFFFF"/>
                </a:solidFill>
                <a:sym typeface="Wingdings" panose="05000000000000000000" pitchFamily="2" charset="2"/>
              </a:rPr>
              <a:t> </a:t>
            </a:r>
            <a:r>
              <a:rPr kumimoji="0" lang="nl-NL" sz="1200" b="0" i="0" u="none" strike="noStrike" kern="1200" cap="none" spc="0" normalizeH="0" baseline="0" noProof="0" dirty="0" smtClean="0">
                <a:ln>
                  <a:noFill/>
                </a:ln>
                <a:solidFill>
                  <a:srgbClr val="FFFFFF"/>
                </a:solidFill>
                <a:effectLst/>
                <a:uLnTx/>
                <a:uFillTx/>
                <a:latin typeface="Verdana"/>
                <a:ea typeface="+mn-ea"/>
                <a:cs typeface="+mn-cs"/>
              </a:rPr>
              <a:t>Overige / Niet-identificerende </a:t>
            </a:r>
            <a:r>
              <a:rPr kumimoji="0" lang="nl-NL" sz="1200" b="0" i="0" u="none" strike="noStrike" kern="1200" cap="none" spc="0" normalizeH="0" baseline="0" noProof="0" dirty="0">
                <a:ln>
                  <a:noFill/>
                </a:ln>
                <a:solidFill>
                  <a:srgbClr val="FFFFFF"/>
                </a:solidFill>
                <a:effectLst/>
                <a:uLnTx/>
                <a:uFillTx/>
                <a:latin typeface="Verdana"/>
                <a:ea typeface="+mn-ea"/>
                <a:cs typeface="+mn-cs"/>
              </a:rPr>
              <a:t>gegevens</a:t>
            </a:r>
          </a:p>
        </p:txBody>
      </p:sp>
      <p:sp>
        <p:nvSpPr>
          <p:cNvPr id="22" name="Rectangle 29">
            <a:extLst>
              <a:ext uri="{FF2B5EF4-FFF2-40B4-BE49-F238E27FC236}">
                <a16:creationId xmlns:a16="http://schemas.microsoft.com/office/drawing/2014/main" id="{CB403EBE-AD57-451B-90ED-D7E93AEBBB99}"/>
              </a:ext>
            </a:extLst>
          </p:cNvPr>
          <p:cNvSpPr>
            <a:spLocks noChangeArrowheads="1"/>
          </p:cNvSpPr>
          <p:nvPr/>
        </p:nvSpPr>
        <p:spPr bwMode="gray">
          <a:xfrm>
            <a:off x="3640600" y="3369568"/>
            <a:ext cx="7851188" cy="380174"/>
          </a:xfrm>
          <a:prstGeom prst="rect">
            <a:avLst/>
          </a:prstGeom>
          <a:solidFill>
            <a:srgbClr val="003383"/>
          </a:solidFill>
          <a:ln w="9525">
            <a:noFill/>
            <a:miter lim="800000"/>
            <a:headEnd/>
            <a:tailEnd/>
          </a:ln>
          <a:extLst/>
        </p:spPr>
        <p:txBody>
          <a:bodyPr vert="horz" wrap="square" lIns="91440" tIns="45720" rIns="91440" bIns="45720" numCol="1"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600" b="0" i="0" u="none" strike="noStrike" kern="1200" cap="none" spc="0" normalizeH="0" baseline="0" noProof="0" dirty="0" smtClean="0">
                <a:ln>
                  <a:noFill/>
                </a:ln>
                <a:solidFill>
                  <a:srgbClr val="FFFFFF"/>
                </a:solidFill>
                <a:effectLst/>
                <a:uLnTx/>
                <a:uFillTx/>
                <a:latin typeface="Verdana"/>
                <a:ea typeface="+mn-ea"/>
                <a:cs typeface="+mn-cs"/>
                <a:sym typeface="Wingdings" panose="05000000000000000000" pitchFamily="2" charset="2"/>
              </a:rPr>
              <a:t> </a:t>
            </a:r>
            <a:r>
              <a:rPr kumimoji="0" lang="nl-NL" sz="1200" b="0" i="0" u="none" strike="noStrike" kern="1200" cap="none" spc="0" normalizeH="0" baseline="0" noProof="0" dirty="0" smtClean="0">
                <a:ln>
                  <a:noFill/>
                </a:ln>
                <a:solidFill>
                  <a:srgbClr val="FFFFFF"/>
                </a:solidFill>
                <a:effectLst/>
                <a:uLnTx/>
                <a:uFillTx/>
                <a:latin typeface="Verdana"/>
                <a:ea typeface="+mn-ea"/>
                <a:cs typeface="+mn-cs"/>
              </a:rPr>
              <a:t>Gemaskeerde identificerende elementen</a:t>
            </a:r>
            <a:endParaRPr kumimoji="0" lang="nl-NL" sz="1200" b="0" i="0" u="none" strike="noStrike" kern="1200" cap="none" spc="0" normalizeH="0" baseline="0" noProof="0" dirty="0">
              <a:ln>
                <a:noFill/>
              </a:ln>
              <a:solidFill>
                <a:srgbClr val="FFFFFF"/>
              </a:solidFill>
              <a:effectLst/>
              <a:uLnTx/>
              <a:uFillTx/>
              <a:latin typeface="Verdana"/>
              <a:ea typeface="+mn-ea"/>
              <a:cs typeface="+mn-cs"/>
            </a:endParaRPr>
          </a:p>
        </p:txBody>
      </p:sp>
      <p:sp>
        <p:nvSpPr>
          <p:cNvPr id="25" name="Rectangle 29">
            <a:extLst>
              <a:ext uri="{FF2B5EF4-FFF2-40B4-BE49-F238E27FC236}">
                <a16:creationId xmlns:a16="http://schemas.microsoft.com/office/drawing/2014/main" id="{AC7C40D4-2D02-48B1-BC76-656EAD9E82DB}"/>
              </a:ext>
            </a:extLst>
          </p:cNvPr>
          <p:cNvSpPr>
            <a:spLocks noChangeArrowheads="1"/>
          </p:cNvSpPr>
          <p:nvPr/>
        </p:nvSpPr>
        <p:spPr bwMode="gray">
          <a:xfrm>
            <a:off x="3640600" y="4285370"/>
            <a:ext cx="2631632" cy="380174"/>
          </a:xfrm>
          <a:prstGeom prst="rect">
            <a:avLst/>
          </a:prstGeom>
          <a:solidFill>
            <a:srgbClr val="F5F5F5">
              <a:alpha val="0"/>
            </a:srgbClr>
          </a:solidFill>
          <a:ln w="9525">
            <a:noFill/>
            <a:miter lim="800000"/>
            <a:headEnd/>
            <a:tailEnd/>
          </a:ln>
          <a:extLst/>
        </p:spPr>
        <p:txBody>
          <a:bodyPr vert="horz" wrap="square" lIns="91440" tIns="45720" rIns="91440" bIns="45720" numCol="1"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srgbClr val="003383"/>
                </a:solidFill>
                <a:effectLst/>
                <a:uLnTx/>
                <a:uFillTx/>
                <a:latin typeface="Verdana"/>
                <a:ea typeface="+mn-ea"/>
                <a:cs typeface="+mn-cs"/>
              </a:rPr>
              <a:t>Replica gepseudonimiseerd</a:t>
            </a:r>
          </a:p>
        </p:txBody>
      </p:sp>
      <p:sp>
        <p:nvSpPr>
          <p:cNvPr id="26" name="Rectangle 29">
            <a:extLst>
              <a:ext uri="{FF2B5EF4-FFF2-40B4-BE49-F238E27FC236}">
                <a16:creationId xmlns:a16="http://schemas.microsoft.com/office/drawing/2014/main" id="{83B68650-EF5D-4EFD-BF10-AD53ED1C77FA}"/>
              </a:ext>
            </a:extLst>
          </p:cNvPr>
          <p:cNvSpPr>
            <a:spLocks noChangeArrowheads="1"/>
          </p:cNvSpPr>
          <p:nvPr/>
        </p:nvSpPr>
        <p:spPr bwMode="gray">
          <a:xfrm>
            <a:off x="7791337" y="4285370"/>
            <a:ext cx="2631632" cy="380174"/>
          </a:xfrm>
          <a:prstGeom prst="rect">
            <a:avLst/>
          </a:prstGeom>
          <a:solidFill>
            <a:srgbClr val="F5F5F5">
              <a:alpha val="0"/>
            </a:srgbClr>
          </a:solidFill>
          <a:ln w="9525">
            <a:noFill/>
            <a:miter lim="800000"/>
            <a:headEnd/>
            <a:tailEnd/>
          </a:ln>
          <a:extLst/>
        </p:spPr>
        <p:txBody>
          <a:bodyPr vert="horz" wrap="square" lIns="91440" tIns="45720" rIns="91440" bIns="45720" numCol="1" anchor="ctr"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srgbClr val="003383"/>
                </a:solidFill>
                <a:effectLst/>
                <a:uLnTx/>
                <a:uFillTx/>
                <a:latin typeface="Verdana"/>
                <a:ea typeface="+mn-ea"/>
                <a:cs typeface="+mn-cs"/>
              </a:rPr>
              <a:t>Replica </a:t>
            </a:r>
            <a:r>
              <a:rPr kumimoji="0" lang="nl-NL" sz="1000" b="0" i="0" u="none" strike="noStrike" kern="1200" cap="none" spc="0" normalizeH="0" baseline="0" noProof="0" dirty="0" smtClean="0">
                <a:ln>
                  <a:noFill/>
                </a:ln>
                <a:solidFill>
                  <a:srgbClr val="003383"/>
                </a:solidFill>
                <a:effectLst/>
                <a:uLnTx/>
                <a:uFillTx/>
                <a:latin typeface="Verdana"/>
                <a:ea typeface="+mn-ea"/>
                <a:cs typeface="+mn-cs"/>
              </a:rPr>
              <a:t>(bijna) geanonimiseerd</a:t>
            </a:r>
            <a:endParaRPr kumimoji="0" lang="nl-NL" sz="1000" b="0" i="0" u="none" strike="noStrike" kern="1200" cap="none" spc="0" normalizeH="0" baseline="0" noProof="0" dirty="0">
              <a:ln>
                <a:noFill/>
              </a:ln>
              <a:solidFill>
                <a:srgbClr val="003383"/>
              </a:solidFill>
              <a:effectLst/>
              <a:uLnTx/>
              <a:uFillTx/>
              <a:latin typeface="Verdana"/>
              <a:ea typeface="+mn-ea"/>
              <a:cs typeface="+mn-cs"/>
            </a:endParaRPr>
          </a:p>
        </p:txBody>
      </p:sp>
      <p:cxnSp>
        <p:nvCxnSpPr>
          <p:cNvPr id="27" name="Straight Arrow Connector 26">
            <a:extLst>
              <a:ext uri="{FF2B5EF4-FFF2-40B4-BE49-F238E27FC236}">
                <a16:creationId xmlns:a16="http://schemas.microsoft.com/office/drawing/2014/main" id="{97CEC9AC-04AA-47F2-B50F-6055BBFD6AE8}"/>
              </a:ext>
            </a:extLst>
          </p:cNvPr>
          <p:cNvCxnSpPr>
            <a:cxnSpLocks/>
          </p:cNvCxnSpPr>
          <p:nvPr/>
        </p:nvCxnSpPr>
        <p:spPr>
          <a:xfrm>
            <a:off x="7521801" y="4665544"/>
            <a:ext cx="3969988" cy="0"/>
          </a:xfrm>
          <a:prstGeom prst="straightConnector1">
            <a:avLst/>
          </a:prstGeom>
          <a:ln w="12700">
            <a:solidFill>
              <a:srgbClr val="003383"/>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 name="Rectangle 29">
            <a:extLst>
              <a:ext uri="{FF2B5EF4-FFF2-40B4-BE49-F238E27FC236}">
                <a16:creationId xmlns:a16="http://schemas.microsoft.com/office/drawing/2014/main" id="{C9864B74-6773-46D8-B930-70AA61FB7C34}"/>
              </a:ext>
            </a:extLst>
          </p:cNvPr>
          <p:cNvSpPr>
            <a:spLocks noChangeArrowheads="1"/>
          </p:cNvSpPr>
          <p:nvPr/>
        </p:nvSpPr>
        <p:spPr bwMode="gray">
          <a:xfrm>
            <a:off x="706548" y="1825903"/>
            <a:ext cx="2294940" cy="380174"/>
          </a:xfrm>
          <a:prstGeom prst="rect">
            <a:avLst/>
          </a:prstGeom>
          <a:solidFill>
            <a:srgbClr val="0078D2"/>
          </a:solidFill>
          <a:ln w="9525">
            <a:noFill/>
            <a:miter lim="800000"/>
            <a:headEnd/>
            <a:tailEnd/>
          </a:ln>
          <a:extLst/>
        </p:spPr>
        <p:txBody>
          <a:bodyPr vert="horz" wrap="square" lIns="91440" tIns="45720" rIns="91440" bIns="45720" numCol="1"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a:ln>
                  <a:noFill/>
                </a:ln>
                <a:solidFill>
                  <a:srgbClr val="FFFFFF"/>
                </a:solidFill>
                <a:effectLst/>
                <a:uLnTx/>
                <a:uFillTx/>
                <a:latin typeface="Verdana"/>
                <a:ea typeface="+mn-ea"/>
                <a:cs typeface="+mn-cs"/>
              </a:rPr>
              <a:t>Brongegevens</a:t>
            </a:r>
            <a:endParaRPr kumimoji="0" lang="nl-NL" sz="1200" b="0" i="0" u="none" strike="noStrike" kern="1200" cap="none" spc="0" normalizeH="0" baseline="0" noProof="0" dirty="0">
              <a:ln>
                <a:noFill/>
              </a:ln>
              <a:solidFill>
                <a:srgbClr val="FFFFFF"/>
              </a:solidFill>
              <a:effectLst/>
              <a:uLnTx/>
              <a:uFillTx/>
              <a:latin typeface="Verdana"/>
              <a:ea typeface="+mn-ea"/>
              <a:cs typeface="+mn-cs"/>
            </a:endParaRPr>
          </a:p>
        </p:txBody>
      </p:sp>
      <p:sp>
        <p:nvSpPr>
          <p:cNvPr id="15" name="Rectangle 29">
            <a:extLst>
              <a:ext uri="{FF2B5EF4-FFF2-40B4-BE49-F238E27FC236}">
                <a16:creationId xmlns:a16="http://schemas.microsoft.com/office/drawing/2014/main" id="{EDBB5C57-B0CE-492E-9FD0-DDB95AC12F73}"/>
              </a:ext>
            </a:extLst>
          </p:cNvPr>
          <p:cNvSpPr>
            <a:spLocks noChangeArrowheads="1"/>
          </p:cNvSpPr>
          <p:nvPr/>
        </p:nvSpPr>
        <p:spPr bwMode="gray">
          <a:xfrm>
            <a:off x="3640600" y="4912445"/>
            <a:ext cx="3884773" cy="380174"/>
          </a:xfrm>
          <a:prstGeom prst="rect">
            <a:avLst/>
          </a:prstGeom>
          <a:solidFill>
            <a:srgbClr val="C4D600"/>
          </a:solidFill>
          <a:ln w="9525">
            <a:noFill/>
            <a:miter lim="800000"/>
            <a:headEnd/>
            <a:tailEnd/>
          </a:ln>
          <a:extLst/>
        </p:spPr>
        <p:txBody>
          <a:bodyPr vert="horz" wrap="square" lIns="91440" tIns="45720" rIns="91440" bIns="45720" numCol="1" anchor="ctr" anchorCtr="0" compatLnSpc="1">
            <a:prstTxWarp prst="textNoShape">
              <a:avLst/>
            </a:prstTxWarp>
          </a:bodyPr>
          <a:lstStyle/>
          <a:p>
            <a:pPr lvl="0">
              <a:defRPr/>
            </a:pPr>
            <a:r>
              <a:rPr kumimoji="0" lang="nl-NL" sz="1200" b="0" i="0" u="none" strike="noStrike" kern="1200" cap="none" spc="0" normalizeH="0" baseline="0" noProof="0" dirty="0">
                <a:ln>
                  <a:noFill/>
                </a:ln>
                <a:solidFill>
                  <a:srgbClr val="003383"/>
                </a:solidFill>
                <a:effectLst/>
                <a:uLnTx/>
                <a:uFillTx/>
                <a:latin typeface="Verdana"/>
                <a:ea typeface="+mn-ea"/>
                <a:cs typeface="+mn-cs"/>
              </a:rPr>
              <a:t>Gegevenssets </a:t>
            </a:r>
            <a:r>
              <a:rPr kumimoji="0" lang="nl-NL" sz="1200" b="1" i="0" u="none" strike="noStrike" kern="1200" cap="none" spc="0" normalizeH="0" baseline="0" noProof="0" dirty="0">
                <a:ln>
                  <a:noFill/>
                </a:ln>
                <a:solidFill>
                  <a:srgbClr val="003383"/>
                </a:solidFill>
                <a:effectLst/>
                <a:uLnTx/>
                <a:uFillTx/>
                <a:latin typeface="Verdana"/>
                <a:ea typeface="+mn-ea"/>
                <a:cs typeface="+mn-cs"/>
              </a:rPr>
              <a:t>met</a:t>
            </a:r>
            <a:r>
              <a:rPr kumimoji="0" lang="nl-NL" sz="1200" b="0" i="0" u="none" strike="noStrike" kern="1200" cap="none" spc="0" normalizeH="0" baseline="0" noProof="0" dirty="0">
                <a:ln>
                  <a:noFill/>
                </a:ln>
                <a:solidFill>
                  <a:srgbClr val="003383"/>
                </a:solidFill>
                <a:effectLst/>
                <a:uLnTx/>
                <a:uFillTx/>
                <a:latin typeface="Verdana"/>
                <a:ea typeface="+mn-ea"/>
                <a:cs typeface="+mn-cs"/>
              </a:rPr>
              <a:t> identificerende </a:t>
            </a:r>
            <a:r>
              <a:rPr kumimoji="0" lang="nl-NL" sz="1200" b="0" i="0" u="none" strike="noStrike" kern="1200" cap="none" spc="0" normalizeH="0" baseline="0" noProof="0" dirty="0" smtClean="0">
                <a:ln>
                  <a:noFill/>
                </a:ln>
                <a:solidFill>
                  <a:srgbClr val="003383"/>
                </a:solidFill>
                <a:effectLst/>
                <a:uLnTx/>
                <a:uFillTx/>
                <a:latin typeface="Verdana"/>
                <a:ea typeface="+mn-ea"/>
                <a:cs typeface="+mn-cs"/>
              </a:rPr>
              <a:t>elementen </a:t>
            </a:r>
            <a:r>
              <a:rPr lang="nl-NL" sz="1600" dirty="0" smtClean="0">
                <a:solidFill>
                  <a:srgbClr val="001588"/>
                </a:solidFill>
                <a:sym typeface="Wingdings" panose="05000000000000000000" pitchFamily="2" charset="2"/>
              </a:rPr>
              <a:t>+</a:t>
            </a:r>
            <a:endParaRPr kumimoji="0" lang="nl-NL" sz="1600" b="0" i="0" u="none" strike="noStrike" kern="1200" cap="none" spc="0" normalizeH="0" baseline="0" noProof="0" dirty="0">
              <a:ln>
                <a:noFill/>
              </a:ln>
              <a:solidFill>
                <a:srgbClr val="001588"/>
              </a:solidFill>
              <a:effectLst/>
              <a:uLnTx/>
              <a:uFillTx/>
              <a:latin typeface="Verdana"/>
            </a:endParaRPr>
          </a:p>
        </p:txBody>
      </p:sp>
      <p:sp>
        <p:nvSpPr>
          <p:cNvPr id="33" name="Rectangle 29">
            <a:extLst>
              <a:ext uri="{FF2B5EF4-FFF2-40B4-BE49-F238E27FC236}">
                <a16:creationId xmlns:a16="http://schemas.microsoft.com/office/drawing/2014/main" id="{82574764-DC62-40FF-8E26-A949D845C337}"/>
              </a:ext>
            </a:extLst>
          </p:cNvPr>
          <p:cNvSpPr>
            <a:spLocks noChangeArrowheads="1"/>
          </p:cNvSpPr>
          <p:nvPr/>
        </p:nvSpPr>
        <p:spPr bwMode="gray">
          <a:xfrm>
            <a:off x="3640600" y="2833940"/>
            <a:ext cx="3886377" cy="380174"/>
          </a:xfrm>
          <a:prstGeom prst="rect">
            <a:avLst/>
          </a:prstGeom>
          <a:solidFill>
            <a:srgbClr val="003383"/>
          </a:solidFill>
          <a:ln w="9525">
            <a:noFill/>
            <a:miter lim="800000"/>
            <a:headEnd/>
            <a:tailEnd/>
          </a:ln>
          <a:extLst/>
        </p:spPr>
        <p:txBody>
          <a:bodyPr vert="horz" wrap="square" lIns="91440" tIns="45720" rIns="91440" bIns="45720" numCol="1"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600" b="0" i="0" u="none" strike="noStrike" kern="1200" cap="none" spc="0" normalizeH="0" baseline="0" noProof="0" dirty="0" smtClean="0">
                <a:ln>
                  <a:noFill/>
                </a:ln>
                <a:solidFill>
                  <a:srgbClr val="FFFFFF"/>
                </a:solidFill>
                <a:effectLst/>
                <a:uLnTx/>
                <a:uFillTx/>
                <a:latin typeface="Verdana"/>
                <a:ea typeface="+mn-ea"/>
                <a:cs typeface="+mn-cs"/>
                <a:sym typeface="Wingdings" panose="05000000000000000000" pitchFamily="2" charset="2"/>
              </a:rPr>
              <a:t></a:t>
            </a:r>
            <a:r>
              <a:rPr kumimoji="0" lang="nl-NL" sz="1200" b="0" i="0" u="none" strike="noStrike" kern="1200" cap="none" spc="0" normalizeH="0" baseline="0" noProof="0" dirty="0" smtClean="0">
                <a:ln>
                  <a:noFill/>
                </a:ln>
                <a:solidFill>
                  <a:srgbClr val="FFFFFF"/>
                </a:solidFill>
                <a:effectLst/>
                <a:uLnTx/>
                <a:uFillTx/>
                <a:latin typeface="Verdana"/>
                <a:ea typeface="+mn-ea"/>
                <a:cs typeface="+mn-cs"/>
                <a:sym typeface="Wingdings" panose="05000000000000000000" pitchFamily="2" charset="2"/>
              </a:rPr>
              <a:t> </a:t>
            </a:r>
            <a:r>
              <a:rPr kumimoji="0" lang="nl-NL" sz="1200" b="0" i="0" u="none" strike="noStrike" kern="1200" cap="none" spc="0" normalizeH="0" baseline="0" noProof="0" dirty="0" smtClean="0">
                <a:ln>
                  <a:noFill/>
                </a:ln>
                <a:solidFill>
                  <a:srgbClr val="FFFFFF"/>
                </a:solidFill>
                <a:effectLst/>
                <a:uLnTx/>
                <a:uFillTx/>
                <a:latin typeface="Verdana"/>
                <a:ea typeface="+mn-ea"/>
                <a:cs typeface="+mn-cs"/>
              </a:rPr>
              <a:t>Identificerende elementen</a:t>
            </a:r>
            <a:endParaRPr kumimoji="0" lang="nl-NL" sz="1200" b="0" i="0" u="none" strike="noStrike" kern="1200" cap="none" spc="0" normalizeH="0" baseline="0" noProof="0" dirty="0">
              <a:ln>
                <a:noFill/>
              </a:ln>
              <a:solidFill>
                <a:srgbClr val="FFFFFF"/>
              </a:solidFill>
              <a:effectLst/>
              <a:uLnTx/>
              <a:uFillTx/>
              <a:latin typeface="Verdana"/>
              <a:ea typeface="+mn-ea"/>
              <a:cs typeface="+mn-cs"/>
            </a:endParaRPr>
          </a:p>
        </p:txBody>
      </p:sp>
      <p:grpSp>
        <p:nvGrpSpPr>
          <p:cNvPr id="28" name="Group 27">
            <a:extLst>
              <a:ext uri="{FF2B5EF4-FFF2-40B4-BE49-F238E27FC236}">
                <a16:creationId xmlns:a16="http://schemas.microsoft.com/office/drawing/2014/main" id="{29357972-0368-4F6B-8CC3-8DD92EB425FC}"/>
              </a:ext>
            </a:extLst>
          </p:cNvPr>
          <p:cNvGrpSpPr/>
          <p:nvPr/>
        </p:nvGrpSpPr>
        <p:grpSpPr>
          <a:xfrm>
            <a:off x="3640598" y="1523999"/>
            <a:ext cx="3885827" cy="400258"/>
            <a:chOff x="3640598" y="1523999"/>
            <a:chExt cx="3791828" cy="400258"/>
          </a:xfrm>
        </p:grpSpPr>
        <p:grpSp>
          <p:nvGrpSpPr>
            <p:cNvPr id="44" name="Group 43">
              <a:extLst>
                <a:ext uri="{FF2B5EF4-FFF2-40B4-BE49-F238E27FC236}">
                  <a16:creationId xmlns:a16="http://schemas.microsoft.com/office/drawing/2014/main" id="{A5E8B2E3-318C-41CE-8B93-AC144DC5E41A}"/>
                </a:ext>
              </a:extLst>
            </p:cNvPr>
            <p:cNvGrpSpPr/>
            <p:nvPr/>
          </p:nvGrpSpPr>
          <p:grpSpPr>
            <a:xfrm>
              <a:off x="3640598" y="1523999"/>
              <a:ext cx="3787720" cy="400258"/>
              <a:chOff x="3294375" y="2115404"/>
              <a:chExt cx="4016847" cy="284067"/>
            </a:xfrm>
          </p:grpSpPr>
          <p:cxnSp>
            <p:nvCxnSpPr>
              <p:cNvPr id="42" name="Straight Connector 41">
                <a:extLst>
                  <a:ext uri="{FF2B5EF4-FFF2-40B4-BE49-F238E27FC236}">
                    <a16:creationId xmlns:a16="http://schemas.microsoft.com/office/drawing/2014/main" id="{CBD4737C-6EDC-403F-A7E7-F6AE77D349F1}"/>
                  </a:ext>
                </a:extLst>
              </p:cNvPr>
              <p:cNvCxnSpPr>
                <a:cxnSpLocks/>
              </p:cNvCxnSpPr>
              <p:nvPr/>
            </p:nvCxnSpPr>
            <p:spPr>
              <a:xfrm>
                <a:off x="3294375" y="2115404"/>
                <a:ext cx="1" cy="28406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07399C1-B620-4BA6-95E1-DBE17D362E67}"/>
                  </a:ext>
                </a:extLst>
              </p:cNvPr>
              <p:cNvCxnSpPr>
                <a:cxnSpLocks/>
              </p:cNvCxnSpPr>
              <p:nvPr/>
            </p:nvCxnSpPr>
            <p:spPr>
              <a:xfrm>
                <a:off x="7305865" y="2115404"/>
                <a:ext cx="5357" cy="28406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3351138A-0AC6-4C29-A615-E11727B15452}"/>
                </a:ext>
              </a:extLst>
            </p:cNvPr>
            <p:cNvCxnSpPr>
              <a:cxnSpLocks/>
            </p:cNvCxnSpPr>
            <p:nvPr/>
          </p:nvCxnSpPr>
          <p:spPr>
            <a:xfrm>
              <a:off x="3640601" y="1758961"/>
              <a:ext cx="3791825" cy="0"/>
            </a:xfrm>
            <a:prstGeom prst="straightConnector1">
              <a:avLst/>
            </a:prstGeom>
            <a:ln w="127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Rectangle 29">
              <a:extLst>
                <a:ext uri="{FF2B5EF4-FFF2-40B4-BE49-F238E27FC236}">
                  <a16:creationId xmlns:a16="http://schemas.microsoft.com/office/drawing/2014/main" id="{C19022D1-AE79-436C-A95C-58935A456FD3}"/>
                </a:ext>
              </a:extLst>
            </p:cNvPr>
            <p:cNvSpPr>
              <a:spLocks noChangeArrowheads="1"/>
            </p:cNvSpPr>
            <p:nvPr/>
          </p:nvSpPr>
          <p:spPr bwMode="gray">
            <a:xfrm>
              <a:off x="3640598" y="1530388"/>
              <a:ext cx="3791815" cy="246221"/>
            </a:xfrm>
            <a:prstGeom prst="rect">
              <a:avLst/>
            </a:prstGeom>
            <a:solidFill>
              <a:srgbClr val="F5F5F5">
                <a:alpha val="0"/>
              </a:srgbClr>
            </a:solidFill>
            <a:ln w="9525">
              <a:noFill/>
              <a:miter lim="800000"/>
              <a:headEnd/>
              <a:tailEnd/>
            </a:ln>
            <a:extLst/>
          </p:spPr>
          <p:txBody>
            <a:bodyPr vert="horz" wrap="square" lIns="91440" tIns="45720" rIns="91440" bIns="45720" numCol="1"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srgbClr val="003383"/>
                  </a:solidFill>
                  <a:effectLst/>
                  <a:uLnTx/>
                  <a:uFillTx/>
                  <a:latin typeface="Verdana"/>
                  <a:ea typeface="+mn-ea"/>
                  <a:cs typeface="+mn-cs"/>
                </a:rPr>
                <a:t>Levensduur gegeven in </a:t>
              </a:r>
              <a:r>
                <a:rPr kumimoji="0" lang="nl-NL" sz="1000" b="0" i="0" u="none" strike="noStrike" kern="1200" cap="none" spc="0" normalizeH="0" baseline="0" noProof="0" dirty="0" smtClean="0">
                  <a:ln>
                    <a:noFill/>
                  </a:ln>
                  <a:solidFill>
                    <a:srgbClr val="003383"/>
                  </a:solidFill>
                  <a:effectLst/>
                  <a:uLnTx/>
                  <a:uFillTx/>
                  <a:latin typeface="Verdana"/>
                  <a:ea typeface="+mn-ea"/>
                  <a:cs typeface="+mn-cs"/>
                </a:rPr>
                <a:t>bron (conform Archiefwet)</a:t>
              </a:r>
              <a:endParaRPr kumimoji="0" lang="nl-NL" sz="1000" b="0" i="0" u="none" strike="noStrike" kern="1200" cap="none" spc="0" normalizeH="0" baseline="0" noProof="0" dirty="0">
                <a:ln>
                  <a:noFill/>
                </a:ln>
                <a:solidFill>
                  <a:srgbClr val="003383"/>
                </a:solidFill>
                <a:effectLst/>
                <a:uLnTx/>
                <a:uFillTx/>
                <a:latin typeface="Verdana"/>
                <a:ea typeface="+mn-ea"/>
                <a:cs typeface="+mn-cs"/>
              </a:endParaRPr>
            </a:p>
          </p:txBody>
        </p:sp>
      </p:grpSp>
      <p:grpSp>
        <p:nvGrpSpPr>
          <p:cNvPr id="31" name="Group 30">
            <a:extLst>
              <a:ext uri="{FF2B5EF4-FFF2-40B4-BE49-F238E27FC236}">
                <a16:creationId xmlns:a16="http://schemas.microsoft.com/office/drawing/2014/main" id="{76C4C496-67C4-4B44-883A-77AD171424C2}"/>
              </a:ext>
            </a:extLst>
          </p:cNvPr>
          <p:cNvGrpSpPr/>
          <p:nvPr/>
        </p:nvGrpSpPr>
        <p:grpSpPr>
          <a:xfrm>
            <a:off x="3640601" y="1825901"/>
            <a:ext cx="3886377" cy="380175"/>
            <a:chOff x="3640601" y="1825901"/>
            <a:chExt cx="3792365" cy="380175"/>
          </a:xfrm>
        </p:grpSpPr>
        <p:sp>
          <p:nvSpPr>
            <p:cNvPr id="13" name="Rectangle 29">
              <a:extLst>
                <a:ext uri="{FF2B5EF4-FFF2-40B4-BE49-F238E27FC236}">
                  <a16:creationId xmlns:a16="http://schemas.microsoft.com/office/drawing/2014/main" id="{B9AC0ECC-A377-4EB7-A939-5130FDE1E776}"/>
                </a:ext>
              </a:extLst>
            </p:cNvPr>
            <p:cNvSpPr>
              <a:spLocks noChangeArrowheads="1"/>
            </p:cNvSpPr>
            <p:nvPr/>
          </p:nvSpPr>
          <p:spPr bwMode="gray">
            <a:xfrm>
              <a:off x="3640601" y="1825901"/>
              <a:ext cx="3792365" cy="380175"/>
            </a:xfrm>
            <a:prstGeom prst="rect">
              <a:avLst/>
            </a:prstGeom>
            <a:solidFill>
              <a:srgbClr val="0078D2"/>
            </a:solidFill>
            <a:ln w="12700">
              <a:solidFill>
                <a:srgbClr val="0078D2"/>
              </a:solidFill>
              <a:miter lim="800000"/>
              <a:headEnd/>
              <a:tailEnd/>
            </a:ln>
            <a:extLst/>
          </p:spPr>
          <p:txBody>
            <a:bodyPr vert="horz" wrap="square" lIns="91440" tIns="45720" rIns="91440" bIns="45720" numCol="1"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200" b="0" i="0" u="none" strike="noStrike" kern="1200" cap="none" spc="0" normalizeH="0" baseline="0" noProof="0" dirty="0">
                <a:ln>
                  <a:noFill/>
                </a:ln>
                <a:solidFill>
                  <a:srgbClr val="0078D2"/>
                </a:solidFill>
                <a:effectLst/>
                <a:uLnTx/>
                <a:uFillTx/>
                <a:latin typeface="Verdana"/>
                <a:ea typeface="+mn-ea"/>
                <a:cs typeface="+mn-cs"/>
              </a:endParaRPr>
            </a:p>
          </p:txBody>
        </p:sp>
        <p:grpSp>
          <p:nvGrpSpPr>
            <p:cNvPr id="24" name="Group 23">
              <a:extLst>
                <a:ext uri="{FF2B5EF4-FFF2-40B4-BE49-F238E27FC236}">
                  <a16:creationId xmlns:a16="http://schemas.microsoft.com/office/drawing/2014/main" id="{BFD50072-73F0-47BA-8EC1-81A19243322B}"/>
                </a:ext>
              </a:extLst>
            </p:cNvPr>
            <p:cNvGrpSpPr/>
            <p:nvPr/>
          </p:nvGrpSpPr>
          <p:grpSpPr>
            <a:xfrm>
              <a:off x="3640601" y="1902693"/>
              <a:ext cx="3792365" cy="226591"/>
              <a:chOff x="3640601" y="1902693"/>
              <a:chExt cx="3792365" cy="226591"/>
            </a:xfrm>
          </p:grpSpPr>
          <p:sp>
            <p:nvSpPr>
              <p:cNvPr id="45" name="Rectangle 29">
                <a:extLst>
                  <a:ext uri="{FF2B5EF4-FFF2-40B4-BE49-F238E27FC236}">
                    <a16:creationId xmlns:a16="http://schemas.microsoft.com/office/drawing/2014/main" id="{29357798-0891-4DE5-B8BC-02ACB9582455}"/>
                  </a:ext>
                </a:extLst>
              </p:cNvPr>
              <p:cNvSpPr>
                <a:spLocks noChangeArrowheads="1"/>
              </p:cNvSpPr>
              <p:nvPr/>
            </p:nvSpPr>
            <p:spPr bwMode="gray">
              <a:xfrm>
                <a:off x="3640601" y="1902693"/>
                <a:ext cx="1008694" cy="226591"/>
              </a:xfrm>
              <a:prstGeom prst="rect">
                <a:avLst/>
              </a:prstGeom>
              <a:solidFill>
                <a:srgbClr val="FFFFFF">
                  <a:alpha val="0"/>
                </a:srgbClr>
              </a:solidFill>
              <a:ln w="9525">
                <a:noFill/>
                <a:miter lim="800000"/>
                <a:headEnd/>
                <a:tailEnd/>
              </a:ln>
              <a:extLst/>
            </p:spPr>
            <p:txBody>
              <a:bodyPr vert="horz" wrap="square" lIns="0" tIns="36000" rIns="91440" bIns="3600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srgbClr val="FFFFFF"/>
                    </a:solidFill>
                    <a:effectLst/>
                    <a:uLnTx/>
                    <a:uFillTx/>
                    <a:latin typeface="Verdana"/>
                    <a:ea typeface="+mn-ea"/>
                    <a:cs typeface="+mn-cs"/>
                  </a:rPr>
                  <a:t>Aanmaak</a:t>
                </a:r>
              </a:p>
            </p:txBody>
          </p:sp>
          <p:sp>
            <p:nvSpPr>
              <p:cNvPr id="46" name="Rectangle 29">
                <a:extLst>
                  <a:ext uri="{FF2B5EF4-FFF2-40B4-BE49-F238E27FC236}">
                    <a16:creationId xmlns:a16="http://schemas.microsoft.com/office/drawing/2014/main" id="{C617DC6D-213D-4673-81E2-71573F1552C9}"/>
                  </a:ext>
                </a:extLst>
              </p:cNvPr>
              <p:cNvSpPr>
                <a:spLocks noChangeArrowheads="1"/>
              </p:cNvSpPr>
              <p:nvPr/>
            </p:nvSpPr>
            <p:spPr bwMode="gray">
              <a:xfrm>
                <a:off x="6414571" y="1902693"/>
                <a:ext cx="1018395" cy="226591"/>
              </a:xfrm>
              <a:prstGeom prst="rect">
                <a:avLst/>
              </a:prstGeom>
              <a:solidFill>
                <a:srgbClr val="FFFFFF">
                  <a:alpha val="0"/>
                </a:srgbClr>
              </a:solidFill>
              <a:ln w="9525">
                <a:noFill/>
                <a:miter lim="800000"/>
                <a:headEnd/>
                <a:tailEnd/>
              </a:ln>
              <a:extLst/>
            </p:spPr>
            <p:txBody>
              <a:bodyPr vert="horz" wrap="square" lIns="91440" tIns="36000" rIns="0" bIns="36000" numCol="1" anchor="ctr" anchorCtr="0" compatLnSpc="1">
                <a:prstTxWarp prst="textNoShape">
                  <a:avLst/>
                </a:prstTxWarp>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srgbClr val="FFFFFF"/>
                    </a:solidFill>
                    <a:effectLst/>
                    <a:uLnTx/>
                    <a:uFillTx/>
                    <a:latin typeface="Verdana"/>
                    <a:ea typeface="+mn-ea"/>
                    <a:cs typeface="+mn-cs"/>
                  </a:rPr>
                  <a:t>Verwijdering</a:t>
                </a:r>
              </a:p>
            </p:txBody>
          </p:sp>
        </p:grpSp>
      </p:grpSp>
      <p:cxnSp>
        <p:nvCxnSpPr>
          <p:cNvPr id="32" name="Straight Arrow Connector 31">
            <a:extLst>
              <a:ext uri="{FF2B5EF4-FFF2-40B4-BE49-F238E27FC236}">
                <a16:creationId xmlns:a16="http://schemas.microsoft.com/office/drawing/2014/main" id="{DAB04330-6320-4BC9-B40E-42355262A927}"/>
              </a:ext>
            </a:extLst>
          </p:cNvPr>
          <p:cNvCxnSpPr>
            <a:cxnSpLocks/>
          </p:cNvCxnSpPr>
          <p:nvPr/>
        </p:nvCxnSpPr>
        <p:spPr>
          <a:xfrm>
            <a:off x="3640599" y="4665544"/>
            <a:ext cx="3881202" cy="0"/>
          </a:xfrm>
          <a:prstGeom prst="straightConnector1">
            <a:avLst/>
          </a:prstGeom>
          <a:ln w="12700">
            <a:solidFill>
              <a:srgbClr val="00338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3DDD15-B074-4B82-98FB-5809D3C3E89E}"/>
              </a:ext>
            </a:extLst>
          </p:cNvPr>
          <p:cNvCxnSpPr>
            <a:cxnSpLocks/>
          </p:cNvCxnSpPr>
          <p:nvPr/>
        </p:nvCxnSpPr>
        <p:spPr>
          <a:xfrm flipH="1">
            <a:off x="7526978" y="2206863"/>
            <a:ext cx="5052" cy="3887737"/>
          </a:xfrm>
          <a:prstGeom prst="line">
            <a:avLst/>
          </a:prstGeom>
          <a:ln w="12700">
            <a:solidFill>
              <a:srgbClr val="444444"/>
            </a:solidFill>
            <a:prstDash val="dash"/>
          </a:ln>
        </p:spPr>
        <p:style>
          <a:lnRef idx="1">
            <a:schemeClr val="accent1"/>
          </a:lnRef>
          <a:fillRef idx="0">
            <a:schemeClr val="accent1"/>
          </a:fillRef>
          <a:effectRef idx="0">
            <a:schemeClr val="accent1"/>
          </a:effectRef>
          <a:fontRef idx="minor">
            <a:schemeClr val="tx1"/>
          </a:fontRef>
        </p:style>
      </p:cxnSp>
      <p:pic>
        <p:nvPicPr>
          <p:cNvPr id="35" name="Picture 18"/>
          <p:cNvPicPr>
            <a:picLocks noChangeAspect="1"/>
          </p:cNvPicPr>
          <p:nvPr/>
        </p:nvPicPr>
        <p:blipFill>
          <a:blip r:embed="rId3" cstate="print"/>
          <a:stretch>
            <a:fillRect/>
          </a:stretch>
        </p:blipFill>
        <p:spPr>
          <a:xfrm>
            <a:off x="239349" y="6107597"/>
            <a:ext cx="1824203" cy="692816"/>
          </a:xfrm>
          <a:prstGeom prst="rect">
            <a:avLst/>
          </a:prstGeom>
        </p:spPr>
      </p:pic>
      <p:grpSp>
        <p:nvGrpSpPr>
          <p:cNvPr id="40" name="Group 27">
            <a:extLst>
              <a:ext uri="{FF2B5EF4-FFF2-40B4-BE49-F238E27FC236}">
                <a16:creationId xmlns:a16="http://schemas.microsoft.com/office/drawing/2014/main" id="{29357972-0368-4F6B-8CC3-8DD92EB425FC}"/>
              </a:ext>
            </a:extLst>
          </p:cNvPr>
          <p:cNvGrpSpPr/>
          <p:nvPr/>
        </p:nvGrpSpPr>
        <p:grpSpPr>
          <a:xfrm>
            <a:off x="7525373" y="2318948"/>
            <a:ext cx="3946992" cy="400258"/>
            <a:chOff x="3640598" y="1523999"/>
            <a:chExt cx="3791828" cy="400258"/>
          </a:xfrm>
        </p:grpSpPr>
        <p:grpSp>
          <p:nvGrpSpPr>
            <p:cNvPr id="41" name="Group 43">
              <a:extLst>
                <a:ext uri="{FF2B5EF4-FFF2-40B4-BE49-F238E27FC236}">
                  <a16:creationId xmlns:a16="http://schemas.microsoft.com/office/drawing/2014/main" id="{A5E8B2E3-318C-41CE-8B93-AC144DC5E41A}"/>
                </a:ext>
              </a:extLst>
            </p:cNvPr>
            <p:cNvGrpSpPr/>
            <p:nvPr/>
          </p:nvGrpSpPr>
          <p:grpSpPr>
            <a:xfrm>
              <a:off x="3640598" y="1523999"/>
              <a:ext cx="3787720" cy="400258"/>
              <a:chOff x="3294375" y="2115404"/>
              <a:chExt cx="4016847" cy="284067"/>
            </a:xfrm>
          </p:grpSpPr>
          <p:cxnSp>
            <p:nvCxnSpPr>
              <p:cNvPr id="55" name="Straight Connector 41">
                <a:extLst>
                  <a:ext uri="{FF2B5EF4-FFF2-40B4-BE49-F238E27FC236}">
                    <a16:creationId xmlns:a16="http://schemas.microsoft.com/office/drawing/2014/main" id="{CBD4737C-6EDC-403F-A7E7-F6AE77D349F1}"/>
                  </a:ext>
                </a:extLst>
              </p:cNvPr>
              <p:cNvCxnSpPr>
                <a:cxnSpLocks/>
              </p:cNvCxnSpPr>
              <p:nvPr/>
            </p:nvCxnSpPr>
            <p:spPr>
              <a:xfrm>
                <a:off x="3294375" y="2115404"/>
                <a:ext cx="1" cy="28406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42">
                <a:extLst>
                  <a:ext uri="{FF2B5EF4-FFF2-40B4-BE49-F238E27FC236}">
                    <a16:creationId xmlns:a16="http://schemas.microsoft.com/office/drawing/2014/main" id="{907399C1-B620-4BA6-95E1-DBE17D362E67}"/>
                  </a:ext>
                </a:extLst>
              </p:cNvPr>
              <p:cNvCxnSpPr>
                <a:cxnSpLocks/>
              </p:cNvCxnSpPr>
              <p:nvPr/>
            </p:nvCxnSpPr>
            <p:spPr>
              <a:xfrm>
                <a:off x="7305865" y="2115404"/>
                <a:ext cx="5357" cy="28406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47" name="Straight Arrow Connector 35">
              <a:extLst>
                <a:ext uri="{FF2B5EF4-FFF2-40B4-BE49-F238E27FC236}">
                  <a16:creationId xmlns:a16="http://schemas.microsoft.com/office/drawing/2014/main" id="{3351138A-0AC6-4C29-A615-E11727B15452}"/>
                </a:ext>
              </a:extLst>
            </p:cNvPr>
            <p:cNvCxnSpPr>
              <a:cxnSpLocks/>
            </p:cNvCxnSpPr>
            <p:nvPr/>
          </p:nvCxnSpPr>
          <p:spPr>
            <a:xfrm>
              <a:off x="3640601" y="1758961"/>
              <a:ext cx="3791825" cy="0"/>
            </a:xfrm>
            <a:prstGeom prst="straightConnector1">
              <a:avLst/>
            </a:prstGeom>
            <a:ln w="127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Rectangle 29">
              <a:extLst>
                <a:ext uri="{FF2B5EF4-FFF2-40B4-BE49-F238E27FC236}">
                  <a16:creationId xmlns:a16="http://schemas.microsoft.com/office/drawing/2014/main" id="{C19022D1-AE79-436C-A95C-58935A456FD3}"/>
                </a:ext>
              </a:extLst>
            </p:cNvPr>
            <p:cNvSpPr>
              <a:spLocks noChangeArrowheads="1"/>
            </p:cNvSpPr>
            <p:nvPr/>
          </p:nvSpPr>
          <p:spPr bwMode="gray">
            <a:xfrm>
              <a:off x="3651967" y="1530388"/>
              <a:ext cx="3780446" cy="228573"/>
            </a:xfrm>
            <a:prstGeom prst="rect">
              <a:avLst/>
            </a:prstGeom>
            <a:solidFill>
              <a:srgbClr val="F5F5F5">
                <a:alpha val="0"/>
              </a:srgbClr>
            </a:solidFill>
            <a:ln w="9525">
              <a:noFill/>
              <a:miter lim="800000"/>
              <a:headEnd/>
              <a:tailEnd/>
            </a:ln>
            <a:extLst/>
          </p:spPr>
          <p:txBody>
            <a:bodyPr vert="horz" wrap="square" lIns="91440" tIns="45720" rIns="91440" bIns="45720" numCol="1" anchor="ctr" anchorCtr="0" compatLnSpc="1">
              <a:prstTxWarp prst="textNoShape">
                <a:avLst/>
              </a:prstTxWarp>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smtClean="0">
                  <a:ln>
                    <a:noFill/>
                  </a:ln>
                  <a:solidFill>
                    <a:srgbClr val="003383"/>
                  </a:solidFill>
                  <a:effectLst/>
                  <a:uLnTx/>
                  <a:uFillTx/>
                  <a:latin typeface="Verdana"/>
                  <a:ea typeface="+mn-ea"/>
                  <a:cs typeface="+mn-cs"/>
                </a:rPr>
                <a:t>Extra levensduur “”gegeven </a:t>
              </a:r>
              <a:r>
                <a:rPr kumimoji="0" lang="nl-NL" sz="1000" b="0" i="0" u="none" strike="noStrike" kern="1200" cap="none" spc="0" normalizeH="0" baseline="0" noProof="0" dirty="0">
                  <a:ln>
                    <a:noFill/>
                  </a:ln>
                  <a:solidFill>
                    <a:srgbClr val="003383"/>
                  </a:solidFill>
                  <a:effectLst/>
                  <a:uLnTx/>
                  <a:uFillTx/>
                  <a:latin typeface="Verdana"/>
                  <a:ea typeface="+mn-ea"/>
                  <a:cs typeface="+mn-cs"/>
                </a:rPr>
                <a:t>in </a:t>
              </a:r>
              <a:r>
                <a:rPr kumimoji="0" lang="nl-NL" sz="1000" b="0" i="0" u="none" strike="noStrike" kern="1200" cap="none" spc="0" normalizeH="0" baseline="0" noProof="0" dirty="0" smtClean="0">
                  <a:ln>
                    <a:noFill/>
                  </a:ln>
                  <a:solidFill>
                    <a:srgbClr val="003383"/>
                  </a:solidFill>
                  <a:effectLst/>
                  <a:uLnTx/>
                  <a:uFillTx/>
                  <a:latin typeface="Verdana"/>
                  <a:ea typeface="+mn-ea"/>
                  <a:cs typeface="+mn-cs"/>
                </a:rPr>
                <a:t>DWH (conform Archiefwet)</a:t>
              </a:r>
              <a:endParaRPr kumimoji="0" lang="nl-NL" sz="1000" b="0" i="0" u="none" strike="noStrike" kern="1200" cap="none" spc="0" normalizeH="0" baseline="0" noProof="0" dirty="0">
                <a:ln>
                  <a:noFill/>
                </a:ln>
                <a:solidFill>
                  <a:srgbClr val="003383"/>
                </a:solidFill>
                <a:effectLst/>
                <a:uLnTx/>
                <a:uFillTx/>
                <a:latin typeface="Verdana"/>
                <a:ea typeface="+mn-ea"/>
                <a:cs typeface="+mn-cs"/>
              </a:endParaRPr>
            </a:p>
          </p:txBody>
        </p:sp>
      </p:grpSp>
      <p:sp>
        <p:nvSpPr>
          <p:cNvPr id="2" name="Afgeronde rechthoek 1"/>
          <p:cNvSpPr/>
          <p:nvPr/>
        </p:nvSpPr>
        <p:spPr>
          <a:xfrm>
            <a:off x="571499" y="1097280"/>
            <a:ext cx="11217227" cy="16500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nl-NL" dirty="0" smtClean="0">
                <a:solidFill>
                  <a:srgbClr val="599EDC"/>
                </a:solidFill>
              </a:rPr>
              <a:t>Divisie/directoraat</a:t>
            </a:r>
            <a:endParaRPr lang="nl-NL" dirty="0">
              <a:solidFill>
                <a:srgbClr val="599EDC"/>
              </a:solidFill>
            </a:endParaRPr>
          </a:p>
        </p:txBody>
      </p:sp>
      <p:sp>
        <p:nvSpPr>
          <p:cNvPr id="37" name="Afgeronde rechthoek 36"/>
          <p:cNvSpPr/>
          <p:nvPr/>
        </p:nvSpPr>
        <p:spPr>
          <a:xfrm>
            <a:off x="597287" y="2768979"/>
            <a:ext cx="11217227" cy="20257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nl-NL" dirty="0" smtClean="0">
                <a:solidFill>
                  <a:srgbClr val="599EDC"/>
                </a:solidFill>
              </a:rPr>
              <a:t>Data Integratie Magazijn</a:t>
            </a:r>
            <a:endParaRPr lang="nl-NL" dirty="0">
              <a:solidFill>
                <a:srgbClr val="599EDC"/>
              </a:solidFill>
            </a:endParaRPr>
          </a:p>
        </p:txBody>
      </p:sp>
      <p:sp>
        <p:nvSpPr>
          <p:cNvPr id="39" name="Afgeronde rechthoek 38"/>
          <p:cNvSpPr/>
          <p:nvPr/>
        </p:nvSpPr>
        <p:spPr>
          <a:xfrm>
            <a:off x="597287" y="4822886"/>
            <a:ext cx="11217227" cy="13184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nl-NL" dirty="0" smtClean="0">
                <a:solidFill>
                  <a:srgbClr val="599EDC"/>
                </a:solidFill>
              </a:rPr>
              <a:t>Afnemers</a:t>
            </a:r>
            <a:endParaRPr lang="nl-NL" dirty="0">
              <a:solidFill>
                <a:srgbClr val="599EDC"/>
              </a:solidFill>
            </a:endParaRPr>
          </a:p>
        </p:txBody>
      </p:sp>
      <p:sp>
        <p:nvSpPr>
          <p:cNvPr id="3" name="Tekstvak 2"/>
          <p:cNvSpPr txBox="1"/>
          <p:nvPr/>
        </p:nvSpPr>
        <p:spPr>
          <a:xfrm>
            <a:off x="251560" y="4662354"/>
            <a:ext cx="3181771" cy="276999"/>
          </a:xfrm>
          <a:prstGeom prst="rect">
            <a:avLst/>
          </a:prstGeom>
          <a:solidFill>
            <a:schemeClr val="bg1"/>
          </a:solidFill>
          <a:ln>
            <a:solidFill>
              <a:srgbClr val="AC0000"/>
            </a:solidFill>
          </a:ln>
        </p:spPr>
        <p:txBody>
          <a:bodyPr wrap="square" rtlCol="0">
            <a:spAutoFit/>
          </a:bodyPr>
          <a:lstStyle/>
          <a:p>
            <a:r>
              <a:rPr lang="nl-NL" sz="1200" dirty="0" smtClean="0"/>
              <a:t>Gegevens levering afspraak GLA</a:t>
            </a:r>
            <a:endParaRPr lang="nl-NL" sz="1200" dirty="0"/>
          </a:p>
        </p:txBody>
      </p:sp>
      <p:sp>
        <p:nvSpPr>
          <p:cNvPr id="48" name="Tekstvak 47"/>
          <p:cNvSpPr txBox="1"/>
          <p:nvPr/>
        </p:nvSpPr>
        <p:spPr>
          <a:xfrm>
            <a:off x="251560" y="2584313"/>
            <a:ext cx="3129733" cy="276999"/>
          </a:xfrm>
          <a:prstGeom prst="rect">
            <a:avLst/>
          </a:prstGeom>
          <a:solidFill>
            <a:schemeClr val="bg1"/>
          </a:solidFill>
          <a:ln>
            <a:solidFill>
              <a:srgbClr val="AC0000"/>
            </a:solidFill>
          </a:ln>
        </p:spPr>
        <p:txBody>
          <a:bodyPr wrap="square" rtlCol="0">
            <a:spAutoFit/>
          </a:bodyPr>
          <a:lstStyle/>
          <a:p>
            <a:r>
              <a:rPr lang="nl-NL" sz="1200" dirty="0" smtClean="0"/>
              <a:t>Gegevens inname afspraak GIA</a:t>
            </a:r>
            <a:endParaRPr lang="nl-NL" sz="1200" dirty="0"/>
          </a:p>
        </p:txBody>
      </p:sp>
    </p:spTree>
    <p:extLst>
      <p:ext uri="{BB962C8B-B14F-4D97-AF65-F5344CB8AC3E}">
        <p14:creationId xmlns:p14="http://schemas.microsoft.com/office/powerpoint/2010/main" val="22743194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7" grpId="0" animBg="1"/>
      <p:bldP spid="39" grpId="0" animBg="1"/>
      <p:bldP spid="3" grpId="0" animBg="1"/>
      <p:bldP spid="4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86b5d1913aaaf4f47ac6d907c661dafd3bcadcb"/>
</p:tagLst>
</file>

<file path=ppt/theme/theme1.xml><?xml version="1.0" encoding="utf-8"?>
<a:theme xmlns:a="http://schemas.openxmlformats.org/drawingml/2006/main" name="UWV December 2021">
  <a:themeElements>
    <a:clrScheme name="UWV2019">
      <a:dk1>
        <a:srgbClr val="000000"/>
      </a:dk1>
      <a:lt1>
        <a:srgbClr val="FFFFFF"/>
      </a:lt1>
      <a:dk2>
        <a:srgbClr val="0078D2"/>
      </a:dk2>
      <a:lt2>
        <a:srgbClr val="B9E2FF"/>
      </a:lt2>
      <a:accent1>
        <a:srgbClr val="0078D2"/>
      </a:accent1>
      <a:accent2>
        <a:srgbClr val="003282"/>
      </a:accent2>
      <a:accent3>
        <a:srgbClr val="C4D600"/>
      </a:accent3>
      <a:accent4>
        <a:srgbClr val="BE0028"/>
      </a:accent4>
      <a:accent5>
        <a:srgbClr val="F08C00"/>
      </a:accent5>
      <a:accent6>
        <a:srgbClr val="687A00"/>
      </a:accent6>
      <a:hlink>
        <a:srgbClr val="0078D2"/>
      </a:hlink>
      <a:folHlink>
        <a:srgbClr val="003282"/>
      </a:folHlink>
    </a:clrScheme>
    <a:fontScheme name="UWV">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UWV blauw">
      <a:srgbClr val="0078D2"/>
    </a:custClr>
    <a:custClr name="UWV donker blauw">
      <a:srgbClr val="003383"/>
    </a:custClr>
    <a:custClr name="UWV lichtgroen">
      <a:srgbClr val="C4D600"/>
    </a:custClr>
    <a:custClr name="UWV rood">
      <a:srgbClr val="BD0027"/>
    </a:custClr>
    <a:custClr name="UWV oranje">
      <a:srgbClr val="F08C00"/>
    </a:custClr>
    <a:custClr name="UWV groen">
      <a:srgbClr val="687A00"/>
    </a:custClr>
    <a:custClr name="UWV lichtblauw">
      <a:srgbClr val="B9E2FF"/>
    </a:custClr>
    <a:custClr name="UWV grijs">
      <a:srgbClr val="999999"/>
    </a:custClr>
    <a:custClr name="UWV donkergrijs">
      <a:srgbClr val="444444"/>
    </a:custClr>
    <a:custClr>
      <a:srgbClr val="FFFFFF"/>
    </a:custClr>
    <a:custClr name="UWV blauw 50%">
      <a:srgbClr val="7FBBE8"/>
    </a:custClr>
    <a:custClr name="UWV donker blauw 50%">
      <a:srgbClr val="7F98C0"/>
    </a:custClr>
    <a:custClr name="UWV lichtgroen 50%">
      <a:srgbClr val="E1EA7F"/>
    </a:custClr>
    <a:custClr name="UWV rood 50%">
      <a:srgbClr val="DE7F93"/>
    </a:custClr>
    <a:custClr name="UWV oranje 50%">
      <a:srgbClr val="F7C57F"/>
    </a:custClr>
    <a:custClr name="UWV groen 50%">
      <a:srgbClr val="B3BC7F"/>
    </a:custClr>
    <a:custClr name="UWV lichtblauw 50%">
      <a:srgbClr val="DCF0FF"/>
    </a:custClr>
    <a:custClr name="UWV grijs 50%">
      <a:srgbClr val="CCCCCC"/>
    </a:custClr>
    <a:custClr name="UWV donkergrijs 50%">
      <a:srgbClr val="A1A1A1"/>
    </a:custClr>
    <a:custClr>
      <a:srgbClr val="FFFFFF"/>
    </a:custClr>
    <a:custClr name="UWV lichtgrijs">
      <a:srgbClr val="F5F5F5"/>
    </a:custClr>
    <a:custClr name="Wit">
      <a:srgbClr val="FFFFFF"/>
    </a:custClr>
    <a:custClr name="Zwart">
      <a:srgbClr val="000000"/>
    </a:custClr>
  </a:custClrLst>
  <a:extLst>
    <a:ext uri="{05A4C25C-085E-4340-85A3-A5531E510DB2}">
      <thm15:themeFamily xmlns:thm15="http://schemas.microsoft.com/office/thememl/2012/main" name="UWV_PPT_16x9_Referentie_20211209.pptx" id="{DCB99ADC-E288-48CE-B6AD-7120EBCB44AA}" vid="{8F1BF982-5E83-493E-BF4A-7ECE8A5E423D}"/>
    </a:ext>
  </a:extLst>
</a:theme>
</file>

<file path=ppt/theme/theme2.xml><?xml version="1.0" encoding="utf-8"?>
<a:theme xmlns:a="http://schemas.openxmlformats.org/drawingml/2006/main" name="Custom">
  <a:themeElements>
    <a:clrScheme name="UWV Kenniskleuren">
      <a:dk1>
        <a:sysClr val="windowText" lastClr="000000"/>
      </a:dk1>
      <a:lt1>
        <a:sysClr val="window" lastClr="FFFFFF"/>
      </a:lt1>
      <a:dk2>
        <a:srgbClr val="593166"/>
      </a:dk2>
      <a:lt2>
        <a:srgbClr val="1690D0"/>
      </a:lt2>
      <a:accent1>
        <a:srgbClr val="41AD49"/>
      </a:accent1>
      <a:accent2>
        <a:srgbClr val="E23527"/>
      </a:accent2>
      <a:accent3>
        <a:srgbClr val="1690D0"/>
      </a:accent3>
      <a:accent4>
        <a:srgbClr val="593166"/>
      </a:accent4>
      <a:accent5>
        <a:srgbClr val="7E8287"/>
      </a:accent5>
      <a:accent6>
        <a:srgbClr val="214E9E"/>
      </a:accent6>
      <a:hlink>
        <a:srgbClr val="214E9E"/>
      </a:hlink>
      <a:folHlink>
        <a:srgbClr val="593166"/>
      </a:folHlink>
    </a:clrScheme>
    <a:fontScheme name="UWV">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UWV Blauw">
      <a:srgbClr val="006ACA"/>
    </a:custClr>
    <a:custClr name="UWV Donker Blauw">
      <a:srgbClr val="001588"/>
    </a:custClr>
    <a:custClr name="UWV Grijs">
      <a:srgbClr val="646569"/>
    </a:custClr>
    <a:custClr name="UWV Groen">
      <a:srgbClr val="4D9C2D"/>
    </a:custClr>
    <a:custClr name="UWV Signaal Rood">
      <a:srgbClr val="FF4338"/>
    </a:custClr>
    <a:custClr name="UWV Signaal Oranje">
      <a:srgbClr val="FF4D00"/>
    </a:custClr>
    <a:custClr name="UWV Signaal Groen">
      <a:srgbClr val="B8FF00"/>
    </a:custClr>
    <a:custClr name="Wit">
      <a:srgbClr val="FFFFFF"/>
    </a:custClr>
    <a:custClr name="Zwart">
      <a:srgbClr val="000000"/>
    </a:custClr>
    <a:custClr>
      <a:srgbClr val="FFFFFF"/>
    </a:custClr>
    <a:custClr name="UWV Blauw 65%">
      <a:srgbClr val="599EDC"/>
    </a:custClr>
    <a:custClr name="UWV Donker Blauw 65%">
      <a:srgbClr val="5967B1"/>
    </a:custClr>
    <a:custClr name="UWV Grijs 65%">
      <a:srgbClr val="9B9A9E"/>
    </a:custClr>
    <a:custClr name="UWV Groen 65%">
      <a:srgbClr val="89BF73"/>
    </a:custClr>
    <a:custClr>
      <a:srgbClr val="FFFFFF"/>
    </a:custClr>
    <a:custClr>
      <a:srgbClr val="FFFFFF"/>
    </a:custClr>
    <a:custClr>
      <a:srgbClr val="FFFFFF"/>
    </a:custClr>
    <a:custClr>
      <a:srgbClr val="FFFFFF"/>
    </a:custClr>
    <a:custClr>
      <a:srgbClr val="FFFFFF"/>
    </a:custClr>
    <a:custClr>
      <a:srgbClr val="FFFFFF"/>
    </a:custClr>
    <a:custClr name="UWV Blauw 35%">
      <a:srgbClr val="A6CBEC"/>
    </a:custClr>
    <a:custClr name="UWV Donker Blauw 35%">
      <a:srgbClr val="C5B5C7"/>
    </a:custClr>
    <a:custClr name="UWV Grijs 35%">
      <a:srgbClr val="C9C9CB"/>
    </a:custClr>
    <a:custClr name="UWV Groen 35%">
      <a:srgbClr val="C3DEB6"/>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765</Words>
  <Application>Microsoft Office PowerPoint</Application>
  <PresentationFormat>Breedbeeld</PresentationFormat>
  <Paragraphs>189</Paragraphs>
  <Slides>10</Slides>
  <Notes>2</Notes>
  <HiddenSlides>4</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10</vt:i4>
      </vt:variant>
    </vt:vector>
  </HeadingPairs>
  <TitlesOfParts>
    <vt:vector size="17" baseType="lpstr">
      <vt:lpstr>Arial</vt:lpstr>
      <vt:lpstr>Calibri</vt:lpstr>
      <vt:lpstr>Calibri Light</vt:lpstr>
      <vt:lpstr>Nuon Matthew Light</vt:lpstr>
      <vt:lpstr>Verdana</vt:lpstr>
      <vt:lpstr>Wingdings</vt:lpstr>
      <vt:lpstr>UWV December 2021</vt:lpstr>
      <vt:lpstr>Toegang tot data bij DIM </vt:lpstr>
      <vt:lpstr>PowerPoint-presentatie</vt:lpstr>
      <vt:lpstr>Data Integratie Magazijn</vt:lpstr>
      <vt:lpstr>Data Integratie Magazijn</vt:lpstr>
      <vt:lpstr>Levering en toegang van data</vt:lpstr>
      <vt:lpstr>Vervolgstappen</vt:lpstr>
      <vt:lpstr>Achter de hand slides</vt:lpstr>
      <vt:lpstr>Wat doen we?</vt:lpstr>
      <vt:lpstr>Privacy by Design by Default &amp; Data Lifecycle Management in DIM</vt:lpstr>
      <vt:lpstr>Data Integratie Magazijn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Tent Becking, Henk van  (H.)</dc:creator>
  <cp:lastModifiedBy>Tent Becking, Henk van  (H.)</cp:lastModifiedBy>
  <cp:revision>37</cp:revision>
  <dcterms:created xsi:type="dcterms:W3CDTF">2023-01-31T09:47:23Z</dcterms:created>
  <dcterms:modified xsi:type="dcterms:W3CDTF">2023-02-02T16:39:47Z</dcterms:modified>
</cp:coreProperties>
</file>