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87" r:id="rId7"/>
    <p:sldId id="289" r:id="rId8"/>
    <p:sldId id="290" r:id="rId9"/>
    <p:sldId id="291" r:id="rId10"/>
    <p:sldId id="277" r:id="rId11"/>
    <p:sldId id="278" r:id="rId12"/>
    <p:sldId id="279" r:id="rId13"/>
    <p:sldId id="281" r:id="rId14"/>
    <p:sldId id="282" r:id="rId15"/>
    <p:sldId id="262" r:id="rId16"/>
    <p:sldId id="263" r:id="rId17"/>
    <p:sldId id="284" r:id="rId18"/>
    <p:sldId id="285" r:id="rId19"/>
    <p:sldId id="274" r:id="rId20"/>
    <p:sldId id="286"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60"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2"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B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68488" autoAdjust="0"/>
  </p:normalViewPr>
  <p:slideViewPr>
    <p:cSldViewPr snapToGrid="0" showGuides="1">
      <p:cViewPr varScale="1">
        <p:scale>
          <a:sx n="112" d="100"/>
          <a:sy n="112" d="100"/>
        </p:scale>
        <p:origin x="786" y="300"/>
      </p:cViewPr>
      <p:guideLst>
        <p:guide orient="horz" pos="2160"/>
        <p:guide pos="3840"/>
      </p:guideLst>
    </p:cSldViewPr>
  </p:slideViewPr>
  <p:outlineViewPr>
    <p:cViewPr>
      <p:scale>
        <a:sx n="33" d="100"/>
        <a:sy n="33" d="100"/>
      </p:scale>
      <p:origin x="0" y="-11088"/>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2" d="100"/>
          <a:sy n="92" d="100"/>
        </p:scale>
        <p:origin x="76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hyperlink" Target="https://dxcportalgbr.sharepoint.com/sites/UWVJCP/Delivery/Infrastructure/Forms/AllItems.aspx" TargetMode="External"/><Relationship Id="rId1" Type="http://schemas.openxmlformats.org/officeDocument/2006/relationships/hyperlink" Target="https://samenwerken.sharepoint.uwv.nl/sites/ict/pm/config/basl%20html/index.html"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dxcportalgbr.sharepoint.com/sites/UWVJCP/Delivery/Infrastructure/Forms/AllItems.aspx" TargetMode="External"/><Relationship Id="rId2" Type="http://schemas.openxmlformats.org/officeDocument/2006/relationships/hyperlink" Target="https://dxcportalgbr.sharepoint.com/sites/UWVJCP/Delivery/Apps/Forms/AllItems.aspx?viewpath=%2Fsites%2FUWVJCP%2FDelivery%2FApps%2FForms%2FAllItems%2Easpx" TargetMode="External"/><Relationship Id="rId1" Type="http://schemas.openxmlformats.org/officeDocument/2006/relationships/hyperlink" Target="https://samenwerken.sharepoint.uwv.nl/sites/ict/pm/config/basl%20html/index.html"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dxcportalgbr.sharepoint.com/sites/UWVJCP/Delivery/Infrastructure/Forms/AllItems.aspx" TargetMode="External"/><Relationship Id="rId1" Type="http://schemas.openxmlformats.org/officeDocument/2006/relationships/hyperlink" Target="https://samenwerken.sharepoint.uwv.nl/sites/ict/pm/config/basl%20html/index.html"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dxcportalgbr.sharepoint.com/sites/UWVJCP/Delivery/Infrastructure/Forms/AllItems.aspx" TargetMode="External"/><Relationship Id="rId2" Type="http://schemas.openxmlformats.org/officeDocument/2006/relationships/hyperlink" Target="https://dxcportalgbr.sharepoint.com/sites/UWVJCP/Delivery/Apps/Forms/AllItems.aspx?viewpath=%2Fsites%2FUWVJCP%2FDelivery%2FApps%2FForms%2FAllItems%2Easpx" TargetMode="External"/><Relationship Id="rId1" Type="http://schemas.openxmlformats.org/officeDocument/2006/relationships/hyperlink" Target="https://samenwerken.sharepoint.uwv.nl/sites/ict/pm/config/basl%20html/index.html" TargetMode="Externa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42BEA7-D6AC-400C-9205-90D892C982EC}" type="doc">
      <dgm:prSet loTypeId="urn:microsoft.com/office/officeart/2005/8/layout/StepDownProcess" loCatId="process" qsTypeId="urn:microsoft.com/office/officeart/2005/8/quickstyle/simple1" qsCatId="simple" csTypeId="urn:microsoft.com/office/officeart/2005/8/colors/accent1_5" csCatId="accent1" phldr="1"/>
      <dgm:spPr/>
      <dgm:t>
        <a:bodyPr/>
        <a:lstStyle/>
        <a:p>
          <a:endParaRPr lang="nl-NL"/>
        </a:p>
      </dgm:t>
    </dgm:pt>
    <dgm:pt modelId="{D254FF17-5CBC-4EBB-9D75-09CFEB10AABC}">
      <dgm:prSet phldrT="[Tekst]" custT="1"/>
      <dgm:spPr/>
      <dgm:t>
        <a:bodyPr/>
        <a:lstStyle/>
        <a:p>
          <a:r>
            <a:rPr lang="nl-NL" sz="1400" dirty="0"/>
            <a:t>Nieuwe applicatie?</a:t>
          </a:r>
        </a:p>
      </dgm:t>
    </dgm:pt>
    <dgm:pt modelId="{EE5B52C1-887D-418A-A44C-CA14F931BB10}" type="parTrans" cxnId="{E961DCCF-5692-43FA-9450-0CE21D10462E}">
      <dgm:prSet/>
      <dgm:spPr/>
      <dgm:t>
        <a:bodyPr/>
        <a:lstStyle/>
        <a:p>
          <a:endParaRPr lang="nl-NL"/>
        </a:p>
      </dgm:t>
    </dgm:pt>
    <dgm:pt modelId="{2E64A9B8-82DB-48B4-B204-1600171D72BC}" type="sibTrans" cxnId="{E961DCCF-5692-43FA-9450-0CE21D10462E}">
      <dgm:prSet/>
      <dgm:spPr/>
      <dgm:t>
        <a:bodyPr/>
        <a:lstStyle/>
        <a:p>
          <a:endParaRPr lang="nl-NL"/>
        </a:p>
      </dgm:t>
    </dgm:pt>
    <dgm:pt modelId="{27C9911D-635F-4926-BC08-5F4AB6AC1016}">
      <dgm:prSet phldrT="[Tekst]" custT="1"/>
      <dgm:spPr/>
      <dgm:t>
        <a:bodyPr/>
        <a:lstStyle/>
        <a:p>
          <a:r>
            <a:rPr lang="nl-NL" sz="1400" dirty="0"/>
            <a:t>Geen applicatie naam/configuratie item (CI) in </a:t>
          </a:r>
          <a:r>
            <a:rPr lang="nl-NL" sz="1400" dirty="0" err="1"/>
            <a:t>Confipedia</a:t>
          </a:r>
          <a:r>
            <a:rPr lang="nl-NL" sz="1400" dirty="0"/>
            <a:t> </a:t>
          </a:r>
          <a:r>
            <a:rPr lang="nl-NL" sz="1400" dirty="0">
              <a:hlinkClick xmlns:r="http://schemas.openxmlformats.org/officeDocument/2006/relationships" r:id="rId1" tooltip="Confipedia"/>
            </a:rPr>
            <a:t>https://samenwerken.sharepoint.uwv.nl/sites/ict/pm/config/basl%20html/index.html</a:t>
          </a:r>
          <a:endParaRPr lang="nl-NL" sz="1400" dirty="0"/>
        </a:p>
      </dgm:t>
    </dgm:pt>
    <dgm:pt modelId="{4A1FFD01-802F-4F83-995A-553322B8846A}" type="parTrans" cxnId="{8CEB1350-28D6-46E9-9659-465CC2DDE36B}">
      <dgm:prSet/>
      <dgm:spPr/>
      <dgm:t>
        <a:bodyPr/>
        <a:lstStyle/>
        <a:p>
          <a:endParaRPr lang="nl-NL"/>
        </a:p>
      </dgm:t>
    </dgm:pt>
    <dgm:pt modelId="{BBCB3B2C-0F7C-4342-90A7-BBC10FE2F847}" type="sibTrans" cxnId="{8CEB1350-28D6-46E9-9659-465CC2DDE36B}">
      <dgm:prSet/>
      <dgm:spPr/>
      <dgm:t>
        <a:bodyPr/>
        <a:lstStyle/>
        <a:p>
          <a:endParaRPr lang="nl-NL"/>
        </a:p>
      </dgm:t>
    </dgm:pt>
    <dgm:pt modelId="{9FAF0789-C186-450A-B564-69501DAA7DEA}">
      <dgm:prSet phldrT="[Tekst]" custT="1"/>
      <dgm:spPr/>
      <dgm:t>
        <a:bodyPr/>
        <a:lstStyle/>
        <a:p>
          <a:r>
            <a:rPr lang="nl-NL" sz="1400" dirty="0"/>
            <a:t>Download </a:t>
          </a:r>
          <a:r>
            <a:rPr lang="nl-NL" sz="1100" dirty="0"/>
            <a:t>laatste versie van </a:t>
          </a:r>
          <a:r>
            <a:rPr lang="nl-NL" sz="1400" dirty="0"/>
            <a:t>REQ </a:t>
          </a:r>
          <a:r>
            <a:rPr lang="nl-NL" sz="1400" dirty="0" err="1"/>
            <a:t>Doc</a:t>
          </a:r>
          <a:r>
            <a:rPr lang="nl-NL" sz="1400" dirty="0"/>
            <a:t>. template</a:t>
          </a:r>
        </a:p>
      </dgm:t>
    </dgm:pt>
    <dgm:pt modelId="{D39A6A09-4317-4AC9-BD64-0D6C12703079}" type="parTrans" cxnId="{AE2E7B78-E9D7-47E4-8B62-8FE686EB13A5}">
      <dgm:prSet/>
      <dgm:spPr/>
      <dgm:t>
        <a:bodyPr/>
        <a:lstStyle/>
        <a:p>
          <a:endParaRPr lang="nl-NL"/>
        </a:p>
      </dgm:t>
    </dgm:pt>
    <dgm:pt modelId="{34F32854-09C6-4CD8-95E8-3044DC8EDD60}" type="sibTrans" cxnId="{AE2E7B78-E9D7-47E4-8B62-8FE686EB13A5}">
      <dgm:prSet/>
      <dgm:spPr/>
      <dgm:t>
        <a:bodyPr/>
        <a:lstStyle/>
        <a:p>
          <a:endParaRPr lang="nl-NL"/>
        </a:p>
      </dgm:t>
    </dgm:pt>
    <dgm:pt modelId="{911019A9-A802-445B-A6BB-18204E4185AF}">
      <dgm:prSet phldrT="[Tekst]" custT="1"/>
      <dgm:spPr/>
      <dgm:t>
        <a:bodyPr/>
        <a:lstStyle/>
        <a:p>
          <a:r>
            <a:rPr lang="nl-NL" sz="1400" dirty="0"/>
            <a:t>Download </a:t>
          </a:r>
          <a:r>
            <a:rPr lang="nl-NL" sz="1400" baseline="0" dirty="0"/>
            <a:t>hier: </a:t>
          </a:r>
          <a:r>
            <a:rPr lang="nl-NL" sz="1400" baseline="0" dirty="0">
              <a:hlinkClick xmlns:r="http://schemas.openxmlformats.org/officeDocument/2006/relationships" r:id="rId2"/>
            </a:rPr>
            <a:t>https://dxcportalgbr.sharepoint.com/sites/UWVJCP/Delivery/Infrastructure/Forms/AllItems.aspx</a:t>
          </a:r>
          <a:r>
            <a:rPr lang="nl-NL" sz="1400" baseline="0" dirty="0"/>
            <a:t> --&gt; MAP </a:t>
          </a:r>
          <a:r>
            <a:rPr lang="fr-FR" sz="1400" i="1" baseline="0" dirty="0"/>
            <a:t>00_Instructies en </a:t>
          </a:r>
          <a:r>
            <a:rPr lang="fr-FR" sz="1400" i="1" baseline="0" dirty="0" err="1"/>
            <a:t>Templates</a:t>
          </a:r>
          <a:r>
            <a:rPr lang="fr-FR" sz="1400" i="1" baseline="0" dirty="0"/>
            <a:t> - HLD en </a:t>
          </a:r>
          <a:r>
            <a:rPr lang="fr-FR" sz="1400" i="1" baseline="0" dirty="0" err="1"/>
            <a:t>Requirements</a:t>
          </a:r>
          <a:r>
            <a:rPr lang="fr-FR" sz="1400" i="1" baseline="0" dirty="0"/>
            <a:t> management</a:t>
          </a:r>
          <a:endParaRPr lang="nl-NL" sz="1400" i="1" dirty="0"/>
        </a:p>
      </dgm:t>
    </dgm:pt>
    <dgm:pt modelId="{518341D0-4D89-4A5C-B43B-E1D4391BA6A2}" type="parTrans" cxnId="{846D04E5-E998-455C-9917-BCAA3C58A836}">
      <dgm:prSet/>
      <dgm:spPr/>
      <dgm:t>
        <a:bodyPr/>
        <a:lstStyle/>
        <a:p>
          <a:endParaRPr lang="nl-NL"/>
        </a:p>
      </dgm:t>
    </dgm:pt>
    <dgm:pt modelId="{AC489074-CA0E-41A4-934E-AA2789E12B0B}" type="sibTrans" cxnId="{846D04E5-E998-455C-9917-BCAA3C58A836}">
      <dgm:prSet/>
      <dgm:spPr/>
      <dgm:t>
        <a:bodyPr/>
        <a:lstStyle/>
        <a:p>
          <a:endParaRPr lang="nl-NL"/>
        </a:p>
      </dgm:t>
    </dgm:pt>
    <dgm:pt modelId="{B9A08D47-489C-4769-AD7D-9C4B2B052B92}">
      <dgm:prSet phldrT="[Tekst]" custT="1"/>
      <dgm:spPr/>
      <dgm:t>
        <a:bodyPr/>
        <a:lstStyle/>
        <a:p>
          <a:r>
            <a:rPr lang="nl-NL" sz="1500" dirty="0"/>
            <a:t> </a:t>
          </a:r>
          <a:r>
            <a:rPr lang="nl-NL" sz="1400" dirty="0"/>
            <a:t>Creëer</a:t>
          </a:r>
          <a:r>
            <a:rPr lang="nl-NL" sz="1100" dirty="0"/>
            <a:t> eerste versie van </a:t>
          </a:r>
          <a:r>
            <a:rPr lang="nl-NL" sz="1400" dirty="0"/>
            <a:t>REQ </a:t>
          </a:r>
          <a:r>
            <a:rPr lang="nl-NL" sz="1400" dirty="0" err="1"/>
            <a:t>Doc</a:t>
          </a:r>
          <a:r>
            <a:rPr lang="nl-NL" sz="1400" dirty="0"/>
            <a:t> 0.x  </a:t>
          </a:r>
        </a:p>
      </dgm:t>
    </dgm:pt>
    <dgm:pt modelId="{2DB699E3-22F9-4C23-AC7C-AA574D73B145}" type="parTrans" cxnId="{FCDB6AE8-4508-42C7-81B8-B56F2D5A23DA}">
      <dgm:prSet/>
      <dgm:spPr/>
      <dgm:t>
        <a:bodyPr/>
        <a:lstStyle/>
        <a:p>
          <a:endParaRPr lang="nl-NL"/>
        </a:p>
      </dgm:t>
    </dgm:pt>
    <dgm:pt modelId="{7886F5B9-C24B-4AD0-BCDC-03CAA9C6521C}" type="sibTrans" cxnId="{FCDB6AE8-4508-42C7-81B8-B56F2D5A23DA}">
      <dgm:prSet/>
      <dgm:spPr/>
      <dgm:t>
        <a:bodyPr/>
        <a:lstStyle/>
        <a:p>
          <a:endParaRPr lang="nl-NL"/>
        </a:p>
      </dgm:t>
    </dgm:pt>
    <dgm:pt modelId="{279F68D2-A75C-4EA9-9DE0-09E47D1E3308}">
      <dgm:prSet phldrT="[Tekst]" custT="1"/>
      <dgm:spPr/>
      <dgm:t>
        <a:bodyPr/>
        <a:lstStyle/>
        <a:p>
          <a:r>
            <a:rPr lang="nl-NL" sz="1400" dirty="0"/>
            <a:t>Geen HLD</a:t>
          </a:r>
        </a:p>
      </dgm:t>
    </dgm:pt>
    <dgm:pt modelId="{1CCDFB36-03C7-4188-9992-C39B3BC56963}" type="parTrans" cxnId="{15892BFE-5F9C-436E-9424-72DBA14FCEEE}">
      <dgm:prSet/>
      <dgm:spPr/>
      <dgm:t>
        <a:bodyPr/>
        <a:lstStyle/>
        <a:p>
          <a:endParaRPr lang="nl-NL"/>
        </a:p>
      </dgm:t>
    </dgm:pt>
    <dgm:pt modelId="{1900EE32-F726-4B84-A912-3D90D938BC3B}" type="sibTrans" cxnId="{15892BFE-5F9C-436E-9424-72DBA14FCEEE}">
      <dgm:prSet/>
      <dgm:spPr/>
      <dgm:t>
        <a:bodyPr/>
        <a:lstStyle/>
        <a:p>
          <a:endParaRPr lang="nl-NL"/>
        </a:p>
      </dgm:t>
    </dgm:pt>
    <dgm:pt modelId="{9A8E13DE-D7F4-4014-8A43-F27E80B26806}">
      <dgm:prSet custT="1"/>
      <dgm:spPr/>
      <dgm:t>
        <a:bodyPr/>
        <a:lstStyle/>
        <a:p>
          <a:r>
            <a:rPr lang="nl-NL" sz="1400" dirty="0"/>
            <a:t>Vraag CI naam aan bij Configuratiebeheer</a:t>
          </a:r>
        </a:p>
      </dgm:t>
    </dgm:pt>
    <dgm:pt modelId="{D2F4AD52-5971-4B21-9B50-305EF5E39495}" type="parTrans" cxnId="{E4DF1CB7-1B9A-4CA3-8136-69F580C0EEF4}">
      <dgm:prSet/>
      <dgm:spPr/>
      <dgm:t>
        <a:bodyPr/>
        <a:lstStyle/>
        <a:p>
          <a:endParaRPr lang="nl-NL"/>
        </a:p>
      </dgm:t>
    </dgm:pt>
    <dgm:pt modelId="{1B38DA50-A4B1-461C-B6CE-CBCF8FF07615}" type="sibTrans" cxnId="{E4DF1CB7-1B9A-4CA3-8136-69F580C0EEF4}">
      <dgm:prSet/>
      <dgm:spPr/>
      <dgm:t>
        <a:bodyPr/>
        <a:lstStyle/>
        <a:p>
          <a:endParaRPr lang="nl-NL"/>
        </a:p>
      </dgm:t>
    </dgm:pt>
    <dgm:pt modelId="{4A533BED-D5BD-41CA-B639-AC67519CF979}">
      <dgm:prSet phldrT="[Tekst]" custT="1"/>
      <dgm:spPr/>
      <dgm:t>
        <a:bodyPr/>
        <a:lstStyle/>
        <a:p>
          <a:r>
            <a:rPr lang="nl-NL" sz="1400" dirty="0"/>
            <a:t>Volg de instructies en richtlijnen in het UWV REQ </a:t>
          </a:r>
          <a:r>
            <a:rPr lang="nl-NL" sz="1400" dirty="0" err="1"/>
            <a:t>Doc</a:t>
          </a:r>
          <a:r>
            <a:rPr lang="nl-NL" sz="1400" dirty="0"/>
            <a:t> template</a:t>
          </a:r>
        </a:p>
      </dgm:t>
    </dgm:pt>
    <dgm:pt modelId="{5F5DA66F-AA66-4091-B80E-2558F042AF6A}" type="parTrans" cxnId="{ACA7C554-0038-4102-A2E1-3A2CC23E9A16}">
      <dgm:prSet/>
      <dgm:spPr/>
      <dgm:t>
        <a:bodyPr/>
        <a:lstStyle/>
        <a:p>
          <a:endParaRPr lang="nl-NL"/>
        </a:p>
      </dgm:t>
    </dgm:pt>
    <dgm:pt modelId="{20054F31-5961-430F-899B-3A9854F14897}" type="sibTrans" cxnId="{ACA7C554-0038-4102-A2E1-3A2CC23E9A16}">
      <dgm:prSet/>
      <dgm:spPr/>
      <dgm:t>
        <a:bodyPr/>
        <a:lstStyle/>
        <a:p>
          <a:endParaRPr lang="nl-NL"/>
        </a:p>
      </dgm:t>
    </dgm:pt>
    <dgm:pt modelId="{DBD3D5E0-3881-4741-BB3A-4077AF38BE37}">
      <dgm:prSet phldrT="[Tekst]" custT="1"/>
      <dgm:spPr/>
      <dgm:t>
        <a:bodyPr/>
        <a:lstStyle/>
        <a:p>
          <a:r>
            <a:rPr lang="nl-NL" sz="1400" dirty="0"/>
            <a:t>UWV dient hoofdstuk 1 t/m 4 in te vullen</a:t>
          </a:r>
        </a:p>
      </dgm:t>
    </dgm:pt>
    <dgm:pt modelId="{B2F6E171-4282-417A-B0DA-647D3AB38894}" type="parTrans" cxnId="{3BB5E54F-CE60-4D0E-A119-4929AE3B5489}">
      <dgm:prSet/>
      <dgm:spPr/>
      <dgm:t>
        <a:bodyPr/>
        <a:lstStyle/>
        <a:p>
          <a:endParaRPr lang="nl-NL"/>
        </a:p>
      </dgm:t>
    </dgm:pt>
    <dgm:pt modelId="{9F9421C0-1C40-41E8-8E9B-FF58C3DDB4B5}" type="sibTrans" cxnId="{3BB5E54F-CE60-4D0E-A119-4929AE3B5489}">
      <dgm:prSet/>
      <dgm:spPr/>
      <dgm:t>
        <a:bodyPr/>
        <a:lstStyle/>
        <a:p>
          <a:endParaRPr lang="nl-NL"/>
        </a:p>
      </dgm:t>
    </dgm:pt>
    <dgm:pt modelId="{033BB784-49F7-4FF7-99B5-917DEB5AEC95}">
      <dgm:prSet phldrT="[Tekst]" custT="1"/>
      <dgm:spPr/>
      <dgm:t>
        <a:bodyPr/>
        <a:lstStyle/>
        <a:p>
          <a:r>
            <a:rPr lang="nl-NL" sz="1400" dirty="0"/>
            <a:t>Vergeet niet de appendix “</a:t>
          </a:r>
          <a:r>
            <a:rPr lang="nl-NL" sz="1400" dirty="0" err="1"/>
            <a:t>version</a:t>
          </a:r>
          <a:r>
            <a:rPr lang="nl-NL" sz="1400" dirty="0"/>
            <a:t> control” in te vullen!</a:t>
          </a:r>
        </a:p>
      </dgm:t>
    </dgm:pt>
    <dgm:pt modelId="{4CCFF1D1-41D2-4526-9857-C7893648E96D}" type="parTrans" cxnId="{7B712594-14FC-4ACA-8C53-E77DDCFE48F3}">
      <dgm:prSet/>
      <dgm:spPr/>
      <dgm:t>
        <a:bodyPr/>
        <a:lstStyle/>
        <a:p>
          <a:endParaRPr lang="nl-NL"/>
        </a:p>
      </dgm:t>
    </dgm:pt>
    <dgm:pt modelId="{47FFEC51-478D-43BA-BD1E-2D1D58D823F2}" type="sibTrans" cxnId="{7B712594-14FC-4ACA-8C53-E77DDCFE48F3}">
      <dgm:prSet/>
      <dgm:spPr/>
      <dgm:t>
        <a:bodyPr/>
        <a:lstStyle/>
        <a:p>
          <a:endParaRPr lang="nl-NL"/>
        </a:p>
      </dgm:t>
    </dgm:pt>
    <dgm:pt modelId="{567DFB18-562E-40A4-982E-3E7AD7D439AD}" type="pres">
      <dgm:prSet presAssocID="{CB42BEA7-D6AC-400C-9205-90D892C982EC}" presName="rootnode" presStyleCnt="0">
        <dgm:presLayoutVars>
          <dgm:chMax/>
          <dgm:chPref/>
          <dgm:dir/>
          <dgm:animLvl val="lvl"/>
        </dgm:presLayoutVars>
      </dgm:prSet>
      <dgm:spPr/>
    </dgm:pt>
    <dgm:pt modelId="{E3F60522-FAD6-4F4B-8336-616711782AC9}" type="pres">
      <dgm:prSet presAssocID="{D254FF17-5CBC-4EBB-9D75-09CFEB10AABC}" presName="composite" presStyleCnt="0"/>
      <dgm:spPr/>
    </dgm:pt>
    <dgm:pt modelId="{3F5C30F7-1C62-4145-B45F-D17DB8B3B422}" type="pres">
      <dgm:prSet presAssocID="{D254FF17-5CBC-4EBB-9D75-09CFEB10AABC}" presName="bentUpArrow1" presStyleLbl="alignImgPlace1" presStyleIdx="0" presStyleCnt="3"/>
      <dgm:spPr/>
    </dgm:pt>
    <dgm:pt modelId="{E95AAF7C-9FA0-4978-910E-6A37F984FED0}" type="pres">
      <dgm:prSet presAssocID="{D254FF17-5CBC-4EBB-9D75-09CFEB10AABC}" presName="ParentText" presStyleLbl="node1" presStyleIdx="0" presStyleCnt="4">
        <dgm:presLayoutVars>
          <dgm:chMax val="1"/>
          <dgm:chPref val="1"/>
          <dgm:bulletEnabled val="1"/>
        </dgm:presLayoutVars>
      </dgm:prSet>
      <dgm:spPr/>
    </dgm:pt>
    <dgm:pt modelId="{D829D514-17FA-4702-BC5E-1C80833E98B5}" type="pres">
      <dgm:prSet presAssocID="{D254FF17-5CBC-4EBB-9D75-09CFEB10AABC}" presName="ChildText" presStyleLbl="revTx" presStyleIdx="0" presStyleCnt="3" custScaleX="567876" custLinFactX="100000" custLinFactNeighborX="145554" custLinFactNeighborY="2340">
        <dgm:presLayoutVars>
          <dgm:chMax val="0"/>
          <dgm:chPref val="0"/>
          <dgm:bulletEnabled val="1"/>
        </dgm:presLayoutVars>
      </dgm:prSet>
      <dgm:spPr/>
    </dgm:pt>
    <dgm:pt modelId="{68429216-7E33-47F1-BA36-A0357A6D7FF3}" type="pres">
      <dgm:prSet presAssocID="{2E64A9B8-82DB-48B4-B204-1600171D72BC}" presName="sibTrans" presStyleCnt="0"/>
      <dgm:spPr/>
    </dgm:pt>
    <dgm:pt modelId="{C9A02200-39C4-4F7F-9071-4BB23D226BDF}" type="pres">
      <dgm:prSet presAssocID="{9FAF0789-C186-450A-B564-69501DAA7DEA}" presName="composite" presStyleCnt="0"/>
      <dgm:spPr/>
    </dgm:pt>
    <dgm:pt modelId="{D25E920F-0327-4D01-B63E-7AEDF382F6E1}" type="pres">
      <dgm:prSet presAssocID="{9FAF0789-C186-450A-B564-69501DAA7DEA}" presName="bentUpArrow1" presStyleLbl="alignImgPlace1" presStyleIdx="1" presStyleCnt="3" custLinFactX="-9463" custLinFactNeighborX="-100000" custLinFactNeighborY="1553"/>
      <dgm:spPr/>
    </dgm:pt>
    <dgm:pt modelId="{E5070D66-7EC2-422F-B5A0-F15B068E7DBB}" type="pres">
      <dgm:prSet presAssocID="{9FAF0789-C186-450A-B564-69501DAA7DEA}" presName="ParentText" presStyleLbl="node1" presStyleIdx="1" presStyleCnt="4" custLinFactNeighborX="-72104" custLinFactNeighborY="-112">
        <dgm:presLayoutVars>
          <dgm:chMax val="1"/>
          <dgm:chPref val="1"/>
          <dgm:bulletEnabled val="1"/>
        </dgm:presLayoutVars>
      </dgm:prSet>
      <dgm:spPr/>
    </dgm:pt>
    <dgm:pt modelId="{012AC413-DC6E-4044-B063-D757DBEE5D28}" type="pres">
      <dgm:prSet presAssocID="{9FAF0789-C186-450A-B564-69501DAA7DEA}" presName="ChildText" presStyleLbl="revTx" presStyleIdx="1" presStyleCnt="3" custScaleX="450015" custLinFactNeighborX="93926" custLinFactNeighborY="3433">
        <dgm:presLayoutVars>
          <dgm:chMax val="0"/>
          <dgm:chPref val="0"/>
          <dgm:bulletEnabled val="1"/>
        </dgm:presLayoutVars>
      </dgm:prSet>
      <dgm:spPr/>
    </dgm:pt>
    <dgm:pt modelId="{BF6E3786-0FBB-49D8-A470-BA6078065905}" type="pres">
      <dgm:prSet presAssocID="{34F32854-09C6-4CD8-95E8-3044DC8EDD60}" presName="sibTrans" presStyleCnt="0"/>
      <dgm:spPr/>
    </dgm:pt>
    <dgm:pt modelId="{7D343ED8-5E7A-4DEF-B0D7-E3E0164CAD45}" type="pres">
      <dgm:prSet presAssocID="{B9A08D47-489C-4769-AD7D-9C4B2B052B92}" presName="composite" presStyleCnt="0"/>
      <dgm:spPr/>
    </dgm:pt>
    <dgm:pt modelId="{73DFCB49-D853-43D8-A7CF-299D585CA625}" type="pres">
      <dgm:prSet presAssocID="{B9A08D47-489C-4769-AD7D-9C4B2B052B92}" presName="bentUpArrow1" presStyleLbl="alignImgPlace1" presStyleIdx="2" presStyleCnt="3" custLinFactX="-117947" custLinFactNeighborX="-200000" custLinFactNeighborY="4801"/>
      <dgm:spPr/>
    </dgm:pt>
    <dgm:pt modelId="{8CD1ACB6-D922-43F5-8F79-1E602459CAE2}" type="pres">
      <dgm:prSet presAssocID="{B9A08D47-489C-4769-AD7D-9C4B2B052B92}" presName="ParentText" presStyleLbl="node1" presStyleIdx="2" presStyleCnt="4" custLinFactX="-100000" custLinFactNeighborX="-113396" custLinFactNeighborY="674">
        <dgm:presLayoutVars>
          <dgm:chMax val="1"/>
          <dgm:chPref val="1"/>
          <dgm:bulletEnabled val="1"/>
        </dgm:presLayoutVars>
      </dgm:prSet>
      <dgm:spPr/>
    </dgm:pt>
    <dgm:pt modelId="{E23596AC-A910-4B3E-BFD7-8342283CD030}" type="pres">
      <dgm:prSet presAssocID="{B9A08D47-489C-4769-AD7D-9C4B2B052B92}" presName="ChildText" presStyleLbl="revTx" presStyleIdx="2" presStyleCnt="3" custScaleX="523766" custLinFactNeighborX="-29826" custLinFactNeighborY="-2239">
        <dgm:presLayoutVars>
          <dgm:chMax val="0"/>
          <dgm:chPref val="0"/>
          <dgm:bulletEnabled val="1"/>
        </dgm:presLayoutVars>
      </dgm:prSet>
      <dgm:spPr/>
    </dgm:pt>
    <dgm:pt modelId="{EC03675D-6CA4-4EA4-AC7B-AA585AB14F32}" type="pres">
      <dgm:prSet presAssocID="{7886F5B9-C24B-4AD0-BCDC-03CAA9C6521C}" presName="sibTrans" presStyleCnt="0"/>
      <dgm:spPr/>
    </dgm:pt>
    <dgm:pt modelId="{70B32B0B-81FA-4336-87E4-6D2F4CBC83E8}" type="pres">
      <dgm:prSet presAssocID="{9A8E13DE-D7F4-4014-8A43-F27E80B26806}" presName="composite" presStyleCnt="0"/>
      <dgm:spPr/>
    </dgm:pt>
    <dgm:pt modelId="{DD5CDDBA-5798-4CDF-93E1-93F02C91206B}" type="pres">
      <dgm:prSet presAssocID="{9A8E13DE-D7F4-4014-8A43-F27E80B26806}" presName="ParentText" presStyleLbl="node1" presStyleIdx="3" presStyleCnt="4" custLinFactX="-100000" custLinFactNeighborX="-177175" custLinFactNeighborY="1574">
        <dgm:presLayoutVars>
          <dgm:chMax val="1"/>
          <dgm:chPref val="1"/>
          <dgm:bulletEnabled val="1"/>
        </dgm:presLayoutVars>
      </dgm:prSet>
      <dgm:spPr/>
    </dgm:pt>
  </dgm:ptLst>
  <dgm:cxnLst>
    <dgm:cxn modelId="{88568805-0EAA-4E44-AC6B-AFEB8CDF254D}" type="presOf" srcId="{B9A08D47-489C-4769-AD7D-9C4B2B052B92}" destId="{8CD1ACB6-D922-43F5-8F79-1E602459CAE2}" srcOrd="0" destOrd="0" presId="urn:microsoft.com/office/officeart/2005/8/layout/StepDownProcess"/>
    <dgm:cxn modelId="{1DA38A0E-6A27-4631-A9FF-3ABF079A26D4}" type="presOf" srcId="{033BB784-49F7-4FF7-99B5-917DEB5AEC95}" destId="{E23596AC-A910-4B3E-BFD7-8342283CD030}" srcOrd="0" destOrd="2" presId="urn:microsoft.com/office/officeart/2005/8/layout/StepDownProcess"/>
    <dgm:cxn modelId="{16A42015-83B9-4AB9-90A8-37644A1A9B90}" type="presOf" srcId="{DBD3D5E0-3881-4741-BB3A-4077AF38BE37}" destId="{E23596AC-A910-4B3E-BFD7-8342283CD030}" srcOrd="0" destOrd="1" presId="urn:microsoft.com/office/officeart/2005/8/layout/StepDownProcess"/>
    <dgm:cxn modelId="{821F4818-6690-4857-B458-D0CFD9DE02CB}" type="presOf" srcId="{9A8E13DE-D7F4-4014-8A43-F27E80B26806}" destId="{DD5CDDBA-5798-4CDF-93E1-93F02C91206B}" srcOrd="0" destOrd="0" presId="urn:microsoft.com/office/officeart/2005/8/layout/StepDownProcess"/>
    <dgm:cxn modelId="{63A4EA3B-E56A-428E-9291-897307FCA9E4}" type="presOf" srcId="{D254FF17-5CBC-4EBB-9D75-09CFEB10AABC}" destId="{E95AAF7C-9FA0-4978-910E-6A37F984FED0}" srcOrd="0" destOrd="0" presId="urn:microsoft.com/office/officeart/2005/8/layout/StepDownProcess"/>
    <dgm:cxn modelId="{1477555B-BCF7-4AD9-9785-4F65D6FD167B}" type="presOf" srcId="{9FAF0789-C186-450A-B564-69501DAA7DEA}" destId="{E5070D66-7EC2-422F-B5A0-F15B068E7DBB}" srcOrd="0" destOrd="0" presId="urn:microsoft.com/office/officeart/2005/8/layout/StepDownProcess"/>
    <dgm:cxn modelId="{CA49645C-74EF-4279-8C3F-28A1148AEE53}" type="presOf" srcId="{CB42BEA7-D6AC-400C-9205-90D892C982EC}" destId="{567DFB18-562E-40A4-982E-3E7AD7D439AD}" srcOrd="0" destOrd="0" presId="urn:microsoft.com/office/officeart/2005/8/layout/StepDownProcess"/>
    <dgm:cxn modelId="{3BB5E54F-CE60-4D0E-A119-4929AE3B5489}" srcId="{B9A08D47-489C-4769-AD7D-9C4B2B052B92}" destId="{DBD3D5E0-3881-4741-BB3A-4077AF38BE37}" srcOrd="1" destOrd="0" parTransId="{B2F6E171-4282-417A-B0DA-647D3AB38894}" sibTransId="{9F9421C0-1C40-41E8-8E9B-FF58C3DDB4B5}"/>
    <dgm:cxn modelId="{8CEB1350-28D6-46E9-9659-465CC2DDE36B}" srcId="{D254FF17-5CBC-4EBB-9D75-09CFEB10AABC}" destId="{27C9911D-635F-4926-BC08-5F4AB6AC1016}" srcOrd="0" destOrd="0" parTransId="{4A1FFD01-802F-4F83-995A-553322B8846A}" sibTransId="{BBCB3B2C-0F7C-4342-90A7-BBC10FE2F847}"/>
    <dgm:cxn modelId="{ACA7C554-0038-4102-A2E1-3A2CC23E9A16}" srcId="{B9A08D47-489C-4769-AD7D-9C4B2B052B92}" destId="{4A533BED-D5BD-41CA-B639-AC67519CF979}" srcOrd="0" destOrd="0" parTransId="{5F5DA66F-AA66-4091-B80E-2558F042AF6A}" sibTransId="{20054F31-5961-430F-899B-3A9854F14897}"/>
    <dgm:cxn modelId="{AE2E7B78-E9D7-47E4-8B62-8FE686EB13A5}" srcId="{CB42BEA7-D6AC-400C-9205-90D892C982EC}" destId="{9FAF0789-C186-450A-B564-69501DAA7DEA}" srcOrd="1" destOrd="0" parTransId="{D39A6A09-4317-4AC9-BD64-0D6C12703079}" sibTransId="{34F32854-09C6-4CD8-95E8-3044DC8EDD60}"/>
    <dgm:cxn modelId="{7B712594-14FC-4ACA-8C53-E77DDCFE48F3}" srcId="{B9A08D47-489C-4769-AD7D-9C4B2B052B92}" destId="{033BB784-49F7-4FF7-99B5-917DEB5AEC95}" srcOrd="2" destOrd="0" parTransId="{4CCFF1D1-41D2-4526-9857-C7893648E96D}" sibTransId="{47FFEC51-478D-43BA-BD1E-2D1D58D823F2}"/>
    <dgm:cxn modelId="{D6A961AA-CDD7-454E-8EAE-6399DA4D91D1}" type="presOf" srcId="{279F68D2-A75C-4EA9-9DE0-09E47D1E3308}" destId="{D829D514-17FA-4702-BC5E-1C80833E98B5}" srcOrd="0" destOrd="1" presId="urn:microsoft.com/office/officeart/2005/8/layout/StepDownProcess"/>
    <dgm:cxn modelId="{E4DF1CB7-1B9A-4CA3-8136-69F580C0EEF4}" srcId="{CB42BEA7-D6AC-400C-9205-90D892C982EC}" destId="{9A8E13DE-D7F4-4014-8A43-F27E80B26806}" srcOrd="3" destOrd="0" parTransId="{D2F4AD52-5971-4B21-9B50-305EF5E39495}" sibTransId="{1B38DA50-A4B1-461C-B6CE-CBCF8FF07615}"/>
    <dgm:cxn modelId="{C1582BBD-0665-4B56-B50A-3DF8849E152D}" type="presOf" srcId="{911019A9-A802-445B-A6BB-18204E4185AF}" destId="{012AC413-DC6E-4044-B063-D757DBEE5D28}" srcOrd="0" destOrd="0" presId="urn:microsoft.com/office/officeart/2005/8/layout/StepDownProcess"/>
    <dgm:cxn modelId="{E961DCCF-5692-43FA-9450-0CE21D10462E}" srcId="{CB42BEA7-D6AC-400C-9205-90D892C982EC}" destId="{D254FF17-5CBC-4EBB-9D75-09CFEB10AABC}" srcOrd="0" destOrd="0" parTransId="{EE5B52C1-887D-418A-A44C-CA14F931BB10}" sibTransId="{2E64A9B8-82DB-48B4-B204-1600171D72BC}"/>
    <dgm:cxn modelId="{846D04E5-E998-455C-9917-BCAA3C58A836}" srcId="{9FAF0789-C186-450A-B564-69501DAA7DEA}" destId="{911019A9-A802-445B-A6BB-18204E4185AF}" srcOrd="0" destOrd="0" parTransId="{518341D0-4D89-4A5C-B43B-E1D4391BA6A2}" sibTransId="{AC489074-CA0E-41A4-934E-AA2789E12B0B}"/>
    <dgm:cxn modelId="{FCDB6AE8-4508-42C7-81B8-B56F2D5A23DA}" srcId="{CB42BEA7-D6AC-400C-9205-90D892C982EC}" destId="{B9A08D47-489C-4769-AD7D-9C4B2B052B92}" srcOrd="2" destOrd="0" parTransId="{2DB699E3-22F9-4C23-AC7C-AA574D73B145}" sibTransId="{7886F5B9-C24B-4AD0-BCDC-03CAA9C6521C}"/>
    <dgm:cxn modelId="{ED2E02F9-97AF-45C1-BFB3-2E1DE6C97C19}" type="presOf" srcId="{27C9911D-635F-4926-BC08-5F4AB6AC1016}" destId="{D829D514-17FA-4702-BC5E-1C80833E98B5}" srcOrd="0" destOrd="0" presId="urn:microsoft.com/office/officeart/2005/8/layout/StepDownProcess"/>
    <dgm:cxn modelId="{8BF6B2F9-EB99-477A-9DE5-89EFA35419CE}" type="presOf" srcId="{4A533BED-D5BD-41CA-B639-AC67519CF979}" destId="{E23596AC-A910-4B3E-BFD7-8342283CD030}" srcOrd="0" destOrd="0" presId="urn:microsoft.com/office/officeart/2005/8/layout/StepDownProcess"/>
    <dgm:cxn modelId="{15892BFE-5F9C-436E-9424-72DBA14FCEEE}" srcId="{D254FF17-5CBC-4EBB-9D75-09CFEB10AABC}" destId="{279F68D2-A75C-4EA9-9DE0-09E47D1E3308}" srcOrd="1" destOrd="0" parTransId="{1CCDFB36-03C7-4188-9992-C39B3BC56963}" sibTransId="{1900EE32-F726-4B84-A912-3D90D938BC3B}"/>
    <dgm:cxn modelId="{7486BAC1-01C9-451D-9EEE-8A7355753264}" type="presParOf" srcId="{567DFB18-562E-40A4-982E-3E7AD7D439AD}" destId="{E3F60522-FAD6-4F4B-8336-616711782AC9}" srcOrd="0" destOrd="0" presId="urn:microsoft.com/office/officeart/2005/8/layout/StepDownProcess"/>
    <dgm:cxn modelId="{13129D0A-9DEF-4C96-83B1-58723B2FAAA9}" type="presParOf" srcId="{E3F60522-FAD6-4F4B-8336-616711782AC9}" destId="{3F5C30F7-1C62-4145-B45F-D17DB8B3B422}" srcOrd="0" destOrd="0" presId="urn:microsoft.com/office/officeart/2005/8/layout/StepDownProcess"/>
    <dgm:cxn modelId="{FC657DE7-C8DD-4D26-AEE8-FDA7BF74FA66}" type="presParOf" srcId="{E3F60522-FAD6-4F4B-8336-616711782AC9}" destId="{E95AAF7C-9FA0-4978-910E-6A37F984FED0}" srcOrd="1" destOrd="0" presId="urn:microsoft.com/office/officeart/2005/8/layout/StepDownProcess"/>
    <dgm:cxn modelId="{77D5349E-96EC-41F3-AEA5-8250CF6CBA0E}" type="presParOf" srcId="{E3F60522-FAD6-4F4B-8336-616711782AC9}" destId="{D829D514-17FA-4702-BC5E-1C80833E98B5}" srcOrd="2" destOrd="0" presId="urn:microsoft.com/office/officeart/2005/8/layout/StepDownProcess"/>
    <dgm:cxn modelId="{FFD948B0-487B-4302-88B9-F1E7A61995AC}" type="presParOf" srcId="{567DFB18-562E-40A4-982E-3E7AD7D439AD}" destId="{68429216-7E33-47F1-BA36-A0357A6D7FF3}" srcOrd="1" destOrd="0" presId="urn:microsoft.com/office/officeart/2005/8/layout/StepDownProcess"/>
    <dgm:cxn modelId="{C3FB33CB-9545-4944-9E57-83DBF9B29E77}" type="presParOf" srcId="{567DFB18-562E-40A4-982E-3E7AD7D439AD}" destId="{C9A02200-39C4-4F7F-9071-4BB23D226BDF}" srcOrd="2" destOrd="0" presId="urn:microsoft.com/office/officeart/2005/8/layout/StepDownProcess"/>
    <dgm:cxn modelId="{3F5F364C-707B-4417-850E-A8A250EF82F2}" type="presParOf" srcId="{C9A02200-39C4-4F7F-9071-4BB23D226BDF}" destId="{D25E920F-0327-4D01-B63E-7AEDF382F6E1}" srcOrd="0" destOrd="0" presId="urn:microsoft.com/office/officeart/2005/8/layout/StepDownProcess"/>
    <dgm:cxn modelId="{C4E2ED09-C35A-4C5F-9BBF-595A47F6E598}" type="presParOf" srcId="{C9A02200-39C4-4F7F-9071-4BB23D226BDF}" destId="{E5070D66-7EC2-422F-B5A0-F15B068E7DBB}" srcOrd="1" destOrd="0" presId="urn:microsoft.com/office/officeart/2005/8/layout/StepDownProcess"/>
    <dgm:cxn modelId="{28DF6609-0EA9-488F-B00D-053404279A3D}" type="presParOf" srcId="{C9A02200-39C4-4F7F-9071-4BB23D226BDF}" destId="{012AC413-DC6E-4044-B063-D757DBEE5D28}" srcOrd="2" destOrd="0" presId="urn:microsoft.com/office/officeart/2005/8/layout/StepDownProcess"/>
    <dgm:cxn modelId="{DA9EE7D9-3B6C-4BC2-ABA5-9BA4C01F8CFD}" type="presParOf" srcId="{567DFB18-562E-40A4-982E-3E7AD7D439AD}" destId="{BF6E3786-0FBB-49D8-A470-BA6078065905}" srcOrd="3" destOrd="0" presId="urn:microsoft.com/office/officeart/2005/8/layout/StepDownProcess"/>
    <dgm:cxn modelId="{4B2852A3-73C8-44BB-ACD4-E778652DA891}" type="presParOf" srcId="{567DFB18-562E-40A4-982E-3E7AD7D439AD}" destId="{7D343ED8-5E7A-4DEF-B0D7-E3E0164CAD45}" srcOrd="4" destOrd="0" presId="urn:microsoft.com/office/officeart/2005/8/layout/StepDownProcess"/>
    <dgm:cxn modelId="{B8535F05-ACB4-4696-BCA2-A9F753EAA041}" type="presParOf" srcId="{7D343ED8-5E7A-4DEF-B0D7-E3E0164CAD45}" destId="{73DFCB49-D853-43D8-A7CF-299D585CA625}" srcOrd="0" destOrd="0" presId="urn:microsoft.com/office/officeart/2005/8/layout/StepDownProcess"/>
    <dgm:cxn modelId="{3322E2C2-8E13-4C18-B8D7-A32FB5798D1F}" type="presParOf" srcId="{7D343ED8-5E7A-4DEF-B0D7-E3E0164CAD45}" destId="{8CD1ACB6-D922-43F5-8F79-1E602459CAE2}" srcOrd="1" destOrd="0" presId="urn:microsoft.com/office/officeart/2005/8/layout/StepDownProcess"/>
    <dgm:cxn modelId="{2CC3A322-4AA1-4725-9FF2-42D42D98B34E}" type="presParOf" srcId="{7D343ED8-5E7A-4DEF-B0D7-E3E0164CAD45}" destId="{E23596AC-A910-4B3E-BFD7-8342283CD030}" srcOrd="2" destOrd="0" presId="urn:microsoft.com/office/officeart/2005/8/layout/StepDownProcess"/>
    <dgm:cxn modelId="{4C9A17BE-4141-4CEA-A8FE-468175E96267}" type="presParOf" srcId="{567DFB18-562E-40A4-982E-3E7AD7D439AD}" destId="{EC03675D-6CA4-4EA4-AC7B-AA585AB14F32}" srcOrd="5" destOrd="0" presId="urn:microsoft.com/office/officeart/2005/8/layout/StepDownProcess"/>
    <dgm:cxn modelId="{4CE1EFFC-1F33-40DF-AC5A-E766A94DE55E}" type="presParOf" srcId="{567DFB18-562E-40A4-982E-3E7AD7D439AD}" destId="{70B32B0B-81FA-4336-87E4-6D2F4CBC83E8}" srcOrd="6" destOrd="0" presId="urn:microsoft.com/office/officeart/2005/8/layout/StepDownProcess"/>
    <dgm:cxn modelId="{CF6FD906-22C6-45B5-A9A6-E10F6E67B815}" type="presParOf" srcId="{70B32B0B-81FA-4336-87E4-6D2F4CBC83E8}" destId="{DD5CDDBA-5798-4CDF-93E1-93F02C91206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42BEA7-D6AC-400C-9205-90D892C982EC}" type="doc">
      <dgm:prSet loTypeId="urn:microsoft.com/office/officeart/2005/8/layout/StepDownProcess" loCatId="process" qsTypeId="urn:microsoft.com/office/officeart/2005/8/quickstyle/simple1" qsCatId="simple" csTypeId="urn:microsoft.com/office/officeart/2005/8/colors/accent1_5" csCatId="accent1" phldr="1"/>
      <dgm:spPr/>
      <dgm:t>
        <a:bodyPr/>
        <a:lstStyle/>
        <a:p>
          <a:endParaRPr lang="nl-NL"/>
        </a:p>
      </dgm:t>
    </dgm:pt>
    <dgm:pt modelId="{D254FF17-5CBC-4EBB-9D75-09CFEB10AABC}">
      <dgm:prSet phldrT="[Tekst]" custT="1"/>
      <dgm:spPr/>
      <dgm:t>
        <a:bodyPr/>
        <a:lstStyle/>
        <a:p>
          <a:r>
            <a:rPr lang="nl-NL" sz="1400" dirty="0"/>
            <a:t>Bestaande applicatie?</a:t>
          </a:r>
        </a:p>
      </dgm:t>
    </dgm:pt>
    <dgm:pt modelId="{EE5B52C1-887D-418A-A44C-CA14F931BB10}" type="parTrans" cxnId="{E961DCCF-5692-43FA-9450-0CE21D10462E}">
      <dgm:prSet/>
      <dgm:spPr/>
      <dgm:t>
        <a:bodyPr/>
        <a:lstStyle/>
        <a:p>
          <a:endParaRPr lang="nl-NL"/>
        </a:p>
      </dgm:t>
    </dgm:pt>
    <dgm:pt modelId="{2E64A9B8-82DB-48B4-B204-1600171D72BC}" type="sibTrans" cxnId="{E961DCCF-5692-43FA-9450-0CE21D10462E}">
      <dgm:prSet/>
      <dgm:spPr/>
      <dgm:t>
        <a:bodyPr/>
        <a:lstStyle/>
        <a:p>
          <a:endParaRPr lang="nl-NL"/>
        </a:p>
      </dgm:t>
    </dgm:pt>
    <dgm:pt modelId="{27C9911D-635F-4926-BC08-5F4AB6AC1016}">
      <dgm:prSet phldrT="[Tekst]" custT="1"/>
      <dgm:spPr/>
      <dgm:t>
        <a:bodyPr/>
        <a:lstStyle/>
        <a:p>
          <a:r>
            <a:rPr lang="nl-NL" sz="1400" dirty="0"/>
            <a:t>Controleer applicatie/CI-naam in </a:t>
          </a:r>
          <a:r>
            <a:rPr lang="nl-NL" sz="1400" dirty="0" err="1"/>
            <a:t>Confipedia</a:t>
          </a:r>
          <a:r>
            <a:rPr lang="nl-NL" sz="1400" dirty="0"/>
            <a:t> </a:t>
          </a:r>
          <a:r>
            <a:rPr lang="nl-NL" sz="1400" dirty="0">
              <a:hlinkClick xmlns:r="http://schemas.openxmlformats.org/officeDocument/2006/relationships" r:id="rId1" tooltip="Confipedia"/>
            </a:rPr>
            <a:t>https://samenwerken.sharepoint.uwv.nl/sites/ict/pm/config/basl%20html/index.html</a:t>
          </a:r>
          <a:endParaRPr lang="nl-NL" sz="1400" dirty="0"/>
        </a:p>
      </dgm:t>
    </dgm:pt>
    <dgm:pt modelId="{4A1FFD01-802F-4F83-995A-553322B8846A}" type="parTrans" cxnId="{8CEB1350-28D6-46E9-9659-465CC2DDE36B}">
      <dgm:prSet/>
      <dgm:spPr/>
      <dgm:t>
        <a:bodyPr/>
        <a:lstStyle/>
        <a:p>
          <a:endParaRPr lang="nl-NL"/>
        </a:p>
      </dgm:t>
    </dgm:pt>
    <dgm:pt modelId="{BBCB3B2C-0F7C-4342-90A7-BBC10FE2F847}" type="sibTrans" cxnId="{8CEB1350-28D6-46E9-9659-465CC2DDE36B}">
      <dgm:prSet/>
      <dgm:spPr/>
      <dgm:t>
        <a:bodyPr/>
        <a:lstStyle/>
        <a:p>
          <a:endParaRPr lang="nl-NL"/>
        </a:p>
      </dgm:t>
    </dgm:pt>
    <dgm:pt modelId="{9FAF0789-C186-450A-B564-69501DAA7DEA}">
      <dgm:prSet phldrT="[Tekst]" custT="1"/>
      <dgm:spPr/>
      <dgm:t>
        <a:bodyPr/>
        <a:lstStyle/>
        <a:p>
          <a:r>
            <a:rPr lang="nl-NL" sz="1200" dirty="0"/>
            <a:t>Download</a:t>
          </a:r>
          <a:r>
            <a:rPr lang="nl-NL" sz="1050" dirty="0"/>
            <a:t> laatste versie van </a:t>
          </a:r>
          <a:r>
            <a:rPr lang="nl-NL" sz="1200" dirty="0"/>
            <a:t>REQ </a:t>
          </a:r>
          <a:r>
            <a:rPr lang="nl-NL" sz="1200" dirty="0" err="1"/>
            <a:t>Doc</a:t>
          </a:r>
          <a:r>
            <a:rPr lang="nl-NL" sz="1200" dirty="0"/>
            <a:t>. template</a:t>
          </a:r>
        </a:p>
      </dgm:t>
    </dgm:pt>
    <dgm:pt modelId="{D39A6A09-4317-4AC9-BD64-0D6C12703079}" type="parTrans" cxnId="{AE2E7B78-E9D7-47E4-8B62-8FE686EB13A5}">
      <dgm:prSet/>
      <dgm:spPr/>
      <dgm:t>
        <a:bodyPr/>
        <a:lstStyle/>
        <a:p>
          <a:endParaRPr lang="nl-NL"/>
        </a:p>
      </dgm:t>
    </dgm:pt>
    <dgm:pt modelId="{34F32854-09C6-4CD8-95E8-3044DC8EDD60}" type="sibTrans" cxnId="{AE2E7B78-E9D7-47E4-8B62-8FE686EB13A5}">
      <dgm:prSet/>
      <dgm:spPr/>
      <dgm:t>
        <a:bodyPr/>
        <a:lstStyle/>
        <a:p>
          <a:endParaRPr lang="nl-NL"/>
        </a:p>
      </dgm:t>
    </dgm:pt>
    <dgm:pt modelId="{B9A08D47-489C-4769-AD7D-9C4B2B052B92}">
      <dgm:prSet phldrT="[Tekst]" custT="1"/>
      <dgm:spPr/>
      <dgm:t>
        <a:bodyPr/>
        <a:lstStyle/>
        <a:p>
          <a:r>
            <a:rPr lang="nl-NL" sz="1400" dirty="0"/>
            <a:t> </a:t>
          </a:r>
          <a:r>
            <a:rPr lang="nl-NL" sz="1200" dirty="0"/>
            <a:t>Creëer een </a:t>
          </a:r>
          <a:r>
            <a:rPr lang="nl-NL" sz="1400" dirty="0"/>
            <a:t> </a:t>
          </a:r>
          <a:r>
            <a:rPr lang="nl-NL" sz="1050" dirty="0"/>
            <a:t>nieuwe versie </a:t>
          </a:r>
          <a:r>
            <a:rPr lang="nl-NL" sz="1200" dirty="0"/>
            <a:t>REQ </a:t>
          </a:r>
          <a:r>
            <a:rPr lang="nl-NL" sz="1200" dirty="0" err="1"/>
            <a:t>Doc</a:t>
          </a:r>
          <a:r>
            <a:rPr lang="nl-NL" sz="1200" dirty="0"/>
            <a:t>. </a:t>
          </a:r>
          <a:r>
            <a:rPr lang="nl-NL" sz="1200" dirty="0" err="1"/>
            <a:t>X.x</a:t>
          </a:r>
          <a:r>
            <a:rPr lang="nl-NL" sz="1200" dirty="0"/>
            <a:t>  </a:t>
          </a:r>
        </a:p>
      </dgm:t>
    </dgm:pt>
    <dgm:pt modelId="{2DB699E3-22F9-4C23-AC7C-AA574D73B145}" type="parTrans" cxnId="{FCDB6AE8-4508-42C7-81B8-B56F2D5A23DA}">
      <dgm:prSet/>
      <dgm:spPr/>
      <dgm:t>
        <a:bodyPr/>
        <a:lstStyle/>
        <a:p>
          <a:endParaRPr lang="nl-NL"/>
        </a:p>
      </dgm:t>
    </dgm:pt>
    <dgm:pt modelId="{7886F5B9-C24B-4AD0-BCDC-03CAA9C6521C}" type="sibTrans" cxnId="{FCDB6AE8-4508-42C7-81B8-B56F2D5A23DA}">
      <dgm:prSet/>
      <dgm:spPr/>
      <dgm:t>
        <a:bodyPr/>
        <a:lstStyle/>
        <a:p>
          <a:endParaRPr lang="nl-NL"/>
        </a:p>
      </dgm:t>
    </dgm:pt>
    <dgm:pt modelId="{279F68D2-A75C-4EA9-9DE0-09E47D1E3308}">
      <dgm:prSet phldrT="[Tekst]" custT="1"/>
      <dgm:spPr/>
      <dgm:t>
        <a:bodyPr/>
        <a:lstStyle/>
        <a:p>
          <a:r>
            <a:rPr lang="nl-NL" sz="1400" dirty="0"/>
            <a:t>Download de laatste, actuele HLD versie </a:t>
          </a:r>
          <a:r>
            <a:rPr lang="nl-NL" sz="1400" dirty="0" err="1"/>
            <a:t>X.x</a:t>
          </a:r>
          <a:r>
            <a:rPr lang="nl-NL" sz="1400" dirty="0"/>
            <a:t>, of gebruik laatste UWV </a:t>
          </a:r>
          <a:r>
            <a:rPr lang="nl-NL" sz="1400" dirty="0" err="1"/>
            <a:t>Req</a:t>
          </a:r>
          <a:r>
            <a:rPr lang="nl-NL" sz="1400" dirty="0"/>
            <a:t> document versie </a:t>
          </a:r>
          <a:r>
            <a:rPr lang="nl-NL" sz="1400" dirty="0" err="1"/>
            <a:t>X.x</a:t>
          </a:r>
          <a:r>
            <a:rPr lang="nl-NL" sz="1400" dirty="0"/>
            <a:t> </a:t>
          </a:r>
          <a:r>
            <a:rPr lang="nl-NL" sz="1400" dirty="0">
              <a:hlinkClick xmlns:r="http://schemas.openxmlformats.org/officeDocument/2006/relationships" r:id="rId2"/>
            </a:rPr>
            <a:t>https://dxcportalgbr.sharepoint.com/sites/UWVJCP/Delivery/Apps/Forms/AllItems.aspx?viewpath=%2Fsites%2FUWVJCP%2FDelivery%2FApps%2FForms%2FAllItems%2Easpx</a:t>
          </a:r>
          <a:endParaRPr lang="nl-NL" sz="1400" dirty="0"/>
        </a:p>
      </dgm:t>
    </dgm:pt>
    <dgm:pt modelId="{1CCDFB36-03C7-4188-9992-C39B3BC56963}" type="parTrans" cxnId="{15892BFE-5F9C-436E-9424-72DBA14FCEEE}">
      <dgm:prSet/>
      <dgm:spPr/>
      <dgm:t>
        <a:bodyPr/>
        <a:lstStyle/>
        <a:p>
          <a:endParaRPr lang="nl-NL"/>
        </a:p>
      </dgm:t>
    </dgm:pt>
    <dgm:pt modelId="{1900EE32-F726-4B84-A912-3D90D938BC3B}" type="sibTrans" cxnId="{15892BFE-5F9C-436E-9424-72DBA14FCEEE}">
      <dgm:prSet/>
      <dgm:spPr/>
      <dgm:t>
        <a:bodyPr/>
        <a:lstStyle/>
        <a:p>
          <a:endParaRPr lang="nl-NL"/>
        </a:p>
      </dgm:t>
    </dgm:pt>
    <dgm:pt modelId="{4A533BED-D5BD-41CA-B639-AC67519CF979}">
      <dgm:prSet phldrT="[Tekst]" custT="1"/>
      <dgm:spPr/>
      <dgm:t>
        <a:bodyPr/>
        <a:lstStyle/>
        <a:p>
          <a:r>
            <a:rPr lang="nl-NL" sz="1400" dirty="0"/>
            <a:t>Update het UWV REQ document met hoofdstuk 1 t/m 4 uit laatste HLD</a:t>
          </a:r>
        </a:p>
      </dgm:t>
    </dgm:pt>
    <dgm:pt modelId="{5F5DA66F-AA66-4091-B80E-2558F042AF6A}" type="parTrans" cxnId="{ACA7C554-0038-4102-A2E1-3A2CC23E9A16}">
      <dgm:prSet/>
      <dgm:spPr/>
      <dgm:t>
        <a:bodyPr/>
        <a:lstStyle/>
        <a:p>
          <a:endParaRPr lang="nl-NL"/>
        </a:p>
      </dgm:t>
    </dgm:pt>
    <dgm:pt modelId="{20054F31-5961-430F-899B-3A9854F14897}" type="sibTrans" cxnId="{ACA7C554-0038-4102-A2E1-3A2CC23E9A16}">
      <dgm:prSet/>
      <dgm:spPr/>
      <dgm:t>
        <a:bodyPr/>
        <a:lstStyle/>
        <a:p>
          <a:endParaRPr lang="nl-NL"/>
        </a:p>
      </dgm:t>
    </dgm:pt>
    <dgm:pt modelId="{DBD3D5E0-3881-4741-BB3A-4077AF38BE37}">
      <dgm:prSet phldrT="[Tekst]" custT="1"/>
      <dgm:spPr/>
      <dgm:t>
        <a:bodyPr/>
        <a:lstStyle/>
        <a:p>
          <a:r>
            <a:rPr lang="nl-NL" sz="1400" dirty="0"/>
            <a:t>Pas hoofdstuk 1 t/m 4 aan met gewenste </a:t>
          </a:r>
          <a:r>
            <a:rPr lang="nl-NL" sz="1400" dirty="0" err="1"/>
            <a:t>applicatieve</a:t>
          </a:r>
          <a:r>
            <a:rPr lang="nl-NL" sz="1400" dirty="0"/>
            <a:t> wijzigingen</a:t>
          </a:r>
        </a:p>
      </dgm:t>
    </dgm:pt>
    <dgm:pt modelId="{B2F6E171-4282-417A-B0DA-647D3AB38894}" type="parTrans" cxnId="{3BB5E54F-CE60-4D0E-A119-4929AE3B5489}">
      <dgm:prSet/>
      <dgm:spPr/>
      <dgm:t>
        <a:bodyPr/>
        <a:lstStyle/>
        <a:p>
          <a:endParaRPr lang="nl-NL"/>
        </a:p>
      </dgm:t>
    </dgm:pt>
    <dgm:pt modelId="{9F9421C0-1C40-41E8-8E9B-FF58C3DDB4B5}" type="sibTrans" cxnId="{3BB5E54F-CE60-4D0E-A119-4929AE3B5489}">
      <dgm:prSet/>
      <dgm:spPr/>
      <dgm:t>
        <a:bodyPr/>
        <a:lstStyle/>
        <a:p>
          <a:endParaRPr lang="nl-NL"/>
        </a:p>
      </dgm:t>
    </dgm:pt>
    <dgm:pt modelId="{C2B29D81-C05B-4681-A644-B6F79DC7056F}">
      <dgm:prSet phldrT="[Tekst]" custT="1"/>
      <dgm:spPr/>
      <dgm:t>
        <a:bodyPr/>
        <a:lstStyle/>
        <a:p>
          <a:r>
            <a:rPr lang="nl-NL" sz="1400" dirty="0"/>
            <a:t>Controleer belangrijke info, zoals </a:t>
          </a:r>
          <a:r>
            <a:rPr lang="nl-NL" sz="1400" u="sng" dirty="0"/>
            <a:t>laatste</a:t>
          </a:r>
          <a:r>
            <a:rPr lang="nl-NL" sz="1400" dirty="0"/>
            <a:t> BIV classificatie, SLA per omgeving etc.</a:t>
          </a:r>
        </a:p>
      </dgm:t>
    </dgm:pt>
    <dgm:pt modelId="{CD583CCE-2429-499A-BC7C-A62A1995414E}" type="parTrans" cxnId="{A1112E09-31E1-4F66-AFD2-728695AF8C2A}">
      <dgm:prSet/>
      <dgm:spPr/>
      <dgm:t>
        <a:bodyPr/>
        <a:lstStyle/>
        <a:p>
          <a:endParaRPr lang="nl-NL"/>
        </a:p>
      </dgm:t>
    </dgm:pt>
    <dgm:pt modelId="{00959B0D-51E8-4BDC-8D8A-B8DC0953745D}" type="sibTrans" cxnId="{A1112E09-31E1-4F66-AFD2-728695AF8C2A}">
      <dgm:prSet/>
      <dgm:spPr/>
      <dgm:t>
        <a:bodyPr/>
        <a:lstStyle/>
        <a:p>
          <a:endParaRPr lang="nl-NL"/>
        </a:p>
      </dgm:t>
    </dgm:pt>
    <dgm:pt modelId="{6F34AE27-4870-464D-A8E3-B1AC44D165B5}">
      <dgm:prSet phldrT="[Tekst]" custT="1"/>
      <dgm:spPr/>
      <dgm:t>
        <a:bodyPr/>
        <a:lstStyle/>
        <a:p>
          <a:r>
            <a:rPr lang="nl-NL" sz="1400" dirty="0"/>
            <a:t>Vergeet niet de appendix “</a:t>
          </a:r>
          <a:r>
            <a:rPr lang="nl-NL" sz="1400" dirty="0" err="1"/>
            <a:t>version</a:t>
          </a:r>
          <a:r>
            <a:rPr lang="nl-NL" sz="1400" dirty="0"/>
            <a:t> control” in te vullen</a:t>
          </a:r>
        </a:p>
      </dgm:t>
    </dgm:pt>
    <dgm:pt modelId="{6E00630E-754C-4808-979F-FBD00D8EF946}" type="parTrans" cxnId="{EEB93CFB-21A5-4EB2-8167-08EE27433936}">
      <dgm:prSet/>
      <dgm:spPr/>
      <dgm:t>
        <a:bodyPr/>
        <a:lstStyle/>
        <a:p>
          <a:endParaRPr lang="nl-NL"/>
        </a:p>
      </dgm:t>
    </dgm:pt>
    <dgm:pt modelId="{93A254F1-F25B-44D5-BC7F-48282D6C68A6}" type="sibTrans" cxnId="{EEB93CFB-21A5-4EB2-8167-08EE27433936}">
      <dgm:prSet/>
      <dgm:spPr/>
      <dgm:t>
        <a:bodyPr/>
        <a:lstStyle/>
        <a:p>
          <a:endParaRPr lang="nl-NL"/>
        </a:p>
      </dgm:t>
    </dgm:pt>
    <dgm:pt modelId="{911019A9-A802-445B-A6BB-18204E4185AF}">
      <dgm:prSet phldrT="[Tekst]" custT="1"/>
      <dgm:spPr/>
      <dgm:t>
        <a:bodyPr/>
        <a:lstStyle/>
        <a:p>
          <a:r>
            <a:rPr lang="nl-NL" sz="1400" dirty="0"/>
            <a:t>Download hier: </a:t>
          </a:r>
          <a:r>
            <a:rPr lang="nl-NL" sz="1400" dirty="0">
              <a:hlinkClick xmlns:r="http://schemas.openxmlformats.org/officeDocument/2006/relationships" r:id="rId3"/>
            </a:rPr>
            <a:t>https://dxcportalgbr.sharepoint.com/sites/UWVJCP/Delivery/Infrastructure/Forms/AllItems.aspx</a:t>
          </a:r>
          <a:r>
            <a:rPr lang="nl-NL" sz="1400" dirty="0"/>
            <a:t> --&gt; MAP </a:t>
          </a:r>
          <a:r>
            <a:rPr lang="fr-FR" sz="1400" i="1" dirty="0"/>
            <a:t>00_Instructies en </a:t>
          </a:r>
          <a:r>
            <a:rPr lang="fr-FR" sz="1400" i="1" dirty="0" err="1"/>
            <a:t>Templates</a:t>
          </a:r>
          <a:r>
            <a:rPr lang="fr-FR" sz="1400" i="1" dirty="0"/>
            <a:t> - HLD en </a:t>
          </a:r>
          <a:r>
            <a:rPr lang="fr-FR" sz="1400" i="1" dirty="0" err="1"/>
            <a:t>Requirements</a:t>
          </a:r>
          <a:r>
            <a:rPr lang="fr-FR" sz="1400" i="1" dirty="0"/>
            <a:t> management</a:t>
          </a:r>
          <a:endParaRPr lang="nl-NL" sz="1400" dirty="0"/>
        </a:p>
      </dgm:t>
    </dgm:pt>
    <dgm:pt modelId="{AC489074-CA0E-41A4-934E-AA2789E12B0B}" type="sibTrans" cxnId="{846D04E5-E998-455C-9917-BCAA3C58A836}">
      <dgm:prSet/>
      <dgm:spPr/>
      <dgm:t>
        <a:bodyPr/>
        <a:lstStyle/>
        <a:p>
          <a:endParaRPr lang="nl-NL"/>
        </a:p>
      </dgm:t>
    </dgm:pt>
    <dgm:pt modelId="{518341D0-4D89-4A5C-B43B-E1D4391BA6A2}" type="parTrans" cxnId="{846D04E5-E998-455C-9917-BCAA3C58A836}">
      <dgm:prSet/>
      <dgm:spPr/>
      <dgm:t>
        <a:bodyPr/>
        <a:lstStyle/>
        <a:p>
          <a:endParaRPr lang="nl-NL"/>
        </a:p>
      </dgm:t>
    </dgm:pt>
    <dgm:pt modelId="{567DFB18-562E-40A4-982E-3E7AD7D439AD}" type="pres">
      <dgm:prSet presAssocID="{CB42BEA7-D6AC-400C-9205-90D892C982EC}" presName="rootnode" presStyleCnt="0">
        <dgm:presLayoutVars>
          <dgm:chMax/>
          <dgm:chPref/>
          <dgm:dir/>
          <dgm:animLvl val="lvl"/>
        </dgm:presLayoutVars>
      </dgm:prSet>
      <dgm:spPr/>
    </dgm:pt>
    <dgm:pt modelId="{E3F60522-FAD6-4F4B-8336-616711782AC9}" type="pres">
      <dgm:prSet presAssocID="{D254FF17-5CBC-4EBB-9D75-09CFEB10AABC}" presName="composite" presStyleCnt="0"/>
      <dgm:spPr/>
    </dgm:pt>
    <dgm:pt modelId="{3F5C30F7-1C62-4145-B45F-D17DB8B3B422}" type="pres">
      <dgm:prSet presAssocID="{D254FF17-5CBC-4EBB-9D75-09CFEB10AABC}" presName="bentUpArrow1" presStyleLbl="alignImgPlace1" presStyleIdx="0" presStyleCnt="2" custLinFactNeighborX="-4320" custLinFactNeighborY="-3242"/>
      <dgm:spPr/>
    </dgm:pt>
    <dgm:pt modelId="{E95AAF7C-9FA0-4978-910E-6A37F984FED0}" type="pres">
      <dgm:prSet presAssocID="{D254FF17-5CBC-4EBB-9D75-09CFEB10AABC}" presName="ParentText" presStyleLbl="node1" presStyleIdx="0" presStyleCnt="3" custLinFactNeighborX="-6983" custLinFactNeighborY="-11651">
        <dgm:presLayoutVars>
          <dgm:chMax val="1"/>
          <dgm:chPref val="1"/>
          <dgm:bulletEnabled val="1"/>
        </dgm:presLayoutVars>
      </dgm:prSet>
      <dgm:spPr/>
    </dgm:pt>
    <dgm:pt modelId="{D829D514-17FA-4702-BC5E-1C80833E98B5}" type="pres">
      <dgm:prSet presAssocID="{D254FF17-5CBC-4EBB-9D75-09CFEB10AABC}" presName="ChildText" presStyleLbl="revTx" presStyleIdx="0" presStyleCnt="3" custScaleX="827902" custScaleY="170406" custLinFactX="184169" custLinFactNeighborX="200000" custLinFactNeighborY="-48723">
        <dgm:presLayoutVars>
          <dgm:chMax val="0"/>
          <dgm:chPref val="0"/>
          <dgm:bulletEnabled val="1"/>
        </dgm:presLayoutVars>
      </dgm:prSet>
      <dgm:spPr/>
    </dgm:pt>
    <dgm:pt modelId="{68429216-7E33-47F1-BA36-A0357A6D7FF3}" type="pres">
      <dgm:prSet presAssocID="{2E64A9B8-82DB-48B4-B204-1600171D72BC}" presName="sibTrans" presStyleCnt="0"/>
      <dgm:spPr/>
    </dgm:pt>
    <dgm:pt modelId="{C9A02200-39C4-4F7F-9071-4BB23D226BDF}" type="pres">
      <dgm:prSet presAssocID="{9FAF0789-C186-450A-B564-69501DAA7DEA}" presName="composite" presStyleCnt="0"/>
      <dgm:spPr/>
    </dgm:pt>
    <dgm:pt modelId="{D25E920F-0327-4D01-B63E-7AEDF382F6E1}" type="pres">
      <dgm:prSet presAssocID="{9FAF0789-C186-450A-B564-69501DAA7DEA}" presName="bentUpArrow1" presStyleLbl="alignImgPlace1" presStyleIdx="1" presStyleCnt="2" custLinFactX="-72456" custLinFactNeighborX="-100000" custLinFactNeighborY="15855"/>
      <dgm:spPr/>
    </dgm:pt>
    <dgm:pt modelId="{E5070D66-7EC2-422F-B5A0-F15B068E7DBB}" type="pres">
      <dgm:prSet presAssocID="{9FAF0789-C186-450A-B564-69501DAA7DEA}" presName="ParentText" presStyleLbl="node1" presStyleIdx="1" presStyleCnt="3" custLinFactX="-23042" custLinFactNeighborX="-100000" custLinFactNeighborY="3657">
        <dgm:presLayoutVars>
          <dgm:chMax val="1"/>
          <dgm:chPref val="1"/>
          <dgm:bulletEnabled val="1"/>
        </dgm:presLayoutVars>
      </dgm:prSet>
      <dgm:spPr/>
    </dgm:pt>
    <dgm:pt modelId="{012AC413-DC6E-4044-B063-D757DBEE5D28}" type="pres">
      <dgm:prSet presAssocID="{9FAF0789-C186-450A-B564-69501DAA7DEA}" presName="ChildText" presStyleLbl="revTx" presStyleIdx="1" presStyleCnt="3" custScaleX="603895" custScaleY="203684" custLinFactX="41109" custLinFactNeighborX="100000" custLinFactNeighborY="4426">
        <dgm:presLayoutVars>
          <dgm:chMax val="0"/>
          <dgm:chPref val="0"/>
          <dgm:bulletEnabled val="1"/>
        </dgm:presLayoutVars>
      </dgm:prSet>
      <dgm:spPr/>
    </dgm:pt>
    <dgm:pt modelId="{BF6E3786-0FBB-49D8-A470-BA6078065905}" type="pres">
      <dgm:prSet presAssocID="{34F32854-09C6-4CD8-95E8-3044DC8EDD60}" presName="sibTrans" presStyleCnt="0"/>
      <dgm:spPr/>
    </dgm:pt>
    <dgm:pt modelId="{7D343ED8-5E7A-4DEF-B0D7-E3E0164CAD45}" type="pres">
      <dgm:prSet presAssocID="{B9A08D47-489C-4769-AD7D-9C4B2B052B92}" presName="composite" presStyleCnt="0"/>
      <dgm:spPr/>
    </dgm:pt>
    <dgm:pt modelId="{8CD1ACB6-D922-43F5-8F79-1E602459CAE2}" type="pres">
      <dgm:prSet presAssocID="{B9A08D47-489C-4769-AD7D-9C4B2B052B92}" presName="ParentText" presStyleLbl="node1" presStyleIdx="2" presStyleCnt="3" custLinFactX="-109018" custLinFactNeighborX="-200000" custLinFactNeighborY="-14928">
        <dgm:presLayoutVars>
          <dgm:chMax val="1"/>
          <dgm:chPref val="1"/>
          <dgm:bulletEnabled val="1"/>
        </dgm:presLayoutVars>
      </dgm:prSet>
      <dgm:spPr/>
    </dgm:pt>
    <dgm:pt modelId="{650CAAD3-2A16-44E5-B91B-317EF004CF43}" type="pres">
      <dgm:prSet presAssocID="{B9A08D47-489C-4769-AD7D-9C4B2B052B92}" presName="FinalChildText" presStyleLbl="revTx" presStyleIdx="2" presStyleCnt="3" custScaleX="590169" custScaleY="276809" custLinFactX="-42401" custLinFactNeighborX="-100000" custLinFactNeighborY="35743">
        <dgm:presLayoutVars>
          <dgm:chMax val="0"/>
          <dgm:chPref val="0"/>
          <dgm:bulletEnabled val="1"/>
        </dgm:presLayoutVars>
      </dgm:prSet>
      <dgm:spPr/>
    </dgm:pt>
  </dgm:ptLst>
  <dgm:cxnLst>
    <dgm:cxn modelId="{863C0505-2FEF-40FC-A8A4-076CD466F132}" type="presOf" srcId="{4A533BED-D5BD-41CA-B639-AC67519CF979}" destId="{650CAAD3-2A16-44E5-B91B-317EF004CF43}" srcOrd="0" destOrd="0" presId="urn:microsoft.com/office/officeart/2005/8/layout/StepDownProcess"/>
    <dgm:cxn modelId="{88568805-0EAA-4E44-AC6B-AFEB8CDF254D}" type="presOf" srcId="{B9A08D47-489C-4769-AD7D-9C4B2B052B92}" destId="{8CD1ACB6-D922-43F5-8F79-1E602459CAE2}" srcOrd="0" destOrd="0" presId="urn:microsoft.com/office/officeart/2005/8/layout/StepDownProcess"/>
    <dgm:cxn modelId="{A1112E09-31E1-4F66-AFD2-728695AF8C2A}" srcId="{B9A08D47-489C-4769-AD7D-9C4B2B052B92}" destId="{C2B29D81-C05B-4681-A644-B6F79DC7056F}" srcOrd="2" destOrd="0" parTransId="{CD583CCE-2429-499A-BC7C-A62A1995414E}" sibTransId="{00959B0D-51E8-4BDC-8D8A-B8DC0953745D}"/>
    <dgm:cxn modelId="{63A4EA3B-E56A-428E-9291-897307FCA9E4}" type="presOf" srcId="{D254FF17-5CBC-4EBB-9D75-09CFEB10AABC}" destId="{E95AAF7C-9FA0-4978-910E-6A37F984FED0}" srcOrd="0" destOrd="0" presId="urn:microsoft.com/office/officeart/2005/8/layout/StepDownProcess"/>
    <dgm:cxn modelId="{1477555B-BCF7-4AD9-9785-4F65D6FD167B}" type="presOf" srcId="{9FAF0789-C186-450A-B564-69501DAA7DEA}" destId="{E5070D66-7EC2-422F-B5A0-F15B068E7DBB}" srcOrd="0" destOrd="0" presId="urn:microsoft.com/office/officeart/2005/8/layout/StepDownProcess"/>
    <dgm:cxn modelId="{CA49645C-74EF-4279-8C3F-28A1148AEE53}" type="presOf" srcId="{CB42BEA7-D6AC-400C-9205-90D892C982EC}" destId="{567DFB18-562E-40A4-982E-3E7AD7D439AD}" srcOrd="0" destOrd="0" presId="urn:microsoft.com/office/officeart/2005/8/layout/StepDownProcess"/>
    <dgm:cxn modelId="{9B1C125F-7F90-4D60-9D17-50E4C3BF1B3B}" type="presOf" srcId="{DBD3D5E0-3881-4741-BB3A-4077AF38BE37}" destId="{650CAAD3-2A16-44E5-B91B-317EF004CF43}" srcOrd="0" destOrd="1" presId="urn:microsoft.com/office/officeart/2005/8/layout/StepDownProcess"/>
    <dgm:cxn modelId="{3BB5E54F-CE60-4D0E-A119-4929AE3B5489}" srcId="{B9A08D47-489C-4769-AD7D-9C4B2B052B92}" destId="{DBD3D5E0-3881-4741-BB3A-4077AF38BE37}" srcOrd="1" destOrd="0" parTransId="{B2F6E171-4282-417A-B0DA-647D3AB38894}" sibTransId="{9F9421C0-1C40-41E8-8E9B-FF58C3DDB4B5}"/>
    <dgm:cxn modelId="{8CEB1350-28D6-46E9-9659-465CC2DDE36B}" srcId="{D254FF17-5CBC-4EBB-9D75-09CFEB10AABC}" destId="{27C9911D-635F-4926-BC08-5F4AB6AC1016}" srcOrd="0" destOrd="0" parTransId="{4A1FFD01-802F-4F83-995A-553322B8846A}" sibTransId="{BBCB3B2C-0F7C-4342-90A7-BBC10FE2F847}"/>
    <dgm:cxn modelId="{ACA7C554-0038-4102-A2E1-3A2CC23E9A16}" srcId="{B9A08D47-489C-4769-AD7D-9C4B2B052B92}" destId="{4A533BED-D5BD-41CA-B639-AC67519CF979}" srcOrd="0" destOrd="0" parTransId="{5F5DA66F-AA66-4091-B80E-2558F042AF6A}" sibTransId="{20054F31-5961-430F-899B-3A9854F14897}"/>
    <dgm:cxn modelId="{AE2E7B78-E9D7-47E4-8B62-8FE686EB13A5}" srcId="{CB42BEA7-D6AC-400C-9205-90D892C982EC}" destId="{9FAF0789-C186-450A-B564-69501DAA7DEA}" srcOrd="1" destOrd="0" parTransId="{D39A6A09-4317-4AC9-BD64-0D6C12703079}" sibTransId="{34F32854-09C6-4CD8-95E8-3044DC8EDD60}"/>
    <dgm:cxn modelId="{B84A675A-474E-4DC5-898F-66B3980C0F65}" type="presOf" srcId="{C2B29D81-C05B-4681-A644-B6F79DC7056F}" destId="{650CAAD3-2A16-44E5-B91B-317EF004CF43}" srcOrd="0" destOrd="2" presId="urn:microsoft.com/office/officeart/2005/8/layout/StepDownProcess"/>
    <dgm:cxn modelId="{D6A961AA-CDD7-454E-8EAE-6399DA4D91D1}" type="presOf" srcId="{279F68D2-A75C-4EA9-9DE0-09E47D1E3308}" destId="{D829D514-17FA-4702-BC5E-1C80833E98B5}" srcOrd="0" destOrd="1" presId="urn:microsoft.com/office/officeart/2005/8/layout/StepDownProcess"/>
    <dgm:cxn modelId="{C1582BBD-0665-4B56-B50A-3DF8849E152D}" type="presOf" srcId="{911019A9-A802-445B-A6BB-18204E4185AF}" destId="{012AC413-DC6E-4044-B063-D757DBEE5D28}" srcOrd="0" destOrd="0" presId="urn:microsoft.com/office/officeart/2005/8/layout/StepDownProcess"/>
    <dgm:cxn modelId="{61D6CDBE-4E55-4719-8F1A-3CD4A0FF1FDD}" type="presOf" srcId="{6F34AE27-4870-464D-A8E3-B1AC44D165B5}" destId="{650CAAD3-2A16-44E5-B91B-317EF004CF43}" srcOrd="0" destOrd="3" presId="urn:microsoft.com/office/officeart/2005/8/layout/StepDownProcess"/>
    <dgm:cxn modelId="{E961DCCF-5692-43FA-9450-0CE21D10462E}" srcId="{CB42BEA7-D6AC-400C-9205-90D892C982EC}" destId="{D254FF17-5CBC-4EBB-9D75-09CFEB10AABC}" srcOrd="0" destOrd="0" parTransId="{EE5B52C1-887D-418A-A44C-CA14F931BB10}" sibTransId="{2E64A9B8-82DB-48B4-B204-1600171D72BC}"/>
    <dgm:cxn modelId="{846D04E5-E998-455C-9917-BCAA3C58A836}" srcId="{9FAF0789-C186-450A-B564-69501DAA7DEA}" destId="{911019A9-A802-445B-A6BB-18204E4185AF}" srcOrd="0" destOrd="0" parTransId="{518341D0-4D89-4A5C-B43B-E1D4391BA6A2}" sibTransId="{AC489074-CA0E-41A4-934E-AA2789E12B0B}"/>
    <dgm:cxn modelId="{FCDB6AE8-4508-42C7-81B8-B56F2D5A23DA}" srcId="{CB42BEA7-D6AC-400C-9205-90D892C982EC}" destId="{B9A08D47-489C-4769-AD7D-9C4B2B052B92}" srcOrd="2" destOrd="0" parTransId="{2DB699E3-22F9-4C23-AC7C-AA574D73B145}" sibTransId="{7886F5B9-C24B-4AD0-BCDC-03CAA9C6521C}"/>
    <dgm:cxn modelId="{ED2E02F9-97AF-45C1-BFB3-2E1DE6C97C19}" type="presOf" srcId="{27C9911D-635F-4926-BC08-5F4AB6AC1016}" destId="{D829D514-17FA-4702-BC5E-1C80833E98B5}" srcOrd="0" destOrd="0" presId="urn:microsoft.com/office/officeart/2005/8/layout/StepDownProcess"/>
    <dgm:cxn modelId="{EEB93CFB-21A5-4EB2-8167-08EE27433936}" srcId="{B9A08D47-489C-4769-AD7D-9C4B2B052B92}" destId="{6F34AE27-4870-464D-A8E3-B1AC44D165B5}" srcOrd="3" destOrd="0" parTransId="{6E00630E-754C-4808-979F-FBD00D8EF946}" sibTransId="{93A254F1-F25B-44D5-BC7F-48282D6C68A6}"/>
    <dgm:cxn modelId="{15892BFE-5F9C-436E-9424-72DBA14FCEEE}" srcId="{D254FF17-5CBC-4EBB-9D75-09CFEB10AABC}" destId="{279F68D2-A75C-4EA9-9DE0-09E47D1E3308}" srcOrd="1" destOrd="0" parTransId="{1CCDFB36-03C7-4188-9992-C39B3BC56963}" sibTransId="{1900EE32-F726-4B84-A912-3D90D938BC3B}"/>
    <dgm:cxn modelId="{7486BAC1-01C9-451D-9EEE-8A7355753264}" type="presParOf" srcId="{567DFB18-562E-40A4-982E-3E7AD7D439AD}" destId="{E3F60522-FAD6-4F4B-8336-616711782AC9}" srcOrd="0" destOrd="0" presId="urn:microsoft.com/office/officeart/2005/8/layout/StepDownProcess"/>
    <dgm:cxn modelId="{13129D0A-9DEF-4C96-83B1-58723B2FAAA9}" type="presParOf" srcId="{E3F60522-FAD6-4F4B-8336-616711782AC9}" destId="{3F5C30F7-1C62-4145-B45F-D17DB8B3B422}" srcOrd="0" destOrd="0" presId="urn:microsoft.com/office/officeart/2005/8/layout/StepDownProcess"/>
    <dgm:cxn modelId="{FC657DE7-C8DD-4D26-AEE8-FDA7BF74FA66}" type="presParOf" srcId="{E3F60522-FAD6-4F4B-8336-616711782AC9}" destId="{E95AAF7C-9FA0-4978-910E-6A37F984FED0}" srcOrd="1" destOrd="0" presId="urn:microsoft.com/office/officeart/2005/8/layout/StepDownProcess"/>
    <dgm:cxn modelId="{77D5349E-96EC-41F3-AEA5-8250CF6CBA0E}" type="presParOf" srcId="{E3F60522-FAD6-4F4B-8336-616711782AC9}" destId="{D829D514-17FA-4702-BC5E-1C80833E98B5}" srcOrd="2" destOrd="0" presId="urn:microsoft.com/office/officeart/2005/8/layout/StepDownProcess"/>
    <dgm:cxn modelId="{FFD948B0-487B-4302-88B9-F1E7A61995AC}" type="presParOf" srcId="{567DFB18-562E-40A4-982E-3E7AD7D439AD}" destId="{68429216-7E33-47F1-BA36-A0357A6D7FF3}" srcOrd="1" destOrd="0" presId="urn:microsoft.com/office/officeart/2005/8/layout/StepDownProcess"/>
    <dgm:cxn modelId="{C3FB33CB-9545-4944-9E57-83DBF9B29E77}" type="presParOf" srcId="{567DFB18-562E-40A4-982E-3E7AD7D439AD}" destId="{C9A02200-39C4-4F7F-9071-4BB23D226BDF}" srcOrd="2" destOrd="0" presId="urn:microsoft.com/office/officeart/2005/8/layout/StepDownProcess"/>
    <dgm:cxn modelId="{3F5F364C-707B-4417-850E-A8A250EF82F2}" type="presParOf" srcId="{C9A02200-39C4-4F7F-9071-4BB23D226BDF}" destId="{D25E920F-0327-4D01-B63E-7AEDF382F6E1}" srcOrd="0" destOrd="0" presId="urn:microsoft.com/office/officeart/2005/8/layout/StepDownProcess"/>
    <dgm:cxn modelId="{C4E2ED09-C35A-4C5F-9BBF-595A47F6E598}" type="presParOf" srcId="{C9A02200-39C4-4F7F-9071-4BB23D226BDF}" destId="{E5070D66-7EC2-422F-B5A0-F15B068E7DBB}" srcOrd="1" destOrd="0" presId="urn:microsoft.com/office/officeart/2005/8/layout/StepDownProcess"/>
    <dgm:cxn modelId="{28DF6609-0EA9-488F-B00D-053404279A3D}" type="presParOf" srcId="{C9A02200-39C4-4F7F-9071-4BB23D226BDF}" destId="{012AC413-DC6E-4044-B063-D757DBEE5D28}" srcOrd="2" destOrd="0" presId="urn:microsoft.com/office/officeart/2005/8/layout/StepDownProcess"/>
    <dgm:cxn modelId="{DA9EE7D9-3B6C-4BC2-ABA5-9BA4C01F8CFD}" type="presParOf" srcId="{567DFB18-562E-40A4-982E-3E7AD7D439AD}" destId="{BF6E3786-0FBB-49D8-A470-BA6078065905}" srcOrd="3" destOrd="0" presId="urn:microsoft.com/office/officeart/2005/8/layout/StepDownProcess"/>
    <dgm:cxn modelId="{4B2852A3-73C8-44BB-ACD4-E778652DA891}" type="presParOf" srcId="{567DFB18-562E-40A4-982E-3E7AD7D439AD}" destId="{7D343ED8-5E7A-4DEF-B0D7-E3E0164CAD45}" srcOrd="4" destOrd="0" presId="urn:microsoft.com/office/officeart/2005/8/layout/StepDownProcess"/>
    <dgm:cxn modelId="{3322E2C2-8E13-4C18-B8D7-A32FB5798D1F}" type="presParOf" srcId="{7D343ED8-5E7A-4DEF-B0D7-E3E0164CAD45}" destId="{8CD1ACB6-D922-43F5-8F79-1E602459CAE2}" srcOrd="0" destOrd="0" presId="urn:microsoft.com/office/officeart/2005/8/layout/StepDownProcess"/>
    <dgm:cxn modelId="{AFA028BF-59EB-4598-95AA-00F5B7C79F1F}" type="presParOf" srcId="{7D343ED8-5E7A-4DEF-B0D7-E3E0164CAD45}" destId="{650CAAD3-2A16-44E5-B91B-317EF004CF4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C30F7-1C62-4145-B45F-D17DB8B3B422}">
      <dsp:nvSpPr>
        <dsp:cNvPr id="0" name=""/>
        <dsp:cNvSpPr/>
      </dsp:nvSpPr>
      <dsp:spPr>
        <a:xfrm rot="5400000">
          <a:off x="1384931" y="1321298"/>
          <a:ext cx="953702" cy="108575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5AAF7C-9FA0-4978-910E-6A37F984FED0}">
      <dsp:nvSpPr>
        <dsp:cNvPr id="0" name=""/>
        <dsp:cNvSpPr/>
      </dsp:nvSpPr>
      <dsp:spPr>
        <a:xfrm>
          <a:off x="1132258" y="264100"/>
          <a:ext cx="1605472" cy="1123778"/>
        </a:xfrm>
        <a:prstGeom prst="roundRect">
          <a:avLst>
            <a:gd name="adj" fmla="val 1667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NL" sz="1400" kern="1200" dirty="0"/>
            <a:t>Nieuwe applicatie?</a:t>
          </a:r>
        </a:p>
      </dsp:txBody>
      <dsp:txXfrm>
        <a:off x="1187126" y="318968"/>
        <a:ext cx="1495736" cy="1014042"/>
      </dsp:txXfrm>
    </dsp:sp>
    <dsp:sp modelId="{D829D514-17FA-4702-BC5E-1C80833E98B5}">
      <dsp:nvSpPr>
        <dsp:cNvPr id="0" name=""/>
        <dsp:cNvSpPr/>
      </dsp:nvSpPr>
      <dsp:spPr>
        <a:xfrm>
          <a:off x="2873367" y="392532"/>
          <a:ext cx="6630906" cy="90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nl-NL" sz="1400" kern="1200" dirty="0"/>
            <a:t>Geen applicatie naam/configuratie item (CI) in </a:t>
          </a:r>
          <a:r>
            <a:rPr lang="nl-NL" sz="1400" kern="1200" dirty="0" err="1"/>
            <a:t>Confipedia</a:t>
          </a:r>
          <a:r>
            <a:rPr lang="nl-NL" sz="1400" kern="1200" dirty="0"/>
            <a:t> </a:t>
          </a:r>
          <a:r>
            <a:rPr lang="nl-NL" sz="1400" kern="1200" dirty="0">
              <a:hlinkClick xmlns:r="http://schemas.openxmlformats.org/officeDocument/2006/relationships" r:id="rId1" tooltip="Confipedia"/>
            </a:rPr>
            <a:t>https://samenwerken.sharepoint.uwv.nl/sites/ict/pm/config/basl%20html/index.html</a:t>
          </a:r>
          <a:endParaRPr lang="nl-NL" sz="1400" kern="1200" dirty="0"/>
        </a:p>
        <a:p>
          <a:pPr marL="114300" lvl="1" indent="-114300" algn="l" defTabSz="622300">
            <a:lnSpc>
              <a:spcPct val="90000"/>
            </a:lnSpc>
            <a:spcBef>
              <a:spcPct val="0"/>
            </a:spcBef>
            <a:spcAft>
              <a:spcPct val="15000"/>
            </a:spcAft>
            <a:buChar char="•"/>
          </a:pPr>
          <a:r>
            <a:rPr lang="nl-NL" sz="1400" kern="1200" dirty="0"/>
            <a:t>Geen HLD</a:t>
          </a:r>
        </a:p>
      </dsp:txBody>
      <dsp:txXfrm>
        <a:off x="2873367" y="392532"/>
        <a:ext cx="6630906" cy="908287"/>
      </dsp:txXfrm>
    </dsp:sp>
    <dsp:sp modelId="{D25E920F-0327-4D01-B63E-7AEDF382F6E1}">
      <dsp:nvSpPr>
        <dsp:cNvPr id="0" name=""/>
        <dsp:cNvSpPr/>
      </dsp:nvSpPr>
      <dsp:spPr>
        <a:xfrm rot="5400000">
          <a:off x="2691152" y="2598483"/>
          <a:ext cx="953702" cy="1085756"/>
        </a:xfrm>
        <a:prstGeom prst="bentUpArrow">
          <a:avLst>
            <a:gd name="adj1" fmla="val 32840"/>
            <a:gd name="adj2" fmla="val 25000"/>
            <a:gd name="adj3" fmla="val 35780"/>
          </a:avLst>
        </a:prstGeom>
        <a:solidFill>
          <a:schemeClr val="accent1">
            <a:tint val="50000"/>
            <a:hueOff val="40158"/>
            <a:satOff val="-1629"/>
            <a:lumOff val="55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70D66-7EC2-422F-B5A0-F15B068E7DBB}">
      <dsp:nvSpPr>
        <dsp:cNvPr id="0" name=""/>
        <dsp:cNvSpPr/>
      </dsp:nvSpPr>
      <dsp:spPr>
        <a:xfrm>
          <a:off x="2469370" y="1525216"/>
          <a:ext cx="1605472" cy="1123778"/>
        </a:xfrm>
        <a:prstGeom prst="roundRect">
          <a:avLst>
            <a:gd name="adj" fmla="val 16670"/>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NL" sz="1400" kern="1200" dirty="0"/>
            <a:t>Download </a:t>
          </a:r>
          <a:r>
            <a:rPr lang="nl-NL" sz="1100" kern="1200" dirty="0"/>
            <a:t>laatste versie van </a:t>
          </a:r>
          <a:r>
            <a:rPr lang="nl-NL" sz="1400" kern="1200" dirty="0"/>
            <a:t>REQ </a:t>
          </a:r>
          <a:r>
            <a:rPr lang="nl-NL" sz="1400" kern="1200" dirty="0" err="1"/>
            <a:t>Doc</a:t>
          </a:r>
          <a:r>
            <a:rPr lang="nl-NL" sz="1400" kern="1200" dirty="0"/>
            <a:t>. template</a:t>
          </a:r>
        </a:p>
      </dsp:txBody>
      <dsp:txXfrm>
        <a:off x="2524238" y="1580084"/>
        <a:ext cx="1495736" cy="1014042"/>
      </dsp:txXfrm>
    </dsp:sp>
    <dsp:sp modelId="{012AC413-DC6E-4044-B063-D757DBEE5D28}">
      <dsp:nvSpPr>
        <dsp:cNvPr id="0" name=""/>
        <dsp:cNvSpPr/>
      </dsp:nvSpPr>
      <dsp:spPr>
        <a:xfrm>
          <a:off x="4285690" y="1664834"/>
          <a:ext cx="5254681" cy="90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nl-NL" sz="1400" kern="1200" dirty="0"/>
            <a:t>Download </a:t>
          </a:r>
          <a:r>
            <a:rPr lang="nl-NL" sz="1400" kern="1200" baseline="0" dirty="0"/>
            <a:t>hier: </a:t>
          </a:r>
          <a:r>
            <a:rPr lang="nl-NL" sz="1400" kern="1200" baseline="0" dirty="0">
              <a:hlinkClick xmlns:r="http://schemas.openxmlformats.org/officeDocument/2006/relationships" r:id="rId2"/>
            </a:rPr>
            <a:t>https://dxcportalgbr.sharepoint.com/sites/UWVJCP/Delivery/Infrastructure/Forms/AllItems.aspx</a:t>
          </a:r>
          <a:r>
            <a:rPr lang="nl-NL" sz="1400" kern="1200" baseline="0" dirty="0"/>
            <a:t> --&gt; MAP </a:t>
          </a:r>
          <a:r>
            <a:rPr lang="fr-FR" sz="1400" i="1" kern="1200" baseline="0" dirty="0"/>
            <a:t>00_Instructies en </a:t>
          </a:r>
          <a:r>
            <a:rPr lang="fr-FR" sz="1400" i="1" kern="1200" baseline="0" dirty="0" err="1"/>
            <a:t>Templates</a:t>
          </a:r>
          <a:r>
            <a:rPr lang="fr-FR" sz="1400" i="1" kern="1200" baseline="0" dirty="0"/>
            <a:t> - HLD en </a:t>
          </a:r>
          <a:r>
            <a:rPr lang="fr-FR" sz="1400" i="1" kern="1200" baseline="0" dirty="0" err="1"/>
            <a:t>Requirements</a:t>
          </a:r>
          <a:r>
            <a:rPr lang="fr-FR" sz="1400" i="1" kern="1200" baseline="0" dirty="0"/>
            <a:t> management</a:t>
          </a:r>
          <a:endParaRPr lang="nl-NL" sz="1400" i="1" kern="1200" dirty="0"/>
        </a:p>
      </dsp:txBody>
      <dsp:txXfrm>
        <a:off x="4285690" y="1664834"/>
        <a:ext cx="5254681" cy="908287"/>
      </dsp:txXfrm>
    </dsp:sp>
    <dsp:sp modelId="{73DFCB49-D853-43D8-A7CF-299D585CA625}">
      <dsp:nvSpPr>
        <dsp:cNvPr id="0" name=""/>
        <dsp:cNvSpPr/>
      </dsp:nvSpPr>
      <dsp:spPr>
        <a:xfrm rot="5400000">
          <a:off x="4040943" y="3891834"/>
          <a:ext cx="953702" cy="1085756"/>
        </a:xfrm>
        <a:prstGeom prst="bentUpArrow">
          <a:avLst>
            <a:gd name="adj1" fmla="val 32840"/>
            <a:gd name="adj2" fmla="val 25000"/>
            <a:gd name="adj3" fmla="val 35780"/>
          </a:avLst>
        </a:prstGeom>
        <a:solidFill>
          <a:schemeClr val="accent1">
            <a:tint val="50000"/>
            <a:hueOff val="80316"/>
            <a:satOff val="-3258"/>
            <a:lumOff val="110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D1ACB6-D922-43F5-8F79-1E602459CAE2}">
      <dsp:nvSpPr>
        <dsp:cNvPr id="0" name=""/>
        <dsp:cNvSpPr/>
      </dsp:nvSpPr>
      <dsp:spPr>
        <a:xfrm>
          <a:off x="3814384" y="2796423"/>
          <a:ext cx="1605472" cy="1123778"/>
        </a:xfrm>
        <a:prstGeom prst="roundRect">
          <a:avLst>
            <a:gd name="adj" fmla="val 16670"/>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nl-NL" sz="1500" kern="1200" dirty="0"/>
            <a:t> </a:t>
          </a:r>
          <a:r>
            <a:rPr lang="nl-NL" sz="1400" kern="1200" dirty="0"/>
            <a:t>Creëer</a:t>
          </a:r>
          <a:r>
            <a:rPr lang="nl-NL" sz="1100" kern="1200" dirty="0"/>
            <a:t> eerste versie van </a:t>
          </a:r>
          <a:r>
            <a:rPr lang="nl-NL" sz="1400" kern="1200" dirty="0"/>
            <a:t>REQ </a:t>
          </a:r>
          <a:r>
            <a:rPr lang="nl-NL" sz="1400" kern="1200" dirty="0" err="1"/>
            <a:t>Doc</a:t>
          </a:r>
          <a:r>
            <a:rPr lang="nl-NL" sz="1400" kern="1200" dirty="0"/>
            <a:t> 0.x  </a:t>
          </a:r>
        </a:p>
      </dsp:txBody>
      <dsp:txXfrm>
        <a:off x="3869252" y="2851291"/>
        <a:ext cx="1495736" cy="1014042"/>
      </dsp:txXfrm>
    </dsp:sp>
    <dsp:sp modelId="{E23596AC-A910-4B3E-BFD7-8342283CD030}">
      <dsp:nvSpPr>
        <dsp:cNvPr id="0" name=""/>
        <dsp:cNvSpPr/>
      </dsp:nvSpPr>
      <dsp:spPr>
        <a:xfrm>
          <a:off x="6023513" y="2875690"/>
          <a:ext cx="6115848" cy="90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nl-NL" sz="1400" kern="1200" dirty="0"/>
            <a:t>Volg de instructies en richtlijnen in het UWV REQ </a:t>
          </a:r>
          <a:r>
            <a:rPr lang="nl-NL" sz="1400" kern="1200" dirty="0" err="1"/>
            <a:t>Doc</a:t>
          </a:r>
          <a:r>
            <a:rPr lang="nl-NL" sz="1400" kern="1200" dirty="0"/>
            <a:t> template</a:t>
          </a:r>
        </a:p>
        <a:p>
          <a:pPr marL="114300" lvl="1" indent="-114300" algn="l" defTabSz="622300">
            <a:lnSpc>
              <a:spcPct val="90000"/>
            </a:lnSpc>
            <a:spcBef>
              <a:spcPct val="0"/>
            </a:spcBef>
            <a:spcAft>
              <a:spcPct val="15000"/>
            </a:spcAft>
            <a:buChar char="•"/>
          </a:pPr>
          <a:r>
            <a:rPr lang="nl-NL" sz="1400" kern="1200" dirty="0"/>
            <a:t>UWV dient hoofdstuk 1 t/m 4 in te vullen</a:t>
          </a:r>
        </a:p>
        <a:p>
          <a:pPr marL="114300" lvl="1" indent="-114300" algn="l" defTabSz="622300">
            <a:lnSpc>
              <a:spcPct val="90000"/>
            </a:lnSpc>
            <a:spcBef>
              <a:spcPct val="0"/>
            </a:spcBef>
            <a:spcAft>
              <a:spcPct val="15000"/>
            </a:spcAft>
            <a:buChar char="•"/>
          </a:pPr>
          <a:r>
            <a:rPr lang="nl-NL" sz="1400" kern="1200" dirty="0"/>
            <a:t>Vergeet niet de appendix “</a:t>
          </a:r>
          <a:r>
            <a:rPr lang="nl-NL" sz="1400" kern="1200" dirty="0" err="1"/>
            <a:t>version</a:t>
          </a:r>
          <a:r>
            <a:rPr lang="nl-NL" sz="1400" kern="1200" dirty="0"/>
            <a:t> control” in te vullen!</a:t>
          </a:r>
        </a:p>
      </dsp:txBody>
      <dsp:txXfrm>
        <a:off x="6023513" y="2875690"/>
        <a:ext cx="6115848" cy="908287"/>
      </dsp:txXfrm>
    </dsp:sp>
    <dsp:sp modelId="{DD5CDDBA-5798-4CDF-93E1-93F02C91206B}">
      <dsp:nvSpPr>
        <dsp:cNvPr id="0" name=""/>
        <dsp:cNvSpPr/>
      </dsp:nvSpPr>
      <dsp:spPr>
        <a:xfrm>
          <a:off x="5104647" y="4068912"/>
          <a:ext cx="1605472" cy="1123778"/>
        </a:xfrm>
        <a:prstGeom prst="roundRect">
          <a:avLst>
            <a:gd name="adj" fmla="val 1667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NL" sz="1400" kern="1200" dirty="0"/>
            <a:t>Vraag CI naam aan bij Configuratiebeheer</a:t>
          </a:r>
        </a:p>
      </dsp:txBody>
      <dsp:txXfrm>
        <a:off x="5159515" y="4123780"/>
        <a:ext cx="1495736" cy="1014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C30F7-1C62-4145-B45F-D17DB8B3B422}">
      <dsp:nvSpPr>
        <dsp:cNvPr id="0" name=""/>
        <dsp:cNvSpPr/>
      </dsp:nvSpPr>
      <dsp:spPr>
        <a:xfrm rot="5400000">
          <a:off x="2200083" y="1848378"/>
          <a:ext cx="732682" cy="83413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5AAF7C-9FA0-4978-910E-6A37F984FED0}">
      <dsp:nvSpPr>
        <dsp:cNvPr id="0" name=""/>
        <dsp:cNvSpPr/>
      </dsp:nvSpPr>
      <dsp:spPr>
        <a:xfrm>
          <a:off x="1955873" y="959350"/>
          <a:ext cx="1233405" cy="863343"/>
        </a:xfrm>
        <a:prstGeom prst="roundRect">
          <a:avLst>
            <a:gd name="adj" fmla="val 1667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NL" sz="1400" kern="1200" dirty="0"/>
            <a:t>Bestaande applicatie?</a:t>
          </a:r>
        </a:p>
      </dsp:txBody>
      <dsp:txXfrm>
        <a:off x="1998026" y="1001503"/>
        <a:ext cx="1149099" cy="779037"/>
      </dsp:txXfrm>
    </dsp:sp>
    <dsp:sp modelId="{D829D514-17FA-4702-BC5E-1C80833E98B5}">
      <dsp:nvSpPr>
        <dsp:cNvPr id="0" name=""/>
        <dsp:cNvSpPr/>
      </dsp:nvSpPr>
      <dsp:spPr>
        <a:xfrm>
          <a:off x="3456775" y="556648"/>
          <a:ext cx="7426791" cy="118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nl-NL" sz="1400" kern="1200" dirty="0"/>
            <a:t>Controleer applicatie/CI-naam in </a:t>
          </a:r>
          <a:r>
            <a:rPr lang="nl-NL" sz="1400" kern="1200" dirty="0" err="1"/>
            <a:t>Confipedia</a:t>
          </a:r>
          <a:r>
            <a:rPr lang="nl-NL" sz="1400" kern="1200" dirty="0"/>
            <a:t> </a:t>
          </a:r>
          <a:r>
            <a:rPr lang="nl-NL" sz="1400" kern="1200" dirty="0">
              <a:hlinkClick xmlns:r="http://schemas.openxmlformats.org/officeDocument/2006/relationships" r:id="rId1" tooltip="Confipedia"/>
            </a:rPr>
            <a:t>https://samenwerken.sharepoint.uwv.nl/sites/ict/pm/config/basl%20html/index.html</a:t>
          </a:r>
          <a:endParaRPr lang="nl-NL" sz="1400" kern="1200" dirty="0"/>
        </a:p>
        <a:p>
          <a:pPr marL="114300" lvl="1" indent="-114300" algn="l" defTabSz="622300">
            <a:lnSpc>
              <a:spcPct val="90000"/>
            </a:lnSpc>
            <a:spcBef>
              <a:spcPct val="0"/>
            </a:spcBef>
            <a:spcAft>
              <a:spcPct val="15000"/>
            </a:spcAft>
            <a:buChar char="•"/>
          </a:pPr>
          <a:r>
            <a:rPr lang="nl-NL" sz="1400" kern="1200" dirty="0"/>
            <a:t>Download de laatste, actuele HLD versie </a:t>
          </a:r>
          <a:r>
            <a:rPr lang="nl-NL" sz="1400" kern="1200" dirty="0" err="1"/>
            <a:t>X.x</a:t>
          </a:r>
          <a:r>
            <a:rPr lang="nl-NL" sz="1400" kern="1200" dirty="0"/>
            <a:t>, of gebruik laatste UWV </a:t>
          </a:r>
          <a:r>
            <a:rPr lang="nl-NL" sz="1400" kern="1200" dirty="0" err="1"/>
            <a:t>Req</a:t>
          </a:r>
          <a:r>
            <a:rPr lang="nl-NL" sz="1400" kern="1200" dirty="0"/>
            <a:t> document versie </a:t>
          </a:r>
          <a:r>
            <a:rPr lang="nl-NL" sz="1400" kern="1200" dirty="0" err="1"/>
            <a:t>X.x</a:t>
          </a:r>
          <a:r>
            <a:rPr lang="nl-NL" sz="1400" kern="1200" dirty="0"/>
            <a:t> </a:t>
          </a:r>
          <a:r>
            <a:rPr lang="nl-NL" sz="1400" kern="1200" dirty="0">
              <a:hlinkClick xmlns:r="http://schemas.openxmlformats.org/officeDocument/2006/relationships" r:id="rId2"/>
            </a:rPr>
            <a:t>https://dxcportalgbr.sharepoint.com/sites/UWVJCP/Delivery/Apps/Forms/AllItems.aspx?viewpath=%2Fsites%2FUWVJCP%2FDelivery%2FApps%2FForms%2FAllItems%2Easpx</a:t>
          </a:r>
          <a:endParaRPr lang="nl-NL" sz="1400" kern="1200" dirty="0"/>
        </a:p>
      </dsp:txBody>
      <dsp:txXfrm>
        <a:off x="3456775" y="556648"/>
        <a:ext cx="7426791" cy="1189080"/>
      </dsp:txXfrm>
    </dsp:sp>
    <dsp:sp modelId="{D25E920F-0327-4D01-B63E-7AEDF382F6E1}">
      <dsp:nvSpPr>
        <dsp:cNvPr id="0" name=""/>
        <dsp:cNvSpPr/>
      </dsp:nvSpPr>
      <dsp:spPr>
        <a:xfrm rot="5400000">
          <a:off x="3357725" y="3237528"/>
          <a:ext cx="732682" cy="834132"/>
        </a:xfrm>
        <a:prstGeom prst="bentUpArrow">
          <a:avLst>
            <a:gd name="adj1" fmla="val 32840"/>
            <a:gd name="adj2" fmla="val 25000"/>
            <a:gd name="adj3" fmla="val 35780"/>
          </a:avLst>
        </a:prstGeom>
        <a:solidFill>
          <a:schemeClr val="accent1">
            <a:tint val="50000"/>
            <a:hueOff val="80316"/>
            <a:satOff val="-3258"/>
            <a:lumOff val="110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70D66-7EC2-422F-B5A0-F15B068E7DBB}">
      <dsp:nvSpPr>
        <dsp:cNvPr id="0" name=""/>
        <dsp:cNvSpPr/>
      </dsp:nvSpPr>
      <dsp:spPr>
        <a:xfrm>
          <a:off x="3084514" y="2340741"/>
          <a:ext cx="1233405" cy="863343"/>
        </a:xfrm>
        <a:prstGeom prst="roundRect">
          <a:avLst>
            <a:gd name="adj" fmla="val 1667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nl-NL" sz="1200" kern="1200" dirty="0"/>
            <a:t>Download</a:t>
          </a:r>
          <a:r>
            <a:rPr lang="nl-NL" sz="1050" kern="1200" dirty="0"/>
            <a:t> laatste versie van </a:t>
          </a:r>
          <a:r>
            <a:rPr lang="nl-NL" sz="1200" kern="1200" dirty="0"/>
            <a:t>REQ </a:t>
          </a:r>
          <a:r>
            <a:rPr lang="nl-NL" sz="1200" kern="1200" dirty="0" err="1"/>
            <a:t>Doc</a:t>
          </a:r>
          <a:r>
            <a:rPr lang="nl-NL" sz="1200" kern="1200" dirty="0"/>
            <a:t>. template</a:t>
          </a:r>
        </a:p>
      </dsp:txBody>
      <dsp:txXfrm>
        <a:off x="3126667" y="2382894"/>
        <a:ext cx="1149099" cy="779037"/>
      </dsp:txXfrm>
    </dsp:sp>
    <dsp:sp modelId="{012AC413-DC6E-4044-B063-D757DBEE5D28}">
      <dsp:nvSpPr>
        <dsp:cNvPr id="0" name=""/>
        <dsp:cNvSpPr/>
      </dsp:nvSpPr>
      <dsp:spPr>
        <a:xfrm>
          <a:off x="4841237" y="2060643"/>
          <a:ext cx="5417310" cy="14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nl-NL" sz="1400" kern="1200" dirty="0"/>
            <a:t>Download hier: </a:t>
          </a:r>
          <a:r>
            <a:rPr lang="nl-NL" sz="1400" kern="1200" dirty="0">
              <a:hlinkClick xmlns:r="http://schemas.openxmlformats.org/officeDocument/2006/relationships" r:id="rId3"/>
            </a:rPr>
            <a:t>https://dxcportalgbr.sharepoint.com/sites/UWVJCP/Delivery/Infrastructure/Forms/AllItems.aspx</a:t>
          </a:r>
          <a:r>
            <a:rPr lang="nl-NL" sz="1400" kern="1200" dirty="0"/>
            <a:t> --&gt; MAP </a:t>
          </a:r>
          <a:r>
            <a:rPr lang="fr-FR" sz="1400" i="1" kern="1200" dirty="0"/>
            <a:t>00_Instructies en </a:t>
          </a:r>
          <a:r>
            <a:rPr lang="fr-FR" sz="1400" i="1" kern="1200" dirty="0" err="1"/>
            <a:t>Templates</a:t>
          </a:r>
          <a:r>
            <a:rPr lang="fr-FR" sz="1400" i="1" kern="1200" dirty="0"/>
            <a:t> - HLD en </a:t>
          </a:r>
          <a:r>
            <a:rPr lang="fr-FR" sz="1400" i="1" kern="1200" dirty="0" err="1"/>
            <a:t>Requirements</a:t>
          </a:r>
          <a:r>
            <a:rPr lang="fr-FR" sz="1400" i="1" kern="1200" dirty="0"/>
            <a:t> management</a:t>
          </a:r>
          <a:endParaRPr lang="nl-NL" sz="1400" kern="1200" dirty="0"/>
        </a:p>
      </dsp:txBody>
      <dsp:txXfrm>
        <a:off x="4841237" y="2060643"/>
        <a:ext cx="5417310" cy="1421291"/>
      </dsp:txXfrm>
    </dsp:sp>
    <dsp:sp modelId="{8CD1ACB6-D922-43F5-8F79-1E602459CAE2}">
      <dsp:nvSpPr>
        <dsp:cNvPr id="0" name=""/>
        <dsp:cNvSpPr/>
      </dsp:nvSpPr>
      <dsp:spPr>
        <a:xfrm>
          <a:off x="4293970" y="3684649"/>
          <a:ext cx="1233405" cy="863343"/>
        </a:xfrm>
        <a:prstGeom prst="roundRect">
          <a:avLst>
            <a:gd name="adj" fmla="val 1667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NL" sz="1400" kern="1200" dirty="0"/>
            <a:t> </a:t>
          </a:r>
          <a:r>
            <a:rPr lang="nl-NL" sz="1200" kern="1200" dirty="0"/>
            <a:t>Creëer een </a:t>
          </a:r>
          <a:r>
            <a:rPr lang="nl-NL" sz="1400" kern="1200" dirty="0"/>
            <a:t> </a:t>
          </a:r>
          <a:r>
            <a:rPr lang="nl-NL" sz="1050" kern="1200" dirty="0"/>
            <a:t>nieuwe versie </a:t>
          </a:r>
          <a:r>
            <a:rPr lang="nl-NL" sz="1200" kern="1200" dirty="0"/>
            <a:t>REQ </a:t>
          </a:r>
          <a:r>
            <a:rPr lang="nl-NL" sz="1200" kern="1200" dirty="0" err="1"/>
            <a:t>Doc</a:t>
          </a:r>
          <a:r>
            <a:rPr lang="nl-NL" sz="1200" kern="1200" dirty="0"/>
            <a:t>. </a:t>
          </a:r>
          <a:r>
            <a:rPr lang="nl-NL" sz="1200" kern="1200" dirty="0" err="1"/>
            <a:t>X.x</a:t>
          </a:r>
          <a:r>
            <a:rPr lang="nl-NL" sz="1200" kern="1200" dirty="0"/>
            <a:t>  </a:t>
          </a:r>
        </a:p>
      </dsp:txBody>
      <dsp:txXfrm>
        <a:off x="4336123" y="3726802"/>
        <a:ext cx="1149099" cy="779037"/>
      </dsp:txXfrm>
    </dsp:sp>
    <dsp:sp modelId="{650CAAD3-2A16-44E5-B91B-317EF004CF43}">
      <dsp:nvSpPr>
        <dsp:cNvPr id="0" name=""/>
        <dsp:cNvSpPr/>
      </dsp:nvSpPr>
      <dsp:spPr>
        <a:xfrm>
          <a:off x="5862837" y="3528400"/>
          <a:ext cx="5294179" cy="193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nl-NL" sz="1400" kern="1200" dirty="0"/>
            <a:t>Update het UWV REQ document met hoofdstuk 1 t/m 4 uit laatste HLD</a:t>
          </a:r>
        </a:p>
        <a:p>
          <a:pPr marL="114300" lvl="1" indent="-114300" algn="l" defTabSz="622300">
            <a:lnSpc>
              <a:spcPct val="90000"/>
            </a:lnSpc>
            <a:spcBef>
              <a:spcPct val="0"/>
            </a:spcBef>
            <a:spcAft>
              <a:spcPct val="15000"/>
            </a:spcAft>
            <a:buChar char="•"/>
          </a:pPr>
          <a:r>
            <a:rPr lang="nl-NL" sz="1400" kern="1200" dirty="0"/>
            <a:t>Pas hoofdstuk 1 t/m 4 aan met gewenste </a:t>
          </a:r>
          <a:r>
            <a:rPr lang="nl-NL" sz="1400" kern="1200" dirty="0" err="1"/>
            <a:t>applicatieve</a:t>
          </a:r>
          <a:r>
            <a:rPr lang="nl-NL" sz="1400" kern="1200" dirty="0"/>
            <a:t> wijzigingen</a:t>
          </a:r>
        </a:p>
        <a:p>
          <a:pPr marL="114300" lvl="1" indent="-114300" algn="l" defTabSz="622300">
            <a:lnSpc>
              <a:spcPct val="90000"/>
            </a:lnSpc>
            <a:spcBef>
              <a:spcPct val="0"/>
            </a:spcBef>
            <a:spcAft>
              <a:spcPct val="15000"/>
            </a:spcAft>
            <a:buChar char="•"/>
          </a:pPr>
          <a:r>
            <a:rPr lang="nl-NL" sz="1400" kern="1200" dirty="0"/>
            <a:t>Controleer belangrijke info, zoals </a:t>
          </a:r>
          <a:r>
            <a:rPr lang="nl-NL" sz="1400" u="sng" kern="1200" dirty="0"/>
            <a:t>laatste</a:t>
          </a:r>
          <a:r>
            <a:rPr lang="nl-NL" sz="1400" kern="1200" dirty="0"/>
            <a:t> BIV classificatie, SLA per omgeving etc.</a:t>
          </a:r>
        </a:p>
        <a:p>
          <a:pPr marL="114300" lvl="1" indent="-114300" algn="l" defTabSz="622300">
            <a:lnSpc>
              <a:spcPct val="90000"/>
            </a:lnSpc>
            <a:spcBef>
              <a:spcPct val="0"/>
            </a:spcBef>
            <a:spcAft>
              <a:spcPct val="15000"/>
            </a:spcAft>
            <a:buChar char="•"/>
          </a:pPr>
          <a:r>
            <a:rPr lang="nl-NL" sz="1400" kern="1200" dirty="0"/>
            <a:t>Vergeet niet de appendix “</a:t>
          </a:r>
          <a:r>
            <a:rPr lang="nl-NL" sz="1400" kern="1200" dirty="0" err="1"/>
            <a:t>version</a:t>
          </a:r>
          <a:r>
            <a:rPr lang="nl-NL" sz="1400" kern="1200" dirty="0"/>
            <a:t> control” in te vullen</a:t>
          </a:r>
        </a:p>
      </dsp:txBody>
      <dsp:txXfrm>
        <a:off x="5862837" y="3528400"/>
        <a:ext cx="5294179" cy="193155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05DFD-387E-4456-8798-1CC047817A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C049D2-4414-4D53-BCFD-B76DDAC55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A075F-538C-4253-967A-7F673D670707}" type="datetimeFigureOut">
              <a:rPr lang="en-US" smtClean="0"/>
              <a:t>2/28/2024</a:t>
            </a:fld>
            <a:endParaRPr lang="en-US" dirty="0"/>
          </a:p>
        </p:txBody>
      </p:sp>
      <p:sp>
        <p:nvSpPr>
          <p:cNvPr id="4" name="Footer Placeholder 3">
            <a:extLst>
              <a:ext uri="{FF2B5EF4-FFF2-40B4-BE49-F238E27FC236}">
                <a16:creationId xmlns:a16="http://schemas.microsoft.com/office/drawing/2014/main" id="{1171C25B-C8B5-42CF-9396-CFFF0816BD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EDE736-F662-4435-A312-03C7CAE0CB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01E9A9-2553-4E03-9A78-5F72B946E76B}" type="slidenum">
              <a:rPr lang="en-US" smtClean="0"/>
              <a:t>‹#›</a:t>
            </a:fld>
            <a:endParaRPr lang="en-US"/>
          </a:p>
        </p:txBody>
      </p:sp>
    </p:spTree>
    <p:extLst>
      <p:ext uri="{BB962C8B-B14F-4D97-AF65-F5344CB8AC3E}">
        <p14:creationId xmlns:p14="http://schemas.microsoft.com/office/powerpoint/2010/main" val="235068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3C744-7E9A-45BB-888C-25C65BA4B3C8}" type="datetimeFigureOut">
              <a:rPr lang="nl-NL" smtClean="0"/>
              <a:t>28-2-2024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9940D-D835-49BF-ABDA-4919DB9EA053}" type="slidenum">
              <a:rPr lang="nl-NL" smtClean="0"/>
              <a:t>‹#›</a:t>
            </a:fld>
            <a:endParaRPr lang="nl-NL"/>
          </a:p>
        </p:txBody>
      </p:sp>
    </p:spTree>
    <p:extLst>
      <p:ext uri="{BB962C8B-B14F-4D97-AF65-F5344CB8AC3E}">
        <p14:creationId xmlns:p14="http://schemas.microsoft.com/office/powerpoint/2010/main" val="410909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4</a:t>
            </a:fld>
            <a:endParaRPr lang="nl-NL"/>
          </a:p>
        </p:txBody>
      </p:sp>
    </p:spTree>
    <p:extLst>
      <p:ext uri="{BB962C8B-B14F-4D97-AF65-F5344CB8AC3E}">
        <p14:creationId xmlns:p14="http://schemas.microsoft.com/office/powerpoint/2010/main" val="3749812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communicatieportaal.uwv.nl/modules/product/mediabank/default/?ItemId=323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756A89E-147C-4F38-9ACB-ADB0536CE448}"/>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3" y="5724331"/>
            <a:ext cx="2454678"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a:t>
            </a:r>
            <a:endParaRPr lang="nl-NL" dirty="0"/>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Tree>
    <p:extLst>
      <p:ext uri="{BB962C8B-B14F-4D97-AF65-F5344CB8AC3E}">
        <p14:creationId xmlns:p14="http://schemas.microsoft.com/office/powerpoint/2010/main" val="15200214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noFill/>
        </p:spPr>
        <p:txBody>
          <a:bodyPr wrap="square" lIns="0" tIns="0" rIns="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5715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2DC5B20D-6C7E-4B4E-8533-6FE40B3DDF2A}"/>
              </a:ext>
            </a:extLst>
          </p:cNvPr>
          <p:cNvSpPr>
            <a:spLocks noGrp="1"/>
          </p:cNvSpPr>
          <p:nvPr>
            <p:ph type="sldNum" sz="quarter" idx="20"/>
          </p:nvPr>
        </p:nvSpPr>
        <p:spPr bwMode="gray"/>
        <p:txBody>
          <a:bodyPr/>
          <a:lstStyle/>
          <a:p>
            <a:fld id="{EEC0F82C-4994-47DA-8D9B-99D78D224F6D}" type="slidenum">
              <a:rPr lang="en-GB" smtClean="0"/>
              <a:pPr/>
              <a:t>‹#›</a:t>
            </a:fld>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1265126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217867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25885" y="-933450"/>
            <a:ext cx="19643770" cy="8724900"/>
            <a:chOff x="-3714750" y="-933450"/>
            <a:chExt cx="1964377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0" y="3"/>
            <a:ext cx="5958000" cy="6857995"/>
          </a:xfrm>
          <a:prstGeom prst="rect">
            <a:avLst/>
          </a:prstGeom>
          <a:noFill/>
        </p:spPr>
        <p:txBody>
          <a:bodyPr wrap="square" lIns="180000" tIns="0" rIns="18000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62340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62340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a:xfrm>
            <a:off x="6234000" y="6285600"/>
            <a:ext cx="4796857" cy="577438"/>
          </a:xfrm>
        </p:spPr>
        <p:txBody>
          <a:bodyPr/>
          <a:lstStyle/>
          <a:p>
            <a:r>
              <a:rPr lang="en-GB" dirty="0" err="1"/>
              <a:t>Titel</a:t>
            </a:r>
            <a:r>
              <a:rPr lang="en-GB" dirty="0"/>
              <a:t> van je </a:t>
            </a:r>
            <a:r>
              <a:rPr lang="en-GB" dirty="0" err="1"/>
              <a:t>presentatie</a:t>
            </a:r>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
        <p:nvSpPr>
          <p:cNvPr id="2" name="Slide Number Placeholder 1">
            <a:extLst>
              <a:ext uri="{FF2B5EF4-FFF2-40B4-BE49-F238E27FC236}">
                <a16:creationId xmlns:a16="http://schemas.microsoft.com/office/drawing/2014/main" id="{A219C8C3-F18D-46B4-80E2-1868898E52EC}"/>
              </a:ext>
            </a:extLst>
          </p:cNvPr>
          <p:cNvSpPr>
            <a:spLocks noGrp="1"/>
          </p:cNvSpPr>
          <p:nvPr>
            <p:ph type="sldNum" sz="quarter" idx="20"/>
          </p:nvPr>
        </p:nvSpPr>
        <p:spPr>
          <a:xfrm>
            <a:off x="11908471" y="6280563"/>
            <a:ext cx="283529" cy="577438"/>
          </a:xfrm>
        </p:spPr>
        <p:txBody>
          <a:bodyPr/>
          <a:lstStyle>
            <a:lvl1pPr>
              <a:defRPr>
                <a:solidFill>
                  <a:schemeClr val="tx2">
                    <a:alpha val="0"/>
                  </a:schemeClr>
                </a:solidFill>
              </a:defRPr>
            </a:lvl1pPr>
          </a:lstStyle>
          <a:p>
            <a:fld id="{EEC0F82C-4994-47DA-8D9B-99D78D224F6D}" type="slidenum">
              <a:rPr lang="en-GB" smtClean="0"/>
              <a:pPr/>
              <a:t>‹#›</a:t>
            </a:fld>
            <a:endParaRPr lang="en-GB" dirty="0"/>
          </a:p>
        </p:txBody>
      </p:sp>
    </p:spTree>
    <p:extLst>
      <p:ext uri="{BB962C8B-B14F-4D97-AF65-F5344CB8AC3E}">
        <p14:creationId xmlns:p14="http://schemas.microsoft.com/office/powerpoint/2010/main" val="376351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dia 3-kolom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49B59F-0691-465F-9025-EFFBB896D5D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BB145688-466D-4FEA-BD5B-9D9E0E3D5718}"/>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EBC9CF02-1E73-4D30-BB1C-CF039F634FF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4" name="Afbeelding 25">
              <a:extLst>
                <a:ext uri="{FF2B5EF4-FFF2-40B4-BE49-F238E27FC236}">
                  <a16:creationId xmlns:a16="http://schemas.microsoft.com/office/drawing/2014/main" id="{24536C34-E56F-4BFB-B2C7-31EC81E627D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1272229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dia 4-kolom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614AFA9-B8D5-4C7F-BA14-7E78DBB3C0F8}"/>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C863B10C-49A5-4A5C-A475-62BC8B9E6C0F}"/>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4E6B51BE-0338-45A3-AFBA-B2EAA917759A}"/>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8A0BFAA3-8392-4AF8-9483-D01403E9F5C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413034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dia en Pictogrammen/Illustraties 3-kolom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2856C11-EE30-45EA-9432-70B7F56AACD5}"/>
              </a:ext>
            </a:extLst>
          </p:cNvPr>
          <p:cNvGrpSpPr/>
          <p:nvPr userDrawn="1"/>
        </p:nvGrpSpPr>
        <p:grpSpPr>
          <a:xfrm>
            <a:off x="-3725885" y="-933450"/>
            <a:ext cx="19643770" cy="8724900"/>
            <a:chOff x="-3714750" y="-933450"/>
            <a:chExt cx="19643770" cy="8724900"/>
          </a:xfrm>
        </p:grpSpPr>
        <p:sp>
          <p:nvSpPr>
            <p:cNvPr id="15" name="Rectangle 14">
              <a:extLst>
                <a:ext uri="{FF2B5EF4-FFF2-40B4-BE49-F238E27FC236}">
                  <a16:creationId xmlns:a16="http://schemas.microsoft.com/office/drawing/2014/main" id="{D12CD10A-74D8-462A-B539-797321908C4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Content Placeholder 1">
              <a:extLst>
                <a:ext uri="{FF2B5EF4-FFF2-40B4-BE49-F238E27FC236}">
                  <a16:creationId xmlns:a16="http://schemas.microsoft.com/office/drawing/2014/main" id="{1BE17B23-F3E3-41F6-B9C4-C72ADA73993C}"/>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7" name="Afbeelding 25">
              <a:extLst>
                <a:ext uri="{FF2B5EF4-FFF2-40B4-BE49-F238E27FC236}">
                  <a16:creationId xmlns:a16="http://schemas.microsoft.com/office/drawing/2014/main" id="{4B8462D8-80EB-4EE0-A3A4-3CC10EB61282}"/>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Picture Placeholder 9">
            <a:extLst>
              <a:ext uri="{FF2B5EF4-FFF2-40B4-BE49-F238E27FC236}">
                <a16:creationId xmlns:a16="http://schemas.microsoft.com/office/drawing/2014/main" id="{1F3AA6B6-F4A8-474B-9393-04B0C21AEB08}"/>
              </a:ext>
            </a:extLst>
          </p:cNvPr>
          <p:cNvSpPr>
            <a:spLocks noGrp="1"/>
          </p:cNvSpPr>
          <p:nvPr>
            <p:ph type="pic" sz="quarter" idx="18" hasCustomPrompt="1"/>
          </p:nvPr>
        </p:nvSpPr>
        <p:spPr>
          <a:xfrm>
            <a:off x="16464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9" name="Picture Placeholder 9">
            <a:extLst>
              <a:ext uri="{FF2B5EF4-FFF2-40B4-BE49-F238E27FC236}">
                <a16:creationId xmlns:a16="http://schemas.microsoft.com/office/drawing/2014/main" id="{77A7087B-AA34-4672-ABB6-99A9A37BF7F2}"/>
              </a:ext>
            </a:extLst>
          </p:cNvPr>
          <p:cNvSpPr>
            <a:spLocks noGrp="1"/>
          </p:cNvSpPr>
          <p:nvPr>
            <p:ph type="pic" sz="quarter" idx="19" hasCustomPrompt="1"/>
          </p:nvPr>
        </p:nvSpPr>
        <p:spPr>
          <a:xfrm>
            <a:off x="54285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0" name="Picture Placeholder 9">
            <a:extLst>
              <a:ext uri="{FF2B5EF4-FFF2-40B4-BE49-F238E27FC236}">
                <a16:creationId xmlns:a16="http://schemas.microsoft.com/office/drawing/2014/main" id="{A26CA425-9D3F-41FD-ADD6-75C5A6BA2F38}"/>
              </a:ext>
            </a:extLst>
          </p:cNvPr>
          <p:cNvSpPr>
            <a:spLocks noGrp="1"/>
          </p:cNvSpPr>
          <p:nvPr>
            <p:ph type="pic" sz="quarter" idx="20" hasCustomPrompt="1"/>
          </p:nvPr>
        </p:nvSpPr>
        <p:spPr>
          <a:xfrm>
            <a:off x="92106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8" name="Content Placeholder 1">
            <a:extLst>
              <a:ext uri="{FF2B5EF4-FFF2-40B4-BE49-F238E27FC236}">
                <a16:creationId xmlns:a16="http://schemas.microsoft.com/office/drawing/2014/main" id="{E61DD897-CF20-4B3B-A4C2-C8BF8C36107E}"/>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1847463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koloms">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ABCC43E-39FF-46F1-8FBB-7B0685CAF869}"/>
              </a:ext>
            </a:extLst>
          </p:cNvPr>
          <p:cNvGrpSpPr/>
          <p:nvPr userDrawn="1"/>
        </p:nvGrpSpPr>
        <p:grpSpPr>
          <a:xfrm>
            <a:off x="-3725885" y="-933450"/>
            <a:ext cx="19643770" cy="8724900"/>
            <a:chOff x="-3714750" y="-933450"/>
            <a:chExt cx="19643770" cy="8724900"/>
          </a:xfrm>
        </p:grpSpPr>
        <p:sp>
          <p:nvSpPr>
            <p:cNvPr id="16" name="Rectangle 15">
              <a:extLst>
                <a:ext uri="{FF2B5EF4-FFF2-40B4-BE49-F238E27FC236}">
                  <a16:creationId xmlns:a16="http://schemas.microsoft.com/office/drawing/2014/main" id="{BD41C6F1-3D70-47E0-8DF1-69913DB4C517}"/>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Content Placeholder 1">
              <a:extLst>
                <a:ext uri="{FF2B5EF4-FFF2-40B4-BE49-F238E27FC236}">
                  <a16:creationId xmlns:a16="http://schemas.microsoft.com/office/drawing/2014/main" id="{338A2383-0C7B-4750-AE89-A576DA87DC2F}"/>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8" name="Afbeelding 25">
              <a:extLst>
                <a:ext uri="{FF2B5EF4-FFF2-40B4-BE49-F238E27FC236}">
                  <a16:creationId xmlns:a16="http://schemas.microsoft.com/office/drawing/2014/main" id="{5433B826-1181-40DF-B049-BA5057DFCEDE}"/>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3143251"/>
            <a:ext cx="2556000" cy="2962274"/>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1182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4013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6844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9675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827519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Tree>
    <p:extLst>
      <p:ext uri="{BB962C8B-B14F-4D97-AF65-F5344CB8AC3E}">
        <p14:creationId xmlns:p14="http://schemas.microsoft.com/office/powerpoint/2010/main" val="3273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2-kolo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a:t>Klik om de stijl te bewerken</a:t>
            </a:r>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21" name="Picture Placeholder 9">
            <a:extLst>
              <a:ext uri="{FF2B5EF4-FFF2-40B4-BE49-F238E27FC236}">
                <a16:creationId xmlns:a16="http://schemas.microsoft.com/office/drawing/2014/main" id="{56CADE67-3AB2-4433-8029-C3236FFD4825}"/>
              </a:ext>
            </a:extLst>
          </p:cNvPr>
          <p:cNvSpPr>
            <a:spLocks noGrp="1"/>
          </p:cNvSpPr>
          <p:nvPr>
            <p:ph type="pic" sz="quarter" idx="26" hasCustomPrompt="1"/>
          </p:nvPr>
        </p:nvSpPr>
        <p:spPr>
          <a:xfrm>
            <a:off x="6238497" y="1524000"/>
            <a:ext cx="1008000" cy="1008000"/>
          </a:xfrm>
        </p:spPr>
        <p:txBody>
          <a:bodyPr/>
          <a:lstStyle>
            <a:lvl1pPr marL="0" indent="0">
              <a:buNone/>
              <a:defRPr sz="1400"/>
            </a:lvl1pPr>
          </a:lstStyle>
          <a:p>
            <a:r>
              <a:rPr lang="nl-NL"/>
              <a:t>Pictogram of illustratie</a:t>
            </a:r>
            <a:endParaRPr lang="nl-NL" dirty="0"/>
          </a:p>
        </p:txBody>
      </p:sp>
      <p:sp>
        <p:nvSpPr>
          <p:cNvPr id="22" name="Picture Placeholder 9">
            <a:extLst>
              <a:ext uri="{FF2B5EF4-FFF2-40B4-BE49-F238E27FC236}">
                <a16:creationId xmlns:a16="http://schemas.microsoft.com/office/drawing/2014/main" id="{B4218AB1-7C2E-409A-96B9-55A4F7579DF6}"/>
              </a:ext>
            </a:extLst>
          </p:cNvPr>
          <p:cNvSpPr>
            <a:spLocks noGrp="1"/>
          </p:cNvSpPr>
          <p:nvPr>
            <p:ph type="pic" sz="quarter" idx="27" hasCustomPrompt="1"/>
          </p:nvPr>
        </p:nvSpPr>
        <p:spPr>
          <a:xfrm>
            <a:off x="6238497" y="2716575"/>
            <a:ext cx="1008000" cy="1008000"/>
          </a:xfrm>
        </p:spPr>
        <p:txBody>
          <a:bodyPr/>
          <a:lstStyle>
            <a:lvl1pPr marL="0" indent="0">
              <a:buNone/>
              <a:defRPr sz="1400"/>
            </a:lvl1pPr>
          </a:lstStyle>
          <a:p>
            <a:r>
              <a:rPr lang="nl-NL"/>
              <a:t>Pictogram of illustratie</a:t>
            </a:r>
            <a:endParaRPr lang="nl-NL" dirty="0"/>
          </a:p>
        </p:txBody>
      </p:sp>
      <p:sp>
        <p:nvSpPr>
          <p:cNvPr id="23" name="Picture Placeholder 9">
            <a:extLst>
              <a:ext uri="{FF2B5EF4-FFF2-40B4-BE49-F238E27FC236}">
                <a16:creationId xmlns:a16="http://schemas.microsoft.com/office/drawing/2014/main" id="{0D7F03CF-C94E-48C5-863B-4AFB8A48C571}"/>
              </a:ext>
            </a:extLst>
          </p:cNvPr>
          <p:cNvSpPr>
            <a:spLocks noGrp="1"/>
          </p:cNvSpPr>
          <p:nvPr>
            <p:ph type="pic" sz="quarter" idx="28" hasCustomPrompt="1"/>
          </p:nvPr>
        </p:nvSpPr>
        <p:spPr>
          <a:xfrm>
            <a:off x="6238497" y="3909150"/>
            <a:ext cx="1008000" cy="1008000"/>
          </a:xfrm>
        </p:spPr>
        <p:txBody>
          <a:bodyPr/>
          <a:lstStyle>
            <a:lvl1pPr marL="0" indent="0">
              <a:buNone/>
              <a:defRPr sz="1400"/>
            </a:lvl1pPr>
          </a:lstStyle>
          <a:p>
            <a:r>
              <a:rPr lang="nl-NL"/>
              <a:t>Pictogram of illustratie</a:t>
            </a:r>
            <a:endParaRPr lang="nl-NL" dirty="0"/>
          </a:p>
        </p:txBody>
      </p:sp>
      <p:sp>
        <p:nvSpPr>
          <p:cNvPr id="24" name="Picture Placeholder 9">
            <a:extLst>
              <a:ext uri="{FF2B5EF4-FFF2-40B4-BE49-F238E27FC236}">
                <a16:creationId xmlns:a16="http://schemas.microsoft.com/office/drawing/2014/main" id="{D9F29A13-0FC2-4FDD-A4EC-B5CC1E61CE91}"/>
              </a:ext>
            </a:extLst>
          </p:cNvPr>
          <p:cNvSpPr>
            <a:spLocks noGrp="1"/>
          </p:cNvSpPr>
          <p:nvPr>
            <p:ph type="pic" sz="quarter" idx="29" hasCustomPrompt="1"/>
          </p:nvPr>
        </p:nvSpPr>
        <p:spPr>
          <a:xfrm>
            <a:off x="6238497" y="5101725"/>
            <a:ext cx="1008000" cy="1008000"/>
          </a:xfrm>
        </p:spPr>
        <p:txBody>
          <a:bodyPr/>
          <a:lstStyle>
            <a:lvl1pPr marL="0" indent="0">
              <a:buNone/>
              <a:defRPr sz="1400"/>
            </a:lvl1pPr>
          </a:lstStyle>
          <a:p>
            <a:r>
              <a:rPr lang="nl-NL"/>
              <a:t>Pictogram of illustratie</a:t>
            </a:r>
            <a:endParaRPr lang="nl-NL" dirty="0"/>
          </a:p>
        </p:txBody>
      </p:sp>
      <p:sp>
        <p:nvSpPr>
          <p:cNvPr id="25" name="Text Placeholder 30">
            <a:extLst>
              <a:ext uri="{FF2B5EF4-FFF2-40B4-BE49-F238E27FC236}">
                <a16:creationId xmlns:a16="http://schemas.microsoft.com/office/drawing/2014/main" id="{0F1B9063-6C08-48B0-B1F9-06C5CA456E2C}"/>
              </a:ext>
            </a:extLst>
          </p:cNvPr>
          <p:cNvSpPr>
            <a:spLocks noGrp="1"/>
          </p:cNvSpPr>
          <p:nvPr>
            <p:ph type="body" sz="quarter" idx="30"/>
          </p:nvPr>
        </p:nvSpPr>
        <p:spPr>
          <a:xfrm>
            <a:off x="7526278"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26" name="Text Placeholder 30">
            <a:extLst>
              <a:ext uri="{FF2B5EF4-FFF2-40B4-BE49-F238E27FC236}">
                <a16:creationId xmlns:a16="http://schemas.microsoft.com/office/drawing/2014/main" id="{A675ECE7-1D0B-4D36-B9DB-CC05C5909D6A}"/>
              </a:ext>
            </a:extLst>
          </p:cNvPr>
          <p:cNvSpPr>
            <a:spLocks noGrp="1"/>
          </p:cNvSpPr>
          <p:nvPr>
            <p:ph type="body" sz="quarter" idx="31"/>
          </p:nvPr>
        </p:nvSpPr>
        <p:spPr>
          <a:xfrm>
            <a:off x="7526278"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27" name="Text Placeholder 30">
            <a:extLst>
              <a:ext uri="{FF2B5EF4-FFF2-40B4-BE49-F238E27FC236}">
                <a16:creationId xmlns:a16="http://schemas.microsoft.com/office/drawing/2014/main" id="{972395A2-33F3-4EA9-84A7-3147A3F01617}"/>
              </a:ext>
            </a:extLst>
          </p:cNvPr>
          <p:cNvSpPr>
            <a:spLocks noGrp="1"/>
          </p:cNvSpPr>
          <p:nvPr>
            <p:ph type="body" sz="quarter" idx="32"/>
          </p:nvPr>
        </p:nvSpPr>
        <p:spPr>
          <a:xfrm>
            <a:off x="7526278"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
        <p:nvSpPr>
          <p:cNvPr id="28" name="Text Placeholder 30">
            <a:extLst>
              <a:ext uri="{FF2B5EF4-FFF2-40B4-BE49-F238E27FC236}">
                <a16:creationId xmlns:a16="http://schemas.microsoft.com/office/drawing/2014/main" id="{D9755427-4D1A-476B-9536-E82ED30721DF}"/>
              </a:ext>
            </a:extLst>
          </p:cNvPr>
          <p:cNvSpPr>
            <a:spLocks noGrp="1"/>
          </p:cNvSpPr>
          <p:nvPr>
            <p:ph type="body" sz="quarter" idx="33"/>
          </p:nvPr>
        </p:nvSpPr>
        <p:spPr>
          <a:xfrm>
            <a:off x="7526278"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a:t>Tekststijl van het model bewerken</a:t>
            </a:r>
          </a:p>
          <a:p>
            <a:pPr lvl="1"/>
            <a:r>
              <a:rPr lang="nl-NL"/>
              <a:t>Tweede niveau</a:t>
            </a:r>
          </a:p>
          <a:p>
            <a:pPr lvl="2"/>
            <a:r>
              <a:rPr lang="nl-NL"/>
              <a:t>Derde niveau</a:t>
            </a:r>
          </a:p>
        </p:txBody>
      </p:sp>
    </p:spTree>
    <p:extLst>
      <p:ext uri="{BB962C8B-B14F-4D97-AF65-F5344CB8AC3E}">
        <p14:creationId xmlns:p14="http://schemas.microsoft.com/office/powerpoint/2010/main" val="2425045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eeldvullende afbeelding">
    <p:spTree>
      <p:nvGrpSpPr>
        <p:cNvPr id="1" name=""/>
        <p:cNvGrpSpPr/>
        <p:nvPr/>
      </p:nvGrpSpPr>
      <p:grpSpPr>
        <a:xfrm>
          <a:off x="0" y="0"/>
          <a:ext cx="0" cy="0"/>
          <a:chOff x="0" y="0"/>
          <a:chExt cx="0" cy="0"/>
        </a:xfrm>
      </p:grpSpPr>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no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54" name="Content Placeholder 1">
            <a:extLst>
              <a:ext uri="{FF2B5EF4-FFF2-40B4-BE49-F238E27FC236}">
                <a16:creationId xmlns:a16="http://schemas.microsoft.com/office/drawing/2014/main" id="{A67C7230-BDB4-47B2-A8BE-6F4C4A5C5FBE}"/>
              </a:ext>
            </a:extLst>
          </p:cNvPr>
          <p:cNvSpPr txBox="1">
            <a:spLocks/>
          </p:cNvSpPr>
          <p:nvPr userDrawn="1"/>
        </p:nvSpPr>
        <p:spPr bwMode="gray">
          <a:xfrm>
            <a:off x="-3164400" y="0"/>
            <a:ext cx="2804400" cy="5114862"/>
          </a:xfrm>
          <a:prstGeom prst="rect">
            <a:avLst/>
          </a:prstGeom>
        </p:spPr>
        <p:txBody>
          <a:bodyPr lIns="0" tIns="0" rIns="0" bIns="0">
            <a:sp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 name="Footer Placeholder 2">
            <a:extLst>
              <a:ext uri="{FF2B5EF4-FFF2-40B4-BE49-F238E27FC236}">
                <a16:creationId xmlns:a16="http://schemas.microsoft.com/office/drawing/2014/main" id="{F83D8D44-B1C0-46F3-B7C9-F0760561E3BC}"/>
              </a:ext>
            </a:extLst>
          </p:cNvPr>
          <p:cNvSpPr>
            <a:spLocks noGrp="1"/>
          </p:cNvSpPr>
          <p:nvPr>
            <p:ph type="ftr" sz="quarter" idx="11"/>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05F46C33-11B5-4854-A73C-662F3EA70A1D}"/>
              </a:ext>
            </a:extLst>
          </p:cNvPr>
          <p:cNvSpPr>
            <a:spLocks noGrp="1"/>
          </p:cNvSpPr>
          <p:nvPr>
            <p:ph type="sldNum" sz="quarter" idx="12"/>
          </p:nvPr>
        </p:nvSpPr>
        <p:spPr bwMode="gray"/>
        <p:txBody>
          <a:bodyPr/>
          <a:lstStyle/>
          <a:p>
            <a:fld id="{EEC0F82C-4994-47DA-8D9B-99D78D224F6D}" type="slidenum">
              <a:rPr lang="en-GB" smtClean="0"/>
              <a:pPr/>
              <a:t>‹#›</a:t>
            </a:fld>
            <a:endParaRPr lang="en-GB" dirty="0"/>
          </a:p>
        </p:txBody>
      </p:sp>
    </p:spTree>
    <p:extLst>
      <p:ext uri="{BB962C8B-B14F-4D97-AF65-F5344CB8AC3E}">
        <p14:creationId xmlns:p14="http://schemas.microsoft.com/office/powerpoint/2010/main" val="358213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B2D2A29F-49A8-4BD1-9236-0BD7B933FC9D}"/>
              </a:ext>
            </a:extLst>
          </p:cNvPr>
          <p:cNvGrpSpPr/>
          <p:nvPr userDrawn="1"/>
        </p:nvGrpSpPr>
        <p:grpSpPr bwMode="gray">
          <a:xfrm>
            <a:off x="-329239" y="-319423"/>
            <a:ext cx="12846009" cy="7500113"/>
            <a:chOff x="-329239" y="-319423"/>
            <a:chExt cx="12846009" cy="7500113"/>
          </a:xfrm>
        </p:grpSpPr>
        <p:grpSp>
          <p:nvGrpSpPr>
            <p:cNvPr id="155" name="Group 154">
              <a:extLst>
                <a:ext uri="{FF2B5EF4-FFF2-40B4-BE49-F238E27FC236}">
                  <a16:creationId xmlns:a16="http://schemas.microsoft.com/office/drawing/2014/main" id="{DC553E04-7609-45F2-9F24-E605BC02FEBA}"/>
                </a:ext>
              </a:extLst>
            </p:cNvPr>
            <p:cNvGrpSpPr/>
            <p:nvPr userDrawn="1"/>
          </p:nvGrpSpPr>
          <p:grpSpPr bwMode="gray">
            <a:xfrm>
              <a:off x="-329239" y="0"/>
              <a:ext cx="240289" cy="6858000"/>
              <a:chOff x="-319714" y="0"/>
              <a:chExt cx="240289" cy="6858000"/>
            </a:xfrm>
          </p:grpSpPr>
          <p:sp>
            <p:nvSpPr>
              <p:cNvPr id="272" name="Line 230">
                <a:extLst>
                  <a:ext uri="{FF2B5EF4-FFF2-40B4-BE49-F238E27FC236}">
                    <a16:creationId xmlns:a16="http://schemas.microsoft.com/office/drawing/2014/main" id="{76F33B9B-626E-4987-BFD4-DAA299DD9D4F}"/>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2">
                <a:extLst>
                  <a:ext uri="{FF2B5EF4-FFF2-40B4-BE49-F238E27FC236}">
                    <a16:creationId xmlns:a16="http://schemas.microsoft.com/office/drawing/2014/main" id="{501EC2E0-59CE-4E32-B929-A733386ADF0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4" name="Line 234">
                <a:extLst>
                  <a:ext uri="{FF2B5EF4-FFF2-40B4-BE49-F238E27FC236}">
                    <a16:creationId xmlns:a16="http://schemas.microsoft.com/office/drawing/2014/main" id="{7DC73A29-E969-45D7-9CA6-581FC4F243A4}"/>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75" name="Line 236">
                <a:extLst>
                  <a:ext uri="{FF2B5EF4-FFF2-40B4-BE49-F238E27FC236}">
                    <a16:creationId xmlns:a16="http://schemas.microsoft.com/office/drawing/2014/main" id="{52E5AA95-BA52-4884-8410-A464B2C65697}"/>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6" name="Line 238">
                <a:extLst>
                  <a:ext uri="{FF2B5EF4-FFF2-40B4-BE49-F238E27FC236}">
                    <a16:creationId xmlns:a16="http://schemas.microsoft.com/office/drawing/2014/main" id="{C7AD3791-48E5-48DC-AC5E-BFFB21F9175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7" name="Line 240">
                <a:extLst>
                  <a:ext uri="{FF2B5EF4-FFF2-40B4-BE49-F238E27FC236}">
                    <a16:creationId xmlns:a16="http://schemas.microsoft.com/office/drawing/2014/main" id="{01966582-81F8-4737-94A4-4013852590E1}"/>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8" name="Line 244">
                <a:extLst>
                  <a:ext uri="{FF2B5EF4-FFF2-40B4-BE49-F238E27FC236}">
                    <a16:creationId xmlns:a16="http://schemas.microsoft.com/office/drawing/2014/main" id="{781FFAC5-733F-432C-8F77-B7ABE7D7712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9" name="Line 246">
                <a:extLst>
                  <a:ext uri="{FF2B5EF4-FFF2-40B4-BE49-F238E27FC236}">
                    <a16:creationId xmlns:a16="http://schemas.microsoft.com/office/drawing/2014/main" id="{EFDEE58B-193A-40A3-8A64-BE1DB05910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0" name="Line 250">
                <a:extLst>
                  <a:ext uri="{FF2B5EF4-FFF2-40B4-BE49-F238E27FC236}">
                    <a16:creationId xmlns:a16="http://schemas.microsoft.com/office/drawing/2014/main" id="{E74EF81A-A1C0-4426-8C35-DBCBFCB345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1" name="Line 252">
                <a:extLst>
                  <a:ext uri="{FF2B5EF4-FFF2-40B4-BE49-F238E27FC236}">
                    <a16:creationId xmlns:a16="http://schemas.microsoft.com/office/drawing/2014/main" id="{0570C5A7-3269-47FF-B4F3-21A9A42A083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2" name="Line 254">
                <a:extLst>
                  <a:ext uri="{FF2B5EF4-FFF2-40B4-BE49-F238E27FC236}">
                    <a16:creationId xmlns:a16="http://schemas.microsoft.com/office/drawing/2014/main" id="{A97B557B-65A2-43F0-8DEA-227B08975BA6}"/>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3" name="Line 256">
                <a:extLst>
                  <a:ext uri="{FF2B5EF4-FFF2-40B4-BE49-F238E27FC236}">
                    <a16:creationId xmlns:a16="http://schemas.microsoft.com/office/drawing/2014/main" id="{DA7F0647-7BAF-4A81-B891-A74A230DA90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4" name="Line 258">
                <a:extLst>
                  <a:ext uri="{FF2B5EF4-FFF2-40B4-BE49-F238E27FC236}">
                    <a16:creationId xmlns:a16="http://schemas.microsoft.com/office/drawing/2014/main" id="{86C48C3F-BF82-452E-8D2D-49FFDBB9363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5" name="Line 260">
                <a:extLst>
                  <a:ext uri="{FF2B5EF4-FFF2-40B4-BE49-F238E27FC236}">
                    <a16:creationId xmlns:a16="http://schemas.microsoft.com/office/drawing/2014/main" id="{C56B251E-559C-4956-9AE7-BBD28D1A3A7E}"/>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6" name="Line 262">
                <a:extLst>
                  <a:ext uri="{FF2B5EF4-FFF2-40B4-BE49-F238E27FC236}">
                    <a16:creationId xmlns:a16="http://schemas.microsoft.com/office/drawing/2014/main" id="{F9EC281A-6AE9-4D7A-AA75-BDF86328FFD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7" name="Line 264">
                <a:extLst>
                  <a:ext uri="{FF2B5EF4-FFF2-40B4-BE49-F238E27FC236}">
                    <a16:creationId xmlns:a16="http://schemas.microsoft.com/office/drawing/2014/main" id="{A45DFCA2-3D84-4DC0-862E-FF78BE5BAE80}"/>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8" name="Line 266">
                <a:extLst>
                  <a:ext uri="{FF2B5EF4-FFF2-40B4-BE49-F238E27FC236}">
                    <a16:creationId xmlns:a16="http://schemas.microsoft.com/office/drawing/2014/main" id="{63648940-F1BA-4CDB-8E34-3016056BEF4C}"/>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9" name="Line 268">
                <a:extLst>
                  <a:ext uri="{FF2B5EF4-FFF2-40B4-BE49-F238E27FC236}">
                    <a16:creationId xmlns:a16="http://schemas.microsoft.com/office/drawing/2014/main" id="{F9D4DB0E-F96D-449C-B033-9AF00582ED3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0" name="Line 270">
                <a:extLst>
                  <a:ext uri="{FF2B5EF4-FFF2-40B4-BE49-F238E27FC236}">
                    <a16:creationId xmlns:a16="http://schemas.microsoft.com/office/drawing/2014/main" id="{E4ED1B3D-195B-4C7F-9BEF-9A738125F875}"/>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1" name="Line 272">
                <a:extLst>
                  <a:ext uri="{FF2B5EF4-FFF2-40B4-BE49-F238E27FC236}">
                    <a16:creationId xmlns:a16="http://schemas.microsoft.com/office/drawing/2014/main" id="{EBADD4B6-A166-4235-8E6C-2F28214E389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2" name="Line 274">
                <a:extLst>
                  <a:ext uri="{FF2B5EF4-FFF2-40B4-BE49-F238E27FC236}">
                    <a16:creationId xmlns:a16="http://schemas.microsoft.com/office/drawing/2014/main" id="{49F1DDF9-89D8-4FAB-99EE-8C9E72D0C72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3" name="Line 276">
                <a:extLst>
                  <a:ext uri="{FF2B5EF4-FFF2-40B4-BE49-F238E27FC236}">
                    <a16:creationId xmlns:a16="http://schemas.microsoft.com/office/drawing/2014/main" id="{BAB83854-8D60-44FB-8146-35D9E98D979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4" name="Line 278">
                <a:extLst>
                  <a:ext uri="{FF2B5EF4-FFF2-40B4-BE49-F238E27FC236}">
                    <a16:creationId xmlns:a16="http://schemas.microsoft.com/office/drawing/2014/main" id="{888824B5-92A9-4406-9E41-994B5A2C74C1}"/>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5" name="Line 256">
                <a:extLst>
                  <a:ext uri="{FF2B5EF4-FFF2-40B4-BE49-F238E27FC236}">
                    <a16:creationId xmlns:a16="http://schemas.microsoft.com/office/drawing/2014/main" id="{98427381-8957-4C6C-A1C9-3DA6CD56A19D}"/>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6" name="Line 234">
                <a:extLst>
                  <a:ext uri="{FF2B5EF4-FFF2-40B4-BE49-F238E27FC236}">
                    <a16:creationId xmlns:a16="http://schemas.microsoft.com/office/drawing/2014/main" id="{D16F6223-1B2F-4A16-A242-D3359BFB4AC1}"/>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56" name="Group 155">
              <a:extLst>
                <a:ext uri="{FF2B5EF4-FFF2-40B4-BE49-F238E27FC236}">
                  <a16:creationId xmlns:a16="http://schemas.microsoft.com/office/drawing/2014/main" id="{C3B08EB7-CDA8-4B8B-A8C9-AB24C7AA0CB9}"/>
                </a:ext>
              </a:extLst>
            </p:cNvPr>
            <p:cNvGrpSpPr/>
            <p:nvPr userDrawn="1"/>
          </p:nvGrpSpPr>
          <p:grpSpPr bwMode="gray">
            <a:xfrm>
              <a:off x="0" y="-319423"/>
              <a:ext cx="12192000" cy="232538"/>
              <a:chOff x="0" y="-319423"/>
              <a:chExt cx="12192000" cy="232538"/>
            </a:xfrm>
          </p:grpSpPr>
          <p:sp>
            <p:nvSpPr>
              <p:cNvPr id="228" name="Line 146">
                <a:extLst>
                  <a:ext uri="{FF2B5EF4-FFF2-40B4-BE49-F238E27FC236}">
                    <a16:creationId xmlns:a16="http://schemas.microsoft.com/office/drawing/2014/main" id="{C6C544B6-6722-4A8E-820C-DBD7250F51CB}"/>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48">
                <a:extLst>
                  <a:ext uri="{FF2B5EF4-FFF2-40B4-BE49-F238E27FC236}">
                    <a16:creationId xmlns:a16="http://schemas.microsoft.com/office/drawing/2014/main" id="{4C5E3ABA-2B3D-44D7-8D4B-AD369018049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50">
                <a:extLst>
                  <a:ext uri="{FF2B5EF4-FFF2-40B4-BE49-F238E27FC236}">
                    <a16:creationId xmlns:a16="http://schemas.microsoft.com/office/drawing/2014/main" id="{D0E8478E-036D-46F6-BB90-7CC3F6B7376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152">
                <a:extLst>
                  <a:ext uri="{FF2B5EF4-FFF2-40B4-BE49-F238E27FC236}">
                    <a16:creationId xmlns:a16="http://schemas.microsoft.com/office/drawing/2014/main" id="{1B9D419D-AC4A-4048-853C-4764EDB15AD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154">
                <a:extLst>
                  <a:ext uri="{FF2B5EF4-FFF2-40B4-BE49-F238E27FC236}">
                    <a16:creationId xmlns:a16="http://schemas.microsoft.com/office/drawing/2014/main" id="{6AFAC7F8-FFE5-40CD-AD62-CB5373A01AC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156">
                <a:extLst>
                  <a:ext uri="{FF2B5EF4-FFF2-40B4-BE49-F238E27FC236}">
                    <a16:creationId xmlns:a16="http://schemas.microsoft.com/office/drawing/2014/main" id="{6F4C541B-9B6D-41E9-925E-D827BB906D0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158">
                <a:extLst>
                  <a:ext uri="{FF2B5EF4-FFF2-40B4-BE49-F238E27FC236}">
                    <a16:creationId xmlns:a16="http://schemas.microsoft.com/office/drawing/2014/main" id="{996C67BE-C0CB-4461-8175-C275ED762C3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160">
                <a:extLst>
                  <a:ext uri="{FF2B5EF4-FFF2-40B4-BE49-F238E27FC236}">
                    <a16:creationId xmlns:a16="http://schemas.microsoft.com/office/drawing/2014/main" id="{DAB1B0DD-128B-4C47-B954-41583D9D8EE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162">
                <a:extLst>
                  <a:ext uri="{FF2B5EF4-FFF2-40B4-BE49-F238E27FC236}">
                    <a16:creationId xmlns:a16="http://schemas.microsoft.com/office/drawing/2014/main" id="{0ECA7F80-BD69-48C1-AE42-AA5978E641D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164">
                <a:extLst>
                  <a:ext uri="{FF2B5EF4-FFF2-40B4-BE49-F238E27FC236}">
                    <a16:creationId xmlns:a16="http://schemas.microsoft.com/office/drawing/2014/main" id="{FE08E5FD-547C-46FC-80CD-B71ACFB05D08}"/>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166">
                <a:extLst>
                  <a:ext uri="{FF2B5EF4-FFF2-40B4-BE49-F238E27FC236}">
                    <a16:creationId xmlns:a16="http://schemas.microsoft.com/office/drawing/2014/main" id="{A6177A19-0AB1-4925-9043-96D8571CD26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168">
                <a:extLst>
                  <a:ext uri="{FF2B5EF4-FFF2-40B4-BE49-F238E27FC236}">
                    <a16:creationId xmlns:a16="http://schemas.microsoft.com/office/drawing/2014/main" id="{8E288D61-8AF6-4356-82EB-08CA511F108C}"/>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170">
                <a:extLst>
                  <a:ext uri="{FF2B5EF4-FFF2-40B4-BE49-F238E27FC236}">
                    <a16:creationId xmlns:a16="http://schemas.microsoft.com/office/drawing/2014/main" id="{C54A2329-E00F-406E-95DE-2C6A35093AD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172">
                <a:extLst>
                  <a:ext uri="{FF2B5EF4-FFF2-40B4-BE49-F238E27FC236}">
                    <a16:creationId xmlns:a16="http://schemas.microsoft.com/office/drawing/2014/main" id="{7015FDD3-FBC7-4C18-8FFF-2316FAAC25C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174">
                <a:extLst>
                  <a:ext uri="{FF2B5EF4-FFF2-40B4-BE49-F238E27FC236}">
                    <a16:creationId xmlns:a16="http://schemas.microsoft.com/office/drawing/2014/main" id="{02E0E0B5-0F96-44C6-AF16-5BA9306A7B87}"/>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176">
                <a:extLst>
                  <a:ext uri="{FF2B5EF4-FFF2-40B4-BE49-F238E27FC236}">
                    <a16:creationId xmlns:a16="http://schemas.microsoft.com/office/drawing/2014/main" id="{8EFA9D2D-3F4A-4234-A193-979BE9C52EE3}"/>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178">
                <a:extLst>
                  <a:ext uri="{FF2B5EF4-FFF2-40B4-BE49-F238E27FC236}">
                    <a16:creationId xmlns:a16="http://schemas.microsoft.com/office/drawing/2014/main" id="{00DA7E40-B33F-4709-8791-72E56D461E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180">
                <a:extLst>
                  <a:ext uri="{FF2B5EF4-FFF2-40B4-BE49-F238E27FC236}">
                    <a16:creationId xmlns:a16="http://schemas.microsoft.com/office/drawing/2014/main" id="{EBEAED16-0809-45A3-90D2-F1970C42934B}"/>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82">
                <a:extLst>
                  <a:ext uri="{FF2B5EF4-FFF2-40B4-BE49-F238E27FC236}">
                    <a16:creationId xmlns:a16="http://schemas.microsoft.com/office/drawing/2014/main" id="{DD1AAED3-BED2-449B-A3BF-9F153F0CCC3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184">
                <a:extLst>
                  <a:ext uri="{FF2B5EF4-FFF2-40B4-BE49-F238E27FC236}">
                    <a16:creationId xmlns:a16="http://schemas.microsoft.com/office/drawing/2014/main" id="{AA8B503E-BFE4-4D80-BC11-B3C6A82CDC27}"/>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8" name="Line 186">
                <a:extLst>
                  <a:ext uri="{FF2B5EF4-FFF2-40B4-BE49-F238E27FC236}">
                    <a16:creationId xmlns:a16="http://schemas.microsoft.com/office/drawing/2014/main" id="{880150B3-7AF0-4DB6-8C78-589AF77E949D}"/>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9" name="Line 188">
                <a:extLst>
                  <a:ext uri="{FF2B5EF4-FFF2-40B4-BE49-F238E27FC236}">
                    <a16:creationId xmlns:a16="http://schemas.microsoft.com/office/drawing/2014/main" id="{54F7E8F5-3A82-4553-8D4E-720198CB7BC4}"/>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190">
                <a:extLst>
                  <a:ext uri="{FF2B5EF4-FFF2-40B4-BE49-F238E27FC236}">
                    <a16:creationId xmlns:a16="http://schemas.microsoft.com/office/drawing/2014/main" id="{126A3E81-0592-4374-B0AE-CD272079B1A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192">
                <a:extLst>
                  <a:ext uri="{FF2B5EF4-FFF2-40B4-BE49-F238E27FC236}">
                    <a16:creationId xmlns:a16="http://schemas.microsoft.com/office/drawing/2014/main" id="{37CCAF23-EFED-4CBF-A141-AA43053F4F2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2" name="Line 194">
                <a:extLst>
                  <a:ext uri="{FF2B5EF4-FFF2-40B4-BE49-F238E27FC236}">
                    <a16:creationId xmlns:a16="http://schemas.microsoft.com/office/drawing/2014/main" id="{E9C1C967-4856-4B55-90B9-0824A45E1B6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196">
                <a:extLst>
                  <a:ext uri="{FF2B5EF4-FFF2-40B4-BE49-F238E27FC236}">
                    <a16:creationId xmlns:a16="http://schemas.microsoft.com/office/drawing/2014/main" id="{B5E4FE39-AA57-4DB9-8677-FBC8BBFB6CE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198">
                <a:extLst>
                  <a:ext uri="{FF2B5EF4-FFF2-40B4-BE49-F238E27FC236}">
                    <a16:creationId xmlns:a16="http://schemas.microsoft.com/office/drawing/2014/main" id="{F643C4B8-5ACE-4A98-BF95-FF3C877D311C}"/>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00">
                <a:extLst>
                  <a:ext uri="{FF2B5EF4-FFF2-40B4-BE49-F238E27FC236}">
                    <a16:creationId xmlns:a16="http://schemas.microsoft.com/office/drawing/2014/main" id="{70BAFF25-E951-447E-9B63-6186546756BA}"/>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02">
                <a:extLst>
                  <a:ext uri="{FF2B5EF4-FFF2-40B4-BE49-F238E27FC236}">
                    <a16:creationId xmlns:a16="http://schemas.microsoft.com/office/drawing/2014/main" id="{C05BAC9D-2278-457C-8866-C6D0DA674885}"/>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04">
                <a:extLst>
                  <a:ext uri="{FF2B5EF4-FFF2-40B4-BE49-F238E27FC236}">
                    <a16:creationId xmlns:a16="http://schemas.microsoft.com/office/drawing/2014/main" id="{9F2B51D3-2C58-4F15-ACC5-4BD4912CAA1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06">
                <a:extLst>
                  <a:ext uri="{FF2B5EF4-FFF2-40B4-BE49-F238E27FC236}">
                    <a16:creationId xmlns:a16="http://schemas.microsoft.com/office/drawing/2014/main" id="{30F4B8A3-624C-4DF2-B2D4-C921235832C7}"/>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08">
                <a:extLst>
                  <a:ext uri="{FF2B5EF4-FFF2-40B4-BE49-F238E27FC236}">
                    <a16:creationId xmlns:a16="http://schemas.microsoft.com/office/drawing/2014/main" id="{5DB7BE84-4AC5-4E26-8D35-0A55AE9CCEA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10">
                <a:extLst>
                  <a:ext uri="{FF2B5EF4-FFF2-40B4-BE49-F238E27FC236}">
                    <a16:creationId xmlns:a16="http://schemas.microsoft.com/office/drawing/2014/main" id="{AE8CEA45-DF34-46E6-B4BA-139D211AAEE8}"/>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12">
                <a:extLst>
                  <a:ext uri="{FF2B5EF4-FFF2-40B4-BE49-F238E27FC236}">
                    <a16:creationId xmlns:a16="http://schemas.microsoft.com/office/drawing/2014/main" id="{122A9BD8-AFB3-4D02-83E3-CB2B407EB21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14">
                <a:extLst>
                  <a:ext uri="{FF2B5EF4-FFF2-40B4-BE49-F238E27FC236}">
                    <a16:creationId xmlns:a16="http://schemas.microsoft.com/office/drawing/2014/main" id="{AC843ED1-AC5F-450C-8F2B-5D304736329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16">
                <a:extLst>
                  <a:ext uri="{FF2B5EF4-FFF2-40B4-BE49-F238E27FC236}">
                    <a16:creationId xmlns:a16="http://schemas.microsoft.com/office/drawing/2014/main" id="{B189D3AA-0EC9-4C0B-8C52-2CC238B0FF8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18">
                <a:extLst>
                  <a:ext uri="{FF2B5EF4-FFF2-40B4-BE49-F238E27FC236}">
                    <a16:creationId xmlns:a16="http://schemas.microsoft.com/office/drawing/2014/main" id="{8FD9D0B5-9431-4E8C-AE25-82B6C7C8C43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20">
                <a:extLst>
                  <a:ext uri="{FF2B5EF4-FFF2-40B4-BE49-F238E27FC236}">
                    <a16:creationId xmlns:a16="http://schemas.microsoft.com/office/drawing/2014/main" id="{66E7B360-A5C3-4491-8604-E3A88E696CFE}"/>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22">
                <a:extLst>
                  <a:ext uri="{FF2B5EF4-FFF2-40B4-BE49-F238E27FC236}">
                    <a16:creationId xmlns:a16="http://schemas.microsoft.com/office/drawing/2014/main" id="{CF82C948-33D0-4FF4-BAA3-F548FEECE6ED}"/>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24">
                <a:extLst>
                  <a:ext uri="{FF2B5EF4-FFF2-40B4-BE49-F238E27FC236}">
                    <a16:creationId xmlns:a16="http://schemas.microsoft.com/office/drawing/2014/main" id="{A3EC6EC3-C394-4A72-9422-E14CB84B917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26">
                <a:extLst>
                  <a:ext uri="{FF2B5EF4-FFF2-40B4-BE49-F238E27FC236}">
                    <a16:creationId xmlns:a16="http://schemas.microsoft.com/office/drawing/2014/main" id="{ED8A8C64-9689-403B-87D5-6CB55AD2F178}"/>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28">
                <a:extLst>
                  <a:ext uri="{FF2B5EF4-FFF2-40B4-BE49-F238E27FC236}">
                    <a16:creationId xmlns:a16="http://schemas.microsoft.com/office/drawing/2014/main" id="{0F4C58AD-2402-4CC2-A791-2C555A7EAFDD}"/>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146">
                <a:extLst>
                  <a:ext uri="{FF2B5EF4-FFF2-40B4-BE49-F238E27FC236}">
                    <a16:creationId xmlns:a16="http://schemas.microsoft.com/office/drawing/2014/main" id="{7DA71E31-2782-42CB-AB32-48F2C9D94221}"/>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04">
                <a:extLst>
                  <a:ext uri="{FF2B5EF4-FFF2-40B4-BE49-F238E27FC236}">
                    <a16:creationId xmlns:a16="http://schemas.microsoft.com/office/drawing/2014/main" id="{D0657184-554B-489F-97D5-76A2B7B682F4}"/>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7" name="Group 156">
              <a:extLst>
                <a:ext uri="{FF2B5EF4-FFF2-40B4-BE49-F238E27FC236}">
                  <a16:creationId xmlns:a16="http://schemas.microsoft.com/office/drawing/2014/main" id="{0F6EB885-E29D-45A3-9BB4-5716E432C5D1}"/>
                </a:ext>
              </a:extLst>
            </p:cNvPr>
            <p:cNvGrpSpPr/>
            <p:nvPr userDrawn="1"/>
          </p:nvGrpSpPr>
          <p:grpSpPr bwMode="gray">
            <a:xfrm>
              <a:off x="0" y="6948152"/>
              <a:ext cx="12192000" cy="232538"/>
              <a:chOff x="0" y="-319423"/>
              <a:chExt cx="12192000" cy="232538"/>
            </a:xfrm>
          </p:grpSpPr>
          <p:sp>
            <p:nvSpPr>
              <p:cNvPr id="184" name="Line 146">
                <a:extLst>
                  <a:ext uri="{FF2B5EF4-FFF2-40B4-BE49-F238E27FC236}">
                    <a16:creationId xmlns:a16="http://schemas.microsoft.com/office/drawing/2014/main" id="{DD7F6DD9-5592-476A-80DE-3429E1F49AA5}"/>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5" name="Line 148">
                <a:extLst>
                  <a:ext uri="{FF2B5EF4-FFF2-40B4-BE49-F238E27FC236}">
                    <a16:creationId xmlns:a16="http://schemas.microsoft.com/office/drawing/2014/main" id="{E7E86FFD-C1F7-4E77-A4D7-F08E7FCE3655}"/>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6" name="Line 150">
                <a:extLst>
                  <a:ext uri="{FF2B5EF4-FFF2-40B4-BE49-F238E27FC236}">
                    <a16:creationId xmlns:a16="http://schemas.microsoft.com/office/drawing/2014/main" id="{46DE9C71-BA0B-47EC-89FC-C90B893BE01C}"/>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7" name="Line 152">
                <a:extLst>
                  <a:ext uri="{FF2B5EF4-FFF2-40B4-BE49-F238E27FC236}">
                    <a16:creationId xmlns:a16="http://schemas.microsoft.com/office/drawing/2014/main" id="{4354BEDB-26D6-43D0-B10C-AD616A8408A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8" name="Line 154">
                <a:extLst>
                  <a:ext uri="{FF2B5EF4-FFF2-40B4-BE49-F238E27FC236}">
                    <a16:creationId xmlns:a16="http://schemas.microsoft.com/office/drawing/2014/main" id="{E1E29F35-5615-4B01-AF6A-A3E02ACEBB78}"/>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9" name="Line 156">
                <a:extLst>
                  <a:ext uri="{FF2B5EF4-FFF2-40B4-BE49-F238E27FC236}">
                    <a16:creationId xmlns:a16="http://schemas.microsoft.com/office/drawing/2014/main" id="{5657F83A-9D58-4613-A102-196A4516745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0" name="Line 158">
                <a:extLst>
                  <a:ext uri="{FF2B5EF4-FFF2-40B4-BE49-F238E27FC236}">
                    <a16:creationId xmlns:a16="http://schemas.microsoft.com/office/drawing/2014/main" id="{05CB7B25-EBA6-44EB-8CF2-D8AA449A0A2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1" name="Line 160">
                <a:extLst>
                  <a:ext uri="{FF2B5EF4-FFF2-40B4-BE49-F238E27FC236}">
                    <a16:creationId xmlns:a16="http://schemas.microsoft.com/office/drawing/2014/main" id="{60FA6D0E-C9CC-4CE9-99DF-59456DF2F82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2" name="Line 162">
                <a:extLst>
                  <a:ext uri="{FF2B5EF4-FFF2-40B4-BE49-F238E27FC236}">
                    <a16:creationId xmlns:a16="http://schemas.microsoft.com/office/drawing/2014/main" id="{9A5000F4-E6C5-4EBD-A813-9E0E80AFF65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3" name="Line 164">
                <a:extLst>
                  <a:ext uri="{FF2B5EF4-FFF2-40B4-BE49-F238E27FC236}">
                    <a16:creationId xmlns:a16="http://schemas.microsoft.com/office/drawing/2014/main" id="{60F45262-4F3B-4B74-A2A5-1CEA0DE386D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4" name="Line 166">
                <a:extLst>
                  <a:ext uri="{FF2B5EF4-FFF2-40B4-BE49-F238E27FC236}">
                    <a16:creationId xmlns:a16="http://schemas.microsoft.com/office/drawing/2014/main" id="{2B8CEE99-D5CB-4B37-ACC2-3F44B8A53DE4}"/>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5" name="Line 168">
                <a:extLst>
                  <a:ext uri="{FF2B5EF4-FFF2-40B4-BE49-F238E27FC236}">
                    <a16:creationId xmlns:a16="http://schemas.microsoft.com/office/drawing/2014/main" id="{277C2010-FDCE-406B-8387-C6F3D88E0D0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6" name="Line 170">
                <a:extLst>
                  <a:ext uri="{FF2B5EF4-FFF2-40B4-BE49-F238E27FC236}">
                    <a16:creationId xmlns:a16="http://schemas.microsoft.com/office/drawing/2014/main" id="{89E024B1-C730-4526-BF2C-FF6E1CDFD0F9}"/>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7" name="Line 172">
                <a:extLst>
                  <a:ext uri="{FF2B5EF4-FFF2-40B4-BE49-F238E27FC236}">
                    <a16:creationId xmlns:a16="http://schemas.microsoft.com/office/drawing/2014/main" id="{D1D3F1EF-F7C9-48F7-9430-1E80B90D664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8" name="Line 174">
                <a:extLst>
                  <a:ext uri="{FF2B5EF4-FFF2-40B4-BE49-F238E27FC236}">
                    <a16:creationId xmlns:a16="http://schemas.microsoft.com/office/drawing/2014/main" id="{ED9E35A4-1152-410C-908D-2523DDCF613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9" name="Line 176">
                <a:extLst>
                  <a:ext uri="{FF2B5EF4-FFF2-40B4-BE49-F238E27FC236}">
                    <a16:creationId xmlns:a16="http://schemas.microsoft.com/office/drawing/2014/main" id="{49045BC8-9948-4048-A5E2-DAE78E1C3E4B}"/>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0" name="Line 178">
                <a:extLst>
                  <a:ext uri="{FF2B5EF4-FFF2-40B4-BE49-F238E27FC236}">
                    <a16:creationId xmlns:a16="http://schemas.microsoft.com/office/drawing/2014/main" id="{26E5DA0C-FB44-4E66-A2D5-CD0C773CD71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1" name="Line 180">
                <a:extLst>
                  <a:ext uri="{FF2B5EF4-FFF2-40B4-BE49-F238E27FC236}">
                    <a16:creationId xmlns:a16="http://schemas.microsoft.com/office/drawing/2014/main" id="{17332DD8-D6EA-4015-8D1E-DAB0ABE6003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2" name="Line 182">
                <a:extLst>
                  <a:ext uri="{FF2B5EF4-FFF2-40B4-BE49-F238E27FC236}">
                    <a16:creationId xmlns:a16="http://schemas.microsoft.com/office/drawing/2014/main" id="{1BAB0609-EEC2-4A39-BF12-754E28D07D59}"/>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3" name="Line 184">
                <a:extLst>
                  <a:ext uri="{FF2B5EF4-FFF2-40B4-BE49-F238E27FC236}">
                    <a16:creationId xmlns:a16="http://schemas.microsoft.com/office/drawing/2014/main" id="{59A3E7A3-B70E-43C2-A53A-FFBBA904332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4" name="Line 186">
                <a:extLst>
                  <a:ext uri="{FF2B5EF4-FFF2-40B4-BE49-F238E27FC236}">
                    <a16:creationId xmlns:a16="http://schemas.microsoft.com/office/drawing/2014/main" id="{5FF0AE7D-9AF2-48F0-9867-9C80D092BE52}"/>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88">
                <a:extLst>
                  <a:ext uri="{FF2B5EF4-FFF2-40B4-BE49-F238E27FC236}">
                    <a16:creationId xmlns:a16="http://schemas.microsoft.com/office/drawing/2014/main" id="{C7205EAE-6F27-4FB5-90B2-3F12E980AE9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90">
                <a:extLst>
                  <a:ext uri="{FF2B5EF4-FFF2-40B4-BE49-F238E27FC236}">
                    <a16:creationId xmlns:a16="http://schemas.microsoft.com/office/drawing/2014/main" id="{B7AB61AD-FC3C-4302-A70F-8340066BC9A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92">
                <a:extLst>
                  <a:ext uri="{FF2B5EF4-FFF2-40B4-BE49-F238E27FC236}">
                    <a16:creationId xmlns:a16="http://schemas.microsoft.com/office/drawing/2014/main" id="{974F6CAC-0130-4167-948F-051630A4FF98}"/>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94">
                <a:extLst>
                  <a:ext uri="{FF2B5EF4-FFF2-40B4-BE49-F238E27FC236}">
                    <a16:creationId xmlns:a16="http://schemas.microsoft.com/office/drawing/2014/main" id="{0EAADCB1-D286-4995-8F76-0799F71C84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96">
                <a:extLst>
                  <a:ext uri="{FF2B5EF4-FFF2-40B4-BE49-F238E27FC236}">
                    <a16:creationId xmlns:a16="http://schemas.microsoft.com/office/drawing/2014/main" id="{C507D958-54DE-4A29-BF24-D2BA6EC1121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98">
                <a:extLst>
                  <a:ext uri="{FF2B5EF4-FFF2-40B4-BE49-F238E27FC236}">
                    <a16:creationId xmlns:a16="http://schemas.microsoft.com/office/drawing/2014/main" id="{682F8E96-62CF-481D-A7D4-66617C525D7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200">
                <a:extLst>
                  <a:ext uri="{FF2B5EF4-FFF2-40B4-BE49-F238E27FC236}">
                    <a16:creationId xmlns:a16="http://schemas.microsoft.com/office/drawing/2014/main" id="{9592E3E5-D878-4982-B460-026EEFE93F1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202">
                <a:extLst>
                  <a:ext uri="{FF2B5EF4-FFF2-40B4-BE49-F238E27FC236}">
                    <a16:creationId xmlns:a16="http://schemas.microsoft.com/office/drawing/2014/main" id="{DED1B723-EDF4-42C4-A856-5C728D823C6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204">
                <a:extLst>
                  <a:ext uri="{FF2B5EF4-FFF2-40B4-BE49-F238E27FC236}">
                    <a16:creationId xmlns:a16="http://schemas.microsoft.com/office/drawing/2014/main" id="{142E2422-AC70-488D-8DB1-6FF557A2BD6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206">
                <a:extLst>
                  <a:ext uri="{FF2B5EF4-FFF2-40B4-BE49-F238E27FC236}">
                    <a16:creationId xmlns:a16="http://schemas.microsoft.com/office/drawing/2014/main" id="{375DF617-A0C6-484F-868F-B8C17E0407CD}"/>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208">
                <a:extLst>
                  <a:ext uri="{FF2B5EF4-FFF2-40B4-BE49-F238E27FC236}">
                    <a16:creationId xmlns:a16="http://schemas.microsoft.com/office/drawing/2014/main" id="{887C4861-694F-4931-93AE-8C04D2814677}"/>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210">
                <a:extLst>
                  <a:ext uri="{FF2B5EF4-FFF2-40B4-BE49-F238E27FC236}">
                    <a16:creationId xmlns:a16="http://schemas.microsoft.com/office/drawing/2014/main" id="{AC4724F4-6D01-4294-9895-394B250D815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212">
                <a:extLst>
                  <a:ext uri="{FF2B5EF4-FFF2-40B4-BE49-F238E27FC236}">
                    <a16:creationId xmlns:a16="http://schemas.microsoft.com/office/drawing/2014/main" id="{0DF5F74F-3A04-4C4F-A54A-429EA5A38D1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214">
                <a:extLst>
                  <a:ext uri="{FF2B5EF4-FFF2-40B4-BE49-F238E27FC236}">
                    <a16:creationId xmlns:a16="http://schemas.microsoft.com/office/drawing/2014/main" id="{95944D8F-1A4F-47AD-9DFA-85B28058302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216">
                <a:extLst>
                  <a:ext uri="{FF2B5EF4-FFF2-40B4-BE49-F238E27FC236}">
                    <a16:creationId xmlns:a16="http://schemas.microsoft.com/office/drawing/2014/main" id="{8AA5DBA1-8D3A-414C-8E6D-6E0A233081B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218">
                <a:extLst>
                  <a:ext uri="{FF2B5EF4-FFF2-40B4-BE49-F238E27FC236}">
                    <a16:creationId xmlns:a16="http://schemas.microsoft.com/office/drawing/2014/main" id="{30B720C5-C133-4905-95EC-C30C231E86C2}"/>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220">
                <a:extLst>
                  <a:ext uri="{FF2B5EF4-FFF2-40B4-BE49-F238E27FC236}">
                    <a16:creationId xmlns:a16="http://schemas.microsoft.com/office/drawing/2014/main" id="{641F37C7-0EB2-425E-8596-D80015FA509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222">
                <a:extLst>
                  <a:ext uri="{FF2B5EF4-FFF2-40B4-BE49-F238E27FC236}">
                    <a16:creationId xmlns:a16="http://schemas.microsoft.com/office/drawing/2014/main" id="{A4DE289D-F7A5-4C30-819C-066BFD4CEC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224">
                <a:extLst>
                  <a:ext uri="{FF2B5EF4-FFF2-40B4-BE49-F238E27FC236}">
                    <a16:creationId xmlns:a16="http://schemas.microsoft.com/office/drawing/2014/main" id="{06F636CE-75C3-4289-908F-3C87A267FF9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226">
                <a:extLst>
                  <a:ext uri="{FF2B5EF4-FFF2-40B4-BE49-F238E27FC236}">
                    <a16:creationId xmlns:a16="http://schemas.microsoft.com/office/drawing/2014/main" id="{30D1A007-3BF0-4BD7-8BF0-603F964F97AE}"/>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228">
                <a:extLst>
                  <a:ext uri="{FF2B5EF4-FFF2-40B4-BE49-F238E27FC236}">
                    <a16:creationId xmlns:a16="http://schemas.microsoft.com/office/drawing/2014/main" id="{362EB1E9-737F-4864-8E7A-4AC945B1581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46">
                <a:extLst>
                  <a:ext uri="{FF2B5EF4-FFF2-40B4-BE49-F238E27FC236}">
                    <a16:creationId xmlns:a16="http://schemas.microsoft.com/office/drawing/2014/main" id="{1341364D-4A6D-461B-831A-A984AFAC1A4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204">
                <a:extLst>
                  <a:ext uri="{FF2B5EF4-FFF2-40B4-BE49-F238E27FC236}">
                    <a16:creationId xmlns:a16="http://schemas.microsoft.com/office/drawing/2014/main" id="{6F567D66-D037-4D88-B0A8-F5698B9FE84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8" name="Group 157">
              <a:extLst>
                <a:ext uri="{FF2B5EF4-FFF2-40B4-BE49-F238E27FC236}">
                  <a16:creationId xmlns:a16="http://schemas.microsoft.com/office/drawing/2014/main" id="{454DB86F-657A-413C-8E89-98C497BB821D}"/>
                </a:ext>
              </a:extLst>
            </p:cNvPr>
            <p:cNvGrpSpPr/>
            <p:nvPr userDrawn="1"/>
          </p:nvGrpSpPr>
          <p:grpSpPr bwMode="gray">
            <a:xfrm>
              <a:off x="12276481" y="0"/>
              <a:ext cx="240289" cy="6858000"/>
              <a:chOff x="-319714" y="0"/>
              <a:chExt cx="240289" cy="6858000"/>
            </a:xfrm>
          </p:grpSpPr>
          <p:sp>
            <p:nvSpPr>
              <p:cNvPr id="159" name="Line 230">
                <a:extLst>
                  <a:ext uri="{FF2B5EF4-FFF2-40B4-BE49-F238E27FC236}">
                    <a16:creationId xmlns:a16="http://schemas.microsoft.com/office/drawing/2014/main" id="{B9639FEC-EB93-4009-AE55-161DD0E176D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0" name="Line 232">
                <a:extLst>
                  <a:ext uri="{FF2B5EF4-FFF2-40B4-BE49-F238E27FC236}">
                    <a16:creationId xmlns:a16="http://schemas.microsoft.com/office/drawing/2014/main" id="{5AB18DB6-F91D-4686-A598-1AA26E6B340C}"/>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1" name="Line 234">
                <a:extLst>
                  <a:ext uri="{FF2B5EF4-FFF2-40B4-BE49-F238E27FC236}">
                    <a16:creationId xmlns:a16="http://schemas.microsoft.com/office/drawing/2014/main" id="{637DA586-E408-4659-B5C2-BDA3CD046325}"/>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62" name="Line 236">
                <a:extLst>
                  <a:ext uri="{FF2B5EF4-FFF2-40B4-BE49-F238E27FC236}">
                    <a16:creationId xmlns:a16="http://schemas.microsoft.com/office/drawing/2014/main" id="{F71F0802-70D7-440C-B8DA-A79554D9972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3" name="Line 238">
                <a:extLst>
                  <a:ext uri="{FF2B5EF4-FFF2-40B4-BE49-F238E27FC236}">
                    <a16:creationId xmlns:a16="http://schemas.microsoft.com/office/drawing/2014/main" id="{CC2DC9F7-791A-48CC-A418-86E77C963D3C}"/>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4" name="Line 240">
                <a:extLst>
                  <a:ext uri="{FF2B5EF4-FFF2-40B4-BE49-F238E27FC236}">
                    <a16:creationId xmlns:a16="http://schemas.microsoft.com/office/drawing/2014/main" id="{60D2E34F-0FC3-4FA8-B887-F6DAE07D57F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5" name="Line 244">
                <a:extLst>
                  <a:ext uri="{FF2B5EF4-FFF2-40B4-BE49-F238E27FC236}">
                    <a16:creationId xmlns:a16="http://schemas.microsoft.com/office/drawing/2014/main" id="{54681161-A75E-4547-83CF-A1018A57E00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6" name="Line 246">
                <a:extLst>
                  <a:ext uri="{FF2B5EF4-FFF2-40B4-BE49-F238E27FC236}">
                    <a16:creationId xmlns:a16="http://schemas.microsoft.com/office/drawing/2014/main" id="{336812D1-81FD-4FE8-96A2-19D098126DB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7" name="Line 250">
                <a:extLst>
                  <a:ext uri="{FF2B5EF4-FFF2-40B4-BE49-F238E27FC236}">
                    <a16:creationId xmlns:a16="http://schemas.microsoft.com/office/drawing/2014/main" id="{D6C48AF6-1918-48CC-A33E-851B07D225D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8" name="Line 252">
                <a:extLst>
                  <a:ext uri="{FF2B5EF4-FFF2-40B4-BE49-F238E27FC236}">
                    <a16:creationId xmlns:a16="http://schemas.microsoft.com/office/drawing/2014/main" id="{805DE77E-E34C-4808-871B-A085848234D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9" name="Line 254">
                <a:extLst>
                  <a:ext uri="{FF2B5EF4-FFF2-40B4-BE49-F238E27FC236}">
                    <a16:creationId xmlns:a16="http://schemas.microsoft.com/office/drawing/2014/main" id="{E7E258FA-076E-42F7-BF18-9089B3CFED5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0" name="Line 256">
                <a:extLst>
                  <a:ext uri="{FF2B5EF4-FFF2-40B4-BE49-F238E27FC236}">
                    <a16:creationId xmlns:a16="http://schemas.microsoft.com/office/drawing/2014/main" id="{92CC6EDB-244B-4D2F-84BC-1E320164514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1" name="Line 258">
                <a:extLst>
                  <a:ext uri="{FF2B5EF4-FFF2-40B4-BE49-F238E27FC236}">
                    <a16:creationId xmlns:a16="http://schemas.microsoft.com/office/drawing/2014/main" id="{0AE1BEB8-D645-4DC8-94AC-03652222953F}"/>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2" name="Line 260">
                <a:extLst>
                  <a:ext uri="{FF2B5EF4-FFF2-40B4-BE49-F238E27FC236}">
                    <a16:creationId xmlns:a16="http://schemas.microsoft.com/office/drawing/2014/main" id="{092B9DD0-C5E1-4553-9DAB-F3F4062887A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3" name="Line 262">
                <a:extLst>
                  <a:ext uri="{FF2B5EF4-FFF2-40B4-BE49-F238E27FC236}">
                    <a16:creationId xmlns:a16="http://schemas.microsoft.com/office/drawing/2014/main" id="{3CBF53EE-12C7-4F79-99FC-A57A058A6E43}"/>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4" name="Line 264">
                <a:extLst>
                  <a:ext uri="{FF2B5EF4-FFF2-40B4-BE49-F238E27FC236}">
                    <a16:creationId xmlns:a16="http://schemas.microsoft.com/office/drawing/2014/main" id="{C6D2D39F-A1A2-4BBF-B347-2B77F3965565}"/>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5" name="Line 266">
                <a:extLst>
                  <a:ext uri="{FF2B5EF4-FFF2-40B4-BE49-F238E27FC236}">
                    <a16:creationId xmlns:a16="http://schemas.microsoft.com/office/drawing/2014/main" id="{4C9A0A8E-EAC5-445F-A360-AFC42BC9F005}"/>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6" name="Line 268">
                <a:extLst>
                  <a:ext uri="{FF2B5EF4-FFF2-40B4-BE49-F238E27FC236}">
                    <a16:creationId xmlns:a16="http://schemas.microsoft.com/office/drawing/2014/main" id="{10ABC5CD-0726-4F92-A750-D1172EF0C013}"/>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7" name="Line 270">
                <a:extLst>
                  <a:ext uri="{FF2B5EF4-FFF2-40B4-BE49-F238E27FC236}">
                    <a16:creationId xmlns:a16="http://schemas.microsoft.com/office/drawing/2014/main" id="{5E226138-88FD-4031-9D7C-31FCE573230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8" name="Line 272">
                <a:extLst>
                  <a:ext uri="{FF2B5EF4-FFF2-40B4-BE49-F238E27FC236}">
                    <a16:creationId xmlns:a16="http://schemas.microsoft.com/office/drawing/2014/main" id="{FB3BDE45-D9EF-42C7-A0EF-57A74467C01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9" name="Line 274">
                <a:extLst>
                  <a:ext uri="{FF2B5EF4-FFF2-40B4-BE49-F238E27FC236}">
                    <a16:creationId xmlns:a16="http://schemas.microsoft.com/office/drawing/2014/main" id="{79494BC6-75B4-4DE4-A078-2D74D9AF210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0" name="Line 276">
                <a:extLst>
                  <a:ext uri="{FF2B5EF4-FFF2-40B4-BE49-F238E27FC236}">
                    <a16:creationId xmlns:a16="http://schemas.microsoft.com/office/drawing/2014/main" id="{64DB71FF-FC94-47D0-AEFE-ED3D1372CB5A}"/>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1" name="Line 278">
                <a:extLst>
                  <a:ext uri="{FF2B5EF4-FFF2-40B4-BE49-F238E27FC236}">
                    <a16:creationId xmlns:a16="http://schemas.microsoft.com/office/drawing/2014/main" id="{7D6BA90A-5C65-4A40-9ED5-BDB331BFD56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2" name="Line 256">
                <a:extLst>
                  <a:ext uri="{FF2B5EF4-FFF2-40B4-BE49-F238E27FC236}">
                    <a16:creationId xmlns:a16="http://schemas.microsoft.com/office/drawing/2014/main" id="{A671E770-59FC-41B3-9821-E7B0D550BD6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3" name="Line 234">
                <a:extLst>
                  <a:ext uri="{FF2B5EF4-FFF2-40B4-BE49-F238E27FC236}">
                    <a16:creationId xmlns:a16="http://schemas.microsoft.com/office/drawing/2014/main" id="{2D5A73D5-53A3-4AA7-AF08-74E332A144D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noFill/>
        </p:spPr>
        <p:txBody>
          <a:bodyPr wrap="square" bIns="1116000" anchor="ctr" anchorCtr="0">
            <a:noAutofit/>
          </a:bodyPr>
          <a:lstStyle>
            <a:lvl1pPr marL="0" indent="0" algn="ctr">
              <a:spcAft>
                <a:spcPts val="0"/>
              </a:spcAft>
              <a:buNone/>
              <a:defRPr/>
            </a:lvl1pPr>
          </a:lstStyle>
          <a:p>
            <a:r>
              <a:rPr lang="nl-NL"/>
              <a:t>Klik om video toe te voegen.</a:t>
            </a:r>
            <a:br>
              <a:rPr lang="nl-NL"/>
            </a:br>
            <a:r>
              <a:rPr lang="nl-NL"/>
              <a:t>Video’s kun je kiezen uit de Mediabank in het UWV Communicatieportaal. </a:t>
            </a:r>
            <a:endParaRPr lang="nl-NL" dirty="0"/>
          </a:p>
        </p:txBody>
      </p:sp>
      <p:sp>
        <p:nvSpPr>
          <p:cNvPr id="3" name="Footer Placeholder 2">
            <a:extLst>
              <a:ext uri="{FF2B5EF4-FFF2-40B4-BE49-F238E27FC236}">
                <a16:creationId xmlns:a16="http://schemas.microsoft.com/office/drawing/2014/main" id="{3963BEBF-1754-4815-A72A-69D6E753D8E6}"/>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2898FA40-BDCD-4BEE-B3BA-079CFC0E1A69}"/>
              </a:ext>
            </a:extLst>
          </p:cNvPr>
          <p:cNvSpPr>
            <a:spLocks noGrp="1"/>
          </p:cNvSpPr>
          <p:nvPr>
            <p:ph type="sldNum" sz="quarter" idx="11"/>
          </p:nvPr>
        </p:nvSpPr>
        <p:spPr/>
        <p:txBody>
          <a:bodyPr/>
          <a:lstStyle/>
          <a:p>
            <a:fld id="{EEC0F82C-4994-47DA-8D9B-99D78D224F6D}" type="slidenum">
              <a:rPr lang="en-GB" smtClean="0"/>
              <a:pPr/>
              <a:t>‹#›</a:t>
            </a:fld>
            <a:endParaRPr lang="en-GB" dirty="0"/>
          </a:p>
        </p:txBody>
      </p:sp>
      <p:sp>
        <p:nvSpPr>
          <p:cNvPr id="151" name="Content Placeholder 1">
            <a:extLst>
              <a:ext uri="{FF2B5EF4-FFF2-40B4-BE49-F238E27FC236}">
                <a16:creationId xmlns:a16="http://schemas.microsoft.com/office/drawing/2014/main" id="{06F55918-1544-416A-91A4-5170D2C9E930}"/>
              </a:ext>
            </a:extLst>
          </p:cNvPr>
          <p:cNvSpPr txBox="1">
            <a:spLocks/>
          </p:cNvSpPr>
          <p:nvPr userDrawn="1"/>
        </p:nvSpPr>
        <p:spPr bwMode="gray">
          <a:xfrm>
            <a:off x="-3164400" y="0"/>
            <a:ext cx="2804400" cy="3244850"/>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video</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‘Video’</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video, klik op </a:t>
            </a:r>
            <a:r>
              <a:rPr lang="nl-NL" sz="1100" b="1">
                <a:solidFill>
                  <a:schemeClr val="tx1"/>
                </a:solidFill>
              </a:rPr>
              <a:t>‘Invoegen’ </a:t>
            </a:r>
            <a:r>
              <a:rPr lang="nl-NL" sz="1100" b="0">
                <a:solidFill>
                  <a:schemeClr val="tx1"/>
                </a:solidFill>
              </a:rPr>
              <a:t>en de video wordt geplaatst.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Video’s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video’s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baseline="0">
                <a:solidFill>
                  <a:schemeClr val="tx1"/>
                </a:solidFill>
                <a:hlinkClick r:id="rId2"/>
              </a:rPr>
              <a:t>https://communicatieportaal.uwv.nl/modules/product/mediabank/default/?ItemId=3237</a:t>
            </a:r>
            <a:endParaRPr lang="nl-NL" sz="1100" b="0" baseline="0">
              <a:solidFill>
                <a:schemeClr val="tx1"/>
              </a:solidFill>
            </a:endParaRPr>
          </a:p>
        </p:txBody>
      </p:sp>
    </p:spTree>
    <p:extLst>
      <p:ext uri="{BB962C8B-B14F-4D97-AF65-F5344CB8AC3E}">
        <p14:creationId xmlns:p14="http://schemas.microsoft.com/office/powerpoint/2010/main" val="363591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DCF0FF"/>
        </a:solidFill>
        <a:effectLst/>
      </p:bgPr>
    </p:bg>
    <p:spTree>
      <p:nvGrpSpPr>
        <p:cNvPr id="1" name=""/>
        <p:cNvGrpSpPr/>
        <p:nvPr/>
      </p:nvGrpSpPr>
      <p:grpSpPr>
        <a:xfrm>
          <a:off x="0" y="0"/>
          <a:ext cx="0" cy="0"/>
          <a:chOff x="0" y="0"/>
          <a:chExt cx="0" cy="0"/>
        </a:xfrm>
      </p:grpSpPr>
      <p:sp>
        <p:nvSpPr>
          <p:cNvPr id="150" name="Text Placeholder 3">
            <a:extLst>
              <a:ext uri="{FF2B5EF4-FFF2-40B4-BE49-F238E27FC236}">
                <a16:creationId xmlns:a16="http://schemas.microsoft.com/office/drawing/2014/main" id="{F97104D6-C053-4D25-9F04-7D47B35F9794}"/>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573B73E5-E411-4B9F-B1AC-DC523235503F}"/>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99508967-6789-4455-8F3E-4671D7ACC11D}"/>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CA726A6C-FE95-40FB-A7EF-71FFD9BB3C44}"/>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D16F2B87-480B-409E-B8FA-1E0B3FC5EE1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27EDB4CB-64D3-41B4-9A3C-D09E5BBB6C6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888866CD-656C-4920-A19F-E3B2D9CC875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4C315EC4-DB46-45F1-9A0A-D909302360D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295EFC9B-E425-4343-97C8-E18C7D25D01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67CDEDB8-5405-466A-8C3C-10C240004DD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237F3AB2-2FF7-4212-903D-57B8410A5B42}"/>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85E0EB53-273C-4254-9D0C-26B753225D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2F7A4AFA-71C3-463A-865A-B1A95AF786E5}"/>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1923EE32-1C56-4C75-BEDB-2BAB521E570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0B57B87A-D1D5-49BE-BB15-B2986FD08FB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1F65A37C-B705-41A7-91D2-924BE08893F9}"/>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A0A6CC6A-53D0-479C-AD25-2F293EFB98A2}"/>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B61F64C5-66C2-41AA-91FA-E1B7C4CCB7F8}"/>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31C8ECF7-1270-4047-AD98-7E95D84276C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A9D0C1D5-1D60-497C-89F5-FEF526FD6F69}"/>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C97FE959-9E6A-42EF-97F8-41BF62D2D9B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36F18E21-014A-4247-B557-6F20B3D677EC}"/>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FBA048D-7221-4D3B-8CA7-F7C02A62C31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1E498D4D-BD24-491A-B945-1C21CEBACABC}"/>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00A9A48F-F54E-4C91-A509-220F9D6A08F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A8671963-C3AB-4C2E-8685-112C391C5C7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B2DCB3EF-95C3-40AB-9334-C95DBEC7383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49F1ADAF-0D1F-4700-A1D5-61F0495B300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C47994F2-84BD-4BA3-9EB7-A1D285ADDBA5}"/>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1799B9C5-D008-4FAE-841C-9CFCF46A05E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042A274F-2D0E-4CC2-A626-65449AAF27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5E44333D-9108-4420-84BC-0AD5027C4CF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E635932E-9352-4187-AC62-6CD8B09EA08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062B41AC-5CAD-491F-8FEF-BE134089DBB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E325C1D1-CBAB-4B7B-A2F7-DBAF79416F6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BE7AA781-5F84-44D5-B7E0-9CA5C59B41C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D1D406D0-C4F4-42E3-B08E-ED74851ACFC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47130E6D-084C-4542-8326-532CFC25CB2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F6C0C045-77C4-4A9C-811F-9A896FDCE4F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CC516FEC-965B-4F75-9FD0-FC318C2E6F91}"/>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40DAC012-EB28-4589-ACB0-5B8D8FD5D01E}"/>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DD656D4A-879B-42AF-B3B2-026D01CEA852}"/>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E97046B6-72C2-43ED-86C2-CC5CD838BE7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E6920F60-2831-478C-8C1D-6D6AD7A853D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427CDCF5-FE47-48E4-9D11-FBC9BA96A72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0C0A1CF5-B0B6-427C-8014-351DFAC87CD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F9246A6E-3FAD-4D8F-BE2C-EAC438D51554}"/>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C3F03880-C5CE-4FB4-A7F2-BF56D9D2E65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A10D7B31-F5B4-4D80-948A-55118B2FF4B2}"/>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CA59FA91-9B77-4174-A12E-B6CE3054456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94D2A4B7-D111-4BDC-A293-3687CFBF90B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8F38EAAC-3F49-4DF3-9451-94C3861707F9}"/>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207764EE-48B8-4D18-8557-B88D54575CE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7D47AB89-3F4C-4DD2-A3AD-23F44DA90F00}"/>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6A9CE46E-23E3-406E-932F-E6D825D50AA6}"/>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BE7673AF-8F49-4C81-B182-175C051E0E8F}"/>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AB01A108-D073-403F-A3B9-932FB75FFFE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E297448-37A8-401E-97AB-7CE264E50EC1}"/>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6F3C4C85-93AB-43F2-ADE2-DE2DCF1F12D2}"/>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D747E9B6-C113-4E80-812E-EE5C45EAE7C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50E4B84D-414F-4105-8BAD-2A6ED2A9F08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B8DF342-42DD-4003-9748-E7BE5C6E652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D34E13CD-A5A3-4111-B76E-A438A42D7715}"/>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D4CE25B2-09E3-48A0-92ED-4FED60F70E2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1A548D09-E058-4B26-9BEC-94D22CFAB679}"/>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36EEA34-B83F-4308-86FF-0948F73C6CA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A75737BA-37C6-4D66-B0DD-9F108D693EFA}"/>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D37A1E34-336A-4E8A-9B56-57AC6B0F1824}"/>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689A318C-7FEE-4D25-A6E3-2CF2825309B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DB30F423-53C4-4F84-8310-6D21B600657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AE3057BF-3191-4542-9109-7D8CF9830BFE}"/>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D4ADD73B-AAB6-4A1E-843C-8932193FB443}"/>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BF62AC3A-EB31-43BF-A2CE-92A112BE140B}"/>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20EAADB2-1321-4C76-A572-A2ED7CA71885}"/>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D0ECEA6E-F5AE-4A0A-84F1-D5C107B68CA6}"/>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F2FE5D76-99AE-4257-BE11-0F573568EDD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B07050FC-CCC3-4285-9B47-6EE20148121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2133081-61BB-41E2-822F-B1AE7CA4A18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A77EE2D3-A9CB-4DD7-BF71-D3860AB01CED}"/>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CD1F5602-3A98-4B7C-9776-B8242027CC2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91D089F2-ABDE-4A16-8C79-559CE92C33A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B499888C-AF93-45EB-9169-9EC68DFC8E5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5B48CFB5-1D16-4539-BDB2-F35E8A949881}"/>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8AF0F22-5F88-48FF-B0DB-DC6769828403}"/>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47B06D60-88FD-4E0A-A99D-8F4B69FCC190}"/>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6796A2E2-D4DE-41FF-93C7-D55958A497A6}"/>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69AD2B2E-DC10-4A9B-8A22-C2FFF54AAD74}"/>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48C36E47-782A-4E02-8E5C-D0857D3E265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7059A0A3-364A-4550-9EC6-6EB4B72D56B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0A308727-1250-4EB9-85A4-E0DE2E2F919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10AE4203-78C3-44A9-9B70-2C8A3783896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2D9E2037-DC4E-4338-8F4F-47EB516EB58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93211CF4-2F19-4303-942E-068EC3D8224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9769D68F-50F6-4F36-929B-9CF8B4D87385}"/>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CB7C4D56-249C-4F2D-99C9-207D4CFAD0D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1F43134E-7FB5-424A-9DF8-C89F3F8AB62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D470D847-AD1C-49BB-8449-4C1E2C979EF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690EF22E-864C-4007-ACD7-23746BEB438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C1EF71AB-0534-42BF-AF73-5BF14EFCF208}"/>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E8876F28-7665-4925-A773-C187F40AAB90}"/>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E6E9AA56-F273-49CF-9618-6E75757B1BF4}"/>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92143E8-B44A-45C7-AC45-2BAAAA9F138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E65AAC03-459F-4E0D-9E02-973269F955B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5C1CC652-6153-4DDD-9165-B92D29FAABB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FC8E0FE2-B8A7-4B53-8F07-D26B720B1EF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D753F6AE-AE07-4561-98F8-D6A6C6CB798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DEEEDA5E-6C54-4374-BC03-96959BE16A3E}"/>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DB34F2E2-698C-41DE-8A9C-B779B68342C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21212BFC-11C2-4C99-9A38-2D0B21C7AABA}"/>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675B5CCC-88E8-485F-B327-38A157E8E220}"/>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5253575C-8E56-4F88-88B7-6DB13CCEE49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299A7A9B-8277-424B-9657-68881387B73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2133E7B6-86C2-4BBE-AE96-85CA742319D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1D8B627C-F849-4FA0-9695-EA8BE63253E6}"/>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B4F4C302-B262-4CE8-9236-F83A635D62F1}"/>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B6A4A867-3274-4A47-9037-5EA2F6A6718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F124818D-D508-4B27-9E2B-76F781D4037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7844B2BD-F97B-4F01-AA71-0BE4E06F0759}"/>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E7B946A0-D0C0-4ADC-BF83-FDDF3786E932}"/>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1B5BA415-4079-4ED4-AB75-3E25F2572580}"/>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86D8E06D-4691-4924-B3D9-A7CCD2C018F8}"/>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A954308E-D200-40BF-90A4-B465A8A9E32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CBE17532-CEAB-45FA-8E7B-2959D0FFDFC8}"/>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3F500D8-3638-4645-8E91-B7910A7B667B}"/>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631FCC1E-B1DE-41E2-A7CB-08656D35168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595141E9-9248-40BC-9B4A-71C34645F3BA}"/>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AD5291AD-61FB-4711-BE1F-5D8C0FCED138}"/>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2C08CE5E-78D1-4042-9A3F-B4B19F8C859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0A448317-CD27-4EAF-A7BE-710C0F94196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63D1F36F-7C96-4B40-9D23-675D1A380EFC}"/>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FB8D9BA1-4125-4760-A08E-DD627E5693DA}"/>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4C90F9A2-BD17-40A5-87DE-A4E9C42F3A0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1D0CA954-3CF3-4EDD-A938-68036372A50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49B0E760-CC9A-4327-93E3-A08F9C5475E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7668E353-B159-4222-AA0C-2E9A7388BC4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DFEBB146-F38E-4F88-BFC9-0F860E79CA74}"/>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51DAC659-B49F-482C-9F6D-6B1599F4C09C}"/>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DED697B7-B74A-4BF3-BD38-03203B6B03E1}"/>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C9211318-F137-4A06-BB7C-06F0C37CE40A}"/>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146F571B-CBE0-4027-A763-22F45135EC4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4EB4B056-6BAA-4B60-BC2F-5891E74F8A3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2D197714-130E-4A5D-AD98-09745DC590E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781DA8BE-839C-42B2-AF4D-F4604A5447D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9A4D1186-75E5-48F1-BDA8-8E1DFAF23574}"/>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1A826DBE-DA8C-4F98-B2C8-5130498DB8AB}"/>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18847"/>
            <a:ext cx="2632610"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   </a:t>
            </a:r>
            <a:endParaRPr lang="nl-NL" dirty="0"/>
          </a:p>
        </p:txBody>
      </p:sp>
    </p:spTree>
    <p:extLst>
      <p:ext uri="{BB962C8B-B14F-4D97-AF65-F5344CB8AC3E}">
        <p14:creationId xmlns:p14="http://schemas.microsoft.com/office/powerpoint/2010/main" val="68559401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08E19-7CBA-42C6-80A6-CAC2A11CCD06}"/>
              </a:ext>
            </a:extLst>
          </p:cNvPr>
          <p:cNvSpPr>
            <a:spLocks noGrp="1"/>
          </p:cNvSpPr>
          <p:nvPr>
            <p:ph type="ftr" sz="quarter" idx="10"/>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EC50A39B-4CD9-4B5A-A85D-0F3C1A3B0204}"/>
              </a:ext>
            </a:extLst>
          </p:cNvPr>
          <p:cNvSpPr>
            <a:spLocks noGrp="1"/>
          </p:cNvSpPr>
          <p:nvPr>
            <p:ph type="sldNum" sz="quarter" idx="11"/>
          </p:nvPr>
        </p:nvSpPr>
        <p:spPr bwMode="gray"/>
        <p:txBody>
          <a:bodyPr/>
          <a:lstStyle/>
          <a:p>
            <a:fld id="{EEC0F82C-4994-47DA-8D9B-99D78D224F6D}" type="slidenum">
              <a:rPr lang="en-GB" smtClean="0"/>
              <a:pPr/>
              <a:t>‹#›</a:t>
            </a:fld>
            <a:endParaRPr lang="en-GB" dirty="0"/>
          </a:p>
        </p:txBody>
      </p:sp>
      <p:sp>
        <p:nvSpPr>
          <p:cNvPr id="3" name="Title 2">
            <a:extLst>
              <a:ext uri="{FF2B5EF4-FFF2-40B4-BE49-F238E27FC236}">
                <a16:creationId xmlns:a16="http://schemas.microsoft.com/office/drawing/2014/main" id="{81240A11-7067-4B02-96AF-D49393127117}"/>
              </a:ext>
            </a:extLst>
          </p:cNvPr>
          <p:cNvSpPr>
            <a:spLocks noGrp="1"/>
          </p:cNvSpPr>
          <p:nvPr>
            <p:ph type="title" hasCustomPrompt="1"/>
          </p:nvPr>
        </p:nvSpPr>
        <p:spPr bwMode="gray"/>
        <p:txBody>
          <a:bodyPr/>
          <a:lstStyle>
            <a:lvl1pPr>
              <a:defRPr/>
            </a:lvl1pPr>
          </a:lstStyle>
          <a:p>
            <a:r>
              <a:rPr lang="nl-NL" dirty="0"/>
              <a:t>Klik om de titel aan te passen</a:t>
            </a:r>
          </a:p>
        </p:txBody>
      </p:sp>
    </p:spTree>
    <p:extLst>
      <p:ext uri="{BB962C8B-B14F-4D97-AF65-F5344CB8AC3E}">
        <p14:creationId xmlns:p14="http://schemas.microsoft.com/office/powerpoint/2010/main" val="781569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DD632-AF9C-4BDD-8BDA-517C110600F1}"/>
              </a:ext>
            </a:extLst>
          </p:cNvPr>
          <p:cNvSpPr>
            <a:spLocks noGrp="1"/>
          </p:cNvSpPr>
          <p:nvPr>
            <p:ph type="ftr" sz="quarter" idx="10"/>
          </p:nvPr>
        </p:nvSpPr>
        <p:spPr bwMode="gray"/>
        <p:txBody>
          <a:bodyPr/>
          <a:lstStyle/>
          <a:p>
            <a:r>
              <a:rPr lang="en-GB"/>
              <a:t>Titel van je presentatie</a:t>
            </a:r>
            <a:endParaRPr lang="en-GB" dirty="0"/>
          </a:p>
        </p:txBody>
      </p:sp>
      <p:sp>
        <p:nvSpPr>
          <p:cNvPr id="3" name="Slide Number Placeholder 2">
            <a:extLst>
              <a:ext uri="{FF2B5EF4-FFF2-40B4-BE49-F238E27FC236}">
                <a16:creationId xmlns:a16="http://schemas.microsoft.com/office/drawing/2014/main" id="{E933E3FC-2C0C-44B5-AFCD-6FA4E9BABD13}"/>
              </a:ext>
            </a:extLst>
          </p:cNvPr>
          <p:cNvSpPr>
            <a:spLocks noGrp="1"/>
          </p:cNvSpPr>
          <p:nvPr>
            <p:ph type="sldNum" sz="quarter" idx="11"/>
          </p:nvPr>
        </p:nvSpPr>
        <p:spPr bwMode="gray"/>
        <p:txBody>
          <a:bodyPr/>
          <a:lstStyle/>
          <a:p>
            <a:fld id="{EEC0F82C-4994-47DA-8D9B-99D78D224F6D}" type="slidenum">
              <a:rPr lang="en-GB" smtClean="0"/>
              <a:pPr/>
              <a:t>‹#›</a:t>
            </a:fld>
            <a:endParaRPr lang="en-GB" dirty="0"/>
          </a:p>
        </p:txBody>
      </p:sp>
    </p:spTree>
    <p:extLst>
      <p:ext uri="{BB962C8B-B14F-4D97-AF65-F5344CB8AC3E}">
        <p14:creationId xmlns:p14="http://schemas.microsoft.com/office/powerpoint/2010/main" val="2228026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inddia">
    <p:bg>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2209401-9C87-49C4-B7D4-59A6333B6309}"/>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7" name="Group 6">
            <a:extLst>
              <a:ext uri="{FF2B5EF4-FFF2-40B4-BE49-F238E27FC236}">
                <a16:creationId xmlns:a16="http://schemas.microsoft.com/office/drawing/2014/main" id="{85914C4B-E0A6-4EE0-A7D6-ECC5B3BA99B2}"/>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47D58449-2839-40D6-955C-549C72D6BCA8}"/>
                </a:ext>
              </a:extLst>
            </p:cNvPr>
            <p:cNvGrpSpPr/>
            <p:nvPr userDrawn="1"/>
          </p:nvGrpSpPr>
          <p:grpSpPr bwMode="gray">
            <a:xfrm>
              <a:off x="-329239" y="0"/>
              <a:ext cx="240289" cy="6858000"/>
              <a:chOff x="-319714" y="0"/>
              <a:chExt cx="240289" cy="6858000"/>
            </a:xfrm>
          </p:grpSpPr>
          <p:sp>
            <p:nvSpPr>
              <p:cNvPr id="129" name="Line 230">
                <a:extLst>
                  <a:ext uri="{FF2B5EF4-FFF2-40B4-BE49-F238E27FC236}">
                    <a16:creationId xmlns:a16="http://schemas.microsoft.com/office/drawing/2014/main" id="{AE5576FB-D1BE-49E6-868E-8EC223D6ED0C}"/>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2">
                <a:extLst>
                  <a:ext uri="{FF2B5EF4-FFF2-40B4-BE49-F238E27FC236}">
                    <a16:creationId xmlns:a16="http://schemas.microsoft.com/office/drawing/2014/main" id="{FE3EAD4D-826C-4006-AC5A-E125C3A1CB87}"/>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4">
                <a:extLst>
                  <a:ext uri="{FF2B5EF4-FFF2-40B4-BE49-F238E27FC236}">
                    <a16:creationId xmlns:a16="http://schemas.microsoft.com/office/drawing/2014/main" id="{28625666-CB19-499F-B13A-09005513CB16}"/>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2" name="Line 236">
                <a:extLst>
                  <a:ext uri="{FF2B5EF4-FFF2-40B4-BE49-F238E27FC236}">
                    <a16:creationId xmlns:a16="http://schemas.microsoft.com/office/drawing/2014/main" id="{197CEF34-A944-478A-A6CC-65669E81AC3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38">
                <a:extLst>
                  <a:ext uri="{FF2B5EF4-FFF2-40B4-BE49-F238E27FC236}">
                    <a16:creationId xmlns:a16="http://schemas.microsoft.com/office/drawing/2014/main" id="{B46655B1-0AE1-4887-BA9D-14C55F81229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0">
                <a:extLst>
                  <a:ext uri="{FF2B5EF4-FFF2-40B4-BE49-F238E27FC236}">
                    <a16:creationId xmlns:a16="http://schemas.microsoft.com/office/drawing/2014/main" id="{A806C1DC-256D-4A99-BB60-7816CEED2E87}"/>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4">
                <a:extLst>
                  <a:ext uri="{FF2B5EF4-FFF2-40B4-BE49-F238E27FC236}">
                    <a16:creationId xmlns:a16="http://schemas.microsoft.com/office/drawing/2014/main" id="{D2DB13C9-023B-4FD0-9C4B-8ABC02E82EEB}"/>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46">
                <a:extLst>
                  <a:ext uri="{FF2B5EF4-FFF2-40B4-BE49-F238E27FC236}">
                    <a16:creationId xmlns:a16="http://schemas.microsoft.com/office/drawing/2014/main" id="{AFF5D07F-FE78-4836-BA13-2533F4CCF02B}"/>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0">
                <a:extLst>
                  <a:ext uri="{FF2B5EF4-FFF2-40B4-BE49-F238E27FC236}">
                    <a16:creationId xmlns:a16="http://schemas.microsoft.com/office/drawing/2014/main" id="{8EDA2530-D890-4C64-9513-54C196B180E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2">
                <a:extLst>
                  <a:ext uri="{FF2B5EF4-FFF2-40B4-BE49-F238E27FC236}">
                    <a16:creationId xmlns:a16="http://schemas.microsoft.com/office/drawing/2014/main" id="{94E5F15F-DB46-4F78-89F3-5A168C916EB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4">
                <a:extLst>
                  <a:ext uri="{FF2B5EF4-FFF2-40B4-BE49-F238E27FC236}">
                    <a16:creationId xmlns:a16="http://schemas.microsoft.com/office/drawing/2014/main" id="{5D21D3DE-D129-41D8-9D6C-101BF82D40C9}"/>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6">
                <a:extLst>
                  <a:ext uri="{FF2B5EF4-FFF2-40B4-BE49-F238E27FC236}">
                    <a16:creationId xmlns:a16="http://schemas.microsoft.com/office/drawing/2014/main" id="{97337FD8-73ED-43F4-BC4A-C1E8099AC67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58">
                <a:extLst>
                  <a:ext uri="{FF2B5EF4-FFF2-40B4-BE49-F238E27FC236}">
                    <a16:creationId xmlns:a16="http://schemas.microsoft.com/office/drawing/2014/main" id="{0ECAD888-281C-4F00-947B-DCA66850616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0">
                <a:extLst>
                  <a:ext uri="{FF2B5EF4-FFF2-40B4-BE49-F238E27FC236}">
                    <a16:creationId xmlns:a16="http://schemas.microsoft.com/office/drawing/2014/main" id="{85E8A87E-62B6-4A0F-BECA-6AD71F5AA9DA}"/>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2">
                <a:extLst>
                  <a:ext uri="{FF2B5EF4-FFF2-40B4-BE49-F238E27FC236}">
                    <a16:creationId xmlns:a16="http://schemas.microsoft.com/office/drawing/2014/main" id="{46BEC6E1-B903-4F92-8732-B0EF4D92895A}"/>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4">
                <a:extLst>
                  <a:ext uri="{FF2B5EF4-FFF2-40B4-BE49-F238E27FC236}">
                    <a16:creationId xmlns:a16="http://schemas.microsoft.com/office/drawing/2014/main" id="{B10D3487-A264-4CD6-BE29-25349A7C801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6">
                <a:extLst>
                  <a:ext uri="{FF2B5EF4-FFF2-40B4-BE49-F238E27FC236}">
                    <a16:creationId xmlns:a16="http://schemas.microsoft.com/office/drawing/2014/main" id="{36D5CC1C-AC4E-481E-9A75-BF95AFD2AFD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68">
                <a:extLst>
                  <a:ext uri="{FF2B5EF4-FFF2-40B4-BE49-F238E27FC236}">
                    <a16:creationId xmlns:a16="http://schemas.microsoft.com/office/drawing/2014/main" id="{410B6B57-1FC1-4106-BD80-909A679F332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0">
                <a:extLst>
                  <a:ext uri="{FF2B5EF4-FFF2-40B4-BE49-F238E27FC236}">
                    <a16:creationId xmlns:a16="http://schemas.microsoft.com/office/drawing/2014/main" id="{71787649-2192-4748-ADB6-571ABBA6B10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2">
                <a:extLst>
                  <a:ext uri="{FF2B5EF4-FFF2-40B4-BE49-F238E27FC236}">
                    <a16:creationId xmlns:a16="http://schemas.microsoft.com/office/drawing/2014/main" id="{2000BED5-3604-4E3A-B335-563CACBF722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4">
                <a:extLst>
                  <a:ext uri="{FF2B5EF4-FFF2-40B4-BE49-F238E27FC236}">
                    <a16:creationId xmlns:a16="http://schemas.microsoft.com/office/drawing/2014/main" id="{B980D131-2A54-4922-841A-CDB7D05DB1FE}"/>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6">
                <a:extLst>
                  <a:ext uri="{FF2B5EF4-FFF2-40B4-BE49-F238E27FC236}">
                    <a16:creationId xmlns:a16="http://schemas.microsoft.com/office/drawing/2014/main" id="{AACAB1F3-6BC6-4D20-9369-52961FADAF58}"/>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78">
                <a:extLst>
                  <a:ext uri="{FF2B5EF4-FFF2-40B4-BE49-F238E27FC236}">
                    <a16:creationId xmlns:a16="http://schemas.microsoft.com/office/drawing/2014/main" id="{38572A3E-9A58-4EFF-B781-9B6288E80ACE}"/>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56">
                <a:extLst>
                  <a:ext uri="{FF2B5EF4-FFF2-40B4-BE49-F238E27FC236}">
                    <a16:creationId xmlns:a16="http://schemas.microsoft.com/office/drawing/2014/main" id="{549612E6-BF2A-49BF-936A-5787618096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3" name="Line 234">
                <a:extLst>
                  <a:ext uri="{FF2B5EF4-FFF2-40B4-BE49-F238E27FC236}">
                    <a16:creationId xmlns:a16="http://schemas.microsoft.com/office/drawing/2014/main" id="{5979E920-3C09-483D-9073-B20A4208BB9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 name="Group 10">
              <a:extLst>
                <a:ext uri="{FF2B5EF4-FFF2-40B4-BE49-F238E27FC236}">
                  <a16:creationId xmlns:a16="http://schemas.microsoft.com/office/drawing/2014/main" id="{F750E5D5-6764-4AC5-AA97-C8A10C0C0099}"/>
                </a:ext>
              </a:extLst>
            </p:cNvPr>
            <p:cNvGrpSpPr/>
            <p:nvPr userDrawn="1"/>
          </p:nvGrpSpPr>
          <p:grpSpPr bwMode="gray">
            <a:xfrm>
              <a:off x="0" y="-319423"/>
              <a:ext cx="12192000" cy="232538"/>
              <a:chOff x="0" y="-319423"/>
              <a:chExt cx="12192000" cy="232538"/>
            </a:xfrm>
          </p:grpSpPr>
          <p:sp>
            <p:nvSpPr>
              <p:cNvPr id="85" name="Line 146">
                <a:extLst>
                  <a:ext uri="{FF2B5EF4-FFF2-40B4-BE49-F238E27FC236}">
                    <a16:creationId xmlns:a16="http://schemas.microsoft.com/office/drawing/2014/main" id="{DB33D2C1-AFAA-472B-A827-F1F600B9B30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48">
                <a:extLst>
                  <a:ext uri="{FF2B5EF4-FFF2-40B4-BE49-F238E27FC236}">
                    <a16:creationId xmlns:a16="http://schemas.microsoft.com/office/drawing/2014/main" id="{71A432CD-7034-47B1-8398-4D9EA0D2DC2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0">
                <a:extLst>
                  <a:ext uri="{FF2B5EF4-FFF2-40B4-BE49-F238E27FC236}">
                    <a16:creationId xmlns:a16="http://schemas.microsoft.com/office/drawing/2014/main" id="{849CC6AF-C991-41E3-B784-D29D21208E5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2">
                <a:extLst>
                  <a:ext uri="{FF2B5EF4-FFF2-40B4-BE49-F238E27FC236}">
                    <a16:creationId xmlns:a16="http://schemas.microsoft.com/office/drawing/2014/main" id="{BE0135BF-1278-4694-9819-98F554C3D7A5}"/>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4">
                <a:extLst>
                  <a:ext uri="{FF2B5EF4-FFF2-40B4-BE49-F238E27FC236}">
                    <a16:creationId xmlns:a16="http://schemas.microsoft.com/office/drawing/2014/main" id="{9B290C8C-DA62-4E90-9E6E-F4C7B37C56B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6">
                <a:extLst>
                  <a:ext uri="{FF2B5EF4-FFF2-40B4-BE49-F238E27FC236}">
                    <a16:creationId xmlns:a16="http://schemas.microsoft.com/office/drawing/2014/main" id="{AD786D49-32A1-47C0-BFB5-1D2FBC6CB490}"/>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58">
                <a:extLst>
                  <a:ext uri="{FF2B5EF4-FFF2-40B4-BE49-F238E27FC236}">
                    <a16:creationId xmlns:a16="http://schemas.microsoft.com/office/drawing/2014/main" id="{59957301-6254-4B63-B295-E86B3F3B3E78}"/>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0">
                <a:extLst>
                  <a:ext uri="{FF2B5EF4-FFF2-40B4-BE49-F238E27FC236}">
                    <a16:creationId xmlns:a16="http://schemas.microsoft.com/office/drawing/2014/main" id="{6F30B08E-9278-4E13-8863-B1484AFA6705}"/>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2">
                <a:extLst>
                  <a:ext uri="{FF2B5EF4-FFF2-40B4-BE49-F238E27FC236}">
                    <a16:creationId xmlns:a16="http://schemas.microsoft.com/office/drawing/2014/main" id="{B82A7E3C-2AAD-4B6D-86C2-ABFA8AA1C4F2}"/>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4">
                <a:extLst>
                  <a:ext uri="{FF2B5EF4-FFF2-40B4-BE49-F238E27FC236}">
                    <a16:creationId xmlns:a16="http://schemas.microsoft.com/office/drawing/2014/main" id="{E5AB0A87-BE16-4217-A730-2077CD5AC04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6">
                <a:extLst>
                  <a:ext uri="{FF2B5EF4-FFF2-40B4-BE49-F238E27FC236}">
                    <a16:creationId xmlns:a16="http://schemas.microsoft.com/office/drawing/2014/main" id="{4EB0EB2D-F894-4C6D-A970-845901DF1EC6}"/>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68">
                <a:extLst>
                  <a:ext uri="{FF2B5EF4-FFF2-40B4-BE49-F238E27FC236}">
                    <a16:creationId xmlns:a16="http://schemas.microsoft.com/office/drawing/2014/main" id="{E0DA9350-4B8C-4F96-8014-05511EF05D8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0">
                <a:extLst>
                  <a:ext uri="{FF2B5EF4-FFF2-40B4-BE49-F238E27FC236}">
                    <a16:creationId xmlns:a16="http://schemas.microsoft.com/office/drawing/2014/main" id="{8489159B-A091-40F3-99EE-A2D4AFF933E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2">
                <a:extLst>
                  <a:ext uri="{FF2B5EF4-FFF2-40B4-BE49-F238E27FC236}">
                    <a16:creationId xmlns:a16="http://schemas.microsoft.com/office/drawing/2014/main" id="{A634636C-2C0B-4B8D-B95B-FE86D1385D7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4">
                <a:extLst>
                  <a:ext uri="{FF2B5EF4-FFF2-40B4-BE49-F238E27FC236}">
                    <a16:creationId xmlns:a16="http://schemas.microsoft.com/office/drawing/2014/main" id="{07DB43F0-84E6-4687-A961-FF490CB03BF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6">
                <a:extLst>
                  <a:ext uri="{FF2B5EF4-FFF2-40B4-BE49-F238E27FC236}">
                    <a16:creationId xmlns:a16="http://schemas.microsoft.com/office/drawing/2014/main" id="{316F8EBB-BD33-4723-8392-B6D7AA69409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78">
                <a:extLst>
                  <a:ext uri="{FF2B5EF4-FFF2-40B4-BE49-F238E27FC236}">
                    <a16:creationId xmlns:a16="http://schemas.microsoft.com/office/drawing/2014/main" id="{A508AB81-8D02-4F8E-91BD-8692B2D742B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0">
                <a:extLst>
                  <a:ext uri="{FF2B5EF4-FFF2-40B4-BE49-F238E27FC236}">
                    <a16:creationId xmlns:a16="http://schemas.microsoft.com/office/drawing/2014/main" id="{EC3C09AA-34B7-4E4D-A1E0-71C650AE5877}"/>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2">
                <a:extLst>
                  <a:ext uri="{FF2B5EF4-FFF2-40B4-BE49-F238E27FC236}">
                    <a16:creationId xmlns:a16="http://schemas.microsoft.com/office/drawing/2014/main" id="{77DA0C3D-81BD-45EE-BC0E-4DE1546F3E4D}"/>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4">
                <a:extLst>
                  <a:ext uri="{FF2B5EF4-FFF2-40B4-BE49-F238E27FC236}">
                    <a16:creationId xmlns:a16="http://schemas.microsoft.com/office/drawing/2014/main" id="{083624F6-4D9F-4AB6-A053-5026224BBB6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6">
                <a:extLst>
                  <a:ext uri="{FF2B5EF4-FFF2-40B4-BE49-F238E27FC236}">
                    <a16:creationId xmlns:a16="http://schemas.microsoft.com/office/drawing/2014/main" id="{343014C7-3246-492F-ADB5-FA640AACA040}"/>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88">
                <a:extLst>
                  <a:ext uri="{FF2B5EF4-FFF2-40B4-BE49-F238E27FC236}">
                    <a16:creationId xmlns:a16="http://schemas.microsoft.com/office/drawing/2014/main" id="{06E7F797-B78F-4D46-978F-58FCD25A2E39}"/>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0">
                <a:extLst>
                  <a:ext uri="{FF2B5EF4-FFF2-40B4-BE49-F238E27FC236}">
                    <a16:creationId xmlns:a16="http://schemas.microsoft.com/office/drawing/2014/main" id="{DC791D00-724F-4DAD-88BD-B1D10CFE6E0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2">
                <a:extLst>
                  <a:ext uri="{FF2B5EF4-FFF2-40B4-BE49-F238E27FC236}">
                    <a16:creationId xmlns:a16="http://schemas.microsoft.com/office/drawing/2014/main" id="{41BEAE85-4DFA-4FFF-A474-B908C37785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4">
                <a:extLst>
                  <a:ext uri="{FF2B5EF4-FFF2-40B4-BE49-F238E27FC236}">
                    <a16:creationId xmlns:a16="http://schemas.microsoft.com/office/drawing/2014/main" id="{5023C5AD-8DDD-4154-BDDF-33C52BA078BA}"/>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6">
                <a:extLst>
                  <a:ext uri="{FF2B5EF4-FFF2-40B4-BE49-F238E27FC236}">
                    <a16:creationId xmlns:a16="http://schemas.microsoft.com/office/drawing/2014/main" id="{FC2149B0-FE3D-40DE-AC27-881E9BE5D5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198">
                <a:extLst>
                  <a:ext uri="{FF2B5EF4-FFF2-40B4-BE49-F238E27FC236}">
                    <a16:creationId xmlns:a16="http://schemas.microsoft.com/office/drawing/2014/main" id="{41CCEB67-C88A-4D33-B444-7C59C65944CE}"/>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0">
                <a:extLst>
                  <a:ext uri="{FF2B5EF4-FFF2-40B4-BE49-F238E27FC236}">
                    <a16:creationId xmlns:a16="http://schemas.microsoft.com/office/drawing/2014/main" id="{0B285FC7-3130-4987-839B-CAA9088FAF9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2">
                <a:extLst>
                  <a:ext uri="{FF2B5EF4-FFF2-40B4-BE49-F238E27FC236}">
                    <a16:creationId xmlns:a16="http://schemas.microsoft.com/office/drawing/2014/main" id="{946C3B21-4A16-47CF-B7A5-9E602E31912D}"/>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4">
                <a:extLst>
                  <a:ext uri="{FF2B5EF4-FFF2-40B4-BE49-F238E27FC236}">
                    <a16:creationId xmlns:a16="http://schemas.microsoft.com/office/drawing/2014/main" id="{6D46A112-21CC-4505-AF6D-B4A5AD3E3C3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6">
                <a:extLst>
                  <a:ext uri="{FF2B5EF4-FFF2-40B4-BE49-F238E27FC236}">
                    <a16:creationId xmlns:a16="http://schemas.microsoft.com/office/drawing/2014/main" id="{6C56A35D-59C4-43D0-A29D-BF31C116AD3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08">
                <a:extLst>
                  <a:ext uri="{FF2B5EF4-FFF2-40B4-BE49-F238E27FC236}">
                    <a16:creationId xmlns:a16="http://schemas.microsoft.com/office/drawing/2014/main" id="{D956C765-F260-44F5-A5C8-41DDE818D6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0">
                <a:extLst>
                  <a:ext uri="{FF2B5EF4-FFF2-40B4-BE49-F238E27FC236}">
                    <a16:creationId xmlns:a16="http://schemas.microsoft.com/office/drawing/2014/main" id="{2BFE514D-AB7B-4C74-8359-650B1C907331}"/>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2">
                <a:extLst>
                  <a:ext uri="{FF2B5EF4-FFF2-40B4-BE49-F238E27FC236}">
                    <a16:creationId xmlns:a16="http://schemas.microsoft.com/office/drawing/2014/main" id="{B92E6957-6842-4EC4-BFD8-DA396C8B58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4">
                <a:extLst>
                  <a:ext uri="{FF2B5EF4-FFF2-40B4-BE49-F238E27FC236}">
                    <a16:creationId xmlns:a16="http://schemas.microsoft.com/office/drawing/2014/main" id="{D32326E6-EAD8-4881-8BA2-2B4DA033CD06}"/>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6">
                <a:extLst>
                  <a:ext uri="{FF2B5EF4-FFF2-40B4-BE49-F238E27FC236}">
                    <a16:creationId xmlns:a16="http://schemas.microsoft.com/office/drawing/2014/main" id="{96A21FED-48D5-4186-B204-A68E522675C4}"/>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18">
                <a:extLst>
                  <a:ext uri="{FF2B5EF4-FFF2-40B4-BE49-F238E27FC236}">
                    <a16:creationId xmlns:a16="http://schemas.microsoft.com/office/drawing/2014/main" id="{8607BC08-CC24-4072-B352-88E804608154}"/>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0">
                <a:extLst>
                  <a:ext uri="{FF2B5EF4-FFF2-40B4-BE49-F238E27FC236}">
                    <a16:creationId xmlns:a16="http://schemas.microsoft.com/office/drawing/2014/main" id="{DADCC56A-6C72-48A3-911A-CA334A2A2A7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2">
                <a:extLst>
                  <a:ext uri="{FF2B5EF4-FFF2-40B4-BE49-F238E27FC236}">
                    <a16:creationId xmlns:a16="http://schemas.microsoft.com/office/drawing/2014/main" id="{1C102CFD-054C-4487-9EAB-8811BD371B7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4">
                <a:extLst>
                  <a:ext uri="{FF2B5EF4-FFF2-40B4-BE49-F238E27FC236}">
                    <a16:creationId xmlns:a16="http://schemas.microsoft.com/office/drawing/2014/main" id="{54C26403-C7DA-4277-A876-26961161C75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6">
                <a:extLst>
                  <a:ext uri="{FF2B5EF4-FFF2-40B4-BE49-F238E27FC236}">
                    <a16:creationId xmlns:a16="http://schemas.microsoft.com/office/drawing/2014/main" id="{C850DC46-D836-43AA-91E4-0CAEAFF0B21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28">
                <a:extLst>
                  <a:ext uri="{FF2B5EF4-FFF2-40B4-BE49-F238E27FC236}">
                    <a16:creationId xmlns:a16="http://schemas.microsoft.com/office/drawing/2014/main" id="{08B639D6-0FDD-48E0-93A7-FF54C6B25B39}"/>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146">
                <a:extLst>
                  <a:ext uri="{FF2B5EF4-FFF2-40B4-BE49-F238E27FC236}">
                    <a16:creationId xmlns:a16="http://schemas.microsoft.com/office/drawing/2014/main" id="{DEF8C1F8-55EE-401D-819A-833529D1FE58}"/>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04">
                <a:extLst>
                  <a:ext uri="{FF2B5EF4-FFF2-40B4-BE49-F238E27FC236}">
                    <a16:creationId xmlns:a16="http://schemas.microsoft.com/office/drawing/2014/main" id="{4800BFA0-18DC-4C04-A836-6B46A77DC8C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D5DE74E8-E2D0-419E-80E5-7EEE8E074C8B}"/>
                </a:ext>
              </a:extLst>
            </p:cNvPr>
            <p:cNvGrpSpPr/>
            <p:nvPr userDrawn="1"/>
          </p:nvGrpSpPr>
          <p:grpSpPr bwMode="gray">
            <a:xfrm>
              <a:off x="0" y="6948152"/>
              <a:ext cx="12192000" cy="232538"/>
              <a:chOff x="0" y="-319423"/>
              <a:chExt cx="12192000" cy="232538"/>
            </a:xfrm>
          </p:grpSpPr>
          <p:sp>
            <p:nvSpPr>
              <p:cNvPr id="41" name="Line 146">
                <a:extLst>
                  <a:ext uri="{FF2B5EF4-FFF2-40B4-BE49-F238E27FC236}">
                    <a16:creationId xmlns:a16="http://schemas.microsoft.com/office/drawing/2014/main" id="{7EFBA02A-B651-4548-A030-676E88430FD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48">
                <a:extLst>
                  <a:ext uri="{FF2B5EF4-FFF2-40B4-BE49-F238E27FC236}">
                    <a16:creationId xmlns:a16="http://schemas.microsoft.com/office/drawing/2014/main" id="{FE0C9EA3-FE59-410D-B5AD-5F3F663459D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0">
                <a:extLst>
                  <a:ext uri="{FF2B5EF4-FFF2-40B4-BE49-F238E27FC236}">
                    <a16:creationId xmlns:a16="http://schemas.microsoft.com/office/drawing/2014/main" id="{5A57804B-5243-4868-BA77-08903EEDFAC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2">
                <a:extLst>
                  <a:ext uri="{FF2B5EF4-FFF2-40B4-BE49-F238E27FC236}">
                    <a16:creationId xmlns:a16="http://schemas.microsoft.com/office/drawing/2014/main" id="{B476EA97-4748-4CBF-A29E-396CB50D08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4">
                <a:extLst>
                  <a:ext uri="{FF2B5EF4-FFF2-40B4-BE49-F238E27FC236}">
                    <a16:creationId xmlns:a16="http://schemas.microsoft.com/office/drawing/2014/main" id="{5884F138-AFFD-45A7-B79B-0DF095A3442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6">
                <a:extLst>
                  <a:ext uri="{FF2B5EF4-FFF2-40B4-BE49-F238E27FC236}">
                    <a16:creationId xmlns:a16="http://schemas.microsoft.com/office/drawing/2014/main" id="{7FE1262B-E0AB-4994-8400-63AA78AB3A2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58">
                <a:extLst>
                  <a:ext uri="{FF2B5EF4-FFF2-40B4-BE49-F238E27FC236}">
                    <a16:creationId xmlns:a16="http://schemas.microsoft.com/office/drawing/2014/main" id="{D09061DE-1FF4-4391-AFEF-3A8E7856EAC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0">
                <a:extLst>
                  <a:ext uri="{FF2B5EF4-FFF2-40B4-BE49-F238E27FC236}">
                    <a16:creationId xmlns:a16="http://schemas.microsoft.com/office/drawing/2014/main" id="{D2CE04BE-D1E6-4D04-94F4-D9D514DC4AA3}"/>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2">
                <a:extLst>
                  <a:ext uri="{FF2B5EF4-FFF2-40B4-BE49-F238E27FC236}">
                    <a16:creationId xmlns:a16="http://schemas.microsoft.com/office/drawing/2014/main" id="{37754628-7C2F-4735-93A7-0F67702E82F9}"/>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4">
                <a:extLst>
                  <a:ext uri="{FF2B5EF4-FFF2-40B4-BE49-F238E27FC236}">
                    <a16:creationId xmlns:a16="http://schemas.microsoft.com/office/drawing/2014/main" id="{6CA6BC1F-C578-4B52-AC00-CB99CF595B2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6">
                <a:extLst>
                  <a:ext uri="{FF2B5EF4-FFF2-40B4-BE49-F238E27FC236}">
                    <a16:creationId xmlns:a16="http://schemas.microsoft.com/office/drawing/2014/main" id="{5EA9A5BD-CF81-4538-BDBE-96FD4D054D0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68">
                <a:extLst>
                  <a:ext uri="{FF2B5EF4-FFF2-40B4-BE49-F238E27FC236}">
                    <a16:creationId xmlns:a16="http://schemas.microsoft.com/office/drawing/2014/main" id="{267D759E-A10E-4E9A-9106-5C2037BEAD9F}"/>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0">
                <a:extLst>
                  <a:ext uri="{FF2B5EF4-FFF2-40B4-BE49-F238E27FC236}">
                    <a16:creationId xmlns:a16="http://schemas.microsoft.com/office/drawing/2014/main" id="{9712EDCE-D6F9-4EBB-B3D3-DE71F20768A1}"/>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2">
                <a:extLst>
                  <a:ext uri="{FF2B5EF4-FFF2-40B4-BE49-F238E27FC236}">
                    <a16:creationId xmlns:a16="http://schemas.microsoft.com/office/drawing/2014/main" id="{613F195A-F1E6-459F-B2A9-93F2A41A9C3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4">
                <a:extLst>
                  <a:ext uri="{FF2B5EF4-FFF2-40B4-BE49-F238E27FC236}">
                    <a16:creationId xmlns:a16="http://schemas.microsoft.com/office/drawing/2014/main" id="{536ED899-E684-46ED-ABBA-7C62E2C15F6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6">
                <a:extLst>
                  <a:ext uri="{FF2B5EF4-FFF2-40B4-BE49-F238E27FC236}">
                    <a16:creationId xmlns:a16="http://schemas.microsoft.com/office/drawing/2014/main" id="{4C5FECFA-B60D-4DD1-B042-004BBC3BA76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78">
                <a:extLst>
                  <a:ext uri="{FF2B5EF4-FFF2-40B4-BE49-F238E27FC236}">
                    <a16:creationId xmlns:a16="http://schemas.microsoft.com/office/drawing/2014/main" id="{DC5FCA3D-3065-4F4A-BAF6-0019FFE18F8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0">
                <a:extLst>
                  <a:ext uri="{FF2B5EF4-FFF2-40B4-BE49-F238E27FC236}">
                    <a16:creationId xmlns:a16="http://schemas.microsoft.com/office/drawing/2014/main" id="{D769946E-B3F7-4D31-9C18-EE9D50E8151F}"/>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2">
                <a:extLst>
                  <a:ext uri="{FF2B5EF4-FFF2-40B4-BE49-F238E27FC236}">
                    <a16:creationId xmlns:a16="http://schemas.microsoft.com/office/drawing/2014/main" id="{9F003316-1FDF-4EA7-81B1-58355B5A707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4">
                <a:extLst>
                  <a:ext uri="{FF2B5EF4-FFF2-40B4-BE49-F238E27FC236}">
                    <a16:creationId xmlns:a16="http://schemas.microsoft.com/office/drawing/2014/main" id="{260391A8-D965-4C40-BCAF-CA622F8336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6">
                <a:extLst>
                  <a:ext uri="{FF2B5EF4-FFF2-40B4-BE49-F238E27FC236}">
                    <a16:creationId xmlns:a16="http://schemas.microsoft.com/office/drawing/2014/main" id="{30C87FB2-CD2E-495B-B2D0-D780FC6898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88">
                <a:extLst>
                  <a:ext uri="{FF2B5EF4-FFF2-40B4-BE49-F238E27FC236}">
                    <a16:creationId xmlns:a16="http://schemas.microsoft.com/office/drawing/2014/main" id="{00C5AE2E-4DE2-41BB-A10E-CD27B41F68D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0">
                <a:extLst>
                  <a:ext uri="{FF2B5EF4-FFF2-40B4-BE49-F238E27FC236}">
                    <a16:creationId xmlns:a16="http://schemas.microsoft.com/office/drawing/2014/main" id="{0BAAD8B3-BEA3-43A7-AF53-797289B59AE7}"/>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2">
                <a:extLst>
                  <a:ext uri="{FF2B5EF4-FFF2-40B4-BE49-F238E27FC236}">
                    <a16:creationId xmlns:a16="http://schemas.microsoft.com/office/drawing/2014/main" id="{DA139A13-A795-42A9-9906-BC8512F9D3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4">
                <a:extLst>
                  <a:ext uri="{FF2B5EF4-FFF2-40B4-BE49-F238E27FC236}">
                    <a16:creationId xmlns:a16="http://schemas.microsoft.com/office/drawing/2014/main" id="{1FC39655-AF61-4908-B780-80D28AA757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6">
                <a:extLst>
                  <a:ext uri="{FF2B5EF4-FFF2-40B4-BE49-F238E27FC236}">
                    <a16:creationId xmlns:a16="http://schemas.microsoft.com/office/drawing/2014/main" id="{D71D18DF-011F-4EBB-B49F-EEED7D340385}"/>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198">
                <a:extLst>
                  <a:ext uri="{FF2B5EF4-FFF2-40B4-BE49-F238E27FC236}">
                    <a16:creationId xmlns:a16="http://schemas.microsoft.com/office/drawing/2014/main" id="{2AFFB89B-DFE7-4286-86A0-AD566209903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0">
                <a:extLst>
                  <a:ext uri="{FF2B5EF4-FFF2-40B4-BE49-F238E27FC236}">
                    <a16:creationId xmlns:a16="http://schemas.microsoft.com/office/drawing/2014/main" id="{27D173EC-8AE2-4BFB-8001-E2EC643BA02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2">
                <a:extLst>
                  <a:ext uri="{FF2B5EF4-FFF2-40B4-BE49-F238E27FC236}">
                    <a16:creationId xmlns:a16="http://schemas.microsoft.com/office/drawing/2014/main" id="{2BA084E1-0747-44CE-8CD0-845960C98F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4">
                <a:extLst>
                  <a:ext uri="{FF2B5EF4-FFF2-40B4-BE49-F238E27FC236}">
                    <a16:creationId xmlns:a16="http://schemas.microsoft.com/office/drawing/2014/main" id="{BA29E7A7-695F-4819-909B-DF580C025C7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6">
                <a:extLst>
                  <a:ext uri="{FF2B5EF4-FFF2-40B4-BE49-F238E27FC236}">
                    <a16:creationId xmlns:a16="http://schemas.microsoft.com/office/drawing/2014/main" id="{B5BEFD7C-E23E-4510-9281-4517F8A7A5F3}"/>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08">
                <a:extLst>
                  <a:ext uri="{FF2B5EF4-FFF2-40B4-BE49-F238E27FC236}">
                    <a16:creationId xmlns:a16="http://schemas.microsoft.com/office/drawing/2014/main" id="{6B89ADB5-8E95-404B-AAB8-1BD1EDBA1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0">
                <a:extLst>
                  <a:ext uri="{FF2B5EF4-FFF2-40B4-BE49-F238E27FC236}">
                    <a16:creationId xmlns:a16="http://schemas.microsoft.com/office/drawing/2014/main" id="{F0259992-1020-4D10-8D8B-B64806508DB0}"/>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2">
                <a:extLst>
                  <a:ext uri="{FF2B5EF4-FFF2-40B4-BE49-F238E27FC236}">
                    <a16:creationId xmlns:a16="http://schemas.microsoft.com/office/drawing/2014/main" id="{2761D797-F11B-4926-BFF1-D77912CE622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4">
                <a:extLst>
                  <a:ext uri="{FF2B5EF4-FFF2-40B4-BE49-F238E27FC236}">
                    <a16:creationId xmlns:a16="http://schemas.microsoft.com/office/drawing/2014/main" id="{938C71FB-A9EF-4259-A1C6-47DA105EEB2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6">
                <a:extLst>
                  <a:ext uri="{FF2B5EF4-FFF2-40B4-BE49-F238E27FC236}">
                    <a16:creationId xmlns:a16="http://schemas.microsoft.com/office/drawing/2014/main" id="{65FD9FBB-07DD-4950-ACA5-1D499F452D3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18">
                <a:extLst>
                  <a:ext uri="{FF2B5EF4-FFF2-40B4-BE49-F238E27FC236}">
                    <a16:creationId xmlns:a16="http://schemas.microsoft.com/office/drawing/2014/main" id="{B29134EF-30C5-412D-AAB3-725A13AA3A40}"/>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0">
                <a:extLst>
                  <a:ext uri="{FF2B5EF4-FFF2-40B4-BE49-F238E27FC236}">
                    <a16:creationId xmlns:a16="http://schemas.microsoft.com/office/drawing/2014/main" id="{3B8DDBB4-F2B1-4FAD-B3CB-F0A2E94B65D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2">
                <a:extLst>
                  <a:ext uri="{FF2B5EF4-FFF2-40B4-BE49-F238E27FC236}">
                    <a16:creationId xmlns:a16="http://schemas.microsoft.com/office/drawing/2014/main" id="{028199ED-9809-4C9C-80F2-710CBAE810F3}"/>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4">
                <a:extLst>
                  <a:ext uri="{FF2B5EF4-FFF2-40B4-BE49-F238E27FC236}">
                    <a16:creationId xmlns:a16="http://schemas.microsoft.com/office/drawing/2014/main" id="{2845ADAC-9ADE-4FC8-9B00-1C854FF3320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6">
                <a:extLst>
                  <a:ext uri="{FF2B5EF4-FFF2-40B4-BE49-F238E27FC236}">
                    <a16:creationId xmlns:a16="http://schemas.microsoft.com/office/drawing/2014/main" id="{D61A2115-6CBC-4F8E-ADE2-62C0C5095030}"/>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28">
                <a:extLst>
                  <a:ext uri="{FF2B5EF4-FFF2-40B4-BE49-F238E27FC236}">
                    <a16:creationId xmlns:a16="http://schemas.microsoft.com/office/drawing/2014/main" id="{4C9EE595-48B7-4EF0-8440-202EB9C53A57}"/>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46">
                <a:extLst>
                  <a:ext uri="{FF2B5EF4-FFF2-40B4-BE49-F238E27FC236}">
                    <a16:creationId xmlns:a16="http://schemas.microsoft.com/office/drawing/2014/main" id="{798C3004-D19C-4F0E-9DDD-CFDE710179F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204">
                <a:extLst>
                  <a:ext uri="{FF2B5EF4-FFF2-40B4-BE49-F238E27FC236}">
                    <a16:creationId xmlns:a16="http://schemas.microsoft.com/office/drawing/2014/main" id="{E0A94EC7-CE93-4317-B1FC-9CCDE8E154C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4723FE3F-4EF8-4B60-B802-76D10CF34393}"/>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5EDA06B2-0E06-4AF7-A93D-C85FFEEC252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1356082B-1A6E-472D-9795-B03A0FCAE7C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720EB837-FC62-4DE2-BE18-26C025C42A0F}"/>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088417B7-A239-4C55-8D1E-5B85B049FD44}"/>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F8E1A479-B6E7-4B03-B6FE-7E805B1F134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0">
                <a:extLst>
                  <a:ext uri="{FF2B5EF4-FFF2-40B4-BE49-F238E27FC236}">
                    <a16:creationId xmlns:a16="http://schemas.microsoft.com/office/drawing/2014/main" id="{8B4A2B09-B835-498B-BB53-EB27D66DB6A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4">
                <a:extLst>
                  <a:ext uri="{FF2B5EF4-FFF2-40B4-BE49-F238E27FC236}">
                    <a16:creationId xmlns:a16="http://schemas.microsoft.com/office/drawing/2014/main" id="{B1B6D5CC-E596-4C58-8DB5-C46A0BFE14DD}"/>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46">
                <a:extLst>
                  <a:ext uri="{FF2B5EF4-FFF2-40B4-BE49-F238E27FC236}">
                    <a16:creationId xmlns:a16="http://schemas.microsoft.com/office/drawing/2014/main" id="{597CA35F-3BE8-48CB-8D83-6C4E8CE327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0">
                <a:extLst>
                  <a:ext uri="{FF2B5EF4-FFF2-40B4-BE49-F238E27FC236}">
                    <a16:creationId xmlns:a16="http://schemas.microsoft.com/office/drawing/2014/main" id="{1CBF1CA7-C220-40C0-A9DE-B5A17E06700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2">
                <a:extLst>
                  <a:ext uri="{FF2B5EF4-FFF2-40B4-BE49-F238E27FC236}">
                    <a16:creationId xmlns:a16="http://schemas.microsoft.com/office/drawing/2014/main" id="{0EF75B6E-3995-4CD6-99AC-3E2786C91FC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4">
                <a:extLst>
                  <a:ext uri="{FF2B5EF4-FFF2-40B4-BE49-F238E27FC236}">
                    <a16:creationId xmlns:a16="http://schemas.microsoft.com/office/drawing/2014/main" id="{5DADF826-6038-4347-8B68-10C66FE46165}"/>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6">
                <a:extLst>
                  <a:ext uri="{FF2B5EF4-FFF2-40B4-BE49-F238E27FC236}">
                    <a16:creationId xmlns:a16="http://schemas.microsoft.com/office/drawing/2014/main" id="{84F0B6A5-D808-4422-BDF7-89723469128D}"/>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58">
                <a:extLst>
                  <a:ext uri="{FF2B5EF4-FFF2-40B4-BE49-F238E27FC236}">
                    <a16:creationId xmlns:a16="http://schemas.microsoft.com/office/drawing/2014/main" id="{8CB308C3-A619-473D-AFF6-84264B35FF62}"/>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0">
                <a:extLst>
                  <a:ext uri="{FF2B5EF4-FFF2-40B4-BE49-F238E27FC236}">
                    <a16:creationId xmlns:a16="http://schemas.microsoft.com/office/drawing/2014/main" id="{4E82F669-CD8A-43FD-92DD-A6A4CFC0000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2">
                <a:extLst>
                  <a:ext uri="{FF2B5EF4-FFF2-40B4-BE49-F238E27FC236}">
                    <a16:creationId xmlns:a16="http://schemas.microsoft.com/office/drawing/2014/main" id="{84397A30-BDAB-467A-BF62-BD20301513B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4">
                <a:extLst>
                  <a:ext uri="{FF2B5EF4-FFF2-40B4-BE49-F238E27FC236}">
                    <a16:creationId xmlns:a16="http://schemas.microsoft.com/office/drawing/2014/main" id="{C6340EA9-775A-4577-96E6-FB179C4BF60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6">
                <a:extLst>
                  <a:ext uri="{FF2B5EF4-FFF2-40B4-BE49-F238E27FC236}">
                    <a16:creationId xmlns:a16="http://schemas.microsoft.com/office/drawing/2014/main" id="{A6B18075-DC02-440F-8B8C-51A8D4C9D31F}"/>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68">
                <a:extLst>
                  <a:ext uri="{FF2B5EF4-FFF2-40B4-BE49-F238E27FC236}">
                    <a16:creationId xmlns:a16="http://schemas.microsoft.com/office/drawing/2014/main" id="{C1397D61-423C-4F60-8719-6544E827DCF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0">
                <a:extLst>
                  <a:ext uri="{FF2B5EF4-FFF2-40B4-BE49-F238E27FC236}">
                    <a16:creationId xmlns:a16="http://schemas.microsoft.com/office/drawing/2014/main" id="{B18366A2-BCBE-46B5-BCC4-6921C41C053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2">
                <a:extLst>
                  <a:ext uri="{FF2B5EF4-FFF2-40B4-BE49-F238E27FC236}">
                    <a16:creationId xmlns:a16="http://schemas.microsoft.com/office/drawing/2014/main" id="{555BC0FD-2B56-4B52-A3EF-0FDE6C0BB5DC}"/>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4">
                <a:extLst>
                  <a:ext uri="{FF2B5EF4-FFF2-40B4-BE49-F238E27FC236}">
                    <a16:creationId xmlns:a16="http://schemas.microsoft.com/office/drawing/2014/main" id="{AAAF6958-71FF-4F42-A293-264C51A8433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6">
                <a:extLst>
                  <a:ext uri="{FF2B5EF4-FFF2-40B4-BE49-F238E27FC236}">
                    <a16:creationId xmlns:a16="http://schemas.microsoft.com/office/drawing/2014/main" id="{F7A674F8-B46D-4DB6-B479-9A366C1470B7}"/>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78">
                <a:extLst>
                  <a:ext uri="{FF2B5EF4-FFF2-40B4-BE49-F238E27FC236}">
                    <a16:creationId xmlns:a16="http://schemas.microsoft.com/office/drawing/2014/main" id="{FBCB9FFA-88C9-4B04-A4F1-5C87ED65172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56">
                <a:extLst>
                  <a:ext uri="{FF2B5EF4-FFF2-40B4-BE49-F238E27FC236}">
                    <a16:creationId xmlns:a16="http://schemas.microsoft.com/office/drawing/2014/main" id="{C1F0A7A0-4F8A-4A3B-8975-B9996225E620}"/>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234">
                <a:extLst>
                  <a:ext uri="{FF2B5EF4-FFF2-40B4-BE49-F238E27FC236}">
                    <a16:creationId xmlns:a16="http://schemas.microsoft.com/office/drawing/2014/main" id="{416FE1AA-7EC8-451A-867F-1533E43552D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6" name="Content Placeholder 1">
            <a:extLst>
              <a:ext uri="{FF2B5EF4-FFF2-40B4-BE49-F238E27FC236}">
                <a16:creationId xmlns:a16="http://schemas.microsoft.com/office/drawing/2014/main" id="{D80E7891-57C1-4CA5-B69A-E959B5752057}"/>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6952046"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einddia tekst </a:t>
            </a:r>
            <a:br>
              <a:rPr lang="nl-NL"/>
            </a:br>
            <a:r>
              <a:rPr lang="nl-NL"/>
              <a:t>aan </a:t>
            </a:r>
            <a:r>
              <a:rPr lang="nl-NL" dirty="0"/>
              <a:t>te passen</a:t>
            </a:r>
            <a:endParaRPr lang="en-GB" dirty="0"/>
          </a:p>
        </p:txBody>
      </p:sp>
    </p:spTree>
    <p:extLst>
      <p:ext uri="{BB962C8B-B14F-4D97-AF65-F5344CB8AC3E}">
        <p14:creationId xmlns:p14="http://schemas.microsoft.com/office/powerpoint/2010/main" val="97009249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a 01">
    <p:bg bwMode="ltGray">
      <p:bgPr>
        <a:solidFill>
          <a:srgbClr val="003383"/>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611A4E-C33F-4BA7-8223-6028B57B910E}"/>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8E614B9E-7EFA-43C7-84D2-53496331F855}"/>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0336D41F-6A73-469E-9F3A-196A81AA1F8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BC38D79D-B1A7-4004-B9FD-E54CFC23227D}"/>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856AD897-E1C5-46DB-BB45-D55D25C4101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3E128C36-09A3-466F-B94F-680C82361EA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30C43D2-FE37-4376-859F-8A9621EE159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F4319022-AD04-47B3-B269-D23CBA5B1B6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3F588A13-104A-4DEC-AFB7-38D407020D0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C994FACE-7818-4108-B75A-C60B4CCEBC7F}"/>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1C421379-F086-4881-ACD3-2CD1B7D74DE7}"/>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D1D8254B-E987-4042-9A91-3E8F5EB16510}"/>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0A172581-491F-467A-BA92-CDAC73F8864A}"/>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12EDF8B1-2B91-4D58-8ABF-60DFBE3D943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58DE958B-FCFB-48DE-9BEC-A7280F8F615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D85C3CF6-6141-4CDF-91F1-8355C96DDD5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36323773-A2E6-40E0-B824-7DD9F7A31C1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77F00F89-F5D2-4916-BB6E-CD638300333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02EB819C-0662-4C0B-B643-29140DF42E2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B922892D-3A48-485C-A592-598192D520A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88028F0A-D0E0-4F9D-BEA5-BE8785C5F68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E4187A63-7E69-4CD5-A576-B825CAC13CB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659FE515-D593-4DA2-A200-30DF89F26F8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EB891A88-0B92-49CA-9E11-320271CB823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D412D7A-401A-4302-A662-479A8B03170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6C2542D0-264C-401E-BE42-1DA2394170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E080169B-4E6B-43C5-A077-7A90876C5412}"/>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8099C527-A1C7-4B75-AF50-9F554E096FCA}"/>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1DF44DC1-1C35-4EA6-A97C-F10D29125AA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26195EF6-422F-4036-B343-2647793A2516}"/>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28339977-5A9E-46E0-966B-FE7FCD5D09D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64011324-F307-410E-8ED3-9B9FED8E46C3}"/>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54351987-888E-496B-8B5B-8D335B6FD73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8847D08B-E869-4644-9B7F-84E77069A3A6}"/>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39F12501-1D7B-4F88-AD3F-A514771A222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4F8D943D-2EF8-4360-B684-51B32FE3B03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26A604DD-7EE3-490A-A2D4-871D10DEAC1E}"/>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36421FBF-FF1B-4B25-87DA-F44AB8E5DB2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2F3BEDB8-7D09-4509-AE93-07285C8B120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E3854520-BE93-47C0-8F13-8D1AEC8D074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41AE4CFB-248A-4D70-8983-5F859F343C66}"/>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3B27AC73-1E31-43CF-8F39-6FD2EFD4EF6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9ED36DAF-926F-4276-8DF6-ACC46CA4D9F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B94541E1-35B6-458E-886D-7326D998516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3F076E14-B6AB-4A0B-B07E-E6FA728C299A}"/>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17CC6C76-4339-4F2D-A8EE-0F514AD78B09}"/>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6660A315-DA49-457A-988B-3318EDF36C3A}"/>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08492DCF-B213-4B26-A5B6-0C00B5F01B78}"/>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07EE00D-BA16-4680-9748-A2091B8876B1}"/>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48F61EFB-9FB6-4E14-88BE-55C3DEBE35EA}"/>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3D0E033B-F15B-4A06-AE7B-268436D28B36}"/>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68BF6BD9-4368-4145-A422-FBE8EE46E19D}"/>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4291B233-4EB5-4AD8-BBF4-7C3CE934E245}"/>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6D1C4B87-7D7F-4D6C-A8A3-B892ABA3A5F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2218D927-FCD2-4A4A-978A-4478563CAC2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794989D4-4DCE-467C-995E-4077E9141C7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E1843C1C-F13D-4A91-A1B3-A42E596FE9B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E30EBB2-C59A-425B-B035-869F153895E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E196C358-DAA9-4D53-ABBE-88BEBCF4BD0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2E554D47-5A63-48C8-BA82-96AC045F569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3FD88537-1CB7-4D5A-BB81-B7B440CA619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3430CB36-DD20-487F-AADE-8B5338647BA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43BDE1CD-FCF4-4298-95B6-6F475E420B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B760AD48-BC42-4626-8B88-C641DE32526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97B116AF-ECAC-41F8-BBBA-1F09792CC7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9B319E9C-08D3-44F3-9C75-13DF018D0238}"/>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56805DF1-6CE2-4128-9EDB-C4D6C4755A0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52D3BCFD-ABAE-4FA3-BF52-B8BC97AF5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8E869F57-5D47-41E2-876B-BC6B383EE17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D211B250-1E66-4BC6-AA7E-75B588446F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ADC59C5E-433A-4092-A3C2-1C98A7E739D9}"/>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76E0D18C-D67C-4325-A081-58754141AE9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80F3DB85-B38F-4E14-8678-A12B5B59939A}"/>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6B7AAE1-0C42-4053-A6EB-D066B72054A4}"/>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199DF070-A2F0-446D-8A70-B83FE67CC4D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09A09BC4-9FC2-48C9-9B86-1E9F1B3E068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AA54AB5A-6525-403D-88C0-AB88140598E2}"/>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9F535D5A-FDA1-4C7A-AFC8-BB81916C9526}"/>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0A500C4E-5D5B-44E2-B671-5F3BE756FA1B}"/>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8AEDEBBA-A114-439E-BF99-6DDCEC7ADE5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E59125DE-DFF8-43F1-871B-00D53C56103B}"/>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EC71E1C8-F127-40F7-8507-7403292E038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8512085F-29E9-4640-BB8C-46365562D78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16AEC977-2FC1-4A31-8810-78B59EFE0E2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578C5C29-7DF3-4E41-BA93-1AB3D16730E7}"/>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88886AAB-8AC7-437F-A4B4-272E79BB5D87}"/>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D89A5C1A-629F-4703-A7CD-418646F8F6AD}"/>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FCE4D3D0-1A84-482B-9BFA-F87F5B3AA0CB}"/>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2DFB6F55-DE35-43AA-97AD-2BF92E4B4426}"/>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56FC69C6-A15A-4ACD-A2E4-4F23C3FD4775}"/>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166F7718-C015-46FA-89DB-BE7AF5511FF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5AE4A7B4-FFCA-451E-8427-FEE58E2E744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53530B0A-D0E7-4B3C-8D43-7503581CA35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369D2FC5-B907-43C5-BF78-9FD5F9E57EC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7B80EBF7-719B-4227-8D99-4869089BCE4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A2638CD3-237C-443B-B186-EEAF2A535FB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1498D676-7763-4715-9643-E20FD3AB08B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82874175-6B82-4D39-9AF1-8BA670CE982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15AA7E37-503F-4680-897D-E2718FED870D}"/>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2BCA7CDE-39AA-4250-9E7D-B33A206A3227}"/>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E051EE80-E767-4ED1-ADBF-3F88BD5A030F}"/>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EDE86BC0-4A04-4E82-867E-8AE6129491D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1B8F881E-CF43-4DE0-8083-836762CD704A}"/>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9D25848A-9628-459A-B329-FECEEE85259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7BE8304-5FB4-4881-9042-E98F5112D4B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4B622D8E-7C94-4D75-B282-98B32FAE10A6}"/>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E1B969EC-7152-4CBB-81FC-5C9AB736041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2024DC70-2F23-40A9-8302-E425F548BB5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F0EDFE13-ED0E-4637-BE6B-81724527D44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782E4CBE-8F03-434E-AF17-AA34C570DBA6}"/>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3E38E435-BF57-44DB-B04F-2A90FB3CAA0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30ADE9FB-CBAF-47C0-B938-E3E994BFCEE0}"/>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B98ECBC9-AA3A-46CE-BAFB-CEEF6EC8612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9D9801BA-79AF-4A3A-A791-EA215220D0AD}"/>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A6E31887-B482-427B-B66D-5A9A7A51383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7F049F3D-CDDD-424C-8F1A-B1CD08AD224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51038B7D-C3E4-4B81-88D0-C80A1F1730BA}"/>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7DF6A5F4-77EE-4651-8EB2-95CA239E498A}"/>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1A05490-C735-4276-B4D0-607C433DF9B2}"/>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409780CC-C6EA-4AC9-9D69-392CD831D8E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08044627-72FD-4FBE-BDB9-F960506DE3A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DC2EEE1B-96FA-42B2-9AF5-8EFF0EB249BC}"/>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87C933F1-9A32-47CD-BD54-77460354CEBA}"/>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A9693FAC-3958-4AA1-AD63-B359FFAF051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D22DAFAF-9DA4-4548-9440-270AC7B3243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635F430A-14FE-4F8E-AA19-AC00549FF879}"/>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36F968CE-1ED8-440E-9F99-F8F6E58B93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8060FEC4-175E-42B8-AE20-D061341754F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666E6EE8-192D-4652-B02F-4BA06C55D0E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2A470B2-FFA5-40A5-A1C6-654922E49929}"/>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8C690868-7AA4-425F-B9A3-B7BA6F5487B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E26FABBE-6AB1-448A-98DF-C7FD4EE5C47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6C4F99EC-64CD-4C76-8C15-3B1785E07FB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1C064284-3840-4E12-A063-59F6E407B9A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DB5203A4-EA1E-473E-80F6-51089409E57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A6B3E33F-364C-41CD-8391-5993F86601C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BE4D4BD7-4814-4901-96C8-F9C9BFC096C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3560E258-F0E6-4A97-A088-6DB1D740BCF6}"/>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0C1FE2C4-210F-410B-956D-2634FFA6CB0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E4EB76AB-1AAA-48C4-AAEE-56AF966BADC4}"/>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E05DD6FE-E2BB-4BF2-9C65-228D9CD052D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7BAE45AE-F105-4035-B390-BA177249054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744AE21A-E58B-4C43-8D71-13D377DECB1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153" name="Footer Placeholder 152">
            <a:extLst>
              <a:ext uri="{FF2B5EF4-FFF2-40B4-BE49-F238E27FC236}">
                <a16:creationId xmlns:a16="http://schemas.microsoft.com/office/drawing/2014/main" id="{33E7FA54-C741-4041-BA21-D12D615F8597}"/>
              </a:ext>
            </a:extLst>
          </p:cNvPr>
          <p:cNvSpPr>
            <a:spLocks noGrp="1"/>
          </p:cNvSpPr>
          <p:nvPr>
            <p:ph type="ftr" sz="quarter" idx="10"/>
          </p:nvPr>
        </p:nvSpPr>
        <p:spPr bwMode="black"/>
        <p:txBody>
          <a:bodyPr/>
          <a:lstStyle>
            <a:lvl1pPr>
              <a:defRPr>
                <a:solidFill>
                  <a:schemeClr val="bg1"/>
                </a:solidFill>
              </a:defRPr>
            </a:lvl1pPr>
          </a:lstStyle>
          <a:p>
            <a:r>
              <a:rPr lang="en-GB"/>
              <a:t>Titel van je presentatie</a:t>
            </a:r>
            <a:endParaRPr lang="en-GB" dirty="0"/>
          </a:p>
        </p:txBody>
      </p:sp>
      <p:sp>
        <p:nvSpPr>
          <p:cNvPr id="154" name="Slide Number Placeholder 153">
            <a:extLst>
              <a:ext uri="{FF2B5EF4-FFF2-40B4-BE49-F238E27FC236}">
                <a16:creationId xmlns:a16="http://schemas.microsoft.com/office/drawing/2014/main" id="{AA93773E-9A1C-4054-84D7-809EADD7E125}"/>
              </a:ext>
            </a:extLst>
          </p:cNvPr>
          <p:cNvSpPr>
            <a:spLocks noGrp="1"/>
          </p:cNvSpPr>
          <p:nvPr>
            <p:ph type="sldNum" sz="quarter" idx="11"/>
          </p:nvPr>
        </p:nvSpPr>
        <p:spPr bwMode="black"/>
        <p:txBody>
          <a:bodyPr/>
          <a:lstStyle>
            <a:lvl1pPr>
              <a:defRPr>
                <a:solidFill>
                  <a:schemeClr val="bg1"/>
                </a:solidFill>
              </a:defRPr>
            </a:lvl1pPr>
          </a:lstStyle>
          <a:p>
            <a:fld id="{EEC0F82C-4994-47DA-8D9B-99D78D224F6D}" type="slidenum">
              <a:rPr lang="en-GB" smtClean="0"/>
              <a:pPr/>
              <a:t>‹#›</a:t>
            </a:fld>
            <a:endParaRPr lang="en-GB" dirty="0"/>
          </a:p>
        </p:txBody>
      </p:sp>
      <p:sp>
        <p:nvSpPr>
          <p:cNvPr id="2" name="Title 1">
            <a:extLst>
              <a:ext uri="{FF2B5EF4-FFF2-40B4-BE49-F238E27FC236}">
                <a16:creationId xmlns:a16="http://schemas.microsoft.com/office/drawing/2014/main" id="{00354CD4-FCCB-4E27-B842-1C25A4561DFA}"/>
              </a:ext>
            </a:extLst>
          </p:cNvPr>
          <p:cNvSpPr>
            <a:spLocks noGrp="1"/>
          </p:cNvSpPr>
          <p:nvPr>
            <p:ph type="title" hasCustomPrompt="1"/>
          </p:nvPr>
        </p:nvSpPr>
        <p:spPr bwMode="black">
          <a:xfrm>
            <a:off x="571500" y="285752"/>
            <a:ext cx="11049000" cy="1238248"/>
          </a:xfrm>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11269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dia 02">
    <p:bg bwMode="gray">
      <p:bgPr>
        <a:solidFill>
          <a:srgbClr val="DCF0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E167523-15D8-45DF-987B-5EAB7CD533E3}"/>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96F2AD05-35A7-4336-AEC1-CD85A27DAADF}"/>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23359A11-D99E-4186-88D0-5E242D030A55}"/>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CEC8A57E-D167-4DA4-BF13-4DA79D5296B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19201F1B-4CFD-4292-AA47-02DFA70A24F3}"/>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CA47D2B9-8299-43ED-BC12-67BAA28D4BE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B44449B-0268-4D62-BD09-F7239FA02BCD}"/>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1D5A8F6D-E47E-499E-B0E6-F3DBE2C38BD5}"/>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043C99DB-D0F4-4846-92A1-E13A9201E91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EF1E2691-997D-4549-BA5C-1B3056D109BC}"/>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227CDAF2-5355-4991-B462-11626F23B9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72048E59-E8FC-4CCC-AC5D-367009C9B9C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ABA113C2-AAA8-4F52-A808-635C4EF22DD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3BCB82C4-E9B8-4539-8D77-3419B0D1288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CA7D3FBA-55FE-4ED3-B4CC-A9A7EFB21BDB}"/>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1183BB63-6E47-49DE-ADF7-2765B7A4A1B4}"/>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43D3966A-4774-4E7F-B512-1600E6914631}"/>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F40C2D75-9BD9-4F67-B35F-F514A7FECDF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2AB8BBB5-0B46-4680-97D4-E36E9504C92D}"/>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2EA25B26-822E-41AA-BB0C-285F684B678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913DA6D4-14E6-48DE-AAFF-14CD4DB509C6}"/>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2824BD00-E4F6-4FF7-8EBB-D321FCF60F7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8C76C5B5-334E-4F8B-88BB-D282853CB496}"/>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C4D12AB0-491D-4407-802D-597203A1B28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94B7634-E0BE-450E-B442-EAA80434EF4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8F92D4AD-A56E-4286-A320-1DB070BAA68B}"/>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0B64636F-A83C-481E-AE6F-1CBABCA5A0B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AED19570-D906-449F-9AD5-42F9BC0FADE6}"/>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A0651690-E6C1-4275-8332-0C6FB8BEFB61}"/>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3C41A501-F9D2-4B1C-BC54-7A150C0D74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CA19E596-33B6-4A9B-A9E2-2EF4B1503D46}"/>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14A8F140-C036-460B-8CAE-C07142B9DC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098123E1-9F93-4741-9EBD-B6AC7F06556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19C48198-2469-4190-9405-B12538396A9A}"/>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0D0DF9FB-C8A8-4B8A-9B63-558839EA145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9368F0E3-A6B8-4303-B29C-12251C078AF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12A79E62-A058-4277-ABE8-3390FAFB047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64F937F7-E3FB-4B68-9E07-4482DCAF3892}"/>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EF0B533B-FB4C-42EE-95DE-1F063F45B33D}"/>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07F7B2D5-4C70-447B-A07F-6BB0E8D9F35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ADE073C8-E03F-4980-AF60-3DC3A9F7CD4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D1558FA7-AEDF-4C1A-8C97-495A62BBB8D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079F3F16-0BED-4890-9E22-D154C430FA1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6B9ABAA0-1B4B-4870-BDC6-80B3663FA387}"/>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A459ED7F-9803-4818-923A-976D979C97C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C75B7ED3-CA72-45E0-9433-A8B8EE994C20}"/>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C3EC11E2-FB86-45D4-8841-D09AF795AE02}"/>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B55B1548-C441-4763-A63F-2B28D5D7B7FD}"/>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6C9561F-98F1-4251-97C3-F3013C4D2CB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5C8CC2F1-D8DD-4937-9F02-3B183CB5FFC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B3DC8681-B3CE-48F7-A2CC-1FBA5295F93A}"/>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0C98E150-AB1A-44EA-A00C-571E26FD88F4}"/>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858B03DA-5649-4A88-9525-611377F79D2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0A35C492-0275-4EBB-94AE-63566019BD23}"/>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BFC4A740-3847-447A-A211-91A7E8699506}"/>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5C33B12F-BF5F-4BB7-9C85-422C371F4BE7}"/>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84A35D5E-0E26-40FD-BF96-ED0299F2C68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7F045AC-F434-48BD-92EE-A83DE9ED0857}"/>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3C931936-7FAA-4D7D-8067-663AFE215C3E}"/>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48D8F41B-A7AB-4B4C-9184-E522CDB0CA0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764CCF0D-AFBC-4B9A-A162-D93EA14390A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61079BD5-B69C-4127-82C3-C173651C649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925DBBB3-E814-4981-8238-93F0BE732A84}"/>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E08BDF0C-2C85-429D-A155-364B69D9042B}"/>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52811AD7-8B8D-4ADF-A1E6-74BBF857CCD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A28ED4B1-93F5-481E-98F0-20DCE4B25895}"/>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C181D72B-33AA-428C-AA2A-0952BE9FAA2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7935DE74-D6AB-4D8A-B03E-35E3CE9863A9}"/>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6AB0E5B0-C978-4ABA-A21E-FDDBB34720D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6795AF44-ABCC-44E1-B975-009157D4D9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7B398D7E-0349-410D-BA26-ADCBDD19188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05E27748-DFA1-43C6-BF34-8B25D3E5F57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C32C3921-6DF0-4499-B509-B1CA43367392}"/>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051F23E-6AFF-4303-B42D-418EAAC9648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DE926B51-F388-46F1-ABAA-EFAD8543D0E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B8679416-3158-41FB-AE9A-2ED3D40B5180}"/>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6D4809B7-24EF-4C92-AA39-9546E2808FD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71F11503-511D-49D7-B079-455D141082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55230904-84EC-4BE8-A843-4850C37BF03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D51A699A-4F6F-49F8-9B4D-03E90B5CA76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BED16DB2-5A00-4E75-9276-32843FD0408C}"/>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1771A086-EE43-439E-9418-9C35B8842E30}"/>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E17CC11D-623E-448C-BE0C-1E2D64D4FCE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54F3B892-17F1-40CC-8963-6E74D33F6A5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4021A450-FC7C-4702-9495-272EEF932BB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EF720E9C-13E4-4141-A656-95D7EE48E4F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60480E39-E07F-49F8-89C7-607E8DE7C767}"/>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6F9FEF41-2045-488E-A308-C02788C966C1}"/>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5590EB51-ED00-4E47-869B-726BC9266251}"/>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A0E49892-B680-4A94-B516-A4559150014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402361D0-7EA8-4163-B462-CACE3A1198E1}"/>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230D9405-C539-40D4-AA83-D385D30A24F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98C1F4FA-8990-4B72-9100-F28AB828AC8E}"/>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246A124A-21E4-44E2-9957-E1AAF18D58EA}"/>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A8CB19A5-CF55-4164-A0AE-E9A447363BC3}"/>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CE61766A-FA33-44DE-B9B5-507CD29AA23B}"/>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70FDD65A-3EFB-410E-B7F4-A82A5957C96A}"/>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C33F92E0-5BC3-4895-913C-67CE42F8A30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BF24C5C3-C488-49A8-B00A-40D0D064F559}"/>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D3AD992F-1BB3-43ED-B20F-771293D2CB3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CE888F2D-0E29-4BDB-8B57-212611ED49FE}"/>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05F25D64-C3B4-41C5-BA72-3BE72056F967}"/>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68DFA407-7095-4EF7-8AA6-46958682E00E}"/>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15281B6D-0F5C-468F-A67C-DB046F383556}"/>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0245633-EB1D-4CBB-9ED1-4B346F84FA5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8FA675A0-0C08-4349-85C7-DC4D04E3C77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558DA6D5-DC0E-47CA-BFDE-56F38E5FDC9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BE1BBDB6-E438-4DCE-9BD9-6433CF6FEC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59ACB492-8A5F-48E4-B226-2DAEE9B92033}"/>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9708A34D-2C67-4196-93F6-BB9AF0EC24A3}"/>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BE2C44DC-A694-4CF8-A55E-1B61CCD85CF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2A2B77F9-F3C5-494D-AA7E-667BAE5DA6A7}"/>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087E13D9-F871-4AC2-9AB1-8C6A34CC49E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C63A1DE9-D7B4-4075-973F-3C7DBDAA56A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054ED991-DD5E-4A5D-8497-895F4EA5A93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991FC6A0-A7D5-4709-832C-E524927EF92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C51B17CF-0281-4A43-9079-78304ED3E268}"/>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338BF484-F7DE-43E4-8D3C-EA7B5DE8F582}"/>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607298D-E175-48A5-A33A-EA3F3D18DA7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0FAA0CC8-295F-4B9B-B166-E4B110C248D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4493DE9E-1A3C-4216-A905-5CE9F01FBC0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E100301F-2319-48F1-A1A3-E09EC4730B9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9F8D59B2-ACFC-405B-B947-0133413A5A3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30CEAC1C-E022-4CB8-9B0E-B5EE235D01F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A7A0483A-9ABA-4F80-BBB6-8A08854B3EF2}"/>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9FA55C8A-1A8D-4E17-92C1-9D045E90F05D}"/>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FD539FF3-BCFE-44CE-9E2D-E0E82F6CB82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3C9C8295-A03F-455E-8D76-400FA48B51DE}"/>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486881BE-152B-4956-BDB8-07DC36BCFBA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DE2C0B4-97C2-48DE-8865-FB25A6FD79E5}"/>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5FBF2699-33DD-4796-97AF-7152139ADBE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1C6261CF-E54F-49B9-BC84-59EA48934B1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5D15D2CC-50A7-42FC-8D7F-C804AFE1899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4ED4E6BA-3735-46A7-867D-7F3F51CBCD0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3862A41B-C006-4B65-90D7-9C2F687CA111}"/>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6E11108E-EB91-485A-973E-FBAED050CE0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8ECC69CC-2E5D-48A1-8169-E871F9E3F07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C1A90C61-B2C9-4F09-BB2E-93BF0BDDF93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BB68AAB4-8D4F-4757-8116-BFB22F2ACCE4}"/>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2D5511C0-9CEF-4F70-8054-797FBD483BD0}"/>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21987BD8-A143-4D72-81AD-7B81572CFAB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E5156AC1-71A4-42A7-BABE-76D6F764C7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AD35C812-EC5C-402E-8D80-62A34413D4A7}"/>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rgbClr val="003383"/>
                </a:solidFill>
              </a:defRPr>
            </a:lvl1pPr>
            <a:lvl2pPr marL="180000">
              <a:buClr>
                <a:schemeClr val="tx2"/>
              </a:buClr>
              <a:defRPr>
                <a:solidFill>
                  <a:srgbClr val="003383"/>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7" name="Footer Placeholder 6">
            <a:extLst>
              <a:ext uri="{FF2B5EF4-FFF2-40B4-BE49-F238E27FC236}">
                <a16:creationId xmlns:a16="http://schemas.microsoft.com/office/drawing/2014/main" id="{B2B1BA5E-282E-469B-8A36-ED8EC1EA1ED7}"/>
              </a:ext>
            </a:extLst>
          </p:cNvPr>
          <p:cNvSpPr>
            <a:spLocks noGrp="1"/>
          </p:cNvSpPr>
          <p:nvPr>
            <p:ph type="ftr" sz="quarter" idx="10"/>
          </p:nvPr>
        </p:nvSpPr>
        <p:spPr bwMode="black"/>
        <p:txBody>
          <a:bodyPr/>
          <a:lstStyle>
            <a:lvl1pPr>
              <a:defRPr>
                <a:solidFill>
                  <a:srgbClr val="003383"/>
                </a:solidFill>
              </a:defRPr>
            </a:lvl1pPr>
          </a:lstStyle>
          <a:p>
            <a:r>
              <a:rPr lang="en-GB"/>
              <a:t>Titel van je presentatie</a:t>
            </a:r>
            <a:endParaRPr lang="en-GB" dirty="0"/>
          </a:p>
        </p:txBody>
      </p:sp>
      <p:sp>
        <p:nvSpPr>
          <p:cNvPr id="153" name="Slide Number Placeholder 152">
            <a:extLst>
              <a:ext uri="{FF2B5EF4-FFF2-40B4-BE49-F238E27FC236}">
                <a16:creationId xmlns:a16="http://schemas.microsoft.com/office/drawing/2014/main" id="{36E3B2CA-6AA2-46CE-AF8E-D4A073598E74}"/>
              </a:ext>
            </a:extLst>
          </p:cNvPr>
          <p:cNvSpPr>
            <a:spLocks noGrp="1"/>
          </p:cNvSpPr>
          <p:nvPr>
            <p:ph type="sldNum" sz="quarter" idx="11"/>
          </p:nvPr>
        </p:nvSpPr>
        <p:spPr bwMode="black"/>
        <p:txBody>
          <a:bodyPr/>
          <a:lstStyle>
            <a:lvl1pPr>
              <a:defRPr>
                <a:solidFill>
                  <a:srgbClr val="003383"/>
                </a:solidFill>
              </a:defRPr>
            </a:lvl1pPr>
          </a:lstStyle>
          <a:p>
            <a:fld id="{EEC0F82C-4994-47DA-8D9B-99D78D224F6D}" type="slidenum">
              <a:rPr lang="en-GB" smtClean="0"/>
              <a:pPr/>
              <a:t>‹#›</a:t>
            </a:fld>
            <a:endParaRPr lang="en-GB" dirty="0"/>
          </a:p>
        </p:txBody>
      </p:sp>
      <p:sp>
        <p:nvSpPr>
          <p:cNvPr id="4" name="Title 3">
            <a:extLst>
              <a:ext uri="{FF2B5EF4-FFF2-40B4-BE49-F238E27FC236}">
                <a16:creationId xmlns:a16="http://schemas.microsoft.com/office/drawing/2014/main" id="{BE7D6050-2078-4E93-B4C4-47591C4F87CC}"/>
              </a:ext>
            </a:extLst>
          </p:cNvPr>
          <p:cNvSpPr>
            <a:spLocks noGrp="1"/>
          </p:cNvSpPr>
          <p:nvPr>
            <p:ph type="title" hasCustomPrompt="1"/>
          </p:nvPr>
        </p:nvSpPr>
        <p:spPr bwMode="black">
          <a:xfrm>
            <a:off x="571500" y="285752"/>
            <a:ext cx="11049000" cy="1238248"/>
          </a:xfrm>
        </p:spPr>
        <p:txBody>
          <a:bodyPr/>
          <a:lstStyle>
            <a:lvl1pPr>
              <a:defRPr>
                <a:solidFill>
                  <a:srgbClr val="003383"/>
                </a:solidFill>
              </a:defRPr>
            </a:lvl1pPr>
          </a:lstStyle>
          <a:p>
            <a:r>
              <a:rPr lang="nl-NL" dirty="0"/>
              <a:t>Klik om de titel aan te passen</a:t>
            </a:r>
          </a:p>
        </p:txBody>
      </p:sp>
    </p:spTree>
    <p:extLst>
      <p:ext uri="{BB962C8B-B14F-4D97-AF65-F5344CB8AC3E}">
        <p14:creationId xmlns:p14="http://schemas.microsoft.com/office/powerpoint/2010/main" val="50611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CB7E36A-F263-48E7-B563-32F7A4097B1E}"/>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208CDB07-905A-4320-8368-7370D36E5EA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1A6D51A-0053-4920-ADF3-39E47E0B00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7000544B-2D37-40CB-9C93-666954B169B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EC3FA214-7D25-4F33-80AA-CD7E73BCBBD2}"/>
              </a:ext>
            </a:extLst>
          </p:cNvPr>
          <p:cNvSpPr>
            <a:spLocks noGrp="1"/>
          </p:cNvSpPr>
          <p:nvPr>
            <p:ph type="ftr" sz="quarter" idx="15"/>
          </p:nvPr>
        </p:nvSpPr>
        <p:spPr bwMode="gray"/>
        <p:txBody>
          <a:bodyPr/>
          <a:lstStyle/>
          <a:p>
            <a:r>
              <a:rPr lang="en-GB" dirty="0" err="1"/>
              <a:t>Titel</a:t>
            </a:r>
            <a:r>
              <a:rPr lang="en-GB" dirty="0"/>
              <a:t> van je </a:t>
            </a:r>
            <a:r>
              <a:rPr lang="en-GB" dirty="0" err="1"/>
              <a:t>presentati</a:t>
            </a:r>
            <a:endParaRPr lang="en-GB" dirty="0"/>
          </a:p>
        </p:txBody>
      </p:sp>
      <p:sp>
        <p:nvSpPr>
          <p:cNvPr id="7" name="Slide Number Placeholder 6">
            <a:extLst>
              <a:ext uri="{FF2B5EF4-FFF2-40B4-BE49-F238E27FC236}">
                <a16:creationId xmlns:a16="http://schemas.microsoft.com/office/drawing/2014/main" id="{7B36A311-11CE-4481-9A89-10E6CFA78B7F}"/>
              </a:ext>
            </a:extLst>
          </p:cNvPr>
          <p:cNvSpPr>
            <a:spLocks noGrp="1"/>
          </p:cNvSpPr>
          <p:nvPr>
            <p:ph type="sldNum" sz="quarter" idx="16"/>
          </p:nvPr>
        </p:nvSpPr>
        <p:spPr bwMode="gray"/>
        <p:txBody>
          <a:bodyPr/>
          <a:lstStyle/>
          <a:p>
            <a:fld id="{EEC0F82C-4994-47DA-8D9B-99D78D224F6D}" type="slidenum">
              <a:rPr lang="en-GB" smtClean="0"/>
              <a:pPr/>
              <a:t>‹#›</a:t>
            </a:fld>
            <a:endParaRPr lang="en-GB" dirty="0"/>
          </a:p>
        </p:txBody>
      </p:sp>
      <p:sp>
        <p:nvSpPr>
          <p:cNvPr id="2" name="Title 1">
            <a:extLst>
              <a:ext uri="{FF2B5EF4-FFF2-40B4-BE49-F238E27FC236}">
                <a16:creationId xmlns:a16="http://schemas.microsoft.com/office/drawing/2014/main" id="{4AA25600-7D57-4AB4-A7AD-82F3A45B726D}"/>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6051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5E2339-D0FD-4D87-BA3B-516BDEC007D4}"/>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94ADAC12-4BA5-4A7B-A0B0-FF59F87F2FC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Content Placeholder 1">
              <a:extLst>
                <a:ext uri="{FF2B5EF4-FFF2-40B4-BE49-F238E27FC236}">
                  <a16:creationId xmlns:a16="http://schemas.microsoft.com/office/drawing/2014/main" id="{38044FF4-A3FF-43C4-9B3E-705316A33A2D}"/>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0EA6BAA4-66E7-48D2-869F-38ECD50E974D}"/>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fld id="{EEC0F82C-4994-47DA-8D9B-99D78D224F6D}" type="slidenum">
              <a:rPr lang="en-GB" smtClean="0"/>
              <a:pPr/>
              <a:t>‹#›</a:t>
            </a:fld>
            <a:endParaRPr lang="en-GB" dirty="0"/>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9289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9AC4A4-E41F-4926-B662-F9F12BB0F72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DB789F56-9BCF-4F5F-9072-C3A90A6109F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29D37CC-47C5-46D4-9994-CDB51A14F175}"/>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243E01D5-F676-4B40-B8AF-D3AD5E1EEC67}"/>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4" name="Footer Placeholder 3">
            <a:extLst>
              <a:ext uri="{FF2B5EF4-FFF2-40B4-BE49-F238E27FC236}">
                <a16:creationId xmlns:a16="http://schemas.microsoft.com/office/drawing/2014/main" id="{0A7B07FD-2A47-44DC-941F-7D6E14B47B72}"/>
              </a:ext>
            </a:extLst>
          </p:cNvPr>
          <p:cNvSpPr>
            <a:spLocks noGrp="1"/>
          </p:cNvSpPr>
          <p:nvPr>
            <p:ph type="ftr" sz="quarter" idx="15"/>
          </p:nvPr>
        </p:nvSpPr>
        <p:spPr bwMode="gray">
          <a:xfrm>
            <a:off x="855030" y="6280563"/>
            <a:ext cx="5097600" cy="577438"/>
          </a:xfrm>
        </p:spPr>
        <p:txBody>
          <a:bodyPr/>
          <a:lstStyle/>
          <a:p>
            <a:r>
              <a:rPr lang="en-GB" dirty="0" err="1"/>
              <a:t>Titel</a:t>
            </a:r>
            <a:r>
              <a:rPr lang="en-GB" dirty="0"/>
              <a:t> van je </a:t>
            </a:r>
            <a:r>
              <a:rPr lang="en-GB" dirty="0" err="1"/>
              <a:t>presentatie</a:t>
            </a:r>
            <a:endParaRPr lang="en-GB" dirty="0"/>
          </a:p>
        </p:txBody>
      </p:sp>
      <p:sp>
        <p:nvSpPr>
          <p:cNvPr id="7" name="Slide Number Placeholder 6">
            <a:extLst>
              <a:ext uri="{FF2B5EF4-FFF2-40B4-BE49-F238E27FC236}">
                <a16:creationId xmlns:a16="http://schemas.microsoft.com/office/drawing/2014/main" id="{D2A312C5-F3AA-4AF5-B3E4-A7A9125FC3DC}"/>
              </a:ext>
            </a:extLst>
          </p:cNvPr>
          <p:cNvSpPr>
            <a:spLocks noGrp="1"/>
          </p:cNvSpPr>
          <p:nvPr>
            <p:ph type="sldNum" sz="quarter" idx="16"/>
          </p:nvPr>
        </p:nvSpPr>
        <p:spPr bwMode="gray"/>
        <p:txBody>
          <a:bodyPr/>
          <a:lstStyle/>
          <a:p>
            <a:fld id="{EEC0F82C-4994-47DA-8D9B-99D78D224F6D}" type="slidenum">
              <a:rPr lang="en-GB" smtClean="0"/>
              <a:pPr/>
              <a:t>‹#›</a:t>
            </a:fld>
            <a:endParaRPr lang="en-GB" dirty="0"/>
          </a:p>
        </p:txBody>
      </p:sp>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2" name="Title 1">
            <a:extLst>
              <a:ext uri="{FF2B5EF4-FFF2-40B4-BE49-F238E27FC236}">
                <a16:creationId xmlns:a16="http://schemas.microsoft.com/office/drawing/2014/main" id="{08289F8E-BD02-4250-A781-11CED51F4F1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05454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001A125-B315-4F5D-8645-0FE5ABB158C9}"/>
              </a:ext>
            </a:extLst>
          </p:cNvPr>
          <p:cNvSpPr>
            <a:spLocks noGrp="1"/>
          </p:cNvSpPr>
          <p:nvPr>
            <p:ph type="ftr" sz="quarter" idx="10"/>
          </p:nvPr>
        </p:nvSpPr>
        <p:spPr bwMode="gray"/>
        <p:txBody>
          <a:bodyPr/>
          <a:lstStyle/>
          <a:p>
            <a:r>
              <a:rPr lang="en-GB"/>
              <a:t>Titel van je presentatie</a:t>
            </a:r>
            <a:endParaRPr lang="en-GB" dirty="0"/>
          </a:p>
        </p:txBody>
      </p:sp>
      <p:sp>
        <p:nvSpPr>
          <p:cNvPr id="11" name="Slide Number Placeholder 10">
            <a:extLst>
              <a:ext uri="{FF2B5EF4-FFF2-40B4-BE49-F238E27FC236}">
                <a16:creationId xmlns:a16="http://schemas.microsoft.com/office/drawing/2014/main" id="{A24DDAEC-6BED-4D08-8CB9-CE7D70F3035B}"/>
              </a:ext>
            </a:extLst>
          </p:cNvPr>
          <p:cNvSpPr>
            <a:spLocks noGrp="1"/>
          </p:cNvSpPr>
          <p:nvPr>
            <p:ph type="sldNum" sz="quarter" idx="11"/>
          </p:nvPr>
        </p:nvSpPr>
        <p:spPr bwMode="gray"/>
        <p:txBody>
          <a:bodyPr/>
          <a:lstStyle/>
          <a:p>
            <a:fld id="{EEC0F82C-4994-47DA-8D9B-99D78D224F6D}" type="slidenum">
              <a:rPr lang="en-GB" smtClean="0"/>
              <a:pPr/>
              <a:t>‹#›</a:t>
            </a:fld>
            <a:endParaRPr lang="en-GB" dirty="0"/>
          </a:p>
        </p:txBody>
      </p:sp>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4FB83375-8CF2-448C-A278-157A78CC6829}"/>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77270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039D21-6BD7-4B18-8F51-A95A05F74347}"/>
              </a:ext>
            </a:extLst>
          </p:cNvPr>
          <p:cNvSpPr>
            <a:spLocks noGrp="1"/>
          </p:cNvSpPr>
          <p:nvPr>
            <p:ph type="ftr" sz="quarter" idx="14"/>
          </p:nvPr>
        </p:nvSpPr>
        <p:spPr bwMode="gray"/>
        <p:txBody>
          <a:bodyPr/>
          <a:lstStyle/>
          <a:p>
            <a:r>
              <a:rPr lang="en-GB" dirty="0" err="1"/>
              <a:t>Titel</a:t>
            </a:r>
            <a:r>
              <a:rPr lang="en-GB" dirty="0"/>
              <a:t> van je </a:t>
            </a:r>
            <a:r>
              <a:rPr lang="en-GB" dirty="0" err="1"/>
              <a:t>presentatie</a:t>
            </a:r>
            <a:endParaRPr lang="en-GB" dirty="0"/>
          </a:p>
        </p:txBody>
      </p:sp>
      <p:sp>
        <p:nvSpPr>
          <p:cNvPr id="8" name="Slide Number Placeholder 7">
            <a:extLst>
              <a:ext uri="{FF2B5EF4-FFF2-40B4-BE49-F238E27FC236}">
                <a16:creationId xmlns:a16="http://schemas.microsoft.com/office/drawing/2014/main" id="{DA638C78-F9AE-4C9E-B297-E08CDF139837}"/>
              </a:ext>
            </a:extLst>
          </p:cNvPr>
          <p:cNvSpPr>
            <a:spLocks noGrp="1"/>
          </p:cNvSpPr>
          <p:nvPr>
            <p:ph type="sldNum" sz="quarter" idx="15"/>
          </p:nvPr>
        </p:nvSpPr>
        <p:spPr bwMode="gray"/>
        <p:txBody>
          <a:bodyPr/>
          <a:lstStyle/>
          <a:p>
            <a:fld id="{EEC0F82C-4994-47DA-8D9B-99D78D224F6D}" type="slidenum">
              <a:rPr lang="en-GB" smtClean="0"/>
              <a:pPr/>
              <a:t>‹#›</a:t>
            </a:fld>
            <a:endParaRPr lang="en-GB" dirty="0"/>
          </a:p>
        </p:txBody>
      </p:sp>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786CFA78-780E-4CF9-9467-DDA4FF5019A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59642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pSp>
        <p:nvGrpSpPr>
          <p:cNvPr id="276" name="Group 275">
            <a:extLst>
              <a:ext uri="{FF2B5EF4-FFF2-40B4-BE49-F238E27FC236}">
                <a16:creationId xmlns:a16="http://schemas.microsoft.com/office/drawing/2014/main" id="{1CF2A403-B3E5-46BE-8DA0-EB3525392273}"/>
              </a:ext>
            </a:extLst>
          </p:cNvPr>
          <p:cNvGrpSpPr/>
          <p:nvPr userDrawn="1"/>
        </p:nvGrpSpPr>
        <p:grpSpPr bwMode="gray">
          <a:xfrm>
            <a:off x="-329239" y="-319423"/>
            <a:ext cx="12846009" cy="7500113"/>
            <a:chOff x="-329239" y="-319423"/>
            <a:chExt cx="12846009" cy="7500113"/>
          </a:xfrm>
        </p:grpSpPr>
        <p:grpSp>
          <p:nvGrpSpPr>
            <p:cNvPr id="8" name="Group 7">
              <a:extLst>
                <a:ext uri="{FF2B5EF4-FFF2-40B4-BE49-F238E27FC236}">
                  <a16:creationId xmlns:a16="http://schemas.microsoft.com/office/drawing/2014/main" id="{EC2989A0-591E-4BE4-A52F-66C89D8E9297}"/>
                </a:ext>
              </a:extLst>
            </p:cNvPr>
            <p:cNvGrpSpPr/>
            <p:nvPr userDrawn="1"/>
          </p:nvGrpSpPr>
          <p:grpSpPr bwMode="gray">
            <a:xfrm>
              <a:off x="-329239" y="0"/>
              <a:ext cx="240289" cy="6858000"/>
              <a:chOff x="-319714" y="0"/>
              <a:chExt cx="240289" cy="6858000"/>
            </a:xfrm>
          </p:grpSpPr>
          <p:sp>
            <p:nvSpPr>
              <p:cNvPr id="51" name="Line 230">
                <a:extLst>
                  <a:ext uri="{FF2B5EF4-FFF2-40B4-BE49-F238E27FC236}">
                    <a16:creationId xmlns:a16="http://schemas.microsoft.com/office/drawing/2014/main" id="{4A799371-6775-4EF3-9AC6-0E242AD7C87E}"/>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232">
                <a:extLst>
                  <a:ext uri="{FF2B5EF4-FFF2-40B4-BE49-F238E27FC236}">
                    <a16:creationId xmlns:a16="http://schemas.microsoft.com/office/drawing/2014/main" id="{7FF94247-9141-4137-BAE1-6F8B525F803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234">
                <a:extLst>
                  <a:ext uri="{FF2B5EF4-FFF2-40B4-BE49-F238E27FC236}">
                    <a16:creationId xmlns:a16="http://schemas.microsoft.com/office/drawing/2014/main" id="{48A0AFF0-27F0-4AC6-A020-4D2217FB8250}"/>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54" name="Line 236">
                <a:extLst>
                  <a:ext uri="{FF2B5EF4-FFF2-40B4-BE49-F238E27FC236}">
                    <a16:creationId xmlns:a16="http://schemas.microsoft.com/office/drawing/2014/main" id="{880D8312-338E-411C-9FAC-9BF1C4592BA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238">
                <a:extLst>
                  <a:ext uri="{FF2B5EF4-FFF2-40B4-BE49-F238E27FC236}">
                    <a16:creationId xmlns:a16="http://schemas.microsoft.com/office/drawing/2014/main" id="{7C00655C-9280-49AE-AC43-F521F6367C5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240">
                <a:extLst>
                  <a:ext uri="{FF2B5EF4-FFF2-40B4-BE49-F238E27FC236}">
                    <a16:creationId xmlns:a16="http://schemas.microsoft.com/office/drawing/2014/main" id="{9D9ACC10-38B9-49B2-A9BA-9BC18B1A9B4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244">
                <a:extLst>
                  <a:ext uri="{FF2B5EF4-FFF2-40B4-BE49-F238E27FC236}">
                    <a16:creationId xmlns:a16="http://schemas.microsoft.com/office/drawing/2014/main" id="{99C4EEED-F5F6-49BE-8EF4-C9D881A2777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246">
                <a:extLst>
                  <a:ext uri="{FF2B5EF4-FFF2-40B4-BE49-F238E27FC236}">
                    <a16:creationId xmlns:a16="http://schemas.microsoft.com/office/drawing/2014/main" id="{D80B4E89-6046-4BEE-90E9-0A5D8084B01A}"/>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250">
                <a:extLst>
                  <a:ext uri="{FF2B5EF4-FFF2-40B4-BE49-F238E27FC236}">
                    <a16:creationId xmlns:a16="http://schemas.microsoft.com/office/drawing/2014/main" id="{583B8F3E-68E1-44B0-B92C-413F5F0696F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252">
                <a:extLst>
                  <a:ext uri="{FF2B5EF4-FFF2-40B4-BE49-F238E27FC236}">
                    <a16:creationId xmlns:a16="http://schemas.microsoft.com/office/drawing/2014/main" id="{D6DB7C0D-C98D-4FC6-A0AC-BCDC7946188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254">
                <a:extLst>
                  <a:ext uri="{FF2B5EF4-FFF2-40B4-BE49-F238E27FC236}">
                    <a16:creationId xmlns:a16="http://schemas.microsoft.com/office/drawing/2014/main" id="{C3792932-00FD-477F-90CB-24F0F2C6D04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256">
                <a:extLst>
                  <a:ext uri="{FF2B5EF4-FFF2-40B4-BE49-F238E27FC236}">
                    <a16:creationId xmlns:a16="http://schemas.microsoft.com/office/drawing/2014/main" id="{243D556E-0C15-45EB-AE1A-A5E293A7DD86}"/>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258">
                <a:extLst>
                  <a:ext uri="{FF2B5EF4-FFF2-40B4-BE49-F238E27FC236}">
                    <a16:creationId xmlns:a16="http://schemas.microsoft.com/office/drawing/2014/main" id="{25F4CF68-5A7B-4718-A28A-F4490C358006}"/>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60">
                <a:extLst>
                  <a:ext uri="{FF2B5EF4-FFF2-40B4-BE49-F238E27FC236}">
                    <a16:creationId xmlns:a16="http://schemas.microsoft.com/office/drawing/2014/main" id="{4AD7450B-1C97-476A-B84E-111C29DF9C13}"/>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62">
                <a:extLst>
                  <a:ext uri="{FF2B5EF4-FFF2-40B4-BE49-F238E27FC236}">
                    <a16:creationId xmlns:a16="http://schemas.microsoft.com/office/drawing/2014/main" id="{B3F1A7F8-C4BE-4FFD-92D9-61DD6B7E9DC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64">
                <a:extLst>
                  <a:ext uri="{FF2B5EF4-FFF2-40B4-BE49-F238E27FC236}">
                    <a16:creationId xmlns:a16="http://schemas.microsoft.com/office/drawing/2014/main" id="{7BD9808D-4E51-4BD2-8AA7-6A7D7A7859C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66">
                <a:extLst>
                  <a:ext uri="{FF2B5EF4-FFF2-40B4-BE49-F238E27FC236}">
                    <a16:creationId xmlns:a16="http://schemas.microsoft.com/office/drawing/2014/main" id="{1B66D40C-4087-435B-A991-1F96241BE07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68">
                <a:extLst>
                  <a:ext uri="{FF2B5EF4-FFF2-40B4-BE49-F238E27FC236}">
                    <a16:creationId xmlns:a16="http://schemas.microsoft.com/office/drawing/2014/main" id="{2D8BA85B-7D51-45C2-8A0E-18BDE832C6CA}"/>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70">
                <a:extLst>
                  <a:ext uri="{FF2B5EF4-FFF2-40B4-BE49-F238E27FC236}">
                    <a16:creationId xmlns:a16="http://schemas.microsoft.com/office/drawing/2014/main" id="{10CF31EB-2CB4-4D8F-A4A9-48B18E659A8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72">
                <a:extLst>
                  <a:ext uri="{FF2B5EF4-FFF2-40B4-BE49-F238E27FC236}">
                    <a16:creationId xmlns:a16="http://schemas.microsoft.com/office/drawing/2014/main" id="{F40B4D5C-2DB0-4211-B6A1-C15F87BC824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74">
                <a:extLst>
                  <a:ext uri="{FF2B5EF4-FFF2-40B4-BE49-F238E27FC236}">
                    <a16:creationId xmlns:a16="http://schemas.microsoft.com/office/drawing/2014/main" id="{BAAB5D79-E022-4471-8585-11C02C758F5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76">
                <a:extLst>
                  <a:ext uri="{FF2B5EF4-FFF2-40B4-BE49-F238E27FC236}">
                    <a16:creationId xmlns:a16="http://schemas.microsoft.com/office/drawing/2014/main" id="{264FBB83-2D29-4020-8788-22E881FD520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78">
                <a:extLst>
                  <a:ext uri="{FF2B5EF4-FFF2-40B4-BE49-F238E27FC236}">
                    <a16:creationId xmlns:a16="http://schemas.microsoft.com/office/drawing/2014/main" id="{0C01E9E8-DD2E-4CCA-B15D-805F20D3213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6">
                <a:extLst>
                  <a:ext uri="{FF2B5EF4-FFF2-40B4-BE49-F238E27FC236}">
                    <a16:creationId xmlns:a16="http://schemas.microsoft.com/office/drawing/2014/main" id="{069F73C4-38A3-4104-8412-F112FE21D95F}"/>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34">
                <a:extLst>
                  <a:ext uri="{FF2B5EF4-FFF2-40B4-BE49-F238E27FC236}">
                    <a16:creationId xmlns:a16="http://schemas.microsoft.com/office/drawing/2014/main" id="{C99160B0-A228-4AF0-835B-195B0F2F50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4" name="Group 3">
              <a:extLst>
                <a:ext uri="{FF2B5EF4-FFF2-40B4-BE49-F238E27FC236}">
                  <a16:creationId xmlns:a16="http://schemas.microsoft.com/office/drawing/2014/main" id="{D1E4EE04-F8F2-4BB4-9279-7E564905F432}"/>
                </a:ext>
              </a:extLst>
            </p:cNvPr>
            <p:cNvGrpSpPr/>
            <p:nvPr userDrawn="1"/>
          </p:nvGrpSpPr>
          <p:grpSpPr bwMode="gray">
            <a:xfrm>
              <a:off x="0" y="-319423"/>
              <a:ext cx="12192000" cy="232538"/>
              <a:chOff x="0" y="-319423"/>
              <a:chExt cx="12192000" cy="232538"/>
            </a:xfrm>
          </p:grpSpPr>
          <p:sp>
            <p:nvSpPr>
              <p:cNvPr id="74" name="Line 146">
                <a:extLst>
                  <a:ext uri="{FF2B5EF4-FFF2-40B4-BE49-F238E27FC236}">
                    <a16:creationId xmlns:a16="http://schemas.microsoft.com/office/drawing/2014/main" id="{E9055BE5-2D90-426C-9788-56C9BD9DCE1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148">
                <a:extLst>
                  <a:ext uri="{FF2B5EF4-FFF2-40B4-BE49-F238E27FC236}">
                    <a16:creationId xmlns:a16="http://schemas.microsoft.com/office/drawing/2014/main" id="{C9DAB43D-CC73-4859-B141-4AD98C2E82B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150">
                <a:extLst>
                  <a:ext uri="{FF2B5EF4-FFF2-40B4-BE49-F238E27FC236}">
                    <a16:creationId xmlns:a16="http://schemas.microsoft.com/office/drawing/2014/main" id="{783CCD94-2E85-48EB-BCC8-A74F2D10AF85}"/>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152">
                <a:extLst>
                  <a:ext uri="{FF2B5EF4-FFF2-40B4-BE49-F238E27FC236}">
                    <a16:creationId xmlns:a16="http://schemas.microsoft.com/office/drawing/2014/main" id="{0F7BBE4D-BB21-42A9-8A7F-51311F57971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154">
                <a:extLst>
                  <a:ext uri="{FF2B5EF4-FFF2-40B4-BE49-F238E27FC236}">
                    <a16:creationId xmlns:a16="http://schemas.microsoft.com/office/drawing/2014/main" id="{B22D8C54-40B9-45B3-8AAD-C175EF1C03A5}"/>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56">
                <a:extLst>
                  <a:ext uri="{FF2B5EF4-FFF2-40B4-BE49-F238E27FC236}">
                    <a16:creationId xmlns:a16="http://schemas.microsoft.com/office/drawing/2014/main" id="{4F2F6FA5-551A-4D31-8B60-0ED7E6A5FB25}"/>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158">
                <a:extLst>
                  <a:ext uri="{FF2B5EF4-FFF2-40B4-BE49-F238E27FC236}">
                    <a16:creationId xmlns:a16="http://schemas.microsoft.com/office/drawing/2014/main" id="{4E81690B-CF1F-4979-ACDC-5676C4E2655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60">
                <a:extLst>
                  <a:ext uri="{FF2B5EF4-FFF2-40B4-BE49-F238E27FC236}">
                    <a16:creationId xmlns:a16="http://schemas.microsoft.com/office/drawing/2014/main" id="{633CAFBD-66D7-4751-BFFA-5CED1363874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62">
                <a:extLst>
                  <a:ext uri="{FF2B5EF4-FFF2-40B4-BE49-F238E27FC236}">
                    <a16:creationId xmlns:a16="http://schemas.microsoft.com/office/drawing/2014/main" id="{E7DD789A-A91C-4297-89D3-3D88F7FEA0D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64">
                <a:extLst>
                  <a:ext uri="{FF2B5EF4-FFF2-40B4-BE49-F238E27FC236}">
                    <a16:creationId xmlns:a16="http://schemas.microsoft.com/office/drawing/2014/main" id="{76F57F59-BF0B-41A3-A7B8-600C34C6993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66">
                <a:extLst>
                  <a:ext uri="{FF2B5EF4-FFF2-40B4-BE49-F238E27FC236}">
                    <a16:creationId xmlns:a16="http://schemas.microsoft.com/office/drawing/2014/main" id="{AF8B9695-955E-427E-BAF0-0AD330712B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68">
                <a:extLst>
                  <a:ext uri="{FF2B5EF4-FFF2-40B4-BE49-F238E27FC236}">
                    <a16:creationId xmlns:a16="http://schemas.microsoft.com/office/drawing/2014/main" id="{B40382F7-32B1-4D0F-AE85-711838DDE070}"/>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70">
                <a:extLst>
                  <a:ext uri="{FF2B5EF4-FFF2-40B4-BE49-F238E27FC236}">
                    <a16:creationId xmlns:a16="http://schemas.microsoft.com/office/drawing/2014/main" id="{5A705FED-B06F-451A-98D5-A1B80BB4B1C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72">
                <a:extLst>
                  <a:ext uri="{FF2B5EF4-FFF2-40B4-BE49-F238E27FC236}">
                    <a16:creationId xmlns:a16="http://schemas.microsoft.com/office/drawing/2014/main" id="{487C6CE1-2972-4940-B54B-C3BCB3D20AE9}"/>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74">
                <a:extLst>
                  <a:ext uri="{FF2B5EF4-FFF2-40B4-BE49-F238E27FC236}">
                    <a16:creationId xmlns:a16="http://schemas.microsoft.com/office/drawing/2014/main" id="{656E3E82-31B7-4132-A694-B3BA52205906}"/>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76">
                <a:extLst>
                  <a:ext uri="{FF2B5EF4-FFF2-40B4-BE49-F238E27FC236}">
                    <a16:creationId xmlns:a16="http://schemas.microsoft.com/office/drawing/2014/main" id="{DAA86CA9-C84E-41E4-89BE-93359944FA45}"/>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78">
                <a:extLst>
                  <a:ext uri="{FF2B5EF4-FFF2-40B4-BE49-F238E27FC236}">
                    <a16:creationId xmlns:a16="http://schemas.microsoft.com/office/drawing/2014/main" id="{29766851-2B5B-4AB2-A299-AE8A9D1448C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80">
                <a:extLst>
                  <a:ext uri="{FF2B5EF4-FFF2-40B4-BE49-F238E27FC236}">
                    <a16:creationId xmlns:a16="http://schemas.microsoft.com/office/drawing/2014/main" id="{62C4EEAD-74C6-4071-89B2-D1C6943C2646}"/>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82">
                <a:extLst>
                  <a:ext uri="{FF2B5EF4-FFF2-40B4-BE49-F238E27FC236}">
                    <a16:creationId xmlns:a16="http://schemas.microsoft.com/office/drawing/2014/main" id="{DC902D87-DF78-4305-BDFF-4DAB6AC0CAE5}"/>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84">
                <a:extLst>
                  <a:ext uri="{FF2B5EF4-FFF2-40B4-BE49-F238E27FC236}">
                    <a16:creationId xmlns:a16="http://schemas.microsoft.com/office/drawing/2014/main" id="{7175C76A-A1F4-4705-8A56-D52F0D11CEEF}"/>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86">
                <a:extLst>
                  <a:ext uri="{FF2B5EF4-FFF2-40B4-BE49-F238E27FC236}">
                    <a16:creationId xmlns:a16="http://schemas.microsoft.com/office/drawing/2014/main" id="{7A788EDF-7320-4E27-8200-B39B8B11FCF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88">
                <a:extLst>
                  <a:ext uri="{FF2B5EF4-FFF2-40B4-BE49-F238E27FC236}">
                    <a16:creationId xmlns:a16="http://schemas.microsoft.com/office/drawing/2014/main" id="{D0B43F8E-AEAC-409E-BEDE-92A7446BD03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90">
                <a:extLst>
                  <a:ext uri="{FF2B5EF4-FFF2-40B4-BE49-F238E27FC236}">
                    <a16:creationId xmlns:a16="http://schemas.microsoft.com/office/drawing/2014/main" id="{BA0574E9-4D1E-431A-85EB-147564BB3DE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92">
                <a:extLst>
                  <a:ext uri="{FF2B5EF4-FFF2-40B4-BE49-F238E27FC236}">
                    <a16:creationId xmlns:a16="http://schemas.microsoft.com/office/drawing/2014/main" id="{34682F73-8F81-40AF-8F08-FAD4948E1D1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94">
                <a:extLst>
                  <a:ext uri="{FF2B5EF4-FFF2-40B4-BE49-F238E27FC236}">
                    <a16:creationId xmlns:a16="http://schemas.microsoft.com/office/drawing/2014/main" id="{78089B54-998B-4545-96AF-D93CE3D8B3E6}"/>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96">
                <a:extLst>
                  <a:ext uri="{FF2B5EF4-FFF2-40B4-BE49-F238E27FC236}">
                    <a16:creationId xmlns:a16="http://schemas.microsoft.com/office/drawing/2014/main" id="{863243C7-7234-49FD-A09D-DB3A608F866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98">
                <a:extLst>
                  <a:ext uri="{FF2B5EF4-FFF2-40B4-BE49-F238E27FC236}">
                    <a16:creationId xmlns:a16="http://schemas.microsoft.com/office/drawing/2014/main" id="{610AD6E6-BE8C-4979-A81B-C07AA7B21F5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200">
                <a:extLst>
                  <a:ext uri="{FF2B5EF4-FFF2-40B4-BE49-F238E27FC236}">
                    <a16:creationId xmlns:a16="http://schemas.microsoft.com/office/drawing/2014/main" id="{45178C0C-CD75-4422-92EB-EA69A0292FA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202">
                <a:extLst>
                  <a:ext uri="{FF2B5EF4-FFF2-40B4-BE49-F238E27FC236}">
                    <a16:creationId xmlns:a16="http://schemas.microsoft.com/office/drawing/2014/main" id="{E8C04A60-9038-4BC1-9BF6-EB52D623DA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204">
                <a:extLst>
                  <a:ext uri="{FF2B5EF4-FFF2-40B4-BE49-F238E27FC236}">
                    <a16:creationId xmlns:a16="http://schemas.microsoft.com/office/drawing/2014/main" id="{F317CA47-DBE7-4A30-8484-4F3C1A3CC9B1}"/>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206">
                <a:extLst>
                  <a:ext uri="{FF2B5EF4-FFF2-40B4-BE49-F238E27FC236}">
                    <a16:creationId xmlns:a16="http://schemas.microsoft.com/office/drawing/2014/main" id="{51CA300F-44E9-403B-8A70-DF5ABEFF571F}"/>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208">
                <a:extLst>
                  <a:ext uri="{FF2B5EF4-FFF2-40B4-BE49-F238E27FC236}">
                    <a16:creationId xmlns:a16="http://schemas.microsoft.com/office/drawing/2014/main" id="{9C28B45E-77E9-4916-B3E3-A1212720CA58}"/>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210">
                <a:extLst>
                  <a:ext uri="{FF2B5EF4-FFF2-40B4-BE49-F238E27FC236}">
                    <a16:creationId xmlns:a16="http://schemas.microsoft.com/office/drawing/2014/main" id="{F7A40021-1BFF-4A9D-A6AE-54B1DFC57433}"/>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212">
                <a:extLst>
                  <a:ext uri="{FF2B5EF4-FFF2-40B4-BE49-F238E27FC236}">
                    <a16:creationId xmlns:a16="http://schemas.microsoft.com/office/drawing/2014/main" id="{1C31ED5B-C152-4A41-8615-C15854B5D537}"/>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14">
                <a:extLst>
                  <a:ext uri="{FF2B5EF4-FFF2-40B4-BE49-F238E27FC236}">
                    <a16:creationId xmlns:a16="http://schemas.microsoft.com/office/drawing/2014/main" id="{9AAFA5CB-0C0F-48AB-A84F-BAC8E78AAAB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16">
                <a:extLst>
                  <a:ext uri="{FF2B5EF4-FFF2-40B4-BE49-F238E27FC236}">
                    <a16:creationId xmlns:a16="http://schemas.microsoft.com/office/drawing/2014/main" id="{975067D0-02E6-483A-B473-55D60C60E80D}"/>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18">
                <a:extLst>
                  <a:ext uri="{FF2B5EF4-FFF2-40B4-BE49-F238E27FC236}">
                    <a16:creationId xmlns:a16="http://schemas.microsoft.com/office/drawing/2014/main" id="{D35D1D57-9861-4580-8EB1-9EFA1657E1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20">
                <a:extLst>
                  <a:ext uri="{FF2B5EF4-FFF2-40B4-BE49-F238E27FC236}">
                    <a16:creationId xmlns:a16="http://schemas.microsoft.com/office/drawing/2014/main" id="{29CAB4B8-1267-4A6F-B76C-624EBF2CFCF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22">
                <a:extLst>
                  <a:ext uri="{FF2B5EF4-FFF2-40B4-BE49-F238E27FC236}">
                    <a16:creationId xmlns:a16="http://schemas.microsoft.com/office/drawing/2014/main" id="{75FE8E74-853D-4F5C-8F49-B4E3F82DD7CC}"/>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24">
                <a:extLst>
                  <a:ext uri="{FF2B5EF4-FFF2-40B4-BE49-F238E27FC236}">
                    <a16:creationId xmlns:a16="http://schemas.microsoft.com/office/drawing/2014/main" id="{AC086E93-FBE8-477A-AA5B-BE3ADFA2D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26">
                <a:extLst>
                  <a:ext uri="{FF2B5EF4-FFF2-40B4-BE49-F238E27FC236}">
                    <a16:creationId xmlns:a16="http://schemas.microsoft.com/office/drawing/2014/main" id="{9C4415A8-7AF8-4C4E-89F4-08F1AEAA0ECB}"/>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28">
                <a:extLst>
                  <a:ext uri="{FF2B5EF4-FFF2-40B4-BE49-F238E27FC236}">
                    <a16:creationId xmlns:a16="http://schemas.microsoft.com/office/drawing/2014/main" id="{DF15FA93-32C4-4F67-8DCC-6211727CFA8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146">
                <a:extLst>
                  <a:ext uri="{FF2B5EF4-FFF2-40B4-BE49-F238E27FC236}">
                    <a16:creationId xmlns:a16="http://schemas.microsoft.com/office/drawing/2014/main" id="{7D390C6A-5B10-4DAE-8DD4-C3F34474859E}"/>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04">
                <a:extLst>
                  <a:ext uri="{FF2B5EF4-FFF2-40B4-BE49-F238E27FC236}">
                    <a16:creationId xmlns:a16="http://schemas.microsoft.com/office/drawing/2014/main" id="{5271E9CB-D203-4F88-940B-CE0E7F4C09E7}"/>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03" name="Group 202">
              <a:extLst>
                <a:ext uri="{FF2B5EF4-FFF2-40B4-BE49-F238E27FC236}">
                  <a16:creationId xmlns:a16="http://schemas.microsoft.com/office/drawing/2014/main" id="{9A55F9D7-F44C-424B-9951-671096D74919}"/>
                </a:ext>
              </a:extLst>
            </p:cNvPr>
            <p:cNvGrpSpPr/>
            <p:nvPr userDrawn="1"/>
          </p:nvGrpSpPr>
          <p:grpSpPr bwMode="gray">
            <a:xfrm>
              <a:off x="0" y="6948152"/>
              <a:ext cx="12192000" cy="232538"/>
              <a:chOff x="0" y="-319423"/>
              <a:chExt cx="12192000" cy="232538"/>
            </a:xfrm>
          </p:grpSpPr>
          <p:sp>
            <p:nvSpPr>
              <p:cNvPr id="204" name="Line 146">
                <a:extLst>
                  <a:ext uri="{FF2B5EF4-FFF2-40B4-BE49-F238E27FC236}">
                    <a16:creationId xmlns:a16="http://schemas.microsoft.com/office/drawing/2014/main" id="{E7BD9EED-FCAB-401A-A074-FF1ADD8AB933}"/>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48">
                <a:extLst>
                  <a:ext uri="{FF2B5EF4-FFF2-40B4-BE49-F238E27FC236}">
                    <a16:creationId xmlns:a16="http://schemas.microsoft.com/office/drawing/2014/main" id="{322B27C5-ACD5-4A53-80DA-48142FEEF76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50">
                <a:extLst>
                  <a:ext uri="{FF2B5EF4-FFF2-40B4-BE49-F238E27FC236}">
                    <a16:creationId xmlns:a16="http://schemas.microsoft.com/office/drawing/2014/main" id="{7D1FD05B-CCD1-4CB9-9E34-FADFDCBE8672}"/>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52">
                <a:extLst>
                  <a:ext uri="{FF2B5EF4-FFF2-40B4-BE49-F238E27FC236}">
                    <a16:creationId xmlns:a16="http://schemas.microsoft.com/office/drawing/2014/main" id="{F98029B3-7D80-404E-9BAF-E8984449ED8E}"/>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54">
                <a:extLst>
                  <a:ext uri="{FF2B5EF4-FFF2-40B4-BE49-F238E27FC236}">
                    <a16:creationId xmlns:a16="http://schemas.microsoft.com/office/drawing/2014/main" id="{6B1736EE-8925-47AE-AF7D-EC3491A69D69}"/>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56">
                <a:extLst>
                  <a:ext uri="{FF2B5EF4-FFF2-40B4-BE49-F238E27FC236}">
                    <a16:creationId xmlns:a16="http://schemas.microsoft.com/office/drawing/2014/main" id="{AB881379-0CB5-488C-83C5-AD5ABE6B4AC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58">
                <a:extLst>
                  <a:ext uri="{FF2B5EF4-FFF2-40B4-BE49-F238E27FC236}">
                    <a16:creationId xmlns:a16="http://schemas.microsoft.com/office/drawing/2014/main" id="{EA704E05-E987-48D7-9744-1E7C7F60398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160">
                <a:extLst>
                  <a:ext uri="{FF2B5EF4-FFF2-40B4-BE49-F238E27FC236}">
                    <a16:creationId xmlns:a16="http://schemas.microsoft.com/office/drawing/2014/main" id="{DD8A1146-C797-470B-86FF-26558384DE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162">
                <a:extLst>
                  <a:ext uri="{FF2B5EF4-FFF2-40B4-BE49-F238E27FC236}">
                    <a16:creationId xmlns:a16="http://schemas.microsoft.com/office/drawing/2014/main" id="{956D2995-FD90-4960-B6C6-37F74F1CD49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164">
                <a:extLst>
                  <a:ext uri="{FF2B5EF4-FFF2-40B4-BE49-F238E27FC236}">
                    <a16:creationId xmlns:a16="http://schemas.microsoft.com/office/drawing/2014/main" id="{4452549F-2205-4DE5-9231-C0119A43D64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166">
                <a:extLst>
                  <a:ext uri="{FF2B5EF4-FFF2-40B4-BE49-F238E27FC236}">
                    <a16:creationId xmlns:a16="http://schemas.microsoft.com/office/drawing/2014/main" id="{06A73587-41DB-458D-BA0E-A41FC0F534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168">
                <a:extLst>
                  <a:ext uri="{FF2B5EF4-FFF2-40B4-BE49-F238E27FC236}">
                    <a16:creationId xmlns:a16="http://schemas.microsoft.com/office/drawing/2014/main" id="{AB8A168F-D710-4ACD-BB10-6FF16130E6C1}"/>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170">
                <a:extLst>
                  <a:ext uri="{FF2B5EF4-FFF2-40B4-BE49-F238E27FC236}">
                    <a16:creationId xmlns:a16="http://schemas.microsoft.com/office/drawing/2014/main" id="{DC778B31-8B47-4517-833A-1E2BE98921F0}"/>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172">
                <a:extLst>
                  <a:ext uri="{FF2B5EF4-FFF2-40B4-BE49-F238E27FC236}">
                    <a16:creationId xmlns:a16="http://schemas.microsoft.com/office/drawing/2014/main" id="{9A714920-CA9A-4307-97FD-4A1DBCF7A0B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174">
                <a:extLst>
                  <a:ext uri="{FF2B5EF4-FFF2-40B4-BE49-F238E27FC236}">
                    <a16:creationId xmlns:a16="http://schemas.microsoft.com/office/drawing/2014/main" id="{BD6860BD-4556-43E9-96FE-4296E15471A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176">
                <a:extLst>
                  <a:ext uri="{FF2B5EF4-FFF2-40B4-BE49-F238E27FC236}">
                    <a16:creationId xmlns:a16="http://schemas.microsoft.com/office/drawing/2014/main" id="{BBA72420-D47D-4D60-AC4E-15739634ABB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178">
                <a:extLst>
                  <a:ext uri="{FF2B5EF4-FFF2-40B4-BE49-F238E27FC236}">
                    <a16:creationId xmlns:a16="http://schemas.microsoft.com/office/drawing/2014/main" id="{3DB697E7-A9F1-4D40-83DC-0BFC0A071E1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180">
                <a:extLst>
                  <a:ext uri="{FF2B5EF4-FFF2-40B4-BE49-F238E27FC236}">
                    <a16:creationId xmlns:a16="http://schemas.microsoft.com/office/drawing/2014/main" id="{32D26787-F117-476A-9956-AB8F9349806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182">
                <a:extLst>
                  <a:ext uri="{FF2B5EF4-FFF2-40B4-BE49-F238E27FC236}">
                    <a16:creationId xmlns:a16="http://schemas.microsoft.com/office/drawing/2014/main" id="{025ECA36-F446-4473-ABCA-8D95AFD027A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184">
                <a:extLst>
                  <a:ext uri="{FF2B5EF4-FFF2-40B4-BE49-F238E27FC236}">
                    <a16:creationId xmlns:a16="http://schemas.microsoft.com/office/drawing/2014/main" id="{81FF942F-FB43-4FC6-929A-86C7B0EBC18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186">
                <a:extLst>
                  <a:ext uri="{FF2B5EF4-FFF2-40B4-BE49-F238E27FC236}">
                    <a16:creationId xmlns:a16="http://schemas.microsoft.com/office/drawing/2014/main" id="{B709D19E-E39F-494A-A6E6-CBCEC49C11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188">
                <a:extLst>
                  <a:ext uri="{FF2B5EF4-FFF2-40B4-BE49-F238E27FC236}">
                    <a16:creationId xmlns:a16="http://schemas.microsoft.com/office/drawing/2014/main" id="{B8B8B54D-524F-4264-916C-2FC6FF6A80F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90">
                <a:extLst>
                  <a:ext uri="{FF2B5EF4-FFF2-40B4-BE49-F238E27FC236}">
                    <a16:creationId xmlns:a16="http://schemas.microsoft.com/office/drawing/2014/main" id="{918ADF54-EFD9-4399-928B-4465449F81D8}"/>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192">
                <a:extLst>
                  <a:ext uri="{FF2B5EF4-FFF2-40B4-BE49-F238E27FC236}">
                    <a16:creationId xmlns:a16="http://schemas.microsoft.com/office/drawing/2014/main" id="{3E79A654-23C0-4C6A-BE83-E4DB38986AD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8" name="Line 194">
                <a:extLst>
                  <a:ext uri="{FF2B5EF4-FFF2-40B4-BE49-F238E27FC236}">
                    <a16:creationId xmlns:a16="http://schemas.microsoft.com/office/drawing/2014/main" id="{2B54C710-E92E-42EC-A5BC-D19B34FCE20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96">
                <a:extLst>
                  <a:ext uri="{FF2B5EF4-FFF2-40B4-BE49-F238E27FC236}">
                    <a16:creationId xmlns:a16="http://schemas.microsoft.com/office/drawing/2014/main" id="{FF691EAE-292C-449F-8D1E-2D5CC874386C}"/>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98">
                <a:extLst>
                  <a:ext uri="{FF2B5EF4-FFF2-40B4-BE49-F238E27FC236}">
                    <a16:creationId xmlns:a16="http://schemas.microsoft.com/office/drawing/2014/main" id="{AF199973-2704-48FF-A912-EA8761F1B1F8}"/>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200">
                <a:extLst>
                  <a:ext uri="{FF2B5EF4-FFF2-40B4-BE49-F238E27FC236}">
                    <a16:creationId xmlns:a16="http://schemas.microsoft.com/office/drawing/2014/main" id="{2179696C-55AB-4E4F-ADBB-4948CC78B640}"/>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202">
                <a:extLst>
                  <a:ext uri="{FF2B5EF4-FFF2-40B4-BE49-F238E27FC236}">
                    <a16:creationId xmlns:a16="http://schemas.microsoft.com/office/drawing/2014/main" id="{E40B09A8-7B50-444C-83B4-D554757805E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204">
                <a:extLst>
                  <a:ext uri="{FF2B5EF4-FFF2-40B4-BE49-F238E27FC236}">
                    <a16:creationId xmlns:a16="http://schemas.microsoft.com/office/drawing/2014/main" id="{D732FBAA-714B-4123-B3AD-128CD9E0DD8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206">
                <a:extLst>
                  <a:ext uri="{FF2B5EF4-FFF2-40B4-BE49-F238E27FC236}">
                    <a16:creationId xmlns:a16="http://schemas.microsoft.com/office/drawing/2014/main" id="{F7F7F37E-EAA9-4AF9-A648-260135E2C4F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208">
                <a:extLst>
                  <a:ext uri="{FF2B5EF4-FFF2-40B4-BE49-F238E27FC236}">
                    <a16:creationId xmlns:a16="http://schemas.microsoft.com/office/drawing/2014/main" id="{6CEEFF4B-7BC7-4184-9070-E76E4FA33DD1}"/>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210">
                <a:extLst>
                  <a:ext uri="{FF2B5EF4-FFF2-40B4-BE49-F238E27FC236}">
                    <a16:creationId xmlns:a16="http://schemas.microsoft.com/office/drawing/2014/main" id="{D89DBE56-4878-4D21-A3BA-D3EFD5A593F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212">
                <a:extLst>
                  <a:ext uri="{FF2B5EF4-FFF2-40B4-BE49-F238E27FC236}">
                    <a16:creationId xmlns:a16="http://schemas.microsoft.com/office/drawing/2014/main" id="{C78D6867-6999-46D0-9A27-ECD582B390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214">
                <a:extLst>
                  <a:ext uri="{FF2B5EF4-FFF2-40B4-BE49-F238E27FC236}">
                    <a16:creationId xmlns:a16="http://schemas.microsoft.com/office/drawing/2014/main" id="{3802F2B0-7BEB-406D-8AF9-41D6B9145D6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216">
                <a:extLst>
                  <a:ext uri="{FF2B5EF4-FFF2-40B4-BE49-F238E27FC236}">
                    <a16:creationId xmlns:a16="http://schemas.microsoft.com/office/drawing/2014/main" id="{C51B818D-B4B1-4654-8686-D9E17B3DA80A}"/>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218">
                <a:extLst>
                  <a:ext uri="{FF2B5EF4-FFF2-40B4-BE49-F238E27FC236}">
                    <a16:creationId xmlns:a16="http://schemas.microsoft.com/office/drawing/2014/main" id="{DD1F1B93-C51D-4317-91EC-76B00D43A6E8}"/>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220">
                <a:extLst>
                  <a:ext uri="{FF2B5EF4-FFF2-40B4-BE49-F238E27FC236}">
                    <a16:creationId xmlns:a16="http://schemas.microsoft.com/office/drawing/2014/main" id="{A83844EF-A052-420D-9690-6EFBA06FE49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222">
                <a:extLst>
                  <a:ext uri="{FF2B5EF4-FFF2-40B4-BE49-F238E27FC236}">
                    <a16:creationId xmlns:a16="http://schemas.microsoft.com/office/drawing/2014/main" id="{49368BDD-60B1-4FA4-853B-F287C51FF5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224">
                <a:extLst>
                  <a:ext uri="{FF2B5EF4-FFF2-40B4-BE49-F238E27FC236}">
                    <a16:creationId xmlns:a16="http://schemas.microsoft.com/office/drawing/2014/main" id="{6418E1AB-5E13-4A8C-993A-58A72895D96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226">
                <a:extLst>
                  <a:ext uri="{FF2B5EF4-FFF2-40B4-BE49-F238E27FC236}">
                    <a16:creationId xmlns:a16="http://schemas.microsoft.com/office/drawing/2014/main" id="{0A2FA256-C65F-49A2-996B-574C0526F7C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228">
                <a:extLst>
                  <a:ext uri="{FF2B5EF4-FFF2-40B4-BE49-F238E27FC236}">
                    <a16:creationId xmlns:a16="http://schemas.microsoft.com/office/drawing/2014/main" id="{C2D490BA-E43F-4117-BEF2-0F52E0F7161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46">
                <a:extLst>
                  <a:ext uri="{FF2B5EF4-FFF2-40B4-BE49-F238E27FC236}">
                    <a16:creationId xmlns:a16="http://schemas.microsoft.com/office/drawing/2014/main" id="{99EC5A6B-FC11-4D30-AC5E-3A9F8C6568EC}"/>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204">
                <a:extLst>
                  <a:ext uri="{FF2B5EF4-FFF2-40B4-BE49-F238E27FC236}">
                    <a16:creationId xmlns:a16="http://schemas.microsoft.com/office/drawing/2014/main" id="{4E6B41D9-9BC9-478C-B1BF-4C79BDAFEBCF}"/>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48" name="Group 247">
              <a:extLst>
                <a:ext uri="{FF2B5EF4-FFF2-40B4-BE49-F238E27FC236}">
                  <a16:creationId xmlns:a16="http://schemas.microsoft.com/office/drawing/2014/main" id="{87136350-F161-4AE6-AB2A-BCD267B142B5}"/>
                </a:ext>
              </a:extLst>
            </p:cNvPr>
            <p:cNvGrpSpPr/>
            <p:nvPr userDrawn="1"/>
          </p:nvGrpSpPr>
          <p:grpSpPr bwMode="gray">
            <a:xfrm>
              <a:off x="12276481" y="0"/>
              <a:ext cx="240289" cy="6858000"/>
              <a:chOff x="-319714" y="0"/>
              <a:chExt cx="240289" cy="6858000"/>
            </a:xfrm>
          </p:grpSpPr>
          <p:sp>
            <p:nvSpPr>
              <p:cNvPr id="249" name="Line 230">
                <a:extLst>
                  <a:ext uri="{FF2B5EF4-FFF2-40B4-BE49-F238E27FC236}">
                    <a16:creationId xmlns:a16="http://schemas.microsoft.com/office/drawing/2014/main" id="{CD1D345E-2CAF-4CE3-8334-ED01F74C67BD}"/>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232">
                <a:extLst>
                  <a:ext uri="{FF2B5EF4-FFF2-40B4-BE49-F238E27FC236}">
                    <a16:creationId xmlns:a16="http://schemas.microsoft.com/office/drawing/2014/main" id="{3B6E4022-59CC-4B7A-A1A9-81F611EFE102}"/>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234">
                <a:extLst>
                  <a:ext uri="{FF2B5EF4-FFF2-40B4-BE49-F238E27FC236}">
                    <a16:creationId xmlns:a16="http://schemas.microsoft.com/office/drawing/2014/main" id="{628037D5-C480-47F0-9013-2ECD634820C1}"/>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52" name="Line 236">
                <a:extLst>
                  <a:ext uri="{FF2B5EF4-FFF2-40B4-BE49-F238E27FC236}">
                    <a16:creationId xmlns:a16="http://schemas.microsoft.com/office/drawing/2014/main" id="{DBA468E2-B981-4F27-A826-0C4A5FF9D71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238">
                <a:extLst>
                  <a:ext uri="{FF2B5EF4-FFF2-40B4-BE49-F238E27FC236}">
                    <a16:creationId xmlns:a16="http://schemas.microsoft.com/office/drawing/2014/main" id="{E9D9F40E-8453-4242-8D65-FF9A1D18CEDF}"/>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240">
                <a:extLst>
                  <a:ext uri="{FF2B5EF4-FFF2-40B4-BE49-F238E27FC236}">
                    <a16:creationId xmlns:a16="http://schemas.microsoft.com/office/drawing/2014/main" id="{227489E9-60E1-466A-B71F-1ACED01C1A4A}"/>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44">
                <a:extLst>
                  <a:ext uri="{FF2B5EF4-FFF2-40B4-BE49-F238E27FC236}">
                    <a16:creationId xmlns:a16="http://schemas.microsoft.com/office/drawing/2014/main" id="{B5CCAAC7-8174-4200-A397-45C8D7D80EA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46">
                <a:extLst>
                  <a:ext uri="{FF2B5EF4-FFF2-40B4-BE49-F238E27FC236}">
                    <a16:creationId xmlns:a16="http://schemas.microsoft.com/office/drawing/2014/main" id="{D86C1CFE-8BFB-46A2-8127-E7DEFC21A11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50">
                <a:extLst>
                  <a:ext uri="{FF2B5EF4-FFF2-40B4-BE49-F238E27FC236}">
                    <a16:creationId xmlns:a16="http://schemas.microsoft.com/office/drawing/2014/main" id="{56D39B38-C9FC-4A34-9954-1E1A7C259AA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52">
                <a:extLst>
                  <a:ext uri="{FF2B5EF4-FFF2-40B4-BE49-F238E27FC236}">
                    <a16:creationId xmlns:a16="http://schemas.microsoft.com/office/drawing/2014/main" id="{F0410102-824B-49B6-8DE2-58AEDF2D79C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54">
                <a:extLst>
                  <a:ext uri="{FF2B5EF4-FFF2-40B4-BE49-F238E27FC236}">
                    <a16:creationId xmlns:a16="http://schemas.microsoft.com/office/drawing/2014/main" id="{4A4A2A15-2B21-4765-BE1E-0F9D7ED5CC3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56">
                <a:extLst>
                  <a:ext uri="{FF2B5EF4-FFF2-40B4-BE49-F238E27FC236}">
                    <a16:creationId xmlns:a16="http://schemas.microsoft.com/office/drawing/2014/main" id="{4882F819-9CC4-4170-B7D9-66F2614199F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58">
                <a:extLst>
                  <a:ext uri="{FF2B5EF4-FFF2-40B4-BE49-F238E27FC236}">
                    <a16:creationId xmlns:a16="http://schemas.microsoft.com/office/drawing/2014/main" id="{EA40A8CD-5143-4A7B-A0B3-50F8C9503F1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60">
                <a:extLst>
                  <a:ext uri="{FF2B5EF4-FFF2-40B4-BE49-F238E27FC236}">
                    <a16:creationId xmlns:a16="http://schemas.microsoft.com/office/drawing/2014/main" id="{F71CB355-B0EB-438D-A119-00A4993ACDE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62">
                <a:extLst>
                  <a:ext uri="{FF2B5EF4-FFF2-40B4-BE49-F238E27FC236}">
                    <a16:creationId xmlns:a16="http://schemas.microsoft.com/office/drawing/2014/main" id="{14A4B447-DF58-486C-BB91-1C3FDA53E87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64">
                <a:extLst>
                  <a:ext uri="{FF2B5EF4-FFF2-40B4-BE49-F238E27FC236}">
                    <a16:creationId xmlns:a16="http://schemas.microsoft.com/office/drawing/2014/main" id="{219BB3D5-F6C3-42C1-BDD9-2B748C625FA3}"/>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66">
                <a:extLst>
                  <a:ext uri="{FF2B5EF4-FFF2-40B4-BE49-F238E27FC236}">
                    <a16:creationId xmlns:a16="http://schemas.microsoft.com/office/drawing/2014/main" id="{569D7BF8-D9EE-4412-9D8B-28637A15537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68">
                <a:extLst>
                  <a:ext uri="{FF2B5EF4-FFF2-40B4-BE49-F238E27FC236}">
                    <a16:creationId xmlns:a16="http://schemas.microsoft.com/office/drawing/2014/main" id="{124E4B8B-C23C-4C6B-88F4-E4D6148A983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70">
                <a:extLst>
                  <a:ext uri="{FF2B5EF4-FFF2-40B4-BE49-F238E27FC236}">
                    <a16:creationId xmlns:a16="http://schemas.microsoft.com/office/drawing/2014/main" id="{50A552D0-5BE4-4C00-AE63-0E0E9017825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72">
                <a:extLst>
                  <a:ext uri="{FF2B5EF4-FFF2-40B4-BE49-F238E27FC236}">
                    <a16:creationId xmlns:a16="http://schemas.microsoft.com/office/drawing/2014/main" id="{0D255ED6-6E73-4021-AC13-29328BB9E2A4}"/>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74">
                <a:extLst>
                  <a:ext uri="{FF2B5EF4-FFF2-40B4-BE49-F238E27FC236}">
                    <a16:creationId xmlns:a16="http://schemas.microsoft.com/office/drawing/2014/main" id="{6F9BF373-D964-49B2-8258-E4513DCCC028}"/>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276">
                <a:extLst>
                  <a:ext uri="{FF2B5EF4-FFF2-40B4-BE49-F238E27FC236}">
                    <a16:creationId xmlns:a16="http://schemas.microsoft.com/office/drawing/2014/main" id="{86477187-E02F-4E66-A775-DC19DCD6EBD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78">
                <a:extLst>
                  <a:ext uri="{FF2B5EF4-FFF2-40B4-BE49-F238E27FC236}">
                    <a16:creationId xmlns:a16="http://schemas.microsoft.com/office/drawing/2014/main" id="{472827F0-1091-44E6-AFC4-62B20C419FD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2" name="Line 256">
                <a:extLst>
                  <a:ext uri="{FF2B5EF4-FFF2-40B4-BE49-F238E27FC236}">
                    <a16:creationId xmlns:a16="http://schemas.microsoft.com/office/drawing/2014/main" id="{BCA05744-1201-4482-8476-28924479A734}"/>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4">
                <a:extLst>
                  <a:ext uri="{FF2B5EF4-FFF2-40B4-BE49-F238E27FC236}">
                    <a16:creationId xmlns:a16="http://schemas.microsoft.com/office/drawing/2014/main" id="{F85459DB-D9E5-46DA-AEA9-18B327DC319B}"/>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5" name="Footer Placeholder 4">
            <a:extLst>
              <a:ext uri="{FF2B5EF4-FFF2-40B4-BE49-F238E27FC236}">
                <a16:creationId xmlns:a16="http://schemas.microsoft.com/office/drawing/2014/main" id="{64562BC9-7258-4DEA-9BDE-C079C2C39A42}"/>
              </a:ext>
            </a:extLst>
          </p:cNvPr>
          <p:cNvSpPr>
            <a:spLocks noGrp="1"/>
          </p:cNvSpPr>
          <p:nvPr>
            <p:ph type="ftr" sz="quarter" idx="3"/>
          </p:nvPr>
        </p:nvSpPr>
        <p:spPr bwMode="gray">
          <a:xfrm>
            <a:off x="855030" y="6280563"/>
            <a:ext cx="4255200"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r>
              <a:rPr lang="en-GB" dirty="0"/>
              <a:t>HLD </a:t>
            </a:r>
            <a:r>
              <a:rPr lang="en-GB" dirty="0" err="1"/>
              <a:t>Fabriek</a:t>
            </a:r>
            <a:endParaRPr lang="en-GB" dirty="0"/>
          </a:p>
        </p:txBody>
      </p:sp>
      <p:sp>
        <p:nvSpPr>
          <p:cNvPr id="6" name="Slide Number Placeholder 5">
            <a:extLst>
              <a:ext uri="{FF2B5EF4-FFF2-40B4-BE49-F238E27FC236}">
                <a16:creationId xmlns:a16="http://schemas.microsoft.com/office/drawing/2014/main" id="{60260FDB-B4A5-47A6-9893-5DF35572C43A}"/>
              </a:ext>
            </a:extLst>
          </p:cNvPr>
          <p:cNvSpPr>
            <a:spLocks noGrp="1"/>
          </p:cNvSpPr>
          <p:nvPr>
            <p:ph type="sldNum" sz="quarter" idx="4"/>
          </p:nvPr>
        </p:nvSpPr>
        <p:spPr bwMode="gray">
          <a:xfrm>
            <a:off x="571500" y="6280563"/>
            <a:ext cx="283529"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fld id="{EEC0F82C-4994-47DA-8D9B-99D78D224F6D}" type="slidenum">
              <a:rPr lang="en-GB" smtClean="0"/>
              <a:pPr/>
              <a:t>‹#›</a:t>
            </a:fld>
            <a:endParaRPr lang="en-GB" dirty="0"/>
          </a:p>
        </p:txBody>
      </p:sp>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85752"/>
            <a:ext cx="11049000"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24"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6618005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55" r:id="rId3"/>
    <p:sldLayoutId id="2147483657" r:id="rId4"/>
    <p:sldLayoutId id="2147483650" r:id="rId5"/>
    <p:sldLayoutId id="2147483652" r:id="rId6"/>
    <p:sldLayoutId id="2147483663" r:id="rId7"/>
    <p:sldLayoutId id="2147483653" r:id="rId8"/>
    <p:sldLayoutId id="2147483658" r:id="rId9"/>
    <p:sldLayoutId id="2147483662" r:id="rId10"/>
    <p:sldLayoutId id="2147483668" r:id="rId11"/>
    <p:sldLayoutId id="2147483670" r:id="rId12"/>
    <p:sldLayoutId id="2147483669" r:id="rId13"/>
    <p:sldLayoutId id="2147483672" r:id="rId14"/>
    <p:sldLayoutId id="2147483671" r:id="rId15"/>
    <p:sldLayoutId id="2147483673" r:id="rId16"/>
    <p:sldLayoutId id="2147483674" r:id="rId17"/>
    <p:sldLayoutId id="2147483654" r:id="rId18"/>
    <p:sldLayoutId id="2147483667" r:id="rId19"/>
    <p:sldLayoutId id="2147483661" r:id="rId20"/>
    <p:sldLayoutId id="2147483665" r:id="rId21"/>
    <p:sldLayoutId id="2147483664" r:id="rId22"/>
  </p:sldLayoutIdLst>
  <p:hf hd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2000" kern="1200" dirty="0">
          <a:solidFill>
            <a:schemeClr val="tx1"/>
          </a:solidFill>
          <a:latin typeface="+mn-lt"/>
          <a:ea typeface="+mn-ea"/>
          <a:cs typeface="+mn-cs"/>
        </a:defRPr>
      </a:lvl1pPr>
      <a:lvl2pPr marL="179388"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3619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5334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7239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8953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08585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2573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4287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0" userDrawn="1">
          <p15:clr>
            <a:srgbClr val="F26B43"/>
          </p15:clr>
        </p15:guide>
        <p15:guide id="2" pos="7320" userDrawn="1">
          <p15:clr>
            <a:srgbClr val="F26B43"/>
          </p15:clr>
        </p15:guide>
        <p15:guide id="3" orient="horz" pos="4140" userDrawn="1">
          <p15:clr>
            <a:srgbClr val="F26B43"/>
          </p15:clr>
        </p15:guide>
        <p15:guide id="4" orient="horz" pos="180" userDrawn="1">
          <p15:clr>
            <a:srgbClr val="F26B43"/>
          </p15:clr>
        </p15:guide>
        <p15:guide id="5" pos="7142" userDrawn="1">
          <p15:clr>
            <a:srgbClr val="F26B43"/>
          </p15:clr>
        </p15:guide>
        <p15:guide id="6" orient="horz" pos="960" userDrawn="1">
          <p15:clr>
            <a:srgbClr val="F26B43"/>
          </p15:clr>
        </p15:guide>
        <p15:guide id="7" orient="horz" pos="3846" userDrawn="1">
          <p15:clr>
            <a:srgbClr val="F26B43"/>
          </p15:clr>
        </p15:guide>
        <p15:guide id="8" pos="6606" userDrawn="1">
          <p15:clr>
            <a:srgbClr val="F26B43"/>
          </p15:clr>
        </p15:guide>
        <p15:guide id="9" orient="horz" pos="3780" userDrawn="1">
          <p15:clr>
            <a:srgbClr val="F26B43"/>
          </p15:clr>
        </p15:guide>
        <p15:guide id="10" pos="3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dxcportalgbr.sharepoint.com/sites/UWVJCP/Delivery/Infrastructure/Forms/AllItems.aspx"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Layout" Target="../diagrams/layout1.xml"/><Relationship Id="rId7" Type="http://schemas.openxmlformats.org/officeDocument/2006/relationships/hyperlink" Target="https://samenwerken.sharepoint.uwv.nl/sites/ict/pm/config/default.aspx" TargetMode="Externa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diagramLayout" Target="../diagrams/layout2.xml"/><Relationship Id="rId7" Type="http://schemas.openxmlformats.org/officeDocument/2006/relationships/oleObject" Target="../embeddings/oleObject2.bin"/><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mailto:ict.ior_applicatiehosting@uwv.nl"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samenwerken.sharepoint.uwv.nl/sites/ict/pm/IB/applicatie_hosting/Openbare%20documenten/Lifecycle%20Management/DXC-UWV%20Technology%20Roadmap%202022_EXT_v2.0.xlsx"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dxcportalgbr.sharepoint.com/sites/UWVJCP/Delivery/Apps/Forms/AllItems.aspx?viewpath=%2Fsites%2FUWVJCP%2FDelivery%2FApps%2FForms%2FAllItems%2Easpx"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00" y="6823"/>
            <a:ext cx="12193200" cy="6844359"/>
          </a:xfrm>
        </p:spPr>
      </p:pic>
      <p:sp>
        <p:nvSpPr>
          <p:cNvPr id="3" name="Title 2">
            <a:extLst>
              <a:ext uri="{FF2B5EF4-FFF2-40B4-BE49-F238E27FC236}">
                <a16:creationId xmlns:a16="http://schemas.microsoft.com/office/drawing/2014/main" id="{E05DC41A-E8FA-4007-8FBB-4EEF7D595CB8}"/>
              </a:ext>
            </a:extLst>
          </p:cNvPr>
          <p:cNvSpPr>
            <a:spLocks noGrp="1"/>
          </p:cNvSpPr>
          <p:nvPr>
            <p:ph type="ctrTitle"/>
          </p:nvPr>
        </p:nvSpPr>
        <p:spPr>
          <a:xfrm>
            <a:off x="283535" y="4449432"/>
            <a:ext cx="10454607" cy="979818"/>
          </a:xfrm>
        </p:spPr>
        <p:txBody>
          <a:bodyPr/>
          <a:lstStyle/>
          <a:p>
            <a:r>
              <a:rPr lang="nl-NL" dirty="0"/>
              <a:t>Instructies </a:t>
            </a:r>
            <a:r>
              <a:rPr lang="nl-NL"/>
              <a:t>en gebruik HLD </a:t>
            </a:r>
            <a:r>
              <a:rPr lang="nl-NL" dirty="0"/>
              <a:t>Fabriek V4</a:t>
            </a:r>
          </a:p>
        </p:txBody>
      </p:sp>
      <p:sp>
        <p:nvSpPr>
          <p:cNvPr id="4" name="Text Placeholder 3">
            <a:extLst>
              <a:ext uri="{FF2B5EF4-FFF2-40B4-BE49-F238E27FC236}">
                <a16:creationId xmlns:a16="http://schemas.microsoft.com/office/drawing/2014/main" id="{9F0D4D0F-DD1E-4940-9472-709C959A3AD3}"/>
              </a:ext>
            </a:extLst>
          </p:cNvPr>
          <p:cNvSpPr>
            <a:spLocks noGrp="1"/>
          </p:cNvSpPr>
          <p:nvPr>
            <p:ph type="body" sz="quarter" idx="10"/>
          </p:nvPr>
        </p:nvSpPr>
        <p:spPr>
          <a:xfrm>
            <a:off x="283535" y="5779814"/>
            <a:ext cx="2009106" cy="619382"/>
          </a:xfrm>
        </p:spPr>
        <p:txBody>
          <a:bodyPr/>
          <a:lstStyle/>
          <a:p>
            <a:r>
              <a:rPr lang="nl-NL" sz="1400" dirty="0">
                <a:solidFill>
                  <a:srgbClr val="FFFFFF"/>
                </a:solidFill>
                <a:latin typeface="Verdana" panose="020B0604030504040204" pitchFamily="34" charset="0"/>
                <a:ea typeface="Verdana" panose="020B0604030504040204" pitchFamily="34" charset="0"/>
                <a:cs typeface="Verdana" panose="020B0604030504040204" pitchFamily="34" charset="0"/>
              </a:rPr>
              <a:t>Henk-Jan Visser</a:t>
            </a:r>
          </a:p>
          <a:p>
            <a:r>
              <a:rPr lang="nl-NL" sz="1400" dirty="0">
                <a:solidFill>
                  <a:srgbClr val="FFFFFF"/>
                </a:solidFill>
                <a:latin typeface="Verdana" panose="020B0604030504040204" pitchFamily="34" charset="0"/>
                <a:ea typeface="Verdana" panose="020B0604030504040204" pitchFamily="34" charset="0"/>
                <a:cs typeface="Verdana" panose="020B0604030504040204" pitchFamily="34" charset="0"/>
              </a:rPr>
              <a:t>IO&amp;R Hosting </a:t>
            </a:r>
            <a:endParaRPr lang="nl-NL" sz="1400" dirty="0">
              <a:solidFill>
                <a:srgbClr val="FFFFFF"/>
              </a:solidFill>
            </a:endParaRPr>
          </a:p>
        </p:txBody>
      </p:sp>
    </p:spTree>
    <p:extLst>
      <p:ext uri="{BB962C8B-B14F-4D97-AF65-F5344CB8AC3E}">
        <p14:creationId xmlns:p14="http://schemas.microsoft.com/office/powerpoint/2010/main" val="88923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2100" y="1143318"/>
            <a:ext cx="11048400" cy="5447981"/>
          </a:xfrm>
        </p:spPr>
        <p:txBody>
          <a:bodyPr/>
          <a:lstStyle/>
          <a:p>
            <a:pPr marL="342900" indent="-342900">
              <a:buFont typeface="Arial" panose="020B0604020202020204" pitchFamily="34" charset="0"/>
              <a:buChar char="•"/>
            </a:pPr>
            <a:r>
              <a:rPr lang="nl-NL" dirty="0"/>
              <a:t>Wanneer een nieuwe applicatie gehost moet worden door de hosting leverancier.;</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Wanneer een wijziging in een applicatie impact heeft op de bestaande hosting infrastructuur (bijvoorbeeld als er een server toegevoegd moet worden, als nieuwe koppelingen met andere applicaties toegevoegd worden, als er firewall aanpassingen nodig zijn, etc.).</a:t>
            </a:r>
          </a:p>
          <a:p>
            <a:endParaRPr lang="nl-NL" dirty="0"/>
          </a:p>
          <a:p>
            <a:pPr marL="342900" indent="-342900">
              <a:buFont typeface="Arial" panose="020B0604020202020204" pitchFamily="34" charset="0"/>
              <a:buChar char="•"/>
            </a:pPr>
            <a:r>
              <a:rPr lang="nl-NL" dirty="0"/>
              <a:t>Wanneer er sprake is van een minor wijziging die geen impact heeft op de infrastructuur kan het nog steeds nodig zijn het UWV Requirements document aan te passen en vervolgens het HLD te actualiseren. Denk hierbij aan een nieuwe externe koppeling die reeds gebruikt maakt van bestaande poorten. De aanpassing van het HLD is dan niet blokkerend voor de uitvoering van een release, maar dient </a:t>
            </a:r>
            <a:r>
              <a:rPr lang="nl-NL" dirty="0" err="1"/>
              <a:t>zsm</a:t>
            </a:r>
            <a:r>
              <a:rPr lang="nl-NL" dirty="0"/>
              <a:t> plaats te vinden en zorgt ervoor dat bij een volgende major wijziging de documentatie, als “single point of </a:t>
            </a:r>
            <a:r>
              <a:rPr lang="nl-NL" dirty="0" err="1"/>
              <a:t>truth</a:t>
            </a:r>
            <a:r>
              <a:rPr lang="nl-NL" dirty="0"/>
              <a:t>”, up </a:t>
            </a:r>
            <a:r>
              <a:rPr lang="nl-NL" dirty="0" err="1"/>
              <a:t>to</a:t>
            </a:r>
            <a:r>
              <a:rPr lang="nl-NL" dirty="0"/>
              <a:t> date is.</a:t>
            </a:r>
          </a:p>
        </p:txBody>
      </p:sp>
      <p:sp>
        <p:nvSpPr>
          <p:cNvPr id="3" name="Tijdelijke aanduiding voor voettekst 2"/>
          <p:cNvSpPr>
            <a:spLocks noGrp="1"/>
          </p:cNvSpPr>
          <p:nvPr>
            <p:ph type="ftr" sz="quarter" idx="15"/>
          </p:nvPr>
        </p:nvSpPr>
        <p:spPr/>
        <p:txBody>
          <a:bodyPr/>
          <a:lstStyle/>
          <a:p>
            <a:r>
              <a:rPr lang="en-GB"/>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10</a:t>
            </a:fld>
            <a:endParaRPr lang="en-GB" dirty="0"/>
          </a:p>
        </p:txBody>
      </p:sp>
      <p:sp>
        <p:nvSpPr>
          <p:cNvPr id="5" name="Titel 4"/>
          <p:cNvSpPr>
            <a:spLocks noGrp="1"/>
          </p:cNvSpPr>
          <p:nvPr>
            <p:ph type="title"/>
          </p:nvPr>
        </p:nvSpPr>
        <p:spPr>
          <a:xfrm>
            <a:off x="571500" y="285752"/>
            <a:ext cx="11049000" cy="628648"/>
          </a:xfrm>
        </p:spPr>
        <p:txBody>
          <a:bodyPr/>
          <a:lstStyle/>
          <a:p>
            <a:r>
              <a:rPr lang="nl-NL" dirty="0"/>
              <a:t>Wanneer moet een HLD opgesteld worden of aangepast?</a:t>
            </a:r>
            <a:br>
              <a:rPr lang="nl-NL" dirty="0"/>
            </a:br>
            <a:endParaRPr lang="nl-NL" dirty="0"/>
          </a:p>
        </p:txBody>
      </p:sp>
    </p:spTree>
    <p:extLst>
      <p:ext uri="{BB962C8B-B14F-4D97-AF65-F5344CB8AC3E}">
        <p14:creationId xmlns:p14="http://schemas.microsoft.com/office/powerpoint/2010/main" val="6144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424541"/>
            <a:ext cx="11048400" cy="5144741"/>
          </a:xfrm>
        </p:spPr>
        <p:txBody>
          <a:bodyPr/>
          <a:lstStyle/>
          <a:p>
            <a:r>
              <a:rPr lang="nl-NL" sz="1800" dirty="0"/>
              <a:t>In het UWV Requirements document zijn een schrijfwijzer en voorbeelden van de diverse requirements toegevoegd. Het template UWV Requirements document is te vinden op het Joint Collaboration Platform (JCP) via de link</a:t>
            </a:r>
          </a:p>
          <a:p>
            <a:r>
              <a:rPr lang="nl-NL" sz="1800" dirty="0">
                <a:hlinkClick r:id="rId2"/>
              </a:rPr>
              <a:t>https://dxcportalgbr.sharepoint.com/sites/UWVJCP/Delivery/Infrastructure/Forms/AllItems.aspx</a:t>
            </a:r>
            <a:r>
              <a:rPr lang="nl-NL" sz="1800" dirty="0"/>
              <a:t> in de map “</a:t>
            </a:r>
            <a:r>
              <a:rPr lang="fr-FR" sz="1800" dirty="0"/>
              <a:t>00_Instructies en </a:t>
            </a:r>
            <a:r>
              <a:rPr lang="fr-FR" sz="1800" dirty="0" err="1"/>
              <a:t>Templates</a:t>
            </a:r>
            <a:r>
              <a:rPr lang="fr-FR" sz="1800" dirty="0"/>
              <a:t> - HLD en Requirements management</a:t>
            </a:r>
            <a:r>
              <a:rPr lang="nl-NL" sz="1800" dirty="0"/>
              <a:t>“.</a:t>
            </a:r>
          </a:p>
          <a:p>
            <a:endParaRPr lang="nl-NL" sz="1800" dirty="0"/>
          </a:p>
          <a:p>
            <a:r>
              <a:rPr lang="nl-NL" sz="1800" dirty="0"/>
              <a:t>Breng wijzigingen in het UWV Requirements document (in MS Word) altijd aan met de functie “Wijzigingen bijhouden” ingeschakeld! Let ook op het aanpassen van de versie van het document. Ook hierover zijn instructies in de template opgenomen.</a:t>
            </a:r>
          </a:p>
          <a:p>
            <a:endParaRPr lang="nl-NL" sz="1800" dirty="0"/>
          </a:p>
          <a:p>
            <a:r>
              <a:rPr lang="fr-FR" sz="1800" dirty="0" err="1"/>
              <a:t>Wanneer</a:t>
            </a:r>
            <a:r>
              <a:rPr lang="fr-FR" sz="1800" dirty="0"/>
              <a:t> </a:t>
            </a:r>
            <a:r>
              <a:rPr lang="fr-FR" sz="1800" dirty="0" err="1"/>
              <a:t>een</a:t>
            </a:r>
            <a:r>
              <a:rPr lang="fr-FR" sz="1800" dirty="0"/>
              <a:t> Project Start </a:t>
            </a:r>
            <a:r>
              <a:rPr lang="fr-FR" sz="1800" dirty="0" err="1"/>
              <a:t>Architectuur</a:t>
            </a:r>
            <a:r>
              <a:rPr lang="fr-FR" sz="1800" dirty="0"/>
              <a:t> (PSA) of Software Architecture Document (SAD) </a:t>
            </a:r>
            <a:r>
              <a:rPr lang="fr-FR" sz="1800" dirty="0" err="1"/>
              <a:t>beschikbaar</a:t>
            </a:r>
            <a:r>
              <a:rPr lang="fr-FR" sz="1800" dirty="0"/>
              <a:t> </a:t>
            </a:r>
            <a:r>
              <a:rPr lang="fr-FR" sz="1800" dirty="0" err="1"/>
              <a:t>zijn</a:t>
            </a:r>
            <a:r>
              <a:rPr lang="fr-FR" sz="1800" dirty="0"/>
              <a:t> </a:t>
            </a:r>
            <a:r>
              <a:rPr lang="fr-FR" sz="1800" dirty="0" err="1"/>
              <a:t>is</a:t>
            </a:r>
            <a:r>
              <a:rPr lang="fr-FR" sz="1800" dirty="0"/>
              <a:t> het </a:t>
            </a:r>
            <a:r>
              <a:rPr lang="fr-FR" sz="1800" dirty="0" err="1"/>
              <a:t>raadzaam</a:t>
            </a:r>
            <a:r>
              <a:rPr lang="fr-FR" sz="1800" dirty="0"/>
              <a:t> </a:t>
            </a:r>
            <a:r>
              <a:rPr lang="fr-FR" sz="1800" dirty="0" err="1"/>
              <a:t>deze</a:t>
            </a:r>
            <a:r>
              <a:rPr lang="fr-FR" sz="1800" dirty="0"/>
              <a:t> </a:t>
            </a:r>
            <a:r>
              <a:rPr lang="fr-FR" sz="1800" dirty="0" err="1"/>
              <a:t>samen</a:t>
            </a:r>
            <a:r>
              <a:rPr lang="fr-FR" sz="1800" dirty="0"/>
              <a:t> met het Requirements document </a:t>
            </a:r>
            <a:r>
              <a:rPr lang="fr-FR" sz="1800" dirty="0" err="1"/>
              <a:t>mee</a:t>
            </a:r>
            <a:r>
              <a:rPr lang="fr-FR" sz="1800" dirty="0"/>
              <a:t> te </a:t>
            </a:r>
            <a:r>
              <a:rPr lang="fr-FR" sz="1800" dirty="0" err="1"/>
              <a:t>sturen</a:t>
            </a:r>
            <a:r>
              <a:rPr lang="fr-FR" sz="1800" dirty="0"/>
              <a:t> om </a:t>
            </a:r>
            <a:r>
              <a:rPr lang="fr-FR" sz="1800" dirty="0" err="1"/>
              <a:t>sneller</a:t>
            </a:r>
            <a:r>
              <a:rPr lang="fr-FR" sz="1800" dirty="0"/>
              <a:t> de </a:t>
            </a:r>
            <a:r>
              <a:rPr lang="fr-FR" sz="1800" dirty="0" err="1"/>
              <a:t>aard</a:t>
            </a:r>
            <a:r>
              <a:rPr lang="fr-FR" sz="1800" dirty="0"/>
              <a:t> en </a:t>
            </a:r>
            <a:r>
              <a:rPr lang="fr-FR" sz="1800" dirty="0" err="1"/>
              <a:t>omvang</a:t>
            </a:r>
            <a:r>
              <a:rPr lang="fr-FR" sz="1800" dirty="0"/>
              <a:t> van de </a:t>
            </a:r>
            <a:r>
              <a:rPr lang="fr-FR" sz="1800" dirty="0" err="1"/>
              <a:t>gewenste</a:t>
            </a:r>
            <a:r>
              <a:rPr lang="fr-FR" sz="1800" dirty="0"/>
              <a:t> </a:t>
            </a:r>
            <a:r>
              <a:rPr lang="fr-FR" sz="1800" dirty="0" err="1"/>
              <a:t>wijziging</a:t>
            </a:r>
            <a:r>
              <a:rPr lang="fr-FR" sz="1800" dirty="0"/>
              <a:t> </a:t>
            </a:r>
            <a:r>
              <a:rPr lang="fr-FR" sz="1800" dirty="0" err="1"/>
              <a:t>vast</a:t>
            </a:r>
            <a:r>
              <a:rPr lang="fr-FR" sz="1800" dirty="0"/>
              <a:t> te </a:t>
            </a:r>
            <a:r>
              <a:rPr lang="fr-FR" sz="1800" dirty="0" err="1"/>
              <a:t>kunnen</a:t>
            </a:r>
            <a:r>
              <a:rPr lang="fr-FR" sz="1800" dirty="0"/>
              <a:t> </a:t>
            </a:r>
            <a:r>
              <a:rPr lang="fr-FR" sz="1800" dirty="0" err="1"/>
              <a:t>stellen</a:t>
            </a:r>
            <a:r>
              <a:rPr lang="fr-FR" sz="1800" dirty="0"/>
              <a:t>. Lever </a:t>
            </a:r>
            <a:r>
              <a:rPr lang="fr-FR" sz="1800" dirty="0" err="1"/>
              <a:t>deze</a:t>
            </a:r>
            <a:r>
              <a:rPr lang="fr-FR" sz="1800" dirty="0"/>
              <a:t> </a:t>
            </a:r>
            <a:r>
              <a:rPr lang="fr-FR" sz="1800" dirty="0" err="1"/>
              <a:t>documenten</a:t>
            </a:r>
            <a:r>
              <a:rPr lang="fr-FR" sz="1800" dirty="0"/>
              <a:t>, </a:t>
            </a:r>
            <a:r>
              <a:rPr lang="fr-FR" sz="1800" dirty="0" err="1"/>
              <a:t>afhankelijk</a:t>
            </a:r>
            <a:r>
              <a:rPr lang="fr-FR" sz="1800" dirty="0"/>
              <a:t> van de </a:t>
            </a:r>
            <a:r>
              <a:rPr lang="fr-FR" sz="1800" dirty="0" err="1"/>
              <a:t>omvang</a:t>
            </a:r>
            <a:r>
              <a:rPr lang="fr-FR" sz="1800" dirty="0"/>
              <a:t> van het </a:t>
            </a:r>
            <a:r>
              <a:rPr lang="fr-FR" sz="1800" dirty="0" err="1"/>
              <a:t>project</a:t>
            </a:r>
            <a:r>
              <a:rPr lang="fr-FR" sz="1800" dirty="0"/>
              <a:t> of </a:t>
            </a:r>
            <a:r>
              <a:rPr lang="fr-FR" sz="1800" dirty="0" err="1"/>
              <a:t>wijziging</a:t>
            </a:r>
            <a:r>
              <a:rPr lang="fr-FR" sz="1800" dirty="0"/>
              <a:t>, </a:t>
            </a:r>
            <a:r>
              <a:rPr lang="fr-FR" sz="1800" dirty="0" err="1"/>
              <a:t>aan</a:t>
            </a:r>
            <a:r>
              <a:rPr lang="fr-FR" sz="1800" dirty="0"/>
              <a:t> </a:t>
            </a:r>
            <a:r>
              <a:rPr lang="fr-FR" sz="1800" dirty="0" err="1"/>
              <a:t>bij</a:t>
            </a:r>
            <a:r>
              <a:rPr lang="fr-FR" sz="1800" dirty="0"/>
              <a:t> de ICTS Service Level Manager of Change Manager </a:t>
            </a:r>
            <a:r>
              <a:rPr lang="fr-FR" sz="1800" dirty="0" err="1"/>
              <a:t>voor</a:t>
            </a:r>
            <a:r>
              <a:rPr lang="fr-FR" sz="1800" dirty="0"/>
              <a:t> de </a:t>
            </a:r>
            <a:r>
              <a:rPr lang="fr-FR" sz="1800" dirty="0" err="1"/>
              <a:t>betreffende</a:t>
            </a:r>
            <a:r>
              <a:rPr lang="fr-FR" sz="1800" dirty="0"/>
              <a:t> </a:t>
            </a:r>
            <a:r>
              <a:rPr lang="fr-FR" sz="1800" dirty="0" err="1"/>
              <a:t>divisie</a:t>
            </a:r>
            <a:r>
              <a:rPr lang="fr-FR" sz="1800" dirty="0"/>
              <a:t>.</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11</a:t>
            </a:fld>
            <a:endParaRPr lang="en-GB" dirty="0"/>
          </a:p>
        </p:txBody>
      </p:sp>
      <p:sp>
        <p:nvSpPr>
          <p:cNvPr id="5" name="Titel 4"/>
          <p:cNvSpPr>
            <a:spLocks noGrp="1"/>
          </p:cNvSpPr>
          <p:nvPr>
            <p:ph type="title"/>
          </p:nvPr>
        </p:nvSpPr>
        <p:spPr>
          <a:xfrm>
            <a:off x="571500" y="285752"/>
            <a:ext cx="11049000" cy="721781"/>
          </a:xfrm>
        </p:spPr>
        <p:txBody>
          <a:bodyPr/>
          <a:lstStyle/>
          <a:p>
            <a:r>
              <a:rPr lang="nl-NL" dirty="0"/>
              <a:t>Wat moet ik aanpassen in het requirements document?</a:t>
            </a:r>
          </a:p>
        </p:txBody>
      </p:sp>
    </p:spTree>
    <p:extLst>
      <p:ext uri="{BB962C8B-B14F-4D97-AF65-F5344CB8AC3E}">
        <p14:creationId xmlns:p14="http://schemas.microsoft.com/office/powerpoint/2010/main" val="29895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902019"/>
            <a:ext cx="11048400" cy="5105928"/>
          </a:xfrm>
        </p:spPr>
        <p:txBody>
          <a:bodyPr/>
          <a:lstStyle/>
          <a:p>
            <a:r>
              <a:rPr lang="nl-NL" dirty="0"/>
              <a:t>In ons verbeterproject “High Level Design voor </a:t>
            </a:r>
            <a:r>
              <a:rPr lang="nl-NL" i="1" dirty="0" err="1"/>
              <a:t>Dummies</a:t>
            </a:r>
            <a:r>
              <a:rPr lang="nl-NL" dirty="0"/>
              <a:t>” hebben we ons ingespannen om het template document “UWV REQ template” beter bruikbaar te maken, zodat we vanuit UWV op een betere manier de hosting requirements kunnen aangeven aan DXC. Hierbij wordt gebruik gemaakt van duidelijke instructies en bestaande architectuur richtlijnen.</a:t>
            </a:r>
          </a:p>
          <a:p>
            <a:endParaRPr lang="nl-NL" dirty="0"/>
          </a:p>
          <a:p>
            <a:r>
              <a:rPr lang="nl-NL" dirty="0"/>
              <a:t>Er zijn twee soorten HLD processen waarbij de validatie door het UWV Technical Design </a:t>
            </a:r>
            <a:r>
              <a:rPr lang="nl-NL" dirty="0" err="1"/>
              <a:t>Authority</a:t>
            </a:r>
            <a:r>
              <a:rPr lang="nl-NL" dirty="0"/>
              <a:t> (TDA) wordt uitgevoerd:</a:t>
            </a:r>
          </a:p>
          <a:p>
            <a:pPr marL="457200" indent="-457200">
              <a:buFont typeface="+mj-lt"/>
              <a:buAutoNum type="arabicPeriod"/>
            </a:pPr>
            <a:r>
              <a:rPr lang="nl-NL" dirty="0"/>
              <a:t>Het aanmaken van een volledig nieuw HLD, versie 0.1 voor nieuw te hosten applicaties. </a:t>
            </a:r>
            <a:r>
              <a:rPr lang="nl-NL" dirty="0">
                <a:sym typeface="Wingdings" panose="05000000000000000000" pitchFamily="2" charset="2"/>
              </a:rPr>
              <a:t> </a:t>
            </a:r>
            <a:r>
              <a:rPr lang="nl-NL" dirty="0"/>
              <a:t>Volg de instructies op dia 14.</a:t>
            </a:r>
            <a:endParaRPr lang="nl-NL" dirty="0">
              <a:sym typeface="Wingdings" panose="05000000000000000000" pitchFamily="2" charset="2"/>
            </a:endParaRPr>
          </a:p>
          <a:p>
            <a:pPr marL="457200" indent="-457200">
              <a:buFont typeface="+mj-lt"/>
              <a:buAutoNum type="arabicPeriod"/>
            </a:pPr>
            <a:r>
              <a:rPr lang="nl-NL" dirty="0">
                <a:sym typeface="Wingdings" panose="05000000000000000000" pitchFamily="2" charset="2"/>
              </a:rPr>
              <a:t>Het aanpassen van een bestaand HLD versie x.3 voor bestaande applicaties die reeds bij DXC geïmplementeerd zijn waar wijzigingen en/of release op uitgevoerd worden en waarbij impact op de hosting omgeving voorzien wordt.  </a:t>
            </a:r>
            <a:r>
              <a:rPr lang="nl-NL" dirty="0"/>
              <a:t>Volg de instructies op dia 15.</a:t>
            </a:r>
          </a:p>
          <a:p>
            <a:r>
              <a:rPr lang="nl-NL" dirty="0"/>
              <a:t> </a:t>
            </a:r>
          </a:p>
          <a:p>
            <a:r>
              <a:rPr lang="nl-NL" dirty="0"/>
              <a:t> </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12</a:t>
            </a:fld>
            <a:endParaRPr lang="en-GB" dirty="0"/>
          </a:p>
        </p:txBody>
      </p:sp>
      <p:sp>
        <p:nvSpPr>
          <p:cNvPr id="5" name="Titel 4"/>
          <p:cNvSpPr>
            <a:spLocks noGrp="1"/>
          </p:cNvSpPr>
          <p:nvPr>
            <p:ph type="title"/>
          </p:nvPr>
        </p:nvSpPr>
        <p:spPr>
          <a:xfrm>
            <a:off x="571500" y="285752"/>
            <a:ext cx="11049000" cy="502918"/>
          </a:xfrm>
        </p:spPr>
        <p:txBody>
          <a:bodyPr/>
          <a:lstStyle/>
          <a:p>
            <a:r>
              <a:rPr lang="nl-NL" dirty="0"/>
              <a:t>Werkwijze HLD Fabriek</a:t>
            </a:r>
          </a:p>
        </p:txBody>
      </p:sp>
    </p:spTree>
    <p:extLst>
      <p:ext uri="{BB962C8B-B14F-4D97-AF65-F5344CB8AC3E}">
        <p14:creationId xmlns:p14="http://schemas.microsoft.com/office/powerpoint/2010/main" val="306644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pPr marL="342900" indent="-342900">
              <a:buFont typeface="Arial" panose="020B0604020202020204" pitchFamily="34" charset="0"/>
              <a:buChar char="•"/>
            </a:pPr>
            <a:r>
              <a:rPr lang="nl-NL" dirty="0"/>
              <a:t>De werkwijze van de HLD Fabriek is gebaseerd op samenwerking tussen verschillende disciplines binnen ICT Services en Decentrale IV.</a:t>
            </a:r>
            <a:br>
              <a:rPr lang="nl-NL" dirty="0"/>
            </a:br>
            <a:endParaRPr lang="nl-NL" dirty="0"/>
          </a:p>
          <a:p>
            <a:pPr marL="342900" indent="-342900">
              <a:buFont typeface="Arial" panose="020B0604020202020204" pitchFamily="34" charset="0"/>
              <a:buChar char="•"/>
            </a:pPr>
            <a:r>
              <a:rPr lang="nl-NL" dirty="0"/>
              <a:t>De werkwijze beoogd verbinding te creëren	 in</a:t>
            </a:r>
            <a:br>
              <a:rPr lang="nl-NL" dirty="0"/>
            </a:br>
            <a:r>
              <a:rPr lang="nl-NL" dirty="0" err="1"/>
              <a:t>in</a:t>
            </a:r>
            <a:r>
              <a:rPr lang="nl-NL" dirty="0"/>
              <a:t> de keten van: </a:t>
            </a:r>
          </a:p>
          <a:p>
            <a:pPr marL="522288" lvl="1" indent="-342900"/>
            <a:r>
              <a:rPr lang="nl-NL" dirty="0"/>
              <a:t>Decentrale IV, ICTS en DXC Architectuur</a:t>
            </a:r>
          </a:p>
          <a:p>
            <a:pPr marL="522288" lvl="1" indent="-342900"/>
            <a:r>
              <a:rPr lang="nl-NL" dirty="0"/>
              <a:t>SLM</a:t>
            </a:r>
          </a:p>
          <a:p>
            <a:pPr marL="522288" lvl="1" indent="-342900"/>
            <a:r>
              <a:rPr lang="nl-NL" dirty="0"/>
              <a:t>IO&amp;R Hosting</a:t>
            </a:r>
          </a:p>
          <a:p>
            <a:pPr marL="522288" lvl="1" indent="-342900"/>
            <a:r>
              <a:rPr lang="nl-NL" dirty="0"/>
              <a:t>Change Management</a:t>
            </a:r>
          </a:p>
          <a:p>
            <a:pPr marL="522288" lvl="1" indent="-342900"/>
            <a:r>
              <a:rPr lang="nl-NL" dirty="0"/>
              <a:t>UWV en DXC Security</a:t>
            </a:r>
          </a:p>
          <a:p>
            <a:pPr marL="522288" lvl="1" indent="-342900"/>
            <a:r>
              <a:rPr lang="nl-NL" dirty="0"/>
              <a:t>DXC TAB</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13</a:t>
            </a:fld>
            <a:endParaRPr lang="en-GB" dirty="0"/>
          </a:p>
        </p:txBody>
      </p:sp>
      <p:sp>
        <p:nvSpPr>
          <p:cNvPr id="5" name="Titel 4"/>
          <p:cNvSpPr>
            <a:spLocks noGrp="1"/>
          </p:cNvSpPr>
          <p:nvPr>
            <p:ph type="title"/>
          </p:nvPr>
        </p:nvSpPr>
        <p:spPr>
          <a:xfrm>
            <a:off x="571500" y="285752"/>
            <a:ext cx="11049000" cy="760402"/>
          </a:xfrm>
        </p:spPr>
        <p:txBody>
          <a:bodyPr/>
          <a:lstStyle/>
          <a:p>
            <a:r>
              <a:rPr lang="nl-NL" dirty="0"/>
              <a:t>Werkwijze HLD Fabriek</a:t>
            </a:r>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421" y="2173277"/>
            <a:ext cx="5359611" cy="3871925"/>
          </a:xfrm>
          <a:prstGeom prst="rect">
            <a:avLst/>
          </a:prstGeom>
        </p:spPr>
      </p:pic>
    </p:spTree>
    <p:extLst>
      <p:ext uri="{BB962C8B-B14F-4D97-AF65-F5344CB8AC3E}">
        <p14:creationId xmlns:p14="http://schemas.microsoft.com/office/powerpoint/2010/main" val="84903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71500" y="285752"/>
            <a:ext cx="11049000" cy="675945"/>
          </a:xfrm>
        </p:spPr>
        <p:txBody>
          <a:bodyPr/>
          <a:lstStyle/>
          <a:p>
            <a:r>
              <a:rPr lang="nl-NL" dirty="0">
                <a:solidFill>
                  <a:srgbClr val="002060"/>
                </a:solidFill>
              </a:rPr>
              <a:t>Nieuwe</a:t>
            </a:r>
            <a:r>
              <a:rPr lang="nl-NL" dirty="0"/>
              <a:t> applicatie </a:t>
            </a:r>
            <a:r>
              <a:rPr lang="nl-NL" sz="2000" dirty="0"/>
              <a:t>– instructies voor HLD creatie</a:t>
            </a:r>
            <a:endParaRPr lang="nl-NL" dirty="0"/>
          </a:p>
        </p:txBody>
      </p:sp>
      <p:graphicFrame>
        <p:nvGraphicFramePr>
          <p:cNvPr id="11" name="Tijdelijke aanduiding voor inhoud 10"/>
          <p:cNvGraphicFramePr>
            <a:graphicFrameLocks noGrp="1"/>
          </p:cNvGraphicFramePr>
          <p:nvPr>
            <p:ph sz="quarter" idx="14"/>
            <p:extLst>
              <p:ext uri="{D42A27DB-BD31-4B8C-83A1-F6EECF244321}">
                <p14:modId xmlns:p14="http://schemas.microsoft.com/office/powerpoint/2010/main" val="4107309306"/>
              </p:ext>
            </p:extLst>
          </p:nvPr>
        </p:nvGraphicFramePr>
        <p:xfrm>
          <a:off x="-488009" y="835572"/>
          <a:ext cx="12493742" cy="5439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hthoek 14"/>
          <p:cNvSpPr/>
          <p:nvPr/>
        </p:nvSpPr>
        <p:spPr>
          <a:xfrm>
            <a:off x="6731597" y="5230432"/>
            <a:ext cx="4492500" cy="738664"/>
          </a:xfrm>
          <a:prstGeom prst="rect">
            <a:avLst/>
          </a:prstGeom>
        </p:spPr>
        <p:txBody>
          <a:bodyPr wrap="square">
            <a:spAutoFit/>
          </a:bodyPr>
          <a:lstStyle/>
          <a:p>
            <a:pPr marL="171450" indent="-171450">
              <a:buFont typeface="Arial" panose="020B0604020202020204" pitchFamily="34" charset="0"/>
              <a:buChar char="•"/>
            </a:pPr>
            <a:r>
              <a:rPr lang="nl-NL" sz="1400" dirty="0"/>
              <a:t>Configuratiebeheer</a:t>
            </a:r>
          </a:p>
          <a:p>
            <a:r>
              <a:rPr lang="nl-NL" sz="1400" dirty="0">
                <a:hlinkClick r:id="rId7"/>
              </a:rPr>
              <a:t>https://samenwerken.sharepoint.uwv.nl/sites/ict/pm/config/default.aspx</a:t>
            </a:r>
            <a:endParaRPr lang="nl-NL" sz="1400" dirty="0"/>
          </a:p>
        </p:txBody>
      </p:sp>
      <p:grpSp>
        <p:nvGrpSpPr>
          <p:cNvPr id="7" name="Groep 6"/>
          <p:cNvGrpSpPr/>
          <p:nvPr/>
        </p:nvGrpSpPr>
        <p:grpSpPr>
          <a:xfrm>
            <a:off x="173421" y="5230432"/>
            <a:ext cx="2065282" cy="1442981"/>
            <a:chOff x="173421" y="5230432"/>
            <a:chExt cx="2065282" cy="1442981"/>
          </a:xfrm>
        </p:grpSpPr>
        <p:graphicFrame>
          <p:nvGraphicFramePr>
            <p:cNvPr id="2" name="Object 1"/>
            <p:cNvGraphicFramePr>
              <a:graphicFrameLocks noChangeAspect="1"/>
            </p:cNvGraphicFramePr>
            <p:nvPr/>
          </p:nvGraphicFramePr>
          <p:xfrm>
            <a:off x="240785" y="5757919"/>
            <a:ext cx="1085030" cy="915494"/>
          </p:xfrm>
          <a:graphic>
            <a:graphicData uri="http://schemas.openxmlformats.org/presentationml/2006/ole">
              <mc:AlternateContent xmlns:mc="http://schemas.openxmlformats.org/markup-compatibility/2006">
                <mc:Choice xmlns:v="urn:schemas-microsoft-com:vml" Requires="v">
                  <p:oleObj name="Acrobat Document" showAsIcon="1" r:id="rId8" imgW="914400" imgH="771480" progId="AcroExch.Document.DC">
                    <p:embed/>
                  </p:oleObj>
                </mc:Choice>
                <mc:Fallback>
                  <p:oleObj name="Acrobat Document" showAsIcon="1" r:id="rId8" imgW="914400" imgH="771480" progId="AcroExch.Document.DC">
                    <p:embed/>
                    <p:pic>
                      <p:nvPicPr>
                        <p:cNvPr id="2" name="Object 1"/>
                        <p:cNvPicPr/>
                        <p:nvPr/>
                      </p:nvPicPr>
                      <p:blipFill>
                        <a:blip r:embed="rId9"/>
                        <a:stretch>
                          <a:fillRect/>
                        </a:stretch>
                      </p:blipFill>
                      <p:spPr>
                        <a:xfrm>
                          <a:off x="240785" y="5757919"/>
                          <a:ext cx="1085030" cy="915494"/>
                        </a:xfrm>
                        <a:prstGeom prst="rect">
                          <a:avLst/>
                        </a:prstGeom>
                      </p:spPr>
                    </p:pic>
                  </p:oleObj>
                </mc:Fallback>
              </mc:AlternateContent>
            </a:graphicData>
          </a:graphic>
        </p:graphicFrame>
        <p:grpSp>
          <p:nvGrpSpPr>
            <p:cNvPr id="6" name="Groep 5"/>
            <p:cNvGrpSpPr/>
            <p:nvPr/>
          </p:nvGrpSpPr>
          <p:grpSpPr>
            <a:xfrm>
              <a:off x="173421" y="5230432"/>
              <a:ext cx="2065282" cy="1442981"/>
              <a:chOff x="173421" y="5230432"/>
              <a:chExt cx="2065282" cy="1442981"/>
            </a:xfrm>
          </p:grpSpPr>
          <p:sp>
            <p:nvSpPr>
              <p:cNvPr id="3" name="Afgeronde rechthoek 2"/>
              <p:cNvSpPr/>
              <p:nvPr/>
            </p:nvSpPr>
            <p:spPr>
              <a:xfrm>
                <a:off x="173421" y="5230432"/>
                <a:ext cx="2065282" cy="14429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ekstvak 3"/>
              <p:cNvSpPr txBox="1"/>
              <p:nvPr/>
            </p:nvSpPr>
            <p:spPr>
              <a:xfrm>
                <a:off x="240785" y="5340287"/>
                <a:ext cx="1575830" cy="307777"/>
              </a:xfrm>
              <a:prstGeom prst="rect">
                <a:avLst/>
              </a:prstGeom>
              <a:noFill/>
            </p:spPr>
            <p:txBody>
              <a:bodyPr wrap="square" rtlCol="0">
                <a:spAutoFit/>
              </a:bodyPr>
              <a:lstStyle/>
              <a:p>
                <a:r>
                  <a:rPr lang="nl-NL" sz="1400" dirty="0"/>
                  <a:t>Referentie:</a:t>
                </a:r>
              </a:p>
            </p:txBody>
          </p:sp>
        </p:grpSp>
      </p:grpSp>
    </p:spTree>
    <p:extLst>
      <p:ext uri="{BB962C8B-B14F-4D97-AF65-F5344CB8AC3E}">
        <p14:creationId xmlns:p14="http://schemas.microsoft.com/office/powerpoint/2010/main" val="174455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71500" y="285752"/>
            <a:ext cx="11049000" cy="675945"/>
          </a:xfrm>
        </p:spPr>
        <p:txBody>
          <a:bodyPr/>
          <a:lstStyle/>
          <a:p>
            <a:r>
              <a:rPr lang="nl-NL" dirty="0">
                <a:solidFill>
                  <a:srgbClr val="002060"/>
                </a:solidFill>
              </a:rPr>
              <a:t>Bestaande</a:t>
            </a:r>
            <a:r>
              <a:rPr lang="nl-NL" dirty="0"/>
              <a:t> applicatie </a:t>
            </a:r>
            <a:r>
              <a:rPr lang="nl-NL" sz="2000" dirty="0"/>
              <a:t>– instructies voor HLD aanpassingen</a:t>
            </a:r>
          </a:p>
        </p:txBody>
      </p:sp>
      <p:graphicFrame>
        <p:nvGraphicFramePr>
          <p:cNvPr id="11" name="Tijdelijke aanduiding voor inhoud 10"/>
          <p:cNvGraphicFramePr>
            <a:graphicFrameLocks noGrp="1"/>
          </p:cNvGraphicFramePr>
          <p:nvPr>
            <p:ph sz="quarter" idx="14"/>
            <p:extLst>
              <p:ext uri="{D42A27DB-BD31-4B8C-83A1-F6EECF244321}">
                <p14:modId xmlns:p14="http://schemas.microsoft.com/office/powerpoint/2010/main" val="3956349803"/>
              </p:ext>
            </p:extLst>
          </p:nvPr>
        </p:nvGraphicFramePr>
        <p:xfrm>
          <a:off x="-749809" y="566237"/>
          <a:ext cx="12444985" cy="6107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ep 9"/>
          <p:cNvGrpSpPr/>
          <p:nvPr/>
        </p:nvGrpSpPr>
        <p:grpSpPr>
          <a:xfrm>
            <a:off x="173421" y="5230432"/>
            <a:ext cx="2065282" cy="1442981"/>
            <a:chOff x="173421" y="5230432"/>
            <a:chExt cx="2065282" cy="1442981"/>
          </a:xfrm>
        </p:grpSpPr>
        <p:graphicFrame>
          <p:nvGraphicFramePr>
            <p:cNvPr id="12" name="Object 11"/>
            <p:cNvGraphicFramePr>
              <a:graphicFrameLocks noChangeAspect="1"/>
            </p:cNvGraphicFramePr>
            <p:nvPr/>
          </p:nvGraphicFramePr>
          <p:xfrm>
            <a:off x="240785" y="5757919"/>
            <a:ext cx="1085030" cy="915494"/>
          </p:xfrm>
          <a:graphic>
            <a:graphicData uri="http://schemas.openxmlformats.org/presentationml/2006/ole">
              <mc:AlternateContent xmlns:mc="http://schemas.openxmlformats.org/markup-compatibility/2006">
                <mc:Choice xmlns:v="urn:schemas-microsoft-com:vml" Requires="v">
                  <p:oleObj name="Acrobat Document" showAsIcon="1" r:id="rId7" imgW="914400" imgH="771480" progId="AcroExch.Document.DC">
                    <p:embed/>
                  </p:oleObj>
                </mc:Choice>
                <mc:Fallback>
                  <p:oleObj name="Acrobat Document" showAsIcon="1" r:id="rId7" imgW="914400" imgH="771480" progId="AcroExch.Document.DC">
                    <p:embed/>
                    <p:pic>
                      <p:nvPicPr>
                        <p:cNvPr id="12" name="Object 11"/>
                        <p:cNvPicPr/>
                        <p:nvPr/>
                      </p:nvPicPr>
                      <p:blipFill>
                        <a:blip r:embed="rId8"/>
                        <a:stretch>
                          <a:fillRect/>
                        </a:stretch>
                      </p:blipFill>
                      <p:spPr>
                        <a:xfrm>
                          <a:off x="240785" y="5757919"/>
                          <a:ext cx="1085030" cy="915494"/>
                        </a:xfrm>
                        <a:prstGeom prst="rect">
                          <a:avLst/>
                        </a:prstGeom>
                      </p:spPr>
                    </p:pic>
                  </p:oleObj>
                </mc:Fallback>
              </mc:AlternateContent>
            </a:graphicData>
          </a:graphic>
        </p:graphicFrame>
        <p:grpSp>
          <p:nvGrpSpPr>
            <p:cNvPr id="13" name="Groep 12"/>
            <p:cNvGrpSpPr/>
            <p:nvPr/>
          </p:nvGrpSpPr>
          <p:grpSpPr>
            <a:xfrm>
              <a:off x="173421" y="5230432"/>
              <a:ext cx="2065282" cy="1442981"/>
              <a:chOff x="173421" y="5230432"/>
              <a:chExt cx="2065282" cy="1442981"/>
            </a:xfrm>
          </p:grpSpPr>
          <p:sp>
            <p:nvSpPr>
              <p:cNvPr id="14" name="Afgeronde rechthoek 13"/>
              <p:cNvSpPr/>
              <p:nvPr/>
            </p:nvSpPr>
            <p:spPr>
              <a:xfrm>
                <a:off x="173421" y="5230432"/>
                <a:ext cx="2065282" cy="14429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kstvak 14"/>
              <p:cNvSpPr txBox="1"/>
              <p:nvPr/>
            </p:nvSpPr>
            <p:spPr>
              <a:xfrm>
                <a:off x="240785" y="5340287"/>
                <a:ext cx="1575830" cy="307777"/>
              </a:xfrm>
              <a:prstGeom prst="rect">
                <a:avLst/>
              </a:prstGeom>
              <a:noFill/>
            </p:spPr>
            <p:txBody>
              <a:bodyPr wrap="square" rtlCol="0">
                <a:spAutoFit/>
              </a:bodyPr>
              <a:lstStyle/>
              <a:p>
                <a:r>
                  <a:rPr lang="nl-NL" sz="1400" dirty="0"/>
                  <a:t>Referentie:</a:t>
                </a:r>
              </a:p>
            </p:txBody>
          </p:sp>
        </p:grpSp>
      </p:grpSp>
    </p:spTree>
    <p:extLst>
      <p:ext uri="{BB962C8B-B14F-4D97-AF65-F5344CB8AC3E}">
        <p14:creationId xmlns:p14="http://schemas.microsoft.com/office/powerpoint/2010/main" val="258242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6"/>
          </p:nvPr>
        </p:nvSpPr>
        <p:spPr/>
        <p:txBody>
          <a:bodyPr/>
          <a:lstStyle/>
          <a:p>
            <a:fld id="{EEC0F82C-4994-47DA-8D9B-99D78D224F6D}" type="slidenum">
              <a:rPr lang="en-GB" smtClean="0"/>
              <a:pPr/>
              <a:t>16</a:t>
            </a:fld>
            <a:endParaRPr lang="en-GB" dirty="0"/>
          </a:p>
        </p:txBody>
      </p:sp>
      <p:sp>
        <p:nvSpPr>
          <p:cNvPr id="5" name="Titel 4"/>
          <p:cNvSpPr>
            <a:spLocks noGrp="1"/>
          </p:cNvSpPr>
          <p:nvPr>
            <p:ph type="title"/>
          </p:nvPr>
        </p:nvSpPr>
        <p:spPr/>
        <p:txBody>
          <a:bodyPr/>
          <a:lstStyle/>
          <a:p>
            <a:r>
              <a:rPr lang="nl-NL" dirty="0"/>
              <a:t>Sprint activiteiten:</a:t>
            </a:r>
            <a:br>
              <a:rPr lang="nl-NL" dirty="0"/>
            </a:br>
            <a:endParaRPr lang="nl-NL" dirty="0"/>
          </a:p>
        </p:txBody>
      </p:sp>
      <p:pic>
        <p:nvPicPr>
          <p:cNvPr id="8" name="Tijdelijke aanduiding voor inhoud 7"/>
          <p:cNvPicPr>
            <a:picLocks noGrp="1" noChangeAspect="1"/>
          </p:cNvPicPr>
          <p:nvPr>
            <p:ph sz="quarter" idx="14"/>
          </p:nvPr>
        </p:nvPicPr>
        <p:blipFill>
          <a:blip r:embed="rId2"/>
          <a:stretch>
            <a:fillRect/>
          </a:stretch>
        </p:blipFill>
        <p:spPr>
          <a:xfrm>
            <a:off x="471340" y="768288"/>
            <a:ext cx="10385688" cy="5632512"/>
          </a:xfrm>
          <a:prstGeom prst="rect">
            <a:avLst/>
          </a:prstGeom>
        </p:spPr>
      </p:pic>
    </p:spTree>
    <p:extLst>
      <p:ext uri="{BB962C8B-B14F-4D97-AF65-F5344CB8AC3E}">
        <p14:creationId xmlns:p14="http://schemas.microsoft.com/office/powerpoint/2010/main" val="314821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6"/>
          </p:nvPr>
        </p:nvSpPr>
        <p:spPr/>
        <p:txBody>
          <a:bodyPr/>
          <a:lstStyle/>
          <a:p>
            <a:fld id="{EEC0F82C-4994-47DA-8D9B-99D78D224F6D}" type="slidenum">
              <a:rPr lang="en-GB" smtClean="0"/>
              <a:pPr/>
              <a:t>17</a:t>
            </a:fld>
            <a:endParaRPr lang="en-GB" dirty="0"/>
          </a:p>
        </p:txBody>
      </p:sp>
      <p:pic>
        <p:nvPicPr>
          <p:cNvPr id="6" name="Afbeelding 5"/>
          <p:cNvPicPr>
            <a:picLocks noChangeAspect="1"/>
          </p:cNvPicPr>
          <p:nvPr/>
        </p:nvPicPr>
        <p:blipFill>
          <a:blip r:embed="rId2">
            <a:clrChange>
              <a:clrFrom>
                <a:srgbClr val="FEF200"/>
              </a:clrFrom>
              <a:clrTo>
                <a:srgbClr val="FEF200">
                  <a:alpha val="0"/>
                </a:srgbClr>
              </a:clrTo>
            </a:clrChange>
            <a:extLst>
              <a:ext uri="{28A0092B-C50C-407E-A947-70E740481C1C}">
                <a14:useLocalDpi xmlns:a14="http://schemas.microsoft.com/office/drawing/2010/main" val="0"/>
              </a:ext>
            </a:extLst>
          </a:blip>
          <a:stretch>
            <a:fillRect/>
          </a:stretch>
        </p:blipFill>
        <p:spPr>
          <a:xfrm>
            <a:off x="5659262" y="1572952"/>
            <a:ext cx="5907779" cy="3319421"/>
          </a:xfrm>
          <a:prstGeom prst="rect">
            <a:avLst/>
          </a:prstGeom>
        </p:spPr>
      </p:pic>
      <p:sp>
        <p:nvSpPr>
          <p:cNvPr id="12" name="Rechthoek 11"/>
          <p:cNvSpPr/>
          <p:nvPr/>
        </p:nvSpPr>
        <p:spPr>
          <a:xfrm>
            <a:off x="406608" y="829722"/>
            <a:ext cx="9861654" cy="4062651"/>
          </a:xfrm>
          <a:prstGeom prst="rect">
            <a:avLst/>
          </a:prstGeom>
        </p:spPr>
        <p:txBody>
          <a:bodyPr wrap="square">
            <a:spAutoFit/>
          </a:bodyPr>
          <a:lstStyle/>
          <a:p>
            <a:r>
              <a:rPr lang="nl-NL" sz="2400" b="1" dirty="0">
                <a:solidFill>
                  <a:schemeClr val="tx2"/>
                </a:solidFill>
                <a:ea typeface="+mj-ea"/>
                <a:cs typeface="+mj-cs"/>
              </a:rPr>
              <a:t>Feedback of vragen?</a:t>
            </a:r>
          </a:p>
          <a:p>
            <a:endParaRPr lang="nl-NL" sz="2400" b="1" dirty="0">
              <a:solidFill>
                <a:schemeClr val="tx2"/>
              </a:solidFill>
              <a:ea typeface="+mj-ea"/>
              <a:cs typeface="+mj-cs"/>
            </a:endParaRPr>
          </a:p>
          <a:p>
            <a:pPr lvl="0"/>
            <a:r>
              <a:rPr lang="nl-NL" sz="2000" dirty="0">
                <a:latin typeface="Verdana" panose="020B0604030504040204" pitchFamily="34" charset="0"/>
                <a:ea typeface="Verdana" panose="020B0604030504040204" pitchFamily="34" charset="0"/>
                <a:cs typeface="Verdana" panose="020B0604030504040204" pitchFamily="34" charset="0"/>
              </a:rPr>
              <a:t>	stuur een mail naar: </a:t>
            </a:r>
          </a:p>
          <a:p>
            <a:pPr lvl="0"/>
            <a:endParaRPr lang="nl-NL" sz="2000" dirty="0">
              <a:latin typeface="Verdana" panose="020B0604030504040204" pitchFamily="34" charset="0"/>
              <a:ea typeface="Verdana" panose="020B0604030504040204" pitchFamily="34" charset="0"/>
              <a:cs typeface="Verdana" panose="020B0604030504040204" pitchFamily="34" charset="0"/>
              <a:hlinkClick r:id="rId3"/>
            </a:endParaRPr>
          </a:p>
          <a:p>
            <a:pPr lvl="0"/>
            <a:r>
              <a:rPr lang="nl-NL" sz="2000" dirty="0">
                <a:latin typeface="Verdana" panose="020B0604030504040204" pitchFamily="34" charset="0"/>
                <a:ea typeface="Verdana" panose="020B0604030504040204" pitchFamily="34" charset="0"/>
                <a:cs typeface="Verdana" panose="020B0604030504040204" pitchFamily="34" charset="0"/>
              </a:rPr>
              <a:t>		</a:t>
            </a:r>
            <a:r>
              <a:rPr lang="nl-NL" sz="2000" u="sng" dirty="0">
                <a:latin typeface="Verdana" panose="020B0604030504040204" pitchFamily="34" charset="0"/>
                <a:ea typeface="Verdana" panose="020B0604030504040204" pitchFamily="34" charset="0"/>
                <a:cs typeface="Verdana" panose="020B0604030504040204" pitchFamily="34" charset="0"/>
                <a:hlinkClick r:id="rId3"/>
              </a:rPr>
              <a:t> </a:t>
            </a:r>
            <a:r>
              <a:rPr lang="nl-NL" sz="2000" dirty="0">
                <a:latin typeface="Verdana" panose="020B0604030504040204" pitchFamily="34" charset="0"/>
                <a:ea typeface="Verdana" panose="020B0604030504040204" pitchFamily="34" charset="0"/>
                <a:cs typeface="Verdana" panose="020B0604030504040204" pitchFamily="34" charset="0"/>
                <a:hlinkClick r:id="rId3"/>
              </a:rPr>
              <a:t>ict.ior_applicatiehosting@uwv.nl</a:t>
            </a:r>
            <a:r>
              <a:rPr lang="nl-NL" sz="2000" dirty="0">
                <a:latin typeface="Verdana" panose="020B0604030504040204" pitchFamily="34" charset="0"/>
                <a:ea typeface="Verdana" panose="020B0604030504040204" pitchFamily="34" charset="0"/>
                <a:cs typeface="Verdana" panose="020B0604030504040204" pitchFamily="34" charset="0"/>
              </a:rPr>
              <a:t> </a:t>
            </a:r>
            <a:endParaRPr lang="nl-NL" sz="2000" dirty="0"/>
          </a:p>
          <a:p>
            <a:endParaRPr lang="nl-NL" sz="3600" b="1" dirty="0">
              <a:solidFill>
                <a:srgbClr val="002060"/>
              </a:solidFill>
              <a:ea typeface="+mj-ea"/>
              <a:cs typeface="+mj-cs"/>
            </a:endParaRPr>
          </a:p>
          <a:p>
            <a:endParaRPr lang="nl-NL" sz="2400" b="1" dirty="0">
              <a:solidFill>
                <a:srgbClr val="002060"/>
              </a:solidFill>
              <a:ea typeface="+mj-ea"/>
              <a:cs typeface="+mj-cs"/>
            </a:endParaRPr>
          </a:p>
          <a:p>
            <a:endParaRPr lang="nl-NL" sz="2400" b="1" dirty="0">
              <a:solidFill>
                <a:srgbClr val="002060"/>
              </a:solidFill>
              <a:ea typeface="+mj-ea"/>
              <a:cs typeface="+mj-cs"/>
            </a:endParaRPr>
          </a:p>
          <a:p>
            <a:endParaRPr lang="nl-NL" sz="2400" b="1" dirty="0">
              <a:solidFill>
                <a:srgbClr val="002060"/>
              </a:solidFill>
              <a:ea typeface="+mj-ea"/>
              <a:cs typeface="+mj-cs"/>
            </a:endParaRPr>
          </a:p>
          <a:p>
            <a:endParaRPr lang="nl-NL" sz="2400" b="1" dirty="0">
              <a:solidFill>
                <a:srgbClr val="002060"/>
              </a:solidFill>
              <a:ea typeface="+mj-ea"/>
              <a:cs typeface="+mj-cs"/>
            </a:endParaRPr>
          </a:p>
          <a:p>
            <a:endParaRPr lang="nl-NL" dirty="0"/>
          </a:p>
        </p:txBody>
      </p:sp>
    </p:spTree>
    <p:extLst>
      <p:ext uri="{BB962C8B-B14F-4D97-AF65-F5344CB8AC3E}">
        <p14:creationId xmlns:p14="http://schemas.microsoft.com/office/powerpoint/2010/main" val="176115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sz="quarter" idx="14"/>
          </p:nvPr>
        </p:nvSpPr>
        <p:spPr>
          <a:xfrm>
            <a:off x="571500" y="1667065"/>
            <a:ext cx="11048400" cy="4849811"/>
          </a:xfrm>
        </p:spPr>
        <p:txBody>
          <a:bodyPr/>
          <a:lstStyle/>
          <a:p>
            <a:pPr marL="285750" indent="-285750">
              <a:buFont typeface="Arial" panose="020B0604020202020204" pitchFamily="34" charset="0"/>
              <a:buChar char="•"/>
            </a:pPr>
            <a:r>
              <a:rPr lang="nl-NL" sz="1800" dirty="0"/>
              <a:t>Doel van de HLD Fabriek</a:t>
            </a:r>
          </a:p>
          <a:p>
            <a:pPr marL="285750" indent="-285750">
              <a:buFont typeface="Arial" panose="020B0604020202020204" pitchFamily="34" charset="0"/>
              <a:buChar char="•"/>
            </a:pPr>
            <a:r>
              <a:rPr lang="nl-NL" sz="1800" dirty="0"/>
              <a:t>Wat is een High Level Design (HLD) en waarom is dit voor UWV belangrijk?</a:t>
            </a:r>
          </a:p>
          <a:p>
            <a:pPr marL="285750" indent="-285750">
              <a:buFont typeface="Arial" panose="020B0604020202020204" pitchFamily="34" charset="0"/>
              <a:buChar char="•"/>
            </a:pPr>
            <a:r>
              <a:rPr lang="nl-NL" sz="1800" dirty="0"/>
              <a:t>Waarvoor wordt het HLD gebruikt?</a:t>
            </a:r>
          </a:p>
          <a:p>
            <a:pPr marL="285750" indent="-285750">
              <a:buFont typeface="Arial" panose="020B0604020202020204" pitchFamily="34" charset="0"/>
              <a:buChar char="•"/>
            </a:pPr>
            <a:r>
              <a:rPr lang="nl-NL" sz="1800" dirty="0"/>
              <a:t>HLD is onderdeel van de beheerdocumentatie </a:t>
            </a:r>
          </a:p>
          <a:p>
            <a:pPr marL="285750" indent="-285750">
              <a:buFont typeface="Arial" panose="020B0604020202020204" pitchFamily="34" charset="0"/>
              <a:buChar char="•"/>
            </a:pPr>
            <a:r>
              <a:rPr lang="nl-NL" sz="1800" dirty="0"/>
              <a:t>Wanneer moet een HLD opgesteld worden of aangepast?</a:t>
            </a:r>
          </a:p>
          <a:p>
            <a:pPr marL="285750" indent="-285750">
              <a:buFont typeface="Arial" panose="020B0604020202020204" pitchFamily="34" charset="0"/>
              <a:buChar char="•"/>
            </a:pPr>
            <a:r>
              <a:rPr lang="nl-NL" sz="1800" dirty="0"/>
              <a:t>Wat moet ik aanpassen in het UWV Requirements Document?</a:t>
            </a:r>
          </a:p>
          <a:p>
            <a:pPr marL="285750" indent="-285750">
              <a:buFont typeface="Arial" panose="020B0604020202020204" pitchFamily="34" charset="0"/>
              <a:buChar char="•"/>
            </a:pPr>
            <a:r>
              <a:rPr lang="nl-NL" sz="1800" dirty="0"/>
              <a:t>Werkwijze HLD Fabriek</a:t>
            </a:r>
          </a:p>
          <a:p>
            <a:pPr marL="285750" indent="-285750">
              <a:buFont typeface="Arial" panose="020B0604020202020204" pitchFamily="34" charset="0"/>
              <a:buChar char="•"/>
            </a:pPr>
            <a:r>
              <a:rPr lang="nl-NL" sz="1800" dirty="0"/>
              <a:t>Sprintactiviteiten </a:t>
            </a:r>
          </a:p>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endParaRPr lang="nl-NL" sz="1800" dirty="0"/>
          </a:p>
        </p:txBody>
      </p:sp>
      <p:sp>
        <p:nvSpPr>
          <p:cNvPr id="8" name="Tijdelijke aanduiding voor dianummer 7"/>
          <p:cNvSpPr>
            <a:spLocks noGrp="1"/>
          </p:cNvSpPr>
          <p:nvPr>
            <p:ph type="sldNum" sz="quarter" idx="16"/>
          </p:nvPr>
        </p:nvSpPr>
        <p:spPr/>
        <p:txBody>
          <a:bodyPr/>
          <a:lstStyle/>
          <a:p>
            <a:fld id="{EEC0F82C-4994-47DA-8D9B-99D78D224F6D}" type="slidenum">
              <a:rPr lang="en-GB" smtClean="0"/>
              <a:pPr/>
              <a:t>2</a:t>
            </a:fld>
            <a:endParaRPr lang="en-GB" dirty="0"/>
          </a:p>
        </p:txBody>
      </p:sp>
      <p:sp>
        <p:nvSpPr>
          <p:cNvPr id="2" name="Titel 1"/>
          <p:cNvSpPr>
            <a:spLocks noGrp="1"/>
          </p:cNvSpPr>
          <p:nvPr>
            <p:ph type="title"/>
          </p:nvPr>
        </p:nvSpPr>
        <p:spPr>
          <a:xfrm>
            <a:off x="571500" y="285752"/>
            <a:ext cx="11049000" cy="826611"/>
          </a:xfrm>
        </p:spPr>
        <p:txBody>
          <a:bodyPr/>
          <a:lstStyle/>
          <a:p>
            <a:r>
              <a:rPr lang="nl-NL" dirty="0"/>
              <a:t>Agenda</a:t>
            </a:r>
          </a:p>
        </p:txBody>
      </p:sp>
      <p:pic>
        <p:nvPicPr>
          <p:cNvPr id="1026" name="Picture 2" descr="How we design a dashboard: Embedding People, Processes, Technology | Data 4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1934" y="2574395"/>
            <a:ext cx="28575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8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2100" y="1029019"/>
            <a:ext cx="11048400" cy="5251544"/>
          </a:xfrm>
        </p:spPr>
        <p:txBody>
          <a:bodyPr/>
          <a:lstStyle/>
          <a:p>
            <a:r>
              <a:rPr lang="nl-NL" b="1" dirty="0"/>
              <a:t>Waarom willen we dit?</a:t>
            </a:r>
          </a:p>
          <a:p>
            <a:pPr marL="342900" indent="-342900">
              <a:buFont typeface="Arial" panose="020B0604020202020204" pitchFamily="34" charset="0"/>
              <a:buChar char="•"/>
            </a:pPr>
            <a:r>
              <a:rPr lang="nl-NL" dirty="0"/>
              <a:t>Het HLD is nodig om alle infra-aanpassingen bij DXC goed door te voeren en documentatie als “single point of </a:t>
            </a:r>
            <a:r>
              <a:rPr lang="nl-NL" dirty="0" err="1"/>
              <a:t>truth</a:t>
            </a:r>
            <a:r>
              <a:rPr lang="nl-NL" dirty="0"/>
              <a:t>” voor doorontwikkeling altijd up-</a:t>
            </a:r>
            <a:r>
              <a:rPr lang="nl-NL" dirty="0" err="1"/>
              <a:t>to</a:t>
            </a:r>
            <a:r>
              <a:rPr lang="nl-NL" dirty="0"/>
              <a:t> date te hebben.</a:t>
            </a:r>
          </a:p>
          <a:p>
            <a:endParaRPr lang="nl-NL" dirty="0"/>
          </a:p>
          <a:p>
            <a:r>
              <a:rPr lang="nl-NL" b="1" dirty="0"/>
              <a:t>Wat is er voor nodig om het HLD aan te passen?</a:t>
            </a:r>
          </a:p>
          <a:p>
            <a:pPr marL="342900" indent="-342900">
              <a:buFont typeface="Arial" panose="020B0604020202020204" pitchFamily="34" charset="0"/>
              <a:buChar char="•"/>
            </a:pPr>
            <a:r>
              <a:rPr lang="nl-NL" dirty="0"/>
              <a:t>Een ingevuld UWV Requirements document (bij bestaande applicaties) en een SAD, PSA en/of IA-T (bij nieuwe aanvragen).</a:t>
            </a:r>
          </a:p>
          <a:p>
            <a:endParaRPr lang="nl-NL" dirty="0"/>
          </a:p>
          <a:p>
            <a:r>
              <a:rPr lang="nl-NL" b="1" dirty="0"/>
              <a:t>Wie leveren deze info aan?</a:t>
            </a:r>
          </a:p>
          <a:p>
            <a:pPr marL="342900" indent="-342900">
              <a:buFont typeface="Arial" panose="020B0604020202020204" pitchFamily="34" charset="0"/>
              <a:buChar char="•"/>
            </a:pPr>
            <a:r>
              <a:rPr lang="nl-NL" dirty="0"/>
              <a:t>Architecten en beheerders vanuit de IV-onderdelen.</a:t>
            </a:r>
          </a:p>
          <a:p>
            <a:endParaRPr lang="nl-NL" dirty="0"/>
          </a:p>
          <a:p>
            <a:r>
              <a:rPr lang="nl-NL" b="1" dirty="0"/>
              <a:t>Waar leveren zij dit aan?</a:t>
            </a:r>
          </a:p>
          <a:p>
            <a:pPr marL="342900" indent="-342900">
              <a:buFont typeface="Arial" panose="020B0604020202020204" pitchFamily="34" charset="0"/>
              <a:buChar char="•"/>
            </a:pPr>
            <a:r>
              <a:rPr lang="nl-NL" dirty="0"/>
              <a:t>Voor nieuwe aanvragen &gt; SLM, voor wijzigingen op bestaande omgevingen &gt; CM.</a:t>
            </a:r>
          </a:p>
          <a:p>
            <a:r>
              <a:rPr lang="nl-NL" dirty="0"/>
              <a:t> </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3</a:t>
            </a:fld>
            <a:endParaRPr lang="en-GB" dirty="0"/>
          </a:p>
        </p:txBody>
      </p:sp>
      <p:sp>
        <p:nvSpPr>
          <p:cNvPr id="5" name="Titel 4"/>
          <p:cNvSpPr>
            <a:spLocks noGrp="1"/>
          </p:cNvSpPr>
          <p:nvPr>
            <p:ph type="title"/>
          </p:nvPr>
        </p:nvSpPr>
        <p:spPr/>
        <p:txBody>
          <a:bodyPr/>
          <a:lstStyle/>
          <a:p>
            <a:r>
              <a:rPr lang="nl-NL" dirty="0"/>
              <a:t>Samenvatting</a:t>
            </a:r>
          </a:p>
        </p:txBody>
      </p:sp>
    </p:spTree>
    <p:extLst>
      <p:ext uri="{BB962C8B-B14F-4D97-AF65-F5344CB8AC3E}">
        <p14:creationId xmlns:p14="http://schemas.microsoft.com/office/powerpoint/2010/main" val="247250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359833" y="1600969"/>
            <a:ext cx="11472333" cy="4679594"/>
          </a:xfrm>
        </p:spPr>
        <p:txBody>
          <a:bodyPr/>
          <a:lstStyle/>
          <a:p>
            <a:r>
              <a:rPr lang="nl-NL" sz="2400" i="1" dirty="0"/>
              <a:t>Het doel van de HLD Fabriek is de doorlooptijd voor het maken van een HLD aanzienlijk te verkorten. Begin 2022 was de doorlooptijd van een Non Standard Service Request (NSSR) voor het opleveren van een HLD </a:t>
            </a:r>
            <a:r>
              <a:rPr lang="nl-NL" sz="2400" b="1" i="1" dirty="0"/>
              <a:t>15 tot, in het slechtste geval, 25 weken </a:t>
            </a:r>
            <a:r>
              <a:rPr lang="nl-NL" sz="2400" i="1" dirty="0"/>
              <a:t>(105 tot 175 kalenderdagen).</a:t>
            </a:r>
          </a:p>
          <a:p>
            <a:endParaRPr lang="nl-NL" sz="2400" i="1" dirty="0"/>
          </a:p>
          <a:p>
            <a:r>
              <a:rPr lang="nl-NL" sz="2400" i="1" dirty="0"/>
              <a:t>Vanaf 1 april 2022 is de HLD Fabriek gestart en heeft </a:t>
            </a:r>
            <a:r>
              <a:rPr lang="nl-NL" sz="2400" b="1" i="1" dirty="0"/>
              <a:t>22 </a:t>
            </a:r>
            <a:r>
              <a:rPr lang="nl-NL" sz="2400" b="1" i="1" dirty="0" err="1"/>
              <a:t>HLD’s</a:t>
            </a:r>
            <a:r>
              <a:rPr lang="nl-NL" sz="2400" b="1" i="1" dirty="0"/>
              <a:t> </a:t>
            </a:r>
            <a:r>
              <a:rPr lang="nl-NL" sz="2400" i="1" dirty="0"/>
              <a:t>opgeleverd. De doorlooptijd is bekort tot gemiddeld </a:t>
            </a:r>
            <a:r>
              <a:rPr lang="nl-NL" sz="2400" b="1" i="1" dirty="0"/>
              <a:t>5 weken </a:t>
            </a:r>
            <a:r>
              <a:rPr lang="nl-NL" sz="2400" i="1" dirty="0"/>
              <a:t>(37 dagen). </a:t>
            </a:r>
          </a:p>
          <a:p>
            <a:r>
              <a:rPr lang="nl-NL" sz="2400" i="1" dirty="0"/>
              <a:t>De gemiddelde kosten zijn afgenomen van </a:t>
            </a:r>
            <a:r>
              <a:rPr lang="nl-NL" sz="2400" b="1" i="1" dirty="0"/>
              <a:t>15-20k</a:t>
            </a:r>
            <a:r>
              <a:rPr lang="nl-NL" sz="2400" i="1" dirty="0"/>
              <a:t> tot  </a:t>
            </a:r>
            <a:r>
              <a:rPr lang="nl-NL" sz="2400" b="1" i="1" dirty="0"/>
              <a:t>€ 8k</a:t>
            </a:r>
            <a:r>
              <a:rPr lang="nl-NL" sz="2400" i="1" dirty="0"/>
              <a:t>. Een </a:t>
            </a:r>
            <a:r>
              <a:rPr lang="nl-NL" sz="2400" b="1" i="1" dirty="0"/>
              <a:t>besparing</a:t>
            </a:r>
            <a:r>
              <a:rPr lang="nl-NL" sz="2400" i="1" dirty="0"/>
              <a:t> van minimaal </a:t>
            </a:r>
            <a:r>
              <a:rPr lang="nl-NL" sz="2400" b="1" i="1" dirty="0"/>
              <a:t>€154k</a:t>
            </a:r>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4</a:t>
            </a:fld>
            <a:endParaRPr lang="en-GB" dirty="0"/>
          </a:p>
        </p:txBody>
      </p:sp>
      <p:sp>
        <p:nvSpPr>
          <p:cNvPr id="5" name="Titel 4"/>
          <p:cNvSpPr>
            <a:spLocks noGrp="1"/>
          </p:cNvSpPr>
          <p:nvPr>
            <p:ph type="title"/>
          </p:nvPr>
        </p:nvSpPr>
        <p:spPr>
          <a:xfrm>
            <a:off x="571500" y="285752"/>
            <a:ext cx="11049000" cy="660810"/>
          </a:xfrm>
        </p:spPr>
        <p:txBody>
          <a:bodyPr/>
          <a:lstStyle/>
          <a:p>
            <a:r>
              <a:rPr lang="nl-NL" dirty="0"/>
              <a:t>Doel HLD Fabriek</a:t>
            </a:r>
          </a:p>
        </p:txBody>
      </p:sp>
      <p:pic>
        <p:nvPicPr>
          <p:cNvPr id="3" name="Afbeelding 2"/>
          <p:cNvPicPr>
            <a:picLocks noChangeAspect="1"/>
          </p:cNvPicPr>
          <p:nvPr/>
        </p:nvPicPr>
        <p:blipFill>
          <a:blip r:embed="rId3">
            <a:clrChange>
              <a:clrFrom>
                <a:srgbClr val="FFFFFF"/>
              </a:clrFrom>
              <a:clrTo>
                <a:srgbClr val="FFFFFF">
                  <a:alpha val="0"/>
                </a:srgbClr>
              </a:clrTo>
            </a:clrChange>
          </a:blip>
          <a:stretch>
            <a:fillRect/>
          </a:stretch>
        </p:blipFill>
        <p:spPr>
          <a:xfrm flipH="1" flipV="1">
            <a:off x="9965267" y="124331"/>
            <a:ext cx="1481666" cy="1241277"/>
          </a:xfrm>
          <a:prstGeom prst="rect">
            <a:avLst/>
          </a:prstGeom>
        </p:spPr>
      </p:pic>
      <p:pic>
        <p:nvPicPr>
          <p:cNvPr id="6" name="Afbeelding 5"/>
          <p:cNvPicPr>
            <a:picLocks noChangeAspect="1"/>
          </p:cNvPicPr>
          <p:nvPr/>
        </p:nvPicPr>
        <p:blipFill>
          <a:blip r:embed="rId4"/>
          <a:stretch>
            <a:fillRect/>
          </a:stretch>
        </p:blipFill>
        <p:spPr>
          <a:xfrm>
            <a:off x="13417038" y="0"/>
            <a:ext cx="19869150" cy="5543550"/>
          </a:xfrm>
          <a:prstGeom prst="rect">
            <a:avLst/>
          </a:prstGeom>
        </p:spPr>
      </p:pic>
    </p:spTree>
    <p:extLst>
      <p:ext uri="{BB962C8B-B14F-4D97-AF65-F5344CB8AC3E}">
        <p14:creationId xmlns:p14="http://schemas.microsoft.com/office/powerpoint/2010/main" val="363305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hoek 12"/>
          <p:cNvSpPr/>
          <p:nvPr/>
        </p:nvSpPr>
        <p:spPr>
          <a:xfrm>
            <a:off x="3988853" y="4727238"/>
            <a:ext cx="5620813" cy="1842044"/>
          </a:xfrm>
          <a:prstGeom prst="rect">
            <a:avLst/>
          </a:prstGeom>
          <a:solidFill>
            <a:schemeClr val="tx2">
              <a:lumMod val="20000"/>
              <a:lumOff val="80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Rechthoek 1"/>
          <p:cNvSpPr/>
          <p:nvPr/>
        </p:nvSpPr>
        <p:spPr>
          <a:xfrm>
            <a:off x="5321300" y="1206500"/>
            <a:ext cx="2984500" cy="3022600"/>
          </a:xfrm>
          <a:prstGeom prst="rect">
            <a:avLst/>
          </a:prstGeom>
          <a:solidFill>
            <a:schemeClr val="tx2">
              <a:lumMod val="20000"/>
              <a:lumOff val="80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5</a:t>
            </a:fld>
            <a:endParaRPr lang="en-GB" dirty="0"/>
          </a:p>
        </p:txBody>
      </p:sp>
      <p:sp>
        <p:nvSpPr>
          <p:cNvPr id="5" name="Titel 4"/>
          <p:cNvSpPr>
            <a:spLocks noGrp="1"/>
          </p:cNvSpPr>
          <p:nvPr>
            <p:ph type="title"/>
          </p:nvPr>
        </p:nvSpPr>
        <p:spPr/>
        <p:txBody>
          <a:bodyPr/>
          <a:lstStyle/>
          <a:p>
            <a:r>
              <a:rPr lang="nl-NL" dirty="0"/>
              <a:t>Werkwijze HLD Fabriek</a:t>
            </a:r>
          </a:p>
        </p:txBody>
      </p:sp>
      <p:pic>
        <p:nvPicPr>
          <p:cNvPr id="6" name="Tijdelijke aanduiding voor inhoud 5"/>
          <p:cNvPicPr>
            <a:picLocks noGrp="1" noChangeAspect="1"/>
          </p:cNvPicPr>
          <p:nvPr>
            <p:ph sz="quarter" idx="14"/>
          </p:nvPr>
        </p:nvPicPr>
        <p:blipFill>
          <a:blip r:embed="rId2"/>
          <a:stretch>
            <a:fillRect/>
          </a:stretch>
        </p:blipFill>
        <p:spPr>
          <a:xfrm>
            <a:off x="571500" y="1361008"/>
            <a:ext cx="11049000" cy="2689559"/>
          </a:xfrm>
          <a:prstGeom prst="rect">
            <a:avLst/>
          </a:prstGeom>
        </p:spPr>
      </p:pic>
      <p:sp>
        <p:nvSpPr>
          <p:cNvPr id="3" name="Rechthoek 2"/>
          <p:cNvSpPr/>
          <p:nvPr/>
        </p:nvSpPr>
        <p:spPr>
          <a:xfrm>
            <a:off x="6503336" y="795365"/>
            <a:ext cx="1585627" cy="369332"/>
          </a:xfrm>
          <a:prstGeom prst="rect">
            <a:avLst/>
          </a:prstGeom>
        </p:spPr>
        <p:txBody>
          <a:bodyPr wrap="none">
            <a:spAutoFit/>
          </a:bodyPr>
          <a:lstStyle/>
          <a:p>
            <a:r>
              <a:rPr lang="nl-NL" dirty="0"/>
              <a:t>HLD Fabriek</a:t>
            </a:r>
          </a:p>
        </p:txBody>
      </p:sp>
      <p:pic>
        <p:nvPicPr>
          <p:cNvPr id="7" name="Afbeelding 6"/>
          <p:cNvPicPr>
            <a:picLocks noChangeAspect="1"/>
          </p:cNvPicPr>
          <p:nvPr/>
        </p:nvPicPr>
        <p:blipFill>
          <a:blip r:embed="rId3">
            <a:clrChange>
              <a:clrFrom>
                <a:srgbClr val="FFFFFF"/>
              </a:clrFrom>
              <a:clrTo>
                <a:srgbClr val="FFFFFF">
                  <a:alpha val="0"/>
                </a:srgbClr>
              </a:clrTo>
            </a:clrChange>
          </a:blip>
          <a:stretch>
            <a:fillRect/>
          </a:stretch>
        </p:blipFill>
        <p:spPr>
          <a:xfrm>
            <a:off x="5558228" y="39472"/>
            <a:ext cx="1080592" cy="1239837"/>
          </a:xfrm>
          <a:prstGeom prst="rect">
            <a:avLst/>
          </a:prstGeom>
        </p:spPr>
      </p:pic>
      <p:pic>
        <p:nvPicPr>
          <p:cNvPr id="11" name="Afbeelding 10"/>
          <p:cNvPicPr>
            <a:picLocks noChangeAspect="1"/>
          </p:cNvPicPr>
          <p:nvPr/>
        </p:nvPicPr>
        <p:blipFill>
          <a:blip r:embed="rId4"/>
          <a:stretch>
            <a:fillRect/>
          </a:stretch>
        </p:blipFill>
        <p:spPr>
          <a:xfrm>
            <a:off x="3988854" y="4797632"/>
            <a:ext cx="5429250" cy="1771650"/>
          </a:xfrm>
          <a:prstGeom prst="rect">
            <a:avLst/>
          </a:prstGeom>
        </p:spPr>
      </p:pic>
      <p:cxnSp>
        <p:nvCxnSpPr>
          <p:cNvPr id="9" name="Rechte verbindingslijn 8"/>
          <p:cNvCxnSpPr/>
          <p:nvPr/>
        </p:nvCxnSpPr>
        <p:spPr>
          <a:xfrm flipH="1">
            <a:off x="4478867" y="4229100"/>
            <a:ext cx="842433" cy="486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a:off x="8305800" y="4221265"/>
            <a:ext cx="842433" cy="4868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13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a:t>KPI Doorlooptijd - inclusief wachten op aanvrager</a:t>
            </a:r>
          </a:p>
        </p:txBody>
      </p:sp>
      <p:sp>
        <p:nvSpPr>
          <p:cNvPr id="4" name="Tijdelijke aanduiding voor dianummer 3"/>
          <p:cNvSpPr>
            <a:spLocks noGrp="1"/>
          </p:cNvSpPr>
          <p:nvPr>
            <p:ph type="sldNum" sz="quarter" idx="4294967295"/>
          </p:nvPr>
        </p:nvSpPr>
        <p:spPr>
          <a:xfrm>
            <a:off x="429418" y="6257925"/>
            <a:ext cx="284163" cy="600075"/>
          </a:xfrm>
        </p:spPr>
        <p:txBody>
          <a:bodyPr/>
          <a:lstStyle/>
          <a:p>
            <a:fld id="{EEC0F82C-4994-47DA-8D9B-99D78D224F6D}" type="slidenum">
              <a:rPr lang="en-GB" smtClean="0"/>
              <a:pPr/>
              <a:t>6</a:t>
            </a:fld>
            <a:endParaRPr lang="en-GB" dirty="0"/>
          </a:p>
        </p:txBody>
      </p:sp>
      <p:graphicFrame>
        <p:nvGraphicFramePr>
          <p:cNvPr id="7" name="Tabel 6"/>
          <p:cNvGraphicFramePr>
            <a:graphicFrameLocks noGrp="1"/>
          </p:cNvGraphicFramePr>
          <p:nvPr/>
        </p:nvGraphicFramePr>
        <p:xfrm>
          <a:off x="571500" y="988333"/>
          <a:ext cx="6867525" cy="4725970"/>
        </p:xfrm>
        <a:graphic>
          <a:graphicData uri="http://schemas.openxmlformats.org/drawingml/2006/table">
            <a:tbl>
              <a:tblPr/>
              <a:tblGrid>
                <a:gridCol w="3912791">
                  <a:extLst>
                    <a:ext uri="{9D8B030D-6E8A-4147-A177-3AD203B41FA5}">
                      <a16:colId xmlns:a16="http://schemas.microsoft.com/office/drawing/2014/main" val="3078153719"/>
                    </a:ext>
                  </a:extLst>
                </a:gridCol>
                <a:gridCol w="1012492">
                  <a:extLst>
                    <a:ext uri="{9D8B030D-6E8A-4147-A177-3AD203B41FA5}">
                      <a16:colId xmlns:a16="http://schemas.microsoft.com/office/drawing/2014/main" val="4124198532"/>
                    </a:ext>
                  </a:extLst>
                </a:gridCol>
                <a:gridCol w="479029">
                  <a:extLst>
                    <a:ext uri="{9D8B030D-6E8A-4147-A177-3AD203B41FA5}">
                      <a16:colId xmlns:a16="http://schemas.microsoft.com/office/drawing/2014/main" val="3615509235"/>
                    </a:ext>
                  </a:extLst>
                </a:gridCol>
                <a:gridCol w="705478">
                  <a:extLst>
                    <a:ext uri="{9D8B030D-6E8A-4147-A177-3AD203B41FA5}">
                      <a16:colId xmlns:a16="http://schemas.microsoft.com/office/drawing/2014/main" val="1511871562"/>
                    </a:ext>
                  </a:extLst>
                </a:gridCol>
                <a:gridCol w="757735">
                  <a:extLst>
                    <a:ext uri="{9D8B030D-6E8A-4147-A177-3AD203B41FA5}">
                      <a16:colId xmlns:a16="http://schemas.microsoft.com/office/drawing/2014/main" val="1267884086"/>
                    </a:ext>
                  </a:extLst>
                </a:gridCol>
              </a:tblGrid>
              <a:tr h="154928">
                <a:tc>
                  <a:txBody>
                    <a:bodyPr/>
                    <a:lstStyle/>
                    <a:p>
                      <a:pPr algn="l" fontAlgn="b"/>
                      <a:r>
                        <a:rPr lang="nl-NL" sz="700" b="1" i="0" u="none" strike="noStrike">
                          <a:solidFill>
                            <a:srgbClr val="000000"/>
                          </a:solidFill>
                          <a:effectLst/>
                          <a:latin typeface="Calibri" panose="020F0502020204030204" pitchFamily="34" charset="0"/>
                        </a:rPr>
                        <a:t>Sum of Duration in kalenderdagen</a:t>
                      </a:r>
                    </a:p>
                  </a:txBody>
                  <a:tcPr marL="6396" marR="6396" marT="6396" marB="30702" anchor="b">
                    <a:lnL>
                      <a:noFill/>
                    </a:lnL>
                    <a:lnR>
                      <a:noFill/>
                    </a:lnR>
                    <a:lnT>
                      <a:noFill/>
                    </a:lnT>
                    <a:lnB>
                      <a:noFill/>
                    </a:lnB>
                    <a:solidFill>
                      <a:srgbClr val="D9E1F2"/>
                    </a:solidFill>
                  </a:tcPr>
                </a:tc>
                <a:tc>
                  <a:txBody>
                    <a:bodyPr/>
                    <a:lstStyle/>
                    <a:p>
                      <a:pPr algn="l" fontAlgn="b"/>
                      <a:r>
                        <a:rPr lang="nl-NL" sz="700" b="1" i="0" u="none" strike="noStrike">
                          <a:solidFill>
                            <a:srgbClr val="000000"/>
                          </a:solidFill>
                          <a:effectLst/>
                          <a:latin typeface="Calibri" panose="020F0502020204030204" pitchFamily="34" charset="0"/>
                        </a:rPr>
                        <a:t>Fases</a:t>
                      </a:r>
                    </a:p>
                  </a:txBody>
                  <a:tcPr marL="6396" marR="6396" marT="6396" marB="30702" anchor="b">
                    <a:lnL>
                      <a:noFill/>
                    </a:lnL>
                    <a:lnR>
                      <a:noFill/>
                    </a:lnR>
                    <a:lnT>
                      <a:noFill/>
                    </a:lnT>
                    <a:lnB>
                      <a:noFill/>
                    </a:lnB>
                    <a:solidFill>
                      <a:srgbClr val="D9E1F2"/>
                    </a:solidFill>
                  </a:tcPr>
                </a:tc>
                <a:tc>
                  <a:txBody>
                    <a:bodyPr/>
                    <a:lstStyle/>
                    <a:p>
                      <a:pPr algn="l" fontAlgn="b"/>
                      <a:endParaRPr lang="nl-NL" sz="700" b="1" i="0" u="none" strike="noStrike">
                        <a:solidFill>
                          <a:srgbClr val="000000"/>
                        </a:solidFill>
                        <a:effectLst/>
                        <a:latin typeface="Calibri" panose="020F0502020204030204" pitchFamily="34" charset="0"/>
                      </a:endParaRPr>
                    </a:p>
                  </a:txBody>
                  <a:tcPr marL="6396" marR="6396" marT="6396" marB="30702" anchor="b">
                    <a:lnL>
                      <a:noFill/>
                    </a:lnL>
                    <a:lnR>
                      <a:noFill/>
                    </a:lnR>
                    <a:lnT>
                      <a:noFill/>
                    </a:lnT>
                    <a:lnB>
                      <a:noFill/>
                    </a:lnB>
                    <a:solidFill>
                      <a:srgbClr val="D9E1F2"/>
                    </a:solidFill>
                  </a:tcPr>
                </a:tc>
                <a:tc>
                  <a:txBody>
                    <a:bodyPr/>
                    <a:lstStyle/>
                    <a:p>
                      <a:pPr algn="l" fontAlgn="b"/>
                      <a:endParaRPr lang="nl-NL" sz="700" b="1" i="0" u="none" strike="noStrike">
                        <a:solidFill>
                          <a:srgbClr val="000000"/>
                        </a:solidFill>
                        <a:effectLst/>
                        <a:latin typeface="Calibri" panose="020F0502020204030204" pitchFamily="34" charset="0"/>
                      </a:endParaRPr>
                    </a:p>
                  </a:txBody>
                  <a:tcPr marL="6396" marR="6396" marT="6396" marB="30702" anchor="b">
                    <a:lnL>
                      <a:noFill/>
                    </a:lnL>
                    <a:lnR>
                      <a:noFill/>
                    </a:lnR>
                    <a:lnT>
                      <a:noFill/>
                    </a:lnT>
                    <a:lnB>
                      <a:noFill/>
                    </a:lnB>
                    <a:solidFill>
                      <a:srgbClr val="D9E1F2"/>
                    </a:solidFill>
                  </a:tcPr>
                </a:tc>
                <a:tc>
                  <a:txBody>
                    <a:bodyPr/>
                    <a:lstStyle/>
                    <a:p>
                      <a:pPr algn="l" fontAlgn="b"/>
                      <a:endParaRPr lang="nl-NL" sz="700" b="1" i="0" u="none" strike="noStrike">
                        <a:solidFill>
                          <a:srgbClr val="000000"/>
                        </a:solidFill>
                        <a:effectLst/>
                        <a:latin typeface="Calibri" panose="020F0502020204030204" pitchFamily="34" charset="0"/>
                      </a:endParaRPr>
                    </a:p>
                  </a:txBody>
                  <a:tcPr marL="6396" marR="6396" marT="6396" marB="30702" anchor="b">
                    <a:lnL>
                      <a:noFill/>
                    </a:lnL>
                    <a:lnR>
                      <a:noFill/>
                    </a:lnR>
                    <a:lnT>
                      <a:noFill/>
                    </a:lnT>
                    <a:lnB>
                      <a:noFill/>
                    </a:lnB>
                    <a:solidFill>
                      <a:srgbClr val="D9E1F2"/>
                    </a:solidFill>
                  </a:tcPr>
                </a:tc>
                <a:extLst>
                  <a:ext uri="{0D108BD9-81ED-4DB2-BD59-A6C34878D82A}">
                    <a16:rowId xmlns:a16="http://schemas.microsoft.com/office/drawing/2014/main" val="1564424437"/>
                  </a:ext>
                </a:extLst>
              </a:tr>
              <a:tr h="271457">
                <a:tc>
                  <a:txBody>
                    <a:bodyPr/>
                    <a:lstStyle/>
                    <a:p>
                      <a:pPr algn="l" fontAlgn="b"/>
                      <a:r>
                        <a:rPr lang="nl-NL" sz="700" b="1" i="0" u="none" strike="noStrike">
                          <a:solidFill>
                            <a:srgbClr val="000000"/>
                          </a:solidFill>
                          <a:effectLst/>
                          <a:latin typeface="Calibri" panose="020F0502020204030204" pitchFamily="34" charset="0"/>
                        </a:rPr>
                        <a:t>HLD naam</a:t>
                      </a: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nl-NL" sz="700" b="1" i="0" u="none" strike="noStrike">
                          <a:solidFill>
                            <a:srgbClr val="000000"/>
                          </a:solidFill>
                          <a:effectLst/>
                          <a:latin typeface="Calibri" panose="020F0502020204030204" pitchFamily="34" charset="0"/>
                        </a:rPr>
                        <a:t>triage - refinement sessie</a:t>
                      </a: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nl-NL" sz="700" b="1" i="0" u="none" strike="noStrike">
                          <a:solidFill>
                            <a:srgbClr val="000000"/>
                          </a:solidFill>
                          <a:effectLst/>
                          <a:latin typeface="Calibri" panose="020F0502020204030204" pitchFamily="34" charset="0"/>
                        </a:rPr>
                        <a:t>HLD maken</a:t>
                      </a: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nl-NL" sz="700" b="1" i="0" u="none" strike="noStrike">
                          <a:solidFill>
                            <a:srgbClr val="000000"/>
                          </a:solidFill>
                          <a:effectLst/>
                          <a:latin typeface="Calibri" panose="020F0502020204030204" pitchFamily="34" charset="0"/>
                        </a:rPr>
                        <a:t>review en rework</a:t>
                      </a: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nl-NL" sz="700" b="1" i="0" u="none" strike="noStrike">
                          <a:solidFill>
                            <a:srgbClr val="000000"/>
                          </a:solidFill>
                          <a:effectLst/>
                          <a:latin typeface="Calibri" panose="020F0502020204030204" pitchFamily="34" charset="0"/>
                        </a:rPr>
                        <a:t>Totaal tot aan TDA</a:t>
                      </a: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06888408"/>
                  </a:ext>
                </a:extLst>
              </a:tr>
              <a:tr h="154928">
                <a:tc>
                  <a:txBody>
                    <a:bodyPr/>
                    <a:lstStyle/>
                    <a:p>
                      <a:pPr algn="l" fontAlgn="b"/>
                      <a:r>
                        <a:rPr lang="nl-NL" sz="700" b="0" i="0" u="none" strike="noStrike">
                          <a:solidFill>
                            <a:srgbClr val="000000"/>
                          </a:solidFill>
                          <a:effectLst/>
                          <a:latin typeface="Calibri" panose="020F0502020204030204" pitchFamily="34" charset="0"/>
                        </a:rPr>
                        <a:t>Automatisering van de ketenmonitoring KOA-WW -&gt; ESB</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15</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43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345613"/>
                  </a:ext>
                </a:extLst>
              </a:tr>
              <a:tr h="271457">
                <a:tc>
                  <a:txBody>
                    <a:bodyPr/>
                    <a:lstStyle/>
                    <a:p>
                      <a:pPr algn="l" fontAlgn="b"/>
                      <a:r>
                        <a:rPr lang="nl-NL" sz="700" b="0" i="0" u="none" strike="noStrike">
                          <a:solidFill>
                            <a:srgbClr val="000000"/>
                          </a:solidFill>
                          <a:effectLst/>
                          <a:latin typeface="Calibri" panose="020F0502020204030204" pitchFamily="34" charset="0"/>
                        </a:rPr>
                        <a:t>Bestelaanvraag: 6010151696 - A &amp; P omgeving voor BSC platform tbv applicatie Medewerkersportaal</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9</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18</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741832"/>
                  </a:ext>
                </a:extLst>
              </a:tr>
              <a:tr h="154928">
                <a:tc>
                  <a:txBody>
                    <a:bodyPr/>
                    <a:lstStyle/>
                    <a:p>
                      <a:pPr algn="l" fontAlgn="b"/>
                      <a:r>
                        <a:rPr lang="nl-NL" sz="700" b="0" i="0" u="none" strike="noStrike" dirty="0">
                          <a:solidFill>
                            <a:srgbClr val="000000"/>
                          </a:solidFill>
                          <a:effectLst/>
                          <a:latin typeface="Calibri" panose="020F0502020204030204" pitchFamily="34" charset="0"/>
                        </a:rPr>
                        <a:t>E-Afspraak - infra-aanpassing t.b.v. capaciteitsuitbreiding</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dirty="0">
                          <a:solidFill>
                            <a:srgbClr val="9C0006"/>
                          </a:solidFill>
                          <a:effectLst/>
                          <a:latin typeface="Calibri" panose="020F0502020204030204" pitchFamily="34" charset="0"/>
                        </a:rPr>
                        <a:t>42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000000"/>
                          </a:solidFill>
                          <a:effectLst/>
                          <a:latin typeface="Calibri" panose="020F0502020204030204" pitchFamily="34" charset="0"/>
                        </a:rPr>
                        <a:t>13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56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8712060"/>
                  </a:ext>
                </a:extLst>
              </a:tr>
              <a:tr h="154928">
                <a:tc>
                  <a:txBody>
                    <a:bodyPr/>
                    <a:lstStyle/>
                    <a:p>
                      <a:pPr algn="l" fontAlgn="b"/>
                      <a:r>
                        <a:rPr lang="nl-NL" sz="700" b="0" i="0" u="none" strike="noStrike">
                          <a:solidFill>
                            <a:srgbClr val="000000"/>
                          </a:solidFill>
                          <a:effectLst/>
                          <a:latin typeface="Calibri" panose="020F0502020204030204" pitchFamily="34" charset="0"/>
                        </a:rPr>
                        <a:t>GD nieuwe applicatie: Detentie Applicatie Uitkeren (DAU)</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8</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711457"/>
                  </a:ext>
                </a:extLst>
              </a:tr>
              <a:tr h="154928">
                <a:tc>
                  <a:txBody>
                    <a:bodyPr/>
                    <a:lstStyle/>
                    <a:p>
                      <a:pPr algn="l" fontAlgn="b"/>
                      <a:r>
                        <a:rPr lang="nl-NL" sz="700" b="0" i="0" u="none" strike="noStrike">
                          <a:solidFill>
                            <a:srgbClr val="000000"/>
                          </a:solidFill>
                          <a:effectLst/>
                          <a:latin typeface="Calibri" panose="020F0502020204030204" pitchFamily="34" charset="0"/>
                        </a:rPr>
                        <a:t>gebruik GRC tooling door directie handhaving</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9C0006"/>
                          </a:solidFill>
                          <a:effectLst/>
                          <a:latin typeface="Calibri" panose="020F0502020204030204" pitchFamily="34" charset="0"/>
                        </a:rPr>
                        <a:t>11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000000"/>
                          </a:solidFill>
                          <a:effectLst/>
                          <a:latin typeface="Calibri" panose="020F0502020204030204" pitchFamily="34" charset="0"/>
                        </a:rPr>
                        <a:t>22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47</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017524"/>
                  </a:ext>
                </a:extLst>
              </a:tr>
              <a:tr h="154928">
                <a:tc>
                  <a:txBody>
                    <a:bodyPr/>
                    <a:lstStyle/>
                    <a:p>
                      <a:pPr algn="l" fontAlgn="b"/>
                      <a:r>
                        <a:rPr lang="nl-NL" sz="700" b="0" i="0" u="none" strike="noStrike">
                          <a:solidFill>
                            <a:srgbClr val="000000"/>
                          </a:solidFill>
                          <a:effectLst/>
                          <a:latin typeface="Calibri" panose="020F0502020204030204" pitchFamily="34" charset="0"/>
                        </a:rPr>
                        <a:t>Gegevensvoorziening ICTS - 6010161848 Realisatie Voorziening Stuurinformatie ICT services</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24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2829"/>
                  </a:ext>
                </a:extLst>
              </a:tr>
              <a:tr h="154928">
                <a:tc>
                  <a:txBody>
                    <a:bodyPr/>
                    <a:lstStyle/>
                    <a:p>
                      <a:pPr algn="l" fontAlgn="b"/>
                      <a:r>
                        <a:rPr lang="nl-NL" sz="700" b="0" i="0" u="none" strike="noStrike">
                          <a:solidFill>
                            <a:srgbClr val="000000"/>
                          </a:solidFill>
                          <a:effectLst/>
                          <a:latin typeface="Calibri" panose="020F0502020204030204" pitchFamily="34" charset="0"/>
                        </a:rPr>
                        <a:t>Gescheiden rijbanen SI</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9C0006"/>
                          </a:solidFill>
                          <a:effectLst/>
                          <a:latin typeface="Calibri" panose="020F0502020204030204" pitchFamily="34" charset="0"/>
                        </a:rPr>
                        <a:t>31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9C0006"/>
                          </a:solidFill>
                          <a:effectLst/>
                          <a:latin typeface="Calibri" panose="020F0502020204030204" pitchFamily="34" charset="0"/>
                        </a:rPr>
                        <a:t>31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64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517933"/>
                  </a:ext>
                </a:extLst>
              </a:tr>
              <a:tr h="154928">
                <a:tc>
                  <a:txBody>
                    <a:bodyPr/>
                    <a:lstStyle/>
                    <a:p>
                      <a:pPr algn="l" fontAlgn="b"/>
                      <a:r>
                        <a:rPr lang="nl-NL" sz="700" b="0" i="0" u="none" strike="noStrike">
                          <a:solidFill>
                            <a:srgbClr val="000000"/>
                          </a:solidFill>
                          <a:effectLst/>
                          <a:latin typeface="Calibri" panose="020F0502020204030204" pitchFamily="34" charset="0"/>
                        </a:rPr>
                        <a:t>GOH - Groot onderhoud DLA 30058642_6010163213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5</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24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986550"/>
                  </a:ext>
                </a:extLst>
              </a:tr>
              <a:tr h="154928">
                <a:tc>
                  <a:txBody>
                    <a:bodyPr/>
                    <a:lstStyle/>
                    <a:p>
                      <a:pPr algn="l" fontAlgn="b"/>
                      <a:r>
                        <a:rPr lang="nl-NL" sz="700" b="0" i="0" u="none" strike="noStrike">
                          <a:solidFill>
                            <a:srgbClr val="000000"/>
                          </a:solidFill>
                          <a:effectLst/>
                          <a:latin typeface="Calibri" panose="020F0502020204030204" pitchFamily="34" charset="0"/>
                        </a:rPr>
                        <a:t>HLD en project Herontwerp Failissementen</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17</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21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053676"/>
                  </a:ext>
                </a:extLst>
              </a:tr>
              <a:tr h="154928">
                <a:tc>
                  <a:txBody>
                    <a:bodyPr/>
                    <a:lstStyle/>
                    <a:p>
                      <a:pPr algn="l" fontAlgn="b"/>
                      <a:r>
                        <a:rPr lang="nl-NL" sz="700" b="0" i="0" u="none" strike="noStrike">
                          <a:solidFill>
                            <a:srgbClr val="000000"/>
                          </a:solidFill>
                          <a:effectLst/>
                          <a:latin typeface="Calibri" panose="020F0502020204030204" pitchFamily="34" charset="0"/>
                        </a:rPr>
                        <a:t>MQ BAW realisatie</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dirty="0">
                          <a:solidFill>
                            <a:srgbClr val="9C0006"/>
                          </a:solidFill>
                          <a:effectLst/>
                          <a:latin typeface="Calibri" panose="020F0502020204030204" pitchFamily="34" charset="0"/>
                        </a:rPr>
                        <a:t>29</a:t>
                      </a:r>
                    </a:p>
                  </a:txBody>
                  <a:tcPr marL="6396" marR="6396" marT="6396" marB="30702"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9C0006"/>
                          </a:solidFill>
                          <a:effectLst/>
                          <a:latin typeface="Calibri" panose="020F0502020204030204" pitchFamily="34" charset="0"/>
                        </a:rPr>
                        <a:t>28</a:t>
                      </a:r>
                    </a:p>
                  </a:txBody>
                  <a:tcPr marL="6396" marR="6396" marT="6396" marB="30702"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000000"/>
                          </a:solidFill>
                          <a:effectLst/>
                          <a:latin typeface="Calibri" panose="020F0502020204030204" pitchFamily="34" charset="0"/>
                        </a:rPr>
                        <a:t>7</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63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05056"/>
                  </a:ext>
                </a:extLst>
              </a:tr>
              <a:tr h="154928">
                <a:tc>
                  <a:txBody>
                    <a:bodyPr/>
                    <a:lstStyle/>
                    <a:p>
                      <a:pPr algn="l" fontAlgn="b"/>
                      <a:r>
                        <a:rPr lang="nl-NL" sz="700" b="0" i="0" u="none" strike="noStrike">
                          <a:solidFill>
                            <a:srgbClr val="000000"/>
                          </a:solidFill>
                          <a:effectLst/>
                          <a:latin typeface="Calibri" panose="020F0502020204030204" pitchFamily="34" charset="0"/>
                        </a:rPr>
                        <a:t>Nieuwe instance Limesurvey</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9C0006"/>
                          </a:solidFill>
                          <a:effectLst/>
                          <a:latin typeface="Calibri" panose="020F0502020204030204" pitchFamily="34" charset="0"/>
                        </a:rPr>
                        <a:t>56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000000"/>
                          </a:solidFill>
                          <a:effectLst/>
                          <a:latin typeface="Calibri" panose="020F0502020204030204" pitchFamily="34" charset="0"/>
                        </a:rPr>
                        <a:t>14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70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8477027"/>
                  </a:ext>
                </a:extLst>
              </a:tr>
              <a:tr h="154928">
                <a:tc>
                  <a:txBody>
                    <a:bodyPr/>
                    <a:lstStyle/>
                    <a:p>
                      <a:pPr algn="l" fontAlgn="b"/>
                      <a:r>
                        <a:rPr lang="nl-NL" sz="700" b="0" i="0" u="none" strike="noStrike">
                          <a:solidFill>
                            <a:srgbClr val="000000"/>
                          </a:solidFill>
                          <a:effectLst/>
                          <a:latin typeface="Calibri" panose="020F0502020204030204" pitchFamily="34" charset="0"/>
                        </a:rPr>
                        <a:t>Partner CV applicatie</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dirty="0">
                          <a:solidFill>
                            <a:srgbClr val="000000"/>
                          </a:solidFill>
                          <a:effectLst/>
                          <a:latin typeface="Calibri" panose="020F0502020204030204" pitchFamily="34" charset="0"/>
                        </a:rPr>
                        <a:t>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7</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19</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888388"/>
                  </a:ext>
                </a:extLst>
              </a:tr>
              <a:tr h="154928">
                <a:tc>
                  <a:txBody>
                    <a:bodyPr/>
                    <a:lstStyle/>
                    <a:p>
                      <a:pPr algn="l" fontAlgn="b"/>
                      <a:r>
                        <a:rPr lang="nl-NL" sz="700" b="0" i="0" u="none" strike="noStrike">
                          <a:solidFill>
                            <a:srgbClr val="000000"/>
                          </a:solidFill>
                          <a:effectLst/>
                          <a:latin typeface="Calibri" panose="020F0502020204030204" pitchFamily="34" charset="0"/>
                        </a:rPr>
                        <a:t>SCOPE naar DXC</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15</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20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37</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427912"/>
                  </a:ext>
                </a:extLst>
              </a:tr>
              <a:tr h="154928">
                <a:tc>
                  <a:txBody>
                    <a:bodyPr/>
                    <a:lstStyle/>
                    <a:p>
                      <a:pPr algn="l" fontAlgn="b"/>
                      <a:r>
                        <a:rPr lang="nl-NL" sz="700" b="0" i="0" u="none" strike="noStrike">
                          <a:solidFill>
                            <a:srgbClr val="000000"/>
                          </a:solidFill>
                          <a:effectLst/>
                          <a:latin typeface="Calibri" panose="020F0502020204030204" pitchFamily="34" charset="0"/>
                        </a:rPr>
                        <a:t>Tijdelijke Werkplek Data Analyse (UCRA-DAP vervanging) bij DXC</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5</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18</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37</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981593"/>
                  </a:ext>
                </a:extLst>
              </a:tr>
              <a:tr h="154928">
                <a:tc>
                  <a:txBody>
                    <a:bodyPr/>
                    <a:lstStyle/>
                    <a:p>
                      <a:pPr algn="l" fontAlgn="b"/>
                      <a:r>
                        <a:rPr lang="nl-NL" sz="700" b="0" i="0" u="none" strike="noStrike">
                          <a:solidFill>
                            <a:srgbClr val="000000"/>
                          </a:solidFill>
                          <a:effectLst/>
                          <a:latin typeface="Calibri" panose="020F0502020204030204" pitchFamily="34" charset="0"/>
                        </a:rPr>
                        <a:t>Toevoegen WGR_UWV_PORTAAL aan E-Werkgever</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542481"/>
                  </a:ext>
                </a:extLst>
              </a:tr>
              <a:tr h="154928">
                <a:tc>
                  <a:txBody>
                    <a:bodyPr/>
                    <a:lstStyle/>
                    <a:p>
                      <a:pPr algn="l" fontAlgn="b"/>
                      <a:r>
                        <a:rPr lang="nl-NL" sz="700" b="0" i="0" u="none" strike="noStrike" dirty="0">
                          <a:solidFill>
                            <a:srgbClr val="000000"/>
                          </a:solidFill>
                          <a:effectLst/>
                          <a:latin typeface="Calibri" panose="020F0502020204030204" pitchFamily="34" charset="0"/>
                        </a:rPr>
                        <a:t>Uitbreiding DSM-DXC met acceptatieserver</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9C0006"/>
                          </a:solidFill>
                          <a:effectLst/>
                          <a:latin typeface="Calibri" panose="020F0502020204030204" pitchFamily="34" charset="0"/>
                        </a:rPr>
                        <a:t>31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9C0006"/>
                          </a:solidFill>
                          <a:effectLst/>
                          <a:latin typeface="Calibri" panose="020F0502020204030204" pitchFamily="34" charset="0"/>
                        </a:rPr>
                        <a:t>24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000000"/>
                          </a:solidFill>
                          <a:effectLst/>
                          <a:latin typeface="Calibri" panose="020F0502020204030204" pitchFamily="34" charset="0"/>
                        </a:rPr>
                        <a:t>4</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59</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914816"/>
                  </a:ext>
                </a:extLst>
              </a:tr>
              <a:tr h="154928">
                <a:tc>
                  <a:txBody>
                    <a:bodyPr/>
                    <a:lstStyle/>
                    <a:p>
                      <a:pPr algn="l" fontAlgn="b"/>
                      <a:r>
                        <a:rPr lang="nl-NL" sz="700" b="0" i="0" u="none" strike="noStrike">
                          <a:solidFill>
                            <a:srgbClr val="000000"/>
                          </a:solidFill>
                          <a:effectLst/>
                          <a:latin typeface="Calibri" panose="020F0502020204030204" pitchFamily="34" charset="0"/>
                        </a:rPr>
                        <a:t>Upgrade BizzDesign bij DXC</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5</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dirty="0">
                          <a:solidFill>
                            <a:srgbClr val="000000"/>
                          </a:solidFill>
                          <a:effectLst/>
                          <a:latin typeface="Calibri" panose="020F0502020204030204" pitchFamily="34" charset="0"/>
                        </a:rPr>
                        <a:t>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20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28145"/>
                  </a:ext>
                </a:extLst>
              </a:tr>
              <a:tr h="154928">
                <a:tc>
                  <a:txBody>
                    <a:bodyPr/>
                    <a:lstStyle/>
                    <a:p>
                      <a:pPr algn="l" fontAlgn="b"/>
                      <a:r>
                        <a:rPr lang="nl-NL" sz="700" b="0" i="0" u="none" strike="noStrike">
                          <a:solidFill>
                            <a:srgbClr val="000000"/>
                          </a:solidFill>
                          <a:effectLst/>
                          <a:latin typeface="Calibri" panose="020F0502020204030204" pitchFamily="34" charset="0"/>
                        </a:rPr>
                        <a:t>Roadmap KUS (DS-ROU)</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9</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9C0006"/>
                          </a:solidFill>
                          <a:effectLst/>
                          <a:latin typeface="Calibri" panose="020F0502020204030204" pitchFamily="34" charset="0"/>
                        </a:rPr>
                        <a:t>47</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57</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8845258"/>
                  </a:ext>
                </a:extLst>
              </a:tr>
              <a:tr h="154928">
                <a:tc>
                  <a:txBody>
                    <a:bodyPr/>
                    <a:lstStyle/>
                    <a:p>
                      <a:pPr algn="l" fontAlgn="b"/>
                      <a:r>
                        <a:rPr lang="nl-NL" sz="700" b="0" i="0" u="none" strike="noStrike">
                          <a:solidFill>
                            <a:srgbClr val="000000"/>
                          </a:solidFill>
                          <a:effectLst/>
                          <a:latin typeface="Calibri" panose="020F0502020204030204" pitchFamily="34" charset="0"/>
                        </a:rPr>
                        <a:t>Extra accept omgeving VTS-TRC</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576987"/>
                  </a:ext>
                </a:extLst>
              </a:tr>
              <a:tr h="154928">
                <a:tc>
                  <a:txBody>
                    <a:bodyPr/>
                    <a:lstStyle/>
                    <a:p>
                      <a:pPr algn="l" fontAlgn="b"/>
                      <a:r>
                        <a:rPr lang="nl-NL" sz="700" b="0" i="0" u="none" strike="noStrike">
                          <a:solidFill>
                            <a:srgbClr val="000000"/>
                          </a:solidFill>
                          <a:effectLst/>
                          <a:latin typeface="Calibri" panose="020F0502020204030204" pitchFamily="34" charset="0"/>
                        </a:rPr>
                        <a:t>Nieuwe instance Peoplesoft tvv BAS</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9</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9</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036173"/>
                  </a:ext>
                </a:extLst>
              </a:tr>
              <a:tr h="154928">
                <a:tc>
                  <a:txBody>
                    <a:bodyPr/>
                    <a:lstStyle/>
                    <a:p>
                      <a:pPr algn="l" fontAlgn="b"/>
                      <a:r>
                        <a:rPr lang="nl-NL" sz="700" b="0" i="0" u="none" strike="noStrike">
                          <a:solidFill>
                            <a:srgbClr val="000000"/>
                          </a:solidFill>
                          <a:effectLst/>
                          <a:latin typeface="Calibri" panose="020F0502020204030204" pitchFamily="34" charset="0"/>
                        </a:rPr>
                        <a:t>Project Helios</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19</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236417"/>
                  </a:ext>
                </a:extLst>
              </a:tr>
              <a:tr h="154928">
                <a:tc>
                  <a:txBody>
                    <a:bodyPr/>
                    <a:lstStyle/>
                    <a:p>
                      <a:pPr algn="l" fontAlgn="b"/>
                      <a:r>
                        <a:rPr lang="nl-NL" sz="700" b="0" i="0" u="none" strike="noStrike">
                          <a:solidFill>
                            <a:srgbClr val="000000"/>
                          </a:solidFill>
                          <a:effectLst/>
                          <a:latin typeface="Calibri" panose="020F0502020204030204" pitchFamily="34" charset="0"/>
                        </a:rPr>
                        <a:t>WGR portaal voorbereiden KIA landingzone</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12</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5</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20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12997"/>
                  </a:ext>
                </a:extLst>
              </a:tr>
              <a:tr h="154928">
                <a:tc>
                  <a:txBody>
                    <a:bodyPr/>
                    <a:lstStyle/>
                    <a:p>
                      <a:pPr algn="l" fontAlgn="b"/>
                      <a:r>
                        <a:rPr lang="nl-NL" sz="700" b="1" i="0" u="none" strike="noStrike">
                          <a:solidFill>
                            <a:srgbClr val="000000"/>
                          </a:solidFill>
                          <a:effectLst/>
                          <a:latin typeface="Calibri" panose="020F0502020204030204" pitchFamily="34" charset="0"/>
                        </a:rPr>
                        <a:t>Totaal tot aan TDA</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solidFill>
                      <a:srgbClr val="D9E1F2"/>
                    </a:solidFill>
                  </a:tcPr>
                </a:tc>
                <a:tc>
                  <a:txBody>
                    <a:bodyPr/>
                    <a:lstStyle/>
                    <a:p>
                      <a:pPr algn="r" fontAlgn="b"/>
                      <a:r>
                        <a:rPr lang="nl-NL" sz="700" b="1" i="0" u="none" strike="noStrike">
                          <a:solidFill>
                            <a:srgbClr val="000000"/>
                          </a:solidFill>
                          <a:effectLst/>
                          <a:latin typeface="Calibri" panose="020F0502020204030204" pitchFamily="34" charset="0"/>
                        </a:rPr>
                        <a:t>196</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solidFill>
                      <a:srgbClr val="D9E1F2"/>
                    </a:solidFill>
                  </a:tcPr>
                </a:tc>
                <a:tc>
                  <a:txBody>
                    <a:bodyPr/>
                    <a:lstStyle/>
                    <a:p>
                      <a:pPr algn="r" fontAlgn="b"/>
                      <a:r>
                        <a:rPr lang="nl-NL" sz="700" b="1" i="0" u="none" strike="noStrike">
                          <a:solidFill>
                            <a:srgbClr val="000000"/>
                          </a:solidFill>
                          <a:effectLst/>
                          <a:latin typeface="Calibri" panose="020F0502020204030204" pitchFamily="34" charset="0"/>
                        </a:rPr>
                        <a:t>360</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solidFill>
                      <a:srgbClr val="D9E1F2"/>
                    </a:solidFill>
                  </a:tcPr>
                </a:tc>
                <a:tc>
                  <a:txBody>
                    <a:bodyPr/>
                    <a:lstStyle/>
                    <a:p>
                      <a:pPr algn="r" fontAlgn="b"/>
                      <a:r>
                        <a:rPr lang="nl-NL" sz="700" b="1" i="0" u="none" strike="noStrike">
                          <a:solidFill>
                            <a:srgbClr val="000000"/>
                          </a:solidFill>
                          <a:effectLst/>
                          <a:latin typeface="Calibri" panose="020F0502020204030204" pitchFamily="34" charset="0"/>
                        </a:rPr>
                        <a:t>200</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solidFill>
                      <a:srgbClr val="D9E1F2"/>
                    </a:solidFill>
                  </a:tcPr>
                </a:tc>
                <a:tc>
                  <a:txBody>
                    <a:bodyPr/>
                    <a:lstStyle/>
                    <a:p>
                      <a:pPr algn="r" fontAlgn="b"/>
                      <a:r>
                        <a:rPr lang="nl-NL" sz="700" b="1" i="0" u="none" strike="noStrike">
                          <a:solidFill>
                            <a:srgbClr val="000000"/>
                          </a:solidFill>
                          <a:effectLst/>
                          <a:latin typeface="Calibri" panose="020F0502020204030204" pitchFamily="34" charset="0"/>
                        </a:rPr>
                        <a:t>755</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213527177"/>
                  </a:ext>
                </a:extLst>
              </a:tr>
              <a:tr h="154928">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729260"/>
                  </a:ext>
                </a:extLst>
              </a:tr>
              <a:tr h="154928">
                <a:tc>
                  <a:txBody>
                    <a:bodyPr/>
                    <a:lstStyle/>
                    <a:p>
                      <a:pPr algn="l" fontAlgn="b"/>
                      <a:endParaRPr lang="nl-NL" sz="700" b="0" i="0" u="none" strike="noStrike">
                        <a:solidFill>
                          <a:srgbClr val="000000"/>
                        </a:solidFill>
                        <a:effectLst/>
                        <a:latin typeface="Calibri" panose="020F0502020204030204" pitchFamily="34" charset="0"/>
                      </a:endParaRP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196</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360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200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745</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424971"/>
                  </a:ext>
                </a:extLst>
              </a:tr>
              <a:tr h="154928">
                <a:tc>
                  <a:txBody>
                    <a:bodyPr/>
                    <a:lstStyle/>
                    <a:p>
                      <a:pPr algn="l" fontAlgn="b"/>
                      <a:r>
                        <a:rPr lang="nl-NL" sz="700" b="1" i="0" u="none" strike="noStrike">
                          <a:solidFill>
                            <a:srgbClr val="000000"/>
                          </a:solidFill>
                          <a:effectLst/>
                          <a:latin typeface="Calibri" panose="020F0502020204030204" pitchFamily="34" charset="0"/>
                        </a:rPr>
                        <a:t>gemiddeld kalenderdagen</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8,91</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18,00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10,00</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l-NL" sz="700" b="0" i="0" u="none" strike="noStrike">
                          <a:solidFill>
                            <a:srgbClr val="000000"/>
                          </a:solidFill>
                          <a:effectLst/>
                          <a:latin typeface="Calibri" panose="020F0502020204030204" pitchFamily="34" charset="0"/>
                        </a:rPr>
                        <a:t>37,25</a:t>
                      </a:r>
                    </a:p>
                  </a:txBody>
                  <a:tcPr marL="6396" marR="6396" marT="6396" marB="3070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563086"/>
                  </a:ext>
                </a:extLst>
              </a:tr>
              <a:tr h="154928">
                <a:tc>
                  <a:txBody>
                    <a:bodyPr/>
                    <a:lstStyle/>
                    <a:p>
                      <a:pPr algn="l" fontAlgn="b"/>
                      <a:r>
                        <a:rPr lang="nl-NL" sz="700" b="1" i="0" u="none" strike="noStrike">
                          <a:solidFill>
                            <a:srgbClr val="000000"/>
                          </a:solidFill>
                          <a:effectLst/>
                          <a:latin typeface="Calibri" panose="020F0502020204030204" pitchFamily="34" charset="0"/>
                        </a:rPr>
                        <a:t>weken</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nl-NL" sz="700" b="0" i="0" u="none" strike="noStrike">
                          <a:solidFill>
                            <a:srgbClr val="000000"/>
                          </a:solidFill>
                          <a:effectLst/>
                          <a:latin typeface="Calibri" panose="020F0502020204030204" pitchFamily="34" charset="0"/>
                        </a:rPr>
                        <a:t>1,3</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nl-NL" sz="700" b="0" i="0" u="none" strike="noStrike">
                          <a:solidFill>
                            <a:srgbClr val="000000"/>
                          </a:solidFill>
                          <a:effectLst/>
                          <a:latin typeface="Calibri" panose="020F0502020204030204" pitchFamily="34" charset="0"/>
                        </a:rPr>
                        <a:t>2,6</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nl-NL" sz="700" b="0" i="0" u="none" strike="noStrike">
                          <a:solidFill>
                            <a:srgbClr val="000000"/>
                          </a:solidFill>
                          <a:effectLst/>
                          <a:latin typeface="Calibri" panose="020F0502020204030204" pitchFamily="34" charset="0"/>
                        </a:rPr>
                        <a:t>1,4</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nl-NL" sz="700" b="0" i="0" u="none" strike="noStrike" dirty="0">
                          <a:solidFill>
                            <a:srgbClr val="000000"/>
                          </a:solidFill>
                          <a:effectLst/>
                          <a:latin typeface="Calibri" panose="020F0502020204030204" pitchFamily="34" charset="0"/>
                        </a:rPr>
                        <a:t>5,3</a:t>
                      </a:r>
                    </a:p>
                  </a:txBody>
                  <a:tcPr marL="6396" marR="6396" marT="6396" marB="30702"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54240914"/>
                  </a:ext>
                </a:extLst>
              </a:tr>
            </a:tbl>
          </a:graphicData>
        </a:graphic>
      </p:graphicFrame>
      <p:sp>
        <p:nvSpPr>
          <p:cNvPr id="8" name="Tekstvak 7"/>
          <p:cNvSpPr txBox="1"/>
          <p:nvPr/>
        </p:nvSpPr>
        <p:spPr>
          <a:xfrm>
            <a:off x="7591425" y="1008954"/>
            <a:ext cx="4181475" cy="4524315"/>
          </a:xfrm>
          <a:prstGeom prst="rect">
            <a:avLst/>
          </a:prstGeom>
          <a:noFill/>
        </p:spPr>
        <p:txBody>
          <a:bodyPr wrap="square" rtlCol="0">
            <a:spAutoFit/>
          </a:bodyPr>
          <a:lstStyle/>
          <a:p>
            <a:pPr marL="285750" indent="-285750">
              <a:buFont typeface="Arial" panose="020B0604020202020204" pitchFamily="34" charset="0"/>
              <a:buChar char="•"/>
            </a:pPr>
            <a:r>
              <a:rPr lang="nl-NL" sz="1200" dirty="0"/>
              <a:t>E-Afspraak: Gewacht op antwoorden van business van 21 juli tot 29 augustus (40 kalenderdagen). </a:t>
            </a:r>
          </a:p>
          <a:p>
            <a:pPr marL="285750" indent="-285750">
              <a:buFont typeface="Arial" panose="020B0604020202020204" pitchFamily="34" charset="0"/>
              <a:buChar char="•"/>
            </a:pPr>
            <a:r>
              <a:rPr lang="nl-NL" sz="1200" dirty="0"/>
              <a:t>GRC </a:t>
            </a:r>
            <a:r>
              <a:rPr lang="nl-NL" sz="1200" dirty="0" err="1"/>
              <a:t>Tooling</a:t>
            </a:r>
            <a:r>
              <a:rPr lang="nl-NL" sz="1200" dirty="0"/>
              <a:t>: 20 kalenderdagen gewacht op antwoord na vragen in refinement</a:t>
            </a:r>
          </a:p>
          <a:p>
            <a:pPr marL="285750" indent="-285750">
              <a:buFont typeface="Arial" panose="020B0604020202020204" pitchFamily="34" charset="0"/>
              <a:buChar char="•"/>
            </a:pPr>
            <a:r>
              <a:rPr lang="nl-NL" sz="1200" dirty="0"/>
              <a:t>Gescheiden rijbanen SI: Business was pas na 31 dagen vanaf de triage meeting beschikbaar voor de refinement sessie. Na de refinement nog 27 dagen gewacht op antwoord van openstaande vragen</a:t>
            </a:r>
          </a:p>
          <a:p>
            <a:pPr marL="285750" indent="-285750">
              <a:buFont typeface="Arial" panose="020B0604020202020204" pitchFamily="34" charset="0"/>
              <a:buChar char="•"/>
            </a:pPr>
            <a:r>
              <a:rPr lang="nl-NL" sz="1200" dirty="0"/>
              <a:t>MQ BAW realisatie: 29 dagen gewacht tot refinement wegens vakantie architect, daarna nog 20 dagen gewacht op antwoorden</a:t>
            </a:r>
          </a:p>
          <a:p>
            <a:pPr marL="285750" indent="-285750">
              <a:buFont typeface="Arial" panose="020B0604020202020204" pitchFamily="34" charset="0"/>
              <a:buChar char="•"/>
            </a:pPr>
            <a:r>
              <a:rPr lang="nl-NL" sz="1200" dirty="0"/>
              <a:t>Nieuwe </a:t>
            </a:r>
            <a:r>
              <a:rPr lang="nl-NL" sz="1200" dirty="0" err="1"/>
              <a:t>instance</a:t>
            </a:r>
            <a:r>
              <a:rPr lang="nl-NL" sz="1200" dirty="0"/>
              <a:t> Limesurvey: 53 kalenderdagen gewacht op antwoord na vragen in refinement, met name veroorzaakt door stakeholder wisselingen en vakantie aan de UWV kant</a:t>
            </a:r>
          </a:p>
          <a:p>
            <a:pPr marL="285750" indent="-285750">
              <a:buFont typeface="Arial" panose="020B0604020202020204" pitchFamily="34" charset="0"/>
              <a:buChar char="•"/>
            </a:pPr>
            <a:r>
              <a:rPr lang="nl-NL" sz="1200" dirty="0"/>
              <a:t>Uitbreiding DSM-DXC met acceptatieserver: 23 dagen gewacht totdat er een business architect beschikbaar was. HLD is volledig omgegooid om de correcte huidige situatie weer te geven</a:t>
            </a:r>
          </a:p>
          <a:p>
            <a:pPr marL="285750" indent="-285750">
              <a:buFont typeface="Arial" panose="020B0604020202020204" pitchFamily="34" charset="0"/>
              <a:buChar char="•"/>
            </a:pPr>
            <a:r>
              <a:rPr lang="nl-NL" sz="1200" dirty="0" err="1"/>
              <a:t>Roadmap</a:t>
            </a:r>
            <a:r>
              <a:rPr lang="nl-NL" sz="1200" dirty="0"/>
              <a:t> KUS (DS-ROU): additionele refinement, verandering van scope. 40 dagen gewacht op business</a:t>
            </a:r>
          </a:p>
        </p:txBody>
      </p:sp>
      <p:sp>
        <p:nvSpPr>
          <p:cNvPr id="2" name="Tekstvak 1"/>
          <p:cNvSpPr txBox="1"/>
          <p:nvPr/>
        </p:nvSpPr>
        <p:spPr>
          <a:xfrm>
            <a:off x="429418" y="5905341"/>
            <a:ext cx="11201400" cy="461665"/>
          </a:xfrm>
          <a:prstGeom prst="rect">
            <a:avLst/>
          </a:prstGeom>
          <a:noFill/>
        </p:spPr>
        <p:txBody>
          <a:bodyPr wrap="square" rtlCol="0">
            <a:spAutoFit/>
          </a:bodyPr>
          <a:lstStyle/>
          <a:p>
            <a:r>
              <a:rPr lang="nl-NL" sz="1200" dirty="0"/>
              <a:t>NB: Met ingang van november is de HLD Fabriek ook changes gaan behandelen met impact op infrastructuur en waarvoor het HLD aangepast dient te worden. Deze zijn nog een onderdeel van deze eerste (versie van de) KPI rapportage.</a:t>
            </a:r>
          </a:p>
        </p:txBody>
      </p:sp>
    </p:spTree>
    <p:extLst>
      <p:ext uri="{BB962C8B-B14F-4D97-AF65-F5344CB8AC3E}">
        <p14:creationId xmlns:p14="http://schemas.microsoft.com/office/powerpoint/2010/main" val="335431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2100" y="1157702"/>
            <a:ext cx="11048400" cy="5471698"/>
          </a:xfrm>
        </p:spPr>
        <p:txBody>
          <a:bodyPr/>
          <a:lstStyle/>
          <a:p>
            <a:r>
              <a:rPr lang="nl-NL" sz="1800" dirty="0"/>
              <a:t>Bij elk werkend stuk software hoort een werkende hosting infrastructuur die voldoet aan de UWV Referentie- en Doelarchitectuur en IT-Richtlijnen.</a:t>
            </a:r>
          </a:p>
          <a:p>
            <a:endParaRPr lang="nl-NL" sz="1800" dirty="0"/>
          </a:p>
          <a:p>
            <a:r>
              <a:rPr lang="nl-NL" sz="1800" dirty="0"/>
              <a:t>Om een passende hosting infrastructuur te realiseren is het noodzakelijk dat de Functionele en Non-Functionele Requirements (FR &amp; </a:t>
            </a:r>
            <a:r>
              <a:rPr lang="nl-NL" sz="1800" dirty="0" err="1"/>
              <a:t>NFR’s</a:t>
            </a:r>
            <a:r>
              <a:rPr lang="nl-NL" sz="1800" dirty="0"/>
              <a:t>) van een applicatie vastgesteld worden. Deze requirements worden in een UWV Requirements document vastgelegd door de beheerders en architecten van de applicatie, de vertegenwoordigers van de applicatie eigenaar. De applicatie eigenaar is de eigenaar van het UWV Requirements document. </a:t>
            </a:r>
          </a:p>
          <a:p>
            <a:endParaRPr lang="nl-NL" sz="1800" dirty="0"/>
          </a:p>
          <a:p>
            <a:r>
              <a:rPr lang="nl-NL" sz="1800" dirty="0"/>
              <a:t>Het UWV Requirements document is vervolgens input voor de hosting leverancier om een adequate hosting infrastructuur te ontwerpen. Dit infrastructuur ontwerp wordt vastgelegd in het High Level Design (HLD).  Het HLD vormt de basis voor de realisatie van de hosting omgeving van de applicatie. Denk hierbij aan de benodigde servers, firewall toegangen, koppelingen met andere applicaties etc.</a:t>
            </a:r>
          </a:p>
          <a:p>
            <a:endParaRPr lang="nl-NL" sz="1800" dirty="0"/>
          </a:p>
          <a:p>
            <a:r>
              <a:rPr lang="nl-NL" sz="1800" dirty="0"/>
              <a:t>Het HLD wordt gevalideerd door het UWV Technical Design Autority (TDA). Bij positieve validatie geeft het TDA een bouwvergunning af, dit is de start van de realisatiefase.</a:t>
            </a:r>
          </a:p>
          <a:p>
            <a:endParaRPr lang="nl-NL" sz="1800" dirty="0"/>
          </a:p>
          <a:p>
            <a:endParaRPr lang="nl-NL" sz="1800" dirty="0"/>
          </a:p>
          <a:p>
            <a:endParaRPr lang="nl-NL" sz="1800" dirty="0"/>
          </a:p>
          <a:p>
            <a:endParaRPr lang="nl-NL" sz="1800" dirty="0"/>
          </a:p>
          <a:p>
            <a:endParaRPr lang="nl-NL" sz="1800" dirty="0"/>
          </a:p>
          <a:p>
            <a:endParaRPr lang="nl-NL" sz="18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7</a:t>
            </a:fld>
            <a:endParaRPr lang="en-GB" dirty="0"/>
          </a:p>
        </p:txBody>
      </p:sp>
      <p:sp>
        <p:nvSpPr>
          <p:cNvPr id="5" name="Titel 4"/>
          <p:cNvSpPr>
            <a:spLocks noGrp="1"/>
          </p:cNvSpPr>
          <p:nvPr>
            <p:ph type="title"/>
          </p:nvPr>
        </p:nvSpPr>
        <p:spPr/>
        <p:txBody>
          <a:bodyPr/>
          <a:lstStyle/>
          <a:p>
            <a:r>
              <a:rPr lang="nl-NL" dirty="0"/>
              <a:t>Wat is een HLD en waarom is dit voor UWV belangrijk?</a:t>
            </a:r>
          </a:p>
        </p:txBody>
      </p:sp>
    </p:spTree>
    <p:extLst>
      <p:ext uri="{BB962C8B-B14F-4D97-AF65-F5344CB8AC3E}">
        <p14:creationId xmlns:p14="http://schemas.microsoft.com/office/powerpoint/2010/main" val="348460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499" y="867731"/>
            <a:ext cx="11332633" cy="5723992"/>
          </a:xfrm>
        </p:spPr>
        <p:txBody>
          <a:bodyPr/>
          <a:lstStyle/>
          <a:p>
            <a:r>
              <a:rPr lang="nl-NL" sz="1600" dirty="0"/>
              <a:t>Het DXC High Level Design (HLD) wordt gebruikt om:</a:t>
            </a:r>
          </a:p>
          <a:p>
            <a:pPr marL="285750" indent="-285750">
              <a:buFont typeface="Arial" panose="020B0604020202020204" pitchFamily="34" charset="0"/>
              <a:buChar char="•"/>
            </a:pPr>
            <a:r>
              <a:rPr lang="nl-NL" sz="1600" dirty="0"/>
              <a:t>De hosting infrastructuur voor een applicatie te ontwerpen;.</a:t>
            </a:r>
          </a:p>
          <a:p>
            <a:pPr marL="285750" indent="-285750">
              <a:buFont typeface="Arial" panose="020B0604020202020204" pitchFamily="34" charset="0"/>
              <a:buChar char="•"/>
            </a:pPr>
            <a:r>
              <a:rPr lang="nl-NL" sz="1600" dirty="0"/>
              <a:t>De hosting infrastructuur voor een applicatie te valideren tegen de gestelde UWV Referentie- en Doelarchitectuur en IT-Richtlijnen door de UWV Technical Design Autority (TDA); </a:t>
            </a:r>
          </a:p>
          <a:p>
            <a:pPr marL="285750" indent="-285750">
              <a:buFont typeface="Arial" panose="020B0604020202020204" pitchFamily="34" charset="0"/>
              <a:buChar char="•"/>
            </a:pPr>
            <a:r>
              <a:rPr lang="nl-NL" sz="1600" dirty="0"/>
              <a:t>De implementatie te kunnen plannen en uitvoeren na verlenen van de bouwvergunning door het TDA;</a:t>
            </a:r>
          </a:p>
          <a:p>
            <a:pPr marL="285750" indent="-285750">
              <a:buFont typeface="Arial" panose="020B0604020202020204" pitchFamily="34" charset="0"/>
              <a:buChar char="•"/>
            </a:pPr>
            <a:r>
              <a:rPr lang="nl-NL" sz="1600" dirty="0"/>
              <a:t>De offerte voor projectrealisatie te kunnen opstellen;</a:t>
            </a:r>
          </a:p>
          <a:p>
            <a:pPr marL="285750" indent="-285750">
              <a:buFont typeface="Arial" panose="020B0604020202020204" pitchFamily="34" charset="0"/>
              <a:buChar char="•"/>
            </a:pPr>
            <a:r>
              <a:rPr lang="nl-NL" sz="1600" dirty="0"/>
              <a:t>De inrichting van het Technisch Applicatie Beheer (TAB) te ondersteunen en de monitoring van de technische applicatiebeschikbaarheid in te richten;</a:t>
            </a:r>
          </a:p>
          <a:p>
            <a:pPr marL="285750" indent="-285750">
              <a:buFont typeface="Arial" panose="020B0604020202020204" pitchFamily="34" charset="0"/>
              <a:buChar char="•"/>
            </a:pPr>
            <a:r>
              <a:rPr lang="nl-NL" sz="1600" dirty="0"/>
              <a:t>Als ‘single source of </a:t>
            </a:r>
            <a:r>
              <a:rPr lang="nl-NL" sz="1600" dirty="0" err="1"/>
              <a:t>truth</a:t>
            </a:r>
            <a:r>
              <a:rPr lang="nl-NL" sz="1600" dirty="0"/>
              <a:t>’, dat als basis geldt voor het kunnen (door)ontwikkelen van de applicatie.</a:t>
            </a:r>
          </a:p>
          <a:p>
            <a:endParaRPr lang="nl-NL" sz="1600" dirty="0"/>
          </a:p>
          <a:p>
            <a:r>
              <a:rPr lang="nl-NL" sz="1600" dirty="0"/>
              <a:t>Het HLD heeft een nauwe relatie met de UWV referentiearchitectuur, het generieke HLD </a:t>
            </a:r>
            <a:r>
              <a:rPr lang="nl-NL" sz="1600" dirty="0" err="1"/>
              <a:t>Verwerkings</a:t>
            </a:r>
            <a:r>
              <a:rPr lang="nl-NL" sz="1600" dirty="0"/>
              <a:t> Infrastructuur (HLD-VI), de Architectuur Building Blocks (ABB), de Solution Building Blocks (SBB) en het Software Architectuur Document (SAD).</a:t>
            </a:r>
          </a:p>
          <a:p>
            <a:r>
              <a:rPr lang="nl-NL" sz="1600" dirty="0"/>
              <a:t>Om </a:t>
            </a:r>
            <a:r>
              <a:rPr lang="nl-NL" sz="1600" dirty="0" err="1"/>
              <a:t>HLD’s</a:t>
            </a:r>
            <a:r>
              <a:rPr lang="nl-NL" sz="1600" dirty="0"/>
              <a:t> te maken gebruiken we </a:t>
            </a:r>
            <a:r>
              <a:rPr lang="nl-NL" sz="1600" dirty="0" err="1"/>
              <a:t>ABB's</a:t>
            </a:r>
            <a:r>
              <a:rPr lang="nl-NL" sz="1600" dirty="0"/>
              <a:t> en </a:t>
            </a:r>
            <a:r>
              <a:rPr lang="nl-NL" sz="1600" dirty="0" err="1"/>
              <a:t>SBB's</a:t>
            </a:r>
            <a:r>
              <a:rPr lang="nl-NL" sz="1600" dirty="0"/>
              <a:t> als basis voor de hosting infrastructuur oplossing;</a:t>
            </a:r>
          </a:p>
          <a:p>
            <a:pPr marL="647700" lvl="2" indent="-285750"/>
            <a:r>
              <a:rPr lang="nl-NL" sz="1400" dirty="0"/>
              <a:t>Architectuur Building Blocks (ABB), onderhouden </a:t>
            </a:r>
            <a:r>
              <a:rPr lang="nl-NL" sz="1400" i="1" dirty="0"/>
              <a:t>door UWV</a:t>
            </a:r>
            <a:r>
              <a:rPr lang="nl-NL" sz="1400" dirty="0"/>
              <a:t>, zijn opgebouwd uit een verzameling oplossingsbouwstenen (</a:t>
            </a:r>
            <a:r>
              <a:rPr lang="nl-NL" sz="1400" dirty="0" err="1"/>
              <a:t>SBB's</a:t>
            </a:r>
            <a:r>
              <a:rPr lang="nl-NL" sz="1400" dirty="0"/>
              <a:t>), ontworpen om samen te werken met andere bouwstenen (integraties);</a:t>
            </a:r>
          </a:p>
          <a:p>
            <a:pPr marL="647700" lvl="2" indent="-285750"/>
            <a:r>
              <a:rPr lang="nl-NL" sz="1400" dirty="0"/>
              <a:t>Solution Building Blocks (</a:t>
            </a:r>
            <a:r>
              <a:rPr lang="nl-NL" sz="1400" dirty="0" err="1"/>
              <a:t>SBB's</a:t>
            </a:r>
            <a:r>
              <a:rPr lang="nl-NL" sz="1400" dirty="0"/>
              <a:t>), onderhouden </a:t>
            </a:r>
            <a:r>
              <a:rPr lang="nl-NL" sz="1400" i="1" dirty="0"/>
              <a:t>door DXC</a:t>
            </a:r>
            <a:r>
              <a:rPr lang="nl-NL" sz="1400" dirty="0"/>
              <a:t>, zijn de componenten die ingezet worden om de datacenterhostingservice te implementeren; </a:t>
            </a:r>
            <a:br>
              <a:rPr lang="nl-NL" sz="1400" dirty="0"/>
            </a:br>
            <a:endParaRPr lang="nl-NL" sz="1400" dirty="0"/>
          </a:p>
          <a:p>
            <a:pPr marL="285750" indent="-285750">
              <a:buFont typeface="Arial" panose="020B0604020202020204" pitchFamily="34" charset="0"/>
              <a:buChar char="•"/>
            </a:pPr>
            <a:r>
              <a:rPr lang="nl-NL" sz="1600" dirty="0" err="1"/>
              <a:t>SBB’s</a:t>
            </a:r>
            <a:r>
              <a:rPr lang="nl-NL" sz="1600" dirty="0"/>
              <a:t> en hun Lifecycle status zijn te vinden op DWU: </a:t>
            </a:r>
            <a:r>
              <a:rPr lang="nl-NL" sz="1600" dirty="0">
                <a:hlinkClick r:id="rId2"/>
              </a:rPr>
              <a:t>Technology </a:t>
            </a:r>
            <a:r>
              <a:rPr lang="nl-NL" sz="1600" dirty="0" err="1">
                <a:hlinkClick r:id="rId2"/>
              </a:rPr>
              <a:t>Roadmap</a:t>
            </a:r>
            <a:endParaRPr lang="nl-NL" sz="1600" dirty="0"/>
          </a:p>
          <a:p>
            <a:pPr marL="285750" indent="-285750">
              <a:buFont typeface="Arial" panose="020B0604020202020204" pitchFamily="34" charset="0"/>
              <a:buChar char="•"/>
            </a:pPr>
            <a:endParaRPr lang="nl-NL" sz="1600"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8</a:t>
            </a:fld>
            <a:endParaRPr lang="en-GB" dirty="0"/>
          </a:p>
        </p:txBody>
      </p:sp>
      <p:sp>
        <p:nvSpPr>
          <p:cNvPr id="5" name="Titel 4"/>
          <p:cNvSpPr>
            <a:spLocks noGrp="1"/>
          </p:cNvSpPr>
          <p:nvPr>
            <p:ph type="title"/>
          </p:nvPr>
        </p:nvSpPr>
        <p:spPr>
          <a:xfrm>
            <a:off x="571500" y="285752"/>
            <a:ext cx="11049000" cy="661989"/>
          </a:xfrm>
        </p:spPr>
        <p:txBody>
          <a:bodyPr/>
          <a:lstStyle/>
          <a:p>
            <a:r>
              <a:rPr lang="nl-NL" dirty="0"/>
              <a:t>Waarvoor wordt het High Level Design gebruikt?</a:t>
            </a:r>
          </a:p>
        </p:txBody>
      </p:sp>
    </p:spTree>
    <p:extLst>
      <p:ext uri="{BB962C8B-B14F-4D97-AF65-F5344CB8AC3E}">
        <p14:creationId xmlns:p14="http://schemas.microsoft.com/office/powerpoint/2010/main" val="42678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286405"/>
            <a:ext cx="11048400" cy="5486928"/>
          </a:xfrm>
        </p:spPr>
        <p:txBody>
          <a:bodyPr/>
          <a:lstStyle/>
          <a:p>
            <a:r>
              <a:rPr lang="nl-NL" dirty="0"/>
              <a:t>Het HLD is onderdeel van de technische beheerdocumentatie van elke applicatie. De actuele versies hiervan zijn te vinden op het </a:t>
            </a:r>
            <a:r>
              <a:rPr lang="nl-NL" dirty="0" err="1"/>
              <a:t>Joined</a:t>
            </a:r>
            <a:r>
              <a:rPr lang="nl-NL" dirty="0"/>
              <a:t> Collaboration Platform (JCP) in de Delivery bibliotheek. Hierin staat een separate bibliotheek “Applications (</a:t>
            </a:r>
            <a:r>
              <a:rPr lang="nl-NL" dirty="0" err="1"/>
              <a:t>Restr</a:t>
            </a:r>
            <a:r>
              <a:rPr lang="nl-NL" dirty="0"/>
              <a:t>.)”. In deze bibliotheek staat weer per applicatie een map met de beheerdocumentatie van die applicatie:</a:t>
            </a:r>
          </a:p>
          <a:p>
            <a:pPr marL="342900" indent="-342900">
              <a:buFont typeface="Arial" panose="020B0604020202020204" pitchFamily="34" charset="0"/>
              <a:buChar char="•"/>
            </a:pPr>
            <a:r>
              <a:rPr lang="nl-NL" dirty="0"/>
              <a:t>Het UWV Requirements document (zodra gecreëerd voor die applicatie);</a:t>
            </a:r>
          </a:p>
          <a:p>
            <a:pPr marL="342900" indent="-342900">
              <a:buFont typeface="Arial" panose="020B0604020202020204" pitchFamily="34" charset="0"/>
              <a:buChar char="•"/>
            </a:pPr>
            <a:r>
              <a:rPr lang="nl-NL" dirty="0"/>
              <a:t>Het Hosting High Level Design (HLD); </a:t>
            </a:r>
          </a:p>
          <a:p>
            <a:pPr marL="342900" indent="-342900">
              <a:buFont typeface="Arial" panose="020B0604020202020204" pitchFamily="34" charset="0"/>
              <a:buChar char="•"/>
            </a:pPr>
            <a:r>
              <a:rPr lang="nl-NL" dirty="0"/>
              <a:t>Het Technical Maintenance Manual (TMM);</a:t>
            </a:r>
          </a:p>
          <a:p>
            <a:pPr marL="342900" indent="-342900">
              <a:buFont typeface="Arial" panose="020B0604020202020204" pitchFamily="34" charset="0"/>
              <a:buChar char="•"/>
            </a:pPr>
            <a:r>
              <a:rPr lang="nl-NL" dirty="0"/>
              <a:t>De Software Vinkenlijst (SVL);</a:t>
            </a:r>
          </a:p>
          <a:p>
            <a:pPr marL="342900" indent="-342900">
              <a:buFont typeface="Arial" panose="020B0604020202020204" pitchFamily="34" charset="0"/>
              <a:buChar char="•"/>
            </a:pPr>
            <a:r>
              <a:rPr lang="nl-NL" dirty="0"/>
              <a:t>Connectivity Sheet of Connectiviteitsoverzicht.</a:t>
            </a:r>
          </a:p>
          <a:p>
            <a:endParaRPr lang="nl-NL" dirty="0"/>
          </a:p>
          <a:p>
            <a:r>
              <a:rPr lang="nl-NL" dirty="0"/>
              <a:t>Locatie van deze Delivery Bibliotheek: </a:t>
            </a:r>
            <a:r>
              <a:rPr lang="en-US" dirty="0">
                <a:hlinkClick r:id="rId2"/>
              </a:rPr>
              <a:t>Delivery - Applications (</a:t>
            </a:r>
            <a:r>
              <a:rPr lang="en-US" dirty="0" err="1">
                <a:hlinkClick r:id="rId2"/>
              </a:rPr>
              <a:t>Restr</a:t>
            </a:r>
            <a:r>
              <a:rPr lang="en-US" dirty="0">
                <a:hlinkClick r:id="rId2"/>
              </a:rPr>
              <a:t>.) - All Documents (sharepoint.com)</a:t>
            </a:r>
            <a:r>
              <a:rPr lang="en-US" dirty="0"/>
              <a:t> </a:t>
            </a:r>
            <a:r>
              <a:rPr lang="en-US" sz="1400" dirty="0">
                <a:solidFill>
                  <a:srgbClr val="FF0000"/>
                </a:solidFill>
                <a:sym typeface="Wingdings" panose="05000000000000000000" pitchFamily="2" charset="2"/>
              </a:rPr>
              <a:t>Let op: </a:t>
            </a:r>
            <a:r>
              <a:rPr lang="en-US" sz="1400" dirty="0" err="1">
                <a:solidFill>
                  <a:srgbClr val="FF0000"/>
                </a:solidFill>
                <a:sym typeface="Wingdings" panose="05000000000000000000" pitchFamily="2" charset="2"/>
              </a:rPr>
              <a:t>hiervoor</a:t>
            </a:r>
            <a:r>
              <a:rPr lang="en-US" sz="1400" dirty="0">
                <a:solidFill>
                  <a:srgbClr val="FF0000"/>
                </a:solidFill>
                <a:sym typeface="Wingdings" panose="05000000000000000000" pitchFamily="2" charset="2"/>
              </a:rPr>
              <a:t> </a:t>
            </a:r>
            <a:r>
              <a:rPr lang="en-US" sz="1400" dirty="0" err="1">
                <a:solidFill>
                  <a:srgbClr val="FF0000"/>
                </a:solidFill>
                <a:sym typeface="Wingdings" panose="05000000000000000000" pitchFamily="2" charset="2"/>
              </a:rPr>
              <a:t>moeten</a:t>
            </a:r>
            <a:r>
              <a:rPr lang="en-US" sz="1400" dirty="0">
                <a:solidFill>
                  <a:srgbClr val="FF0000"/>
                </a:solidFill>
                <a:sym typeface="Wingdings" panose="05000000000000000000" pitchFamily="2" charset="2"/>
              </a:rPr>
              <a:t> </a:t>
            </a:r>
            <a:r>
              <a:rPr lang="en-US" sz="1400" dirty="0" err="1">
                <a:solidFill>
                  <a:srgbClr val="FF0000"/>
                </a:solidFill>
                <a:sym typeface="Wingdings" panose="05000000000000000000" pitchFamily="2" charset="2"/>
              </a:rPr>
              <a:t>specifieke</a:t>
            </a:r>
            <a:r>
              <a:rPr lang="en-US" sz="1400" dirty="0">
                <a:solidFill>
                  <a:srgbClr val="FF0000"/>
                </a:solidFill>
                <a:sym typeface="Wingdings" panose="05000000000000000000" pitchFamily="2" charset="2"/>
              </a:rPr>
              <a:t> </a:t>
            </a:r>
            <a:r>
              <a:rPr lang="en-US" sz="1400" dirty="0" err="1">
                <a:solidFill>
                  <a:srgbClr val="FF0000"/>
                </a:solidFill>
                <a:sym typeface="Wingdings" panose="05000000000000000000" pitchFamily="2" charset="2"/>
              </a:rPr>
              <a:t>toegangsrechten</a:t>
            </a:r>
            <a:r>
              <a:rPr lang="en-US" sz="1400" dirty="0">
                <a:solidFill>
                  <a:srgbClr val="FF0000"/>
                </a:solidFill>
                <a:sym typeface="Wingdings" panose="05000000000000000000" pitchFamily="2" charset="2"/>
              </a:rPr>
              <a:t> </a:t>
            </a:r>
            <a:r>
              <a:rPr lang="en-US" sz="1400" dirty="0" err="1">
                <a:solidFill>
                  <a:srgbClr val="FF0000"/>
                </a:solidFill>
                <a:sym typeface="Wingdings" panose="05000000000000000000" pitchFamily="2" charset="2"/>
              </a:rPr>
              <a:t>voor</a:t>
            </a:r>
            <a:r>
              <a:rPr lang="en-US" sz="1400" dirty="0">
                <a:solidFill>
                  <a:srgbClr val="FF0000"/>
                </a:solidFill>
                <a:sym typeface="Wingdings" panose="05000000000000000000" pitchFamily="2" charset="2"/>
              </a:rPr>
              <a:t> </a:t>
            </a:r>
            <a:r>
              <a:rPr lang="en-US" sz="1400" dirty="0" err="1">
                <a:solidFill>
                  <a:srgbClr val="FF0000"/>
                </a:solidFill>
                <a:sym typeface="Wingdings" panose="05000000000000000000" pitchFamily="2" charset="2"/>
              </a:rPr>
              <a:t>aangevraagd</a:t>
            </a:r>
            <a:r>
              <a:rPr lang="en-US" sz="1400" dirty="0">
                <a:solidFill>
                  <a:srgbClr val="FF0000"/>
                </a:solidFill>
                <a:sym typeface="Wingdings" panose="05000000000000000000" pitchFamily="2" charset="2"/>
              </a:rPr>
              <a:t> </a:t>
            </a:r>
            <a:r>
              <a:rPr lang="en-US" sz="1400" dirty="0" err="1">
                <a:solidFill>
                  <a:srgbClr val="FF0000"/>
                </a:solidFill>
                <a:sym typeface="Wingdings" panose="05000000000000000000" pitchFamily="2" charset="2"/>
              </a:rPr>
              <a:t>worden</a:t>
            </a:r>
            <a:r>
              <a:rPr lang="en-US" sz="1400" dirty="0">
                <a:solidFill>
                  <a:srgbClr val="FF0000"/>
                </a:solidFill>
                <a:sym typeface="Wingdings" panose="05000000000000000000" pitchFamily="2" charset="2"/>
              </a:rPr>
              <a:t> via jcp@uwv.nl!!</a:t>
            </a:r>
            <a:endParaRPr lang="nl-NL" sz="1400" dirty="0">
              <a:solidFill>
                <a:srgbClr val="FF0000"/>
              </a:solidFill>
            </a:endParaRPr>
          </a:p>
          <a:p>
            <a:endParaRPr lang="nl-NL"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9</a:t>
            </a:fld>
            <a:endParaRPr lang="en-GB" dirty="0"/>
          </a:p>
        </p:txBody>
      </p:sp>
      <p:sp>
        <p:nvSpPr>
          <p:cNvPr id="5" name="Titel 4"/>
          <p:cNvSpPr>
            <a:spLocks noGrp="1"/>
          </p:cNvSpPr>
          <p:nvPr>
            <p:ph type="title"/>
          </p:nvPr>
        </p:nvSpPr>
        <p:spPr/>
        <p:txBody>
          <a:bodyPr/>
          <a:lstStyle/>
          <a:p>
            <a:r>
              <a:rPr lang="nl-NL" dirty="0"/>
              <a:t>HLD is onderdeel van de technische beheer documentatie</a:t>
            </a:r>
          </a:p>
        </p:txBody>
      </p:sp>
    </p:spTree>
    <p:extLst>
      <p:ext uri="{BB962C8B-B14F-4D97-AF65-F5344CB8AC3E}">
        <p14:creationId xmlns:p14="http://schemas.microsoft.com/office/powerpoint/2010/main" val="20600659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6b5d1913aaaf4f47ac6d907c661dafd3bcadcb"/>
</p:tagLst>
</file>

<file path=ppt/theme/theme1.xml><?xml version="1.0" encoding="utf-8"?>
<a:theme xmlns:a="http://schemas.openxmlformats.org/drawingml/2006/main" name="UWV December 2021">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UWV_PPT_16x9_Referentie_20211209.pptx" id="{DCB99ADC-E288-48CE-B6AD-7120EBCB44AA}" vid="{8F1BF982-5E83-493E-BF4A-7ECE8A5E423D}"/>
    </a:ext>
  </a:extLst>
</a:theme>
</file>

<file path=ppt/theme/theme2.xml><?xml version="1.0" encoding="utf-8"?>
<a:theme xmlns:a="http://schemas.openxmlformats.org/drawingml/2006/main" name="Custom">
  <a:themeElements>
    <a:clrScheme name="UWV Kenniskleuren">
      <a:dk1>
        <a:sysClr val="windowText" lastClr="000000"/>
      </a:dk1>
      <a:lt1>
        <a:sysClr val="window" lastClr="FFFFFF"/>
      </a:lt1>
      <a:dk2>
        <a:srgbClr val="593166"/>
      </a:dk2>
      <a:lt2>
        <a:srgbClr val="1690D0"/>
      </a:lt2>
      <a:accent1>
        <a:srgbClr val="41AD49"/>
      </a:accent1>
      <a:accent2>
        <a:srgbClr val="E23527"/>
      </a:accent2>
      <a:accent3>
        <a:srgbClr val="1690D0"/>
      </a:accent3>
      <a:accent4>
        <a:srgbClr val="593166"/>
      </a:accent4>
      <a:accent5>
        <a:srgbClr val="7E8287"/>
      </a:accent5>
      <a:accent6>
        <a:srgbClr val="214E9E"/>
      </a:accent6>
      <a:hlink>
        <a:srgbClr val="214E9E"/>
      </a:hlink>
      <a:folHlink>
        <a:srgbClr val="593166"/>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6ACA"/>
    </a:custClr>
    <a:custClr name="UWV Donker Blauw">
      <a:srgbClr val="001588"/>
    </a:custClr>
    <a:custClr name="UWV Grijs">
      <a:srgbClr val="646569"/>
    </a:custClr>
    <a:custClr name="UWV Groen">
      <a:srgbClr val="4D9C2D"/>
    </a:custClr>
    <a:custClr name="UWV Signaal Rood">
      <a:srgbClr val="FF4338"/>
    </a:custClr>
    <a:custClr name="UWV Signaal Oranje">
      <a:srgbClr val="FF4D00"/>
    </a:custClr>
    <a:custClr name="UWV Signaal Groen">
      <a:srgbClr val="B8FF00"/>
    </a:custClr>
    <a:custClr name="Wit">
      <a:srgbClr val="FFFFFF"/>
    </a:custClr>
    <a:custClr name="Zwart">
      <a:srgbClr val="000000"/>
    </a:custClr>
    <a:custClr>
      <a:srgbClr val="FFFFFF"/>
    </a:custClr>
    <a:custClr name="UWV Blauw 65%">
      <a:srgbClr val="599EDC"/>
    </a:custClr>
    <a:custClr name="UWV Donker Blauw 65%">
      <a:srgbClr val="5967B1"/>
    </a:custClr>
    <a:custClr name="UWV Grijs 65%">
      <a:srgbClr val="9B9A9E"/>
    </a:custClr>
    <a:custClr name="UWV Groen 65%">
      <a:srgbClr val="89BF73"/>
    </a:custClr>
    <a:custClr>
      <a:srgbClr val="FFFFFF"/>
    </a:custClr>
    <a:custClr>
      <a:srgbClr val="FFFFFF"/>
    </a:custClr>
    <a:custClr>
      <a:srgbClr val="FFFFFF"/>
    </a:custClr>
    <a:custClr>
      <a:srgbClr val="FFFFFF"/>
    </a:custClr>
    <a:custClr>
      <a:srgbClr val="FFFFFF"/>
    </a:custClr>
    <a:custClr>
      <a:srgbClr val="FFFFFF"/>
    </a:custClr>
    <a:custClr name="UWV Blauw 35%">
      <a:srgbClr val="A6CBEC"/>
    </a:custClr>
    <a:custClr name="UWV Donker Blauw 35%">
      <a:srgbClr val="C5B5C7"/>
    </a:custClr>
    <a:custClr name="UWV Grijs 35%">
      <a:srgbClr val="C9C9CB"/>
    </a:custClr>
    <a:custClr name="UWV Groen 35%">
      <a:srgbClr val="C3DEB6"/>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BB4FAFD950FB47B8EA762B1DB12D7D" ma:contentTypeVersion="5" ma:contentTypeDescription="Create a new document." ma:contentTypeScope="" ma:versionID="f19ee7e5d5d46f760d080d238cea24dc">
  <xsd:schema xmlns:xsd="http://www.w3.org/2001/XMLSchema" xmlns:xs="http://www.w3.org/2001/XMLSchema" xmlns:p="http://schemas.microsoft.com/office/2006/metadata/properties" xmlns:ns2="fac4a55f-2980-45cc-af63-a3e6cc151de8" targetNamespace="http://schemas.microsoft.com/office/2006/metadata/properties" ma:root="true" ma:fieldsID="d146ecb80625216f6da84c27a2384367" ns2:_="">
    <xsd:import namespace="fac4a55f-2980-45cc-af63-a3e6cc151de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c4a55f-2980-45cc-af63-a3e6cc151d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186864-5589-4056-A96D-38DAC911B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c4a55f-2980-45cc-af63-a3e6cc151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87229A-B826-4AEE-996B-65E4010C73E8}">
  <ds:schemaRefs>
    <ds:schemaRef ds:uri="http://schemas.microsoft.com/sharepoint/v3/contenttype/forms"/>
  </ds:schemaRefs>
</ds:datastoreItem>
</file>

<file path=customXml/itemProps3.xml><?xml version="1.0" encoding="utf-8"?>
<ds:datastoreItem xmlns:ds="http://schemas.openxmlformats.org/officeDocument/2006/customXml" ds:itemID="{0EBB063E-FDDF-41CD-A2FB-057CDE9D8673}">
  <ds:schemaRefs>
    <ds:schemaRef ds:uri="http://purl.org/dc/elements/1.1/"/>
    <ds:schemaRef ds:uri="http://www.w3.org/XML/1998/namespace"/>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fac4a55f-2980-45cc-af63-a3e6cc151de8"/>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1433</TotalTime>
  <Words>2308</Words>
  <Application>Microsoft Office PowerPoint</Application>
  <PresentationFormat>Widescreen</PresentationFormat>
  <Paragraphs>290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UWV December 2021</vt:lpstr>
      <vt:lpstr>Instructies en gebruik HLD Fabriek V4</vt:lpstr>
      <vt:lpstr>Agenda</vt:lpstr>
      <vt:lpstr>Samenvatting</vt:lpstr>
      <vt:lpstr>Doel HLD Fabriek</vt:lpstr>
      <vt:lpstr>Werkwijze HLD Fabriek</vt:lpstr>
      <vt:lpstr>KPI Doorlooptijd - inclusief wachten op aanvrager</vt:lpstr>
      <vt:lpstr>Wat is een HLD en waarom is dit voor UWV belangrijk?</vt:lpstr>
      <vt:lpstr>Waarvoor wordt het High Level Design gebruikt?</vt:lpstr>
      <vt:lpstr>HLD is onderdeel van de technische beheer documentatie</vt:lpstr>
      <vt:lpstr>Wanneer moet een HLD opgesteld worden of aangepast? </vt:lpstr>
      <vt:lpstr>Wat moet ik aanpassen in het requirements document?</vt:lpstr>
      <vt:lpstr>Werkwijze HLD Fabriek</vt:lpstr>
      <vt:lpstr>Werkwijze HLD Fabriek</vt:lpstr>
      <vt:lpstr>Nieuwe applicatie – instructies voor HLD creatie</vt:lpstr>
      <vt:lpstr>Bestaande applicatie – instructies voor HLD aanpassingen</vt:lpstr>
      <vt:lpstr>Sprint activiteiten: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HLD Fabriek</dc:title>
  <dc:creator>Visser, Henk-Jan (H.J.)</dc:creator>
  <cp:lastModifiedBy>Niessen, Henry (H.J.J.M.)</cp:lastModifiedBy>
  <cp:revision>127</cp:revision>
  <dcterms:created xsi:type="dcterms:W3CDTF">2022-03-17T11:49:09Z</dcterms:created>
  <dcterms:modified xsi:type="dcterms:W3CDTF">2024-02-28T08:36:38Z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0x01010051BB4FAFD950FB47B8EA762B1DB12D7D</vt:lpwstr>
  </property>
</Properties>
</file>