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16"/>
  </p:notesMasterIdLst>
  <p:handoutMasterIdLst>
    <p:handoutMasterId r:id="rId17"/>
  </p:handoutMasterIdLst>
  <p:sldIdLst>
    <p:sldId id="504" r:id="rId7"/>
    <p:sldId id="259" r:id="rId8"/>
    <p:sldId id="515" r:id="rId9"/>
    <p:sldId id="516" r:id="rId10"/>
    <p:sldId id="523" r:id="rId11"/>
    <p:sldId id="524" r:id="rId12"/>
    <p:sldId id="525" r:id="rId13"/>
    <p:sldId id="526" r:id="rId14"/>
    <p:sldId id="5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4" autoAdjust="0"/>
    <p:restoredTop sz="73837" autoAdjust="0"/>
  </p:normalViewPr>
  <p:slideViewPr>
    <p:cSldViewPr snapToGrid="0" showGuides="1">
      <p:cViewPr varScale="1">
        <p:scale>
          <a:sx n="113" d="100"/>
          <a:sy n="113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18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5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‘Video’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video,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dia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2284892-7C9A-4D04-8847-F17135B58BD5}"/>
              </a:ext>
            </a:extLst>
          </p:cNvPr>
          <p:cNvSpPr/>
          <p:nvPr userDrawn="1"/>
        </p:nvSpPr>
        <p:spPr bwMode="hidden">
          <a:xfrm>
            <a:off x="-3240000" y="0"/>
            <a:ext cx="1867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A20C14-327D-4371-A60F-18A16F26AF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C9C9CB"/>
          </a:solidFill>
        </p:spPr>
        <p:txBody>
          <a:bodyPr lIns="360000" tIns="360000" rIns="360000" bIns="360000"/>
          <a:lstStyle>
            <a:lvl1pPr marL="0" indent="0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0CBB-FC37-471E-9B36-7F2B8C0D076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2285999"/>
            <a:ext cx="8572500" cy="3423600"/>
          </a:xfrm>
          <a:prstGeom prst="rect">
            <a:avLst/>
          </a:prstGeom>
          <a:solidFill>
            <a:srgbClr val="006ACA">
              <a:alpha val="65000"/>
            </a:srgbClr>
          </a:solidFill>
        </p:spPr>
        <p:txBody>
          <a:bodyPr lIns="1008000" tIns="360000" bIns="720000" anchor="t" anchorCtr="0"/>
          <a:lstStyle>
            <a:lvl1pPr algn="l">
              <a:lnSpc>
                <a:spcPct val="85000"/>
              </a:lnSpc>
              <a:spcBef>
                <a:spcPts val="600"/>
              </a:spcBef>
              <a:defRPr sz="4800" b="0" kern="110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17EE28-757F-428A-9BFB-5CEB26EFEC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5688" y="4381500"/>
            <a:ext cx="4640262" cy="2714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presentator</a:t>
            </a:r>
            <a:endParaRPr lang="nl-NL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F8013B4-BA6D-4761-B5F0-F88EA95BB5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5688" y="4693444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Functie</a:t>
            </a:r>
            <a:endParaRPr lang="nl-NL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0E9A76D-C11C-4B6B-B990-A5DAACAAE3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688" y="5198269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Datum</a:t>
            </a:r>
            <a:endParaRPr lang="nl-NL" dirty="0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7044AF3B-4B52-4270-B333-4061C20953E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240000" y="273050"/>
            <a:ext cx="3240000" cy="3155950"/>
          </a:xfrm>
          <a:prstGeom prst="rect">
            <a:avLst/>
          </a:prstGeom>
        </p:spPr>
        <p:txBody>
          <a:bodyPr rIns="36000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Gebruik van afbeeldingen als achtergrond voor </a:t>
            </a:r>
            <a:r>
              <a:rPr lang="nl-NL" sz="1200" b="1" dirty="0" err="1">
                <a:solidFill>
                  <a:schemeClr val="tx1"/>
                </a:solidFill>
              </a:rPr>
              <a:t>Startdia</a:t>
            </a:r>
            <a:endParaRPr lang="nl-NL" sz="1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Ga nu naar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kies </a:t>
            </a:r>
            <a:r>
              <a:rPr lang="nl-NL" sz="1200" b="1" dirty="0">
                <a:solidFill>
                  <a:schemeClr val="tx1"/>
                </a:solidFill>
              </a:rPr>
              <a:t>‘Afbeeldingen’</a:t>
            </a:r>
            <a:r>
              <a:rPr lang="nl-NL" sz="12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Kies een afbeelding, klik op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200" b="0" dirty="0" err="1">
                <a:solidFill>
                  <a:schemeClr val="tx1"/>
                </a:solidFill>
              </a:rPr>
              <a:t>crop</a:t>
            </a:r>
            <a:r>
              <a:rPr lang="nl-NL" sz="1200" b="0" dirty="0">
                <a:solidFill>
                  <a:schemeClr val="tx1"/>
                </a:solidFill>
              </a:rPr>
              <a:t>- functie onder </a:t>
            </a:r>
            <a:r>
              <a:rPr lang="nl-NL" sz="1200" b="1" dirty="0">
                <a:solidFill>
                  <a:schemeClr val="tx1"/>
                </a:solidFill>
              </a:rPr>
              <a:t>‘Opmaak’/’Bijsnijden’</a:t>
            </a:r>
            <a:r>
              <a:rPr lang="nl-NL" sz="12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1E916F31-1FC7-4F18-AD4D-08308973A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8775" y="4873011"/>
            <a:ext cx="2257200" cy="626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>
          <p15:clr>
            <a:srgbClr val="FBAE40"/>
          </p15:clr>
        </p15:guide>
        <p15:guide id="2" orient="horz" pos="2931">
          <p15:clr>
            <a:srgbClr val="FBAE40"/>
          </p15:clr>
        </p15:guide>
        <p15:guide id="3" orient="horz" pos="2976">
          <p15:clr>
            <a:srgbClr val="FBAE40"/>
          </p15:clr>
        </p15:guide>
        <p15:guide id="4" orient="horz" pos="3067">
          <p15:clr>
            <a:srgbClr val="FBAE40"/>
          </p15:clr>
        </p15:guide>
        <p15:guide id="5" pos="665">
          <p15:clr>
            <a:srgbClr val="FBAE40"/>
          </p15:clr>
        </p15:guide>
        <p15:guide id="6" pos="5405">
          <p15:clr>
            <a:srgbClr val="FBAE40"/>
          </p15:clr>
        </p15:guide>
        <p15:guide id="7" pos="960">
          <p15:clr>
            <a:srgbClr val="FBAE40"/>
          </p15:clr>
        </p15:guide>
        <p15:guide id="8" orient="horz" pos="1434">
          <p15:clr>
            <a:srgbClr val="FBAE40"/>
          </p15:clr>
        </p15:guide>
        <p15:guide id="9" orient="horz" pos="3589">
          <p15:clr>
            <a:srgbClr val="FBAE40"/>
          </p15:clr>
        </p15:guide>
        <p15:guide id="10" orient="horz" pos="3793">
          <p15:clr>
            <a:srgbClr val="FBAE40"/>
          </p15:clr>
        </p15:guide>
        <p15:guide id="11" orient="horz" pos="3294">
          <p15:clr>
            <a:srgbClr val="FBAE40"/>
          </p15:clr>
        </p15:guide>
        <p15:guide id="12" orient="horz" pos="3385">
          <p15:clr>
            <a:srgbClr val="FBAE40"/>
          </p15:clr>
        </p15:guide>
        <p15:guide id="13" pos="5314">
          <p15:clr>
            <a:srgbClr val="FBAE40"/>
          </p15:clr>
        </p15:guide>
        <p15:guide id="14" pos="4089">
          <p15:clr>
            <a:srgbClr val="FBAE40"/>
          </p15:clr>
        </p15:guide>
        <p15:guide id="15" orient="horz" pos="3113">
          <p15:clr>
            <a:srgbClr val="FBAE40"/>
          </p15:clr>
        </p15:guide>
        <p15:guide id="16" orient="horz" pos="34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7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896815" y="1342159"/>
            <a:ext cx="10363200" cy="213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3200" dirty="0" smtClean="0"/>
              <a:t>Aan de </a:t>
            </a:r>
            <a:r>
              <a:rPr lang="en" sz="3200" dirty="0" smtClean="0"/>
              <a:t>slag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InfoSphere Data Architect </a:t>
            </a:r>
            <a:endParaRPr sz="2000" dirty="0"/>
          </a:p>
        </p:txBody>
      </p:sp>
      <p:sp>
        <p:nvSpPr>
          <p:cNvPr id="2" name="Tekstvak 1"/>
          <p:cNvSpPr txBox="1"/>
          <p:nvPr/>
        </p:nvSpPr>
        <p:spPr>
          <a:xfrm>
            <a:off x="896815" y="521208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Gilbert Nuijten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Januari 2022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/>
              <a:t>Onderwerpen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smtClean="0"/>
              <a:t>Introductie IDA. Nuijten GSM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712462" y="2047049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Wat is een </a:t>
            </a:r>
            <a:r>
              <a:rPr lang="nl-NL" sz="20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workspace</a:t>
            </a:r>
            <a:endParaRPr lang="nl-NL" sz="20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712462" y="3619621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Importeren bestaand model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12462" y="2833335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structuur van IDA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12462" y="1260763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Hoe kom ik bij IDA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50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Hoe kom ik bij </a:t>
            </a:r>
            <a:r>
              <a:rPr lang="nl-NL" dirty="0" err="1" smtClean="0"/>
              <a:t>InfoSphere</a:t>
            </a:r>
            <a:r>
              <a:rPr lang="nl-NL" dirty="0" smtClean="0"/>
              <a:t> </a:t>
            </a:r>
            <a:r>
              <a:rPr lang="nl-NL" dirty="0"/>
              <a:t>Data </a:t>
            </a:r>
            <a:r>
              <a:rPr lang="nl-NL" dirty="0" smtClean="0"/>
              <a:t>Architect</a:t>
            </a:r>
            <a:r>
              <a:rPr lang="nl-NL" dirty="0"/>
              <a:t>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7221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IDA is geïnstalleerd op een aparte </a:t>
            </a:r>
            <a:r>
              <a:rPr lang="nl-NL" sz="2000" b="1" dirty="0" smtClean="0">
                <a:solidFill>
                  <a:schemeClr val="tx2"/>
                </a:solidFill>
              </a:rPr>
              <a:t>server; </a:t>
            </a:r>
            <a:r>
              <a:rPr lang="nl-NL" sz="2000" b="1" dirty="0" smtClean="0">
                <a:solidFill>
                  <a:schemeClr val="tx2"/>
                </a:solidFill>
              </a:rPr>
              <a:t>UCRA-O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Deze is te benaderen via een </a:t>
            </a:r>
            <a:r>
              <a:rPr lang="nl-NL" i="1" dirty="0" smtClean="0">
                <a:solidFill>
                  <a:schemeClr val="tx2"/>
                </a:solidFill>
              </a:rPr>
              <a:t>remote </a:t>
            </a:r>
            <a:r>
              <a:rPr lang="nl-NL" i="1" dirty="0">
                <a:solidFill>
                  <a:schemeClr val="tx2"/>
                </a:solidFill>
              </a:rPr>
              <a:t>desktop </a:t>
            </a:r>
            <a:r>
              <a:rPr lang="nl-NL" i="1" dirty="0" err="1" smtClean="0">
                <a:solidFill>
                  <a:schemeClr val="tx2"/>
                </a:solidFill>
              </a:rPr>
              <a:t>session</a:t>
            </a:r>
            <a:r>
              <a:rPr lang="nl-NL" i="1" dirty="0" smtClean="0">
                <a:solidFill>
                  <a:schemeClr val="tx2"/>
                </a:solidFill>
              </a:rPr>
              <a:t>, Microsoft Terminal Server Client</a:t>
            </a:r>
            <a:r>
              <a:rPr lang="nl-NL" dirty="0" smtClean="0">
                <a:solidFill>
                  <a:schemeClr val="tx2"/>
                </a:solidFill>
              </a:rPr>
              <a:t> ()</a:t>
            </a:r>
            <a:endParaRPr lang="nl-NL" dirty="0">
              <a:solidFill>
                <a:schemeClr val="tx2"/>
              </a:solidFill>
            </a:endParaRPr>
          </a:p>
          <a:p>
            <a:pPr lvl="2"/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tx2"/>
                </a:solidFill>
              </a:rPr>
              <a:t>Login met je UWV gebruikersnaam en wachtwoord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Voor je gebruikersnaam komt: UWPOL\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Dus: </a:t>
            </a:r>
            <a:r>
              <a:rPr lang="nl-NL" b="1" dirty="0" smtClean="0">
                <a:solidFill>
                  <a:schemeClr val="tx2"/>
                </a:solidFill>
              </a:rPr>
              <a:t>UWPOL</a:t>
            </a:r>
            <a:r>
              <a:rPr lang="nl-NL" dirty="0" smtClean="0">
                <a:solidFill>
                  <a:schemeClr val="tx2"/>
                </a:solidFill>
              </a:rPr>
              <a:t>\[</a:t>
            </a:r>
            <a:r>
              <a:rPr lang="nl-NL" i="1" dirty="0" smtClean="0">
                <a:solidFill>
                  <a:schemeClr val="tx2"/>
                </a:solidFill>
              </a:rPr>
              <a:t>gebruikersnaam</a:t>
            </a:r>
            <a:r>
              <a:rPr lang="nl-NL" dirty="0" smtClean="0">
                <a:solidFill>
                  <a:schemeClr val="tx2"/>
                </a:solidFill>
              </a:rPr>
              <a:t>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r>
              <a:rPr lang="nl-NL" dirty="0" smtClean="0">
                <a:solidFill>
                  <a:schemeClr val="tx2"/>
                </a:solidFill>
              </a:rPr>
              <a:t>Let op, de toegang moet wel eerst geregeld worden, zowel UCRA-O als IDA</a:t>
            </a:r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058" y="694267"/>
            <a:ext cx="1478718" cy="27813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021" y="3744158"/>
            <a:ext cx="2609742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71958" y="1097280"/>
            <a:ext cx="61219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Op de server zoek je naar: Data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Druk op enter en IDA start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Hoe kom ik bij </a:t>
            </a:r>
            <a:r>
              <a:rPr lang="nl-NL" dirty="0" err="1" smtClean="0"/>
              <a:t>InfoSphere</a:t>
            </a:r>
            <a:r>
              <a:rPr lang="nl-NL" dirty="0" smtClean="0"/>
              <a:t> </a:t>
            </a:r>
            <a:r>
              <a:rPr lang="nl-NL" dirty="0"/>
              <a:t>Data </a:t>
            </a:r>
            <a:r>
              <a:rPr lang="nl-NL" dirty="0" smtClean="0"/>
              <a:t>Architect</a:t>
            </a:r>
            <a:r>
              <a:rPr lang="nl-NL" dirty="0"/>
              <a:t>?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96" y="1225689"/>
            <a:ext cx="3324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43383" y="1102079"/>
            <a:ext cx="100803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De eerste vraag die IDA stelt is welke </a:t>
            </a:r>
            <a:r>
              <a:rPr lang="nl-NL" sz="2000" i="1" dirty="0" smtClean="0">
                <a:solidFill>
                  <a:schemeClr val="tx2"/>
                </a:solidFill>
              </a:rPr>
              <a:t>workspace</a:t>
            </a:r>
            <a:r>
              <a:rPr lang="nl-NL" sz="2000" dirty="0" smtClean="0">
                <a:solidFill>
                  <a:schemeClr val="tx2"/>
                </a:solidFill>
              </a:rPr>
              <a:t> je wilt gebruiken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r>
              <a:rPr lang="nl-NL" sz="2000" b="1" i="1" dirty="0" smtClean="0">
                <a:solidFill>
                  <a:schemeClr val="tx2"/>
                </a:solidFill>
              </a:rPr>
              <a:t>Workspace</a:t>
            </a:r>
            <a:r>
              <a:rPr lang="nl-NL" sz="2000" b="1" dirty="0" smtClean="0">
                <a:solidFill>
                  <a:schemeClr val="tx2"/>
                </a:solidFill>
              </a:rPr>
              <a:t> is een </a:t>
            </a:r>
            <a:r>
              <a:rPr lang="nl-NL" sz="2000" b="1" dirty="0" smtClean="0">
                <a:solidFill>
                  <a:schemeClr val="tx2"/>
                </a:solidFill>
              </a:rPr>
              <a:t>folder </a:t>
            </a:r>
            <a:r>
              <a:rPr lang="nl-NL" sz="2000" b="1" dirty="0" smtClean="0">
                <a:solidFill>
                  <a:schemeClr val="tx2"/>
                </a:solidFill>
              </a:rPr>
              <a:t>op het filesysteem van de server waar jouw werk wordt opgeslagen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r>
              <a:rPr lang="nl-NL" dirty="0" smtClean="0">
                <a:solidFill>
                  <a:schemeClr val="tx2"/>
                </a:solidFill>
              </a:rPr>
              <a:t>Je moet hier een </a:t>
            </a:r>
            <a:r>
              <a:rPr lang="nl-NL" dirty="0" smtClean="0">
                <a:solidFill>
                  <a:schemeClr val="tx2"/>
                </a:solidFill>
              </a:rPr>
              <a:t>locatie </a:t>
            </a:r>
            <a:r>
              <a:rPr lang="nl-NL" dirty="0" smtClean="0">
                <a:solidFill>
                  <a:schemeClr val="tx2"/>
                </a:solidFill>
              </a:rPr>
              <a:t>op de server kiezen waar IDA het model neerzet</a:t>
            </a:r>
          </a:p>
          <a:p>
            <a:endParaRPr lang="nl-NL" dirty="0">
              <a:solidFill>
                <a:schemeClr val="tx2"/>
              </a:solidFill>
            </a:endParaRPr>
          </a:p>
          <a:p>
            <a:r>
              <a:rPr lang="nl-NL" dirty="0" smtClean="0">
                <a:solidFill>
                  <a:schemeClr val="tx2"/>
                </a:solidFill>
              </a:rPr>
              <a:t>Klik op </a:t>
            </a:r>
            <a:r>
              <a:rPr lang="nl-NL" i="1" dirty="0" smtClean="0">
                <a:solidFill>
                  <a:schemeClr val="tx2"/>
                </a:solidFill>
              </a:rPr>
              <a:t>Browse </a:t>
            </a:r>
            <a:r>
              <a:rPr lang="nl-NL" dirty="0" smtClean="0">
                <a:solidFill>
                  <a:schemeClr val="tx2"/>
                </a:solidFill>
              </a:rPr>
              <a:t>en kies een folder. </a:t>
            </a:r>
            <a:r>
              <a:rPr lang="nl-NL" i="1" dirty="0" smtClean="0">
                <a:solidFill>
                  <a:schemeClr val="tx2"/>
                </a:solidFill>
              </a:rPr>
              <a:t>C:\documents\IDA </a:t>
            </a:r>
            <a:r>
              <a:rPr lang="nl-NL" dirty="0" smtClean="0">
                <a:solidFill>
                  <a:schemeClr val="tx2"/>
                </a:solidFill>
              </a:rPr>
              <a:t>bijvoorbeeld</a:t>
            </a:r>
          </a:p>
          <a:p>
            <a:endParaRPr lang="nl-NL" i="1" dirty="0">
              <a:solidFill>
                <a:schemeClr val="tx2"/>
              </a:solidFill>
            </a:endParaRPr>
          </a:p>
          <a:p>
            <a:r>
              <a:rPr lang="nl-NL" dirty="0" smtClean="0">
                <a:solidFill>
                  <a:schemeClr val="tx2"/>
                </a:solidFill>
              </a:rPr>
              <a:t>Klik op OK, nadat je een workspace hebt gekozen, en IDA wordt geopend</a:t>
            </a:r>
            <a:endParaRPr lang="nl-NL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Wat is een workspace?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71" y="4291541"/>
            <a:ext cx="6153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43384" y="1102079"/>
            <a:ext cx="60743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Voordat je aan de slag kan moet je een project aanmaken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Maak een </a:t>
            </a:r>
            <a:r>
              <a:rPr lang="nl-NL" i="1" dirty="0" smtClean="0">
                <a:solidFill>
                  <a:schemeClr val="tx2"/>
                </a:solidFill>
              </a:rPr>
              <a:t>Data Design Project </a:t>
            </a:r>
            <a:r>
              <a:rPr lang="nl-NL" dirty="0" smtClean="0">
                <a:solidFill>
                  <a:schemeClr val="tx2"/>
                </a:solidFill>
              </a:rPr>
              <a:t>aan. Deze wordt in je </a:t>
            </a:r>
            <a:r>
              <a:rPr lang="nl-NL" i="1" dirty="0" smtClean="0">
                <a:solidFill>
                  <a:schemeClr val="tx2"/>
                </a:solidFill>
              </a:rPr>
              <a:t>workspace</a:t>
            </a:r>
            <a:r>
              <a:rPr lang="nl-NL" dirty="0" smtClean="0">
                <a:solidFill>
                  <a:schemeClr val="tx2"/>
                </a:solidFill>
              </a:rPr>
              <a:t> opgeslagen</a:t>
            </a:r>
            <a:endParaRPr lang="nl-NL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Structuur van IDA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13" y="1205164"/>
            <a:ext cx="3584237" cy="922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13" y="2809760"/>
            <a:ext cx="2757487" cy="249725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43385" y="2710220"/>
            <a:ext cx="5473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Kies een naam en klik op </a:t>
            </a:r>
            <a:r>
              <a:rPr lang="nl-NL" sz="2000" i="1" dirty="0" smtClean="0">
                <a:solidFill>
                  <a:schemeClr val="tx2"/>
                </a:solidFill>
              </a:rPr>
              <a:t>Finish</a:t>
            </a: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43382" y="1109043"/>
            <a:ext cx="1008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Nu heb je een ‘leeg’ project</a:t>
            </a:r>
            <a:endParaRPr lang="nl-NL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Structuur van IDA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26" y="781050"/>
            <a:ext cx="1771650" cy="194310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343383" y="2724150"/>
            <a:ext cx="10866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De drie folders die relevant zijn voor ons, op dit moment: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chemeClr val="tx2"/>
                </a:solidFill>
              </a:rPr>
              <a:t>Mappings</a:t>
            </a:r>
            <a:r>
              <a:rPr lang="nl-NL" dirty="0" smtClean="0">
                <a:solidFill>
                  <a:schemeClr val="tx2"/>
                </a:solidFill>
              </a:rPr>
              <a:t>: 		Hier staan de </a:t>
            </a:r>
            <a:r>
              <a:rPr lang="nl-NL" dirty="0" err="1" smtClean="0">
                <a:solidFill>
                  <a:schemeClr val="tx2"/>
                </a:solidFill>
              </a:rPr>
              <a:t>mappingen</a:t>
            </a:r>
            <a:r>
              <a:rPr lang="nl-NL" dirty="0" smtClean="0">
                <a:solidFill>
                  <a:schemeClr val="tx2"/>
                </a:solidFill>
              </a:rPr>
              <a:t> 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tx2"/>
                </a:solidFill>
              </a:rPr>
              <a:t>Data </a:t>
            </a:r>
            <a:r>
              <a:rPr lang="nl-NL" b="1" dirty="0" err="1" smtClean="0">
                <a:solidFill>
                  <a:schemeClr val="tx2"/>
                </a:solidFill>
              </a:rPr>
              <a:t>Diagrams</a:t>
            </a:r>
            <a:r>
              <a:rPr lang="nl-NL" dirty="0" smtClean="0">
                <a:solidFill>
                  <a:schemeClr val="tx2"/>
                </a:solidFill>
              </a:rPr>
              <a:t>: 	Hier staan de data diagrammen in, visueel datamodel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tx2"/>
                </a:solidFill>
              </a:rPr>
              <a:t>Data </a:t>
            </a:r>
            <a:r>
              <a:rPr lang="nl-NL" b="1" dirty="0" err="1" smtClean="0">
                <a:solidFill>
                  <a:schemeClr val="tx2"/>
                </a:solidFill>
              </a:rPr>
              <a:t>Models</a:t>
            </a:r>
            <a:r>
              <a:rPr lang="nl-NL" dirty="0" smtClean="0">
                <a:solidFill>
                  <a:schemeClr val="tx2"/>
                </a:solidFill>
              </a:rPr>
              <a:t>: 		Hier worden de datamodellen opgeslagen</a:t>
            </a:r>
          </a:p>
          <a:p>
            <a:pPr lvl="1"/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43383" y="1102079"/>
            <a:ext cx="601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Ga naar: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File</a:t>
            </a:r>
            <a:r>
              <a:rPr lang="nl-NL" sz="2000" dirty="0" smtClean="0">
                <a:solidFill>
                  <a:schemeClr val="tx2"/>
                </a:solidFill>
              </a:rPr>
              <a:t>, </a:t>
            </a:r>
            <a:r>
              <a:rPr lang="nl-NL" sz="2000" i="1" dirty="0" smtClean="0">
                <a:solidFill>
                  <a:schemeClr val="tx2"/>
                </a:solidFill>
              </a:rPr>
              <a:t>Open </a:t>
            </a:r>
            <a:r>
              <a:rPr lang="nl-NL" sz="2000" i="1" dirty="0" err="1" smtClean="0">
                <a:solidFill>
                  <a:schemeClr val="tx2"/>
                </a:solidFill>
              </a:rPr>
              <a:t>Projects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from</a:t>
            </a:r>
            <a:r>
              <a:rPr lang="nl-NL" sz="2000" i="1" dirty="0" smtClean="0">
                <a:solidFill>
                  <a:schemeClr val="tx2"/>
                </a:solidFill>
              </a:rPr>
              <a:t> File System</a:t>
            </a:r>
            <a:endParaRPr lang="nl-NL" i="1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Openen van een bestaand project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2" y="904346"/>
            <a:ext cx="3114675" cy="16097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62" y="3074005"/>
            <a:ext cx="4538662" cy="278069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71500" y="4319331"/>
            <a:ext cx="5724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Zoek het project (Dit is altijd een folder, geen </a:t>
            </a:r>
            <a:r>
              <a:rPr lang="nl-NL" sz="2000" i="1" dirty="0" smtClean="0">
                <a:solidFill>
                  <a:schemeClr val="tx2"/>
                </a:solidFill>
              </a:rPr>
              <a:t>file</a:t>
            </a:r>
            <a:r>
              <a:rPr lang="nl-NL" sz="20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op </a:t>
            </a:r>
            <a:r>
              <a:rPr lang="nl-NL" sz="2000" i="1" dirty="0" smtClean="0">
                <a:solidFill>
                  <a:schemeClr val="tx2"/>
                </a:solidFill>
              </a:rPr>
              <a:t>Finish</a:t>
            </a:r>
            <a:r>
              <a:rPr lang="nl-NL" sz="2000" dirty="0" smtClean="0">
                <a:solidFill>
                  <a:schemeClr val="tx2"/>
                </a:solidFill>
              </a:rPr>
              <a:t> om project te openen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721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43383" y="1102079"/>
            <a:ext cx="601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Nu zie je in de </a:t>
            </a:r>
            <a:r>
              <a:rPr lang="nl-NL" sz="2000" i="1" dirty="0" smtClean="0">
                <a:solidFill>
                  <a:schemeClr val="tx2"/>
                </a:solidFill>
              </a:rPr>
              <a:t>Data Project Explorer </a:t>
            </a:r>
            <a:r>
              <a:rPr lang="nl-NL" sz="2000" dirty="0" smtClean="0">
                <a:solidFill>
                  <a:schemeClr val="tx2"/>
                </a:solidFill>
              </a:rPr>
              <a:t>twee </a:t>
            </a:r>
            <a:r>
              <a:rPr lang="nl-NL" sz="2000" smtClean="0">
                <a:solidFill>
                  <a:schemeClr val="tx2"/>
                </a:solidFill>
              </a:rPr>
              <a:t>open projecten</a:t>
            </a:r>
            <a:endParaRPr lang="nl-NL" i="1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Openen van een bestaand project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12" y="1102079"/>
            <a:ext cx="216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57A8319E59542B3250F5F43AF7D1B" ma:contentTypeVersion="7" ma:contentTypeDescription="Een nieuw document maken." ma:contentTypeScope="" ma:versionID="b66b99a272f17e2d76a4c62b1425da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5ff7a45de7896e395111842ec05b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CB8FF6-498A-4F1B-B409-D4D10201F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4A580D-575F-4FC2-976E-26127990DEA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8962679-FE98-44EE-8579-7BE82A1F5E6D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D852DAD6-6150-49DD-9500-684F7EA2CF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A451154-7673-4D14-B22F-023E4722D0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 (1)</Template>
  <TotalTime>0</TotalTime>
  <Words>342</Words>
  <Application>Microsoft Office PowerPoint</Application>
  <PresentationFormat>Breedbeeld</PresentationFormat>
  <Paragraphs>50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Nuon Matthew Light</vt:lpstr>
      <vt:lpstr>Verdana</vt:lpstr>
      <vt:lpstr>UWV Januari 2019</vt:lpstr>
      <vt:lpstr>Aan de slag InfoSphere Data Architect </vt:lpstr>
      <vt:lpstr>Onderwerpen</vt:lpstr>
      <vt:lpstr>Hoe kom ik bij InfoSphere Data Architect?</vt:lpstr>
      <vt:lpstr>Hoe kom ik bij InfoSphere Data Architect?</vt:lpstr>
      <vt:lpstr>Wat is een workspace?</vt:lpstr>
      <vt:lpstr>Structuur van IDA</vt:lpstr>
      <vt:lpstr>Structuur van IDA</vt:lpstr>
      <vt:lpstr>Openen van een bestaand project</vt:lpstr>
      <vt:lpstr>Openen van een bestaand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Tabois, Lydia (L.)</dc:creator>
  <cp:lastModifiedBy>Nuijten, Gilbert</cp:lastModifiedBy>
  <cp:revision>1226</cp:revision>
  <dcterms:created xsi:type="dcterms:W3CDTF">2019-04-23T09:53:36Z</dcterms:created>
  <dcterms:modified xsi:type="dcterms:W3CDTF">2022-05-19T07:00:36Z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0x0101001CC57A8319E59542B3250F5F43AF7D1B</vt:lpwstr>
  </property>
</Properties>
</file>