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6"/>
  </p:sldMasterIdLst>
  <p:notesMasterIdLst>
    <p:notesMasterId r:id="rId17"/>
  </p:notesMasterIdLst>
  <p:handoutMasterIdLst>
    <p:handoutMasterId r:id="rId18"/>
  </p:handoutMasterIdLst>
  <p:sldIdLst>
    <p:sldId id="504" r:id="rId7"/>
    <p:sldId id="259" r:id="rId8"/>
    <p:sldId id="515" r:id="rId9"/>
    <p:sldId id="529" r:id="rId10"/>
    <p:sldId id="531" r:id="rId11"/>
    <p:sldId id="532" r:id="rId12"/>
    <p:sldId id="533" r:id="rId13"/>
    <p:sldId id="534" r:id="rId14"/>
    <p:sldId id="535" r:id="rId15"/>
    <p:sldId id="5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53" autoAdjust="0"/>
  </p:normalViewPr>
  <p:slideViewPr>
    <p:cSldViewPr snapToGrid="0" showGuides="1">
      <p:cViewPr varScale="1">
        <p:scale>
          <a:sx n="106" d="100"/>
          <a:sy n="106" d="100"/>
        </p:scale>
        <p:origin x="62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18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05DFD-387E-4456-8798-1CC047817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49D2-4414-4D53-BCFD-B76DDAC55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075F-538C-4253-967A-7F673D670707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1C25B-C8B5-42CF-9396-CFFF0816BD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DE736-F662-4435-A312-03C7CAE0C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1E9A9-2553-4E03-9A78-5F72B946E7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5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3C744-7E9A-45BB-888C-25C65BA4B3C8}" type="datetimeFigureOut">
              <a:rPr lang="nl-NL" smtClean="0"/>
              <a:t>18-5-2022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9940D-D835-49BF-ABDA-4919DB9EA05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9940D-D835-49BF-ABDA-4919DB9EA05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58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ommunicatieportaal.uwv.nl/modules/product/default/media/?ItemId=3217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37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catieportaal.uwv.nl/modules/product/mediabank/default/?ItemId=3219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mmunicatieportaal.uwv.nl/modules/product/mediabank/default/?ItemId=3219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1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A074DAD-76C0-489E-8DA4-03B808D0C386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7EA41BEC-EB05-47C6-A67D-D3307419223F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1" name="Picture Placeholder 150">
            <a:extLst>
              <a:ext uri="{FF2B5EF4-FFF2-40B4-BE49-F238E27FC236}">
                <a16:creationId xmlns:a16="http://schemas.microsoft.com/office/drawing/2014/main" id="{9CC7415E-1AE2-4F73-9611-A711175E77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759DD-32FC-455D-A781-D010C742EF44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A39C751-F79A-4C9F-8CAD-AAC1FC8FFBB2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D4E4550A-9534-48B0-89D5-CEABDD136C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BACE104E-24A0-48C4-9D0A-0E4DCF459B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3BE0526B-EF66-4DE0-A6B3-3055BC1248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7144D54E-C6DE-4EB0-BAD5-743BBDE5D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B3AD767A-05BF-430F-AD2D-A1A613607D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AD9A245B-D780-4984-A143-0551F87558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1372843A-4ABB-49CA-B672-7E3900DBAF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8DA48B56-583E-4621-9B40-B255EB06B9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6612D117-54F4-449C-88D5-9BAEEF80B4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F614BC26-F978-4DF1-82FC-2604353AEE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6EB9F091-8AFC-4D1C-8A5B-83BBA8CD3B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612A84F4-1D81-4CD8-94B2-503E62C016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3B7A35D3-9234-414B-9FE4-CC6A820D76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CE8CCC7E-0874-4623-843B-4D79D000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AF182FE8-6E58-4DC5-8F76-BF47848910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8A502D56-682E-469D-84E2-17A9B01512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1C70F6EB-46AB-479C-9CED-87F044F7E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1825447B-BF9F-49F9-B5A5-9819989C5E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6AA68894-E6F1-45F5-A2C2-54FBBCFBF2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05BE89D-07E7-48CF-9A85-8BD3F85FF7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75FE4875-C4F0-4EE8-9D3B-E8585EA81E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BF165D1F-7B9E-4576-869D-2930A8E5D8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187C0853-1187-4A3A-A7B4-ED112B9551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A396EB3D-97B6-4151-8E5C-78310124D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95EFAB28-808E-41AA-AE40-D2F0542CF7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512F678-4BF9-47FA-BD10-B63B4569B4A8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66BB24E7-D8B0-4B80-92B5-C3830FDC66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3F0DF605-E069-4065-98AC-7A2EF32723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D6418495-F47F-4C32-ADF8-AA5F103621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C19B8F14-B6A1-42A2-9F48-1132D9A427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A85B8425-2253-4BC0-8C3C-A7C7F11123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6D37C6FE-B169-488C-B2A6-3DA9454738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0CE50062-45AF-4A1A-8FE7-D70BF5143E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51AEA080-BD1E-491C-8139-C5C1F09438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29ED668D-4214-4237-9834-BA33BB43DC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ADC0B329-6524-4599-8160-BAA50AF4CB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954827C4-55F3-44E2-B3BA-7BDD41C6A8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C9432060-A195-4ED4-8484-C83CD53B89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8075712D-3E17-447F-9017-FFF04E6D14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C9DB9AAF-0040-4E6E-A441-A9C3DA03E7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0A2477F8-93E4-4D00-9FB0-A85E99CEF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C61EC35D-4E9B-4321-ACFB-01AAE4BAD2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984CA8DE-653F-494B-B6F0-216AAD662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C35A61D6-4854-4496-A5E9-D7E73D68FDA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73EA0933-2626-4BB8-8A4B-158E6DAA89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0136451E-1F1F-4055-8EAE-981E9BC2D6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299631BA-3D05-4B83-845B-B2C4DDC331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1525F65D-164B-44D9-9C76-FDFC5A9588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3C265673-A391-4408-B554-078964BDE3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D4DDB28A-0186-4DAB-B334-05A721A24B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523E4B65-4617-4707-93B1-2F8CFDB1B8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F04E5044-D267-4B24-ACE6-756EAA7167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61CDE2CE-D44C-44AF-AA9F-9B45DC500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B9315FB6-7EC2-4BCD-AD02-22A3946396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1FE896A-4CF4-4FEC-B9C3-FC863B0636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BD7DD4DD-C781-468A-9007-0D1D0C7E3A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C4A2457B-7CF7-4D89-A8D4-E895231D62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0BDD61AE-38BF-4280-A931-087A2BD5D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4173E12-B134-4F0F-B28F-EB07F5CD85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01B0E40A-221A-4F65-80DA-A9515F93FA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827CCD90-A07F-452D-AAEA-4AA00EDCA7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35574CB8-EB8F-4306-9550-20D8EEE58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A1AAAA1-FF9B-4E97-B86C-FB8E3D762C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8385E408-0830-4B9B-84D3-C585AE95F1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F1CA636E-2580-49FB-B0FC-FC49EB366B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521B31CE-8639-405E-AE8B-CFC6241633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4D398F7C-424D-4279-9ABC-26B114685A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2CB5F778-A0EB-4148-971F-6041907C7D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8CA4CE63-E1FA-468C-99F9-D45DA805B8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6ABE99F5-E441-4A77-AC24-294BCB7495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248AC6-FDA9-4465-99AD-1C38037FAF4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391AC017-F7B3-482C-B9FF-080FEC8A1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44C04A24-E2EA-4BB8-881B-0B0365B90D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8E8C7757-A0DD-460F-B13E-92782C3B3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30CB472-A70F-47F3-B95D-48B38A5A9D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3C762C92-DD4C-4B41-926A-176A91E42C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958F2E5C-9A31-4EFB-A642-127791D7B3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1DC31FA4-6FBB-4F59-B070-7D392B1C7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47AB1C28-9206-4E3E-89EF-28E1F054D9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D9773AE6-E0C7-4C53-964A-0E7DA25DE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288FCB6-C596-4BDB-8EFD-4296C5D1D3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CEF72E1D-5E71-4246-83E8-F168C356F5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A7A78EE4-83AC-4D6E-A2CB-A15C056998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9BC205B0-D4F4-4ADD-841E-E01B3A8620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08255FBF-8D07-4D30-89FB-4D19C188B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88D44F5D-148C-4BE2-9DA7-71A4382AC5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2C24DEE7-8BBD-415E-8903-E1547A2637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0AF8060D-FC6E-4EAC-85C2-C8DDB7009D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B07EB7C3-18E1-4BE0-9FA8-C4B4CA4D7E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8D1006CD-9550-4E4C-BCFD-BE5FD82509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6DC36F23-C2D2-44EF-BBB2-CFEB90A644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E393CB5A-0267-4164-9243-10E934F7F7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E7AA2782-4FBA-4FFB-ABF0-796679C8B4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8E7CBB06-6B2B-448A-BAE5-72177B5D28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87C0755B-AB24-4F44-9AD8-4C8ABE3800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BD88D2A4-60F1-447E-93AB-3494D39C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4CFCE280-1622-460F-AC36-E8CB0B026B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2243FA71-101F-49C0-96F2-81B10F5BFB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07ABF85-CE64-4BE1-B6F2-0C4D4DBF4A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A81AC63F-C775-4CF3-A6EA-82FBAF50BC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BF5ADE56-EBA3-4AA0-9CD7-494C8EB219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D6105A57-7601-4166-8A44-881F493949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424D709B-73B9-4A1F-8F38-90F085C754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51B48032-CC5A-4835-9AC3-68C8773AA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3913B23A-28F3-4E87-9F52-416C5E5269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B0D78C0E-43FC-4E51-AD1F-D8E527FE6B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215B58C8-7BC4-4CF9-B177-33CC4177E8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0D8B220C-D293-4FD7-B904-D7BEA69FDA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9D5AB9B7-76D2-4059-9388-711F470530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ED8703E4-D087-4371-81C9-DE887BA037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4ECB6CB8-CC82-456F-A5D8-B45DDEF2D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D5DB0C71-776F-456D-BB5F-8917BC699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530FB8F0-5032-4AC5-8DB3-4B0C898E7E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6F917F00-0114-4369-85B9-9E2A558A24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4EDC5332-29C9-43E6-8B22-E97932F007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DC1258-315D-471F-926B-799F0B2CCEEB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DE1B2705-1DF3-4A2A-A9A7-C886644C21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34EA7BDB-FF81-42C2-8521-561E0E00A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9AD31D77-3E3F-44A4-8BF4-53C1A82D83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0C5099C4-7B8B-483B-A3FA-0103505267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14E991C-0A41-493E-8F64-479EBA550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7A7E4E9F-4424-4CC8-80AC-9AAC7C242D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055333F7-B77F-4FEA-86F6-4FAD902EEE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2DFDE95C-EB71-4829-8543-362440EA9B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C1C0E95F-C78C-44E8-9A67-641CBDCD4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DE7C0931-C491-40C6-89C4-3CEAC6856B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CCE1C1E6-4F33-43EF-865F-2D4DE95036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D09B93B4-3C05-4F25-8CDA-4F34D9FFC1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2AF755CC-2FFC-4B76-8BDF-97C6DBD4AF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2044C688-5A9B-4372-B5D4-955FBB26E1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9C686BC5-7749-4142-A541-57F6B97766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9FA655F9-3472-4505-BD61-136B9A460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EDFADCFE-5031-4911-996F-E3FF861FCA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E7337D11-079E-4694-9DD7-EC80B708D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CECADB7A-B1CD-4FD2-86BB-8990452E9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93E96941-85CE-4AD5-AE53-A852553352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F1297FCF-F318-451D-8CF4-C8FF19AD5E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6B483D16-F2F6-4BE4-A8D0-5D6DA4D9C1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0A2D2505-7DB5-41A0-B3BB-C39384987A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CF713AE6-78A3-4965-AF92-F3C6E2DB0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DFBC55C8-7429-4C1B-8498-40C812497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2" name="Title 1">
            <a:extLst>
              <a:ext uri="{FF2B5EF4-FFF2-40B4-BE49-F238E27FC236}">
                <a16:creationId xmlns:a16="http://schemas.microsoft.com/office/drawing/2014/main" id="{BD55DD73-DE21-4DC2-9E75-525CD057BB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3978534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B726F0E7-23C0-40F9-93D2-60E17E5C88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83534" y="5724331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1F6CE2D0-BC08-4306-BCF8-C5AB0D96BB8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2"/>
            <a:ext cx="2804400" cy="457199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21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afbee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3">
            <a:extLst>
              <a:ext uri="{FF2B5EF4-FFF2-40B4-BE49-F238E27FC236}">
                <a16:creationId xmlns:a16="http://schemas.microsoft.com/office/drawing/2014/main" id="{BFF98558-5884-4779-A660-F7338CAAF7C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4" name="Picture Placeholder 163">
            <a:extLst>
              <a:ext uri="{FF2B5EF4-FFF2-40B4-BE49-F238E27FC236}">
                <a16:creationId xmlns:a16="http://schemas.microsoft.com/office/drawing/2014/main" id="{A606E928-CA9F-41D1-907A-E43074D18D6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34000" y="3"/>
            <a:ext cx="5958000" cy="6857995"/>
          </a:xfrm>
          <a:custGeom>
            <a:avLst/>
            <a:gdLst>
              <a:gd name="connsiteX0" fmla="*/ 0 w 5958000"/>
              <a:gd name="connsiteY0" fmla="*/ 0 h 6857995"/>
              <a:gd name="connsiteX1" fmla="*/ 5958000 w 5958000"/>
              <a:gd name="connsiteY1" fmla="*/ 0 h 6857995"/>
              <a:gd name="connsiteX2" fmla="*/ 5958000 w 5958000"/>
              <a:gd name="connsiteY2" fmla="*/ 6857995 h 6857995"/>
              <a:gd name="connsiteX3" fmla="*/ 5386068 w 5958000"/>
              <a:gd name="connsiteY3" fmla="*/ 6857995 h 6857995"/>
              <a:gd name="connsiteX4" fmla="*/ 5386068 w 5958000"/>
              <a:gd name="connsiteY4" fmla="*/ 6285596 h 6857995"/>
              <a:gd name="connsiteX5" fmla="*/ 4813668 w 5958000"/>
              <a:gd name="connsiteY5" fmla="*/ 6285596 h 6857995"/>
              <a:gd name="connsiteX6" fmla="*/ 4813668 w 5958000"/>
              <a:gd name="connsiteY6" fmla="*/ 6857995 h 6857995"/>
              <a:gd name="connsiteX7" fmla="*/ 0 w 59580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8000" h="6857995">
                <a:moveTo>
                  <a:pt x="0" y="0"/>
                </a:moveTo>
                <a:lnTo>
                  <a:pt x="5958000" y="0"/>
                </a:lnTo>
                <a:lnTo>
                  <a:pt x="5958000" y="6857995"/>
                </a:lnTo>
                <a:lnTo>
                  <a:pt x="5386068" y="6857995"/>
                </a:lnTo>
                <a:lnTo>
                  <a:pt x="5386068" y="6285596"/>
                </a:lnTo>
                <a:lnTo>
                  <a:pt x="4813668" y="6285596"/>
                </a:lnTo>
                <a:lnTo>
                  <a:pt x="48136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47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6962ED52-3B89-4B31-B08C-CFF4417F8A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7D11-4859-4E21-964B-B61752A83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5382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21273-48D4-4CD3-97E4-B10DD76EAD5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5B20D-6C7E-4B4E-8533-6FE40B3DDF2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65" name="Content Placeholder 1">
            <a:extLst>
              <a:ext uri="{FF2B5EF4-FFF2-40B4-BE49-F238E27FC236}">
                <a16:creationId xmlns:a16="http://schemas.microsoft.com/office/drawing/2014/main" id="{3038F346-C3C7-4653-9D64-E62A8B0F32B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651266" y="0"/>
            <a:ext cx="2804400" cy="5114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7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afbeelding">
    <p:bg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E429500C-75C4-49A1-92C0-AED11842E66C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094E1847-CB27-4234-AA50-0C092527D31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56" name="Picture Placeholder 155">
            <a:extLst>
              <a:ext uri="{FF2B5EF4-FFF2-40B4-BE49-F238E27FC236}">
                <a16:creationId xmlns:a16="http://schemas.microsoft.com/office/drawing/2014/main" id="{A5F10479-2DE2-4C14-9EA3-A4207617EE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5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620668 w 12193200"/>
              <a:gd name="connsiteY3" fmla="*/ 6857995 h 6857995"/>
              <a:gd name="connsiteX4" fmla="*/ 11620668 w 12193200"/>
              <a:gd name="connsiteY4" fmla="*/ 6285596 h 6857995"/>
              <a:gd name="connsiteX5" fmla="*/ 11048268 w 12193200"/>
              <a:gd name="connsiteY5" fmla="*/ 6285596 h 6857995"/>
              <a:gd name="connsiteX6" fmla="*/ 11048268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620668" y="6857995"/>
                </a:lnTo>
                <a:lnTo>
                  <a:pt x="11620668" y="6285596"/>
                </a:lnTo>
                <a:lnTo>
                  <a:pt x="11048268" y="6285596"/>
                </a:lnTo>
                <a:lnTo>
                  <a:pt x="11048268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590D1E-0A63-4761-BDD2-C2BB5BEABC7B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6430A9-DBC4-46A6-8F5C-BA279FEB1F7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7" name="Line 230">
                <a:extLst>
                  <a:ext uri="{FF2B5EF4-FFF2-40B4-BE49-F238E27FC236}">
                    <a16:creationId xmlns:a16="http://schemas.microsoft.com/office/drawing/2014/main" id="{19CC4D11-AF90-4D65-A974-DCF550D3FC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32">
                <a:extLst>
                  <a:ext uri="{FF2B5EF4-FFF2-40B4-BE49-F238E27FC236}">
                    <a16:creationId xmlns:a16="http://schemas.microsoft.com/office/drawing/2014/main" id="{4FF3DDC8-B243-4587-8C25-8842125E5A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4">
                <a:extLst>
                  <a:ext uri="{FF2B5EF4-FFF2-40B4-BE49-F238E27FC236}">
                    <a16:creationId xmlns:a16="http://schemas.microsoft.com/office/drawing/2014/main" id="{FAB6E515-A4F4-4A66-91C1-6A33B01C7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0" name="Line 236">
                <a:extLst>
                  <a:ext uri="{FF2B5EF4-FFF2-40B4-BE49-F238E27FC236}">
                    <a16:creationId xmlns:a16="http://schemas.microsoft.com/office/drawing/2014/main" id="{FDC1888B-F13C-4906-AF3F-7B500677BA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8">
                <a:extLst>
                  <a:ext uri="{FF2B5EF4-FFF2-40B4-BE49-F238E27FC236}">
                    <a16:creationId xmlns:a16="http://schemas.microsoft.com/office/drawing/2014/main" id="{B781A489-299B-4D4D-96B1-0E5D8F8DBC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0">
                <a:extLst>
                  <a:ext uri="{FF2B5EF4-FFF2-40B4-BE49-F238E27FC236}">
                    <a16:creationId xmlns:a16="http://schemas.microsoft.com/office/drawing/2014/main" id="{D143D7CC-2D27-4EB4-B87A-771AFF0E0F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4">
                <a:extLst>
                  <a:ext uri="{FF2B5EF4-FFF2-40B4-BE49-F238E27FC236}">
                    <a16:creationId xmlns:a16="http://schemas.microsoft.com/office/drawing/2014/main" id="{E0FF9E74-40E8-4490-90A9-7F9A0AAFF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6">
                <a:extLst>
                  <a:ext uri="{FF2B5EF4-FFF2-40B4-BE49-F238E27FC236}">
                    <a16:creationId xmlns:a16="http://schemas.microsoft.com/office/drawing/2014/main" id="{2B58D912-5F15-4E35-AAA1-4D49952E0E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0">
                <a:extLst>
                  <a:ext uri="{FF2B5EF4-FFF2-40B4-BE49-F238E27FC236}">
                    <a16:creationId xmlns:a16="http://schemas.microsoft.com/office/drawing/2014/main" id="{22972F6B-8CAE-47E2-8617-0CC30C6B53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2">
                <a:extLst>
                  <a:ext uri="{FF2B5EF4-FFF2-40B4-BE49-F238E27FC236}">
                    <a16:creationId xmlns:a16="http://schemas.microsoft.com/office/drawing/2014/main" id="{953BAC56-999A-4C42-8E55-54F0E5E2FB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4">
                <a:extLst>
                  <a:ext uri="{FF2B5EF4-FFF2-40B4-BE49-F238E27FC236}">
                    <a16:creationId xmlns:a16="http://schemas.microsoft.com/office/drawing/2014/main" id="{D64ECCF2-1B02-4644-9695-4B1436B422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6">
                <a:extLst>
                  <a:ext uri="{FF2B5EF4-FFF2-40B4-BE49-F238E27FC236}">
                    <a16:creationId xmlns:a16="http://schemas.microsoft.com/office/drawing/2014/main" id="{B69E0E3C-3EFC-4800-BE52-89972B0212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8">
                <a:extLst>
                  <a:ext uri="{FF2B5EF4-FFF2-40B4-BE49-F238E27FC236}">
                    <a16:creationId xmlns:a16="http://schemas.microsoft.com/office/drawing/2014/main" id="{DA206C71-D419-4633-A75A-606754A274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0">
                <a:extLst>
                  <a:ext uri="{FF2B5EF4-FFF2-40B4-BE49-F238E27FC236}">
                    <a16:creationId xmlns:a16="http://schemas.microsoft.com/office/drawing/2014/main" id="{2D405FFA-8DCF-42C4-920E-D49FA1DE0C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2">
                <a:extLst>
                  <a:ext uri="{FF2B5EF4-FFF2-40B4-BE49-F238E27FC236}">
                    <a16:creationId xmlns:a16="http://schemas.microsoft.com/office/drawing/2014/main" id="{59DBF2BB-6768-4BD3-B67A-8AB61782F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4">
                <a:extLst>
                  <a:ext uri="{FF2B5EF4-FFF2-40B4-BE49-F238E27FC236}">
                    <a16:creationId xmlns:a16="http://schemas.microsoft.com/office/drawing/2014/main" id="{4EF0BA63-1C79-4771-A308-15D371F295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6">
                <a:extLst>
                  <a:ext uri="{FF2B5EF4-FFF2-40B4-BE49-F238E27FC236}">
                    <a16:creationId xmlns:a16="http://schemas.microsoft.com/office/drawing/2014/main" id="{249F983F-B804-4381-A9F6-61A37D72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8">
                <a:extLst>
                  <a:ext uri="{FF2B5EF4-FFF2-40B4-BE49-F238E27FC236}">
                    <a16:creationId xmlns:a16="http://schemas.microsoft.com/office/drawing/2014/main" id="{D3D19DAC-03F1-4C2E-AB78-6BB09BFE17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0">
                <a:extLst>
                  <a:ext uri="{FF2B5EF4-FFF2-40B4-BE49-F238E27FC236}">
                    <a16:creationId xmlns:a16="http://schemas.microsoft.com/office/drawing/2014/main" id="{5EBA7883-5CB6-4067-96F6-8FF262860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45A7A2F1-4AE8-407C-B85C-CF25D9C444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4">
                <a:extLst>
                  <a:ext uri="{FF2B5EF4-FFF2-40B4-BE49-F238E27FC236}">
                    <a16:creationId xmlns:a16="http://schemas.microsoft.com/office/drawing/2014/main" id="{87ED207E-93F2-4546-A8F0-29A45BC7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6">
                <a:extLst>
                  <a:ext uri="{FF2B5EF4-FFF2-40B4-BE49-F238E27FC236}">
                    <a16:creationId xmlns:a16="http://schemas.microsoft.com/office/drawing/2014/main" id="{FB08645A-99BC-445C-A01E-5E2CA2864E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8">
                <a:extLst>
                  <a:ext uri="{FF2B5EF4-FFF2-40B4-BE49-F238E27FC236}">
                    <a16:creationId xmlns:a16="http://schemas.microsoft.com/office/drawing/2014/main" id="{0D43E30A-0955-4C3A-9FEF-B82C0A94C5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56">
                <a:extLst>
                  <a:ext uri="{FF2B5EF4-FFF2-40B4-BE49-F238E27FC236}">
                    <a16:creationId xmlns:a16="http://schemas.microsoft.com/office/drawing/2014/main" id="{CB1B5E92-E66E-4BFE-A93A-0F18C701DF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34">
                <a:extLst>
                  <a:ext uri="{FF2B5EF4-FFF2-40B4-BE49-F238E27FC236}">
                    <a16:creationId xmlns:a16="http://schemas.microsoft.com/office/drawing/2014/main" id="{2076B412-511C-4E43-B720-9DFDECF484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6F50E83-D56F-4648-A84B-CB9418CD51FC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63D796CB-46CC-49DB-9BCE-27BA3BA8E1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48">
                <a:extLst>
                  <a:ext uri="{FF2B5EF4-FFF2-40B4-BE49-F238E27FC236}">
                    <a16:creationId xmlns:a16="http://schemas.microsoft.com/office/drawing/2014/main" id="{4C872157-9E05-49EA-B528-9E4C65DFB8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0">
                <a:extLst>
                  <a:ext uri="{FF2B5EF4-FFF2-40B4-BE49-F238E27FC236}">
                    <a16:creationId xmlns:a16="http://schemas.microsoft.com/office/drawing/2014/main" id="{BA7A64A3-36D0-4F4F-848A-5B3C68470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2">
                <a:extLst>
                  <a:ext uri="{FF2B5EF4-FFF2-40B4-BE49-F238E27FC236}">
                    <a16:creationId xmlns:a16="http://schemas.microsoft.com/office/drawing/2014/main" id="{A336139C-1615-4D0B-929C-4A7B417B57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4">
                <a:extLst>
                  <a:ext uri="{FF2B5EF4-FFF2-40B4-BE49-F238E27FC236}">
                    <a16:creationId xmlns:a16="http://schemas.microsoft.com/office/drawing/2014/main" id="{05E2F5F9-CC93-41AD-805D-BAB4E882C4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6">
                <a:extLst>
                  <a:ext uri="{FF2B5EF4-FFF2-40B4-BE49-F238E27FC236}">
                    <a16:creationId xmlns:a16="http://schemas.microsoft.com/office/drawing/2014/main" id="{716B9FC8-A237-440A-921B-430F99EB7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8">
                <a:extLst>
                  <a:ext uri="{FF2B5EF4-FFF2-40B4-BE49-F238E27FC236}">
                    <a16:creationId xmlns:a16="http://schemas.microsoft.com/office/drawing/2014/main" id="{C4E7D6D6-B2BF-4CE0-BF49-6228A23B03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0">
                <a:extLst>
                  <a:ext uri="{FF2B5EF4-FFF2-40B4-BE49-F238E27FC236}">
                    <a16:creationId xmlns:a16="http://schemas.microsoft.com/office/drawing/2014/main" id="{69D14707-DEB5-46C8-84DB-D3D772B14A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2">
                <a:extLst>
                  <a:ext uri="{FF2B5EF4-FFF2-40B4-BE49-F238E27FC236}">
                    <a16:creationId xmlns:a16="http://schemas.microsoft.com/office/drawing/2014/main" id="{D6E8DCE4-C34C-4F44-88A5-537AEFBDF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4">
                <a:extLst>
                  <a:ext uri="{FF2B5EF4-FFF2-40B4-BE49-F238E27FC236}">
                    <a16:creationId xmlns:a16="http://schemas.microsoft.com/office/drawing/2014/main" id="{1770D305-05C9-4F3E-829C-437A735D7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6">
                <a:extLst>
                  <a:ext uri="{FF2B5EF4-FFF2-40B4-BE49-F238E27FC236}">
                    <a16:creationId xmlns:a16="http://schemas.microsoft.com/office/drawing/2014/main" id="{AC18F2E7-C4CB-484B-AE5F-0E57884BC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8">
                <a:extLst>
                  <a:ext uri="{FF2B5EF4-FFF2-40B4-BE49-F238E27FC236}">
                    <a16:creationId xmlns:a16="http://schemas.microsoft.com/office/drawing/2014/main" id="{F2F0DB71-4CD7-4FB5-8854-BC420D85EC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0">
                <a:extLst>
                  <a:ext uri="{FF2B5EF4-FFF2-40B4-BE49-F238E27FC236}">
                    <a16:creationId xmlns:a16="http://schemas.microsoft.com/office/drawing/2014/main" id="{F5CFF56D-C4C1-47A3-8258-C602B9E29A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2">
                <a:extLst>
                  <a:ext uri="{FF2B5EF4-FFF2-40B4-BE49-F238E27FC236}">
                    <a16:creationId xmlns:a16="http://schemas.microsoft.com/office/drawing/2014/main" id="{B6F715BA-7583-4BD4-81B1-F318EB4F23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4">
                <a:extLst>
                  <a:ext uri="{FF2B5EF4-FFF2-40B4-BE49-F238E27FC236}">
                    <a16:creationId xmlns:a16="http://schemas.microsoft.com/office/drawing/2014/main" id="{B573EF2E-0FC8-4E32-A623-86D5011376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875139BF-F659-4F14-85A3-9DFF1FACA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8">
                <a:extLst>
                  <a:ext uri="{FF2B5EF4-FFF2-40B4-BE49-F238E27FC236}">
                    <a16:creationId xmlns:a16="http://schemas.microsoft.com/office/drawing/2014/main" id="{C6C9C745-4895-4452-988F-6BE5AF49B6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0">
                <a:extLst>
                  <a:ext uri="{FF2B5EF4-FFF2-40B4-BE49-F238E27FC236}">
                    <a16:creationId xmlns:a16="http://schemas.microsoft.com/office/drawing/2014/main" id="{752569A2-CD35-4C84-B554-E50C39FCED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2">
                <a:extLst>
                  <a:ext uri="{FF2B5EF4-FFF2-40B4-BE49-F238E27FC236}">
                    <a16:creationId xmlns:a16="http://schemas.microsoft.com/office/drawing/2014/main" id="{98F81751-0293-4E32-BB3B-004DEC0089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4">
                <a:extLst>
                  <a:ext uri="{FF2B5EF4-FFF2-40B4-BE49-F238E27FC236}">
                    <a16:creationId xmlns:a16="http://schemas.microsoft.com/office/drawing/2014/main" id="{55ED0924-B682-49ED-8CBE-AD2E695F9D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6">
                <a:extLst>
                  <a:ext uri="{FF2B5EF4-FFF2-40B4-BE49-F238E27FC236}">
                    <a16:creationId xmlns:a16="http://schemas.microsoft.com/office/drawing/2014/main" id="{5235A124-E0A9-405A-8CC2-21BA1ED8DC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8">
                <a:extLst>
                  <a:ext uri="{FF2B5EF4-FFF2-40B4-BE49-F238E27FC236}">
                    <a16:creationId xmlns:a16="http://schemas.microsoft.com/office/drawing/2014/main" id="{F94B900A-CF49-4660-A98C-1452A1A02A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0">
                <a:extLst>
                  <a:ext uri="{FF2B5EF4-FFF2-40B4-BE49-F238E27FC236}">
                    <a16:creationId xmlns:a16="http://schemas.microsoft.com/office/drawing/2014/main" id="{69B32C41-43E4-4DCC-AE34-B305D0947C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2">
                <a:extLst>
                  <a:ext uri="{FF2B5EF4-FFF2-40B4-BE49-F238E27FC236}">
                    <a16:creationId xmlns:a16="http://schemas.microsoft.com/office/drawing/2014/main" id="{F70BB557-694E-40A6-A789-D539FAED7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4">
                <a:extLst>
                  <a:ext uri="{FF2B5EF4-FFF2-40B4-BE49-F238E27FC236}">
                    <a16:creationId xmlns:a16="http://schemas.microsoft.com/office/drawing/2014/main" id="{47E4B53C-E785-4C2B-A348-C6EC8E1491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6">
                <a:extLst>
                  <a:ext uri="{FF2B5EF4-FFF2-40B4-BE49-F238E27FC236}">
                    <a16:creationId xmlns:a16="http://schemas.microsoft.com/office/drawing/2014/main" id="{1F33514F-2EF4-4331-BA5F-60BB450A92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8">
                <a:extLst>
                  <a:ext uri="{FF2B5EF4-FFF2-40B4-BE49-F238E27FC236}">
                    <a16:creationId xmlns:a16="http://schemas.microsoft.com/office/drawing/2014/main" id="{5965C3CB-F317-44C9-A345-24DB4F8C8C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0">
                <a:extLst>
                  <a:ext uri="{FF2B5EF4-FFF2-40B4-BE49-F238E27FC236}">
                    <a16:creationId xmlns:a16="http://schemas.microsoft.com/office/drawing/2014/main" id="{A83EE1BE-EA64-41D9-95EC-8350BF8EE05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2">
                <a:extLst>
                  <a:ext uri="{FF2B5EF4-FFF2-40B4-BE49-F238E27FC236}">
                    <a16:creationId xmlns:a16="http://schemas.microsoft.com/office/drawing/2014/main" id="{1F6EE955-A826-47D0-AA63-C1EC020BD6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4">
                <a:extLst>
                  <a:ext uri="{FF2B5EF4-FFF2-40B4-BE49-F238E27FC236}">
                    <a16:creationId xmlns:a16="http://schemas.microsoft.com/office/drawing/2014/main" id="{D845EAEC-2D2E-4779-BE01-C8F21DE173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6">
                <a:extLst>
                  <a:ext uri="{FF2B5EF4-FFF2-40B4-BE49-F238E27FC236}">
                    <a16:creationId xmlns:a16="http://schemas.microsoft.com/office/drawing/2014/main" id="{64BD5CF0-3A07-45D0-B799-603C17C4DD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8">
                <a:extLst>
                  <a:ext uri="{FF2B5EF4-FFF2-40B4-BE49-F238E27FC236}">
                    <a16:creationId xmlns:a16="http://schemas.microsoft.com/office/drawing/2014/main" id="{C5DFA7AD-75B0-4F93-89F9-F8BD1309AC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0">
                <a:extLst>
                  <a:ext uri="{FF2B5EF4-FFF2-40B4-BE49-F238E27FC236}">
                    <a16:creationId xmlns:a16="http://schemas.microsoft.com/office/drawing/2014/main" id="{5EE1BFEF-8853-4D3F-96F5-44055BFBA9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2">
                <a:extLst>
                  <a:ext uri="{FF2B5EF4-FFF2-40B4-BE49-F238E27FC236}">
                    <a16:creationId xmlns:a16="http://schemas.microsoft.com/office/drawing/2014/main" id="{BBBC4FB5-7D37-46A6-9429-E34C667266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4">
                <a:extLst>
                  <a:ext uri="{FF2B5EF4-FFF2-40B4-BE49-F238E27FC236}">
                    <a16:creationId xmlns:a16="http://schemas.microsoft.com/office/drawing/2014/main" id="{E5586302-512E-47AE-B087-6179B8DFE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6">
                <a:extLst>
                  <a:ext uri="{FF2B5EF4-FFF2-40B4-BE49-F238E27FC236}">
                    <a16:creationId xmlns:a16="http://schemas.microsoft.com/office/drawing/2014/main" id="{F37EB0B4-E2E0-42BB-85AD-EE60AA278E4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8">
                <a:extLst>
                  <a:ext uri="{FF2B5EF4-FFF2-40B4-BE49-F238E27FC236}">
                    <a16:creationId xmlns:a16="http://schemas.microsoft.com/office/drawing/2014/main" id="{C839FA3E-5F04-4D3C-BF73-216D47B2CE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0">
                <a:extLst>
                  <a:ext uri="{FF2B5EF4-FFF2-40B4-BE49-F238E27FC236}">
                    <a16:creationId xmlns:a16="http://schemas.microsoft.com/office/drawing/2014/main" id="{466FDD6D-5DF7-4613-8EF7-42B2DDE4F7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2">
                <a:extLst>
                  <a:ext uri="{FF2B5EF4-FFF2-40B4-BE49-F238E27FC236}">
                    <a16:creationId xmlns:a16="http://schemas.microsoft.com/office/drawing/2014/main" id="{7FC4BCEB-8E6C-487B-9C79-2CFC90159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4">
                <a:extLst>
                  <a:ext uri="{FF2B5EF4-FFF2-40B4-BE49-F238E27FC236}">
                    <a16:creationId xmlns:a16="http://schemas.microsoft.com/office/drawing/2014/main" id="{8F587549-6B98-4A8C-8266-77C3AB44D2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6">
                <a:extLst>
                  <a:ext uri="{FF2B5EF4-FFF2-40B4-BE49-F238E27FC236}">
                    <a16:creationId xmlns:a16="http://schemas.microsoft.com/office/drawing/2014/main" id="{D0F0C6AD-676B-4871-97B8-19FDA3B0DE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8">
                <a:extLst>
                  <a:ext uri="{FF2B5EF4-FFF2-40B4-BE49-F238E27FC236}">
                    <a16:creationId xmlns:a16="http://schemas.microsoft.com/office/drawing/2014/main" id="{2740FAC5-4363-48EF-A99E-E337094B7A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146">
                <a:extLst>
                  <a:ext uri="{FF2B5EF4-FFF2-40B4-BE49-F238E27FC236}">
                    <a16:creationId xmlns:a16="http://schemas.microsoft.com/office/drawing/2014/main" id="{37761899-4DC5-4C6E-81BF-194C8384ED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04">
                <a:extLst>
                  <a:ext uri="{FF2B5EF4-FFF2-40B4-BE49-F238E27FC236}">
                    <a16:creationId xmlns:a16="http://schemas.microsoft.com/office/drawing/2014/main" id="{F09CFD66-2892-4333-B400-0C9F00A2B2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6943C02-6507-43B7-9086-E8B750D6C61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9" name="Line 146">
                <a:extLst>
                  <a:ext uri="{FF2B5EF4-FFF2-40B4-BE49-F238E27FC236}">
                    <a16:creationId xmlns:a16="http://schemas.microsoft.com/office/drawing/2014/main" id="{4CE37BDA-63D3-4798-AA99-EB286DBE8A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48">
                <a:extLst>
                  <a:ext uri="{FF2B5EF4-FFF2-40B4-BE49-F238E27FC236}">
                    <a16:creationId xmlns:a16="http://schemas.microsoft.com/office/drawing/2014/main" id="{CE239325-579F-4483-98E5-C9F26A6AF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0">
                <a:extLst>
                  <a:ext uri="{FF2B5EF4-FFF2-40B4-BE49-F238E27FC236}">
                    <a16:creationId xmlns:a16="http://schemas.microsoft.com/office/drawing/2014/main" id="{20B1A90B-84CD-4A1A-BA2E-F320A13781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2">
                <a:extLst>
                  <a:ext uri="{FF2B5EF4-FFF2-40B4-BE49-F238E27FC236}">
                    <a16:creationId xmlns:a16="http://schemas.microsoft.com/office/drawing/2014/main" id="{34227BDC-ACB3-45DA-987D-74BC05BD6E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4">
                <a:extLst>
                  <a:ext uri="{FF2B5EF4-FFF2-40B4-BE49-F238E27FC236}">
                    <a16:creationId xmlns:a16="http://schemas.microsoft.com/office/drawing/2014/main" id="{5870A6B3-FDE3-4968-8A2E-3128F4ADA4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6">
                <a:extLst>
                  <a:ext uri="{FF2B5EF4-FFF2-40B4-BE49-F238E27FC236}">
                    <a16:creationId xmlns:a16="http://schemas.microsoft.com/office/drawing/2014/main" id="{1407A0B3-F23B-4DE5-B985-D934BF0943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8">
                <a:extLst>
                  <a:ext uri="{FF2B5EF4-FFF2-40B4-BE49-F238E27FC236}">
                    <a16:creationId xmlns:a16="http://schemas.microsoft.com/office/drawing/2014/main" id="{D6742EED-CC05-4193-AE2C-162A03C72F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0">
                <a:extLst>
                  <a:ext uri="{FF2B5EF4-FFF2-40B4-BE49-F238E27FC236}">
                    <a16:creationId xmlns:a16="http://schemas.microsoft.com/office/drawing/2014/main" id="{8B2673B7-E13D-4AD2-B70B-9E6EE761D4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2">
                <a:extLst>
                  <a:ext uri="{FF2B5EF4-FFF2-40B4-BE49-F238E27FC236}">
                    <a16:creationId xmlns:a16="http://schemas.microsoft.com/office/drawing/2014/main" id="{EF427DBA-0B5D-4493-BCA2-1CBCB9BDC0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4">
                <a:extLst>
                  <a:ext uri="{FF2B5EF4-FFF2-40B4-BE49-F238E27FC236}">
                    <a16:creationId xmlns:a16="http://schemas.microsoft.com/office/drawing/2014/main" id="{A69F03EB-A009-482C-AC00-87CC580BBA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6">
                <a:extLst>
                  <a:ext uri="{FF2B5EF4-FFF2-40B4-BE49-F238E27FC236}">
                    <a16:creationId xmlns:a16="http://schemas.microsoft.com/office/drawing/2014/main" id="{2598C2C1-2568-458B-AB98-5E91B58FC2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8">
                <a:extLst>
                  <a:ext uri="{FF2B5EF4-FFF2-40B4-BE49-F238E27FC236}">
                    <a16:creationId xmlns:a16="http://schemas.microsoft.com/office/drawing/2014/main" id="{D1B91C94-1152-402C-9845-B413DD443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0">
                <a:extLst>
                  <a:ext uri="{FF2B5EF4-FFF2-40B4-BE49-F238E27FC236}">
                    <a16:creationId xmlns:a16="http://schemas.microsoft.com/office/drawing/2014/main" id="{1E544D1E-8258-4D1E-94AE-CEF5751C11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2">
                <a:extLst>
                  <a:ext uri="{FF2B5EF4-FFF2-40B4-BE49-F238E27FC236}">
                    <a16:creationId xmlns:a16="http://schemas.microsoft.com/office/drawing/2014/main" id="{B252831E-D628-4F87-9137-B16ECD518F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4">
                <a:extLst>
                  <a:ext uri="{FF2B5EF4-FFF2-40B4-BE49-F238E27FC236}">
                    <a16:creationId xmlns:a16="http://schemas.microsoft.com/office/drawing/2014/main" id="{0AED1629-2828-4280-8C4D-440BE56879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6">
                <a:extLst>
                  <a:ext uri="{FF2B5EF4-FFF2-40B4-BE49-F238E27FC236}">
                    <a16:creationId xmlns:a16="http://schemas.microsoft.com/office/drawing/2014/main" id="{1E1846B8-7C24-419D-88A5-C8AB446617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8">
                <a:extLst>
                  <a:ext uri="{FF2B5EF4-FFF2-40B4-BE49-F238E27FC236}">
                    <a16:creationId xmlns:a16="http://schemas.microsoft.com/office/drawing/2014/main" id="{B8CE7AB3-348F-43B9-83DE-BB4FAA681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0">
                <a:extLst>
                  <a:ext uri="{FF2B5EF4-FFF2-40B4-BE49-F238E27FC236}">
                    <a16:creationId xmlns:a16="http://schemas.microsoft.com/office/drawing/2014/main" id="{E674C27A-69A2-49C9-ACFD-3A3D1D3144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2">
                <a:extLst>
                  <a:ext uri="{FF2B5EF4-FFF2-40B4-BE49-F238E27FC236}">
                    <a16:creationId xmlns:a16="http://schemas.microsoft.com/office/drawing/2014/main" id="{19FA93A8-9FE3-4A66-B8B5-430B210817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4">
                <a:extLst>
                  <a:ext uri="{FF2B5EF4-FFF2-40B4-BE49-F238E27FC236}">
                    <a16:creationId xmlns:a16="http://schemas.microsoft.com/office/drawing/2014/main" id="{D7AA3624-4D3F-4123-AB8D-E0A5D222F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6">
                <a:extLst>
                  <a:ext uri="{FF2B5EF4-FFF2-40B4-BE49-F238E27FC236}">
                    <a16:creationId xmlns:a16="http://schemas.microsoft.com/office/drawing/2014/main" id="{BAAC8508-31A8-4E7F-845C-D3320A2AB8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8">
                <a:extLst>
                  <a:ext uri="{FF2B5EF4-FFF2-40B4-BE49-F238E27FC236}">
                    <a16:creationId xmlns:a16="http://schemas.microsoft.com/office/drawing/2014/main" id="{71B5C7C2-B4C8-40C4-B6BA-6C970C1EA0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0">
                <a:extLst>
                  <a:ext uri="{FF2B5EF4-FFF2-40B4-BE49-F238E27FC236}">
                    <a16:creationId xmlns:a16="http://schemas.microsoft.com/office/drawing/2014/main" id="{FE1B90F0-6BA0-48D2-BF83-6B3D2B1E834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2">
                <a:extLst>
                  <a:ext uri="{FF2B5EF4-FFF2-40B4-BE49-F238E27FC236}">
                    <a16:creationId xmlns:a16="http://schemas.microsoft.com/office/drawing/2014/main" id="{DF1EBECC-3844-4020-96D6-E1AA1F9931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4">
                <a:extLst>
                  <a:ext uri="{FF2B5EF4-FFF2-40B4-BE49-F238E27FC236}">
                    <a16:creationId xmlns:a16="http://schemas.microsoft.com/office/drawing/2014/main" id="{EC53F998-C6AE-4003-B99F-A2BE1EB414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6">
                <a:extLst>
                  <a:ext uri="{FF2B5EF4-FFF2-40B4-BE49-F238E27FC236}">
                    <a16:creationId xmlns:a16="http://schemas.microsoft.com/office/drawing/2014/main" id="{BC7162FD-1D56-401E-86AB-115F7C8A22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8">
                <a:extLst>
                  <a:ext uri="{FF2B5EF4-FFF2-40B4-BE49-F238E27FC236}">
                    <a16:creationId xmlns:a16="http://schemas.microsoft.com/office/drawing/2014/main" id="{7455EFFF-598C-4B83-A843-321A2C050E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0">
                <a:extLst>
                  <a:ext uri="{FF2B5EF4-FFF2-40B4-BE49-F238E27FC236}">
                    <a16:creationId xmlns:a16="http://schemas.microsoft.com/office/drawing/2014/main" id="{29501B6A-8A0D-4857-84F7-031059F543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2">
                <a:extLst>
                  <a:ext uri="{FF2B5EF4-FFF2-40B4-BE49-F238E27FC236}">
                    <a16:creationId xmlns:a16="http://schemas.microsoft.com/office/drawing/2014/main" id="{95F7E606-8B17-417A-ABFD-9BD20AEA45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4">
                <a:extLst>
                  <a:ext uri="{FF2B5EF4-FFF2-40B4-BE49-F238E27FC236}">
                    <a16:creationId xmlns:a16="http://schemas.microsoft.com/office/drawing/2014/main" id="{33BD3111-BE1F-4D2A-9076-07A70722CC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6">
                <a:extLst>
                  <a:ext uri="{FF2B5EF4-FFF2-40B4-BE49-F238E27FC236}">
                    <a16:creationId xmlns:a16="http://schemas.microsoft.com/office/drawing/2014/main" id="{E47B3A46-7158-486B-B539-1CFD1B676B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8">
                <a:extLst>
                  <a:ext uri="{FF2B5EF4-FFF2-40B4-BE49-F238E27FC236}">
                    <a16:creationId xmlns:a16="http://schemas.microsoft.com/office/drawing/2014/main" id="{43B96FE3-E743-4641-A033-B277C2466E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0">
                <a:extLst>
                  <a:ext uri="{FF2B5EF4-FFF2-40B4-BE49-F238E27FC236}">
                    <a16:creationId xmlns:a16="http://schemas.microsoft.com/office/drawing/2014/main" id="{E3E40324-7538-4CA4-863D-8795DBACA6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2">
                <a:extLst>
                  <a:ext uri="{FF2B5EF4-FFF2-40B4-BE49-F238E27FC236}">
                    <a16:creationId xmlns:a16="http://schemas.microsoft.com/office/drawing/2014/main" id="{82959CEA-BAB7-473F-A545-6C8B73D83D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4">
                <a:extLst>
                  <a:ext uri="{FF2B5EF4-FFF2-40B4-BE49-F238E27FC236}">
                    <a16:creationId xmlns:a16="http://schemas.microsoft.com/office/drawing/2014/main" id="{9F0973A4-7453-4006-9D02-AE8A81CB7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6">
                <a:extLst>
                  <a:ext uri="{FF2B5EF4-FFF2-40B4-BE49-F238E27FC236}">
                    <a16:creationId xmlns:a16="http://schemas.microsoft.com/office/drawing/2014/main" id="{375CF136-F7CA-4B4D-9F89-7D89BC890A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8">
                <a:extLst>
                  <a:ext uri="{FF2B5EF4-FFF2-40B4-BE49-F238E27FC236}">
                    <a16:creationId xmlns:a16="http://schemas.microsoft.com/office/drawing/2014/main" id="{96332D5C-F921-49A0-B28C-64C5B512FF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0">
                <a:extLst>
                  <a:ext uri="{FF2B5EF4-FFF2-40B4-BE49-F238E27FC236}">
                    <a16:creationId xmlns:a16="http://schemas.microsoft.com/office/drawing/2014/main" id="{35DA4558-27FF-48A6-A9C5-C8AA92BEEA6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2">
                <a:extLst>
                  <a:ext uri="{FF2B5EF4-FFF2-40B4-BE49-F238E27FC236}">
                    <a16:creationId xmlns:a16="http://schemas.microsoft.com/office/drawing/2014/main" id="{D011CE2D-29BE-4C30-BB8C-42ACE9BE29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4">
                <a:extLst>
                  <a:ext uri="{FF2B5EF4-FFF2-40B4-BE49-F238E27FC236}">
                    <a16:creationId xmlns:a16="http://schemas.microsoft.com/office/drawing/2014/main" id="{86954F5A-06A6-4283-A5F3-EF79DE048D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6">
                <a:extLst>
                  <a:ext uri="{FF2B5EF4-FFF2-40B4-BE49-F238E27FC236}">
                    <a16:creationId xmlns:a16="http://schemas.microsoft.com/office/drawing/2014/main" id="{013F2F0A-345E-4B76-A199-B0C26871B7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8">
                <a:extLst>
                  <a:ext uri="{FF2B5EF4-FFF2-40B4-BE49-F238E27FC236}">
                    <a16:creationId xmlns:a16="http://schemas.microsoft.com/office/drawing/2014/main" id="{F409C364-8B96-4FD8-9A39-D4736283F3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08062CD7-D3D4-45D4-811D-6A9515C2E6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04">
                <a:extLst>
                  <a:ext uri="{FF2B5EF4-FFF2-40B4-BE49-F238E27FC236}">
                    <a16:creationId xmlns:a16="http://schemas.microsoft.com/office/drawing/2014/main" id="{A5E619D6-28C7-4750-82C8-C78C1CF435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5AF6E9-57CB-4331-8315-A85A551EAFC7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AEFBFBA9-9149-4681-8CD8-D5C7CD1B47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6642CA17-D5E2-4433-ADDE-A6301EAF18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4">
                <a:extLst>
                  <a:ext uri="{FF2B5EF4-FFF2-40B4-BE49-F238E27FC236}">
                    <a16:creationId xmlns:a16="http://schemas.microsoft.com/office/drawing/2014/main" id="{8CC3ACA1-D0A3-47D8-92BB-0C74A607D4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7" name="Line 236">
                <a:extLst>
                  <a:ext uri="{FF2B5EF4-FFF2-40B4-BE49-F238E27FC236}">
                    <a16:creationId xmlns:a16="http://schemas.microsoft.com/office/drawing/2014/main" id="{8F9905C7-A28F-4643-AA1C-2AD14669CA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38">
                <a:extLst>
                  <a:ext uri="{FF2B5EF4-FFF2-40B4-BE49-F238E27FC236}">
                    <a16:creationId xmlns:a16="http://schemas.microsoft.com/office/drawing/2014/main" id="{EE870611-979E-4587-B8D2-4EAD771D6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0">
                <a:extLst>
                  <a:ext uri="{FF2B5EF4-FFF2-40B4-BE49-F238E27FC236}">
                    <a16:creationId xmlns:a16="http://schemas.microsoft.com/office/drawing/2014/main" id="{A0B65107-EABA-4EE1-B426-0011E9337D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4">
                <a:extLst>
                  <a:ext uri="{FF2B5EF4-FFF2-40B4-BE49-F238E27FC236}">
                    <a16:creationId xmlns:a16="http://schemas.microsoft.com/office/drawing/2014/main" id="{E2D5DF14-4603-4E11-85C4-E91EF678AD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6">
                <a:extLst>
                  <a:ext uri="{FF2B5EF4-FFF2-40B4-BE49-F238E27FC236}">
                    <a16:creationId xmlns:a16="http://schemas.microsoft.com/office/drawing/2014/main" id="{D662226A-2C7D-44B7-BE17-082C6D4FAA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0">
                <a:extLst>
                  <a:ext uri="{FF2B5EF4-FFF2-40B4-BE49-F238E27FC236}">
                    <a16:creationId xmlns:a16="http://schemas.microsoft.com/office/drawing/2014/main" id="{2E6A6AE8-19E7-41D5-A606-EA0D8F179F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2">
                <a:extLst>
                  <a:ext uri="{FF2B5EF4-FFF2-40B4-BE49-F238E27FC236}">
                    <a16:creationId xmlns:a16="http://schemas.microsoft.com/office/drawing/2014/main" id="{29D4204A-F7FB-44E1-8314-7E6E3B07BA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4">
                <a:extLst>
                  <a:ext uri="{FF2B5EF4-FFF2-40B4-BE49-F238E27FC236}">
                    <a16:creationId xmlns:a16="http://schemas.microsoft.com/office/drawing/2014/main" id="{5C60E1CF-9533-476E-8A3B-C9699F0683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6">
                <a:extLst>
                  <a:ext uri="{FF2B5EF4-FFF2-40B4-BE49-F238E27FC236}">
                    <a16:creationId xmlns:a16="http://schemas.microsoft.com/office/drawing/2014/main" id="{50111AC1-204D-4341-81B3-513C10FF9E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8">
                <a:extLst>
                  <a:ext uri="{FF2B5EF4-FFF2-40B4-BE49-F238E27FC236}">
                    <a16:creationId xmlns:a16="http://schemas.microsoft.com/office/drawing/2014/main" id="{5AE2FFD9-1B41-47DF-A618-FD6D9493DF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0">
                <a:extLst>
                  <a:ext uri="{FF2B5EF4-FFF2-40B4-BE49-F238E27FC236}">
                    <a16:creationId xmlns:a16="http://schemas.microsoft.com/office/drawing/2014/main" id="{8606843B-D33D-490F-9E87-9DD60CD806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2">
                <a:extLst>
                  <a:ext uri="{FF2B5EF4-FFF2-40B4-BE49-F238E27FC236}">
                    <a16:creationId xmlns:a16="http://schemas.microsoft.com/office/drawing/2014/main" id="{00674985-A244-4806-A755-F687EF6542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4">
                <a:extLst>
                  <a:ext uri="{FF2B5EF4-FFF2-40B4-BE49-F238E27FC236}">
                    <a16:creationId xmlns:a16="http://schemas.microsoft.com/office/drawing/2014/main" id="{E0A37C93-7691-4BDC-8A60-7E47D36BA9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6">
                <a:extLst>
                  <a:ext uri="{FF2B5EF4-FFF2-40B4-BE49-F238E27FC236}">
                    <a16:creationId xmlns:a16="http://schemas.microsoft.com/office/drawing/2014/main" id="{EFAC3395-72A1-4FC9-9C43-85CF4CDD30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8">
                <a:extLst>
                  <a:ext uri="{FF2B5EF4-FFF2-40B4-BE49-F238E27FC236}">
                    <a16:creationId xmlns:a16="http://schemas.microsoft.com/office/drawing/2014/main" id="{26783745-E93E-4BF4-8986-C2AED8851F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0">
                <a:extLst>
                  <a:ext uri="{FF2B5EF4-FFF2-40B4-BE49-F238E27FC236}">
                    <a16:creationId xmlns:a16="http://schemas.microsoft.com/office/drawing/2014/main" id="{EE77D2BF-9687-4B9D-84B3-4FE6AC0C8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2">
                <a:extLst>
                  <a:ext uri="{FF2B5EF4-FFF2-40B4-BE49-F238E27FC236}">
                    <a16:creationId xmlns:a16="http://schemas.microsoft.com/office/drawing/2014/main" id="{11463E11-5B9E-4860-BEFE-8A96987E6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4">
                <a:extLst>
                  <a:ext uri="{FF2B5EF4-FFF2-40B4-BE49-F238E27FC236}">
                    <a16:creationId xmlns:a16="http://schemas.microsoft.com/office/drawing/2014/main" id="{1C1C41E4-16EE-47A7-A05C-445F7C7FED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6">
                <a:extLst>
                  <a:ext uri="{FF2B5EF4-FFF2-40B4-BE49-F238E27FC236}">
                    <a16:creationId xmlns:a16="http://schemas.microsoft.com/office/drawing/2014/main" id="{AFEA69D9-8859-4C09-B0B9-EE157BC39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8">
                <a:extLst>
                  <a:ext uri="{FF2B5EF4-FFF2-40B4-BE49-F238E27FC236}">
                    <a16:creationId xmlns:a16="http://schemas.microsoft.com/office/drawing/2014/main" id="{41CE6126-569B-46CD-9504-2E4FB95D6E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56">
                <a:extLst>
                  <a:ext uri="{FF2B5EF4-FFF2-40B4-BE49-F238E27FC236}">
                    <a16:creationId xmlns:a16="http://schemas.microsoft.com/office/drawing/2014/main" id="{A720DABE-CBA0-4F41-B755-52166E228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34">
                <a:extLst>
                  <a:ext uri="{FF2B5EF4-FFF2-40B4-BE49-F238E27FC236}">
                    <a16:creationId xmlns:a16="http://schemas.microsoft.com/office/drawing/2014/main" id="{844C7BA2-1B45-4D7E-9B5E-693586C950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A67C7230-BDB4-47B2-A8BE-6F4C4A5C5FB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51148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r>
              <a:rPr lang="nl-NL" sz="1100" b="0" dirty="0">
                <a:solidFill>
                  <a:schemeClr val="tx1"/>
                </a:solidFill>
              </a:rPr>
              <a:t>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>en daar waar relevant naar de pictogrammen in de mediabank: </a:t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</a:rPr>
              <a:t/>
            </a:r>
            <a:br>
              <a:rPr lang="nl-NL" sz="1100" b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4"/>
              </a:rPr>
              <a:t>https://communicatieportaal.uwv.nl/modules/product/default/media/?ItemId=3217</a:t>
            </a: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D8D44-B1C0-46F3-B7C9-F0760561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46C33-11B5-4854-A73C-662F3EA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130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eldvullende vide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FC319A72-AE5E-4F89-BB04-08AE7E9369E9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6E9503B-E983-4F35-AB78-4EF62AE797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2D2A29F-49A8-4BD1-9236-0BD7B933FC9D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DC553E04-7609-45F2-9F24-E605BC02FEBA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272" name="Line 230">
                <a:extLst>
                  <a:ext uri="{FF2B5EF4-FFF2-40B4-BE49-F238E27FC236}">
                    <a16:creationId xmlns:a16="http://schemas.microsoft.com/office/drawing/2014/main" id="{76F33B9B-626E-4987-BFD4-DAA299DD9D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2">
                <a:extLst>
                  <a:ext uri="{FF2B5EF4-FFF2-40B4-BE49-F238E27FC236}">
                    <a16:creationId xmlns:a16="http://schemas.microsoft.com/office/drawing/2014/main" id="{501EC2E0-59CE-4E32-B929-A733386ADF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4" name="Line 234">
                <a:extLst>
                  <a:ext uri="{FF2B5EF4-FFF2-40B4-BE49-F238E27FC236}">
                    <a16:creationId xmlns:a16="http://schemas.microsoft.com/office/drawing/2014/main" id="{7DC73A29-E969-45D7-9CA6-581FC4F243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75" name="Line 236">
                <a:extLst>
                  <a:ext uri="{FF2B5EF4-FFF2-40B4-BE49-F238E27FC236}">
                    <a16:creationId xmlns:a16="http://schemas.microsoft.com/office/drawing/2014/main" id="{52E5AA95-BA52-4884-8410-A464B2C656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6" name="Line 238">
                <a:extLst>
                  <a:ext uri="{FF2B5EF4-FFF2-40B4-BE49-F238E27FC236}">
                    <a16:creationId xmlns:a16="http://schemas.microsoft.com/office/drawing/2014/main" id="{C7AD3791-48E5-48DC-AC5E-BFFB21F917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7" name="Line 240">
                <a:extLst>
                  <a:ext uri="{FF2B5EF4-FFF2-40B4-BE49-F238E27FC236}">
                    <a16:creationId xmlns:a16="http://schemas.microsoft.com/office/drawing/2014/main" id="{01966582-81F8-4737-94A4-401385259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8" name="Line 244">
                <a:extLst>
                  <a:ext uri="{FF2B5EF4-FFF2-40B4-BE49-F238E27FC236}">
                    <a16:creationId xmlns:a16="http://schemas.microsoft.com/office/drawing/2014/main" id="{781FFAC5-733F-432C-8F77-B7ABE7D771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9" name="Line 246">
                <a:extLst>
                  <a:ext uri="{FF2B5EF4-FFF2-40B4-BE49-F238E27FC236}">
                    <a16:creationId xmlns:a16="http://schemas.microsoft.com/office/drawing/2014/main" id="{EFDEE58B-193A-40A3-8A64-BE1DB05910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0" name="Line 250">
                <a:extLst>
                  <a:ext uri="{FF2B5EF4-FFF2-40B4-BE49-F238E27FC236}">
                    <a16:creationId xmlns:a16="http://schemas.microsoft.com/office/drawing/2014/main" id="{E74EF81A-A1C0-4426-8C35-DBCBFCB345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1" name="Line 252">
                <a:extLst>
                  <a:ext uri="{FF2B5EF4-FFF2-40B4-BE49-F238E27FC236}">
                    <a16:creationId xmlns:a16="http://schemas.microsoft.com/office/drawing/2014/main" id="{0570C5A7-3269-47FF-B4F3-21A9A42A08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2" name="Line 254">
                <a:extLst>
                  <a:ext uri="{FF2B5EF4-FFF2-40B4-BE49-F238E27FC236}">
                    <a16:creationId xmlns:a16="http://schemas.microsoft.com/office/drawing/2014/main" id="{A97B557B-65A2-43F0-8DEA-227B08975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3" name="Line 256">
                <a:extLst>
                  <a:ext uri="{FF2B5EF4-FFF2-40B4-BE49-F238E27FC236}">
                    <a16:creationId xmlns:a16="http://schemas.microsoft.com/office/drawing/2014/main" id="{DA7F0647-7BAF-4A81-B891-A74A230DA9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4" name="Line 258">
                <a:extLst>
                  <a:ext uri="{FF2B5EF4-FFF2-40B4-BE49-F238E27FC236}">
                    <a16:creationId xmlns:a16="http://schemas.microsoft.com/office/drawing/2014/main" id="{86C48C3F-BF82-452E-8D2D-49FFDBB936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5" name="Line 260">
                <a:extLst>
                  <a:ext uri="{FF2B5EF4-FFF2-40B4-BE49-F238E27FC236}">
                    <a16:creationId xmlns:a16="http://schemas.microsoft.com/office/drawing/2014/main" id="{C56B251E-559C-4956-9AE7-BBD28D1A3A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6" name="Line 262">
                <a:extLst>
                  <a:ext uri="{FF2B5EF4-FFF2-40B4-BE49-F238E27FC236}">
                    <a16:creationId xmlns:a16="http://schemas.microsoft.com/office/drawing/2014/main" id="{F9EC281A-6AE9-4D7A-AA75-BDF86328FF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7" name="Line 264">
                <a:extLst>
                  <a:ext uri="{FF2B5EF4-FFF2-40B4-BE49-F238E27FC236}">
                    <a16:creationId xmlns:a16="http://schemas.microsoft.com/office/drawing/2014/main" id="{A45DFCA2-3D84-4DC0-862E-FF78BE5BAE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8" name="Line 266">
                <a:extLst>
                  <a:ext uri="{FF2B5EF4-FFF2-40B4-BE49-F238E27FC236}">
                    <a16:creationId xmlns:a16="http://schemas.microsoft.com/office/drawing/2014/main" id="{63648940-F1BA-4CDB-8E34-3016056BEF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9" name="Line 268">
                <a:extLst>
                  <a:ext uri="{FF2B5EF4-FFF2-40B4-BE49-F238E27FC236}">
                    <a16:creationId xmlns:a16="http://schemas.microsoft.com/office/drawing/2014/main" id="{F9D4DB0E-F96D-449C-B033-9AF00582ED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0" name="Line 270">
                <a:extLst>
                  <a:ext uri="{FF2B5EF4-FFF2-40B4-BE49-F238E27FC236}">
                    <a16:creationId xmlns:a16="http://schemas.microsoft.com/office/drawing/2014/main" id="{E4ED1B3D-195B-4C7F-9BEF-9A738125F8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1" name="Line 272">
                <a:extLst>
                  <a:ext uri="{FF2B5EF4-FFF2-40B4-BE49-F238E27FC236}">
                    <a16:creationId xmlns:a16="http://schemas.microsoft.com/office/drawing/2014/main" id="{EBADD4B6-A166-4235-8E6C-2F28214E38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2" name="Line 274">
                <a:extLst>
                  <a:ext uri="{FF2B5EF4-FFF2-40B4-BE49-F238E27FC236}">
                    <a16:creationId xmlns:a16="http://schemas.microsoft.com/office/drawing/2014/main" id="{49F1DDF9-89D8-4FAB-99EE-8C9E72D0C7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3" name="Line 276">
                <a:extLst>
                  <a:ext uri="{FF2B5EF4-FFF2-40B4-BE49-F238E27FC236}">
                    <a16:creationId xmlns:a16="http://schemas.microsoft.com/office/drawing/2014/main" id="{BAB83854-8D60-44FB-8146-35D9E98D97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4" name="Line 278">
                <a:extLst>
                  <a:ext uri="{FF2B5EF4-FFF2-40B4-BE49-F238E27FC236}">
                    <a16:creationId xmlns:a16="http://schemas.microsoft.com/office/drawing/2014/main" id="{888824B5-92A9-4406-9E41-994B5A2C74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5" name="Line 256">
                <a:extLst>
                  <a:ext uri="{FF2B5EF4-FFF2-40B4-BE49-F238E27FC236}">
                    <a16:creationId xmlns:a16="http://schemas.microsoft.com/office/drawing/2014/main" id="{98427381-8957-4C6C-A1C9-3DA6CD56A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6" name="Line 234">
                <a:extLst>
                  <a:ext uri="{FF2B5EF4-FFF2-40B4-BE49-F238E27FC236}">
                    <a16:creationId xmlns:a16="http://schemas.microsoft.com/office/drawing/2014/main" id="{D16F6223-1B2F-4A16-A242-D3359BFB4A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3B08EB7-CDA8-4B8B-A8C9-AB24C7AA0CB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228" name="Line 146">
                <a:extLst>
                  <a:ext uri="{FF2B5EF4-FFF2-40B4-BE49-F238E27FC236}">
                    <a16:creationId xmlns:a16="http://schemas.microsoft.com/office/drawing/2014/main" id="{C6C544B6-6722-4A8E-820C-DBD7250F51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48">
                <a:extLst>
                  <a:ext uri="{FF2B5EF4-FFF2-40B4-BE49-F238E27FC236}">
                    <a16:creationId xmlns:a16="http://schemas.microsoft.com/office/drawing/2014/main" id="{4C5E3ABA-2B3D-44D7-8D4B-AD36901804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50">
                <a:extLst>
                  <a:ext uri="{FF2B5EF4-FFF2-40B4-BE49-F238E27FC236}">
                    <a16:creationId xmlns:a16="http://schemas.microsoft.com/office/drawing/2014/main" id="{D0E8478E-036D-46F6-BB90-7CC3F6B7376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152">
                <a:extLst>
                  <a:ext uri="{FF2B5EF4-FFF2-40B4-BE49-F238E27FC236}">
                    <a16:creationId xmlns:a16="http://schemas.microsoft.com/office/drawing/2014/main" id="{1B9D419D-AC4A-4048-853C-4764EDB15A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154">
                <a:extLst>
                  <a:ext uri="{FF2B5EF4-FFF2-40B4-BE49-F238E27FC236}">
                    <a16:creationId xmlns:a16="http://schemas.microsoft.com/office/drawing/2014/main" id="{6AFAC7F8-FFE5-40CD-AD62-CB5373A01A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156">
                <a:extLst>
                  <a:ext uri="{FF2B5EF4-FFF2-40B4-BE49-F238E27FC236}">
                    <a16:creationId xmlns:a16="http://schemas.microsoft.com/office/drawing/2014/main" id="{6F4C541B-9B6D-41E9-925E-D827BB906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158">
                <a:extLst>
                  <a:ext uri="{FF2B5EF4-FFF2-40B4-BE49-F238E27FC236}">
                    <a16:creationId xmlns:a16="http://schemas.microsoft.com/office/drawing/2014/main" id="{996C67BE-C0CB-4461-8175-C275ED762C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160">
                <a:extLst>
                  <a:ext uri="{FF2B5EF4-FFF2-40B4-BE49-F238E27FC236}">
                    <a16:creationId xmlns:a16="http://schemas.microsoft.com/office/drawing/2014/main" id="{DAB1B0DD-128B-4C47-B954-41583D9D8E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162">
                <a:extLst>
                  <a:ext uri="{FF2B5EF4-FFF2-40B4-BE49-F238E27FC236}">
                    <a16:creationId xmlns:a16="http://schemas.microsoft.com/office/drawing/2014/main" id="{0ECA7F80-BD69-48C1-AE42-AA5978E641D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164">
                <a:extLst>
                  <a:ext uri="{FF2B5EF4-FFF2-40B4-BE49-F238E27FC236}">
                    <a16:creationId xmlns:a16="http://schemas.microsoft.com/office/drawing/2014/main" id="{FE08E5FD-547C-46FC-80CD-B71ACFB05D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166">
                <a:extLst>
                  <a:ext uri="{FF2B5EF4-FFF2-40B4-BE49-F238E27FC236}">
                    <a16:creationId xmlns:a16="http://schemas.microsoft.com/office/drawing/2014/main" id="{A6177A19-0AB1-4925-9043-96D8571CD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168">
                <a:extLst>
                  <a:ext uri="{FF2B5EF4-FFF2-40B4-BE49-F238E27FC236}">
                    <a16:creationId xmlns:a16="http://schemas.microsoft.com/office/drawing/2014/main" id="{8E288D61-8AF6-4356-82EB-08CA511F1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170">
                <a:extLst>
                  <a:ext uri="{FF2B5EF4-FFF2-40B4-BE49-F238E27FC236}">
                    <a16:creationId xmlns:a16="http://schemas.microsoft.com/office/drawing/2014/main" id="{C54A2329-E00F-406E-95DE-2C6A35093A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172">
                <a:extLst>
                  <a:ext uri="{FF2B5EF4-FFF2-40B4-BE49-F238E27FC236}">
                    <a16:creationId xmlns:a16="http://schemas.microsoft.com/office/drawing/2014/main" id="{7015FDD3-FBC7-4C18-8FFF-2316FAAC25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174">
                <a:extLst>
                  <a:ext uri="{FF2B5EF4-FFF2-40B4-BE49-F238E27FC236}">
                    <a16:creationId xmlns:a16="http://schemas.microsoft.com/office/drawing/2014/main" id="{02E0E0B5-0F96-44C6-AF16-5BA9306A7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176">
                <a:extLst>
                  <a:ext uri="{FF2B5EF4-FFF2-40B4-BE49-F238E27FC236}">
                    <a16:creationId xmlns:a16="http://schemas.microsoft.com/office/drawing/2014/main" id="{8EFA9D2D-3F4A-4234-A193-979BE9C52EE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178">
                <a:extLst>
                  <a:ext uri="{FF2B5EF4-FFF2-40B4-BE49-F238E27FC236}">
                    <a16:creationId xmlns:a16="http://schemas.microsoft.com/office/drawing/2014/main" id="{00DA7E40-B33F-4709-8791-72E56D461E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180">
                <a:extLst>
                  <a:ext uri="{FF2B5EF4-FFF2-40B4-BE49-F238E27FC236}">
                    <a16:creationId xmlns:a16="http://schemas.microsoft.com/office/drawing/2014/main" id="{EBEAED16-0809-45A3-90D2-F1970C4293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DD1AAED3-BED2-449B-A3BF-9F153F0CCC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184">
                <a:extLst>
                  <a:ext uri="{FF2B5EF4-FFF2-40B4-BE49-F238E27FC236}">
                    <a16:creationId xmlns:a16="http://schemas.microsoft.com/office/drawing/2014/main" id="{AA8B503E-BFE4-4D80-BC11-B3C6A82CDC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8" name="Line 186">
                <a:extLst>
                  <a:ext uri="{FF2B5EF4-FFF2-40B4-BE49-F238E27FC236}">
                    <a16:creationId xmlns:a16="http://schemas.microsoft.com/office/drawing/2014/main" id="{880150B3-7AF0-4DB6-8C78-589AF77E94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9" name="Line 188">
                <a:extLst>
                  <a:ext uri="{FF2B5EF4-FFF2-40B4-BE49-F238E27FC236}">
                    <a16:creationId xmlns:a16="http://schemas.microsoft.com/office/drawing/2014/main" id="{54F7E8F5-3A82-4553-8D4E-720198CB7B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190">
                <a:extLst>
                  <a:ext uri="{FF2B5EF4-FFF2-40B4-BE49-F238E27FC236}">
                    <a16:creationId xmlns:a16="http://schemas.microsoft.com/office/drawing/2014/main" id="{126A3E81-0592-4374-B0AE-CD272079B1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192">
                <a:extLst>
                  <a:ext uri="{FF2B5EF4-FFF2-40B4-BE49-F238E27FC236}">
                    <a16:creationId xmlns:a16="http://schemas.microsoft.com/office/drawing/2014/main" id="{37CCAF23-EFED-4CBF-A141-AA43053F4F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2" name="Line 194">
                <a:extLst>
                  <a:ext uri="{FF2B5EF4-FFF2-40B4-BE49-F238E27FC236}">
                    <a16:creationId xmlns:a16="http://schemas.microsoft.com/office/drawing/2014/main" id="{E9C1C967-4856-4B55-90B9-0824A45E1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196">
                <a:extLst>
                  <a:ext uri="{FF2B5EF4-FFF2-40B4-BE49-F238E27FC236}">
                    <a16:creationId xmlns:a16="http://schemas.microsoft.com/office/drawing/2014/main" id="{B5E4FE39-AA57-4DB9-8677-FBC8BBFB6C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198">
                <a:extLst>
                  <a:ext uri="{FF2B5EF4-FFF2-40B4-BE49-F238E27FC236}">
                    <a16:creationId xmlns:a16="http://schemas.microsoft.com/office/drawing/2014/main" id="{F643C4B8-5ACE-4A98-BF95-FF3C877D31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00">
                <a:extLst>
                  <a:ext uri="{FF2B5EF4-FFF2-40B4-BE49-F238E27FC236}">
                    <a16:creationId xmlns:a16="http://schemas.microsoft.com/office/drawing/2014/main" id="{70BAFF25-E951-447E-9B63-6186546756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C05BAC9D-2278-457C-8866-C6D0DA6748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04">
                <a:extLst>
                  <a:ext uri="{FF2B5EF4-FFF2-40B4-BE49-F238E27FC236}">
                    <a16:creationId xmlns:a16="http://schemas.microsoft.com/office/drawing/2014/main" id="{9F2B51D3-2C58-4F15-ACC5-4BD4912CAA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06">
                <a:extLst>
                  <a:ext uri="{FF2B5EF4-FFF2-40B4-BE49-F238E27FC236}">
                    <a16:creationId xmlns:a16="http://schemas.microsoft.com/office/drawing/2014/main" id="{30F4B8A3-624C-4DF2-B2D4-C921235832C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08">
                <a:extLst>
                  <a:ext uri="{FF2B5EF4-FFF2-40B4-BE49-F238E27FC236}">
                    <a16:creationId xmlns:a16="http://schemas.microsoft.com/office/drawing/2014/main" id="{5DB7BE84-4AC5-4E26-8D35-0A55AE9CCE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10">
                <a:extLst>
                  <a:ext uri="{FF2B5EF4-FFF2-40B4-BE49-F238E27FC236}">
                    <a16:creationId xmlns:a16="http://schemas.microsoft.com/office/drawing/2014/main" id="{AE8CEA45-DF34-46E6-B4BA-139D211AAE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12">
                <a:extLst>
                  <a:ext uri="{FF2B5EF4-FFF2-40B4-BE49-F238E27FC236}">
                    <a16:creationId xmlns:a16="http://schemas.microsoft.com/office/drawing/2014/main" id="{122A9BD8-AFB3-4D02-83E3-CB2B407EB2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14">
                <a:extLst>
                  <a:ext uri="{FF2B5EF4-FFF2-40B4-BE49-F238E27FC236}">
                    <a16:creationId xmlns:a16="http://schemas.microsoft.com/office/drawing/2014/main" id="{AC843ED1-AC5F-450C-8F2B-5D30473632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16">
                <a:extLst>
                  <a:ext uri="{FF2B5EF4-FFF2-40B4-BE49-F238E27FC236}">
                    <a16:creationId xmlns:a16="http://schemas.microsoft.com/office/drawing/2014/main" id="{B189D3AA-0EC9-4C0B-8C52-2CC238B0F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18">
                <a:extLst>
                  <a:ext uri="{FF2B5EF4-FFF2-40B4-BE49-F238E27FC236}">
                    <a16:creationId xmlns:a16="http://schemas.microsoft.com/office/drawing/2014/main" id="{8FD9D0B5-9431-4E8C-AE25-82B6C7C8C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20">
                <a:extLst>
                  <a:ext uri="{FF2B5EF4-FFF2-40B4-BE49-F238E27FC236}">
                    <a16:creationId xmlns:a16="http://schemas.microsoft.com/office/drawing/2014/main" id="{66E7B360-A5C3-4491-8604-E3A88E696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22">
                <a:extLst>
                  <a:ext uri="{FF2B5EF4-FFF2-40B4-BE49-F238E27FC236}">
                    <a16:creationId xmlns:a16="http://schemas.microsoft.com/office/drawing/2014/main" id="{CF82C948-33D0-4FF4-BAA3-F548FEECE6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24">
                <a:extLst>
                  <a:ext uri="{FF2B5EF4-FFF2-40B4-BE49-F238E27FC236}">
                    <a16:creationId xmlns:a16="http://schemas.microsoft.com/office/drawing/2014/main" id="{A3EC6EC3-C394-4A72-9422-E14CB84B91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26">
                <a:extLst>
                  <a:ext uri="{FF2B5EF4-FFF2-40B4-BE49-F238E27FC236}">
                    <a16:creationId xmlns:a16="http://schemas.microsoft.com/office/drawing/2014/main" id="{ED8A8C64-9689-403B-87D5-6CB55AD2F1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28">
                <a:extLst>
                  <a:ext uri="{FF2B5EF4-FFF2-40B4-BE49-F238E27FC236}">
                    <a16:creationId xmlns:a16="http://schemas.microsoft.com/office/drawing/2014/main" id="{0F4C58AD-2402-4CC2-A791-2C555A7EA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146">
                <a:extLst>
                  <a:ext uri="{FF2B5EF4-FFF2-40B4-BE49-F238E27FC236}">
                    <a16:creationId xmlns:a16="http://schemas.microsoft.com/office/drawing/2014/main" id="{7DA71E31-2782-42CB-AB32-48F2C9D942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04">
                <a:extLst>
                  <a:ext uri="{FF2B5EF4-FFF2-40B4-BE49-F238E27FC236}">
                    <a16:creationId xmlns:a16="http://schemas.microsoft.com/office/drawing/2014/main" id="{D0657184-554B-489F-97D5-76A2B7B682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F6EB885-E29D-45A3-9BB4-5716E432C5D1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184" name="Line 146">
                <a:extLst>
                  <a:ext uri="{FF2B5EF4-FFF2-40B4-BE49-F238E27FC236}">
                    <a16:creationId xmlns:a16="http://schemas.microsoft.com/office/drawing/2014/main" id="{DD7F6DD9-5592-476A-80DE-3429E1F49A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5" name="Line 148">
                <a:extLst>
                  <a:ext uri="{FF2B5EF4-FFF2-40B4-BE49-F238E27FC236}">
                    <a16:creationId xmlns:a16="http://schemas.microsoft.com/office/drawing/2014/main" id="{E7E86FFD-C1F7-4E77-A4D7-F08E7FCE36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6" name="Line 150">
                <a:extLst>
                  <a:ext uri="{FF2B5EF4-FFF2-40B4-BE49-F238E27FC236}">
                    <a16:creationId xmlns:a16="http://schemas.microsoft.com/office/drawing/2014/main" id="{46DE9C71-BA0B-47EC-89FC-C90B893BE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7" name="Line 152">
                <a:extLst>
                  <a:ext uri="{FF2B5EF4-FFF2-40B4-BE49-F238E27FC236}">
                    <a16:creationId xmlns:a16="http://schemas.microsoft.com/office/drawing/2014/main" id="{4354BEDB-26D6-43D0-B10C-AD616A8408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8" name="Line 154">
                <a:extLst>
                  <a:ext uri="{FF2B5EF4-FFF2-40B4-BE49-F238E27FC236}">
                    <a16:creationId xmlns:a16="http://schemas.microsoft.com/office/drawing/2014/main" id="{E1E29F35-5615-4B01-AF6A-A3E02ACEB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9" name="Line 156">
                <a:extLst>
                  <a:ext uri="{FF2B5EF4-FFF2-40B4-BE49-F238E27FC236}">
                    <a16:creationId xmlns:a16="http://schemas.microsoft.com/office/drawing/2014/main" id="{5657F83A-9D58-4613-A102-196A451674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0" name="Line 158">
                <a:extLst>
                  <a:ext uri="{FF2B5EF4-FFF2-40B4-BE49-F238E27FC236}">
                    <a16:creationId xmlns:a16="http://schemas.microsoft.com/office/drawing/2014/main" id="{05CB7B25-EBA6-44EB-8CF2-D8AA449A0A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1" name="Line 160">
                <a:extLst>
                  <a:ext uri="{FF2B5EF4-FFF2-40B4-BE49-F238E27FC236}">
                    <a16:creationId xmlns:a16="http://schemas.microsoft.com/office/drawing/2014/main" id="{60FA6D0E-C9CC-4CE9-99DF-59456DF2F8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2" name="Line 162">
                <a:extLst>
                  <a:ext uri="{FF2B5EF4-FFF2-40B4-BE49-F238E27FC236}">
                    <a16:creationId xmlns:a16="http://schemas.microsoft.com/office/drawing/2014/main" id="{9A5000F4-E6C5-4EBD-A813-9E0E80AFF6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3" name="Line 164">
                <a:extLst>
                  <a:ext uri="{FF2B5EF4-FFF2-40B4-BE49-F238E27FC236}">
                    <a16:creationId xmlns:a16="http://schemas.microsoft.com/office/drawing/2014/main" id="{60F45262-4F3B-4B74-A2A5-1CEA0DE386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4" name="Line 166">
                <a:extLst>
                  <a:ext uri="{FF2B5EF4-FFF2-40B4-BE49-F238E27FC236}">
                    <a16:creationId xmlns:a16="http://schemas.microsoft.com/office/drawing/2014/main" id="{2B8CEE99-D5CB-4B37-ACC2-3F44B8A53D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5" name="Line 168">
                <a:extLst>
                  <a:ext uri="{FF2B5EF4-FFF2-40B4-BE49-F238E27FC236}">
                    <a16:creationId xmlns:a16="http://schemas.microsoft.com/office/drawing/2014/main" id="{277C2010-FDCE-406B-8387-C6F3D88E0D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6" name="Line 170">
                <a:extLst>
                  <a:ext uri="{FF2B5EF4-FFF2-40B4-BE49-F238E27FC236}">
                    <a16:creationId xmlns:a16="http://schemas.microsoft.com/office/drawing/2014/main" id="{89E024B1-C730-4526-BF2C-FF6E1CDFD0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7" name="Line 172">
                <a:extLst>
                  <a:ext uri="{FF2B5EF4-FFF2-40B4-BE49-F238E27FC236}">
                    <a16:creationId xmlns:a16="http://schemas.microsoft.com/office/drawing/2014/main" id="{D1D3F1EF-F7C9-48F7-9430-1E80B90D66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8" name="Line 174">
                <a:extLst>
                  <a:ext uri="{FF2B5EF4-FFF2-40B4-BE49-F238E27FC236}">
                    <a16:creationId xmlns:a16="http://schemas.microsoft.com/office/drawing/2014/main" id="{ED9E35A4-1152-410C-908D-2523DDCF6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9" name="Line 176">
                <a:extLst>
                  <a:ext uri="{FF2B5EF4-FFF2-40B4-BE49-F238E27FC236}">
                    <a16:creationId xmlns:a16="http://schemas.microsoft.com/office/drawing/2014/main" id="{49045BC8-9948-4048-A5E2-DAE78E1C3E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0" name="Line 178">
                <a:extLst>
                  <a:ext uri="{FF2B5EF4-FFF2-40B4-BE49-F238E27FC236}">
                    <a16:creationId xmlns:a16="http://schemas.microsoft.com/office/drawing/2014/main" id="{26E5DA0C-FB44-4E66-A2D5-CD0C773CD71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1" name="Line 180">
                <a:extLst>
                  <a:ext uri="{FF2B5EF4-FFF2-40B4-BE49-F238E27FC236}">
                    <a16:creationId xmlns:a16="http://schemas.microsoft.com/office/drawing/2014/main" id="{17332DD8-D6EA-4015-8D1E-DAB0ABE6003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2" name="Line 182">
                <a:extLst>
                  <a:ext uri="{FF2B5EF4-FFF2-40B4-BE49-F238E27FC236}">
                    <a16:creationId xmlns:a16="http://schemas.microsoft.com/office/drawing/2014/main" id="{1BAB0609-EEC2-4A39-BF12-754E28D07D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3" name="Line 184">
                <a:extLst>
                  <a:ext uri="{FF2B5EF4-FFF2-40B4-BE49-F238E27FC236}">
                    <a16:creationId xmlns:a16="http://schemas.microsoft.com/office/drawing/2014/main" id="{59A3E7A3-B70E-43C2-A53A-FFBBA90433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4" name="Line 186">
                <a:extLst>
                  <a:ext uri="{FF2B5EF4-FFF2-40B4-BE49-F238E27FC236}">
                    <a16:creationId xmlns:a16="http://schemas.microsoft.com/office/drawing/2014/main" id="{5FF0AE7D-9AF2-48F0-9867-9C80D092BE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88">
                <a:extLst>
                  <a:ext uri="{FF2B5EF4-FFF2-40B4-BE49-F238E27FC236}">
                    <a16:creationId xmlns:a16="http://schemas.microsoft.com/office/drawing/2014/main" id="{C7205EAE-6F27-4FB5-90B2-3F12E980AE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90">
                <a:extLst>
                  <a:ext uri="{FF2B5EF4-FFF2-40B4-BE49-F238E27FC236}">
                    <a16:creationId xmlns:a16="http://schemas.microsoft.com/office/drawing/2014/main" id="{B7AB61AD-FC3C-4302-A70F-8340066BC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92">
                <a:extLst>
                  <a:ext uri="{FF2B5EF4-FFF2-40B4-BE49-F238E27FC236}">
                    <a16:creationId xmlns:a16="http://schemas.microsoft.com/office/drawing/2014/main" id="{974F6CAC-0130-4167-948F-051630A4FF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94">
                <a:extLst>
                  <a:ext uri="{FF2B5EF4-FFF2-40B4-BE49-F238E27FC236}">
                    <a16:creationId xmlns:a16="http://schemas.microsoft.com/office/drawing/2014/main" id="{0EAADCB1-D286-4995-8F76-0799F71C84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C507D958-54DE-4A29-BF24-D2BA6EC1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98">
                <a:extLst>
                  <a:ext uri="{FF2B5EF4-FFF2-40B4-BE49-F238E27FC236}">
                    <a16:creationId xmlns:a16="http://schemas.microsoft.com/office/drawing/2014/main" id="{682F8E96-62CF-481D-A7D4-66617C525D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200">
                <a:extLst>
                  <a:ext uri="{FF2B5EF4-FFF2-40B4-BE49-F238E27FC236}">
                    <a16:creationId xmlns:a16="http://schemas.microsoft.com/office/drawing/2014/main" id="{9592E3E5-D878-4982-B460-026EEFE93F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202">
                <a:extLst>
                  <a:ext uri="{FF2B5EF4-FFF2-40B4-BE49-F238E27FC236}">
                    <a16:creationId xmlns:a16="http://schemas.microsoft.com/office/drawing/2014/main" id="{DED1B723-EDF4-42C4-A856-5C728D823C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204">
                <a:extLst>
                  <a:ext uri="{FF2B5EF4-FFF2-40B4-BE49-F238E27FC236}">
                    <a16:creationId xmlns:a16="http://schemas.microsoft.com/office/drawing/2014/main" id="{142E2422-AC70-488D-8DB1-6FF557A2BD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206">
                <a:extLst>
                  <a:ext uri="{FF2B5EF4-FFF2-40B4-BE49-F238E27FC236}">
                    <a16:creationId xmlns:a16="http://schemas.microsoft.com/office/drawing/2014/main" id="{375DF617-A0C6-484F-868F-B8C17E0407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208">
                <a:extLst>
                  <a:ext uri="{FF2B5EF4-FFF2-40B4-BE49-F238E27FC236}">
                    <a16:creationId xmlns:a16="http://schemas.microsoft.com/office/drawing/2014/main" id="{887C4861-694F-4931-93AE-8C04D28146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210">
                <a:extLst>
                  <a:ext uri="{FF2B5EF4-FFF2-40B4-BE49-F238E27FC236}">
                    <a16:creationId xmlns:a16="http://schemas.microsoft.com/office/drawing/2014/main" id="{AC4724F4-6D01-4294-9895-394B250D8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212">
                <a:extLst>
                  <a:ext uri="{FF2B5EF4-FFF2-40B4-BE49-F238E27FC236}">
                    <a16:creationId xmlns:a16="http://schemas.microsoft.com/office/drawing/2014/main" id="{0DF5F74F-3A04-4C4F-A54A-429EA5A38D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214">
                <a:extLst>
                  <a:ext uri="{FF2B5EF4-FFF2-40B4-BE49-F238E27FC236}">
                    <a16:creationId xmlns:a16="http://schemas.microsoft.com/office/drawing/2014/main" id="{95944D8F-1A4F-47AD-9DFA-85B280583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216">
                <a:extLst>
                  <a:ext uri="{FF2B5EF4-FFF2-40B4-BE49-F238E27FC236}">
                    <a16:creationId xmlns:a16="http://schemas.microsoft.com/office/drawing/2014/main" id="{8AA5DBA1-8D3A-414C-8E6D-6E0A233081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218">
                <a:extLst>
                  <a:ext uri="{FF2B5EF4-FFF2-40B4-BE49-F238E27FC236}">
                    <a16:creationId xmlns:a16="http://schemas.microsoft.com/office/drawing/2014/main" id="{30B720C5-C133-4905-95EC-C30C231E8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220">
                <a:extLst>
                  <a:ext uri="{FF2B5EF4-FFF2-40B4-BE49-F238E27FC236}">
                    <a16:creationId xmlns:a16="http://schemas.microsoft.com/office/drawing/2014/main" id="{641F37C7-0EB2-425E-8596-D80015FA50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222">
                <a:extLst>
                  <a:ext uri="{FF2B5EF4-FFF2-40B4-BE49-F238E27FC236}">
                    <a16:creationId xmlns:a16="http://schemas.microsoft.com/office/drawing/2014/main" id="{A4DE289D-F7A5-4C30-819C-066BFD4CEC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224">
                <a:extLst>
                  <a:ext uri="{FF2B5EF4-FFF2-40B4-BE49-F238E27FC236}">
                    <a16:creationId xmlns:a16="http://schemas.microsoft.com/office/drawing/2014/main" id="{06F636CE-75C3-4289-908F-3C87A267FF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226">
                <a:extLst>
                  <a:ext uri="{FF2B5EF4-FFF2-40B4-BE49-F238E27FC236}">
                    <a16:creationId xmlns:a16="http://schemas.microsoft.com/office/drawing/2014/main" id="{30D1A007-3BF0-4BD7-8BF0-603F964F97A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228">
                <a:extLst>
                  <a:ext uri="{FF2B5EF4-FFF2-40B4-BE49-F238E27FC236}">
                    <a16:creationId xmlns:a16="http://schemas.microsoft.com/office/drawing/2014/main" id="{362EB1E9-737F-4864-8E7A-4AC945B158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46">
                <a:extLst>
                  <a:ext uri="{FF2B5EF4-FFF2-40B4-BE49-F238E27FC236}">
                    <a16:creationId xmlns:a16="http://schemas.microsoft.com/office/drawing/2014/main" id="{1341364D-4A6D-461B-831A-A984AFAC1A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204">
                <a:extLst>
                  <a:ext uri="{FF2B5EF4-FFF2-40B4-BE49-F238E27FC236}">
                    <a16:creationId xmlns:a16="http://schemas.microsoft.com/office/drawing/2014/main" id="{6F567D66-D037-4D88-B0A8-F5698B9FE84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54DB86F-657A-413C-8E89-98C497BB821D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9" name="Line 230">
                <a:extLst>
                  <a:ext uri="{FF2B5EF4-FFF2-40B4-BE49-F238E27FC236}">
                    <a16:creationId xmlns:a16="http://schemas.microsoft.com/office/drawing/2014/main" id="{B9639FEC-EB93-4009-AE55-161DD0E176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0" name="Line 232">
                <a:extLst>
                  <a:ext uri="{FF2B5EF4-FFF2-40B4-BE49-F238E27FC236}">
                    <a16:creationId xmlns:a16="http://schemas.microsoft.com/office/drawing/2014/main" id="{5AB18DB6-F91D-4686-A598-1AA26E6B34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1" name="Line 234">
                <a:extLst>
                  <a:ext uri="{FF2B5EF4-FFF2-40B4-BE49-F238E27FC236}">
                    <a16:creationId xmlns:a16="http://schemas.microsoft.com/office/drawing/2014/main" id="{637DA586-E408-4659-B5C2-BDA3CD0463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62" name="Line 236">
                <a:extLst>
                  <a:ext uri="{FF2B5EF4-FFF2-40B4-BE49-F238E27FC236}">
                    <a16:creationId xmlns:a16="http://schemas.microsoft.com/office/drawing/2014/main" id="{F71F0802-70D7-440C-B8DA-A79554D99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3" name="Line 238">
                <a:extLst>
                  <a:ext uri="{FF2B5EF4-FFF2-40B4-BE49-F238E27FC236}">
                    <a16:creationId xmlns:a16="http://schemas.microsoft.com/office/drawing/2014/main" id="{CC2DC9F7-791A-48CC-A418-86E77C963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4" name="Line 240">
                <a:extLst>
                  <a:ext uri="{FF2B5EF4-FFF2-40B4-BE49-F238E27FC236}">
                    <a16:creationId xmlns:a16="http://schemas.microsoft.com/office/drawing/2014/main" id="{60D2E34F-0FC3-4FA8-B887-F6DAE07D57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5" name="Line 244">
                <a:extLst>
                  <a:ext uri="{FF2B5EF4-FFF2-40B4-BE49-F238E27FC236}">
                    <a16:creationId xmlns:a16="http://schemas.microsoft.com/office/drawing/2014/main" id="{54681161-A75E-4547-83CF-A1018A57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6" name="Line 246">
                <a:extLst>
                  <a:ext uri="{FF2B5EF4-FFF2-40B4-BE49-F238E27FC236}">
                    <a16:creationId xmlns:a16="http://schemas.microsoft.com/office/drawing/2014/main" id="{336812D1-81FD-4FE8-96A2-19D098126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7" name="Line 250">
                <a:extLst>
                  <a:ext uri="{FF2B5EF4-FFF2-40B4-BE49-F238E27FC236}">
                    <a16:creationId xmlns:a16="http://schemas.microsoft.com/office/drawing/2014/main" id="{D6C48AF6-1918-48CC-A33E-851B07D225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8" name="Line 252">
                <a:extLst>
                  <a:ext uri="{FF2B5EF4-FFF2-40B4-BE49-F238E27FC236}">
                    <a16:creationId xmlns:a16="http://schemas.microsoft.com/office/drawing/2014/main" id="{805DE77E-E34C-4808-871B-A085848234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9" name="Line 254">
                <a:extLst>
                  <a:ext uri="{FF2B5EF4-FFF2-40B4-BE49-F238E27FC236}">
                    <a16:creationId xmlns:a16="http://schemas.microsoft.com/office/drawing/2014/main" id="{E7E258FA-076E-42F7-BF18-9089B3CFED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0" name="Line 256">
                <a:extLst>
                  <a:ext uri="{FF2B5EF4-FFF2-40B4-BE49-F238E27FC236}">
                    <a16:creationId xmlns:a16="http://schemas.microsoft.com/office/drawing/2014/main" id="{92CC6EDB-244B-4D2F-84BC-1E32016451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1" name="Line 258">
                <a:extLst>
                  <a:ext uri="{FF2B5EF4-FFF2-40B4-BE49-F238E27FC236}">
                    <a16:creationId xmlns:a16="http://schemas.microsoft.com/office/drawing/2014/main" id="{0AE1BEB8-D645-4DC8-94AC-0365222295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2" name="Line 260">
                <a:extLst>
                  <a:ext uri="{FF2B5EF4-FFF2-40B4-BE49-F238E27FC236}">
                    <a16:creationId xmlns:a16="http://schemas.microsoft.com/office/drawing/2014/main" id="{092B9DD0-C5E1-4553-9DAB-F3F4062887A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3" name="Line 262">
                <a:extLst>
                  <a:ext uri="{FF2B5EF4-FFF2-40B4-BE49-F238E27FC236}">
                    <a16:creationId xmlns:a16="http://schemas.microsoft.com/office/drawing/2014/main" id="{3CBF53EE-12C7-4F79-99FC-A57A058A6E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4" name="Line 264">
                <a:extLst>
                  <a:ext uri="{FF2B5EF4-FFF2-40B4-BE49-F238E27FC236}">
                    <a16:creationId xmlns:a16="http://schemas.microsoft.com/office/drawing/2014/main" id="{C6D2D39F-A1A2-4BBF-B347-2B77F39655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5" name="Line 266">
                <a:extLst>
                  <a:ext uri="{FF2B5EF4-FFF2-40B4-BE49-F238E27FC236}">
                    <a16:creationId xmlns:a16="http://schemas.microsoft.com/office/drawing/2014/main" id="{4C9A0A8E-EAC5-445F-A360-AFC42BC9F0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6" name="Line 268">
                <a:extLst>
                  <a:ext uri="{FF2B5EF4-FFF2-40B4-BE49-F238E27FC236}">
                    <a16:creationId xmlns:a16="http://schemas.microsoft.com/office/drawing/2014/main" id="{10ABC5CD-0726-4F92-A750-D1172EF0C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7" name="Line 270">
                <a:extLst>
                  <a:ext uri="{FF2B5EF4-FFF2-40B4-BE49-F238E27FC236}">
                    <a16:creationId xmlns:a16="http://schemas.microsoft.com/office/drawing/2014/main" id="{5E226138-88FD-4031-9D7C-31FCE57323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8" name="Line 272">
                <a:extLst>
                  <a:ext uri="{FF2B5EF4-FFF2-40B4-BE49-F238E27FC236}">
                    <a16:creationId xmlns:a16="http://schemas.microsoft.com/office/drawing/2014/main" id="{FB3BDE45-D9EF-42C7-A0EF-57A74467C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9" name="Line 274">
                <a:extLst>
                  <a:ext uri="{FF2B5EF4-FFF2-40B4-BE49-F238E27FC236}">
                    <a16:creationId xmlns:a16="http://schemas.microsoft.com/office/drawing/2014/main" id="{79494BC6-75B4-4DE4-A078-2D74D9AF21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0" name="Line 276">
                <a:extLst>
                  <a:ext uri="{FF2B5EF4-FFF2-40B4-BE49-F238E27FC236}">
                    <a16:creationId xmlns:a16="http://schemas.microsoft.com/office/drawing/2014/main" id="{64DB71FF-FC94-47D0-AEFE-ED3D1372CB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1" name="Line 278">
                <a:extLst>
                  <a:ext uri="{FF2B5EF4-FFF2-40B4-BE49-F238E27FC236}">
                    <a16:creationId xmlns:a16="http://schemas.microsoft.com/office/drawing/2014/main" id="{7D6BA90A-5C65-4A40-9ED5-BDB331BFD5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2" name="Line 256">
                <a:extLst>
                  <a:ext uri="{FF2B5EF4-FFF2-40B4-BE49-F238E27FC236}">
                    <a16:creationId xmlns:a16="http://schemas.microsoft.com/office/drawing/2014/main" id="{A671E770-59FC-41B3-9821-E7B0D550BD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3" name="Line 234">
                <a:extLst>
                  <a:ext uri="{FF2B5EF4-FFF2-40B4-BE49-F238E27FC236}">
                    <a16:creationId xmlns:a16="http://schemas.microsoft.com/office/drawing/2014/main" id="{2D5A73D5-53A3-4AA7-AF08-74E332A144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00" name="Media Placeholder 299">
            <a:extLst>
              <a:ext uri="{FF2B5EF4-FFF2-40B4-BE49-F238E27FC236}">
                <a16:creationId xmlns:a16="http://schemas.microsoft.com/office/drawing/2014/main" id="{7FDE74E8-30EC-4E89-8BC9-6F476A24378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 bwMode="gray">
          <a:xfrm>
            <a:off x="-601" y="3"/>
            <a:ext cx="12193200" cy="6857995"/>
          </a:xfrm>
          <a:prstGeom prst="rect">
            <a:avLst/>
          </a:prstGeom>
          <a:solidFill>
            <a:srgbClr val="CCCCCC"/>
          </a:solidFill>
        </p:spPr>
        <p:txBody>
          <a:bodyPr wrap="square" bIns="1116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video toe te voegen.</a:t>
            </a:r>
            <a:br>
              <a:rPr lang="nl-NL"/>
            </a:br>
            <a:r>
              <a:rPr lang="nl-NL"/>
              <a:t>Video’s kun je kiezen uit de Mediabank in het UWV Communicatieportaal. 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3BEBF-1754-4815-A72A-69D6E753D8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FA40-BDCD-4BEE-B3BA-079CFC0E1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1" name="Content Placeholder 1">
            <a:extLst>
              <a:ext uri="{FF2B5EF4-FFF2-40B4-BE49-F238E27FC236}">
                <a16:creationId xmlns:a16="http://schemas.microsoft.com/office/drawing/2014/main" id="{06F55918-1544-416A-91A4-5170D2C9E93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324485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video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‘Video’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video,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video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Video’s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video’s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https://communicatieportaal.uwv.nl/modules/product/mediabank/default/?ItemId=3237</a:t>
            </a:r>
            <a:endParaRPr lang="nl-NL" sz="1100" b="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608E19-7CBA-42C6-80A6-CAC2A11CC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0A39B-4CD9-4B5A-A85D-0F3C1A3B0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40A11-7067-4B02-96AF-D49393127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78156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DD632-AF9C-4BDD-8BDA-517C11060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FC-2C0C-44B5-AFCD-6FA4E9BA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02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dia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3E2477D2-B1E6-4440-8785-D6684642105B}"/>
              </a:ext>
            </a:extLst>
          </p:cNvPr>
          <p:cNvSpPr/>
          <p:nvPr userDrawn="1"/>
        </p:nvSpPr>
        <p:spPr bwMode="gray">
          <a:xfrm>
            <a:off x="-3714750" y="-11112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2" name="Text Placeholder 3">
            <a:extLst>
              <a:ext uri="{FF2B5EF4-FFF2-40B4-BE49-F238E27FC236}">
                <a16:creationId xmlns:a16="http://schemas.microsoft.com/office/drawing/2014/main" id="{D262078E-D96A-42CF-9815-BBE4CEF0BD20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161" name="Picture Placeholder 160">
            <a:extLst>
              <a:ext uri="{FF2B5EF4-FFF2-40B4-BE49-F238E27FC236}">
                <a16:creationId xmlns:a16="http://schemas.microsoft.com/office/drawing/2014/main" id="{BD1AB6B9-91A1-431B-A8C4-FC679CAA64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3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 dirty="0"/>
              <a:t>Klik om </a:t>
            </a:r>
            <a:r>
              <a:rPr lang="nl-NL"/>
              <a:t>foto toe </a:t>
            </a:r>
            <a:r>
              <a:rPr lang="nl-NL" dirty="0"/>
              <a:t>te voegen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914C4B-E0A6-4EE0-A7D6-ECC5B3BA99B2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7D58449-2839-40D6-955C-549C72D6BCA8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9" name="Line 230">
                <a:extLst>
                  <a:ext uri="{FF2B5EF4-FFF2-40B4-BE49-F238E27FC236}">
                    <a16:creationId xmlns:a16="http://schemas.microsoft.com/office/drawing/2014/main" id="{AE5576FB-D1BE-49E6-868E-8EC223D6E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2">
                <a:extLst>
                  <a:ext uri="{FF2B5EF4-FFF2-40B4-BE49-F238E27FC236}">
                    <a16:creationId xmlns:a16="http://schemas.microsoft.com/office/drawing/2014/main" id="{FE3EAD4D-826C-4006-AC5A-E125C3A1CB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34">
                <a:extLst>
                  <a:ext uri="{FF2B5EF4-FFF2-40B4-BE49-F238E27FC236}">
                    <a16:creationId xmlns:a16="http://schemas.microsoft.com/office/drawing/2014/main" id="{28625666-CB19-499F-B13A-09005513CB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2" name="Line 236">
                <a:extLst>
                  <a:ext uri="{FF2B5EF4-FFF2-40B4-BE49-F238E27FC236}">
                    <a16:creationId xmlns:a16="http://schemas.microsoft.com/office/drawing/2014/main" id="{197CEF34-A944-478A-A6CC-65669E81AC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38">
                <a:extLst>
                  <a:ext uri="{FF2B5EF4-FFF2-40B4-BE49-F238E27FC236}">
                    <a16:creationId xmlns:a16="http://schemas.microsoft.com/office/drawing/2014/main" id="{B46655B1-0AE1-4887-BA9D-14C55F81229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0">
                <a:extLst>
                  <a:ext uri="{FF2B5EF4-FFF2-40B4-BE49-F238E27FC236}">
                    <a16:creationId xmlns:a16="http://schemas.microsoft.com/office/drawing/2014/main" id="{A806C1DC-256D-4A99-BB60-7816CEED2E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4">
                <a:extLst>
                  <a:ext uri="{FF2B5EF4-FFF2-40B4-BE49-F238E27FC236}">
                    <a16:creationId xmlns:a16="http://schemas.microsoft.com/office/drawing/2014/main" id="{D2DB13C9-023B-4FD0-9C4B-8ABC02E82E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46">
                <a:extLst>
                  <a:ext uri="{FF2B5EF4-FFF2-40B4-BE49-F238E27FC236}">
                    <a16:creationId xmlns:a16="http://schemas.microsoft.com/office/drawing/2014/main" id="{AFF5D07F-FE78-4836-BA13-2533F4CCF0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0">
                <a:extLst>
                  <a:ext uri="{FF2B5EF4-FFF2-40B4-BE49-F238E27FC236}">
                    <a16:creationId xmlns:a16="http://schemas.microsoft.com/office/drawing/2014/main" id="{8EDA2530-D890-4C64-9513-54C196B180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2">
                <a:extLst>
                  <a:ext uri="{FF2B5EF4-FFF2-40B4-BE49-F238E27FC236}">
                    <a16:creationId xmlns:a16="http://schemas.microsoft.com/office/drawing/2014/main" id="{94E5F15F-DB46-4F78-89F3-5A168C916E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4">
                <a:extLst>
                  <a:ext uri="{FF2B5EF4-FFF2-40B4-BE49-F238E27FC236}">
                    <a16:creationId xmlns:a16="http://schemas.microsoft.com/office/drawing/2014/main" id="{5D21D3DE-D129-41D8-9D6C-101BF82D40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6">
                <a:extLst>
                  <a:ext uri="{FF2B5EF4-FFF2-40B4-BE49-F238E27FC236}">
                    <a16:creationId xmlns:a16="http://schemas.microsoft.com/office/drawing/2014/main" id="{97337FD8-73ED-43F4-BC4A-C1E8099AC67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58">
                <a:extLst>
                  <a:ext uri="{FF2B5EF4-FFF2-40B4-BE49-F238E27FC236}">
                    <a16:creationId xmlns:a16="http://schemas.microsoft.com/office/drawing/2014/main" id="{0ECAD888-281C-4F00-947B-DCA6685061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0">
                <a:extLst>
                  <a:ext uri="{FF2B5EF4-FFF2-40B4-BE49-F238E27FC236}">
                    <a16:creationId xmlns:a16="http://schemas.microsoft.com/office/drawing/2014/main" id="{85E8A87E-62B6-4A0F-BECA-6AD71F5AA9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2">
                <a:extLst>
                  <a:ext uri="{FF2B5EF4-FFF2-40B4-BE49-F238E27FC236}">
                    <a16:creationId xmlns:a16="http://schemas.microsoft.com/office/drawing/2014/main" id="{46BEC6E1-B903-4F92-8732-B0EF4D9289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4">
                <a:extLst>
                  <a:ext uri="{FF2B5EF4-FFF2-40B4-BE49-F238E27FC236}">
                    <a16:creationId xmlns:a16="http://schemas.microsoft.com/office/drawing/2014/main" id="{B10D3487-A264-4CD6-BE29-25349A7C8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6">
                <a:extLst>
                  <a:ext uri="{FF2B5EF4-FFF2-40B4-BE49-F238E27FC236}">
                    <a16:creationId xmlns:a16="http://schemas.microsoft.com/office/drawing/2014/main" id="{36D5CC1C-AC4E-481E-9A75-BF95AFD2AF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68">
                <a:extLst>
                  <a:ext uri="{FF2B5EF4-FFF2-40B4-BE49-F238E27FC236}">
                    <a16:creationId xmlns:a16="http://schemas.microsoft.com/office/drawing/2014/main" id="{410B6B57-1FC1-4106-BD80-909A679F33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0">
                <a:extLst>
                  <a:ext uri="{FF2B5EF4-FFF2-40B4-BE49-F238E27FC236}">
                    <a16:creationId xmlns:a16="http://schemas.microsoft.com/office/drawing/2014/main" id="{71787649-2192-4748-ADB6-571ABBA6B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2">
                <a:extLst>
                  <a:ext uri="{FF2B5EF4-FFF2-40B4-BE49-F238E27FC236}">
                    <a16:creationId xmlns:a16="http://schemas.microsoft.com/office/drawing/2014/main" id="{2000BED5-3604-4E3A-B335-563CACBF72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4">
                <a:extLst>
                  <a:ext uri="{FF2B5EF4-FFF2-40B4-BE49-F238E27FC236}">
                    <a16:creationId xmlns:a16="http://schemas.microsoft.com/office/drawing/2014/main" id="{B980D131-2A54-4922-841A-CDB7D05DB1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AACAB1F3-6BC6-4D20-9369-52961FADAF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78">
                <a:extLst>
                  <a:ext uri="{FF2B5EF4-FFF2-40B4-BE49-F238E27FC236}">
                    <a16:creationId xmlns:a16="http://schemas.microsoft.com/office/drawing/2014/main" id="{38572A3E-9A58-4EFF-B781-9B6288E80A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56">
                <a:extLst>
                  <a:ext uri="{FF2B5EF4-FFF2-40B4-BE49-F238E27FC236}">
                    <a16:creationId xmlns:a16="http://schemas.microsoft.com/office/drawing/2014/main" id="{549612E6-BF2A-49BF-936A-578761809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3" name="Line 234">
                <a:extLst>
                  <a:ext uri="{FF2B5EF4-FFF2-40B4-BE49-F238E27FC236}">
                    <a16:creationId xmlns:a16="http://schemas.microsoft.com/office/drawing/2014/main" id="{5979E920-3C09-483D-9073-B20A4208B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50E5D5-6764-4AC5-AA97-C8A10C0C0099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5" name="Line 146">
                <a:extLst>
                  <a:ext uri="{FF2B5EF4-FFF2-40B4-BE49-F238E27FC236}">
                    <a16:creationId xmlns:a16="http://schemas.microsoft.com/office/drawing/2014/main" id="{DB33D2C1-AFAA-472B-A827-F1F600B9B3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48">
                <a:extLst>
                  <a:ext uri="{FF2B5EF4-FFF2-40B4-BE49-F238E27FC236}">
                    <a16:creationId xmlns:a16="http://schemas.microsoft.com/office/drawing/2014/main" id="{71A432CD-7034-47B1-8398-4D9EA0D2DC2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0">
                <a:extLst>
                  <a:ext uri="{FF2B5EF4-FFF2-40B4-BE49-F238E27FC236}">
                    <a16:creationId xmlns:a16="http://schemas.microsoft.com/office/drawing/2014/main" id="{849CC6AF-C991-41E3-B784-D29D21208E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2">
                <a:extLst>
                  <a:ext uri="{FF2B5EF4-FFF2-40B4-BE49-F238E27FC236}">
                    <a16:creationId xmlns:a16="http://schemas.microsoft.com/office/drawing/2014/main" id="{BE0135BF-1278-4694-9819-98F554C3D7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4">
                <a:extLst>
                  <a:ext uri="{FF2B5EF4-FFF2-40B4-BE49-F238E27FC236}">
                    <a16:creationId xmlns:a16="http://schemas.microsoft.com/office/drawing/2014/main" id="{9B290C8C-DA62-4E90-9E6E-F4C7B37C5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6">
                <a:extLst>
                  <a:ext uri="{FF2B5EF4-FFF2-40B4-BE49-F238E27FC236}">
                    <a16:creationId xmlns:a16="http://schemas.microsoft.com/office/drawing/2014/main" id="{AD786D49-32A1-47C0-BFB5-1D2FBC6CB4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58">
                <a:extLst>
                  <a:ext uri="{FF2B5EF4-FFF2-40B4-BE49-F238E27FC236}">
                    <a16:creationId xmlns:a16="http://schemas.microsoft.com/office/drawing/2014/main" id="{59957301-6254-4B63-B295-E86B3F3B3E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0">
                <a:extLst>
                  <a:ext uri="{FF2B5EF4-FFF2-40B4-BE49-F238E27FC236}">
                    <a16:creationId xmlns:a16="http://schemas.microsoft.com/office/drawing/2014/main" id="{6F30B08E-9278-4E13-8863-B1484AFA67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2">
                <a:extLst>
                  <a:ext uri="{FF2B5EF4-FFF2-40B4-BE49-F238E27FC236}">
                    <a16:creationId xmlns:a16="http://schemas.microsoft.com/office/drawing/2014/main" id="{B82A7E3C-2AAD-4B6D-86C2-ABFA8AA1C4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4">
                <a:extLst>
                  <a:ext uri="{FF2B5EF4-FFF2-40B4-BE49-F238E27FC236}">
                    <a16:creationId xmlns:a16="http://schemas.microsoft.com/office/drawing/2014/main" id="{E5AB0A87-BE16-4217-A730-2077CD5AC0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6">
                <a:extLst>
                  <a:ext uri="{FF2B5EF4-FFF2-40B4-BE49-F238E27FC236}">
                    <a16:creationId xmlns:a16="http://schemas.microsoft.com/office/drawing/2014/main" id="{4EB0EB2D-F894-4C6D-A970-845901DF1E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68">
                <a:extLst>
                  <a:ext uri="{FF2B5EF4-FFF2-40B4-BE49-F238E27FC236}">
                    <a16:creationId xmlns:a16="http://schemas.microsoft.com/office/drawing/2014/main" id="{E0DA9350-4B8C-4F96-8014-05511EF05D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0">
                <a:extLst>
                  <a:ext uri="{FF2B5EF4-FFF2-40B4-BE49-F238E27FC236}">
                    <a16:creationId xmlns:a16="http://schemas.microsoft.com/office/drawing/2014/main" id="{8489159B-A091-40F3-99EE-A2D4AFF933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2">
                <a:extLst>
                  <a:ext uri="{FF2B5EF4-FFF2-40B4-BE49-F238E27FC236}">
                    <a16:creationId xmlns:a16="http://schemas.microsoft.com/office/drawing/2014/main" id="{A634636C-2C0B-4B8D-B95B-FE86D1385D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4">
                <a:extLst>
                  <a:ext uri="{FF2B5EF4-FFF2-40B4-BE49-F238E27FC236}">
                    <a16:creationId xmlns:a16="http://schemas.microsoft.com/office/drawing/2014/main" id="{07DB43F0-84E6-4687-A961-FF490CB03B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6">
                <a:extLst>
                  <a:ext uri="{FF2B5EF4-FFF2-40B4-BE49-F238E27FC236}">
                    <a16:creationId xmlns:a16="http://schemas.microsoft.com/office/drawing/2014/main" id="{316F8EBB-BD33-4723-8392-B6D7AA6940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78">
                <a:extLst>
                  <a:ext uri="{FF2B5EF4-FFF2-40B4-BE49-F238E27FC236}">
                    <a16:creationId xmlns:a16="http://schemas.microsoft.com/office/drawing/2014/main" id="{A508AB81-8D02-4F8E-91BD-8692B2D74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0">
                <a:extLst>
                  <a:ext uri="{FF2B5EF4-FFF2-40B4-BE49-F238E27FC236}">
                    <a16:creationId xmlns:a16="http://schemas.microsoft.com/office/drawing/2014/main" id="{EC3C09AA-34B7-4E4D-A1E0-71C650AE58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2">
                <a:extLst>
                  <a:ext uri="{FF2B5EF4-FFF2-40B4-BE49-F238E27FC236}">
                    <a16:creationId xmlns:a16="http://schemas.microsoft.com/office/drawing/2014/main" id="{77DA0C3D-81BD-45EE-BC0E-4DE1546F3E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4">
                <a:extLst>
                  <a:ext uri="{FF2B5EF4-FFF2-40B4-BE49-F238E27FC236}">
                    <a16:creationId xmlns:a16="http://schemas.microsoft.com/office/drawing/2014/main" id="{083624F6-4D9F-4AB6-A053-5026224BBB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6">
                <a:extLst>
                  <a:ext uri="{FF2B5EF4-FFF2-40B4-BE49-F238E27FC236}">
                    <a16:creationId xmlns:a16="http://schemas.microsoft.com/office/drawing/2014/main" id="{343014C7-3246-492F-ADB5-FA640AACA0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88">
                <a:extLst>
                  <a:ext uri="{FF2B5EF4-FFF2-40B4-BE49-F238E27FC236}">
                    <a16:creationId xmlns:a16="http://schemas.microsoft.com/office/drawing/2014/main" id="{06E7F797-B78F-4D46-978F-58FCD25A2E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0">
                <a:extLst>
                  <a:ext uri="{FF2B5EF4-FFF2-40B4-BE49-F238E27FC236}">
                    <a16:creationId xmlns:a16="http://schemas.microsoft.com/office/drawing/2014/main" id="{DC791D00-724F-4DAD-88BD-B1D10CFE6E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2">
                <a:extLst>
                  <a:ext uri="{FF2B5EF4-FFF2-40B4-BE49-F238E27FC236}">
                    <a16:creationId xmlns:a16="http://schemas.microsoft.com/office/drawing/2014/main" id="{41BEAE85-4DFA-4FFF-A474-B908C37785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4">
                <a:extLst>
                  <a:ext uri="{FF2B5EF4-FFF2-40B4-BE49-F238E27FC236}">
                    <a16:creationId xmlns:a16="http://schemas.microsoft.com/office/drawing/2014/main" id="{5023C5AD-8DDD-4154-BDDF-33C52BA078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6">
                <a:extLst>
                  <a:ext uri="{FF2B5EF4-FFF2-40B4-BE49-F238E27FC236}">
                    <a16:creationId xmlns:a16="http://schemas.microsoft.com/office/drawing/2014/main" id="{FC2149B0-FE3D-40DE-AC27-881E9BE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198">
                <a:extLst>
                  <a:ext uri="{FF2B5EF4-FFF2-40B4-BE49-F238E27FC236}">
                    <a16:creationId xmlns:a16="http://schemas.microsoft.com/office/drawing/2014/main" id="{41CCEB67-C88A-4D33-B444-7C59C6594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0">
                <a:extLst>
                  <a:ext uri="{FF2B5EF4-FFF2-40B4-BE49-F238E27FC236}">
                    <a16:creationId xmlns:a16="http://schemas.microsoft.com/office/drawing/2014/main" id="{0B285FC7-3130-4987-839B-CAA9088FAF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2">
                <a:extLst>
                  <a:ext uri="{FF2B5EF4-FFF2-40B4-BE49-F238E27FC236}">
                    <a16:creationId xmlns:a16="http://schemas.microsoft.com/office/drawing/2014/main" id="{946C3B21-4A16-47CF-B7A5-9E602E3191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4">
                <a:extLst>
                  <a:ext uri="{FF2B5EF4-FFF2-40B4-BE49-F238E27FC236}">
                    <a16:creationId xmlns:a16="http://schemas.microsoft.com/office/drawing/2014/main" id="{6D46A112-21CC-4505-AF6D-B4A5AD3E3C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6">
                <a:extLst>
                  <a:ext uri="{FF2B5EF4-FFF2-40B4-BE49-F238E27FC236}">
                    <a16:creationId xmlns:a16="http://schemas.microsoft.com/office/drawing/2014/main" id="{6C56A35D-59C4-43D0-A29D-BF31C116AD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08">
                <a:extLst>
                  <a:ext uri="{FF2B5EF4-FFF2-40B4-BE49-F238E27FC236}">
                    <a16:creationId xmlns:a16="http://schemas.microsoft.com/office/drawing/2014/main" id="{D956C765-F260-44F5-A5C8-41DDE818D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0">
                <a:extLst>
                  <a:ext uri="{FF2B5EF4-FFF2-40B4-BE49-F238E27FC236}">
                    <a16:creationId xmlns:a16="http://schemas.microsoft.com/office/drawing/2014/main" id="{2BFE514D-AB7B-4C74-8359-650B1C907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2">
                <a:extLst>
                  <a:ext uri="{FF2B5EF4-FFF2-40B4-BE49-F238E27FC236}">
                    <a16:creationId xmlns:a16="http://schemas.microsoft.com/office/drawing/2014/main" id="{B92E6957-6842-4EC4-BFD8-DA396C8B5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4">
                <a:extLst>
                  <a:ext uri="{FF2B5EF4-FFF2-40B4-BE49-F238E27FC236}">
                    <a16:creationId xmlns:a16="http://schemas.microsoft.com/office/drawing/2014/main" id="{D32326E6-EAD8-4881-8BA2-2B4DA033CD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6">
                <a:extLst>
                  <a:ext uri="{FF2B5EF4-FFF2-40B4-BE49-F238E27FC236}">
                    <a16:creationId xmlns:a16="http://schemas.microsoft.com/office/drawing/2014/main" id="{96A21FED-48D5-4186-B204-A68E522675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18">
                <a:extLst>
                  <a:ext uri="{FF2B5EF4-FFF2-40B4-BE49-F238E27FC236}">
                    <a16:creationId xmlns:a16="http://schemas.microsoft.com/office/drawing/2014/main" id="{8607BC08-CC24-4072-B352-88E8046081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0">
                <a:extLst>
                  <a:ext uri="{FF2B5EF4-FFF2-40B4-BE49-F238E27FC236}">
                    <a16:creationId xmlns:a16="http://schemas.microsoft.com/office/drawing/2014/main" id="{DADCC56A-6C72-48A3-911A-CA334A2A2A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2">
                <a:extLst>
                  <a:ext uri="{FF2B5EF4-FFF2-40B4-BE49-F238E27FC236}">
                    <a16:creationId xmlns:a16="http://schemas.microsoft.com/office/drawing/2014/main" id="{1C102CFD-054C-4487-9EAB-8811BD371B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4">
                <a:extLst>
                  <a:ext uri="{FF2B5EF4-FFF2-40B4-BE49-F238E27FC236}">
                    <a16:creationId xmlns:a16="http://schemas.microsoft.com/office/drawing/2014/main" id="{54C26403-C7DA-4277-A876-26961161C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6">
                <a:extLst>
                  <a:ext uri="{FF2B5EF4-FFF2-40B4-BE49-F238E27FC236}">
                    <a16:creationId xmlns:a16="http://schemas.microsoft.com/office/drawing/2014/main" id="{C850DC46-D836-43AA-91E4-0CAEAFF0B2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28">
                <a:extLst>
                  <a:ext uri="{FF2B5EF4-FFF2-40B4-BE49-F238E27FC236}">
                    <a16:creationId xmlns:a16="http://schemas.microsoft.com/office/drawing/2014/main" id="{08B639D6-0FDD-48E0-93A7-FF54C6B25B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146">
                <a:extLst>
                  <a:ext uri="{FF2B5EF4-FFF2-40B4-BE49-F238E27FC236}">
                    <a16:creationId xmlns:a16="http://schemas.microsoft.com/office/drawing/2014/main" id="{DEF8C1F8-55EE-401D-819A-833529D1FE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8" name="Line 204">
                <a:extLst>
                  <a:ext uri="{FF2B5EF4-FFF2-40B4-BE49-F238E27FC236}">
                    <a16:creationId xmlns:a16="http://schemas.microsoft.com/office/drawing/2014/main" id="{4800BFA0-18DC-4C04-A836-6B46A77DC8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E74E8-E2D0-419E-80E5-7EEE8E074C8B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1" name="Line 146">
                <a:extLst>
                  <a:ext uri="{FF2B5EF4-FFF2-40B4-BE49-F238E27FC236}">
                    <a16:creationId xmlns:a16="http://schemas.microsoft.com/office/drawing/2014/main" id="{7EFBA02A-B651-4548-A030-676E88430F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48">
                <a:extLst>
                  <a:ext uri="{FF2B5EF4-FFF2-40B4-BE49-F238E27FC236}">
                    <a16:creationId xmlns:a16="http://schemas.microsoft.com/office/drawing/2014/main" id="{FE0C9EA3-FE59-410D-B5AD-5F3F663459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0">
                <a:extLst>
                  <a:ext uri="{FF2B5EF4-FFF2-40B4-BE49-F238E27FC236}">
                    <a16:creationId xmlns:a16="http://schemas.microsoft.com/office/drawing/2014/main" id="{5A57804B-5243-4868-BA77-08903EEDFA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2">
                <a:extLst>
                  <a:ext uri="{FF2B5EF4-FFF2-40B4-BE49-F238E27FC236}">
                    <a16:creationId xmlns:a16="http://schemas.microsoft.com/office/drawing/2014/main" id="{B476EA97-4748-4CBF-A29E-396CB50D08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4">
                <a:extLst>
                  <a:ext uri="{FF2B5EF4-FFF2-40B4-BE49-F238E27FC236}">
                    <a16:creationId xmlns:a16="http://schemas.microsoft.com/office/drawing/2014/main" id="{5884F138-AFFD-45A7-B79B-0DF095A3442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6">
                <a:extLst>
                  <a:ext uri="{FF2B5EF4-FFF2-40B4-BE49-F238E27FC236}">
                    <a16:creationId xmlns:a16="http://schemas.microsoft.com/office/drawing/2014/main" id="{7FE1262B-E0AB-4994-8400-63AA78AB3A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58">
                <a:extLst>
                  <a:ext uri="{FF2B5EF4-FFF2-40B4-BE49-F238E27FC236}">
                    <a16:creationId xmlns:a16="http://schemas.microsoft.com/office/drawing/2014/main" id="{D09061DE-1FF4-4391-AFEF-3A8E7856EA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0">
                <a:extLst>
                  <a:ext uri="{FF2B5EF4-FFF2-40B4-BE49-F238E27FC236}">
                    <a16:creationId xmlns:a16="http://schemas.microsoft.com/office/drawing/2014/main" id="{D2CE04BE-D1E6-4D04-94F4-D9D514DC4A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2">
                <a:extLst>
                  <a:ext uri="{FF2B5EF4-FFF2-40B4-BE49-F238E27FC236}">
                    <a16:creationId xmlns:a16="http://schemas.microsoft.com/office/drawing/2014/main" id="{37754628-7C2F-4735-93A7-0F67702E82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4">
                <a:extLst>
                  <a:ext uri="{FF2B5EF4-FFF2-40B4-BE49-F238E27FC236}">
                    <a16:creationId xmlns:a16="http://schemas.microsoft.com/office/drawing/2014/main" id="{6CA6BC1F-C578-4B52-AC00-CB99CF595B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6">
                <a:extLst>
                  <a:ext uri="{FF2B5EF4-FFF2-40B4-BE49-F238E27FC236}">
                    <a16:creationId xmlns:a16="http://schemas.microsoft.com/office/drawing/2014/main" id="{5EA9A5BD-CF81-4538-BDBE-96FD4D054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68">
                <a:extLst>
                  <a:ext uri="{FF2B5EF4-FFF2-40B4-BE49-F238E27FC236}">
                    <a16:creationId xmlns:a16="http://schemas.microsoft.com/office/drawing/2014/main" id="{267D759E-A10E-4E9A-9106-5C2037BEAD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0">
                <a:extLst>
                  <a:ext uri="{FF2B5EF4-FFF2-40B4-BE49-F238E27FC236}">
                    <a16:creationId xmlns:a16="http://schemas.microsoft.com/office/drawing/2014/main" id="{9712EDCE-D6F9-4EBB-B3D3-DE71F20768A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2">
                <a:extLst>
                  <a:ext uri="{FF2B5EF4-FFF2-40B4-BE49-F238E27FC236}">
                    <a16:creationId xmlns:a16="http://schemas.microsoft.com/office/drawing/2014/main" id="{613F195A-F1E6-459F-B2A9-93F2A41A9C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4">
                <a:extLst>
                  <a:ext uri="{FF2B5EF4-FFF2-40B4-BE49-F238E27FC236}">
                    <a16:creationId xmlns:a16="http://schemas.microsoft.com/office/drawing/2014/main" id="{536ED899-E684-46ED-ABBA-7C62E2C15F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6">
                <a:extLst>
                  <a:ext uri="{FF2B5EF4-FFF2-40B4-BE49-F238E27FC236}">
                    <a16:creationId xmlns:a16="http://schemas.microsoft.com/office/drawing/2014/main" id="{4C5FECFA-B60D-4DD1-B042-004BBC3BA76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78">
                <a:extLst>
                  <a:ext uri="{FF2B5EF4-FFF2-40B4-BE49-F238E27FC236}">
                    <a16:creationId xmlns:a16="http://schemas.microsoft.com/office/drawing/2014/main" id="{DC5FCA3D-3065-4F4A-BAF6-0019FFE18F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0">
                <a:extLst>
                  <a:ext uri="{FF2B5EF4-FFF2-40B4-BE49-F238E27FC236}">
                    <a16:creationId xmlns:a16="http://schemas.microsoft.com/office/drawing/2014/main" id="{D769946E-B3F7-4D31-9C18-EE9D50E815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2">
                <a:extLst>
                  <a:ext uri="{FF2B5EF4-FFF2-40B4-BE49-F238E27FC236}">
                    <a16:creationId xmlns:a16="http://schemas.microsoft.com/office/drawing/2014/main" id="{9F003316-1FDF-4EA7-81B1-58355B5A70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4">
                <a:extLst>
                  <a:ext uri="{FF2B5EF4-FFF2-40B4-BE49-F238E27FC236}">
                    <a16:creationId xmlns:a16="http://schemas.microsoft.com/office/drawing/2014/main" id="{260391A8-D965-4C40-BCAF-CA622F833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6">
                <a:extLst>
                  <a:ext uri="{FF2B5EF4-FFF2-40B4-BE49-F238E27FC236}">
                    <a16:creationId xmlns:a16="http://schemas.microsoft.com/office/drawing/2014/main" id="{30C87FB2-CD2E-495B-B2D0-D780FC6898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88">
                <a:extLst>
                  <a:ext uri="{FF2B5EF4-FFF2-40B4-BE49-F238E27FC236}">
                    <a16:creationId xmlns:a16="http://schemas.microsoft.com/office/drawing/2014/main" id="{00C5AE2E-4DE2-41BB-A10E-CD27B41F68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0">
                <a:extLst>
                  <a:ext uri="{FF2B5EF4-FFF2-40B4-BE49-F238E27FC236}">
                    <a16:creationId xmlns:a16="http://schemas.microsoft.com/office/drawing/2014/main" id="{0BAAD8B3-BEA3-43A7-AF53-797289B59A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2">
                <a:extLst>
                  <a:ext uri="{FF2B5EF4-FFF2-40B4-BE49-F238E27FC236}">
                    <a16:creationId xmlns:a16="http://schemas.microsoft.com/office/drawing/2014/main" id="{DA139A13-A795-42A9-9906-BC8512F9D3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4">
                <a:extLst>
                  <a:ext uri="{FF2B5EF4-FFF2-40B4-BE49-F238E27FC236}">
                    <a16:creationId xmlns:a16="http://schemas.microsoft.com/office/drawing/2014/main" id="{1FC39655-AF61-4908-B780-80D28AA757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6">
                <a:extLst>
                  <a:ext uri="{FF2B5EF4-FFF2-40B4-BE49-F238E27FC236}">
                    <a16:creationId xmlns:a16="http://schemas.microsoft.com/office/drawing/2014/main" id="{D71D18DF-011F-4EBB-B49F-EEED7D340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198">
                <a:extLst>
                  <a:ext uri="{FF2B5EF4-FFF2-40B4-BE49-F238E27FC236}">
                    <a16:creationId xmlns:a16="http://schemas.microsoft.com/office/drawing/2014/main" id="{2AFFB89B-DFE7-4286-86A0-AD56620990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0">
                <a:extLst>
                  <a:ext uri="{FF2B5EF4-FFF2-40B4-BE49-F238E27FC236}">
                    <a16:creationId xmlns:a16="http://schemas.microsoft.com/office/drawing/2014/main" id="{27D173EC-8AE2-4BFB-8001-E2EC643BA0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2">
                <a:extLst>
                  <a:ext uri="{FF2B5EF4-FFF2-40B4-BE49-F238E27FC236}">
                    <a16:creationId xmlns:a16="http://schemas.microsoft.com/office/drawing/2014/main" id="{2BA084E1-0747-44CE-8CD0-845960C98F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4">
                <a:extLst>
                  <a:ext uri="{FF2B5EF4-FFF2-40B4-BE49-F238E27FC236}">
                    <a16:creationId xmlns:a16="http://schemas.microsoft.com/office/drawing/2014/main" id="{BA29E7A7-695F-4819-909B-DF580C025C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6">
                <a:extLst>
                  <a:ext uri="{FF2B5EF4-FFF2-40B4-BE49-F238E27FC236}">
                    <a16:creationId xmlns:a16="http://schemas.microsoft.com/office/drawing/2014/main" id="{B5BEFD7C-E23E-4510-9281-4517F8A7A5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08">
                <a:extLst>
                  <a:ext uri="{FF2B5EF4-FFF2-40B4-BE49-F238E27FC236}">
                    <a16:creationId xmlns:a16="http://schemas.microsoft.com/office/drawing/2014/main" id="{6B89ADB5-8E95-404B-AAB8-1BD1EDBA10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0">
                <a:extLst>
                  <a:ext uri="{FF2B5EF4-FFF2-40B4-BE49-F238E27FC236}">
                    <a16:creationId xmlns:a16="http://schemas.microsoft.com/office/drawing/2014/main" id="{F0259992-1020-4D10-8D8B-B64806508D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2">
                <a:extLst>
                  <a:ext uri="{FF2B5EF4-FFF2-40B4-BE49-F238E27FC236}">
                    <a16:creationId xmlns:a16="http://schemas.microsoft.com/office/drawing/2014/main" id="{2761D797-F11B-4926-BFF1-D77912CE62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4">
                <a:extLst>
                  <a:ext uri="{FF2B5EF4-FFF2-40B4-BE49-F238E27FC236}">
                    <a16:creationId xmlns:a16="http://schemas.microsoft.com/office/drawing/2014/main" id="{938C71FB-A9EF-4259-A1C6-47DA105EEB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6">
                <a:extLst>
                  <a:ext uri="{FF2B5EF4-FFF2-40B4-BE49-F238E27FC236}">
                    <a16:creationId xmlns:a16="http://schemas.microsoft.com/office/drawing/2014/main" id="{65FD9FBB-07DD-4950-ACA5-1D499F452D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18">
                <a:extLst>
                  <a:ext uri="{FF2B5EF4-FFF2-40B4-BE49-F238E27FC236}">
                    <a16:creationId xmlns:a16="http://schemas.microsoft.com/office/drawing/2014/main" id="{B29134EF-30C5-412D-AAB3-725A13AA3A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0">
                <a:extLst>
                  <a:ext uri="{FF2B5EF4-FFF2-40B4-BE49-F238E27FC236}">
                    <a16:creationId xmlns:a16="http://schemas.microsoft.com/office/drawing/2014/main" id="{3B8DDBB4-F2B1-4FAD-B3CB-F0A2E94B65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028199ED-9809-4C9C-80F2-710CBAE810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4">
                <a:extLst>
                  <a:ext uri="{FF2B5EF4-FFF2-40B4-BE49-F238E27FC236}">
                    <a16:creationId xmlns:a16="http://schemas.microsoft.com/office/drawing/2014/main" id="{2845ADAC-9ADE-4FC8-9B00-1C854FF332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6">
                <a:extLst>
                  <a:ext uri="{FF2B5EF4-FFF2-40B4-BE49-F238E27FC236}">
                    <a16:creationId xmlns:a16="http://schemas.microsoft.com/office/drawing/2014/main" id="{D61A2115-6CBC-4F8E-ADE2-62C0C50950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228">
                <a:extLst>
                  <a:ext uri="{FF2B5EF4-FFF2-40B4-BE49-F238E27FC236}">
                    <a16:creationId xmlns:a16="http://schemas.microsoft.com/office/drawing/2014/main" id="{4C9EE595-48B7-4EF0-8440-202EB9C53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46">
                <a:extLst>
                  <a:ext uri="{FF2B5EF4-FFF2-40B4-BE49-F238E27FC236}">
                    <a16:creationId xmlns:a16="http://schemas.microsoft.com/office/drawing/2014/main" id="{798C3004-D19C-4F0E-9DDD-CFDE71017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204">
                <a:extLst>
                  <a:ext uri="{FF2B5EF4-FFF2-40B4-BE49-F238E27FC236}">
                    <a16:creationId xmlns:a16="http://schemas.microsoft.com/office/drawing/2014/main" id="{E0A94EC7-CE93-4317-B1FC-9CCDE8E154C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3FE3F-4EF8-4B60-B802-76D10CF34393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4" name="Line 230">
                <a:extLst>
                  <a:ext uri="{FF2B5EF4-FFF2-40B4-BE49-F238E27FC236}">
                    <a16:creationId xmlns:a16="http://schemas.microsoft.com/office/drawing/2014/main" id="{5EDA06B2-0E06-4AF7-A93D-C85FFEEC25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" name="Line 232">
                <a:extLst>
                  <a:ext uri="{FF2B5EF4-FFF2-40B4-BE49-F238E27FC236}">
                    <a16:creationId xmlns:a16="http://schemas.microsoft.com/office/drawing/2014/main" id="{1356082B-1A6E-472D-9795-B03A0FCAE7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720EB837-FC62-4DE2-BE18-26C025C42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088417B7-A239-4C55-8D1E-5B85B049FD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F8E1A479-B6E7-4B03-B6FE-7E805B1F13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0">
                <a:extLst>
                  <a:ext uri="{FF2B5EF4-FFF2-40B4-BE49-F238E27FC236}">
                    <a16:creationId xmlns:a16="http://schemas.microsoft.com/office/drawing/2014/main" id="{8B4A2B09-B835-498B-BB53-EB27D66DB6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4">
                <a:extLst>
                  <a:ext uri="{FF2B5EF4-FFF2-40B4-BE49-F238E27FC236}">
                    <a16:creationId xmlns:a16="http://schemas.microsoft.com/office/drawing/2014/main" id="{B1B6D5CC-E596-4C58-8DB5-C46A0BFE14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46">
                <a:extLst>
                  <a:ext uri="{FF2B5EF4-FFF2-40B4-BE49-F238E27FC236}">
                    <a16:creationId xmlns:a16="http://schemas.microsoft.com/office/drawing/2014/main" id="{597CA35F-3BE8-48CB-8D83-6C4E8CE32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0">
                <a:extLst>
                  <a:ext uri="{FF2B5EF4-FFF2-40B4-BE49-F238E27FC236}">
                    <a16:creationId xmlns:a16="http://schemas.microsoft.com/office/drawing/2014/main" id="{1CBF1CA7-C220-40C0-A9DE-B5A17E067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2">
                <a:extLst>
                  <a:ext uri="{FF2B5EF4-FFF2-40B4-BE49-F238E27FC236}">
                    <a16:creationId xmlns:a16="http://schemas.microsoft.com/office/drawing/2014/main" id="{0EF75B6E-3995-4CD6-99AC-3E2786C91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4">
                <a:extLst>
                  <a:ext uri="{FF2B5EF4-FFF2-40B4-BE49-F238E27FC236}">
                    <a16:creationId xmlns:a16="http://schemas.microsoft.com/office/drawing/2014/main" id="{5DADF826-6038-4347-8B68-10C66FE4616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6">
                <a:extLst>
                  <a:ext uri="{FF2B5EF4-FFF2-40B4-BE49-F238E27FC236}">
                    <a16:creationId xmlns:a16="http://schemas.microsoft.com/office/drawing/2014/main" id="{84F0B6A5-D808-4422-BDF7-8972346912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58">
                <a:extLst>
                  <a:ext uri="{FF2B5EF4-FFF2-40B4-BE49-F238E27FC236}">
                    <a16:creationId xmlns:a16="http://schemas.microsoft.com/office/drawing/2014/main" id="{8CB308C3-A619-473D-AFF6-84264B35FF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0">
                <a:extLst>
                  <a:ext uri="{FF2B5EF4-FFF2-40B4-BE49-F238E27FC236}">
                    <a16:creationId xmlns:a16="http://schemas.microsoft.com/office/drawing/2014/main" id="{4E82F669-CD8A-43FD-92DD-A6A4CFC000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2">
                <a:extLst>
                  <a:ext uri="{FF2B5EF4-FFF2-40B4-BE49-F238E27FC236}">
                    <a16:creationId xmlns:a16="http://schemas.microsoft.com/office/drawing/2014/main" id="{84397A30-BDAB-467A-BF62-BD20301513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4">
                <a:extLst>
                  <a:ext uri="{FF2B5EF4-FFF2-40B4-BE49-F238E27FC236}">
                    <a16:creationId xmlns:a16="http://schemas.microsoft.com/office/drawing/2014/main" id="{C6340EA9-775A-4577-96E6-FB179C4BF6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6">
                <a:extLst>
                  <a:ext uri="{FF2B5EF4-FFF2-40B4-BE49-F238E27FC236}">
                    <a16:creationId xmlns:a16="http://schemas.microsoft.com/office/drawing/2014/main" id="{A6B18075-DC02-440F-8B8C-51A8D4C9D3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68">
                <a:extLst>
                  <a:ext uri="{FF2B5EF4-FFF2-40B4-BE49-F238E27FC236}">
                    <a16:creationId xmlns:a16="http://schemas.microsoft.com/office/drawing/2014/main" id="{C1397D61-423C-4F60-8719-6544E827D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0">
                <a:extLst>
                  <a:ext uri="{FF2B5EF4-FFF2-40B4-BE49-F238E27FC236}">
                    <a16:creationId xmlns:a16="http://schemas.microsoft.com/office/drawing/2014/main" id="{B18366A2-BCBE-46B5-BCC4-6921C41C053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2">
                <a:extLst>
                  <a:ext uri="{FF2B5EF4-FFF2-40B4-BE49-F238E27FC236}">
                    <a16:creationId xmlns:a16="http://schemas.microsoft.com/office/drawing/2014/main" id="{555BC0FD-2B56-4B52-A3EF-0FDE6C0BB5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4">
                <a:extLst>
                  <a:ext uri="{FF2B5EF4-FFF2-40B4-BE49-F238E27FC236}">
                    <a16:creationId xmlns:a16="http://schemas.microsoft.com/office/drawing/2014/main" id="{AAAF6958-71FF-4F42-A293-264C51A843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6">
                <a:extLst>
                  <a:ext uri="{FF2B5EF4-FFF2-40B4-BE49-F238E27FC236}">
                    <a16:creationId xmlns:a16="http://schemas.microsoft.com/office/drawing/2014/main" id="{F7A674F8-B46D-4DB6-B479-9A366C1470B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78">
                <a:extLst>
                  <a:ext uri="{FF2B5EF4-FFF2-40B4-BE49-F238E27FC236}">
                    <a16:creationId xmlns:a16="http://schemas.microsoft.com/office/drawing/2014/main" id="{FBCB9FFA-88C9-4B04-A4F1-5C87ED6517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56">
                <a:extLst>
                  <a:ext uri="{FF2B5EF4-FFF2-40B4-BE49-F238E27FC236}">
                    <a16:creationId xmlns:a16="http://schemas.microsoft.com/office/drawing/2014/main" id="{C1F0A7A0-4F8A-4A3B-8975-B9996225E6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234">
                <a:extLst>
                  <a:ext uri="{FF2B5EF4-FFF2-40B4-BE49-F238E27FC236}">
                    <a16:creationId xmlns:a16="http://schemas.microsoft.com/office/drawing/2014/main" id="{416FE1AA-7EC8-451A-867F-1533E43552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6" name="Content Placeholder 1">
            <a:extLst>
              <a:ext uri="{FF2B5EF4-FFF2-40B4-BE49-F238E27FC236}">
                <a16:creationId xmlns:a16="http://schemas.microsoft.com/office/drawing/2014/main" id="{D80E7891-57C1-4CA5-B69A-E959B575205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3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24F6B94D-0125-48EE-833E-556D6454C5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4259551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sp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einddia tekst aan te passen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0924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rtdia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C2284892-7C9A-4D04-8847-F17135B58BD5}"/>
              </a:ext>
            </a:extLst>
          </p:cNvPr>
          <p:cNvSpPr/>
          <p:nvPr userDrawn="1"/>
        </p:nvSpPr>
        <p:spPr bwMode="hidden">
          <a:xfrm>
            <a:off x="-3240000" y="0"/>
            <a:ext cx="1867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A20C14-327D-4371-A60F-18A16F26AF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rgbClr val="C9C9CB"/>
          </a:solidFill>
        </p:spPr>
        <p:txBody>
          <a:bodyPr lIns="360000" tIns="360000" rIns="360000" bIns="360000"/>
          <a:lstStyle>
            <a:lvl1pPr marL="0" indent="0">
              <a:buNone/>
              <a:defRPr/>
            </a:lvl1pPr>
          </a:lstStyle>
          <a:p>
            <a:r>
              <a:rPr lang="en-GB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80CBB-FC37-471E-9B36-7F2B8C0D076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2285999"/>
            <a:ext cx="8572500" cy="3423600"/>
          </a:xfrm>
          <a:prstGeom prst="rect">
            <a:avLst/>
          </a:prstGeom>
          <a:solidFill>
            <a:srgbClr val="006ACA">
              <a:alpha val="65000"/>
            </a:srgbClr>
          </a:solidFill>
        </p:spPr>
        <p:txBody>
          <a:bodyPr lIns="1008000" tIns="360000" bIns="720000" anchor="t" anchorCtr="0"/>
          <a:lstStyle>
            <a:lvl1pPr algn="l">
              <a:lnSpc>
                <a:spcPct val="85000"/>
              </a:lnSpc>
              <a:spcBef>
                <a:spcPts val="600"/>
              </a:spcBef>
              <a:defRPr sz="4800" b="0" kern="1100" baseline="0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17EE28-757F-428A-9BFB-5CEB26EFEC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55688" y="4381500"/>
            <a:ext cx="4640262" cy="2714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presentator</a:t>
            </a:r>
            <a:endParaRPr lang="nl-NL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F8013B4-BA6D-4761-B5F0-F88EA95BB5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055688" y="4693444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Functie</a:t>
            </a:r>
            <a:endParaRPr lang="nl-NL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0E9A76D-C11C-4B6B-B990-A5DAACAAE3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055688" y="5198269"/>
            <a:ext cx="4640262" cy="2309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Datum</a:t>
            </a:r>
            <a:endParaRPr lang="nl-NL" dirty="0"/>
          </a:p>
        </p:txBody>
      </p:sp>
      <p:sp>
        <p:nvSpPr>
          <p:cNvPr id="40" name="Content Placeholder 1">
            <a:extLst>
              <a:ext uri="{FF2B5EF4-FFF2-40B4-BE49-F238E27FC236}">
                <a16:creationId xmlns:a16="http://schemas.microsoft.com/office/drawing/2014/main" id="{7044AF3B-4B52-4270-B333-4061C20953E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240000" y="273050"/>
            <a:ext cx="3240000" cy="3155950"/>
          </a:xfrm>
          <a:prstGeom prst="rect">
            <a:avLst/>
          </a:prstGeom>
        </p:spPr>
        <p:txBody>
          <a:bodyPr rIns="360000"/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Gebruik van afbeeldingen als achtergrond voor </a:t>
            </a:r>
            <a:r>
              <a:rPr lang="nl-NL" sz="1200" b="1" dirty="0" err="1">
                <a:solidFill>
                  <a:schemeClr val="tx1"/>
                </a:solidFill>
              </a:rPr>
              <a:t>Startdia</a:t>
            </a:r>
            <a:endParaRPr lang="nl-NL" sz="1200" b="1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nl-NL" sz="12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Ga nu naar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kies </a:t>
            </a:r>
            <a:r>
              <a:rPr lang="nl-NL" sz="1200" b="1" dirty="0">
                <a:solidFill>
                  <a:schemeClr val="tx1"/>
                </a:solidFill>
              </a:rPr>
              <a:t>‘Afbeeldingen’</a:t>
            </a:r>
            <a:r>
              <a:rPr lang="nl-NL" sz="12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Kies een afbeelding, klik op </a:t>
            </a:r>
            <a:r>
              <a:rPr lang="nl-NL" sz="1200" b="1" dirty="0">
                <a:solidFill>
                  <a:schemeClr val="tx1"/>
                </a:solidFill>
              </a:rPr>
              <a:t>‘Invoegen’ </a:t>
            </a:r>
            <a:r>
              <a:rPr lang="nl-NL" sz="12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2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200" b="0" dirty="0" err="1">
                <a:solidFill>
                  <a:schemeClr val="tx1"/>
                </a:solidFill>
              </a:rPr>
              <a:t>crop</a:t>
            </a:r>
            <a:r>
              <a:rPr lang="nl-NL" sz="1200" b="0" dirty="0">
                <a:solidFill>
                  <a:schemeClr val="tx1"/>
                </a:solidFill>
              </a:rPr>
              <a:t>- functie onder </a:t>
            </a:r>
            <a:r>
              <a:rPr lang="nl-NL" sz="1200" b="1" dirty="0">
                <a:solidFill>
                  <a:schemeClr val="tx1"/>
                </a:solidFill>
              </a:rPr>
              <a:t>‘Opmaak’/’Bijsnijden’</a:t>
            </a:r>
            <a:r>
              <a:rPr lang="nl-NL" sz="12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1E916F31-1FC7-4F18-AD4D-08308973A5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78775" y="4873011"/>
            <a:ext cx="2257200" cy="6264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913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795">
          <p15:clr>
            <a:srgbClr val="FBAE40"/>
          </p15:clr>
        </p15:guide>
        <p15:guide id="2" orient="horz" pos="2931">
          <p15:clr>
            <a:srgbClr val="FBAE40"/>
          </p15:clr>
        </p15:guide>
        <p15:guide id="3" orient="horz" pos="2976">
          <p15:clr>
            <a:srgbClr val="FBAE40"/>
          </p15:clr>
        </p15:guide>
        <p15:guide id="4" orient="horz" pos="3067">
          <p15:clr>
            <a:srgbClr val="FBAE40"/>
          </p15:clr>
        </p15:guide>
        <p15:guide id="5" pos="665">
          <p15:clr>
            <a:srgbClr val="FBAE40"/>
          </p15:clr>
        </p15:guide>
        <p15:guide id="6" pos="5405">
          <p15:clr>
            <a:srgbClr val="FBAE40"/>
          </p15:clr>
        </p15:guide>
        <p15:guide id="7" pos="960">
          <p15:clr>
            <a:srgbClr val="FBAE40"/>
          </p15:clr>
        </p15:guide>
        <p15:guide id="8" orient="horz" pos="1434">
          <p15:clr>
            <a:srgbClr val="FBAE40"/>
          </p15:clr>
        </p15:guide>
        <p15:guide id="9" orient="horz" pos="3589">
          <p15:clr>
            <a:srgbClr val="FBAE40"/>
          </p15:clr>
        </p15:guide>
        <p15:guide id="10" orient="horz" pos="3793">
          <p15:clr>
            <a:srgbClr val="FBAE40"/>
          </p15:clr>
        </p15:guide>
        <p15:guide id="11" orient="horz" pos="3294">
          <p15:clr>
            <a:srgbClr val="FBAE40"/>
          </p15:clr>
        </p15:guide>
        <p15:guide id="12" orient="horz" pos="3385">
          <p15:clr>
            <a:srgbClr val="FBAE40"/>
          </p15:clr>
        </p15:guide>
        <p15:guide id="13" pos="5314">
          <p15:clr>
            <a:srgbClr val="FBAE40"/>
          </p15:clr>
        </p15:guide>
        <p15:guide id="14" pos="4089">
          <p15:clr>
            <a:srgbClr val="FBAE40"/>
          </p15:clr>
        </p15:guide>
        <p15:guide id="15" orient="horz" pos="3113">
          <p15:clr>
            <a:srgbClr val="FBAE40"/>
          </p15:clr>
        </p15:guide>
        <p15:guide id="16" orient="horz" pos="347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104804" y="0"/>
            <a:ext cx="8087185" cy="6858189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14400" y="2362067"/>
            <a:ext cx="10363200" cy="213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7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2A9ECD94-20AA-439E-8B30-2E53B4093291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rgbClr val="0078D2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7" name="Picture Placeholder 156">
            <a:extLst>
              <a:ext uri="{FF2B5EF4-FFF2-40B4-BE49-F238E27FC236}">
                <a16:creationId xmlns:a16="http://schemas.microsoft.com/office/drawing/2014/main" id="{59F190A2-A552-4D3C-A093-9EBFED46462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-600" y="0"/>
            <a:ext cx="12193200" cy="6857995"/>
          </a:xfrm>
          <a:custGeom>
            <a:avLst/>
            <a:gdLst>
              <a:gd name="connsiteX0" fmla="*/ 0 w 12193200"/>
              <a:gd name="connsiteY0" fmla="*/ 0 h 6857995"/>
              <a:gd name="connsiteX1" fmla="*/ 12193200 w 12193200"/>
              <a:gd name="connsiteY1" fmla="*/ 0 h 6857995"/>
              <a:gd name="connsiteX2" fmla="*/ 12193200 w 12193200"/>
              <a:gd name="connsiteY2" fmla="*/ 6857995 h 6857995"/>
              <a:gd name="connsiteX3" fmla="*/ 11338525 w 12193200"/>
              <a:gd name="connsiteY3" fmla="*/ 6857995 h 6857995"/>
              <a:gd name="connsiteX4" fmla="*/ 11338525 w 12193200"/>
              <a:gd name="connsiteY4" fmla="*/ 6011996 h 6857995"/>
              <a:gd name="connsiteX5" fmla="*/ 10492525 w 12193200"/>
              <a:gd name="connsiteY5" fmla="*/ 6011996 h 6857995"/>
              <a:gd name="connsiteX6" fmla="*/ 10492525 w 12193200"/>
              <a:gd name="connsiteY6" fmla="*/ 6857995 h 6857995"/>
              <a:gd name="connsiteX7" fmla="*/ 0 w 12193200"/>
              <a:gd name="connsiteY7" fmla="*/ 6857995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00" h="6857995">
                <a:moveTo>
                  <a:pt x="0" y="0"/>
                </a:moveTo>
                <a:lnTo>
                  <a:pt x="12193200" y="0"/>
                </a:lnTo>
                <a:lnTo>
                  <a:pt x="12193200" y="6857995"/>
                </a:lnTo>
                <a:lnTo>
                  <a:pt x="11338525" y="6857995"/>
                </a:lnTo>
                <a:lnTo>
                  <a:pt x="11338525" y="6011996"/>
                </a:lnTo>
                <a:lnTo>
                  <a:pt x="10492525" y="6011996"/>
                </a:lnTo>
                <a:lnTo>
                  <a:pt x="10492525" y="6857995"/>
                </a:lnTo>
                <a:lnTo>
                  <a:pt x="0" y="685799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1116000" rIns="0" bIns="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/>
            </a:lvl1pPr>
          </a:lstStyle>
          <a:p>
            <a:r>
              <a:rPr lang="nl-NL"/>
              <a:t>Klik om foto toe te voegen.</a:t>
            </a:r>
            <a:br>
              <a:rPr lang="nl-NL"/>
            </a:br>
            <a:r>
              <a:rPr lang="nl-NL"/>
              <a:t>Foto’s kun je kiezen uit de Mediabank in het UWV Communicatieportaal. </a:t>
            </a:r>
            <a:endParaRPr lang="nl-NL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3B73E5-E411-4B9F-B1AC-DC523235503F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508967-6789-4455-8F3E-4671D7ACC11D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5" name="Line 230">
                <a:extLst>
                  <a:ext uri="{FF2B5EF4-FFF2-40B4-BE49-F238E27FC236}">
                    <a16:creationId xmlns:a16="http://schemas.microsoft.com/office/drawing/2014/main" id="{CA726A6C-FE95-40FB-A7EF-71FFD9BB3C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232">
                <a:extLst>
                  <a:ext uri="{FF2B5EF4-FFF2-40B4-BE49-F238E27FC236}">
                    <a16:creationId xmlns:a16="http://schemas.microsoft.com/office/drawing/2014/main" id="{D16F2B87-480B-409E-B8FA-1E0B3FC5E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34">
                <a:extLst>
                  <a:ext uri="{FF2B5EF4-FFF2-40B4-BE49-F238E27FC236}">
                    <a16:creationId xmlns:a16="http://schemas.microsoft.com/office/drawing/2014/main" id="{27EDB4CB-64D3-41B4-9A3C-D09E5BBB6C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28" name="Line 236">
                <a:extLst>
                  <a:ext uri="{FF2B5EF4-FFF2-40B4-BE49-F238E27FC236}">
                    <a16:creationId xmlns:a16="http://schemas.microsoft.com/office/drawing/2014/main" id="{888866CD-656C-4920-A19F-E3B2D9CC87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8">
                <a:extLst>
                  <a:ext uri="{FF2B5EF4-FFF2-40B4-BE49-F238E27FC236}">
                    <a16:creationId xmlns:a16="http://schemas.microsoft.com/office/drawing/2014/main" id="{4C315EC4-DB46-45F1-9A0A-D909302360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40">
                <a:extLst>
                  <a:ext uri="{FF2B5EF4-FFF2-40B4-BE49-F238E27FC236}">
                    <a16:creationId xmlns:a16="http://schemas.microsoft.com/office/drawing/2014/main" id="{295EFC9B-E425-4343-97C8-E18C7D25D0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1" name="Line 244">
                <a:extLst>
                  <a:ext uri="{FF2B5EF4-FFF2-40B4-BE49-F238E27FC236}">
                    <a16:creationId xmlns:a16="http://schemas.microsoft.com/office/drawing/2014/main" id="{67CDEDB8-5405-466A-8C3C-10C240004D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46">
                <a:extLst>
                  <a:ext uri="{FF2B5EF4-FFF2-40B4-BE49-F238E27FC236}">
                    <a16:creationId xmlns:a16="http://schemas.microsoft.com/office/drawing/2014/main" id="{237F3AB2-2FF7-4212-903D-57B8410A5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50">
                <a:extLst>
                  <a:ext uri="{FF2B5EF4-FFF2-40B4-BE49-F238E27FC236}">
                    <a16:creationId xmlns:a16="http://schemas.microsoft.com/office/drawing/2014/main" id="{85E0EB53-273C-4254-9D0C-26B753225D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52">
                <a:extLst>
                  <a:ext uri="{FF2B5EF4-FFF2-40B4-BE49-F238E27FC236}">
                    <a16:creationId xmlns:a16="http://schemas.microsoft.com/office/drawing/2014/main" id="{2F7A4AFA-71C3-463A-865A-B1A95AF786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54">
                <a:extLst>
                  <a:ext uri="{FF2B5EF4-FFF2-40B4-BE49-F238E27FC236}">
                    <a16:creationId xmlns:a16="http://schemas.microsoft.com/office/drawing/2014/main" id="{1923EE32-1C56-4C75-BEDB-2BAB521E57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6">
                <a:extLst>
                  <a:ext uri="{FF2B5EF4-FFF2-40B4-BE49-F238E27FC236}">
                    <a16:creationId xmlns:a16="http://schemas.microsoft.com/office/drawing/2014/main" id="{0B57B87A-D1D5-49BE-BB15-B2986FD08F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8">
                <a:extLst>
                  <a:ext uri="{FF2B5EF4-FFF2-40B4-BE49-F238E27FC236}">
                    <a16:creationId xmlns:a16="http://schemas.microsoft.com/office/drawing/2014/main" id="{1F65A37C-B705-41A7-91D2-924BE08893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60">
                <a:extLst>
                  <a:ext uri="{FF2B5EF4-FFF2-40B4-BE49-F238E27FC236}">
                    <a16:creationId xmlns:a16="http://schemas.microsoft.com/office/drawing/2014/main" id="{A0A6CC6A-53D0-479C-AD25-2F293EFB98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62">
                <a:extLst>
                  <a:ext uri="{FF2B5EF4-FFF2-40B4-BE49-F238E27FC236}">
                    <a16:creationId xmlns:a16="http://schemas.microsoft.com/office/drawing/2014/main" id="{B61F64C5-66C2-41AA-91FA-E1B7C4CCB7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64">
                <a:extLst>
                  <a:ext uri="{FF2B5EF4-FFF2-40B4-BE49-F238E27FC236}">
                    <a16:creationId xmlns:a16="http://schemas.microsoft.com/office/drawing/2014/main" id="{31C8ECF7-1270-4047-AD98-7E95D84276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6">
                <a:extLst>
                  <a:ext uri="{FF2B5EF4-FFF2-40B4-BE49-F238E27FC236}">
                    <a16:creationId xmlns:a16="http://schemas.microsoft.com/office/drawing/2014/main" id="{A9D0C1D5-1D60-497C-89F5-FEF526FD6F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8">
                <a:extLst>
                  <a:ext uri="{FF2B5EF4-FFF2-40B4-BE49-F238E27FC236}">
                    <a16:creationId xmlns:a16="http://schemas.microsoft.com/office/drawing/2014/main" id="{C97FE959-9E6A-42EF-97F8-41BF62D2D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70">
                <a:extLst>
                  <a:ext uri="{FF2B5EF4-FFF2-40B4-BE49-F238E27FC236}">
                    <a16:creationId xmlns:a16="http://schemas.microsoft.com/office/drawing/2014/main" id="{36F18E21-014A-4247-B557-6F20B3D677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72">
                <a:extLst>
                  <a:ext uri="{FF2B5EF4-FFF2-40B4-BE49-F238E27FC236}">
                    <a16:creationId xmlns:a16="http://schemas.microsoft.com/office/drawing/2014/main" id="{BFBA048D-7221-4D3B-8CA7-F7C02A62C31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74">
                <a:extLst>
                  <a:ext uri="{FF2B5EF4-FFF2-40B4-BE49-F238E27FC236}">
                    <a16:creationId xmlns:a16="http://schemas.microsoft.com/office/drawing/2014/main" id="{1E498D4D-BD24-491A-B945-1C21CEBACA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6">
                <a:extLst>
                  <a:ext uri="{FF2B5EF4-FFF2-40B4-BE49-F238E27FC236}">
                    <a16:creationId xmlns:a16="http://schemas.microsoft.com/office/drawing/2014/main" id="{00A9A48F-F54E-4C91-A509-220F9D6A08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8">
                <a:extLst>
                  <a:ext uri="{FF2B5EF4-FFF2-40B4-BE49-F238E27FC236}">
                    <a16:creationId xmlns:a16="http://schemas.microsoft.com/office/drawing/2014/main" id="{A8671963-C3AB-4C2E-8685-112C391C5C7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56">
                <a:extLst>
                  <a:ext uri="{FF2B5EF4-FFF2-40B4-BE49-F238E27FC236}">
                    <a16:creationId xmlns:a16="http://schemas.microsoft.com/office/drawing/2014/main" id="{B2DCB3EF-95C3-40AB-9334-C95DBEC738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34">
                <a:extLst>
                  <a:ext uri="{FF2B5EF4-FFF2-40B4-BE49-F238E27FC236}">
                    <a16:creationId xmlns:a16="http://schemas.microsoft.com/office/drawing/2014/main" id="{49F1ADAF-0D1F-4700-A1D5-61F0495B30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7994F2-84BD-4BA3-9EB7-A1D285ADDBA5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1" name="Line 146">
                <a:extLst>
                  <a:ext uri="{FF2B5EF4-FFF2-40B4-BE49-F238E27FC236}">
                    <a16:creationId xmlns:a16="http://schemas.microsoft.com/office/drawing/2014/main" id="{1799B9C5-D008-4FAE-841C-9CFCF46A05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8">
                <a:extLst>
                  <a:ext uri="{FF2B5EF4-FFF2-40B4-BE49-F238E27FC236}">
                    <a16:creationId xmlns:a16="http://schemas.microsoft.com/office/drawing/2014/main" id="{042A274F-2D0E-4CC2-A626-65449AAF27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50">
                <a:extLst>
                  <a:ext uri="{FF2B5EF4-FFF2-40B4-BE49-F238E27FC236}">
                    <a16:creationId xmlns:a16="http://schemas.microsoft.com/office/drawing/2014/main" id="{5E44333D-9108-4420-84BC-0AD5027C4C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52">
                <a:extLst>
                  <a:ext uri="{FF2B5EF4-FFF2-40B4-BE49-F238E27FC236}">
                    <a16:creationId xmlns:a16="http://schemas.microsoft.com/office/drawing/2014/main" id="{E635932E-9352-4187-AC62-6CD8B09EA0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54">
                <a:extLst>
                  <a:ext uri="{FF2B5EF4-FFF2-40B4-BE49-F238E27FC236}">
                    <a16:creationId xmlns:a16="http://schemas.microsoft.com/office/drawing/2014/main" id="{062B41AC-5CAD-491F-8FEF-BE134089D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6">
                <a:extLst>
                  <a:ext uri="{FF2B5EF4-FFF2-40B4-BE49-F238E27FC236}">
                    <a16:creationId xmlns:a16="http://schemas.microsoft.com/office/drawing/2014/main" id="{E325C1D1-CBAB-4B7B-A2F7-DBAF79416F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8">
                <a:extLst>
                  <a:ext uri="{FF2B5EF4-FFF2-40B4-BE49-F238E27FC236}">
                    <a16:creationId xmlns:a16="http://schemas.microsoft.com/office/drawing/2014/main" id="{BE7AA781-5F84-44D5-B7E0-9CA5C59B41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60">
                <a:extLst>
                  <a:ext uri="{FF2B5EF4-FFF2-40B4-BE49-F238E27FC236}">
                    <a16:creationId xmlns:a16="http://schemas.microsoft.com/office/drawing/2014/main" id="{D1D406D0-C4F4-42E3-B08E-ED74851ACF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62">
                <a:extLst>
                  <a:ext uri="{FF2B5EF4-FFF2-40B4-BE49-F238E27FC236}">
                    <a16:creationId xmlns:a16="http://schemas.microsoft.com/office/drawing/2014/main" id="{47130E6D-084C-4542-8326-532CFC25C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64">
                <a:extLst>
                  <a:ext uri="{FF2B5EF4-FFF2-40B4-BE49-F238E27FC236}">
                    <a16:creationId xmlns:a16="http://schemas.microsoft.com/office/drawing/2014/main" id="{F6C0C045-77C4-4A9C-811F-9A896FDCE4F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6">
                <a:extLst>
                  <a:ext uri="{FF2B5EF4-FFF2-40B4-BE49-F238E27FC236}">
                    <a16:creationId xmlns:a16="http://schemas.microsoft.com/office/drawing/2014/main" id="{CC516FEC-965B-4F75-9FD0-FC318C2E6F9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8">
                <a:extLst>
                  <a:ext uri="{FF2B5EF4-FFF2-40B4-BE49-F238E27FC236}">
                    <a16:creationId xmlns:a16="http://schemas.microsoft.com/office/drawing/2014/main" id="{40DAC012-EB28-4589-ACB0-5B8D8FD5D0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70">
                <a:extLst>
                  <a:ext uri="{FF2B5EF4-FFF2-40B4-BE49-F238E27FC236}">
                    <a16:creationId xmlns:a16="http://schemas.microsoft.com/office/drawing/2014/main" id="{DD656D4A-879B-42AF-B3B2-026D01CEA85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72">
                <a:extLst>
                  <a:ext uri="{FF2B5EF4-FFF2-40B4-BE49-F238E27FC236}">
                    <a16:creationId xmlns:a16="http://schemas.microsoft.com/office/drawing/2014/main" id="{E97046B6-72C2-43ED-86C2-CC5CD838BE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74">
                <a:extLst>
                  <a:ext uri="{FF2B5EF4-FFF2-40B4-BE49-F238E27FC236}">
                    <a16:creationId xmlns:a16="http://schemas.microsoft.com/office/drawing/2014/main" id="{E6920F60-2831-478C-8C1D-6D6AD7A853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6">
                <a:extLst>
                  <a:ext uri="{FF2B5EF4-FFF2-40B4-BE49-F238E27FC236}">
                    <a16:creationId xmlns:a16="http://schemas.microsoft.com/office/drawing/2014/main" id="{427CDCF5-FE47-48E4-9D11-FBC9BA96A7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8">
                <a:extLst>
                  <a:ext uri="{FF2B5EF4-FFF2-40B4-BE49-F238E27FC236}">
                    <a16:creationId xmlns:a16="http://schemas.microsoft.com/office/drawing/2014/main" id="{0C0A1CF5-B0B6-427C-8014-351DFAC87C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80">
                <a:extLst>
                  <a:ext uri="{FF2B5EF4-FFF2-40B4-BE49-F238E27FC236}">
                    <a16:creationId xmlns:a16="http://schemas.microsoft.com/office/drawing/2014/main" id="{F9246A6E-3FAD-4D8F-BE2C-EAC438D515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82">
                <a:extLst>
                  <a:ext uri="{FF2B5EF4-FFF2-40B4-BE49-F238E27FC236}">
                    <a16:creationId xmlns:a16="http://schemas.microsoft.com/office/drawing/2014/main" id="{C3F03880-C5CE-4FB4-A7F2-BF56D9D2E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84">
                <a:extLst>
                  <a:ext uri="{FF2B5EF4-FFF2-40B4-BE49-F238E27FC236}">
                    <a16:creationId xmlns:a16="http://schemas.microsoft.com/office/drawing/2014/main" id="{A10D7B31-F5B4-4D80-948A-55118B2FF4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6">
                <a:extLst>
                  <a:ext uri="{FF2B5EF4-FFF2-40B4-BE49-F238E27FC236}">
                    <a16:creationId xmlns:a16="http://schemas.microsoft.com/office/drawing/2014/main" id="{CA59FA91-9B77-4174-A12E-B6CE305445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8">
                <a:extLst>
                  <a:ext uri="{FF2B5EF4-FFF2-40B4-BE49-F238E27FC236}">
                    <a16:creationId xmlns:a16="http://schemas.microsoft.com/office/drawing/2014/main" id="{94D2A4B7-D111-4BDC-A293-3687CFBF90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90">
                <a:extLst>
                  <a:ext uri="{FF2B5EF4-FFF2-40B4-BE49-F238E27FC236}">
                    <a16:creationId xmlns:a16="http://schemas.microsoft.com/office/drawing/2014/main" id="{8F38EAAC-3F49-4DF3-9451-94C3861707F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92">
                <a:extLst>
                  <a:ext uri="{FF2B5EF4-FFF2-40B4-BE49-F238E27FC236}">
                    <a16:creationId xmlns:a16="http://schemas.microsoft.com/office/drawing/2014/main" id="{207764EE-48B8-4D18-8557-B88D54575C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94">
                <a:extLst>
                  <a:ext uri="{FF2B5EF4-FFF2-40B4-BE49-F238E27FC236}">
                    <a16:creationId xmlns:a16="http://schemas.microsoft.com/office/drawing/2014/main" id="{7D47AB89-3F4C-4DD2-A3AD-23F44DA90F0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6">
                <a:extLst>
                  <a:ext uri="{FF2B5EF4-FFF2-40B4-BE49-F238E27FC236}">
                    <a16:creationId xmlns:a16="http://schemas.microsoft.com/office/drawing/2014/main" id="{6A9CE46E-23E3-406E-932F-E6D825D50A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8">
                <a:extLst>
                  <a:ext uri="{FF2B5EF4-FFF2-40B4-BE49-F238E27FC236}">
                    <a16:creationId xmlns:a16="http://schemas.microsoft.com/office/drawing/2014/main" id="{BE7673AF-8F49-4C81-B182-175C051E0E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00">
                <a:extLst>
                  <a:ext uri="{FF2B5EF4-FFF2-40B4-BE49-F238E27FC236}">
                    <a16:creationId xmlns:a16="http://schemas.microsoft.com/office/drawing/2014/main" id="{AB01A108-D073-403F-A3B9-932FB75FFF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02">
                <a:extLst>
                  <a:ext uri="{FF2B5EF4-FFF2-40B4-BE49-F238E27FC236}">
                    <a16:creationId xmlns:a16="http://schemas.microsoft.com/office/drawing/2014/main" id="{8E297448-37A8-401E-97AB-7CE264E50E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04">
                <a:extLst>
                  <a:ext uri="{FF2B5EF4-FFF2-40B4-BE49-F238E27FC236}">
                    <a16:creationId xmlns:a16="http://schemas.microsoft.com/office/drawing/2014/main" id="{6F3C4C85-93AB-43F2-ADE2-DE2DCF1F12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6">
                <a:extLst>
                  <a:ext uri="{FF2B5EF4-FFF2-40B4-BE49-F238E27FC236}">
                    <a16:creationId xmlns:a16="http://schemas.microsoft.com/office/drawing/2014/main" id="{D747E9B6-C113-4E80-812E-EE5C45EAE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8">
                <a:extLst>
                  <a:ext uri="{FF2B5EF4-FFF2-40B4-BE49-F238E27FC236}">
                    <a16:creationId xmlns:a16="http://schemas.microsoft.com/office/drawing/2014/main" id="{50E4B84D-414F-4105-8BAD-2A6ED2A9F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10">
                <a:extLst>
                  <a:ext uri="{FF2B5EF4-FFF2-40B4-BE49-F238E27FC236}">
                    <a16:creationId xmlns:a16="http://schemas.microsoft.com/office/drawing/2014/main" id="{EB8DF342-42DD-4003-9748-E7BE5C6E65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12">
                <a:extLst>
                  <a:ext uri="{FF2B5EF4-FFF2-40B4-BE49-F238E27FC236}">
                    <a16:creationId xmlns:a16="http://schemas.microsoft.com/office/drawing/2014/main" id="{D34E13CD-A5A3-4111-B76E-A438A42D771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14">
                <a:extLst>
                  <a:ext uri="{FF2B5EF4-FFF2-40B4-BE49-F238E27FC236}">
                    <a16:creationId xmlns:a16="http://schemas.microsoft.com/office/drawing/2014/main" id="{D4CE25B2-09E3-48A0-92ED-4FED60F70E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6">
                <a:extLst>
                  <a:ext uri="{FF2B5EF4-FFF2-40B4-BE49-F238E27FC236}">
                    <a16:creationId xmlns:a16="http://schemas.microsoft.com/office/drawing/2014/main" id="{1A548D09-E058-4B26-9BEC-94D22CFAB6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8">
                <a:extLst>
                  <a:ext uri="{FF2B5EF4-FFF2-40B4-BE49-F238E27FC236}">
                    <a16:creationId xmlns:a16="http://schemas.microsoft.com/office/drawing/2014/main" id="{536EEA34-B83F-4308-86FF-0948F73C6C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20">
                <a:extLst>
                  <a:ext uri="{FF2B5EF4-FFF2-40B4-BE49-F238E27FC236}">
                    <a16:creationId xmlns:a16="http://schemas.microsoft.com/office/drawing/2014/main" id="{A75737BA-37C6-4D66-B0DD-9F108D693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22">
                <a:extLst>
                  <a:ext uri="{FF2B5EF4-FFF2-40B4-BE49-F238E27FC236}">
                    <a16:creationId xmlns:a16="http://schemas.microsoft.com/office/drawing/2014/main" id="{D37A1E34-336A-4E8A-9B56-57AC6B0F18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24">
                <a:extLst>
                  <a:ext uri="{FF2B5EF4-FFF2-40B4-BE49-F238E27FC236}">
                    <a16:creationId xmlns:a16="http://schemas.microsoft.com/office/drawing/2014/main" id="{689A318C-7FEE-4D25-A6E3-2CF282530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6">
                <a:extLst>
                  <a:ext uri="{FF2B5EF4-FFF2-40B4-BE49-F238E27FC236}">
                    <a16:creationId xmlns:a16="http://schemas.microsoft.com/office/drawing/2014/main" id="{DB30F423-53C4-4F84-8310-6D21B60065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8">
                <a:extLst>
                  <a:ext uri="{FF2B5EF4-FFF2-40B4-BE49-F238E27FC236}">
                    <a16:creationId xmlns:a16="http://schemas.microsoft.com/office/drawing/2014/main" id="{AE3057BF-3191-4542-9109-7D8CF9830B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146">
                <a:extLst>
                  <a:ext uri="{FF2B5EF4-FFF2-40B4-BE49-F238E27FC236}">
                    <a16:creationId xmlns:a16="http://schemas.microsoft.com/office/drawing/2014/main" id="{D4ADD73B-AAB6-4A1E-843C-8932193FB4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04">
                <a:extLst>
                  <a:ext uri="{FF2B5EF4-FFF2-40B4-BE49-F238E27FC236}">
                    <a16:creationId xmlns:a16="http://schemas.microsoft.com/office/drawing/2014/main" id="{BF62AC3A-EB31-43BF-A2CE-92A112BE14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EAADB2-1321-4C76-A572-A2ED7CA71885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37" name="Line 146">
                <a:extLst>
                  <a:ext uri="{FF2B5EF4-FFF2-40B4-BE49-F238E27FC236}">
                    <a16:creationId xmlns:a16="http://schemas.microsoft.com/office/drawing/2014/main" id="{D0ECEA6E-F5AE-4A0A-84F1-D5C107B68C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148">
                <a:extLst>
                  <a:ext uri="{FF2B5EF4-FFF2-40B4-BE49-F238E27FC236}">
                    <a16:creationId xmlns:a16="http://schemas.microsoft.com/office/drawing/2014/main" id="{F2FE5D76-99AE-4257-BE11-0F573568ED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150">
                <a:extLst>
                  <a:ext uri="{FF2B5EF4-FFF2-40B4-BE49-F238E27FC236}">
                    <a16:creationId xmlns:a16="http://schemas.microsoft.com/office/drawing/2014/main" id="{B07050FC-CCC3-4285-9B47-6EE2014812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0" name="Line 152">
                <a:extLst>
                  <a:ext uri="{FF2B5EF4-FFF2-40B4-BE49-F238E27FC236}">
                    <a16:creationId xmlns:a16="http://schemas.microsoft.com/office/drawing/2014/main" id="{82133081-61BB-41E2-822F-B1AE7CA4A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54">
                <a:extLst>
                  <a:ext uri="{FF2B5EF4-FFF2-40B4-BE49-F238E27FC236}">
                    <a16:creationId xmlns:a16="http://schemas.microsoft.com/office/drawing/2014/main" id="{A77EE2D3-A9CB-4DD7-BF71-D3860AB01C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6">
                <a:extLst>
                  <a:ext uri="{FF2B5EF4-FFF2-40B4-BE49-F238E27FC236}">
                    <a16:creationId xmlns:a16="http://schemas.microsoft.com/office/drawing/2014/main" id="{CD1F5602-3A98-4B7C-9776-B8242027CC2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8">
                <a:extLst>
                  <a:ext uri="{FF2B5EF4-FFF2-40B4-BE49-F238E27FC236}">
                    <a16:creationId xmlns:a16="http://schemas.microsoft.com/office/drawing/2014/main" id="{91D089F2-ABDE-4A16-8C79-559CE92C33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60">
                <a:extLst>
                  <a:ext uri="{FF2B5EF4-FFF2-40B4-BE49-F238E27FC236}">
                    <a16:creationId xmlns:a16="http://schemas.microsoft.com/office/drawing/2014/main" id="{B499888C-AF93-45EB-9169-9EC68DFC8E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62">
                <a:extLst>
                  <a:ext uri="{FF2B5EF4-FFF2-40B4-BE49-F238E27FC236}">
                    <a16:creationId xmlns:a16="http://schemas.microsoft.com/office/drawing/2014/main" id="{5B48CFB5-1D16-4539-BDB2-F35E8A9498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64">
                <a:extLst>
                  <a:ext uri="{FF2B5EF4-FFF2-40B4-BE49-F238E27FC236}">
                    <a16:creationId xmlns:a16="http://schemas.microsoft.com/office/drawing/2014/main" id="{C8AF0F22-5F88-48FF-B0DB-DC67698284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6">
                <a:extLst>
                  <a:ext uri="{FF2B5EF4-FFF2-40B4-BE49-F238E27FC236}">
                    <a16:creationId xmlns:a16="http://schemas.microsoft.com/office/drawing/2014/main" id="{47B06D60-88FD-4E0A-A99D-8F4B69FCC1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8">
                <a:extLst>
                  <a:ext uri="{FF2B5EF4-FFF2-40B4-BE49-F238E27FC236}">
                    <a16:creationId xmlns:a16="http://schemas.microsoft.com/office/drawing/2014/main" id="{6796A2E2-D4DE-41FF-93C7-D55958A497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70">
                <a:extLst>
                  <a:ext uri="{FF2B5EF4-FFF2-40B4-BE49-F238E27FC236}">
                    <a16:creationId xmlns:a16="http://schemas.microsoft.com/office/drawing/2014/main" id="{69AD2B2E-DC10-4A9B-8A22-C2FFF54AAD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72">
                <a:extLst>
                  <a:ext uri="{FF2B5EF4-FFF2-40B4-BE49-F238E27FC236}">
                    <a16:creationId xmlns:a16="http://schemas.microsoft.com/office/drawing/2014/main" id="{48C36E47-782A-4E02-8E5C-D0857D3E26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74">
                <a:extLst>
                  <a:ext uri="{FF2B5EF4-FFF2-40B4-BE49-F238E27FC236}">
                    <a16:creationId xmlns:a16="http://schemas.microsoft.com/office/drawing/2014/main" id="{7059A0A3-364A-4550-9EC6-6EB4B72D56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6">
                <a:extLst>
                  <a:ext uri="{FF2B5EF4-FFF2-40B4-BE49-F238E27FC236}">
                    <a16:creationId xmlns:a16="http://schemas.microsoft.com/office/drawing/2014/main" id="{0A308727-1250-4EB9-85A4-E0DE2E2F91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8">
                <a:extLst>
                  <a:ext uri="{FF2B5EF4-FFF2-40B4-BE49-F238E27FC236}">
                    <a16:creationId xmlns:a16="http://schemas.microsoft.com/office/drawing/2014/main" id="{10AE4203-78C3-44A9-9B70-2C8A378389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80">
                <a:extLst>
                  <a:ext uri="{FF2B5EF4-FFF2-40B4-BE49-F238E27FC236}">
                    <a16:creationId xmlns:a16="http://schemas.microsoft.com/office/drawing/2014/main" id="{2D9E2037-DC4E-4338-8F4F-47EB516EB5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82">
                <a:extLst>
                  <a:ext uri="{FF2B5EF4-FFF2-40B4-BE49-F238E27FC236}">
                    <a16:creationId xmlns:a16="http://schemas.microsoft.com/office/drawing/2014/main" id="{93211CF4-2F19-4303-942E-068EC3D8224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84">
                <a:extLst>
                  <a:ext uri="{FF2B5EF4-FFF2-40B4-BE49-F238E27FC236}">
                    <a16:creationId xmlns:a16="http://schemas.microsoft.com/office/drawing/2014/main" id="{9769D68F-50F6-4F36-929B-9CF8B4D873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6">
                <a:extLst>
                  <a:ext uri="{FF2B5EF4-FFF2-40B4-BE49-F238E27FC236}">
                    <a16:creationId xmlns:a16="http://schemas.microsoft.com/office/drawing/2014/main" id="{CB7C4D56-249C-4F2D-99C9-207D4CFAD0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8">
                <a:extLst>
                  <a:ext uri="{FF2B5EF4-FFF2-40B4-BE49-F238E27FC236}">
                    <a16:creationId xmlns:a16="http://schemas.microsoft.com/office/drawing/2014/main" id="{1F43134E-7FB5-424A-9DF8-C89F3F8AB6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90">
                <a:extLst>
                  <a:ext uri="{FF2B5EF4-FFF2-40B4-BE49-F238E27FC236}">
                    <a16:creationId xmlns:a16="http://schemas.microsoft.com/office/drawing/2014/main" id="{D470D847-AD1C-49BB-8449-4C1E2C979E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92">
                <a:extLst>
                  <a:ext uri="{FF2B5EF4-FFF2-40B4-BE49-F238E27FC236}">
                    <a16:creationId xmlns:a16="http://schemas.microsoft.com/office/drawing/2014/main" id="{690EF22E-864C-4007-ACD7-23746BEB43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94">
                <a:extLst>
                  <a:ext uri="{FF2B5EF4-FFF2-40B4-BE49-F238E27FC236}">
                    <a16:creationId xmlns:a16="http://schemas.microsoft.com/office/drawing/2014/main" id="{C1EF71AB-0534-42BF-AF73-5BF14EFCF2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6">
                <a:extLst>
                  <a:ext uri="{FF2B5EF4-FFF2-40B4-BE49-F238E27FC236}">
                    <a16:creationId xmlns:a16="http://schemas.microsoft.com/office/drawing/2014/main" id="{E8876F28-7665-4925-A773-C187F40AA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8">
                <a:extLst>
                  <a:ext uri="{FF2B5EF4-FFF2-40B4-BE49-F238E27FC236}">
                    <a16:creationId xmlns:a16="http://schemas.microsoft.com/office/drawing/2014/main" id="{E6E9AA56-F273-49CF-9618-6E75757B1B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00">
                <a:extLst>
                  <a:ext uri="{FF2B5EF4-FFF2-40B4-BE49-F238E27FC236}">
                    <a16:creationId xmlns:a16="http://schemas.microsoft.com/office/drawing/2014/main" id="{392143E8-B44A-45C7-AC45-2BAAAA9F13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02">
                <a:extLst>
                  <a:ext uri="{FF2B5EF4-FFF2-40B4-BE49-F238E27FC236}">
                    <a16:creationId xmlns:a16="http://schemas.microsoft.com/office/drawing/2014/main" id="{E65AAC03-459F-4E0D-9E02-973269F955B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04">
                <a:extLst>
                  <a:ext uri="{FF2B5EF4-FFF2-40B4-BE49-F238E27FC236}">
                    <a16:creationId xmlns:a16="http://schemas.microsoft.com/office/drawing/2014/main" id="{5C1CC652-6153-4DDD-9165-B92D29FAAB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6">
                <a:extLst>
                  <a:ext uri="{FF2B5EF4-FFF2-40B4-BE49-F238E27FC236}">
                    <a16:creationId xmlns:a16="http://schemas.microsoft.com/office/drawing/2014/main" id="{FC8E0FE2-B8A7-4B53-8F07-D26B720B1E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8">
                <a:extLst>
                  <a:ext uri="{FF2B5EF4-FFF2-40B4-BE49-F238E27FC236}">
                    <a16:creationId xmlns:a16="http://schemas.microsoft.com/office/drawing/2014/main" id="{D753F6AE-AE07-4561-98F8-D6A6C6CB79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10">
                <a:extLst>
                  <a:ext uri="{FF2B5EF4-FFF2-40B4-BE49-F238E27FC236}">
                    <a16:creationId xmlns:a16="http://schemas.microsoft.com/office/drawing/2014/main" id="{DEEEDA5E-6C54-4374-BC03-96959BE16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12">
                <a:extLst>
                  <a:ext uri="{FF2B5EF4-FFF2-40B4-BE49-F238E27FC236}">
                    <a16:creationId xmlns:a16="http://schemas.microsoft.com/office/drawing/2014/main" id="{DB34F2E2-698C-41DE-8A9C-B779B68342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14">
                <a:extLst>
                  <a:ext uri="{FF2B5EF4-FFF2-40B4-BE49-F238E27FC236}">
                    <a16:creationId xmlns:a16="http://schemas.microsoft.com/office/drawing/2014/main" id="{21212BFC-11C2-4C99-9A38-2D0B21C7AA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6">
                <a:extLst>
                  <a:ext uri="{FF2B5EF4-FFF2-40B4-BE49-F238E27FC236}">
                    <a16:creationId xmlns:a16="http://schemas.microsoft.com/office/drawing/2014/main" id="{675B5CCC-88E8-485F-B327-38A157E8E2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8">
                <a:extLst>
                  <a:ext uri="{FF2B5EF4-FFF2-40B4-BE49-F238E27FC236}">
                    <a16:creationId xmlns:a16="http://schemas.microsoft.com/office/drawing/2014/main" id="{5253575C-8E56-4F88-88B7-6DB13CCEE4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20">
                <a:extLst>
                  <a:ext uri="{FF2B5EF4-FFF2-40B4-BE49-F238E27FC236}">
                    <a16:creationId xmlns:a16="http://schemas.microsoft.com/office/drawing/2014/main" id="{299A7A9B-8277-424B-9657-68881387B7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22">
                <a:extLst>
                  <a:ext uri="{FF2B5EF4-FFF2-40B4-BE49-F238E27FC236}">
                    <a16:creationId xmlns:a16="http://schemas.microsoft.com/office/drawing/2014/main" id="{2133E7B6-86C2-4BBE-AE96-85CA74231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24">
                <a:extLst>
                  <a:ext uri="{FF2B5EF4-FFF2-40B4-BE49-F238E27FC236}">
                    <a16:creationId xmlns:a16="http://schemas.microsoft.com/office/drawing/2014/main" id="{1D8B627C-F849-4FA0-9695-EA8BE6325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6">
                <a:extLst>
                  <a:ext uri="{FF2B5EF4-FFF2-40B4-BE49-F238E27FC236}">
                    <a16:creationId xmlns:a16="http://schemas.microsoft.com/office/drawing/2014/main" id="{B4F4C302-B262-4CE8-9236-F83A635D62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8">
                <a:extLst>
                  <a:ext uri="{FF2B5EF4-FFF2-40B4-BE49-F238E27FC236}">
                    <a16:creationId xmlns:a16="http://schemas.microsoft.com/office/drawing/2014/main" id="{B6A4A867-3274-4A47-9037-5EA2F6A6718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46">
                <a:extLst>
                  <a:ext uri="{FF2B5EF4-FFF2-40B4-BE49-F238E27FC236}">
                    <a16:creationId xmlns:a16="http://schemas.microsoft.com/office/drawing/2014/main" id="{F124818D-D508-4B27-9E2B-76F781D4037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04">
                <a:extLst>
                  <a:ext uri="{FF2B5EF4-FFF2-40B4-BE49-F238E27FC236}">
                    <a16:creationId xmlns:a16="http://schemas.microsoft.com/office/drawing/2014/main" id="{7844B2BD-F97B-4F01-AA71-0BE4E06F07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B946A0-D0C0-4ADC-BF83-FDDF3786E93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2" name="Line 230">
                <a:extLst>
                  <a:ext uri="{FF2B5EF4-FFF2-40B4-BE49-F238E27FC236}">
                    <a16:creationId xmlns:a16="http://schemas.microsoft.com/office/drawing/2014/main" id="{1B5BA415-4079-4ED4-AB75-3E25F25725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" name="Line 232">
                <a:extLst>
                  <a:ext uri="{FF2B5EF4-FFF2-40B4-BE49-F238E27FC236}">
                    <a16:creationId xmlns:a16="http://schemas.microsoft.com/office/drawing/2014/main" id="{86D8E06D-4691-4924-B3D9-A7CCD2C018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" name="Line 234">
                <a:extLst>
                  <a:ext uri="{FF2B5EF4-FFF2-40B4-BE49-F238E27FC236}">
                    <a16:creationId xmlns:a16="http://schemas.microsoft.com/office/drawing/2014/main" id="{A954308E-D200-40BF-90A4-B465A8A9E3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5" name="Line 236">
                <a:extLst>
                  <a:ext uri="{FF2B5EF4-FFF2-40B4-BE49-F238E27FC236}">
                    <a16:creationId xmlns:a16="http://schemas.microsoft.com/office/drawing/2014/main" id="{CBE17532-CEAB-45FA-8E7B-2959D0FFDFC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8">
                <a:extLst>
                  <a:ext uri="{FF2B5EF4-FFF2-40B4-BE49-F238E27FC236}">
                    <a16:creationId xmlns:a16="http://schemas.microsoft.com/office/drawing/2014/main" id="{13F500D8-3638-4645-8E91-B7910A7B667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40">
                <a:extLst>
                  <a:ext uri="{FF2B5EF4-FFF2-40B4-BE49-F238E27FC236}">
                    <a16:creationId xmlns:a16="http://schemas.microsoft.com/office/drawing/2014/main" id="{631FCC1E-B1DE-41E2-A7CB-08656D351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8" name="Line 244">
                <a:extLst>
                  <a:ext uri="{FF2B5EF4-FFF2-40B4-BE49-F238E27FC236}">
                    <a16:creationId xmlns:a16="http://schemas.microsoft.com/office/drawing/2014/main" id="{595141E9-9248-40BC-9B4A-71C34645F3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46">
                <a:extLst>
                  <a:ext uri="{FF2B5EF4-FFF2-40B4-BE49-F238E27FC236}">
                    <a16:creationId xmlns:a16="http://schemas.microsoft.com/office/drawing/2014/main" id="{AD5291AD-61FB-4711-BE1F-5D8C0FCED1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0">
                <a:extLst>
                  <a:ext uri="{FF2B5EF4-FFF2-40B4-BE49-F238E27FC236}">
                    <a16:creationId xmlns:a16="http://schemas.microsoft.com/office/drawing/2014/main" id="{2C08CE5E-78D1-4042-9A3F-B4B19F8C859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52">
                <a:extLst>
                  <a:ext uri="{FF2B5EF4-FFF2-40B4-BE49-F238E27FC236}">
                    <a16:creationId xmlns:a16="http://schemas.microsoft.com/office/drawing/2014/main" id="{0A448317-CD27-4EAF-A7BE-710C0F9419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54">
                <a:extLst>
                  <a:ext uri="{FF2B5EF4-FFF2-40B4-BE49-F238E27FC236}">
                    <a16:creationId xmlns:a16="http://schemas.microsoft.com/office/drawing/2014/main" id="{63D1F36F-7C96-4B40-9D23-675D1A380E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6">
                <a:extLst>
                  <a:ext uri="{FF2B5EF4-FFF2-40B4-BE49-F238E27FC236}">
                    <a16:creationId xmlns:a16="http://schemas.microsoft.com/office/drawing/2014/main" id="{FB8D9BA1-4125-4760-A08E-DD627E5693D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8">
                <a:extLst>
                  <a:ext uri="{FF2B5EF4-FFF2-40B4-BE49-F238E27FC236}">
                    <a16:creationId xmlns:a16="http://schemas.microsoft.com/office/drawing/2014/main" id="{4C90F9A2-BD17-40A5-87DE-A4E9C42F3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60">
                <a:extLst>
                  <a:ext uri="{FF2B5EF4-FFF2-40B4-BE49-F238E27FC236}">
                    <a16:creationId xmlns:a16="http://schemas.microsoft.com/office/drawing/2014/main" id="{1D0CA954-3CF3-4EDD-A938-68036372A50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62">
                <a:extLst>
                  <a:ext uri="{FF2B5EF4-FFF2-40B4-BE49-F238E27FC236}">
                    <a16:creationId xmlns:a16="http://schemas.microsoft.com/office/drawing/2014/main" id="{49B0E760-CC9A-4327-93E3-A08F9C5475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64">
                <a:extLst>
                  <a:ext uri="{FF2B5EF4-FFF2-40B4-BE49-F238E27FC236}">
                    <a16:creationId xmlns:a16="http://schemas.microsoft.com/office/drawing/2014/main" id="{7668E353-B159-4222-AA0C-2E9A7388BC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6">
                <a:extLst>
                  <a:ext uri="{FF2B5EF4-FFF2-40B4-BE49-F238E27FC236}">
                    <a16:creationId xmlns:a16="http://schemas.microsoft.com/office/drawing/2014/main" id="{DFEBB146-F38E-4F88-BFC9-0F860E79CA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8">
                <a:extLst>
                  <a:ext uri="{FF2B5EF4-FFF2-40B4-BE49-F238E27FC236}">
                    <a16:creationId xmlns:a16="http://schemas.microsoft.com/office/drawing/2014/main" id="{51DAC659-B49F-482C-9F6D-6B1599F4C0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70">
                <a:extLst>
                  <a:ext uri="{FF2B5EF4-FFF2-40B4-BE49-F238E27FC236}">
                    <a16:creationId xmlns:a16="http://schemas.microsoft.com/office/drawing/2014/main" id="{DED697B7-B74A-4BF3-BD38-03203B6B03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72">
                <a:extLst>
                  <a:ext uri="{FF2B5EF4-FFF2-40B4-BE49-F238E27FC236}">
                    <a16:creationId xmlns:a16="http://schemas.microsoft.com/office/drawing/2014/main" id="{C9211318-F137-4A06-BB7C-06F0C37CE4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74">
                <a:extLst>
                  <a:ext uri="{FF2B5EF4-FFF2-40B4-BE49-F238E27FC236}">
                    <a16:creationId xmlns:a16="http://schemas.microsoft.com/office/drawing/2014/main" id="{146F571B-CBE0-4027-A763-22F45135EC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6">
                <a:extLst>
                  <a:ext uri="{FF2B5EF4-FFF2-40B4-BE49-F238E27FC236}">
                    <a16:creationId xmlns:a16="http://schemas.microsoft.com/office/drawing/2014/main" id="{4EB4B056-6BAA-4B60-BC2F-5891E74F8A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8">
                <a:extLst>
                  <a:ext uri="{FF2B5EF4-FFF2-40B4-BE49-F238E27FC236}">
                    <a16:creationId xmlns:a16="http://schemas.microsoft.com/office/drawing/2014/main" id="{2D197714-130E-4A5D-AD98-09745DC590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56">
                <a:extLst>
                  <a:ext uri="{FF2B5EF4-FFF2-40B4-BE49-F238E27FC236}">
                    <a16:creationId xmlns:a16="http://schemas.microsoft.com/office/drawing/2014/main" id="{781DA8BE-839C-42B2-AF4D-F4604A5447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34">
                <a:extLst>
                  <a:ext uri="{FF2B5EF4-FFF2-40B4-BE49-F238E27FC236}">
                    <a16:creationId xmlns:a16="http://schemas.microsoft.com/office/drawing/2014/main" id="{9A4D1186-75E5-48F1-BDA8-8E1DFAF235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154" name="Content Placeholder 1">
            <a:extLst>
              <a:ext uri="{FF2B5EF4-FFF2-40B4-BE49-F238E27FC236}">
                <a16:creationId xmlns:a16="http://schemas.microsoft.com/office/drawing/2014/main" id="{1A826DBE-DA8C-4F98-B2C8-5130498DB8A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4400" y="0"/>
            <a:ext cx="2804400" cy="42601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van afbeeldingen als achtergrond</a:t>
            </a:r>
          </a:p>
          <a:p>
            <a:pPr algn="l"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Klik op het grijze afbeeldingsveld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Ga nu naar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kies </a:t>
            </a:r>
            <a:r>
              <a:rPr lang="nl-NL" sz="1100" b="1" dirty="0">
                <a:solidFill>
                  <a:schemeClr val="tx1"/>
                </a:solidFill>
              </a:rPr>
              <a:t>‘Afbeeldingen’</a:t>
            </a:r>
            <a:r>
              <a:rPr lang="nl-NL" sz="1100" b="0" dirty="0">
                <a:solidFill>
                  <a:schemeClr val="tx1"/>
                </a:solidFill>
              </a:rPr>
              <a:t>. 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Kies een afbeelding, klik op </a:t>
            </a:r>
            <a:r>
              <a:rPr lang="nl-NL" sz="1100" b="1" dirty="0">
                <a:solidFill>
                  <a:schemeClr val="tx1"/>
                </a:solidFill>
              </a:rPr>
              <a:t>‘Invoegen’ </a:t>
            </a:r>
            <a:r>
              <a:rPr lang="nl-NL" sz="1100" b="0" dirty="0">
                <a:solidFill>
                  <a:schemeClr val="tx1"/>
                </a:solidFill>
              </a:rPr>
              <a:t>en de afbeelding wordt geplaatst.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b="0" dirty="0">
                <a:solidFill>
                  <a:schemeClr val="tx1"/>
                </a:solidFill>
              </a:rPr>
              <a:t>Wil je een uitsnede maken, selecteer dan de foto door erop te klikken en gebruik de </a:t>
            </a:r>
            <a:r>
              <a:rPr lang="nl-NL" sz="1100" b="0" dirty="0" err="1">
                <a:solidFill>
                  <a:schemeClr val="tx1"/>
                </a:solidFill>
              </a:rPr>
              <a:t>crop</a:t>
            </a:r>
            <a:r>
              <a:rPr lang="nl-NL" sz="1100" b="0" dirty="0">
                <a:solidFill>
                  <a:schemeClr val="tx1"/>
                </a:solidFill>
              </a:rPr>
              <a:t>- functie onder </a:t>
            </a:r>
            <a:r>
              <a:rPr lang="nl-NL" sz="1100" b="1" dirty="0">
                <a:solidFill>
                  <a:schemeClr val="tx1"/>
                </a:solidFill>
              </a:rPr>
              <a:t>‘Opmaak’/’Bijsnijden’</a:t>
            </a:r>
            <a:r>
              <a:rPr lang="nl-NL" sz="1100" b="0" dirty="0">
                <a:solidFill>
                  <a:schemeClr val="tx1"/>
                </a:solidFill>
              </a:rPr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100" b="0" dirty="0">
                <a:solidFill>
                  <a:schemeClr val="tx1"/>
                </a:solidFill>
              </a:rPr>
              <a:t>Foto’s kun je kiezen uit de</a:t>
            </a:r>
            <a:r>
              <a:rPr lang="nl-NL" sz="1100" b="0" baseline="0" dirty="0">
                <a:solidFill>
                  <a:schemeClr val="tx1"/>
                </a:solidFill>
              </a:rPr>
              <a:t> </a:t>
            </a:r>
            <a:r>
              <a:rPr lang="nl-NL" sz="1100" b="1" baseline="0" dirty="0">
                <a:solidFill>
                  <a:schemeClr val="tx1"/>
                </a:solidFill>
              </a:rPr>
              <a:t>Mediabank in het UWV Communicatieportaal</a:t>
            </a:r>
            <a:r>
              <a:rPr lang="nl-NL" sz="1100" b="0" baseline="0" dirty="0">
                <a:solidFill>
                  <a:schemeClr val="tx1"/>
                </a:solidFill>
              </a:rPr>
              <a:t>. Deze foto’s zijn van hoge kwaliteit en hiervan is het intellectueel eigendom geregeld. </a:t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baseline="0" dirty="0">
                <a:solidFill>
                  <a:schemeClr val="tx1"/>
                </a:solidFill>
              </a:rPr>
              <a:t/>
            </a:r>
            <a:br>
              <a:rPr lang="nl-NL" sz="1100" b="0" baseline="0" dirty="0">
                <a:solidFill>
                  <a:schemeClr val="tx1"/>
                </a:solidFill>
              </a:rPr>
            </a:br>
            <a:r>
              <a:rPr lang="nl-NL" sz="1100" b="0" dirty="0">
                <a:solidFill>
                  <a:schemeClr val="tx1"/>
                </a:solidFill>
                <a:hlinkClick r:id="rId2"/>
              </a:rPr>
              <a:t>https://communicatieportaal.uwv.nl/modules/product/mediabank/default/?ItemId=3219</a:t>
            </a: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  <a:p>
            <a:pPr marL="171450" marR="0" indent="-171450" algn="l" defTabSz="685800" rtl="0" eaLnBrk="1" fontAlgn="auto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nl-NL" sz="1100" b="0" dirty="0">
              <a:solidFill>
                <a:schemeClr val="tx1"/>
              </a:solidFill>
            </a:endParaRPr>
          </a:p>
        </p:txBody>
      </p:sp>
      <p:sp>
        <p:nvSpPr>
          <p:cNvPr id="152" name="Title 1">
            <a:extLst>
              <a:ext uri="{FF2B5EF4-FFF2-40B4-BE49-F238E27FC236}">
                <a16:creationId xmlns:a16="http://schemas.microsoft.com/office/drawing/2014/main" id="{2FC94C43-5A4B-423B-A312-39C3C92245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83535" y="285750"/>
            <a:ext cx="8506050" cy="1450716"/>
          </a:xfrm>
          <a:prstGeom prst="rect">
            <a:avLst/>
          </a:prstGeom>
          <a:solidFill>
            <a:schemeClr val="tx2"/>
          </a:solidFill>
        </p:spPr>
        <p:txBody>
          <a:bodyPr wrap="square" lIns="284400" tIns="251999" rIns="251999" bIns="251999" anchor="b" anchorCtr="0">
            <a:noAutofit/>
          </a:bodyPr>
          <a:lstStyle>
            <a:lvl1pPr algn="l">
              <a:lnSpc>
                <a:spcPct val="85000"/>
              </a:lnSpc>
              <a:spcBef>
                <a:spcPts val="600"/>
              </a:spcBef>
              <a:defRPr sz="3600" b="1" kern="11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presentatie titel aan te passen</a:t>
            </a:r>
            <a:endParaRPr lang="en-GB" dirty="0"/>
          </a:p>
        </p:txBody>
      </p:sp>
      <p:sp>
        <p:nvSpPr>
          <p:cNvPr id="153" name="Text Placeholder 10">
            <a:extLst>
              <a:ext uri="{FF2B5EF4-FFF2-40B4-BE49-F238E27FC236}">
                <a16:creationId xmlns:a16="http://schemas.microsoft.com/office/drawing/2014/main" id="{F93A9E52-8DAF-4927-81B4-000C66E86E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83534" y="2031547"/>
            <a:ext cx="4820075" cy="345013"/>
          </a:xfrm>
          <a:prstGeom prst="rect">
            <a:avLst/>
          </a:prstGeom>
          <a:solidFill>
            <a:schemeClr val="accent2"/>
          </a:solidFill>
        </p:spPr>
        <p:txBody>
          <a:bodyPr lIns="284400" tIns="72000" rIns="108000" bIns="7200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Presentator informatie</a:t>
            </a: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F39B631F-3669-4D93-9CED-14CC64ED7608}"/>
              </a:ext>
            </a:extLst>
          </p:cNvPr>
          <p:cNvSpPr txBox="1">
            <a:spLocks noChangeAspect="1"/>
          </p:cNvSpPr>
          <p:nvPr userDrawn="1"/>
        </p:nvSpPr>
        <p:spPr bwMode="gray">
          <a:xfrm>
            <a:off x="10491925" y="6012000"/>
            <a:ext cx="846000" cy="846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0078D2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85594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1">
    <p:bg bwMode="ltGray">
      <p:bgPr>
        <a:solidFill>
          <a:srgbClr val="0033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5A821C95-123E-43A9-AE48-CA9633122043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611A4E-C33F-4BA7-8223-6028B57B910E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614B9E-7EFA-43C7-84D2-53496331F855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0336D41F-6A73-469E-9F3A-196A81AA1F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BC38D79D-B1A7-4004-B9FD-E54CFC23227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856AD897-E1C5-46DB-BB45-D55D25C410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3E128C36-09A3-466F-B94F-680C82361E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30C43D2-FE37-4376-859F-8A9621EE1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F4319022-AD04-47B3-B269-D23CBA5B1B6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3F588A13-104A-4DEC-AFB7-38D407020D0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C994FACE-7818-4108-B75A-C60B4CCEBC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1C421379-F086-4881-ACD3-2CD1B7D74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D1D8254B-E987-4042-9A91-3E8F5EB16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0A172581-491F-467A-BA92-CDAC73F886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12EDF8B1-2B91-4D58-8ABF-60DFBE3D9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58DE958B-FCFB-48DE-9BEC-A7280F8F615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D85C3CF6-6141-4CDF-91F1-8355C96DDD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36323773-A2E6-40E0-B824-7DD9F7A31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77F00F89-F5D2-4916-BB6E-CD63830033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02EB819C-0662-4C0B-B643-29140DF42E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B922892D-3A48-485C-A592-598192D520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88028F0A-D0E0-4F9D-BEA5-BE8785C5F6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E4187A63-7E69-4CD5-A576-B825CAC13C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659FE515-D593-4DA2-A200-30DF89F26F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EB891A88-0B92-49CA-9E11-320271CB82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D412D7A-401A-4302-A662-479A8B031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6C2542D0-264C-401E-BE42-1DA2394170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E080169B-4E6B-43C5-A077-7A90876C54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99C527-A1C7-4B75-AF50-9F554E096FCA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1DF44DC1-1C35-4EA6-A97C-F10D29125A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26195EF6-422F-4036-B343-2647793A251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28339977-5A9E-46E0-966B-FE7FCD5D09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64011324-F307-410E-8ED3-9B9FED8E46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54351987-888E-496B-8B5B-8D335B6FD7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8847D08B-E869-4644-9B7F-84E77069A3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39F12501-1D7B-4F88-AD3F-A514771A22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4F8D943D-2EF8-4360-B684-51B32FE3B0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26A604DD-7EE3-490A-A2D4-871D10DEAC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36421FBF-FF1B-4B25-87DA-F44AB8E5DB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2F3BEDB8-7D09-4509-AE93-07285C8B12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E3854520-BE93-47C0-8F13-8D1AEC8D07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41AE4CFB-248A-4D70-8983-5F859F343C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3B27AC73-1E31-43CF-8F39-6FD2EFD4EF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9ED36DAF-926F-4276-8DF6-ACC46CA4D9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B94541E1-35B6-458E-886D-7326D99851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3F076E14-B6AB-4A0B-B07E-E6FA728C29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17CC6C76-4339-4F2D-A8EE-0F514AD78B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6660A315-DA49-457A-988B-3318EDF36C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08492DCF-B213-4B26-A5B6-0C00B5F01B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07EE00D-BA16-4680-9748-A2091B8876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48F61EFB-9FB6-4E14-88BE-55C3DEBE35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3D0E033B-F15B-4A06-AE7B-268436D28B3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68BF6BD9-4368-4145-A422-FBE8EE46E1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4291B233-4EB5-4AD8-BBF4-7C3CE934E2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6D1C4B87-7D7F-4D6C-A8A3-B892ABA3A5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2218D927-FCD2-4A4A-978A-4478563CA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794989D4-4DCE-467C-995E-4077E9141C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E1843C1C-F13D-4A91-A1B3-A42E596FE9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E30EBB2-C59A-425B-B035-869F153895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E196C358-DAA9-4D53-ABBE-88BEBCF4BD0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2E554D47-5A63-48C8-BA82-96AC045F56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3FD88537-1CB7-4D5A-BB81-B7B440CA61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3430CB36-DD20-487F-AADE-8B5338647B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43BDE1CD-FCF4-4298-95B6-6F475E420B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B760AD48-BC42-4626-8B88-C641DE3252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97B116AF-ECAC-41F8-BBBA-1F09792CC71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9B319E9C-08D3-44F3-9C75-13DF018D02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56805DF1-6CE2-4128-9EDB-C4D6C4755A0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52D3BCFD-ABAE-4FA3-BF52-B8BC97AF5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8E869F57-5D47-41E2-876B-BC6B383EE1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D211B250-1E66-4BC6-AA7E-75B588446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ADC59C5E-433A-4092-A3C2-1C98A7E739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76E0D18C-D67C-4325-A081-58754141AE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F3DB85-B38F-4E14-8678-A12B5B59939A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6B7AAE1-0C42-4053-A6EB-D066B72054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199DF070-A2F0-446D-8A70-B83FE67CC4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09A09BC4-9FC2-48C9-9B86-1E9F1B3E06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AA54AB5A-6525-403D-88C0-AB88140598E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9F535D5A-FDA1-4C7A-AFC8-BB81916C95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0A500C4E-5D5B-44E2-B671-5F3BE756FA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8AEDEBBA-A114-439E-BF99-6DDCEC7ADE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E59125DE-DFF8-43F1-871B-00D53C561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EC71E1C8-F127-40F7-8507-7403292E03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8512085F-29E9-4640-BB8C-46365562D78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16AEC977-2FC1-4A31-8810-78B59EFE0E2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578C5C29-7DF3-4E41-BA93-1AB3D16730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88886AAB-8AC7-437F-A4B4-272E79BB5D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D89A5C1A-629F-4703-A7CD-418646F8F6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FCE4D3D0-1A84-482B-9BFA-F87F5B3AA0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2DFB6F55-DE35-43AA-97AD-2BF92E4B44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56FC69C6-A15A-4ACD-A2E4-4F23C3FD477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166F7718-C015-46FA-89DB-BE7AF5511F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5AE4A7B4-FFCA-451E-8427-FEE58E2E74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53530B0A-D0E7-4B3C-8D43-7503581CA3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369D2FC5-B907-43C5-BF78-9FD5F9E57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7B80EBF7-719B-4227-8D99-4869089BCE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A2638CD3-237C-443B-B186-EEAF2A535F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1498D676-7763-4715-9643-E20FD3AB08B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82874175-6B82-4D39-9AF1-8BA670CE9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15AA7E37-503F-4680-897D-E2718FED87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2BCA7CDE-39AA-4250-9E7D-B33A206A322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E051EE80-E767-4ED1-ADBF-3F88BD5A03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EDE86BC0-4A04-4E82-867E-8AE6129491D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1B8F881E-CF43-4DE0-8083-836762CD70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9D25848A-9628-459A-B329-FECEEE8525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7BE8304-5FB4-4881-9042-E98F5112D4B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4B622D8E-7C94-4D75-B282-98B32FAE10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E1B969EC-7152-4CBB-81FC-5C9AB73604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2024DC70-2F23-40A9-8302-E425F548BB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F0EDFE13-ED0E-4637-BE6B-81724527D4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782E4CBE-8F03-434E-AF17-AA34C570DBA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3E38E435-BF57-44DB-B04F-2A90FB3CAA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30ADE9FB-CBAF-47C0-B938-E3E994BFCEE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B98ECBC9-AA3A-46CE-BAFB-CEEF6EC861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9D9801BA-79AF-4A3A-A791-EA215220D0A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A6E31887-B482-427B-B66D-5A9A7A5138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7F049F3D-CDDD-424C-8F1A-B1CD08AD22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51038B7D-C3E4-4B81-88D0-C80A1F1730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F6A5F4-77EE-4651-8EB2-95CA239E498A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1A05490-C735-4276-B4D0-607C433DF9B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409780CC-C6EA-4AC9-9D69-392CD831D8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08044627-72FD-4FBE-BDB9-F960506DE3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DC2EEE1B-96FA-42B2-9AF5-8EFF0EB24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87C933F1-9A32-47CD-BD54-77460354CEB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A9693FAC-3958-4AA1-AD63-B359FFAF05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D22DAFAF-9DA4-4548-9440-270AC7B324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635F430A-14FE-4F8E-AA19-AC00549FF87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36F968CE-1ED8-440E-9F99-F8F6E58B93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8060FEC4-175E-42B8-AE20-D06134175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666E6EE8-192D-4652-B02F-4BA06C55D0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2A470B2-FFA5-40A5-A1C6-654922E4992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8C690868-7AA4-425F-B9A3-B7BA6F5487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E26FABBE-6AB1-448A-98DF-C7FD4EE5C4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6C4F99EC-64CD-4C76-8C15-3B1785E07F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1C064284-3840-4E12-A063-59F6E407B9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DB5203A4-EA1E-473E-80F6-51089409E57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A6B3E33F-364C-41CD-8391-5993F86601C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BE4D4BD7-4814-4901-96C8-F9C9BFC096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3560E258-F0E6-4A97-A088-6DB1D740BC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0C1FE2C4-210F-410B-956D-2634FFA6CB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E4EB76AB-1AAA-48C4-AAEE-56AF966BAD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E05DD6FE-E2BB-4BF2-9C65-228D9CD052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7BAE45AE-F105-4035-B390-BA17724905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744AE21A-E58B-4C43-8D71-13D377DECB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80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153" name="Footer Placeholder 152">
            <a:extLst>
              <a:ext uri="{FF2B5EF4-FFF2-40B4-BE49-F238E27FC236}">
                <a16:creationId xmlns:a16="http://schemas.microsoft.com/office/drawing/2014/main" id="{33E7FA54-C741-4041-BA21-D12D615F85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4" name="Slide Number Placeholder 153">
            <a:extLst>
              <a:ext uri="{FF2B5EF4-FFF2-40B4-BE49-F238E27FC236}">
                <a16:creationId xmlns:a16="http://schemas.microsoft.com/office/drawing/2014/main" id="{AA93773E-9A1C-4054-84D7-809EADD7E1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A2864367-333A-4CE1-9544-A372F07C2FB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54CD4-FCCB-4E27-B842-1C25A4561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1269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ia 02">
    <p:bg bwMode="gray">
      <p:bgPr>
        <a:solidFill>
          <a:srgbClr val="B9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73D3E045-F948-481C-9B2D-C1AD6A87C512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167523-15D8-45DF-987B-5EAB7CD533E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F2AD05-35A7-4336-AEC1-CD85A27DAADF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128" name="Line 230">
                <a:extLst>
                  <a:ext uri="{FF2B5EF4-FFF2-40B4-BE49-F238E27FC236}">
                    <a16:creationId xmlns:a16="http://schemas.microsoft.com/office/drawing/2014/main" id="{23359A11-D99E-4186-88D0-5E242D030A5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9" name="Line 232">
                <a:extLst>
                  <a:ext uri="{FF2B5EF4-FFF2-40B4-BE49-F238E27FC236}">
                    <a16:creationId xmlns:a16="http://schemas.microsoft.com/office/drawing/2014/main" id="{CEC8A57E-D167-4DA4-BF13-4DA79D5296B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0" name="Line 234">
                <a:extLst>
                  <a:ext uri="{FF2B5EF4-FFF2-40B4-BE49-F238E27FC236}">
                    <a16:creationId xmlns:a16="http://schemas.microsoft.com/office/drawing/2014/main" id="{19201F1B-4CFD-4292-AA47-02DFA70A24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31" name="Line 236">
                <a:extLst>
                  <a:ext uri="{FF2B5EF4-FFF2-40B4-BE49-F238E27FC236}">
                    <a16:creationId xmlns:a16="http://schemas.microsoft.com/office/drawing/2014/main" id="{CA47D2B9-8299-43ED-BC12-67BAA28D4B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2" name="Line 238">
                <a:extLst>
                  <a:ext uri="{FF2B5EF4-FFF2-40B4-BE49-F238E27FC236}">
                    <a16:creationId xmlns:a16="http://schemas.microsoft.com/office/drawing/2014/main" id="{FB44449B-0268-4D62-BD09-F7239FA02B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3" name="Line 240">
                <a:extLst>
                  <a:ext uri="{FF2B5EF4-FFF2-40B4-BE49-F238E27FC236}">
                    <a16:creationId xmlns:a16="http://schemas.microsoft.com/office/drawing/2014/main" id="{1D5A8F6D-E47E-499E-B0E6-F3DBE2C38B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4" name="Line 244">
                <a:extLst>
                  <a:ext uri="{FF2B5EF4-FFF2-40B4-BE49-F238E27FC236}">
                    <a16:creationId xmlns:a16="http://schemas.microsoft.com/office/drawing/2014/main" id="{043C99DB-D0F4-4846-92A1-E13A9201E9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5" name="Line 246">
                <a:extLst>
                  <a:ext uri="{FF2B5EF4-FFF2-40B4-BE49-F238E27FC236}">
                    <a16:creationId xmlns:a16="http://schemas.microsoft.com/office/drawing/2014/main" id="{EF1E2691-997D-4549-BA5C-1B3056D109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6" name="Line 250">
                <a:extLst>
                  <a:ext uri="{FF2B5EF4-FFF2-40B4-BE49-F238E27FC236}">
                    <a16:creationId xmlns:a16="http://schemas.microsoft.com/office/drawing/2014/main" id="{227CDAF2-5355-4991-B462-11626F23B9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7" name="Line 252">
                <a:extLst>
                  <a:ext uri="{FF2B5EF4-FFF2-40B4-BE49-F238E27FC236}">
                    <a16:creationId xmlns:a16="http://schemas.microsoft.com/office/drawing/2014/main" id="{72048E59-E8FC-4CCC-AC5D-367009C9B9C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8" name="Line 254">
                <a:extLst>
                  <a:ext uri="{FF2B5EF4-FFF2-40B4-BE49-F238E27FC236}">
                    <a16:creationId xmlns:a16="http://schemas.microsoft.com/office/drawing/2014/main" id="{ABA113C2-AAA8-4F52-A808-635C4EF22DD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39" name="Line 256">
                <a:extLst>
                  <a:ext uri="{FF2B5EF4-FFF2-40B4-BE49-F238E27FC236}">
                    <a16:creationId xmlns:a16="http://schemas.microsoft.com/office/drawing/2014/main" id="{3BCB82C4-E9B8-4539-8D77-3419B0D128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0" name="Line 258">
                <a:extLst>
                  <a:ext uri="{FF2B5EF4-FFF2-40B4-BE49-F238E27FC236}">
                    <a16:creationId xmlns:a16="http://schemas.microsoft.com/office/drawing/2014/main" id="{CA7D3FBA-55FE-4ED3-B4CC-A9A7EFB21BD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1" name="Line 260">
                <a:extLst>
                  <a:ext uri="{FF2B5EF4-FFF2-40B4-BE49-F238E27FC236}">
                    <a16:creationId xmlns:a16="http://schemas.microsoft.com/office/drawing/2014/main" id="{1183BB63-6E47-49DE-ADF7-2765B7A4A1B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2" name="Line 262">
                <a:extLst>
                  <a:ext uri="{FF2B5EF4-FFF2-40B4-BE49-F238E27FC236}">
                    <a16:creationId xmlns:a16="http://schemas.microsoft.com/office/drawing/2014/main" id="{43D3966A-4774-4E7F-B512-1600E69146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3" name="Line 264">
                <a:extLst>
                  <a:ext uri="{FF2B5EF4-FFF2-40B4-BE49-F238E27FC236}">
                    <a16:creationId xmlns:a16="http://schemas.microsoft.com/office/drawing/2014/main" id="{F40C2D75-9BD9-4F67-B35F-F514A7FECD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4" name="Line 266">
                <a:extLst>
                  <a:ext uri="{FF2B5EF4-FFF2-40B4-BE49-F238E27FC236}">
                    <a16:creationId xmlns:a16="http://schemas.microsoft.com/office/drawing/2014/main" id="{2AB8BBB5-0B46-4680-97D4-E36E9504C92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5" name="Line 268">
                <a:extLst>
                  <a:ext uri="{FF2B5EF4-FFF2-40B4-BE49-F238E27FC236}">
                    <a16:creationId xmlns:a16="http://schemas.microsoft.com/office/drawing/2014/main" id="{2EA25B26-822E-41AA-BB0C-285F684B678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6" name="Line 270">
                <a:extLst>
                  <a:ext uri="{FF2B5EF4-FFF2-40B4-BE49-F238E27FC236}">
                    <a16:creationId xmlns:a16="http://schemas.microsoft.com/office/drawing/2014/main" id="{913DA6D4-14E6-48DE-AAFF-14CD4DB509C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7" name="Line 272">
                <a:extLst>
                  <a:ext uri="{FF2B5EF4-FFF2-40B4-BE49-F238E27FC236}">
                    <a16:creationId xmlns:a16="http://schemas.microsoft.com/office/drawing/2014/main" id="{2824BD00-E4F6-4FF7-8EBB-D321FCF60F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8C76C5B5-334E-4F8B-88BB-D282853CB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49" name="Line 276">
                <a:extLst>
                  <a:ext uri="{FF2B5EF4-FFF2-40B4-BE49-F238E27FC236}">
                    <a16:creationId xmlns:a16="http://schemas.microsoft.com/office/drawing/2014/main" id="{C4D12AB0-491D-4407-802D-597203A1B28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0" name="Line 278">
                <a:extLst>
                  <a:ext uri="{FF2B5EF4-FFF2-40B4-BE49-F238E27FC236}">
                    <a16:creationId xmlns:a16="http://schemas.microsoft.com/office/drawing/2014/main" id="{994B7634-E0BE-450E-B442-EAA80434EF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1" name="Line 256">
                <a:extLst>
                  <a:ext uri="{FF2B5EF4-FFF2-40B4-BE49-F238E27FC236}">
                    <a16:creationId xmlns:a16="http://schemas.microsoft.com/office/drawing/2014/main" id="{8F92D4AD-A56E-4286-A320-1DB070BAA6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52" name="Line 234">
                <a:extLst>
                  <a:ext uri="{FF2B5EF4-FFF2-40B4-BE49-F238E27FC236}">
                    <a16:creationId xmlns:a16="http://schemas.microsoft.com/office/drawing/2014/main" id="{0B64636F-A83C-481E-AE6F-1CBABCA5A0B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D19570-D906-449F-9AD5-42F9BC0FADE6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84" name="Line 146">
                <a:extLst>
                  <a:ext uri="{FF2B5EF4-FFF2-40B4-BE49-F238E27FC236}">
                    <a16:creationId xmlns:a16="http://schemas.microsoft.com/office/drawing/2014/main" id="{A0651690-E6C1-4275-8332-0C6FB8BEFB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48">
                <a:extLst>
                  <a:ext uri="{FF2B5EF4-FFF2-40B4-BE49-F238E27FC236}">
                    <a16:creationId xmlns:a16="http://schemas.microsoft.com/office/drawing/2014/main" id="{3C41A501-F9D2-4B1C-BC54-7A150C0D74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50">
                <a:extLst>
                  <a:ext uri="{FF2B5EF4-FFF2-40B4-BE49-F238E27FC236}">
                    <a16:creationId xmlns:a16="http://schemas.microsoft.com/office/drawing/2014/main" id="{CA19E596-33B6-4A9B-A9E2-2EF4B1503D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52">
                <a:extLst>
                  <a:ext uri="{FF2B5EF4-FFF2-40B4-BE49-F238E27FC236}">
                    <a16:creationId xmlns:a16="http://schemas.microsoft.com/office/drawing/2014/main" id="{14A8F140-C036-460B-8CAE-C07142B9DC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54">
                <a:extLst>
                  <a:ext uri="{FF2B5EF4-FFF2-40B4-BE49-F238E27FC236}">
                    <a16:creationId xmlns:a16="http://schemas.microsoft.com/office/drawing/2014/main" id="{098123E1-9F93-4741-9EBD-B6AC7F06556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56">
                <a:extLst>
                  <a:ext uri="{FF2B5EF4-FFF2-40B4-BE49-F238E27FC236}">
                    <a16:creationId xmlns:a16="http://schemas.microsoft.com/office/drawing/2014/main" id="{19C48198-2469-4190-9405-B12538396A9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58">
                <a:extLst>
                  <a:ext uri="{FF2B5EF4-FFF2-40B4-BE49-F238E27FC236}">
                    <a16:creationId xmlns:a16="http://schemas.microsoft.com/office/drawing/2014/main" id="{0D0DF9FB-C8A8-4B8A-9B63-558839EA145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60">
                <a:extLst>
                  <a:ext uri="{FF2B5EF4-FFF2-40B4-BE49-F238E27FC236}">
                    <a16:creationId xmlns:a16="http://schemas.microsoft.com/office/drawing/2014/main" id="{9368F0E3-A6B8-4303-B29C-12251C078A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62">
                <a:extLst>
                  <a:ext uri="{FF2B5EF4-FFF2-40B4-BE49-F238E27FC236}">
                    <a16:creationId xmlns:a16="http://schemas.microsoft.com/office/drawing/2014/main" id="{12A79E62-A058-4277-ABE8-3390FAFB047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64">
                <a:extLst>
                  <a:ext uri="{FF2B5EF4-FFF2-40B4-BE49-F238E27FC236}">
                    <a16:creationId xmlns:a16="http://schemas.microsoft.com/office/drawing/2014/main" id="{64F937F7-E3FB-4B68-9E07-4482DCAF389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66">
                <a:extLst>
                  <a:ext uri="{FF2B5EF4-FFF2-40B4-BE49-F238E27FC236}">
                    <a16:creationId xmlns:a16="http://schemas.microsoft.com/office/drawing/2014/main" id="{EF0B533B-FB4C-42EE-95DE-1F063F45B3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68">
                <a:extLst>
                  <a:ext uri="{FF2B5EF4-FFF2-40B4-BE49-F238E27FC236}">
                    <a16:creationId xmlns:a16="http://schemas.microsoft.com/office/drawing/2014/main" id="{07F7B2D5-4C70-447B-A07F-6BB0E8D9F3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70">
                <a:extLst>
                  <a:ext uri="{FF2B5EF4-FFF2-40B4-BE49-F238E27FC236}">
                    <a16:creationId xmlns:a16="http://schemas.microsoft.com/office/drawing/2014/main" id="{ADE073C8-E03F-4980-AF60-3DC3A9F7CD4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72">
                <a:extLst>
                  <a:ext uri="{FF2B5EF4-FFF2-40B4-BE49-F238E27FC236}">
                    <a16:creationId xmlns:a16="http://schemas.microsoft.com/office/drawing/2014/main" id="{D1558FA7-AEDF-4C1A-8C97-495A62BBB8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74">
                <a:extLst>
                  <a:ext uri="{FF2B5EF4-FFF2-40B4-BE49-F238E27FC236}">
                    <a16:creationId xmlns:a16="http://schemas.microsoft.com/office/drawing/2014/main" id="{079F3F16-0BED-4890-9E22-D154C430FA1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76">
                <a:extLst>
                  <a:ext uri="{FF2B5EF4-FFF2-40B4-BE49-F238E27FC236}">
                    <a16:creationId xmlns:a16="http://schemas.microsoft.com/office/drawing/2014/main" id="{6B9ABAA0-1B4B-4870-BDC6-80B3663FA38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78">
                <a:extLst>
                  <a:ext uri="{FF2B5EF4-FFF2-40B4-BE49-F238E27FC236}">
                    <a16:creationId xmlns:a16="http://schemas.microsoft.com/office/drawing/2014/main" id="{A459ED7F-9803-4818-923A-976D979C97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180">
                <a:extLst>
                  <a:ext uri="{FF2B5EF4-FFF2-40B4-BE49-F238E27FC236}">
                    <a16:creationId xmlns:a16="http://schemas.microsoft.com/office/drawing/2014/main" id="{C75B7ED3-CA72-45E0-9433-A8B8EE994C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182">
                <a:extLst>
                  <a:ext uri="{FF2B5EF4-FFF2-40B4-BE49-F238E27FC236}">
                    <a16:creationId xmlns:a16="http://schemas.microsoft.com/office/drawing/2014/main" id="{C3EC11E2-FB86-45D4-8841-D09AF795AE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184">
                <a:extLst>
                  <a:ext uri="{FF2B5EF4-FFF2-40B4-BE49-F238E27FC236}">
                    <a16:creationId xmlns:a16="http://schemas.microsoft.com/office/drawing/2014/main" id="{B55B1548-C441-4763-A63F-2B28D5D7B7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186">
                <a:extLst>
                  <a:ext uri="{FF2B5EF4-FFF2-40B4-BE49-F238E27FC236}">
                    <a16:creationId xmlns:a16="http://schemas.microsoft.com/office/drawing/2014/main" id="{76C9561F-98F1-4251-97C3-F3013C4D2C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188">
                <a:extLst>
                  <a:ext uri="{FF2B5EF4-FFF2-40B4-BE49-F238E27FC236}">
                    <a16:creationId xmlns:a16="http://schemas.microsoft.com/office/drawing/2014/main" id="{5C8CC2F1-D8DD-4937-9F02-3B183CB5FFC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190">
                <a:extLst>
                  <a:ext uri="{FF2B5EF4-FFF2-40B4-BE49-F238E27FC236}">
                    <a16:creationId xmlns:a16="http://schemas.microsoft.com/office/drawing/2014/main" id="{B3DC8681-B3CE-48F7-A2CC-1FBA5295F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192">
                <a:extLst>
                  <a:ext uri="{FF2B5EF4-FFF2-40B4-BE49-F238E27FC236}">
                    <a16:creationId xmlns:a16="http://schemas.microsoft.com/office/drawing/2014/main" id="{0C98E150-AB1A-44EA-A00C-571E26FD88F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194">
                <a:extLst>
                  <a:ext uri="{FF2B5EF4-FFF2-40B4-BE49-F238E27FC236}">
                    <a16:creationId xmlns:a16="http://schemas.microsoft.com/office/drawing/2014/main" id="{858B03DA-5649-4A88-9525-611377F79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196">
                <a:extLst>
                  <a:ext uri="{FF2B5EF4-FFF2-40B4-BE49-F238E27FC236}">
                    <a16:creationId xmlns:a16="http://schemas.microsoft.com/office/drawing/2014/main" id="{0A35C492-0275-4EBB-94AE-63566019BD2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198">
                <a:extLst>
                  <a:ext uri="{FF2B5EF4-FFF2-40B4-BE49-F238E27FC236}">
                    <a16:creationId xmlns:a16="http://schemas.microsoft.com/office/drawing/2014/main" id="{BFC4A740-3847-447A-A211-91A7E86995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00">
                <a:extLst>
                  <a:ext uri="{FF2B5EF4-FFF2-40B4-BE49-F238E27FC236}">
                    <a16:creationId xmlns:a16="http://schemas.microsoft.com/office/drawing/2014/main" id="{5C33B12F-BF5F-4BB7-9C85-422C371F4B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02">
                <a:extLst>
                  <a:ext uri="{FF2B5EF4-FFF2-40B4-BE49-F238E27FC236}">
                    <a16:creationId xmlns:a16="http://schemas.microsoft.com/office/drawing/2014/main" id="{84A35D5E-0E26-40FD-BF96-ED0299F2C6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04">
                <a:extLst>
                  <a:ext uri="{FF2B5EF4-FFF2-40B4-BE49-F238E27FC236}">
                    <a16:creationId xmlns:a16="http://schemas.microsoft.com/office/drawing/2014/main" id="{47F045AC-F434-48BD-92EE-A83DE9ED08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06">
                <a:extLst>
                  <a:ext uri="{FF2B5EF4-FFF2-40B4-BE49-F238E27FC236}">
                    <a16:creationId xmlns:a16="http://schemas.microsoft.com/office/drawing/2014/main" id="{3C931936-7FAA-4D7D-8067-663AFE215C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08">
                <a:extLst>
                  <a:ext uri="{FF2B5EF4-FFF2-40B4-BE49-F238E27FC236}">
                    <a16:creationId xmlns:a16="http://schemas.microsoft.com/office/drawing/2014/main" id="{48D8F41B-A7AB-4B4C-9184-E522CDB0CA0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6" name="Line 210">
                <a:extLst>
                  <a:ext uri="{FF2B5EF4-FFF2-40B4-BE49-F238E27FC236}">
                    <a16:creationId xmlns:a16="http://schemas.microsoft.com/office/drawing/2014/main" id="{764CCF0D-AFBC-4B9A-A162-D93EA14390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7" name="Line 212">
                <a:extLst>
                  <a:ext uri="{FF2B5EF4-FFF2-40B4-BE49-F238E27FC236}">
                    <a16:creationId xmlns:a16="http://schemas.microsoft.com/office/drawing/2014/main" id="{61079BD5-B69C-4127-82C3-C173651C649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8" name="Line 214">
                <a:extLst>
                  <a:ext uri="{FF2B5EF4-FFF2-40B4-BE49-F238E27FC236}">
                    <a16:creationId xmlns:a16="http://schemas.microsoft.com/office/drawing/2014/main" id="{925DBBB3-E814-4981-8238-93F0BE732A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9" name="Line 216">
                <a:extLst>
                  <a:ext uri="{FF2B5EF4-FFF2-40B4-BE49-F238E27FC236}">
                    <a16:creationId xmlns:a16="http://schemas.microsoft.com/office/drawing/2014/main" id="{E08BDF0C-2C85-429D-A155-364B69D9042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0" name="Line 218">
                <a:extLst>
                  <a:ext uri="{FF2B5EF4-FFF2-40B4-BE49-F238E27FC236}">
                    <a16:creationId xmlns:a16="http://schemas.microsoft.com/office/drawing/2014/main" id="{52811AD7-8B8D-4ADF-A1E6-74BBF857CC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1" name="Line 220">
                <a:extLst>
                  <a:ext uri="{FF2B5EF4-FFF2-40B4-BE49-F238E27FC236}">
                    <a16:creationId xmlns:a16="http://schemas.microsoft.com/office/drawing/2014/main" id="{A28ED4B1-93F5-481E-98F0-20DCE4B258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2" name="Line 222">
                <a:extLst>
                  <a:ext uri="{FF2B5EF4-FFF2-40B4-BE49-F238E27FC236}">
                    <a16:creationId xmlns:a16="http://schemas.microsoft.com/office/drawing/2014/main" id="{C181D72B-33AA-428C-AA2A-0952BE9FAA2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3" name="Line 224">
                <a:extLst>
                  <a:ext uri="{FF2B5EF4-FFF2-40B4-BE49-F238E27FC236}">
                    <a16:creationId xmlns:a16="http://schemas.microsoft.com/office/drawing/2014/main" id="{7935DE74-D6AB-4D8A-B03E-35E3CE9863A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4" name="Line 226">
                <a:extLst>
                  <a:ext uri="{FF2B5EF4-FFF2-40B4-BE49-F238E27FC236}">
                    <a16:creationId xmlns:a16="http://schemas.microsoft.com/office/drawing/2014/main" id="{6AB0E5B0-C978-4ABA-A21E-FDDBB34720D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5" name="Line 228">
                <a:extLst>
                  <a:ext uri="{FF2B5EF4-FFF2-40B4-BE49-F238E27FC236}">
                    <a16:creationId xmlns:a16="http://schemas.microsoft.com/office/drawing/2014/main" id="{6795AF44-ABCC-44E1-B975-009157D4D9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6" name="Line 146">
                <a:extLst>
                  <a:ext uri="{FF2B5EF4-FFF2-40B4-BE49-F238E27FC236}">
                    <a16:creationId xmlns:a16="http://schemas.microsoft.com/office/drawing/2014/main" id="{7B398D7E-0349-410D-BA26-ADCBDD19188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27" name="Line 204">
                <a:extLst>
                  <a:ext uri="{FF2B5EF4-FFF2-40B4-BE49-F238E27FC236}">
                    <a16:creationId xmlns:a16="http://schemas.microsoft.com/office/drawing/2014/main" id="{05E27748-DFA1-43C6-BF34-8B25D3E5F5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2C3921-6DF0-4499-B509-B1CA43367392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40" name="Line 146">
                <a:extLst>
                  <a:ext uri="{FF2B5EF4-FFF2-40B4-BE49-F238E27FC236}">
                    <a16:creationId xmlns:a16="http://schemas.microsoft.com/office/drawing/2014/main" id="{3051F23E-6AFF-4303-B42D-418EAAC9648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1" name="Line 148">
                <a:extLst>
                  <a:ext uri="{FF2B5EF4-FFF2-40B4-BE49-F238E27FC236}">
                    <a16:creationId xmlns:a16="http://schemas.microsoft.com/office/drawing/2014/main" id="{DE926B51-F388-46F1-ABAA-EFAD8543D0E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2" name="Line 150">
                <a:extLst>
                  <a:ext uri="{FF2B5EF4-FFF2-40B4-BE49-F238E27FC236}">
                    <a16:creationId xmlns:a16="http://schemas.microsoft.com/office/drawing/2014/main" id="{B8679416-3158-41FB-AE9A-2ED3D40B518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3" name="Line 152">
                <a:extLst>
                  <a:ext uri="{FF2B5EF4-FFF2-40B4-BE49-F238E27FC236}">
                    <a16:creationId xmlns:a16="http://schemas.microsoft.com/office/drawing/2014/main" id="{6D4809B7-24EF-4C92-AA39-9546E2808FD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4" name="Line 154">
                <a:extLst>
                  <a:ext uri="{FF2B5EF4-FFF2-40B4-BE49-F238E27FC236}">
                    <a16:creationId xmlns:a16="http://schemas.microsoft.com/office/drawing/2014/main" id="{71F11503-511D-49D7-B079-455D141082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5" name="Line 156">
                <a:extLst>
                  <a:ext uri="{FF2B5EF4-FFF2-40B4-BE49-F238E27FC236}">
                    <a16:creationId xmlns:a16="http://schemas.microsoft.com/office/drawing/2014/main" id="{55230904-84EC-4BE8-A843-4850C37BF03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6" name="Line 158">
                <a:extLst>
                  <a:ext uri="{FF2B5EF4-FFF2-40B4-BE49-F238E27FC236}">
                    <a16:creationId xmlns:a16="http://schemas.microsoft.com/office/drawing/2014/main" id="{D51A699A-4F6F-49F8-9B4D-03E90B5CA7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7" name="Line 160">
                <a:extLst>
                  <a:ext uri="{FF2B5EF4-FFF2-40B4-BE49-F238E27FC236}">
                    <a16:creationId xmlns:a16="http://schemas.microsoft.com/office/drawing/2014/main" id="{BED16DB2-5A00-4E75-9276-32843FD040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8" name="Line 162">
                <a:extLst>
                  <a:ext uri="{FF2B5EF4-FFF2-40B4-BE49-F238E27FC236}">
                    <a16:creationId xmlns:a16="http://schemas.microsoft.com/office/drawing/2014/main" id="{1771A086-EE43-439E-9418-9C35B8842E3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49" name="Line 164">
                <a:extLst>
                  <a:ext uri="{FF2B5EF4-FFF2-40B4-BE49-F238E27FC236}">
                    <a16:creationId xmlns:a16="http://schemas.microsoft.com/office/drawing/2014/main" id="{E17CC11D-623E-448C-BE0C-1E2D64D4FC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0" name="Line 166">
                <a:extLst>
                  <a:ext uri="{FF2B5EF4-FFF2-40B4-BE49-F238E27FC236}">
                    <a16:creationId xmlns:a16="http://schemas.microsoft.com/office/drawing/2014/main" id="{54F3B892-17F1-40CC-8963-6E74D33F6A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1" name="Line 168">
                <a:extLst>
                  <a:ext uri="{FF2B5EF4-FFF2-40B4-BE49-F238E27FC236}">
                    <a16:creationId xmlns:a16="http://schemas.microsoft.com/office/drawing/2014/main" id="{4021A450-FC7C-4702-9495-272EEF932B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170">
                <a:extLst>
                  <a:ext uri="{FF2B5EF4-FFF2-40B4-BE49-F238E27FC236}">
                    <a16:creationId xmlns:a16="http://schemas.microsoft.com/office/drawing/2014/main" id="{EF720E9C-13E4-4141-A656-95D7EE48E4F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172">
                <a:extLst>
                  <a:ext uri="{FF2B5EF4-FFF2-40B4-BE49-F238E27FC236}">
                    <a16:creationId xmlns:a16="http://schemas.microsoft.com/office/drawing/2014/main" id="{60480E39-E07F-49F8-89C7-607E8DE7C7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4" name="Line 174">
                <a:extLst>
                  <a:ext uri="{FF2B5EF4-FFF2-40B4-BE49-F238E27FC236}">
                    <a16:creationId xmlns:a16="http://schemas.microsoft.com/office/drawing/2014/main" id="{6F9FEF41-2045-488E-A308-C02788C96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176">
                <a:extLst>
                  <a:ext uri="{FF2B5EF4-FFF2-40B4-BE49-F238E27FC236}">
                    <a16:creationId xmlns:a16="http://schemas.microsoft.com/office/drawing/2014/main" id="{5590EB51-ED00-4E47-869B-726BC926625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178">
                <a:extLst>
                  <a:ext uri="{FF2B5EF4-FFF2-40B4-BE49-F238E27FC236}">
                    <a16:creationId xmlns:a16="http://schemas.microsoft.com/office/drawing/2014/main" id="{A0E49892-B680-4A94-B516-A4559150014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180">
                <a:extLst>
                  <a:ext uri="{FF2B5EF4-FFF2-40B4-BE49-F238E27FC236}">
                    <a16:creationId xmlns:a16="http://schemas.microsoft.com/office/drawing/2014/main" id="{402361D0-7EA8-4163-B462-CACE3A1198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182">
                <a:extLst>
                  <a:ext uri="{FF2B5EF4-FFF2-40B4-BE49-F238E27FC236}">
                    <a16:creationId xmlns:a16="http://schemas.microsoft.com/office/drawing/2014/main" id="{230D9405-C539-40D4-AA83-D385D30A24F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184">
                <a:extLst>
                  <a:ext uri="{FF2B5EF4-FFF2-40B4-BE49-F238E27FC236}">
                    <a16:creationId xmlns:a16="http://schemas.microsoft.com/office/drawing/2014/main" id="{98C1F4FA-8990-4B72-9100-F28AB828AC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186">
                <a:extLst>
                  <a:ext uri="{FF2B5EF4-FFF2-40B4-BE49-F238E27FC236}">
                    <a16:creationId xmlns:a16="http://schemas.microsoft.com/office/drawing/2014/main" id="{246A124A-21E4-44E2-9957-E1AAF18D58E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188">
                <a:extLst>
                  <a:ext uri="{FF2B5EF4-FFF2-40B4-BE49-F238E27FC236}">
                    <a16:creationId xmlns:a16="http://schemas.microsoft.com/office/drawing/2014/main" id="{A8CB19A5-CF55-4164-A0AE-E9A447363B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190">
                <a:extLst>
                  <a:ext uri="{FF2B5EF4-FFF2-40B4-BE49-F238E27FC236}">
                    <a16:creationId xmlns:a16="http://schemas.microsoft.com/office/drawing/2014/main" id="{CE61766A-FA33-44DE-B9B5-507CD29AA2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192">
                <a:extLst>
                  <a:ext uri="{FF2B5EF4-FFF2-40B4-BE49-F238E27FC236}">
                    <a16:creationId xmlns:a16="http://schemas.microsoft.com/office/drawing/2014/main" id="{70FDD65A-3EFB-410E-B7F4-A82A5957C96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194">
                <a:extLst>
                  <a:ext uri="{FF2B5EF4-FFF2-40B4-BE49-F238E27FC236}">
                    <a16:creationId xmlns:a16="http://schemas.microsoft.com/office/drawing/2014/main" id="{C33F92E0-5BC3-4895-913C-67CE42F8A3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196">
                <a:extLst>
                  <a:ext uri="{FF2B5EF4-FFF2-40B4-BE49-F238E27FC236}">
                    <a16:creationId xmlns:a16="http://schemas.microsoft.com/office/drawing/2014/main" id="{BF24C5C3-C488-49A8-B00A-40D0D064F55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198">
                <a:extLst>
                  <a:ext uri="{FF2B5EF4-FFF2-40B4-BE49-F238E27FC236}">
                    <a16:creationId xmlns:a16="http://schemas.microsoft.com/office/drawing/2014/main" id="{D3AD992F-1BB3-43ED-B20F-771293D2CB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00">
                <a:extLst>
                  <a:ext uri="{FF2B5EF4-FFF2-40B4-BE49-F238E27FC236}">
                    <a16:creationId xmlns:a16="http://schemas.microsoft.com/office/drawing/2014/main" id="{CE888F2D-0E29-4BDB-8B57-212611ED49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02">
                <a:extLst>
                  <a:ext uri="{FF2B5EF4-FFF2-40B4-BE49-F238E27FC236}">
                    <a16:creationId xmlns:a16="http://schemas.microsoft.com/office/drawing/2014/main" id="{05F25D64-C3B4-41C5-BA72-3BE72056F9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04">
                <a:extLst>
                  <a:ext uri="{FF2B5EF4-FFF2-40B4-BE49-F238E27FC236}">
                    <a16:creationId xmlns:a16="http://schemas.microsoft.com/office/drawing/2014/main" id="{68DFA407-7095-4EF7-8AA6-46958682E0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06">
                <a:extLst>
                  <a:ext uri="{FF2B5EF4-FFF2-40B4-BE49-F238E27FC236}">
                    <a16:creationId xmlns:a16="http://schemas.microsoft.com/office/drawing/2014/main" id="{15281B6D-0F5C-468F-A67C-DB046F38355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08">
                <a:extLst>
                  <a:ext uri="{FF2B5EF4-FFF2-40B4-BE49-F238E27FC236}">
                    <a16:creationId xmlns:a16="http://schemas.microsoft.com/office/drawing/2014/main" id="{A0245633-EB1D-4CBB-9ED1-4B346F84FA5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10">
                <a:extLst>
                  <a:ext uri="{FF2B5EF4-FFF2-40B4-BE49-F238E27FC236}">
                    <a16:creationId xmlns:a16="http://schemas.microsoft.com/office/drawing/2014/main" id="{8FA675A0-0C08-4349-85C7-DC4D04E3C7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12">
                <a:extLst>
                  <a:ext uri="{FF2B5EF4-FFF2-40B4-BE49-F238E27FC236}">
                    <a16:creationId xmlns:a16="http://schemas.microsoft.com/office/drawing/2014/main" id="{558DA6D5-DC0E-47CA-BFDE-56F38E5FDC9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4" name="Line 214">
                <a:extLst>
                  <a:ext uri="{FF2B5EF4-FFF2-40B4-BE49-F238E27FC236}">
                    <a16:creationId xmlns:a16="http://schemas.microsoft.com/office/drawing/2014/main" id="{BE1BBDB6-E438-4DCE-9BD9-6433CF6FEC6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216">
                <a:extLst>
                  <a:ext uri="{FF2B5EF4-FFF2-40B4-BE49-F238E27FC236}">
                    <a16:creationId xmlns:a16="http://schemas.microsoft.com/office/drawing/2014/main" id="{59ACB492-8A5F-48E4-B226-2DAEE9B920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218">
                <a:extLst>
                  <a:ext uri="{FF2B5EF4-FFF2-40B4-BE49-F238E27FC236}">
                    <a16:creationId xmlns:a16="http://schemas.microsoft.com/office/drawing/2014/main" id="{9708A34D-2C67-4196-93F6-BB9AF0EC24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220">
                <a:extLst>
                  <a:ext uri="{FF2B5EF4-FFF2-40B4-BE49-F238E27FC236}">
                    <a16:creationId xmlns:a16="http://schemas.microsoft.com/office/drawing/2014/main" id="{BE2C44DC-A694-4CF8-A55E-1B61CCD85CF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222">
                <a:extLst>
                  <a:ext uri="{FF2B5EF4-FFF2-40B4-BE49-F238E27FC236}">
                    <a16:creationId xmlns:a16="http://schemas.microsoft.com/office/drawing/2014/main" id="{2A2B77F9-F3C5-494D-AA7E-667BAE5DA6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224">
                <a:extLst>
                  <a:ext uri="{FF2B5EF4-FFF2-40B4-BE49-F238E27FC236}">
                    <a16:creationId xmlns:a16="http://schemas.microsoft.com/office/drawing/2014/main" id="{087E13D9-F871-4AC2-9AB1-8C6A34CC4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226">
                <a:extLst>
                  <a:ext uri="{FF2B5EF4-FFF2-40B4-BE49-F238E27FC236}">
                    <a16:creationId xmlns:a16="http://schemas.microsoft.com/office/drawing/2014/main" id="{C63A1DE9-D7B4-4075-973F-3C7DBDAA56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228">
                <a:extLst>
                  <a:ext uri="{FF2B5EF4-FFF2-40B4-BE49-F238E27FC236}">
                    <a16:creationId xmlns:a16="http://schemas.microsoft.com/office/drawing/2014/main" id="{054ED991-DD5E-4A5D-8497-895F4EA5A93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46">
                <a:extLst>
                  <a:ext uri="{FF2B5EF4-FFF2-40B4-BE49-F238E27FC236}">
                    <a16:creationId xmlns:a16="http://schemas.microsoft.com/office/drawing/2014/main" id="{991FC6A0-A7D5-4709-832C-E524927EF92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204">
                <a:extLst>
                  <a:ext uri="{FF2B5EF4-FFF2-40B4-BE49-F238E27FC236}">
                    <a16:creationId xmlns:a16="http://schemas.microsoft.com/office/drawing/2014/main" id="{C51B17CF-0281-4A43-9079-78304ED3E26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8BF484-F7DE-43E4-8D3C-EA7B5DE8F582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15" name="Line 230">
                <a:extLst>
                  <a:ext uri="{FF2B5EF4-FFF2-40B4-BE49-F238E27FC236}">
                    <a16:creationId xmlns:a16="http://schemas.microsoft.com/office/drawing/2014/main" id="{E607298D-E175-48A5-A33A-EA3F3D18DA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6" name="Line 232">
                <a:extLst>
                  <a:ext uri="{FF2B5EF4-FFF2-40B4-BE49-F238E27FC236}">
                    <a16:creationId xmlns:a16="http://schemas.microsoft.com/office/drawing/2014/main" id="{0FAA0CC8-295F-4B9B-B166-E4B110C248D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7" name="Line 234">
                <a:extLst>
                  <a:ext uri="{FF2B5EF4-FFF2-40B4-BE49-F238E27FC236}">
                    <a16:creationId xmlns:a16="http://schemas.microsoft.com/office/drawing/2014/main" id="{4493DE9E-1A3C-4216-A905-5CE9F01FBC0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18" name="Line 236">
                <a:extLst>
                  <a:ext uri="{FF2B5EF4-FFF2-40B4-BE49-F238E27FC236}">
                    <a16:creationId xmlns:a16="http://schemas.microsoft.com/office/drawing/2014/main" id="{E100301F-2319-48F1-A1A3-E09EC4730B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9" name="Line 238">
                <a:extLst>
                  <a:ext uri="{FF2B5EF4-FFF2-40B4-BE49-F238E27FC236}">
                    <a16:creationId xmlns:a16="http://schemas.microsoft.com/office/drawing/2014/main" id="{9F8D59B2-ACFC-405B-B947-0133413A5A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40">
                <a:extLst>
                  <a:ext uri="{FF2B5EF4-FFF2-40B4-BE49-F238E27FC236}">
                    <a16:creationId xmlns:a16="http://schemas.microsoft.com/office/drawing/2014/main" id="{30CEAC1C-E022-4CB8-9B0E-B5EE235D01F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" name="Line 244">
                <a:extLst>
                  <a:ext uri="{FF2B5EF4-FFF2-40B4-BE49-F238E27FC236}">
                    <a16:creationId xmlns:a16="http://schemas.microsoft.com/office/drawing/2014/main" id="{A7A0483A-9ABA-4F80-BBB6-8A08854B3EF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246">
                <a:extLst>
                  <a:ext uri="{FF2B5EF4-FFF2-40B4-BE49-F238E27FC236}">
                    <a16:creationId xmlns:a16="http://schemas.microsoft.com/office/drawing/2014/main" id="{9FA55C8A-1A8D-4E17-92C1-9D045E90F05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50">
                <a:extLst>
                  <a:ext uri="{FF2B5EF4-FFF2-40B4-BE49-F238E27FC236}">
                    <a16:creationId xmlns:a16="http://schemas.microsoft.com/office/drawing/2014/main" id="{FD539FF3-BCFE-44CE-9E2D-E0E82F6CB8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52">
                <a:extLst>
                  <a:ext uri="{FF2B5EF4-FFF2-40B4-BE49-F238E27FC236}">
                    <a16:creationId xmlns:a16="http://schemas.microsoft.com/office/drawing/2014/main" id="{3C9C8295-A03F-455E-8D76-400FA48B51D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" name="Line 254">
                <a:extLst>
                  <a:ext uri="{FF2B5EF4-FFF2-40B4-BE49-F238E27FC236}">
                    <a16:creationId xmlns:a16="http://schemas.microsoft.com/office/drawing/2014/main" id="{486881BE-152B-4956-BDB8-07DC36BCFB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" name="Line 256">
                <a:extLst>
                  <a:ext uri="{FF2B5EF4-FFF2-40B4-BE49-F238E27FC236}">
                    <a16:creationId xmlns:a16="http://schemas.microsoft.com/office/drawing/2014/main" id="{6DE2C0B4-97C2-48DE-8865-FB25A6FD79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" name="Line 258">
                <a:extLst>
                  <a:ext uri="{FF2B5EF4-FFF2-40B4-BE49-F238E27FC236}">
                    <a16:creationId xmlns:a16="http://schemas.microsoft.com/office/drawing/2014/main" id="{5FBF2699-33DD-4796-97AF-7152139ADB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8" name="Line 260">
                <a:extLst>
                  <a:ext uri="{FF2B5EF4-FFF2-40B4-BE49-F238E27FC236}">
                    <a16:creationId xmlns:a16="http://schemas.microsoft.com/office/drawing/2014/main" id="{1C6261CF-E54F-49B9-BC84-59EA48934B1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9" name="Line 262">
                <a:extLst>
                  <a:ext uri="{FF2B5EF4-FFF2-40B4-BE49-F238E27FC236}">
                    <a16:creationId xmlns:a16="http://schemas.microsoft.com/office/drawing/2014/main" id="{5D15D2CC-50A7-42FC-8D7F-C804AFE1899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0" name="Line 264">
                <a:extLst>
                  <a:ext uri="{FF2B5EF4-FFF2-40B4-BE49-F238E27FC236}">
                    <a16:creationId xmlns:a16="http://schemas.microsoft.com/office/drawing/2014/main" id="{4ED4E6BA-3735-46A7-867D-7F3F51CBCD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1" name="Line 266">
                <a:extLst>
                  <a:ext uri="{FF2B5EF4-FFF2-40B4-BE49-F238E27FC236}">
                    <a16:creationId xmlns:a16="http://schemas.microsoft.com/office/drawing/2014/main" id="{3862A41B-C006-4B65-90D7-9C2F687CA1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2" name="Line 268">
                <a:extLst>
                  <a:ext uri="{FF2B5EF4-FFF2-40B4-BE49-F238E27FC236}">
                    <a16:creationId xmlns:a16="http://schemas.microsoft.com/office/drawing/2014/main" id="{6E11108E-EB91-485A-973E-FBAED050CE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3" name="Line 270">
                <a:extLst>
                  <a:ext uri="{FF2B5EF4-FFF2-40B4-BE49-F238E27FC236}">
                    <a16:creationId xmlns:a16="http://schemas.microsoft.com/office/drawing/2014/main" id="{8ECC69CC-2E5D-48A1-8169-E871F9E3F0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4" name="Line 272">
                <a:extLst>
                  <a:ext uri="{FF2B5EF4-FFF2-40B4-BE49-F238E27FC236}">
                    <a16:creationId xmlns:a16="http://schemas.microsoft.com/office/drawing/2014/main" id="{C1A90C61-B2C9-4F09-BB2E-93BF0BDDF93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5" name="Line 274">
                <a:extLst>
                  <a:ext uri="{FF2B5EF4-FFF2-40B4-BE49-F238E27FC236}">
                    <a16:creationId xmlns:a16="http://schemas.microsoft.com/office/drawing/2014/main" id="{BB68AAB4-8D4F-4757-8116-BFB22F2ACC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6" name="Line 276">
                <a:extLst>
                  <a:ext uri="{FF2B5EF4-FFF2-40B4-BE49-F238E27FC236}">
                    <a16:creationId xmlns:a16="http://schemas.microsoft.com/office/drawing/2014/main" id="{2D5511C0-9CEF-4F70-8054-797FBD483BD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7" name="Line 278">
                <a:extLst>
                  <a:ext uri="{FF2B5EF4-FFF2-40B4-BE49-F238E27FC236}">
                    <a16:creationId xmlns:a16="http://schemas.microsoft.com/office/drawing/2014/main" id="{21987BD8-A143-4D72-81AD-7B81572CFAB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8" name="Line 256">
                <a:extLst>
                  <a:ext uri="{FF2B5EF4-FFF2-40B4-BE49-F238E27FC236}">
                    <a16:creationId xmlns:a16="http://schemas.microsoft.com/office/drawing/2014/main" id="{E5156AC1-71A4-42A7-BABE-76D6F764C7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39" name="Line 234">
                <a:extLst>
                  <a:ext uri="{FF2B5EF4-FFF2-40B4-BE49-F238E27FC236}">
                    <a16:creationId xmlns:a16="http://schemas.microsoft.com/office/drawing/2014/main" id="{AD35C812-EC5C-402E-8D80-62A34413D4A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9B5C-A374-46FA-89AC-805B0EEC796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71500" y="1531939"/>
            <a:ext cx="11048400" cy="456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80000"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B1BA5E-282E-469B-8A36-ED8EC1EA1E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36E3B2CA-6AA2-46CE-AF8E-D4A073598E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5" name="Text Placeholder 3">
            <a:extLst>
              <a:ext uri="{FF2B5EF4-FFF2-40B4-BE49-F238E27FC236}">
                <a16:creationId xmlns:a16="http://schemas.microsoft.com/office/drawing/2014/main" id="{DF6AD37D-E8BC-4CDD-BFA9-469E11D4CA20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7D6050-2078-4E93-B4C4-47591C4F8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571500" y="285752"/>
            <a:ext cx="11049000" cy="123824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50611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di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EA9182-444B-47BE-8176-55B363FE15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110484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FA214-7D25-4F33-80AA-CD7E73BCBB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A311-11CE-4481-9A89-10E6CFA78B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5600-7D57-4AB4-A7AD-82F3A45B7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605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koloms teks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D250301E-BA37-4003-8372-4648E0A0F63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6238500" y="1531939"/>
            <a:ext cx="5382000" cy="45648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EB26-60C1-458C-AEB2-4862977C01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778-47BC-4BCE-8D2C-CF8E681EC6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56" name="Content Placeholder 8">
            <a:extLst>
              <a:ext uri="{FF2B5EF4-FFF2-40B4-BE49-F238E27FC236}">
                <a16:creationId xmlns:a16="http://schemas.microsoft.com/office/drawing/2014/main" id="{8C1E6B3E-1E73-45D6-8003-DABCF8722A4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499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A3DA3-E97C-4380-A0E1-2C679E9D2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9289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07FD-2A47-44DC-941F-7D6E14B47B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>
          <a:xfrm>
            <a:off x="855030" y="6280563"/>
            <a:ext cx="5097600" cy="577438"/>
          </a:xfrm>
        </p:spPr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312C5-F3AA-4AF5-B3E4-A7A9125FC3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A36F7D77-A527-4765-806C-7E9EA367F80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DB36431-83D4-48F2-97ED-9F7019816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C8910369-F871-4084-B502-2BC5FBED786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71500" y="1531939"/>
            <a:ext cx="5382000" cy="457358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err="1"/>
              <a:t>Niveau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Niveau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Niveau</a:t>
            </a:r>
            <a:r>
              <a:rPr lang="en-US" dirty="0"/>
              <a:t> 3</a:t>
            </a:r>
          </a:p>
          <a:p>
            <a:pPr lvl="3"/>
            <a:r>
              <a:rPr lang="en-US" dirty="0" err="1"/>
              <a:t>Niveau</a:t>
            </a:r>
            <a:r>
              <a:rPr lang="en-US" dirty="0"/>
              <a:t> 4</a:t>
            </a:r>
          </a:p>
          <a:p>
            <a:pPr lvl="4"/>
            <a:r>
              <a:rPr lang="en-US" dirty="0" err="1"/>
              <a:t>Niveau</a:t>
            </a:r>
            <a:r>
              <a:rPr lang="en-US" dirty="0"/>
              <a:t> 5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89F8E-BD02-4250-A781-11CED51F4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2054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01A125-B315-4F5D-8645-0FE5ABB158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4DDAEC-6BED-4D08-8CB9-CE7D70F303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AFD0D768-D0D3-419F-A50A-348F13C0B05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571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BCF25F6-53A3-44DB-9E7D-5B3F3AD763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71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07" name="Content Placeholder 8">
            <a:extLst>
              <a:ext uri="{FF2B5EF4-FFF2-40B4-BE49-F238E27FC236}">
                <a16:creationId xmlns:a16="http://schemas.microsoft.com/office/drawing/2014/main" id="{7F51DB44-8200-42CE-A1B8-585EFD8DA59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 bwMode="gray">
          <a:xfrm>
            <a:off x="6238500" y="2082801"/>
            <a:ext cx="53820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308" name="Text Placeholder 4">
            <a:extLst>
              <a:ext uri="{FF2B5EF4-FFF2-40B4-BE49-F238E27FC236}">
                <a16:creationId xmlns:a16="http://schemas.microsoft.com/office/drawing/2014/main" id="{34E3C1CD-7C2A-481A-A775-75D68AF05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38500" y="1524000"/>
            <a:ext cx="53820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83375-8CF2-448C-A278-157A78CC6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3772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39D21-6BD7-4B18-8F51-A95A05F7434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38C78-F9AE-4C9E-B297-E08CDF13983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02815B5-B9FC-4D7B-BDA5-ED87B5F909D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>
          <a:xfrm>
            <a:off x="571500" y="2082801"/>
            <a:ext cx="11048400" cy="402272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grafiek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5B5C579-587C-424F-9243-9F0D38BD7F3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571500" y="1524000"/>
            <a:ext cx="11048400" cy="27940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 dirty="0"/>
              <a:t>Grafiek titel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CFA78-780E-4CF9-9467-DDA4FF5019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1500" y="285752"/>
            <a:ext cx="11049000" cy="1238248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titel aan te passen</a:t>
            </a:r>
          </a:p>
        </p:txBody>
      </p:sp>
    </p:spTree>
    <p:extLst>
      <p:ext uri="{BB962C8B-B14F-4D97-AF65-F5344CB8AC3E}">
        <p14:creationId xmlns:p14="http://schemas.microsoft.com/office/powerpoint/2010/main" val="159642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1BE0B9DC-9DFF-403B-A8D8-B06AA33EFB4A}"/>
              </a:ext>
            </a:extLst>
          </p:cNvPr>
          <p:cNvSpPr/>
          <p:nvPr userDrawn="1"/>
        </p:nvSpPr>
        <p:spPr bwMode="gray">
          <a:xfrm>
            <a:off x="-3714750" y="-933450"/>
            <a:ext cx="19621500" cy="8724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CF2A403-B3E5-46BE-8DA0-EB3525392273}"/>
              </a:ext>
            </a:extLst>
          </p:cNvPr>
          <p:cNvGrpSpPr/>
          <p:nvPr userDrawn="1"/>
        </p:nvGrpSpPr>
        <p:grpSpPr bwMode="gray">
          <a:xfrm>
            <a:off x="-329239" y="-319423"/>
            <a:ext cx="12846009" cy="7500113"/>
            <a:chOff x="-329239" y="-319423"/>
            <a:chExt cx="12846009" cy="75001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989A0-591E-4BE4-A52F-66C89D8E9297}"/>
                </a:ext>
              </a:extLst>
            </p:cNvPr>
            <p:cNvGrpSpPr/>
            <p:nvPr userDrawn="1"/>
          </p:nvGrpSpPr>
          <p:grpSpPr bwMode="gray">
            <a:xfrm>
              <a:off x="-329239" y="0"/>
              <a:ext cx="240289" cy="6858000"/>
              <a:chOff x="-319714" y="0"/>
              <a:chExt cx="240289" cy="6858000"/>
            </a:xfrm>
          </p:grpSpPr>
          <p:sp>
            <p:nvSpPr>
              <p:cNvPr id="51" name="Line 230">
                <a:extLst>
                  <a:ext uri="{FF2B5EF4-FFF2-40B4-BE49-F238E27FC236}">
                    <a16:creationId xmlns:a16="http://schemas.microsoft.com/office/drawing/2014/main" id="{4A799371-6775-4EF3-9AC6-0E242AD7C8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2" name="Line 232">
                <a:extLst>
                  <a:ext uri="{FF2B5EF4-FFF2-40B4-BE49-F238E27FC236}">
                    <a16:creationId xmlns:a16="http://schemas.microsoft.com/office/drawing/2014/main" id="{7FF94247-9141-4137-BAE1-6F8B525F803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3" name="Line 234">
                <a:extLst>
                  <a:ext uri="{FF2B5EF4-FFF2-40B4-BE49-F238E27FC236}">
                    <a16:creationId xmlns:a16="http://schemas.microsoft.com/office/drawing/2014/main" id="{48A0AFF0-27F0-4AC6-A020-4D2217FB82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54" name="Line 236">
                <a:extLst>
                  <a:ext uri="{FF2B5EF4-FFF2-40B4-BE49-F238E27FC236}">
                    <a16:creationId xmlns:a16="http://schemas.microsoft.com/office/drawing/2014/main" id="{880D8312-338E-411C-9FAC-9BF1C4592BA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5" name="Line 238">
                <a:extLst>
                  <a:ext uri="{FF2B5EF4-FFF2-40B4-BE49-F238E27FC236}">
                    <a16:creationId xmlns:a16="http://schemas.microsoft.com/office/drawing/2014/main" id="{7C00655C-9280-49AE-AC43-F521F6367C5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6" name="Line 240">
                <a:extLst>
                  <a:ext uri="{FF2B5EF4-FFF2-40B4-BE49-F238E27FC236}">
                    <a16:creationId xmlns:a16="http://schemas.microsoft.com/office/drawing/2014/main" id="{9D9ACC10-38B9-49B2-A9BA-9BC18B1A9B4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7" name="Line 244">
                <a:extLst>
                  <a:ext uri="{FF2B5EF4-FFF2-40B4-BE49-F238E27FC236}">
                    <a16:creationId xmlns:a16="http://schemas.microsoft.com/office/drawing/2014/main" id="{99C4EEED-F5F6-49BE-8EF4-C9D881A2777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8" name="Line 246">
                <a:extLst>
                  <a:ext uri="{FF2B5EF4-FFF2-40B4-BE49-F238E27FC236}">
                    <a16:creationId xmlns:a16="http://schemas.microsoft.com/office/drawing/2014/main" id="{D80B4E89-6046-4BEE-90E9-0A5D8084B0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59" name="Line 250">
                <a:extLst>
                  <a:ext uri="{FF2B5EF4-FFF2-40B4-BE49-F238E27FC236}">
                    <a16:creationId xmlns:a16="http://schemas.microsoft.com/office/drawing/2014/main" id="{583B8F3E-68E1-44B0-B92C-413F5F0696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0" name="Line 252">
                <a:extLst>
                  <a:ext uri="{FF2B5EF4-FFF2-40B4-BE49-F238E27FC236}">
                    <a16:creationId xmlns:a16="http://schemas.microsoft.com/office/drawing/2014/main" id="{D6DB7C0D-C98D-4FC6-A0AC-BCDC7946188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1" name="Line 254">
                <a:extLst>
                  <a:ext uri="{FF2B5EF4-FFF2-40B4-BE49-F238E27FC236}">
                    <a16:creationId xmlns:a16="http://schemas.microsoft.com/office/drawing/2014/main" id="{C3792932-00FD-477F-90CB-24F0F2C6D04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2" name="Line 256">
                <a:extLst>
                  <a:ext uri="{FF2B5EF4-FFF2-40B4-BE49-F238E27FC236}">
                    <a16:creationId xmlns:a16="http://schemas.microsoft.com/office/drawing/2014/main" id="{243D556E-0C15-45EB-AE1A-A5E293A7DD8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3" name="Line 258">
                <a:extLst>
                  <a:ext uri="{FF2B5EF4-FFF2-40B4-BE49-F238E27FC236}">
                    <a16:creationId xmlns:a16="http://schemas.microsoft.com/office/drawing/2014/main" id="{25F4CF68-5A7B-4718-A28A-F4490C3580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4" name="Line 260">
                <a:extLst>
                  <a:ext uri="{FF2B5EF4-FFF2-40B4-BE49-F238E27FC236}">
                    <a16:creationId xmlns:a16="http://schemas.microsoft.com/office/drawing/2014/main" id="{4AD7450B-1C97-476A-B84E-111C29DF9C1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5" name="Line 262">
                <a:extLst>
                  <a:ext uri="{FF2B5EF4-FFF2-40B4-BE49-F238E27FC236}">
                    <a16:creationId xmlns:a16="http://schemas.microsoft.com/office/drawing/2014/main" id="{B3F1A7F8-C4BE-4FFD-92D9-61DD6B7E9D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6" name="Line 264">
                <a:extLst>
                  <a:ext uri="{FF2B5EF4-FFF2-40B4-BE49-F238E27FC236}">
                    <a16:creationId xmlns:a16="http://schemas.microsoft.com/office/drawing/2014/main" id="{7BD9808D-4E51-4BD2-8AA7-6A7D7A7859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7" name="Line 266">
                <a:extLst>
                  <a:ext uri="{FF2B5EF4-FFF2-40B4-BE49-F238E27FC236}">
                    <a16:creationId xmlns:a16="http://schemas.microsoft.com/office/drawing/2014/main" id="{1B66D40C-4087-435B-A991-1F96241B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8" name="Line 268">
                <a:extLst>
                  <a:ext uri="{FF2B5EF4-FFF2-40B4-BE49-F238E27FC236}">
                    <a16:creationId xmlns:a16="http://schemas.microsoft.com/office/drawing/2014/main" id="{2D8BA85B-7D51-45C2-8A0E-18BDE832C6C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69" name="Line 270">
                <a:extLst>
                  <a:ext uri="{FF2B5EF4-FFF2-40B4-BE49-F238E27FC236}">
                    <a16:creationId xmlns:a16="http://schemas.microsoft.com/office/drawing/2014/main" id="{10CF31EB-2CB4-4D8F-A4A9-48B18E659A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0" name="Line 272">
                <a:extLst>
                  <a:ext uri="{FF2B5EF4-FFF2-40B4-BE49-F238E27FC236}">
                    <a16:creationId xmlns:a16="http://schemas.microsoft.com/office/drawing/2014/main" id="{F40B4D5C-2DB0-4211-B6A1-C15F87BC824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1" name="Line 274">
                <a:extLst>
                  <a:ext uri="{FF2B5EF4-FFF2-40B4-BE49-F238E27FC236}">
                    <a16:creationId xmlns:a16="http://schemas.microsoft.com/office/drawing/2014/main" id="{BAAB5D79-E022-4471-8585-11C02C758F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2" name="Line 276">
                <a:extLst>
                  <a:ext uri="{FF2B5EF4-FFF2-40B4-BE49-F238E27FC236}">
                    <a16:creationId xmlns:a16="http://schemas.microsoft.com/office/drawing/2014/main" id="{264FBB83-2D29-4020-8788-22E881FD520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3" name="Line 278">
                <a:extLst>
                  <a:ext uri="{FF2B5EF4-FFF2-40B4-BE49-F238E27FC236}">
                    <a16:creationId xmlns:a16="http://schemas.microsoft.com/office/drawing/2014/main" id="{0C01E9E8-DD2E-4CCA-B15D-805F20D3213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" name="Line 256">
                <a:extLst>
                  <a:ext uri="{FF2B5EF4-FFF2-40B4-BE49-F238E27FC236}">
                    <a16:creationId xmlns:a16="http://schemas.microsoft.com/office/drawing/2014/main" id="{069F73C4-38A3-4104-8412-F112FE21D95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" name="Line 234">
                <a:extLst>
                  <a:ext uri="{FF2B5EF4-FFF2-40B4-BE49-F238E27FC236}">
                    <a16:creationId xmlns:a16="http://schemas.microsoft.com/office/drawing/2014/main" id="{C99160B0-A228-4AF0-835B-195B0F2F506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E4EE04-F8F2-4BB4-9279-7E564905F432}"/>
                </a:ext>
              </a:extLst>
            </p:cNvPr>
            <p:cNvGrpSpPr/>
            <p:nvPr userDrawn="1"/>
          </p:nvGrpSpPr>
          <p:grpSpPr bwMode="gray">
            <a:xfrm>
              <a:off x="0" y="-319423"/>
              <a:ext cx="12192000" cy="232538"/>
              <a:chOff x="0" y="-319423"/>
              <a:chExt cx="12192000" cy="232538"/>
            </a:xfrm>
          </p:grpSpPr>
          <p:sp>
            <p:nvSpPr>
              <p:cNvPr id="74" name="Line 146">
                <a:extLst>
                  <a:ext uri="{FF2B5EF4-FFF2-40B4-BE49-F238E27FC236}">
                    <a16:creationId xmlns:a16="http://schemas.microsoft.com/office/drawing/2014/main" id="{E9055BE5-2D90-426C-9788-56C9BD9DCE1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5" name="Line 148">
                <a:extLst>
                  <a:ext uri="{FF2B5EF4-FFF2-40B4-BE49-F238E27FC236}">
                    <a16:creationId xmlns:a16="http://schemas.microsoft.com/office/drawing/2014/main" id="{C9DAB43D-CC73-4859-B141-4AD98C2E82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6" name="Line 150">
                <a:extLst>
                  <a:ext uri="{FF2B5EF4-FFF2-40B4-BE49-F238E27FC236}">
                    <a16:creationId xmlns:a16="http://schemas.microsoft.com/office/drawing/2014/main" id="{783CCD94-2E85-48EB-BCC8-A74F2D10AF8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7" name="Line 152">
                <a:extLst>
                  <a:ext uri="{FF2B5EF4-FFF2-40B4-BE49-F238E27FC236}">
                    <a16:creationId xmlns:a16="http://schemas.microsoft.com/office/drawing/2014/main" id="{0F7BBE4D-BB21-42A9-8A7F-51311F5797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8" name="Line 154">
                <a:extLst>
                  <a:ext uri="{FF2B5EF4-FFF2-40B4-BE49-F238E27FC236}">
                    <a16:creationId xmlns:a16="http://schemas.microsoft.com/office/drawing/2014/main" id="{B22D8C54-40B9-45B3-8AAD-C175EF1C03A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79" name="Line 156">
                <a:extLst>
                  <a:ext uri="{FF2B5EF4-FFF2-40B4-BE49-F238E27FC236}">
                    <a16:creationId xmlns:a16="http://schemas.microsoft.com/office/drawing/2014/main" id="{4F2F6FA5-551A-4D31-8B60-0ED7E6A5FB2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0" name="Line 158">
                <a:extLst>
                  <a:ext uri="{FF2B5EF4-FFF2-40B4-BE49-F238E27FC236}">
                    <a16:creationId xmlns:a16="http://schemas.microsoft.com/office/drawing/2014/main" id="{4E81690B-CF1F-4979-ACDC-5676C4E2655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1" name="Line 160">
                <a:extLst>
                  <a:ext uri="{FF2B5EF4-FFF2-40B4-BE49-F238E27FC236}">
                    <a16:creationId xmlns:a16="http://schemas.microsoft.com/office/drawing/2014/main" id="{633CAFBD-66D7-4751-BFFA-5CED1363874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2" name="Line 162">
                <a:extLst>
                  <a:ext uri="{FF2B5EF4-FFF2-40B4-BE49-F238E27FC236}">
                    <a16:creationId xmlns:a16="http://schemas.microsoft.com/office/drawing/2014/main" id="{E7DD789A-A91C-4297-89D3-3D88F7FEA0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3" name="Line 164">
                <a:extLst>
                  <a:ext uri="{FF2B5EF4-FFF2-40B4-BE49-F238E27FC236}">
                    <a16:creationId xmlns:a16="http://schemas.microsoft.com/office/drawing/2014/main" id="{76F57F59-BF0B-41A3-A7B8-600C34C6993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4" name="Line 166">
                <a:extLst>
                  <a:ext uri="{FF2B5EF4-FFF2-40B4-BE49-F238E27FC236}">
                    <a16:creationId xmlns:a16="http://schemas.microsoft.com/office/drawing/2014/main" id="{AF8B9695-955E-427E-BAF0-0AD330712B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5" name="Line 168">
                <a:extLst>
                  <a:ext uri="{FF2B5EF4-FFF2-40B4-BE49-F238E27FC236}">
                    <a16:creationId xmlns:a16="http://schemas.microsoft.com/office/drawing/2014/main" id="{B40382F7-32B1-4D0F-AE85-711838DDE07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6" name="Line 170">
                <a:extLst>
                  <a:ext uri="{FF2B5EF4-FFF2-40B4-BE49-F238E27FC236}">
                    <a16:creationId xmlns:a16="http://schemas.microsoft.com/office/drawing/2014/main" id="{5A705FED-B06F-451A-98D5-A1B80BB4B1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7" name="Line 172">
                <a:extLst>
                  <a:ext uri="{FF2B5EF4-FFF2-40B4-BE49-F238E27FC236}">
                    <a16:creationId xmlns:a16="http://schemas.microsoft.com/office/drawing/2014/main" id="{487C6CE1-2972-4940-B54B-C3BCB3D20AE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8" name="Line 174">
                <a:extLst>
                  <a:ext uri="{FF2B5EF4-FFF2-40B4-BE49-F238E27FC236}">
                    <a16:creationId xmlns:a16="http://schemas.microsoft.com/office/drawing/2014/main" id="{656E3E82-31B7-4132-A694-B3BA5220590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89" name="Line 176">
                <a:extLst>
                  <a:ext uri="{FF2B5EF4-FFF2-40B4-BE49-F238E27FC236}">
                    <a16:creationId xmlns:a16="http://schemas.microsoft.com/office/drawing/2014/main" id="{DAA86CA9-C84E-41E4-89BE-93359944FA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0" name="Line 178">
                <a:extLst>
                  <a:ext uri="{FF2B5EF4-FFF2-40B4-BE49-F238E27FC236}">
                    <a16:creationId xmlns:a16="http://schemas.microsoft.com/office/drawing/2014/main" id="{29766851-2B5B-4AB2-A299-AE8A9D1448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1" name="Line 180">
                <a:extLst>
                  <a:ext uri="{FF2B5EF4-FFF2-40B4-BE49-F238E27FC236}">
                    <a16:creationId xmlns:a16="http://schemas.microsoft.com/office/drawing/2014/main" id="{62C4EEAD-74C6-4071-89B2-D1C6943C264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2" name="Line 182">
                <a:extLst>
                  <a:ext uri="{FF2B5EF4-FFF2-40B4-BE49-F238E27FC236}">
                    <a16:creationId xmlns:a16="http://schemas.microsoft.com/office/drawing/2014/main" id="{DC902D87-DF78-4305-BDFF-4DAB6AC0CAE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3" name="Line 184">
                <a:extLst>
                  <a:ext uri="{FF2B5EF4-FFF2-40B4-BE49-F238E27FC236}">
                    <a16:creationId xmlns:a16="http://schemas.microsoft.com/office/drawing/2014/main" id="{7175C76A-A1F4-4705-8A56-D52F0D11CE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4" name="Line 186">
                <a:extLst>
                  <a:ext uri="{FF2B5EF4-FFF2-40B4-BE49-F238E27FC236}">
                    <a16:creationId xmlns:a16="http://schemas.microsoft.com/office/drawing/2014/main" id="{7A788EDF-7320-4E27-8200-B39B8B11FCF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5" name="Line 188">
                <a:extLst>
                  <a:ext uri="{FF2B5EF4-FFF2-40B4-BE49-F238E27FC236}">
                    <a16:creationId xmlns:a16="http://schemas.microsoft.com/office/drawing/2014/main" id="{D0B43F8E-AEAC-409E-BEDE-92A7446BD03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6" name="Line 190">
                <a:extLst>
                  <a:ext uri="{FF2B5EF4-FFF2-40B4-BE49-F238E27FC236}">
                    <a16:creationId xmlns:a16="http://schemas.microsoft.com/office/drawing/2014/main" id="{BA0574E9-4D1E-431A-85EB-147564BB3DE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7" name="Line 192">
                <a:extLst>
                  <a:ext uri="{FF2B5EF4-FFF2-40B4-BE49-F238E27FC236}">
                    <a16:creationId xmlns:a16="http://schemas.microsoft.com/office/drawing/2014/main" id="{34682F73-8F81-40AF-8F08-FAD4948E1D1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8" name="Line 194">
                <a:extLst>
                  <a:ext uri="{FF2B5EF4-FFF2-40B4-BE49-F238E27FC236}">
                    <a16:creationId xmlns:a16="http://schemas.microsoft.com/office/drawing/2014/main" id="{78089B54-998B-4545-96AF-D93CE3D8B3E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99" name="Line 196">
                <a:extLst>
                  <a:ext uri="{FF2B5EF4-FFF2-40B4-BE49-F238E27FC236}">
                    <a16:creationId xmlns:a16="http://schemas.microsoft.com/office/drawing/2014/main" id="{863243C7-7234-49FD-A09D-DB3A608F86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0" name="Line 198">
                <a:extLst>
                  <a:ext uri="{FF2B5EF4-FFF2-40B4-BE49-F238E27FC236}">
                    <a16:creationId xmlns:a16="http://schemas.microsoft.com/office/drawing/2014/main" id="{610AD6E6-BE8C-4979-A81B-C07AA7B21F5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1" name="Line 200">
                <a:extLst>
                  <a:ext uri="{FF2B5EF4-FFF2-40B4-BE49-F238E27FC236}">
                    <a16:creationId xmlns:a16="http://schemas.microsoft.com/office/drawing/2014/main" id="{45178C0C-CD75-4422-92EB-EA69A0292FA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2" name="Line 202">
                <a:extLst>
                  <a:ext uri="{FF2B5EF4-FFF2-40B4-BE49-F238E27FC236}">
                    <a16:creationId xmlns:a16="http://schemas.microsoft.com/office/drawing/2014/main" id="{E8C04A60-9038-4BC1-9BF6-EB52D623DA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3" name="Line 204">
                <a:extLst>
                  <a:ext uri="{FF2B5EF4-FFF2-40B4-BE49-F238E27FC236}">
                    <a16:creationId xmlns:a16="http://schemas.microsoft.com/office/drawing/2014/main" id="{F317CA47-DBE7-4A30-8484-4F3C1A3CC9B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4" name="Line 206">
                <a:extLst>
                  <a:ext uri="{FF2B5EF4-FFF2-40B4-BE49-F238E27FC236}">
                    <a16:creationId xmlns:a16="http://schemas.microsoft.com/office/drawing/2014/main" id="{51CA300F-44E9-403B-8A70-DF5ABEFF571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5" name="Line 208">
                <a:extLst>
                  <a:ext uri="{FF2B5EF4-FFF2-40B4-BE49-F238E27FC236}">
                    <a16:creationId xmlns:a16="http://schemas.microsoft.com/office/drawing/2014/main" id="{9C28B45E-77E9-4916-B3E3-A1212720CA5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6" name="Line 210">
                <a:extLst>
                  <a:ext uri="{FF2B5EF4-FFF2-40B4-BE49-F238E27FC236}">
                    <a16:creationId xmlns:a16="http://schemas.microsoft.com/office/drawing/2014/main" id="{F7A40021-1BFF-4A9D-A6AE-54B1DFC574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7" name="Line 212">
                <a:extLst>
                  <a:ext uri="{FF2B5EF4-FFF2-40B4-BE49-F238E27FC236}">
                    <a16:creationId xmlns:a16="http://schemas.microsoft.com/office/drawing/2014/main" id="{1C31ED5B-C152-4A41-8615-C15854B5D53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8" name="Line 214">
                <a:extLst>
                  <a:ext uri="{FF2B5EF4-FFF2-40B4-BE49-F238E27FC236}">
                    <a16:creationId xmlns:a16="http://schemas.microsoft.com/office/drawing/2014/main" id="{9AAFA5CB-0C0F-48AB-A84F-BAC8E78AAA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09" name="Line 216">
                <a:extLst>
                  <a:ext uri="{FF2B5EF4-FFF2-40B4-BE49-F238E27FC236}">
                    <a16:creationId xmlns:a16="http://schemas.microsoft.com/office/drawing/2014/main" id="{975067D0-02E6-483A-B473-55D60C60E8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0" name="Line 218">
                <a:extLst>
                  <a:ext uri="{FF2B5EF4-FFF2-40B4-BE49-F238E27FC236}">
                    <a16:creationId xmlns:a16="http://schemas.microsoft.com/office/drawing/2014/main" id="{D35D1D57-9861-4580-8EB1-9EFA1657E1D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1" name="Line 220">
                <a:extLst>
                  <a:ext uri="{FF2B5EF4-FFF2-40B4-BE49-F238E27FC236}">
                    <a16:creationId xmlns:a16="http://schemas.microsoft.com/office/drawing/2014/main" id="{29CAB4B8-1267-4A6F-B76C-624EBF2CFC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2" name="Line 222">
                <a:extLst>
                  <a:ext uri="{FF2B5EF4-FFF2-40B4-BE49-F238E27FC236}">
                    <a16:creationId xmlns:a16="http://schemas.microsoft.com/office/drawing/2014/main" id="{75FE8E74-853D-4F5C-8F49-B4E3F82DD7C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3" name="Line 224">
                <a:extLst>
                  <a:ext uri="{FF2B5EF4-FFF2-40B4-BE49-F238E27FC236}">
                    <a16:creationId xmlns:a16="http://schemas.microsoft.com/office/drawing/2014/main" id="{AC086E93-FBE8-477A-AA5B-BE3ADFA2DF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4" name="Line 226">
                <a:extLst>
                  <a:ext uri="{FF2B5EF4-FFF2-40B4-BE49-F238E27FC236}">
                    <a16:creationId xmlns:a16="http://schemas.microsoft.com/office/drawing/2014/main" id="{9C4415A8-7AF8-4C4E-89F4-08F1AEAA0EC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115" name="Line 228">
                <a:extLst>
                  <a:ext uri="{FF2B5EF4-FFF2-40B4-BE49-F238E27FC236}">
                    <a16:creationId xmlns:a16="http://schemas.microsoft.com/office/drawing/2014/main" id="{DF15FA93-32C4-4F67-8DCC-6211727CFA8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" name="Line 146">
                <a:extLst>
                  <a:ext uri="{FF2B5EF4-FFF2-40B4-BE49-F238E27FC236}">
                    <a16:creationId xmlns:a16="http://schemas.microsoft.com/office/drawing/2014/main" id="{7D390C6A-5B10-4DAE-8DD4-C3F34474859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5271E9CB-D203-4F88-940B-CE0E7F4C09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55F9D7-F44C-424B-9951-671096D74919}"/>
                </a:ext>
              </a:extLst>
            </p:cNvPr>
            <p:cNvGrpSpPr/>
            <p:nvPr userDrawn="1"/>
          </p:nvGrpSpPr>
          <p:grpSpPr bwMode="gray">
            <a:xfrm>
              <a:off x="0" y="6948152"/>
              <a:ext cx="12192000" cy="232538"/>
              <a:chOff x="0" y="-319423"/>
              <a:chExt cx="12192000" cy="232538"/>
            </a:xfrm>
          </p:grpSpPr>
          <p:sp>
            <p:nvSpPr>
              <p:cNvPr id="204" name="Line 146">
                <a:extLst>
                  <a:ext uri="{FF2B5EF4-FFF2-40B4-BE49-F238E27FC236}">
                    <a16:creationId xmlns:a16="http://schemas.microsoft.com/office/drawing/2014/main" id="{E7BD9EED-FCAB-401A-A074-FF1ADD8AB93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5" name="Line 148">
                <a:extLst>
                  <a:ext uri="{FF2B5EF4-FFF2-40B4-BE49-F238E27FC236}">
                    <a16:creationId xmlns:a16="http://schemas.microsoft.com/office/drawing/2014/main" id="{322B27C5-ACD5-4A53-80DA-48142FEEF76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8200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6" name="Line 150">
                <a:extLst>
                  <a:ext uri="{FF2B5EF4-FFF2-40B4-BE49-F238E27FC236}">
                    <a16:creationId xmlns:a16="http://schemas.microsoft.com/office/drawing/2014/main" id="{7D1FD05B-CCD1-4CB9-9E34-FADFDCBE867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5518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7" name="Line 152">
                <a:extLst>
                  <a:ext uri="{FF2B5EF4-FFF2-40B4-BE49-F238E27FC236}">
                    <a16:creationId xmlns:a16="http://schemas.microsoft.com/office/drawing/2014/main" id="{F98029B3-7D80-404E-9BAF-E8984449ED8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0883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8" name="Line 154">
                <a:extLst>
                  <a:ext uri="{FF2B5EF4-FFF2-40B4-BE49-F238E27FC236}">
                    <a16:creationId xmlns:a16="http://schemas.microsoft.com/office/drawing/2014/main" id="{6B1736EE-8925-47AE-AF7D-EC3491A69D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41767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09" name="Line 156">
                <a:extLst>
                  <a:ext uri="{FF2B5EF4-FFF2-40B4-BE49-F238E27FC236}">
                    <a16:creationId xmlns:a16="http://schemas.microsoft.com/office/drawing/2014/main" id="{AB881379-0CB5-488C-83C5-AD5ABE6B4AC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9542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0" name="Line 158">
                <a:extLst>
                  <a:ext uri="{FF2B5EF4-FFF2-40B4-BE49-F238E27FC236}">
                    <a16:creationId xmlns:a16="http://schemas.microsoft.com/office/drawing/2014/main" id="{EA704E05-E987-48D7-9744-1E7C7F6039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6859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1" name="Line 160">
                <a:extLst>
                  <a:ext uri="{FF2B5EF4-FFF2-40B4-BE49-F238E27FC236}">
                    <a16:creationId xmlns:a16="http://schemas.microsoft.com/office/drawing/2014/main" id="{DD8A1146-C797-470B-86FF-26558384DE4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22251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2" name="Line 162">
                <a:extLst>
                  <a:ext uri="{FF2B5EF4-FFF2-40B4-BE49-F238E27FC236}">
                    <a16:creationId xmlns:a16="http://schemas.microsoft.com/office/drawing/2014/main" id="{956D2995-FD90-4960-B6C6-37F74F1CD49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6401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3" name="Line 164">
                <a:extLst>
                  <a:ext uri="{FF2B5EF4-FFF2-40B4-BE49-F238E27FC236}">
                    <a16:creationId xmlns:a16="http://schemas.microsoft.com/office/drawing/2014/main" id="{4452549F-2205-4DE5-9231-C0119A43D64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4" name="Line 166">
                <a:extLst>
                  <a:ext uri="{FF2B5EF4-FFF2-40B4-BE49-F238E27FC236}">
                    <a16:creationId xmlns:a16="http://schemas.microsoft.com/office/drawing/2014/main" id="{06A73587-41DB-458D-BA0E-A41FC0F5346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5" name="Line 168">
                <a:extLst>
                  <a:ext uri="{FF2B5EF4-FFF2-40B4-BE49-F238E27FC236}">
                    <a16:creationId xmlns:a16="http://schemas.microsoft.com/office/drawing/2014/main" id="{AB8A168F-D710-4ACD-BB10-6FF16130E6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1036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6" name="Line 170">
                <a:extLst>
                  <a:ext uri="{FF2B5EF4-FFF2-40B4-BE49-F238E27FC236}">
                    <a16:creationId xmlns:a16="http://schemas.microsoft.com/office/drawing/2014/main" id="{DC778B31-8B47-4517-833A-1E2BE98921F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8353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7" name="Line 172">
                <a:extLst>
                  <a:ext uri="{FF2B5EF4-FFF2-40B4-BE49-F238E27FC236}">
                    <a16:creationId xmlns:a16="http://schemas.microsoft.com/office/drawing/2014/main" id="{9A714920-CA9A-4307-97FD-4A1DBCF7A0B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3719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8" name="Line 174">
                <a:extLst>
                  <a:ext uri="{FF2B5EF4-FFF2-40B4-BE49-F238E27FC236}">
                    <a16:creationId xmlns:a16="http://schemas.microsoft.com/office/drawing/2014/main" id="{BD6860BD-4556-43E9-96FE-4296E15471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70121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19" name="Line 176">
                <a:extLst>
                  <a:ext uri="{FF2B5EF4-FFF2-40B4-BE49-F238E27FC236}">
                    <a16:creationId xmlns:a16="http://schemas.microsoft.com/office/drawing/2014/main" id="{BBA72420-D47D-4D60-AC4E-15739634ABB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2377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0" name="Line 178">
                <a:extLst>
                  <a:ext uri="{FF2B5EF4-FFF2-40B4-BE49-F238E27FC236}">
                    <a16:creationId xmlns:a16="http://schemas.microsoft.com/office/drawing/2014/main" id="{3DB697E7-A9F1-4D40-83DC-0BFC0A071E1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96949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1" name="Line 180">
                <a:extLst>
                  <a:ext uri="{FF2B5EF4-FFF2-40B4-BE49-F238E27FC236}">
                    <a16:creationId xmlns:a16="http://schemas.microsoft.com/office/drawing/2014/main" id="{32D26787-F117-476A-9956-AB8F934980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2" name="Line 182">
                <a:extLst>
                  <a:ext uri="{FF2B5EF4-FFF2-40B4-BE49-F238E27FC236}">
                    <a16:creationId xmlns:a16="http://schemas.microsoft.com/office/drawing/2014/main" id="{025ECA36-F446-4473-ABCA-8D95AFD027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9237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3" name="Line 184">
                <a:extLst>
                  <a:ext uri="{FF2B5EF4-FFF2-40B4-BE49-F238E27FC236}">
                    <a16:creationId xmlns:a16="http://schemas.microsoft.com/office/drawing/2014/main" id="{81FF942F-FB43-4FC6-929A-86C7B0EBC18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62493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4" name="Line 186">
                <a:extLst>
                  <a:ext uri="{FF2B5EF4-FFF2-40B4-BE49-F238E27FC236}">
                    <a16:creationId xmlns:a16="http://schemas.microsoft.com/office/drawing/2014/main" id="{B709D19E-E39F-494A-A6E6-CBCEC49C119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506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5" name="Line 188">
                <a:extLst>
                  <a:ext uri="{FF2B5EF4-FFF2-40B4-BE49-F238E27FC236}">
                    <a16:creationId xmlns:a16="http://schemas.microsoft.com/office/drawing/2014/main" id="{B8B8B54D-524F-4264-916C-2FC6FF6A80F6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3871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6" name="Line 190">
                <a:extLst>
                  <a:ext uri="{FF2B5EF4-FFF2-40B4-BE49-F238E27FC236}">
                    <a16:creationId xmlns:a16="http://schemas.microsoft.com/office/drawing/2014/main" id="{918ADF54-EFD9-4399-928B-4465449F81D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1188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7" name="Line 192">
                <a:extLst>
                  <a:ext uri="{FF2B5EF4-FFF2-40B4-BE49-F238E27FC236}">
                    <a16:creationId xmlns:a16="http://schemas.microsoft.com/office/drawing/2014/main" id="{3E79A654-23C0-4C6A-BE83-E4DB38986AD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6554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8" name="Line 194">
                <a:extLst>
                  <a:ext uri="{FF2B5EF4-FFF2-40B4-BE49-F238E27FC236}">
                    <a16:creationId xmlns:a16="http://schemas.microsoft.com/office/drawing/2014/main" id="{2B54C710-E92E-42EC-A5BC-D19B34FCE20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98474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29" name="Line 196">
                <a:extLst>
                  <a:ext uri="{FF2B5EF4-FFF2-40B4-BE49-F238E27FC236}">
                    <a16:creationId xmlns:a16="http://schemas.microsoft.com/office/drawing/2014/main" id="{FF691EAE-292C-449F-8D1E-2D5CC874386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52130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0" name="Line 198">
                <a:extLst>
                  <a:ext uri="{FF2B5EF4-FFF2-40B4-BE49-F238E27FC236}">
                    <a16:creationId xmlns:a16="http://schemas.microsoft.com/office/drawing/2014/main" id="{AF199973-2704-48FF-A912-EA8761F1B1F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25302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1" name="Line 200">
                <a:extLst>
                  <a:ext uri="{FF2B5EF4-FFF2-40B4-BE49-F238E27FC236}">
                    <a16:creationId xmlns:a16="http://schemas.microsoft.com/office/drawing/2014/main" id="{2179696C-55AB-4E4F-ADBB-4948CC78B6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878958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2" name="Line 202">
                <a:extLst>
                  <a:ext uri="{FF2B5EF4-FFF2-40B4-BE49-F238E27FC236}">
                    <a16:creationId xmlns:a16="http://schemas.microsoft.com/office/drawing/2014/main" id="{E40B09A8-7B50-444C-83B4-D554757805E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2072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3" name="Line 204">
                <a:extLst>
                  <a:ext uri="{FF2B5EF4-FFF2-40B4-BE49-F238E27FC236}">
                    <a16:creationId xmlns:a16="http://schemas.microsoft.com/office/drawing/2014/main" id="{D732FBAA-714B-4123-B3AD-128CD9E0DD8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90847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4" name="Line 206">
                <a:extLst>
                  <a:ext uri="{FF2B5EF4-FFF2-40B4-BE49-F238E27FC236}">
                    <a16:creationId xmlns:a16="http://schemas.microsoft.com/office/drawing/2014/main" id="{F7F7F37E-EAA9-4AF9-A648-260135E2C4F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341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5" name="Line 208">
                <a:extLst>
                  <a:ext uri="{FF2B5EF4-FFF2-40B4-BE49-F238E27FC236}">
                    <a16:creationId xmlns:a16="http://schemas.microsoft.com/office/drawing/2014/main" id="{6CEEFF4B-7BC7-4184-9070-E76E4FA33DD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56707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6" name="Line 210">
                <a:extLst>
                  <a:ext uri="{FF2B5EF4-FFF2-40B4-BE49-F238E27FC236}">
                    <a16:creationId xmlns:a16="http://schemas.microsoft.com/office/drawing/2014/main" id="{D89DBE56-4878-4D21-A3BA-D3EFD5A593F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34024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7" name="Line 212">
                <a:extLst>
                  <a:ext uri="{FF2B5EF4-FFF2-40B4-BE49-F238E27FC236}">
                    <a16:creationId xmlns:a16="http://schemas.microsoft.com/office/drawing/2014/main" id="{C78D6867-6999-46D0-9A27-ECD582B3900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79389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8" name="Line 214">
                <a:extLst>
                  <a:ext uri="{FF2B5EF4-FFF2-40B4-BE49-F238E27FC236}">
                    <a16:creationId xmlns:a16="http://schemas.microsoft.com/office/drawing/2014/main" id="{3802F2B0-7BEB-406D-8AF9-41D6B9145D6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35665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39" name="Line 216">
                <a:extLst>
                  <a:ext uri="{FF2B5EF4-FFF2-40B4-BE49-F238E27FC236}">
                    <a16:creationId xmlns:a16="http://schemas.microsoft.com/office/drawing/2014/main" id="{C51B818D-B4B1-4654-8686-D9E17B3DA80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105786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0" name="Line 218">
                <a:extLst>
                  <a:ext uri="{FF2B5EF4-FFF2-40B4-BE49-F238E27FC236}">
                    <a16:creationId xmlns:a16="http://schemas.microsoft.com/office/drawing/2014/main" id="{DD1F1B93-C51D-4317-91EC-76B00D43A6E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226828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1" name="Line 220">
                <a:extLst>
                  <a:ext uri="{FF2B5EF4-FFF2-40B4-BE49-F238E27FC236}">
                    <a16:creationId xmlns:a16="http://schemas.microsoft.com/office/drawing/2014/main" id="{A83844EF-A052-420D-9690-6EFBA06FE49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680484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2" name="Line 222">
                <a:extLst>
                  <a:ext uri="{FF2B5EF4-FFF2-40B4-BE49-F238E27FC236}">
                    <a16:creationId xmlns:a16="http://schemas.microsoft.com/office/drawing/2014/main" id="{49368BDD-60B1-4FA4-853B-F287C51FF57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453656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3" name="Line 224">
                <a:extLst>
                  <a:ext uri="{FF2B5EF4-FFF2-40B4-BE49-F238E27FC236}">
                    <a16:creationId xmlns:a16="http://schemas.microsoft.com/office/drawing/2014/main" id="{6418E1AB-5E13-4A8C-993A-58A72895D96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907312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4" name="Line 226">
                <a:extLst>
                  <a:ext uri="{FF2B5EF4-FFF2-40B4-BE49-F238E27FC236}">
                    <a16:creationId xmlns:a16="http://schemas.microsoft.com/office/drawing/2014/main" id="{0A2FA256-C65F-49A2-996B-574C0526F7C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77433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5" name="Line 228">
                <a:extLst>
                  <a:ext uri="{FF2B5EF4-FFF2-40B4-BE49-F238E27FC236}">
                    <a16:creationId xmlns:a16="http://schemas.microsoft.com/office/drawing/2014/main" id="{C2D490BA-E43F-4117-BEF2-0F52E0F7161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0490795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6" name="Line 146">
                <a:extLst>
                  <a:ext uri="{FF2B5EF4-FFF2-40B4-BE49-F238E27FC236}">
                    <a16:creationId xmlns:a16="http://schemas.microsoft.com/office/drawing/2014/main" id="{99EC5A6B-FC11-4D30-AC5E-3A9F8C6568E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47" name="Line 204">
                <a:extLst>
                  <a:ext uri="{FF2B5EF4-FFF2-40B4-BE49-F238E27FC236}">
                    <a16:creationId xmlns:a16="http://schemas.microsoft.com/office/drawing/2014/main" id="{4E6B41D9-9BC9-478C-B1BF-4C79BDAFEBC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12192000" y="-319423"/>
                <a:ext cx="0" cy="232538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87136350-F161-4AE6-AB2A-BCD267B142B5}"/>
                </a:ext>
              </a:extLst>
            </p:cNvPr>
            <p:cNvGrpSpPr/>
            <p:nvPr userDrawn="1"/>
          </p:nvGrpSpPr>
          <p:grpSpPr bwMode="gray">
            <a:xfrm>
              <a:off x="12276481" y="0"/>
              <a:ext cx="240289" cy="6858000"/>
              <a:chOff x="-319714" y="0"/>
              <a:chExt cx="240289" cy="6858000"/>
            </a:xfrm>
          </p:grpSpPr>
          <p:sp>
            <p:nvSpPr>
              <p:cNvPr id="249" name="Line 230">
                <a:extLst>
                  <a:ext uri="{FF2B5EF4-FFF2-40B4-BE49-F238E27FC236}">
                    <a16:creationId xmlns:a16="http://schemas.microsoft.com/office/drawing/2014/main" id="{CD1D345E-2CAF-4CE3-8334-ED01F74C67B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571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0" name="Line 232">
                <a:extLst>
                  <a:ext uri="{FF2B5EF4-FFF2-40B4-BE49-F238E27FC236}">
                    <a16:creationId xmlns:a16="http://schemas.microsoft.com/office/drawing/2014/main" id="{3B6E4022-59CC-4B7A-A1A9-81F611EFE102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857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1" name="Line 234">
                <a:extLst>
                  <a:ext uri="{FF2B5EF4-FFF2-40B4-BE49-F238E27FC236}">
                    <a16:creationId xmlns:a16="http://schemas.microsoft.com/office/drawing/2014/main" id="{628037D5-C480-47F0-9013-2ECD634820C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  <p:sp>
            <p:nvSpPr>
              <p:cNvPr id="252" name="Line 236">
                <a:extLst>
                  <a:ext uri="{FF2B5EF4-FFF2-40B4-BE49-F238E27FC236}">
                    <a16:creationId xmlns:a16="http://schemas.microsoft.com/office/drawing/2014/main" id="{DBA468E2-B981-4F27-A826-0C4A5FF9D71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000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3" name="Line 238">
                <a:extLst>
                  <a:ext uri="{FF2B5EF4-FFF2-40B4-BE49-F238E27FC236}">
                    <a16:creationId xmlns:a16="http://schemas.microsoft.com/office/drawing/2014/main" id="{E9D9F40E-8453-4242-8D65-FF9A1D18CED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428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4" name="Line 240">
                <a:extLst>
                  <a:ext uri="{FF2B5EF4-FFF2-40B4-BE49-F238E27FC236}">
                    <a16:creationId xmlns:a16="http://schemas.microsoft.com/office/drawing/2014/main" id="{227489E9-60E1-466A-B71F-1ACED01C1A4A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7147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5" name="Line 244">
                <a:extLst>
                  <a:ext uri="{FF2B5EF4-FFF2-40B4-BE49-F238E27FC236}">
                    <a16:creationId xmlns:a16="http://schemas.microsoft.com/office/drawing/2014/main" id="{B5CCAAC7-8174-4200-A397-45C8D7D80EA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286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6" name="Line 246">
                <a:extLst>
                  <a:ext uri="{FF2B5EF4-FFF2-40B4-BE49-F238E27FC236}">
                    <a16:creationId xmlns:a16="http://schemas.microsoft.com/office/drawing/2014/main" id="{D86C1CFE-8BFB-46A2-8127-E7DEFC21A11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572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7" name="Line 250">
                <a:extLst>
                  <a:ext uri="{FF2B5EF4-FFF2-40B4-BE49-F238E27FC236}">
                    <a16:creationId xmlns:a16="http://schemas.microsoft.com/office/drawing/2014/main" id="{56D39B38-C9FC-4A34-9954-1E1A7C259AA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8" name="Line 252">
                <a:extLst>
                  <a:ext uri="{FF2B5EF4-FFF2-40B4-BE49-F238E27FC236}">
                    <a16:creationId xmlns:a16="http://schemas.microsoft.com/office/drawing/2014/main" id="{F0410102-824B-49B6-8DE2-58AEDF2D79C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143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59" name="Line 254">
                <a:extLst>
                  <a:ext uri="{FF2B5EF4-FFF2-40B4-BE49-F238E27FC236}">
                    <a16:creationId xmlns:a16="http://schemas.microsoft.com/office/drawing/2014/main" id="{4A4A2A15-2B21-4765-BE1E-0F9D7ED5CC3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429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0" name="Line 256">
                <a:extLst>
                  <a:ext uri="{FF2B5EF4-FFF2-40B4-BE49-F238E27FC236}">
                    <a16:creationId xmlns:a16="http://schemas.microsoft.com/office/drawing/2014/main" id="{4882F819-9CC4-4170-B7D9-66F2614199F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572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1" name="Line 258">
                <a:extLst>
                  <a:ext uri="{FF2B5EF4-FFF2-40B4-BE49-F238E27FC236}">
                    <a16:creationId xmlns:a16="http://schemas.microsoft.com/office/drawing/2014/main" id="{EA40A8CD-5143-4A7B-A0B3-50F8C9503F1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000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2" name="Line 260">
                <a:extLst>
                  <a:ext uri="{FF2B5EF4-FFF2-40B4-BE49-F238E27FC236}">
                    <a16:creationId xmlns:a16="http://schemas.microsoft.com/office/drawing/2014/main" id="{F71CB355-B0EB-438D-A119-00A4993ACDE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286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3" name="Line 262">
                <a:extLst>
                  <a:ext uri="{FF2B5EF4-FFF2-40B4-BE49-F238E27FC236}">
                    <a16:creationId xmlns:a16="http://schemas.microsoft.com/office/drawing/2014/main" id="{14A4B447-DF58-486C-BB91-1C3FDA53E87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429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4" name="Line 264">
                <a:extLst>
                  <a:ext uri="{FF2B5EF4-FFF2-40B4-BE49-F238E27FC236}">
                    <a16:creationId xmlns:a16="http://schemas.microsoft.com/office/drawing/2014/main" id="{219BB3D5-F6C3-42C1-BDD9-2B748C625FA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857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5" name="Line 266">
                <a:extLst>
                  <a:ext uri="{FF2B5EF4-FFF2-40B4-BE49-F238E27FC236}">
                    <a16:creationId xmlns:a16="http://schemas.microsoft.com/office/drawing/2014/main" id="{569D7BF8-D9EE-4412-9D8B-28637A15537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314325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6" name="Line 268">
                <a:extLst>
                  <a:ext uri="{FF2B5EF4-FFF2-40B4-BE49-F238E27FC236}">
                    <a16:creationId xmlns:a16="http://schemas.microsoft.com/office/drawing/2014/main" id="{124E4B8B-C23C-4C6B-88F4-E4D6148A983F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286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7" name="Line 270">
                <a:extLst>
                  <a:ext uri="{FF2B5EF4-FFF2-40B4-BE49-F238E27FC236}">
                    <a16:creationId xmlns:a16="http://schemas.microsoft.com/office/drawing/2014/main" id="{50A552D0-5BE4-4C00-AE63-0E0E9017825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1714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0D255ED6-6E73-4021-AC13-29328BB9E2A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4000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69" name="Line 274">
                <a:extLst>
                  <a:ext uri="{FF2B5EF4-FFF2-40B4-BE49-F238E27FC236}">
                    <a16:creationId xmlns:a16="http://schemas.microsoft.com/office/drawing/2014/main" id="{6F9BF373-D964-49B2-8258-E4513DCCC028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143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0" name="Line 276">
                <a:extLst>
                  <a:ext uri="{FF2B5EF4-FFF2-40B4-BE49-F238E27FC236}">
                    <a16:creationId xmlns:a16="http://schemas.microsoft.com/office/drawing/2014/main" id="{86477187-E02F-4E66-A775-DC19DCD6EB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571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1" name="Line 278">
                <a:extLst>
                  <a:ext uri="{FF2B5EF4-FFF2-40B4-BE49-F238E27FC236}">
                    <a16:creationId xmlns:a16="http://schemas.microsoft.com/office/drawing/2014/main" id="{472827F0-1091-44E6-AFC4-62B20C419FD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28575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2" name="Line 256">
                <a:extLst>
                  <a:ext uri="{FF2B5EF4-FFF2-40B4-BE49-F238E27FC236}">
                    <a16:creationId xmlns:a16="http://schemas.microsoft.com/office/drawing/2014/main" id="{BCA05744-1201-4482-8476-28924479A73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685800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/>
              </a:p>
            </p:txBody>
          </p:sp>
          <p:sp>
            <p:nvSpPr>
              <p:cNvPr id="273" name="Line 234">
                <a:extLst>
                  <a:ext uri="{FF2B5EF4-FFF2-40B4-BE49-F238E27FC236}">
                    <a16:creationId xmlns:a16="http://schemas.microsoft.com/office/drawing/2014/main" id="{F85459DB-D9E5-46DA-AEA9-18B327DC319B}"/>
                  </a:ext>
                </a:extLst>
              </p:cNvPr>
              <p:cNvSpPr>
                <a:spLocks noChangeShapeType="1"/>
              </p:cNvSpPr>
              <p:nvPr userDrawn="1"/>
            </p:nvSpPr>
            <p:spPr bwMode="gray">
              <a:xfrm>
                <a:off x="-319714" y="0"/>
                <a:ext cx="240289" cy="0"/>
              </a:xfrm>
              <a:prstGeom prst="line">
                <a:avLst/>
              </a:prstGeom>
              <a:noFill/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dirty="0"/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BC9-7258-4DEA-9BDE-C079C2C3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55030" y="6280563"/>
            <a:ext cx="5097600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Introductie Datastage – okt 2021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0FDB-B4A5-47A6-9893-5DF35572C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71500" y="6280563"/>
            <a:ext cx="283529" cy="57743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fld id="{EEC0F82C-4994-47DA-8D9B-99D78D224F6D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E918D77D-A7CA-465F-8719-55A97D7510F5}"/>
              </a:ext>
            </a:extLst>
          </p:cNvPr>
          <p:cNvSpPr txBox="1">
            <a:spLocks/>
          </p:cNvSpPr>
          <p:nvPr userDrawn="1"/>
        </p:nvSpPr>
        <p:spPr bwMode="gray">
          <a:xfrm>
            <a:off x="-3163456" y="422"/>
            <a:ext cx="3163455" cy="2342813"/>
          </a:xfrm>
          <a:prstGeom prst="rect">
            <a:avLst/>
          </a:prstGeom>
          <a:noFill/>
        </p:spPr>
        <p:txBody>
          <a:bodyPr vert="horz" lIns="0" tIns="0" rIns="432000" bIns="0" rtlCol="0">
            <a:noAutofit/>
          </a:bodyPr>
          <a:lstStyle>
            <a:lvl1pPr marL="0" indent="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Nuon Matthew Light" panose="02000506040000020004" pitchFamily="50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4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76000" indent="-216000" algn="l" defTabSz="685800" rtl="0" eaLnBrk="1" latinLnBrk="0" hangingPunct="1">
              <a:lnSpc>
                <a:spcPct val="101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l-NL" sz="1100" b="1" dirty="0">
                <a:solidFill>
                  <a:schemeClr val="tx1"/>
                </a:solidFill>
              </a:rPr>
              <a:t>Gebruik de UWV bullets met de button ‘Lijstniveau’.</a:t>
            </a:r>
          </a:p>
          <a:p>
            <a:pPr>
              <a:spcBef>
                <a:spcPts val="0"/>
              </a:spcBef>
            </a:pPr>
            <a:endParaRPr lang="nl-NL" sz="1100" b="1" dirty="0">
              <a:solidFill>
                <a:schemeClr val="tx1"/>
              </a:solidFill>
            </a:endParaRP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1: tekst zonder bullet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sz="1100" dirty="0">
                <a:solidFill>
                  <a:schemeClr val="tx1"/>
                </a:solidFill>
              </a:rPr>
              <a:t>Niveau 2 t/m 5: tekst met bullets</a:t>
            </a:r>
          </a:p>
          <a:p>
            <a:pPr marL="171450" lvl="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nl-NL" sz="11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Typ je tekst op de eerste tekstregel. Vergeet nu de standaard button voor bullets (rode kruis). </a:t>
            </a:r>
          </a:p>
          <a:p>
            <a:pPr lvl="0">
              <a:spcBef>
                <a:spcPts val="0"/>
              </a:spcBef>
            </a:pPr>
            <a:r>
              <a:rPr lang="nl-NL" sz="1100" dirty="0">
                <a:solidFill>
                  <a:schemeClr val="tx1"/>
                </a:solidFill>
              </a:rPr>
              <a:t>Klik op het pijltje naar links en je verlaagt het tekstniveau. Klik op het pijltje naar rechts en je verhoogt het tekstniveau. </a:t>
            </a:r>
          </a:p>
          <a:p>
            <a:pPr>
              <a:spcBef>
                <a:spcPts val="0"/>
              </a:spcBef>
            </a:pPr>
            <a:endParaRPr lang="nl-NL" sz="1200" dirty="0">
              <a:solidFill>
                <a:schemeClr val="tx1"/>
              </a:solidFill>
            </a:endParaRPr>
          </a:p>
        </p:txBody>
      </p:sp>
      <p:pic>
        <p:nvPicPr>
          <p:cNvPr id="11" name="Afbeelding 25">
            <a:extLst>
              <a:ext uri="{FF2B5EF4-FFF2-40B4-BE49-F238E27FC236}">
                <a16:creationId xmlns:a16="http://schemas.microsoft.com/office/drawing/2014/main" id="{10D60BFC-7F31-4367-9DFC-324A637126FF}"/>
              </a:ext>
            </a:extLst>
          </p:cNvPr>
          <p:cNvPicPr>
            <a:picLocks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-3163455" y="2278596"/>
            <a:ext cx="2686285" cy="7506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33B522-924E-4097-8F7C-82F110CF920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71500" y="1531538"/>
            <a:ext cx="11049000" cy="456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Niveau 1</a:t>
            </a:r>
          </a:p>
          <a:p>
            <a:pPr lvl="1"/>
            <a:r>
              <a:rPr lang="nl-NL" noProof="0" dirty="0"/>
              <a:t>Niveau 2</a:t>
            </a:r>
          </a:p>
          <a:p>
            <a:pPr lvl="2"/>
            <a:r>
              <a:rPr lang="nl-NL" noProof="0" dirty="0"/>
              <a:t>Niveau 3</a:t>
            </a:r>
          </a:p>
          <a:p>
            <a:pPr lvl="3"/>
            <a:r>
              <a:rPr lang="nl-NL" noProof="0" dirty="0"/>
              <a:t>Niveau 4</a:t>
            </a:r>
          </a:p>
          <a:p>
            <a:pPr lvl="4"/>
            <a:r>
              <a:rPr lang="nl-NL" noProof="0" dirty="0"/>
              <a:t>Niveau 5</a:t>
            </a:r>
          </a:p>
          <a:p>
            <a:pPr lvl="5"/>
            <a:r>
              <a:rPr lang="nl-NL" noProof="0" dirty="0"/>
              <a:t>Niveau 6</a:t>
            </a:r>
          </a:p>
          <a:p>
            <a:pPr lvl="6"/>
            <a:r>
              <a:rPr lang="nl-NL" noProof="0" dirty="0"/>
              <a:t>Niveau 7</a:t>
            </a:r>
          </a:p>
          <a:p>
            <a:pPr lvl="7"/>
            <a:r>
              <a:rPr lang="nl-NL" noProof="0" dirty="0"/>
              <a:t>Niveau 8</a:t>
            </a:r>
          </a:p>
          <a:p>
            <a:pPr lvl="8"/>
            <a:r>
              <a:rPr lang="nl-NL" noProof="0" dirty="0"/>
              <a:t>Niveau 9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150BF419-8B74-4D04-B0E8-49FE4CC683C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71500" y="285752"/>
            <a:ext cx="11049000" cy="12382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titel aan te passen</a:t>
            </a:r>
            <a:endParaRPr lang="nl-NL" noProof="0" dirty="0"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1654D9CB-7204-4471-AF30-3FA9695FC877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1047668" y="6285600"/>
            <a:ext cx="572400" cy="572400"/>
          </a:xfrm>
          <a:prstGeom prst="rect">
            <a:avLst/>
          </a:prstGeom>
          <a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lang="nl-NL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7300" marR="0" indent="-179388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9250" indent="-179388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618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55" r:id="rId3"/>
    <p:sldLayoutId id="2147483657" r:id="rId4"/>
    <p:sldLayoutId id="2147483650" r:id="rId5"/>
    <p:sldLayoutId id="2147483652" r:id="rId6"/>
    <p:sldLayoutId id="2147483663" r:id="rId7"/>
    <p:sldLayoutId id="2147483653" r:id="rId8"/>
    <p:sldLayoutId id="2147483658" r:id="rId9"/>
    <p:sldLayoutId id="2147483662" r:id="rId10"/>
    <p:sldLayoutId id="2147483654" r:id="rId11"/>
    <p:sldLayoutId id="2147483667" r:id="rId12"/>
    <p:sldLayoutId id="2147483661" r:id="rId13"/>
    <p:sldLayoutId id="2147483665" r:id="rId14"/>
    <p:sldLayoutId id="2147483664" r:id="rId15"/>
    <p:sldLayoutId id="2147483668" r:id="rId16"/>
    <p:sldLayoutId id="2147483669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lang="nl-NL" sz="16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1257300" marR="0" indent="-179388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SzTx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19250" indent="-179388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0" userDrawn="1">
          <p15:clr>
            <a:srgbClr val="F26B43"/>
          </p15:clr>
        </p15:guide>
        <p15:guide id="2" pos="7320" userDrawn="1">
          <p15:clr>
            <a:srgbClr val="F26B43"/>
          </p15:clr>
        </p15:guide>
        <p15:guide id="3" orient="horz" pos="4140" userDrawn="1">
          <p15:clr>
            <a:srgbClr val="F26B43"/>
          </p15:clr>
        </p15:guide>
        <p15:guide id="4" orient="horz" pos="180" userDrawn="1">
          <p15:clr>
            <a:srgbClr val="F26B43"/>
          </p15:clr>
        </p15:guide>
        <p15:guide id="5" pos="7142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3846" userDrawn="1">
          <p15:clr>
            <a:srgbClr val="F26B43"/>
          </p15:clr>
        </p15:guide>
        <p15:guide id="8" pos="6606" userDrawn="1">
          <p15:clr>
            <a:srgbClr val="F26B43"/>
          </p15:clr>
        </p15:guide>
        <p15:guide id="9" orient="horz" pos="3780" userDrawn="1">
          <p15:clr>
            <a:srgbClr val="F26B43"/>
          </p15:clr>
        </p15:guide>
        <p15:guide id="10" pos="3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896815" y="1342159"/>
            <a:ext cx="10363200" cy="2134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" sz="3200" dirty="0" smtClean="0"/>
              <a:t>Connectie met Information Governance Catalog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2000" dirty="0" smtClean="0"/>
              <a:t>InfoSphere Data Architect </a:t>
            </a:r>
            <a:endParaRPr sz="2000" dirty="0"/>
          </a:p>
        </p:txBody>
      </p:sp>
      <p:sp>
        <p:nvSpPr>
          <p:cNvPr id="2" name="Tekstvak 1"/>
          <p:cNvSpPr txBox="1"/>
          <p:nvPr/>
        </p:nvSpPr>
        <p:spPr>
          <a:xfrm>
            <a:off x="896815" y="5212080"/>
            <a:ext cx="1883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solidFill>
                  <a:schemeClr val="bg1"/>
                </a:solidFill>
              </a:rPr>
              <a:t>Gilbert Nuijten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Januari 2022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Koppelen attributen IDA met term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967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Zoals je nu kan zien is het attribuut gekoppeld aan een </a:t>
            </a:r>
            <a:r>
              <a:rPr lang="nl-NL" sz="2000" i="1" dirty="0" smtClean="0">
                <a:solidFill>
                  <a:schemeClr val="tx2"/>
                </a:solidFill>
              </a:rPr>
              <a:t>business term</a:t>
            </a:r>
            <a:r>
              <a:rPr lang="nl-NL" sz="2000" dirty="0" smtClean="0">
                <a:solidFill>
                  <a:schemeClr val="tx2"/>
                </a:solidFill>
              </a:rPr>
              <a:t> in IGC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82" y="2051387"/>
            <a:ext cx="5381625" cy="2800350"/>
          </a:xfrm>
          <a:prstGeom prst="rect">
            <a:avLst/>
          </a:prstGeom>
        </p:spPr>
      </p:pic>
      <p:sp>
        <p:nvSpPr>
          <p:cNvPr id="6" name="Tekstvak 3"/>
          <p:cNvSpPr txBox="1"/>
          <p:nvPr/>
        </p:nvSpPr>
        <p:spPr>
          <a:xfrm>
            <a:off x="7568697" y="3266896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85033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/>
              <a:t>Onderwerpen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 smtClean="0"/>
              <a:t>Introductie IDA. Nuijten GSM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712462" y="2047049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Business term koppelen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712462" y="1260763"/>
            <a:ext cx="538273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Connectie maken en updaten</a:t>
            </a:r>
            <a:endParaRPr lang="nl-NL" sz="20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50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Information </a:t>
            </a:r>
            <a:r>
              <a:rPr lang="nl-NL" dirty="0" err="1" smtClean="0"/>
              <a:t>Governance</a:t>
            </a:r>
            <a:r>
              <a:rPr lang="nl-NL" dirty="0" smtClean="0"/>
              <a:t> </a:t>
            </a:r>
            <a:r>
              <a:rPr lang="nl-NL" dirty="0" err="1" smtClean="0"/>
              <a:t>Catalog</a:t>
            </a:r>
            <a:r>
              <a:rPr lang="nl-NL" dirty="0" smtClean="0"/>
              <a:t>,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8" y="1097280"/>
            <a:ext cx="100938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Een </a:t>
            </a:r>
            <a:r>
              <a:rPr lang="nl-NL" sz="2000" b="1" dirty="0" smtClean="0">
                <a:solidFill>
                  <a:schemeClr val="tx2"/>
                </a:solidFill>
              </a:rPr>
              <a:t>zeer belangrijk mechanisme </a:t>
            </a:r>
            <a:r>
              <a:rPr lang="nl-NL" sz="2000" dirty="0" smtClean="0">
                <a:solidFill>
                  <a:schemeClr val="tx2"/>
                </a:solidFill>
              </a:rPr>
              <a:t>in datamanagement van het DIM is dat elk attribuut een functionele omschrijving </a:t>
            </a:r>
            <a:r>
              <a:rPr lang="nl-NL" sz="2000" dirty="0" smtClean="0">
                <a:solidFill>
                  <a:schemeClr val="tx2"/>
                </a:solidFill>
              </a:rPr>
              <a:t>toegeweze</a:t>
            </a:r>
            <a:r>
              <a:rPr lang="nl-NL" sz="2000" dirty="0" smtClean="0">
                <a:solidFill>
                  <a:schemeClr val="tx2"/>
                </a:solidFill>
              </a:rPr>
              <a:t>n krijgt</a:t>
            </a:r>
            <a:endParaRPr lang="nl-NL" sz="2000" dirty="0" smtClean="0">
              <a:solidFill>
                <a:schemeClr val="tx2"/>
              </a:solidFill>
            </a:endParaRPr>
          </a:p>
          <a:p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Elk attribuut in IDA dient gekoppeld te zijn aan een business term in </a:t>
            </a:r>
            <a:r>
              <a:rPr lang="nl-NL" sz="2000" dirty="0" smtClean="0">
                <a:solidFill>
                  <a:schemeClr val="tx2"/>
                </a:solidFill>
              </a:rPr>
              <a:t>IGC</a:t>
            </a:r>
            <a:endParaRPr lang="nl-NL" sz="2000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Connectie met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36092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Ga naar </a:t>
            </a:r>
            <a:r>
              <a:rPr lang="nl-NL" sz="2000" i="1" dirty="0" err="1" smtClean="0">
                <a:solidFill>
                  <a:schemeClr val="tx2"/>
                </a:solidFill>
              </a:rPr>
              <a:t>Window</a:t>
            </a:r>
            <a:r>
              <a:rPr lang="nl-NL" sz="2000" i="1" dirty="0" smtClean="0">
                <a:solidFill>
                  <a:schemeClr val="tx2"/>
                </a:solidFill>
              </a:rPr>
              <a:t> (</a:t>
            </a:r>
            <a:r>
              <a:rPr lang="nl-NL" sz="2000" dirty="0" smtClean="0">
                <a:solidFill>
                  <a:schemeClr val="tx2"/>
                </a:solidFill>
              </a:rPr>
              <a:t>In IDA)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op </a:t>
            </a:r>
            <a:r>
              <a:rPr lang="nl-NL" sz="2000" i="1" dirty="0" err="1" smtClean="0">
                <a:solidFill>
                  <a:schemeClr val="tx2"/>
                </a:solidFill>
              </a:rPr>
              <a:t>preference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op </a:t>
            </a:r>
            <a:r>
              <a:rPr lang="nl-NL" sz="2000" i="1" dirty="0" smtClean="0">
                <a:solidFill>
                  <a:schemeClr val="tx2"/>
                </a:solidFill>
              </a:rPr>
              <a:t>Business </a:t>
            </a:r>
            <a:r>
              <a:rPr lang="nl-NL" sz="2000" i="1" dirty="0" err="1" smtClean="0">
                <a:solidFill>
                  <a:schemeClr val="tx2"/>
                </a:solidFill>
              </a:rPr>
              <a:t>Glossary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En vul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>
                <a:solidFill>
                  <a:schemeClr val="tx2"/>
                </a:solidFill>
              </a:rPr>
              <a:t>Host</a:t>
            </a:r>
            <a:r>
              <a:rPr lang="nl-NL" sz="2000" i="1" dirty="0" smtClean="0">
                <a:solidFill>
                  <a:schemeClr val="tx2"/>
                </a:solidFill>
              </a:rPr>
              <a:t>:		be03qap456uwvrm.hrc.ba.uwv.nl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Port</a:t>
            </a:r>
            <a:r>
              <a:rPr lang="nl-NL" sz="2000" dirty="0" smtClean="0">
                <a:solidFill>
                  <a:schemeClr val="tx2"/>
                </a:solidFill>
              </a:rPr>
              <a:t>: 		443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Username</a:t>
            </a:r>
            <a:r>
              <a:rPr lang="nl-NL" sz="2000" dirty="0" smtClean="0">
                <a:solidFill>
                  <a:schemeClr val="tx2"/>
                </a:solidFill>
              </a:rPr>
              <a:t>: 	</a:t>
            </a:r>
            <a:r>
              <a:rPr lang="nl-NL" sz="2000" dirty="0">
                <a:solidFill>
                  <a:schemeClr val="tx2"/>
                </a:solidFill>
              </a:rPr>
              <a:t>Jouw UWV PUIK </a:t>
            </a:r>
            <a:r>
              <a:rPr lang="nl-NL" sz="2000" dirty="0" err="1" smtClean="0">
                <a:solidFill>
                  <a:schemeClr val="tx2"/>
                </a:solidFill>
              </a:rPr>
              <a:t>id</a:t>
            </a:r>
            <a:r>
              <a:rPr lang="nl-NL" sz="2000" dirty="0" smtClean="0">
                <a:solidFill>
                  <a:schemeClr val="tx2"/>
                </a:solidFill>
              </a:rPr>
              <a:t> (zonder @UWV.NL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Password:	</a:t>
            </a:r>
            <a:r>
              <a:rPr lang="nl-NL" sz="2000" dirty="0" smtClean="0">
                <a:solidFill>
                  <a:schemeClr val="tx2"/>
                </a:solidFill>
              </a:rPr>
              <a:t>Jouw bijbehorende wachtwoord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op </a:t>
            </a:r>
            <a:r>
              <a:rPr lang="nl-NL" sz="2000" i="1" dirty="0" err="1" smtClean="0">
                <a:solidFill>
                  <a:schemeClr val="tx2"/>
                </a:solidFill>
              </a:rPr>
              <a:t>Apply</a:t>
            </a:r>
            <a:r>
              <a:rPr lang="nl-NL" sz="2000" dirty="0" smtClean="0">
                <a:solidFill>
                  <a:schemeClr val="tx2"/>
                </a:solidFill>
              </a:rPr>
              <a:t> en daarna </a:t>
            </a:r>
            <a:r>
              <a:rPr lang="nl-NL" sz="2000" i="1" dirty="0" smtClean="0">
                <a:solidFill>
                  <a:schemeClr val="tx2"/>
                </a:solidFill>
              </a:rPr>
              <a:t>OK</a:t>
            </a:r>
            <a:r>
              <a:rPr lang="nl-NL" sz="2000" dirty="0" smtClean="0">
                <a:solidFill>
                  <a:schemeClr val="tx2"/>
                </a:solidFill>
              </a:rPr>
              <a:t>.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885" y="391856"/>
            <a:ext cx="3353460" cy="199738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46" y="2728875"/>
            <a:ext cx="4013750" cy="3575540"/>
          </a:xfrm>
          <a:prstGeom prst="rect">
            <a:avLst/>
          </a:prstGeom>
        </p:spPr>
      </p:pic>
      <p:sp>
        <p:nvSpPr>
          <p:cNvPr id="7" name="Tekstvak 3"/>
          <p:cNvSpPr txBox="1"/>
          <p:nvPr/>
        </p:nvSpPr>
        <p:spPr>
          <a:xfrm>
            <a:off x="8965995" y="1587172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8" name="Tekstvak 3"/>
          <p:cNvSpPr txBox="1"/>
          <p:nvPr/>
        </p:nvSpPr>
        <p:spPr>
          <a:xfrm>
            <a:off x="10391870" y="4054512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40544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Connectie met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63819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Indien IDA je vraagt of je wilt downloaden, </a:t>
            </a: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smtClean="0">
                <a:solidFill>
                  <a:schemeClr val="tx2"/>
                </a:solidFill>
              </a:rPr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Dit kan even </a:t>
            </a:r>
            <a:r>
              <a:rPr lang="nl-NL" sz="2000" dirty="0" smtClean="0">
                <a:solidFill>
                  <a:schemeClr val="tx2"/>
                </a:solidFill>
              </a:rPr>
              <a:t>duren, </a:t>
            </a:r>
            <a:r>
              <a:rPr lang="nl-NL" sz="2000" dirty="0" smtClean="0">
                <a:solidFill>
                  <a:schemeClr val="tx2"/>
                </a:solidFill>
              </a:rPr>
              <a:t>ongeveer 1 minuut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kan vervolgens de IGC inhoud zien in de </a:t>
            </a:r>
            <a:r>
              <a:rPr lang="nl-NL" sz="2000" i="1" dirty="0" err="1" smtClean="0">
                <a:solidFill>
                  <a:schemeClr val="tx2"/>
                </a:solidFill>
              </a:rPr>
              <a:t>Glossary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explorer</a:t>
            </a:r>
            <a:r>
              <a:rPr lang="nl-NL" sz="2000" dirty="0" smtClean="0">
                <a:solidFill>
                  <a:schemeClr val="tx2"/>
                </a:solidFill>
              </a:rPr>
              <a:t> 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93" y="1914530"/>
            <a:ext cx="2919292" cy="1885667"/>
          </a:xfrm>
          <a:prstGeom prst="rect">
            <a:avLst/>
          </a:prstGeom>
        </p:spPr>
      </p:pic>
      <p:sp>
        <p:nvSpPr>
          <p:cNvPr id="5" name="Tekstvak 3"/>
          <p:cNvSpPr txBox="1"/>
          <p:nvPr/>
        </p:nvSpPr>
        <p:spPr>
          <a:xfrm>
            <a:off x="9242079" y="248803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5074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Connectie met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6381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Indien je de </a:t>
            </a:r>
            <a:r>
              <a:rPr lang="nl-NL" sz="2000" i="1" dirty="0" err="1" smtClean="0">
                <a:solidFill>
                  <a:schemeClr val="tx2"/>
                </a:solidFill>
              </a:rPr>
              <a:t>Glossary</a:t>
            </a:r>
            <a:r>
              <a:rPr lang="nl-NL" sz="2000" i="1" dirty="0" smtClean="0">
                <a:solidFill>
                  <a:schemeClr val="tx2"/>
                </a:solidFill>
              </a:rPr>
              <a:t> Explorer</a:t>
            </a:r>
            <a:r>
              <a:rPr lang="nl-NL" sz="2000" dirty="0" smtClean="0">
                <a:solidFill>
                  <a:schemeClr val="tx2"/>
                </a:solidFill>
              </a:rPr>
              <a:t> niet ziet, ga naar: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Show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err="1" smtClean="0">
                <a:solidFill>
                  <a:schemeClr val="tx2"/>
                </a:solidFill>
              </a:rPr>
              <a:t>Others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Business </a:t>
            </a:r>
            <a:r>
              <a:rPr lang="nl-NL" sz="2000" i="1" dirty="0" err="1" smtClean="0">
                <a:solidFill>
                  <a:schemeClr val="tx2"/>
                </a:solidFill>
              </a:rPr>
              <a:t>Glossary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err="1" smtClean="0">
                <a:solidFill>
                  <a:schemeClr val="tx2"/>
                </a:solidFill>
              </a:rPr>
              <a:t>Glossary</a:t>
            </a:r>
            <a:r>
              <a:rPr lang="nl-NL" sz="2000" i="1" dirty="0" smtClean="0">
                <a:solidFill>
                  <a:schemeClr val="tx2"/>
                </a:solidFill>
              </a:rPr>
              <a:t> Explorer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28" y="394234"/>
            <a:ext cx="2687204" cy="2611261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883" y="3005495"/>
            <a:ext cx="2550484" cy="3425577"/>
          </a:xfrm>
          <a:prstGeom prst="rect">
            <a:avLst/>
          </a:prstGeom>
        </p:spPr>
      </p:pic>
      <p:sp>
        <p:nvSpPr>
          <p:cNvPr id="6" name="Tekstvak 3"/>
          <p:cNvSpPr txBox="1"/>
          <p:nvPr/>
        </p:nvSpPr>
        <p:spPr>
          <a:xfrm>
            <a:off x="9821501" y="2037723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7" name="Tekstvak 3"/>
          <p:cNvSpPr txBox="1"/>
          <p:nvPr/>
        </p:nvSpPr>
        <p:spPr>
          <a:xfrm>
            <a:off x="9939196" y="375051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301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Updaten van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967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Je kan IGC beter automatisch laten update Ga naar: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err="1" smtClean="0">
                <a:solidFill>
                  <a:schemeClr val="tx2"/>
                </a:solidFill>
              </a:rPr>
              <a:t>Window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err="1" smtClean="0">
                <a:solidFill>
                  <a:schemeClr val="tx2"/>
                </a:solidFill>
              </a:rPr>
              <a:t>Preferences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Business </a:t>
            </a:r>
            <a:r>
              <a:rPr lang="nl-NL" sz="2000" i="1" dirty="0" err="1" smtClean="0">
                <a:solidFill>
                  <a:schemeClr val="tx2"/>
                </a:solidFill>
              </a:rPr>
              <a:t>Glossary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sz="2000" i="1" dirty="0" smtClean="0">
                <a:solidFill>
                  <a:schemeClr val="tx2"/>
                </a:solidFill>
              </a:rPr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En kies: </a:t>
            </a:r>
            <a:r>
              <a:rPr lang="nl-NL" sz="2000" i="1" dirty="0" err="1" smtClean="0">
                <a:solidFill>
                  <a:schemeClr val="tx2"/>
                </a:solidFill>
              </a:rPr>
              <a:t>Automatically</a:t>
            </a:r>
            <a:r>
              <a:rPr lang="nl-NL" sz="2000" i="1" dirty="0" smtClean="0">
                <a:solidFill>
                  <a:schemeClr val="tx2"/>
                </a:solidFill>
              </a:rPr>
              <a:t> check </a:t>
            </a:r>
            <a:r>
              <a:rPr lang="nl-NL" sz="2000" i="1" dirty="0" err="1" smtClean="0">
                <a:solidFill>
                  <a:schemeClr val="tx2"/>
                </a:solidFill>
              </a:rPr>
              <a:t>for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glossary</a:t>
            </a:r>
            <a:r>
              <a:rPr lang="nl-NL" sz="2000" i="1" dirty="0" smtClean="0">
                <a:solidFill>
                  <a:schemeClr val="tx2"/>
                </a:solidFill>
              </a:rPr>
              <a:t>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De rest zijn persoonlijke voorkeuren, over het algemeen zal een </a:t>
            </a:r>
            <a:r>
              <a:rPr lang="nl-NL" sz="2000" i="1" dirty="0" smtClean="0">
                <a:solidFill>
                  <a:schemeClr val="tx2"/>
                </a:solidFill>
              </a:rPr>
              <a:t>update</a:t>
            </a:r>
            <a:r>
              <a:rPr lang="nl-NL" sz="2000" dirty="0" smtClean="0">
                <a:solidFill>
                  <a:schemeClr val="tx2"/>
                </a:solidFill>
              </a:rPr>
              <a:t>, als je IDA opstart, voldoende </a:t>
            </a:r>
            <a:r>
              <a:rPr lang="nl-NL" sz="2000" dirty="0" smtClean="0">
                <a:solidFill>
                  <a:schemeClr val="tx2"/>
                </a:solidFill>
              </a:rPr>
              <a:t>zijn is mijn ervaring</a:t>
            </a:r>
            <a:endParaRPr lang="nl-NL" sz="20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0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</a:t>
            </a:r>
            <a:r>
              <a:rPr lang="nl-NL" sz="2000" i="1" dirty="0" err="1" smtClean="0">
                <a:solidFill>
                  <a:schemeClr val="tx2"/>
                </a:solidFill>
              </a:rPr>
              <a:t>Apply</a:t>
            </a:r>
            <a:r>
              <a:rPr lang="nl-NL" sz="2000" dirty="0" smtClean="0">
                <a:solidFill>
                  <a:schemeClr val="tx2"/>
                </a:solidFill>
              </a:rPr>
              <a:t> en daarna </a:t>
            </a:r>
            <a:r>
              <a:rPr lang="nl-NL" sz="2000" i="1" dirty="0" smtClean="0">
                <a:solidFill>
                  <a:schemeClr val="tx2"/>
                </a:solidFill>
              </a:rPr>
              <a:t>OK</a:t>
            </a:r>
          </a:p>
          <a:p>
            <a:pPr lvl="1"/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94" y="490009"/>
            <a:ext cx="3353460" cy="199738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000" y="2995331"/>
            <a:ext cx="3537500" cy="3363078"/>
          </a:xfrm>
          <a:prstGeom prst="rect">
            <a:avLst/>
          </a:prstGeom>
        </p:spPr>
      </p:pic>
      <p:sp>
        <p:nvSpPr>
          <p:cNvPr id="8" name="Tekstvak 3"/>
          <p:cNvSpPr txBox="1"/>
          <p:nvPr/>
        </p:nvSpPr>
        <p:spPr>
          <a:xfrm>
            <a:off x="9851750" y="182294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9" name="Tekstvak 3"/>
          <p:cNvSpPr txBox="1"/>
          <p:nvPr/>
        </p:nvSpPr>
        <p:spPr>
          <a:xfrm>
            <a:off x="10844134" y="359027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05622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Koppelen attributen IDA met term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967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Ga naar </a:t>
            </a:r>
            <a:r>
              <a:rPr lang="nl-NL" sz="2000" i="1" dirty="0" smtClean="0">
                <a:solidFill>
                  <a:schemeClr val="tx2"/>
                </a:solidFill>
              </a:rPr>
              <a:t>Data </a:t>
            </a:r>
            <a:r>
              <a:rPr lang="nl-NL" sz="2000" i="1" dirty="0" err="1" smtClean="0">
                <a:solidFill>
                  <a:schemeClr val="tx2"/>
                </a:solidFill>
              </a:rPr>
              <a:t>Models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Open een logisch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Open een entiteit/tabel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een attribuut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Ga naar </a:t>
            </a:r>
            <a:r>
              <a:rPr lang="nl-NL" sz="2000" i="1" dirty="0" err="1" smtClean="0">
                <a:solidFill>
                  <a:schemeClr val="tx2"/>
                </a:solidFill>
              </a:rPr>
              <a:t>Properties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Ga naar </a:t>
            </a:r>
            <a:r>
              <a:rPr lang="nl-NL" sz="2000" i="1" dirty="0" err="1" smtClean="0">
                <a:solidFill>
                  <a:schemeClr val="tx2"/>
                </a:solidFill>
              </a:rPr>
              <a:t>Assigned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to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terms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op </a:t>
            </a:r>
            <a:r>
              <a:rPr lang="nl-NL" sz="2000" i="1" dirty="0" err="1" smtClean="0">
                <a:solidFill>
                  <a:schemeClr val="tx2"/>
                </a:solidFill>
              </a:rPr>
              <a:t>Assigne</a:t>
            </a:r>
            <a:r>
              <a:rPr lang="nl-NL" sz="2000" i="1" dirty="0" smtClean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to</a:t>
            </a:r>
            <a:r>
              <a:rPr lang="nl-NL" sz="2000" i="1" dirty="0">
                <a:solidFill>
                  <a:schemeClr val="tx2"/>
                </a:solidFill>
              </a:rPr>
              <a:t> </a:t>
            </a:r>
            <a:r>
              <a:rPr lang="nl-NL" sz="2000" i="1" dirty="0" err="1" smtClean="0">
                <a:solidFill>
                  <a:schemeClr val="tx2"/>
                </a:solidFill>
              </a:rPr>
              <a:t>Terms</a:t>
            </a: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718" y="1097280"/>
            <a:ext cx="2490782" cy="3988646"/>
          </a:xfrm>
          <a:prstGeom prst="rect">
            <a:avLst/>
          </a:prstGeom>
        </p:spPr>
      </p:pic>
      <p:sp>
        <p:nvSpPr>
          <p:cNvPr id="6" name="Tekstvak 3"/>
          <p:cNvSpPr txBox="1"/>
          <p:nvPr/>
        </p:nvSpPr>
        <p:spPr>
          <a:xfrm>
            <a:off x="9931489" y="1669031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  <p:sp>
        <p:nvSpPr>
          <p:cNvPr id="7" name="Tekstvak 3"/>
          <p:cNvSpPr txBox="1"/>
          <p:nvPr/>
        </p:nvSpPr>
        <p:spPr>
          <a:xfrm>
            <a:off x="10898863" y="3190013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2</a:t>
            </a:r>
            <a:endParaRPr lang="nl-NL" b="1" dirty="0"/>
          </a:p>
        </p:txBody>
      </p:sp>
      <p:sp>
        <p:nvSpPr>
          <p:cNvPr id="8" name="Tekstvak 3"/>
          <p:cNvSpPr txBox="1"/>
          <p:nvPr/>
        </p:nvSpPr>
        <p:spPr>
          <a:xfrm>
            <a:off x="11120673" y="4457498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3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405479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1500" y="285752"/>
            <a:ext cx="11049000" cy="408515"/>
          </a:xfrm>
        </p:spPr>
        <p:txBody>
          <a:bodyPr/>
          <a:lstStyle/>
          <a:p>
            <a:r>
              <a:rPr lang="nl-NL" dirty="0" smtClean="0"/>
              <a:t>Koppelen attributen IDA met term IGC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371959" y="1097280"/>
            <a:ext cx="71967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Zoek de </a:t>
            </a:r>
            <a:r>
              <a:rPr lang="nl-NL" sz="2000" i="1" dirty="0" smtClean="0">
                <a:solidFill>
                  <a:schemeClr val="tx2"/>
                </a:solidFill>
              </a:rPr>
              <a:t>business</a:t>
            </a:r>
            <a:r>
              <a:rPr lang="nl-NL" sz="2000" dirty="0" smtClean="0">
                <a:solidFill>
                  <a:schemeClr val="tx2"/>
                </a:solidFill>
              </a:rPr>
              <a:t> term op die je wilt koppelen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Selecteer deze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000" dirty="0" smtClean="0">
                <a:solidFill>
                  <a:schemeClr val="tx2"/>
                </a:solidFill>
              </a:rPr>
              <a:t>Klik op</a:t>
            </a:r>
            <a:r>
              <a:rPr lang="nl-NL" sz="2000" i="1" dirty="0" smtClean="0">
                <a:solidFill>
                  <a:schemeClr val="tx2"/>
                </a:solidFill>
              </a:rPr>
              <a:t> 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i="1" dirty="0" smtClean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2000" dirty="0" smtClean="0">
              <a:solidFill>
                <a:schemeClr val="tx2"/>
              </a:solidFill>
            </a:endParaRP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924" y="1980685"/>
            <a:ext cx="3698152" cy="3030099"/>
          </a:xfrm>
          <a:prstGeom prst="rect">
            <a:avLst/>
          </a:prstGeom>
        </p:spPr>
      </p:pic>
      <p:sp>
        <p:nvSpPr>
          <p:cNvPr id="5" name="Tekstvak 3"/>
          <p:cNvSpPr txBox="1"/>
          <p:nvPr/>
        </p:nvSpPr>
        <p:spPr>
          <a:xfrm>
            <a:off x="6879125" y="4012010"/>
            <a:ext cx="44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 smtClean="0"/>
              <a:t>1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1197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WV Januari 2019">
  <a:themeElements>
    <a:clrScheme name="UWV2019">
      <a:dk1>
        <a:srgbClr val="000000"/>
      </a:dk1>
      <a:lt1>
        <a:srgbClr val="FFFFFF"/>
      </a:lt1>
      <a:dk2>
        <a:srgbClr val="0078D2"/>
      </a:dk2>
      <a:lt2>
        <a:srgbClr val="B9E2FF"/>
      </a:lt2>
      <a:accent1>
        <a:srgbClr val="0078D2"/>
      </a:accent1>
      <a:accent2>
        <a:srgbClr val="003282"/>
      </a:accent2>
      <a:accent3>
        <a:srgbClr val="C4D600"/>
      </a:accent3>
      <a:accent4>
        <a:srgbClr val="BE0028"/>
      </a:accent4>
      <a:accent5>
        <a:srgbClr val="F08C00"/>
      </a:accent5>
      <a:accent6>
        <a:srgbClr val="687A00"/>
      </a:accent6>
      <a:hlink>
        <a:srgbClr val="0078D2"/>
      </a:hlink>
      <a:folHlink>
        <a:srgbClr val="003282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78D2"/>
    </a:custClr>
    <a:custClr name="UWV donker blauw">
      <a:srgbClr val="003383"/>
    </a:custClr>
    <a:custClr name="UWV lichtgroen">
      <a:srgbClr val="C4D600"/>
    </a:custClr>
    <a:custClr name="UWV rood">
      <a:srgbClr val="BD0027"/>
    </a:custClr>
    <a:custClr name="UWV oranje">
      <a:srgbClr val="F08C00"/>
    </a:custClr>
    <a:custClr name="UWV groen">
      <a:srgbClr val="687A00"/>
    </a:custClr>
    <a:custClr name="UWV lichtblauw">
      <a:srgbClr val="B9E2FF"/>
    </a:custClr>
    <a:custClr name="UWV grijs">
      <a:srgbClr val="999999"/>
    </a:custClr>
    <a:custClr name="UWV donkergrijs">
      <a:srgbClr val="444444"/>
    </a:custClr>
    <a:custClr>
      <a:srgbClr val="FFFFFF"/>
    </a:custClr>
    <a:custClr name="UWV blauw 50%">
      <a:srgbClr val="7FBBE8"/>
    </a:custClr>
    <a:custClr name="UWV donker blauw 50%">
      <a:srgbClr val="7F98C0"/>
    </a:custClr>
    <a:custClr name="UWV lichtgroen 50%">
      <a:srgbClr val="E1EA7F"/>
    </a:custClr>
    <a:custClr name="UWV rood 50%">
      <a:srgbClr val="DE7F93"/>
    </a:custClr>
    <a:custClr name="UWV oranje 50%">
      <a:srgbClr val="F7C57F"/>
    </a:custClr>
    <a:custClr name="UWV groen 50%">
      <a:srgbClr val="B3BC7F"/>
    </a:custClr>
    <a:custClr name="UWV lichtblauw 50%">
      <a:srgbClr val="DCF0FF"/>
    </a:custClr>
    <a:custClr name="UWV grijs 50%">
      <a:srgbClr val="CCCCCC"/>
    </a:custClr>
    <a:custClr name="UWV donkergrijs 50%">
      <a:srgbClr val="A1A1A1"/>
    </a:custClr>
    <a:custClr>
      <a:srgbClr val="FFFFFF"/>
    </a:custClr>
    <a:custClr name="UWV lichtgrijs">
      <a:srgbClr val="F5F5F5"/>
    </a:custClr>
    <a:custClr name="Wit">
      <a:srgbClr val="FFFFFF"/>
    </a:custClr>
    <a:custClr name="Zwart">
      <a:srgbClr val="000000"/>
    </a:custClr>
  </a:custClrLst>
  <a:extLst>
    <a:ext uri="{05A4C25C-085E-4340-85A3-A5531E510DB2}">
      <thm15:themeFamily xmlns:thm15="http://schemas.microsoft.com/office/thememl/2012/main" name="UWV_PPT_16x9_Referentie_20190116.pptx" id="{64CAF2FC-BA93-4E71-8EA2-FF4DA52EA7CB}" vid="{CB538071-7801-4A93-9188-EA2914E06279}"/>
    </a:ext>
  </a:extLst>
</a:theme>
</file>

<file path=ppt/theme/theme2.xml><?xml version="1.0" encoding="utf-8"?>
<a:theme xmlns:a="http://schemas.openxmlformats.org/drawingml/2006/main" name="Custom">
  <a:themeElements>
    <a:clrScheme name="UWV Kenniskleuren">
      <a:dk1>
        <a:sysClr val="windowText" lastClr="000000"/>
      </a:dk1>
      <a:lt1>
        <a:sysClr val="window" lastClr="FFFFFF"/>
      </a:lt1>
      <a:dk2>
        <a:srgbClr val="593166"/>
      </a:dk2>
      <a:lt2>
        <a:srgbClr val="1690D0"/>
      </a:lt2>
      <a:accent1>
        <a:srgbClr val="41AD49"/>
      </a:accent1>
      <a:accent2>
        <a:srgbClr val="E23527"/>
      </a:accent2>
      <a:accent3>
        <a:srgbClr val="1690D0"/>
      </a:accent3>
      <a:accent4>
        <a:srgbClr val="593166"/>
      </a:accent4>
      <a:accent5>
        <a:srgbClr val="7E8287"/>
      </a:accent5>
      <a:accent6>
        <a:srgbClr val="214E9E"/>
      </a:accent6>
      <a:hlink>
        <a:srgbClr val="214E9E"/>
      </a:hlink>
      <a:folHlink>
        <a:srgbClr val="593166"/>
      </a:folHlink>
    </a:clrScheme>
    <a:fontScheme name="UWV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UWV Blauw">
      <a:srgbClr val="006ACA"/>
    </a:custClr>
    <a:custClr name="UWV Donker Blauw">
      <a:srgbClr val="001588"/>
    </a:custClr>
    <a:custClr name="UWV Grijs">
      <a:srgbClr val="646569"/>
    </a:custClr>
    <a:custClr name="UWV Groen">
      <a:srgbClr val="4D9C2D"/>
    </a:custClr>
    <a:custClr name="UWV Signaal Rood">
      <a:srgbClr val="FF4338"/>
    </a:custClr>
    <a:custClr name="UWV Signaal Oranje">
      <a:srgbClr val="FF4D00"/>
    </a:custClr>
    <a:custClr name="UWV Signaal Groen">
      <a:srgbClr val="B8FF00"/>
    </a:custClr>
    <a:custClr name="Wit">
      <a:srgbClr val="FFFFFF"/>
    </a:custClr>
    <a:custClr name="Zwart">
      <a:srgbClr val="000000"/>
    </a:custClr>
    <a:custClr>
      <a:srgbClr val="FFFFFF"/>
    </a:custClr>
    <a:custClr name="UWV Blauw 65%">
      <a:srgbClr val="599EDC"/>
    </a:custClr>
    <a:custClr name="UWV Donker Blauw 65%">
      <a:srgbClr val="5967B1"/>
    </a:custClr>
    <a:custClr name="UWV Grijs 65%">
      <a:srgbClr val="9B9A9E"/>
    </a:custClr>
    <a:custClr name="UWV Groen 65%">
      <a:srgbClr val="89BF73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UWV Blauw 35%">
      <a:srgbClr val="A6CBEC"/>
    </a:custClr>
    <a:custClr name="UWV Donker Blauw 35%">
      <a:srgbClr val="C5B5C7"/>
    </a:custClr>
    <a:custClr name="UWV Grijs 35%">
      <a:srgbClr val="C9C9CB"/>
    </a:custClr>
    <a:custClr name="UWV Groen 35%">
      <a:srgbClr val="C3DEB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C57A8319E59542B3250F5F43AF7D1B" ma:contentTypeVersion="7" ma:contentTypeDescription="Een nieuw document maken." ma:contentTypeScope="" ma:versionID="b66b99a272f17e2d76a4c62b1425da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a5ff7a45de7896e395111842ec05bd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5c8cb159-2b14-44f1-9f1e-2f87ce4796ac" ContentTypeId="0x0101" PreviousValue="false"/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451154-7673-4D14-B22F-023E4722D0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DCB8FF6-498A-4F1B-B409-D4D10201F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4A580D-575F-4FC2-976E-26127990DEAB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F8962679-FE98-44EE-8579-7BE82A1F5E6D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D852DAD6-6150-49DD-9500-684F7EA2CF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UWV_PPT_16x9_Template_20190116 (1)</Template>
  <TotalTime>0</TotalTime>
  <Words>315</Words>
  <Application>Microsoft Office PowerPoint</Application>
  <PresentationFormat>Breedbeeld</PresentationFormat>
  <Paragraphs>80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Nuon Matthew Light</vt:lpstr>
      <vt:lpstr>Verdana</vt:lpstr>
      <vt:lpstr>UWV Januari 2019</vt:lpstr>
      <vt:lpstr>Connectie met Information Governance Catalog InfoSphere Data Architect </vt:lpstr>
      <vt:lpstr>Onderwerpen</vt:lpstr>
      <vt:lpstr>Information Governance Catalog, IGC</vt:lpstr>
      <vt:lpstr>Connectie met IGC</vt:lpstr>
      <vt:lpstr>Connectie met IGC</vt:lpstr>
      <vt:lpstr>Connectie met IGC</vt:lpstr>
      <vt:lpstr>Updaten van IGC</vt:lpstr>
      <vt:lpstr>Koppelen attributen IDA met term IGC</vt:lpstr>
      <vt:lpstr>Koppelen attributen IDA met term IGC</vt:lpstr>
      <vt:lpstr>Koppelen attributen IDA met term IGC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Tabois, Lydia (L.)</dc:creator>
  <cp:lastModifiedBy>Nuijten, Gilbert</cp:lastModifiedBy>
  <cp:revision>1245</cp:revision>
  <dcterms:created xsi:type="dcterms:W3CDTF">2019-04-23T09:53:36Z</dcterms:created>
  <dcterms:modified xsi:type="dcterms:W3CDTF">2022-05-18T11:16:08Z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0x0101001CC57A8319E59542B3250F5F43AF7D1B</vt:lpwstr>
  </property>
</Properties>
</file>