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6"/>
  </p:sldMasterIdLst>
  <p:notesMasterIdLst>
    <p:notesMasterId r:id="rId23"/>
  </p:notesMasterIdLst>
  <p:handoutMasterIdLst>
    <p:handoutMasterId r:id="rId24"/>
  </p:handoutMasterIdLst>
  <p:sldIdLst>
    <p:sldId id="504" r:id="rId7"/>
    <p:sldId id="259" r:id="rId8"/>
    <p:sldId id="515" r:id="rId9"/>
    <p:sldId id="516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3953" autoAdjust="0"/>
  </p:normalViewPr>
  <p:slideViewPr>
    <p:cSldViewPr snapToGrid="0" showGuides="1">
      <p:cViewPr varScale="1">
        <p:scale>
          <a:sx n="106" d="100"/>
          <a:sy n="106" d="100"/>
        </p:scale>
        <p:origin x="624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118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9-2-2022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94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940D-D835-49BF-ABDA-4919DB9EA05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5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37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90D1E-0A63-4761-BDD2-C2BB5BEABC7B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6430A9-DBC4-46A6-8F5C-BA279FEB1F7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7" name="Line 230">
                <a:extLst>
                  <a:ext uri="{FF2B5EF4-FFF2-40B4-BE49-F238E27FC236}">
                    <a16:creationId xmlns:a16="http://schemas.microsoft.com/office/drawing/2014/main" id="{19CC4D11-AF90-4D65-A974-DCF550D3FC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32">
                <a:extLst>
                  <a:ext uri="{FF2B5EF4-FFF2-40B4-BE49-F238E27FC236}">
                    <a16:creationId xmlns:a16="http://schemas.microsoft.com/office/drawing/2014/main" id="{4FF3DDC8-B243-4587-8C25-8842125E5A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4">
                <a:extLst>
                  <a:ext uri="{FF2B5EF4-FFF2-40B4-BE49-F238E27FC236}">
                    <a16:creationId xmlns:a16="http://schemas.microsoft.com/office/drawing/2014/main" id="{FAB6E515-A4F4-4A66-91C1-6A33B01C7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0" name="Line 236">
                <a:extLst>
                  <a:ext uri="{FF2B5EF4-FFF2-40B4-BE49-F238E27FC236}">
                    <a16:creationId xmlns:a16="http://schemas.microsoft.com/office/drawing/2014/main" id="{FDC1888B-F13C-4906-AF3F-7B500677BA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8">
                <a:extLst>
                  <a:ext uri="{FF2B5EF4-FFF2-40B4-BE49-F238E27FC236}">
                    <a16:creationId xmlns:a16="http://schemas.microsoft.com/office/drawing/2014/main" id="{B781A489-299B-4D4D-96B1-0E5D8F8DBC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0">
                <a:extLst>
                  <a:ext uri="{FF2B5EF4-FFF2-40B4-BE49-F238E27FC236}">
                    <a16:creationId xmlns:a16="http://schemas.microsoft.com/office/drawing/2014/main" id="{D143D7CC-2D27-4EB4-B87A-771AFF0E0F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4">
                <a:extLst>
                  <a:ext uri="{FF2B5EF4-FFF2-40B4-BE49-F238E27FC236}">
                    <a16:creationId xmlns:a16="http://schemas.microsoft.com/office/drawing/2014/main" id="{E0FF9E74-40E8-4490-90A9-7F9A0AAFF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6">
                <a:extLst>
                  <a:ext uri="{FF2B5EF4-FFF2-40B4-BE49-F238E27FC236}">
                    <a16:creationId xmlns:a16="http://schemas.microsoft.com/office/drawing/2014/main" id="{2B58D912-5F15-4E35-AAA1-4D49952E0E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0">
                <a:extLst>
                  <a:ext uri="{FF2B5EF4-FFF2-40B4-BE49-F238E27FC236}">
                    <a16:creationId xmlns:a16="http://schemas.microsoft.com/office/drawing/2014/main" id="{22972F6B-8CAE-47E2-8617-0CC30C6B53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2">
                <a:extLst>
                  <a:ext uri="{FF2B5EF4-FFF2-40B4-BE49-F238E27FC236}">
                    <a16:creationId xmlns:a16="http://schemas.microsoft.com/office/drawing/2014/main" id="{953BAC56-999A-4C42-8E55-54F0E5E2FB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4">
                <a:extLst>
                  <a:ext uri="{FF2B5EF4-FFF2-40B4-BE49-F238E27FC236}">
                    <a16:creationId xmlns:a16="http://schemas.microsoft.com/office/drawing/2014/main" id="{D64ECCF2-1B02-4644-9695-4B1436B422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6">
                <a:extLst>
                  <a:ext uri="{FF2B5EF4-FFF2-40B4-BE49-F238E27FC236}">
                    <a16:creationId xmlns:a16="http://schemas.microsoft.com/office/drawing/2014/main" id="{B69E0E3C-3EFC-4800-BE52-89972B0212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8">
                <a:extLst>
                  <a:ext uri="{FF2B5EF4-FFF2-40B4-BE49-F238E27FC236}">
                    <a16:creationId xmlns:a16="http://schemas.microsoft.com/office/drawing/2014/main" id="{DA206C71-D419-4633-A75A-606754A274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0">
                <a:extLst>
                  <a:ext uri="{FF2B5EF4-FFF2-40B4-BE49-F238E27FC236}">
                    <a16:creationId xmlns:a16="http://schemas.microsoft.com/office/drawing/2014/main" id="{2D405FFA-8DCF-42C4-920E-D49FA1DE0C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2">
                <a:extLst>
                  <a:ext uri="{FF2B5EF4-FFF2-40B4-BE49-F238E27FC236}">
                    <a16:creationId xmlns:a16="http://schemas.microsoft.com/office/drawing/2014/main" id="{59DBF2BB-6768-4BD3-B67A-8AB61782F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4">
                <a:extLst>
                  <a:ext uri="{FF2B5EF4-FFF2-40B4-BE49-F238E27FC236}">
                    <a16:creationId xmlns:a16="http://schemas.microsoft.com/office/drawing/2014/main" id="{4EF0BA63-1C79-4771-A308-15D371F295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6">
                <a:extLst>
                  <a:ext uri="{FF2B5EF4-FFF2-40B4-BE49-F238E27FC236}">
                    <a16:creationId xmlns:a16="http://schemas.microsoft.com/office/drawing/2014/main" id="{249F983F-B804-4381-A9F6-61A37D72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8">
                <a:extLst>
                  <a:ext uri="{FF2B5EF4-FFF2-40B4-BE49-F238E27FC236}">
                    <a16:creationId xmlns:a16="http://schemas.microsoft.com/office/drawing/2014/main" id="{D3D19DAC-03F1-4C2E-AB78-6BB09BFE17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0">
                <a:extLst>
                  <a:ext uri="{FF2B5EF4-FFF2-40B4-BE49-F238E27FC236}">
                    <a16:creationId xmlns:a16="http://schemas.microsoft.com/office/drawing/2014/main" id="{5EBA7883-5CB6-4067-96F6-8FF262860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45A7A2F1-4AE8-407C-B85C-CF25D9C444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4">
                <a:extLst>
                  <a:ext uri="{FF2B5EF4-FFF2-40B4-BE49-F238E27FC236}">
                    <a16:creationId xmlns:a16="http://schemas.microsoft.com/office/drawing/2014/main" id="{87ED207E-93F2-4546-A8F0-29A45BC7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6">
                <a:extLst>
                  <a:ext uri="{FF2B5EF4-FFF2-40B4-BE49-F238E27FC236}">
                    <a16:creationId xmlns:a16="http://schemas.microsoft.com/office/drawing/2014/main" id="{FB08645A-99BC-445C-A01E-5E2CA2864E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8">
                <a:extLst>
                  <a:ext uri="{FF2B5EF4-FFF2-40B4-BE49-F238E27FC236}">
                    <a16:creationId xmlns:a16="http://schemas.microsoft.com/office/drawing/2014/main" id="{0D43E30A-0955-4C3A-9FEF-B82C0A94C5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56">
                <a:extLst>
                  <a:ext uri="{FF2B5EF4-FFF2-40B4-BE49-F238E27FC236}">
                    <a16:creationId xmlns:a16="http://schemas.microsoft.com/office/drawing/2014/main" id="{CB1B5E92-E66E-4BFE-A93A-0F18C701DF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34">
                <a:extLst>
                  <a:ext uri="{FF2B5EF4-FFF2-40B4-BE49-F238E27FC236}">
                    <a16:creationId xmlns:a16="http://schemas.microsoft.com/office/drawing/2014/main" id="{2076B412-511C-4E43-B720-9DFDECF484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F50E83-D56F-4648-A84B-CB9418CD51FC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63D796CB-46CC-49DB-9BCE-27BA3BA8E1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48">
                <a:extLst>
                  <a:ext uri="{FF2B5EF4-FFF2-40B4-BE49-F238E27FC236}">
                    <a16:creationId xmlns:a16="http://schemas.microsoft.com/office/drawing/2014/main" id="{4C872157-9E05-49EA-B528-9E4C65DFB8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0">
                <a:extLst>
                  <a:ext uri="{FF2B5EF4-FFF2-40B4-BE49-F238E27FC236}">
                    <a16:creationId xmlns:a16="http://schemas.microsoft.com/office/drawing/2014/main" id="{BA7A64A3-36D0-4F4F-848A-5B3C68470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2">
                <a:extLst>
                  <a:ext uri="{FF2B5EF4-FFF2-40B4-BE49-F238E27FC236}">
                    <a16:creationId xmlns:a16="http://schemas.microsoft.com/office/drawing/2014/main" id="{A336139C-1615-4D0B-929C-4A7B417B57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4">
                <a:extLst>
                  <a:ext uri="{FF2B5EF4-FFF2-40B4-BE49-F238E27FC236}">
                    <a16:creationId xmlns:a16="http://schemas.microsoft.com/office/drawing/2014/main" id="{05E2F5F9-CC93-41AD-805D-BAB4E882C4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6">
                <a:extLst>
                  <a:ext uri="{FF2B5EF4-FFF2-40B4-BE49-F238E27FC236}">
                    <a16:creationId xmlns:a16="http://schemas.microsoft.com/office/drawing/2014/main" id="{716B9FC8-A237-440A-921B-430F99EB7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8">
                <a:extLst>
                  <a:ext uri="{FF2B5EF4-FFF2-40B4-BE49-F238E27FC236}">
                    <a16:creationId xmlns:a16="http://schemas.microsoft.com/office/drawing/2014/main" id="{C4E7D6D6-B2BF-4CE0-BF49-6228A23B03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0">
                <a:extLst>
                  <a:ext uri="{FF2B5EF4-FFF2-40B4-BE49-F238E27FC236}">
                    <a16:creationId xmlns:a16="http://schemas.microsoft.com/office/drawing/2014/main" id="{69D14707-DEB5-46C8-84DB-D3D772B14A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2">
                <a:extLst>
                  <a:ext uri="{FF2B5EF4-FFF2-40B4-BE49-F238E27FC236}">
                    <a16:creationId xmlns:a16="http://schemas.microsoft.com/office/drawing/2014/main" id="{D6E8DCE4-C34C-4F44-88A5-537AEFBDF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4">
                <a:extLst>
                  <a:ext uri="{FF2B5EF4-FFF2-40B4-BE49-F238E27FC236}">
                    <a16:creationId xmlns:a16="http://schemas.microsoft.com/office/drawing/2014/main" id="{1770D305-05C9-4F3E-829C-437A735D7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6">
                <a:extLst>
                  <a:ext uri="{FF2B5EF4-FFF2-40B4-BE49-F238E27FC236}">
                    <a16:creationId xmlns:a16="http://schemas.microsoft.com/office/drawing/2014/main" id="{AC18F2E7-C4CB-484B-AE5F-0E57884BC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8">
                <a:extLst>
                  <a:ext uri="{FF2B5EF4-FFF2-40B4-BE49-F238E27FC236}">
                    <a16:creationId xmlns:a16="http://schemas.microsoft.com/office/drawing/2014/main" id="{F2F0DB71-4CD7-4FB5-8854-BC420D85EC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0">
                <a:extLst>
                  <a:ext uri="{FF2B5EF4-FFF2-40B4-BE49-F238E27FC236}">
                    <a16:creationId xmlns:a16="http://schemas.microsoft.com/office/drawing/2014/main" id="{F5CFF56D-C4C1-47A3-8258-C602B9E29A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2">
                <a:extLst>
                  <a:ext uri="{FF2B5EF4-FFF2-40B4-BE49-F238E27FC236}">
                    <a16:creationId xmlns:a16="http://schemas.microsoft.com/office/drawing/2014/main" id="{B6F715BA-7583-4BD4-81B1-F318EB4F23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4">
                <a:extLst>
                  <a:ext uri="{FF2B5EF4-FFF2-40B4-BE49-F238E27FC236}">
                    <a16:creationId xmlns:a16="http://schemas.microsoft.com/office/drawing/2014/main" id="{B573EF2E-0FC8-4E32-A623-86D5011376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875139BF-F659-4F14-85A3-9DFF1FACA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8">
                <a:extLst>
                  <a:ext uri="{FF2B5EF4-FFF2-40B4-BE49-F238E27FC236}">
                    <a16:creationId xmlns:a16="http://schemas.microsoft.com/office/drawing/2014/main" id="{C6C9C745-4895-4452-988F-6BE5AF49B6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0">
                <a:extLst>
                  <a:ext uri="{FF2B5EF4-FFF2-40B4-BE49-F238E27FC236}">
                    <a16:creationId xmlns:a16="http://schemas.microsoft.com/office/drawing/2014/main" id="{752569A2-CD35-4C84-B554-E50C39FCED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2">
                <a:extLst>
                  <a:ext uri="{FF2B5EF4-FFF2-40B4-BE49-F238E27FC236}">
                    <a16:creationId xmlns:a16="http://schemas.microsoft.com/office/drawing/2014/main" id="{98F81751-0293-4E32-BB3B-004DEC0089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4">
                <a:extLst>
                  <a:ext uri="{FF2B5EF4-FFF2-40B4-BE49-F238E27FC236}">
                    <a16:creationId xmlns:a16="http://schemas.microsoft.com/office/drawing/2014/main" id="{55ED0924-B682-49ED-8CBE-AD2E695F9D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6">
                <a:extLst>
                  <a:ext uri="{FF2B5EF4-FFF2-40B4-BE49-F238E27FC236}">
                    <a16:creationId xmlns:a16="http://schemas.microsoft.com/office/drawing/2014/main" id="{5235A124-E0A9-405A-8CC2-21BA1ED8DC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8">
                <a:extLst>
                  <a:ext uri="{FF2B5EF4-FFF2-40B4-BE49-F238E27FC236}">
                    <a16:creationId xmlns:a16="http://schemas.microsoft.com/office/drawing/2014/main" id="{F94B900A-CF49-4660-A98C-1452A1A02A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0">
                <a:extLst>
                  <a:ext uri="{FF2B5EF4-FFF2-40B4-BE49-F238E27FC236}">
                    <a16:creationId xmlns:a16="http://schemas.microsoft.com/office/drawing/2014/main" id="{69B32C41-43E4-4DCC-AE34-B305D0947C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2">
                <a:extLst>
                  <a:ext uri="{FF2B5EF4-FFF2-40B4-BE49-F238E27FC236}">
                    <a16:creationId xmlns:a16="http://schemas.microsoft.com/office/drawing/2014/main" id="{F70BB557-694E-40A6-A789-D539FAED7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4">
                <a:extLst>
                  <a:ext uri="{FF2B5EF4-FFF2-40B4-BE49-F238E27FC236}">
                    <a16:creationId xmlns:a16="http://schemas.microsoft.com/office/drawing/2014/main" id="{47E4B53C-E785-4C2B-A348-C6EC8E1491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6">
                <a:extLst>
                  <a:ext uri="{FF2B5EF4-FFF2-40B4-BE49-F238E27FC236}">
                    <a16:creationId xmlns:a16="http://schemas.microsoft.com/office/drawing/2014/main" id="{1F33514F-2EF4-4331-BA5F-60BB450A92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8">
                <a:extLst>
                  <a:ext uri="{FF2B5EF4-FFF2-40B4-BE49-F238E27FC236}">
                    <a16:creationId xmlns:a16="http://schemas.microsoft.com/office/drawing/2014/main" id="{5965C3CB-F317-44C9-A345-24DB4F8C8C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0">
                <a:extLst>
                  <a:ext uri="{FF2B5EF4-FFF2-40B4-BE49-F238E27FC236}">
                    <a16:creationId xmlns:a16="http://schemas.microsoft.com/office/drawing/2014/main" id="{A83EE1BE-EA64-41D9-95EC-8350BF8EE05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2">
                <a:extLst>
                  <a:ext uri="{FF2B5EF4-FFF2-40B4-BE49-F238E27FC236}">
                    <a16:creationId xmlns:a16="http://schemas.microsoft.com/office/drawing/2014/main" id="{1F6EE955-A826-47D0-AA63-C1EC020BD6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4">
                <a:extLst>
                  <a:ext uri="{FF2B5EF4-FFF2-40B4-BE49-F238E27FC236}">
                    <a16:creationId xmlns:a16="http://schemas.microsoft.com/office/drawing/2014/main" id="{D845EAEC-2D2E-4779-BE01-C8F21DE173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6">
                <a:extLst>
                  <a:ext uri="{FF2B5EF4-FFF2-40B4-BE49-F238E27FC236}">
                    <a16:creationId xmlns:a16="http://schemas.microsoft.com/office/drawing/2014/main" id="{64BD5CF0-3A07-45D0-B799-603C17C4DD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8">
                <a:extLst>
                  <a:ext uri="{FF2B5EF4-FFF2-40B4-BE49-F238E27FC236}">
                    <a16:creationId xmlns:a16="http://schemas.microsoft.com/office/drawing/2014/main" id="{C5DFA7AD-75B0-4F93-89F9-F8BD1309AC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0">
                <a:extLst>
                  <a:ext uri="{FF2B5EF4-FFF2-40B4-BE49-F238E27FC236}">
                    <a16:creationId xmlns:a16="http://schemas.microsoft.com/office/drawing/2014/main" id="{5EE1BFEF-8853-4D3F-96F5-44055BFBA9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2">
                <a:extLst>
                  <a:ext uri="{FF2B5EF4-FFF2-40B4-BE49-F238E27FC236}">
                    <a16:creationId xmlns:a16="http://schemas.microsoft.com/office/drawing/2014/main" id="{BBBC4FB5-7D37-46A6-9429-E34C667266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4">
                <a:extLst>
                  <a:ext uri="{FF2B5EF4-FFF2-40B4-BE49-F238E27FC236}">
                    <a16:creationId xmlns:a16="http://schemas.microsoft.com/office/drawing/2014/main" id="{E5586302-512E-47AE-B087-6179B8DFE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6">
                <a:extLst>
                  <a:ext uri="{FF2B5EF4-FFF2-40B4-BE49-F238E27FC236}">
                    <a16:creationId xmlns:a16="http://schemas.microsoft.com/office/drawing/2014/main" id="{F37EB0B4-E2E0-42BB-85AD-EE60AA278E4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8">
                <a:extLst>
                  <a:ext uri="{FF2B5EF4-FFF2-40B4-BE49-F238E27FC236}">
                    <a16:creationId xmlns:a16="http://schemas.microsoft.com/office/drawing/2014/main" id="{C839FA3E-5F04-4D3C-BF73-216D47B2CE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0">
                <a:extLst>
                  <a:ext uri="{FF2B5EF4-FFF2-40B4-BE49-F238E27FC236}">
                    <a16:creationId xmlns:a16="http://schemas.microsoft.com/office/drawing/2014/main" id="{466FDD6D-5DF7-4613-8EF7-42B2DDE4F7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2">
                <a:extLst>
                  <a:ext uri="{FF2B5EF4-FFF2-40B4-BE49-F238E27FC236}">
                    <a16:creationId xmlns:a16="http://schemas.microsoft.com/office/drawing/2014/main" id="{7FC4BCEB-8E6C-487B-9C79-2CFC90159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4">
                <a:extLst>
                  <a:ext uri="{FF2B5EF4-FFF2-40B4-BE49-F238E27FC236}">
                    <a16:creationId xmlns:a16="http://schemas.microsoft.com/office/drawing/2014/main" id="{8F587549-6B98-4A8C-8266-77C3AB44D2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6">
                <a:extLst>
                  <a:ext uri="{FF2B5EF4-FFF2-40B4-BE49-F238E27FC236}">
                    <a16:creationId xmlns:a16="http://schemas.microsoft.com/office/drawing/2014/main" id="{D0F0C6AD-676B-4871-97B8-19FDA3B0DE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8">
                <a:extLst>
                  <a:ext uri="{FF2B5EF4-FFF2-40B4-BE49-F238E27FC236}">
                    <a16:creationId xmlns:a16="http://schemas.microsoft.com/office/drawing/2014/main" id="{2740FAC5-4363-48EF-A99E-E337094B7A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146">
                <a:extLst>
                  <a:ext uri="{FF2B5EF4-FFF2-40B4-BE49-F238E27FC236}">
                    <a16:creationId xmlns:a16="http://schemas.microsoft.com/office/drawing/2014/main" id="{37761899-4DC5-4C6E-81BF-194C8384ED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04">
                <a:extLst>
                  <a:ext uri="{FF2B5EF4-FFF2-40B4-BE49-F238E27FC236}">
                    <a16:creationId xmlns:a16="http://schemas.microsoft.com/office/drawing/2014/main" id="{F09CFD66-2892-4333-B400-0C9F00A2B2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943C02-6507-43B7-9086-E8B750D6C61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9" name="Line 146">
                <a:extLst>
                  <a:ext uri="{FF2B5EF4-FFF2-40B4-BE49-F238E27FC236}">
                    <a16:creationId xmlns:a16="http://schemas.microsoft.com/office/drawing/2014/main" id="{4CE37BDA-63D3-4798-AA99-EB286DBE8A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48">
                <a:extLst>
                  <a:ext uri="{FF2B5EF4-FFF2-40B4-BE49-F238E27FC236}">
                    <a16:creationId xmlns:a16="http://schemas.microsoft.com/office/drawing/2014/main" id="{CE239325-579F-4483-98E5-C9F26A6AF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0">
                <a:extLst>
                  <a:ext uri="{FF2B5EF4-FFF2-40B4-BE49-F238E27FC236}">
                    <a16:creationId xmlns:a16="http://schemas.microsoft.com/office/drawing/2014/main" id="{20B1A90B-84CD-4A1A-BA2E-F320A13781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2">
                <a:extLst>
                  <a:ext uri="{FF2B5EF4-FFF2-40B4-BE49-F238E27FC236}">
                    <a16:creationId xmlns:a16="http://schemas.microsoft.com/office/drawing/2014/main" id="{34227BDC-ACB3-45DA-987D-74BC05BD6E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4">
                <a:extLst>
                  <a:ext uri="{FF2B5EF4-FFF2-40B4-BE49-F238E27FC236}">
                    <a16:creationId xmlns:a16="http://schemas.microsoft.com/office/drawing/2014/main" id="{5870A6B3-FDE3-4968-8A2E-3128F4ADA4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6">
                <a:extLst>
                  <a:ext uri="{FF2B5EF4-FFF2-40B4-BE49-F238E27FC236}">
                    <a16:creationId xmlns:a16="http://schemas.microsoft.com/office/drawing/2014/main" id="{1407A0B3-F23B-4DE5-B985-D934BF0943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8">
                <a:extLst>
                  <a:ext uri="{FF2B5EF4-FFF2-40B4-BE49-F238E27FC236}">
                    <a16:creationId xmlns:a16="http://schemas.microsoft.com/office/drawing/2014/main" id="{D6742EED-CC05-4193-AE2C-162A03C72F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0">
                <a:extLst>
                  <a:ext uri="{FF2B5EF4-FFF2-40B4-BE49-F238E27FC236}">
                    <a16:creationId xmlns:a16="http://schemas.microsoft.com/office/drawing/2014/main" id="{8B2673B7-E13D-4AD2-B70B-9E6EE761D4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2">
                <a:extLst>
                  <a:ext uri="{FF2B5EF4-FFF2-40B4-BE49-F238E27FC236}">
                    <a16:creationId xmlns:a16="http://schemas.microsoft.com/office/drawing/2014/main" id="{EF427DBA-0B5D-4493-BCA2-1CBCB9BDC0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4">
                <a:extLst>
                  <a:ext uri="{FF2B5EF4-FFF2-40B4-BE49-F238E27FC236}">
                    <a16:creationId xmlns:a16="http://schemas.microsoft.com/office/drawing/2014/main" id="{A69F03EB-A009-482C-AC00-87CC580BBA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6">
                <a:extLst>
                  <a:ext uri="{FF2B5EF4-FFF2-40B4-BE49-F238E27FC236}">
                    <a16:creationId xmlns:a16="http://schemas.microsoft.com/office/drawing/2014/main" id="{2598C2C1-2568-458B-AB98-5E91B58FC2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8">
                <a:extLst>
                  <a:ext uri="{FF2B5EF4-FFF2-40B4-BE49-F238E27FC236}">
                    <a16:creationId xmlns:a16="http://schemas.microsoft.com/office/drawing/2014/main" id="{D1B91C94-1152-402C-9845-B413DD443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0">
                <a:extLst>
                  <a:ext uri="{FF2B5EF4-FFF2-40B4-BE49-F238E27FC236}">
                    <a16:creationId xmlns:a16="http://schemas.microsoft.com/office/drawing/2014/main" id="{1E544D1E-8258-4D1E-94AE-CEF5751C11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2">
                <a:extLst>
                  <a:ext uri="{FF2B5EF4-FFF2-40B4-BE49-F238E27FC236}">
                    <a16:creationId xmlns:a16="http://schemas.microsoft.com/office/drawing/2014/main" id="{B252831E-D628-4F87-9137-B16ECD518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4">
                <a:extLst>
                  <a:ext uri="{FF2B5EF4-FFF2-40B4-BE49-F238E27FC236}">
                    <a16:creationId xmlns:a16="http://schemas.microsoft.com/office/drawing/2014/main" id="{0AED1629-2828-4280-8C4D-440BE56879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6">
                <a:extLst>
                  <a:ext uri="{FF2B5EF4-FFF2-40B4-BE49-F238E27FC236}">
                    <a16:creationId xmlns:a16="http://schemas.microsoft.com/office/drawing/2014/main" id="{1E1846B8-7C24-419D-88A5-C8AB446617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8">
                <a:extLst>
                  <a:ext uri="{FF2B5EF4-FFF2-40B4-BE49-F238E27FC236}">
                    <a16:creationId xmlns:a16="http://schemas.microsoft.com/office/drawing/2014/main" id="{B8CE7AB3-348F-43B9-83DE-BB4FAA681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0">
                <a:extLst>
                  <a:ext uri="{FF2B5EF4-FFF2-40B4-BE49-F238E27FC236}">
                    <a16:creationId xmlns:a16="http://schemas.microsoft.com/office/drawing/2014/main" id="{E674C27A-69A2-49C9-ACFD-3A3D1D3144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2">
                <a:extLst>
                  <a:ext uri="{FF2B5EF4-FFF2-40B4-BE49-F238E27FC236}">
                    <a16:creationId xmlns:a16="http://schemas.microsoft.com/office/drawing/2014/main" id="{19FA93A8-9FE3-4A66-B8B5-430B210817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4">
                <a:extLst>
                  <a:ext uri="{FF2B5EF4-FFF2-40B4-BE49-F238E27FC236}">
                    <a16:creationId xmlns:a16="http://schemas.microsoft.com/office/drawing/2014/main" id="{D7AA3624-4D3F-4123-AB8D-E0A5D222F4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6">
                <a:extLst>
                  <a:ext uri="{FF2B5EF4-FFF2-40B4-BE49-F238E27FC236}">
                    <a16:creationId xmlns:a16="http://schemas.microsoft.com/office/drawing/2014/main" id="{BAAC8508-31A8-4E7F-845C-D3320A2AB8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8">
                <a:extLst>
                  <a:ext uri="{FF2B5EF4-FFF2-40B4-BE49-F238E27FC236}">
                    <a16:creationId xmlns:a16="http://schemas.microsoft.com/office/drawing/2014/main" id="{71B5C7C2-B4C8-40C4-B6BA-6C970C1EA0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0">
                <a:extLst>
                  <a:ext uri="{FF2B5EF4-FFF2-40B4-BE49-F238E27FC236}">
                    <a16:creationId xmlns:a16="http://schemas.microsoft.com/office/drawing/2014/main" id="{FE1B90F0-6BA0-48D2-BF83-6B3D2B1E83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2">
                <a:extLst>
                  <a:ext uri="{FF2B5EF4-FFF2-40B4-BE49-F238E27FC236}">
                    <a16:creationId xmlns:a16="http://schemas.microsoft.com/office/drawing/2014/main" id="{DF1EBECC-3844-4020-96D6-E1AA1F9931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4">
                <a:extLst>
                  <a:ext uri="{FF2B5EF4-FFF2-40B4-BE49-F238E27FC236}">
                    <a16:creationId xmlns:a16="http://schemas.microsoft.com/office/drawing/2014/main" id="{EC53F998-C6AE-4003-B99F-A2BE1EB414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6">
                <a:extLst>
                  <a:ext uri="{FF2B5EF4-FFF2-40B4-BE49-F238E27FC236}">
                    <a16:creationId xmlns:a16="http://schemas.microsoft.com/office/drawing/2014/main" id="{BC7162FD-1D56-401E-86AB-115F7C8A22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8">
                <a:extLst>
                  <a:ext uri="{FF2B5EF4-FFF2-40B4-BE49-F238E27FC236}">
                    <a16:creationId xmlns:a16="http://schemas.microsoft.com/office/drawing/2014/main" id="{7455EFFF-598C-4B83-A843-321A2C050E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0">
                <a:extLst>
                  <a:ext uri="{FF2B5EF4-FFF2-40B4-BE49-F238E27FC236}">
                    <a16:creationId xmlns:a16="http://schemas.microsoft.com/office/drawing/2014/main" id="{29501B6A-8A0D-4857-84F7-031059F543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2">
                <a:extLst>
                  <a:ext uri="{FF2B5EF4-FFF2-40B4-BE49-F238E27FC236}">
                    <a16:creationId xmlns:a16="http://schemas.microsoft.com/office/drawing/2014/main" id="{95F7E606-8B17-417A-ABFD-9BD20AEA45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4">
                <a:extLst>
                  <a:ext uri="{FF2B5EF4-FFF2-40B4-BE49-F238E27FC236}">
                    <a16:creationId xmlns:a16="http://schemas.microsoft.com/office/drawing/2014/main" id="{33BD3111-BE1F-4D2A-9076-07A70722CC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6">
                <a:extLst>
                  <a:ext uri="{FF2B5EF4-FFF2-40B4-BE49-F238E27FC236}">
                    <a16:creationId xmlns:a16="http://schemas.microsoft.com/office/drawing/2014/main" id="{E47B3A46-7158-486B-B539-1CFD1B676B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8">
                <a:extLst>
                  <a:ext uri="{FF2B5EF4-FFF2-40B4-BE49-F238E27FC236}">
                    <a16:creationId xmlns:a16="http://schemas.microsoft.com/office/drawing/2014/main" id="{43B96FE3-E743-4641-A033-B277C2466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0">
                <a:extLst>
                  <a:ext uri="{FF2B5EF4-FFF2-40B4-BE49-F238E27FC236}">
                    <a16:creationId xmlns:a16="http://schemas.microsoft.com/office/drawing/2014/main" id="{E3E40324-7538-4CA4-863D-8795DBACA6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2">
                <a:extLst>
                  <a:ext uri="{FF2B5EF4-FFF2-40B4-BE49-F238E27FC236}">
                    <a16:creationId xmlns:a16="http://schemas.microsoft.com/office/drawing/2014/main" id="{82959CEA-BAB7-473F-A545-6C8B73D83D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4">
                <a:extLst>
                  <a:ext uri="{FF2B5EF4-FFF2-40B4-BE49-F238E27FC236}">
                    <a16:creationId xmlns:a16="http://schemas.microsoft.com/office/drawing/2014/main" id="{9F0973A4-7453-4006-9D02-AE8A81CB7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6">
                <a:extLst>
                  <a:ext uri="{FF2B5EF4-FFF2-40B4-BE49-F238E27FC236}">
                    <a16:creationId xmlns:a16="http://schemas.microsoft.com/office/drawing/2014/main" id="{375CF136-F7CA-4B4D-9F89-7D89BC890A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8">
                <a:extLst>
                  <a:ext uri="{FF2B5EF4-FFF2-40B4-BE49-F238E27FC236}">
                    <a16:creationId xmlns:a16="http://schemas.microsoft.com/office/drawing/2014/main" id="{96332D5C-F921-49A0-B28C-64C5B512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0">
                <a:extLst>
                  <a:ext uri="{FF2B5EF4-FFF2-40B4-BE49-F238E27FC236}">
                    <a16:creationId xmlns:a16="http://schemas.microsoft.com/office/drawing/2014/main" id="{35DA4558-27FF-48A6-A9C5-C8AA92BEEA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2">
                <a:extLst>
                  <a:ext uri="{FF2B5EF4-FFF2-40B4-BE49-F238E27FC236}">
                    <a16:creationId xmlns:a16="http://schemas.microsoft.com/office/drawing/2014/main" id="{D011CE2D-29BE-4C30-BB8C-42ACE9BE29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4">
                <a:extLst>
                  <a:ext uri="{FF2B5EF4-FFF2-40B4-BE49-F238E27FC236}">
                    <a16:creationId xmlns:a16="http://schemas.microsoft.com/office/drawing/2014/main" id="{86954F5A-06A6-4283-A5F3-EF79DE048D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6">
                <a:extLst>
                  <a:ext uri="{FF2B5EF4-FFF2-40B4-BE49-F238E27FC236}">
                    <a16:creationId xmlns:a16="http://schemas.microsoft.com/office/drawing/2014/main" id="{013F2F0A-345E-4B76-A199-B0C26871B7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8">
                <a:extLst>
                  <a:ext uri="{FF2B5EF4-FFF2-40B4-BE49-F238E27FC236}">
                    <a16:creationId xmlns:a16="http://schemas.microsoft.com/office/drawing/2014/main" id="{F409C364-8B96-4FD8-9A39-D4736283F3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08062CD7-D3D4-45D4-811D-6A9515C2E6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04">
                <a:extLst>
                  <a:ext uri="{FF2B5EF4-FFF2-40B4-BE49-F238E27FC236}">
                    <a16:creationId xmlns:a16="http://schemas.microsoft.com/office/drawing/2014/main" id="{A5E619D6-28C7-4750-82C8-C78C1CF435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5AF6E9-57CB-4331-8315-A85A551EAFC7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AEFBFBA9-9149-4681-8CD8-D5C7CD1B47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6642CA17-D5E2-4433-ADDE-A6301EAF18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4">
                <a:extLst>
                  <a:ext uri="{FF2B5EF4-FFF2-40B4-BE49-F238E27FC236}">
                    <a16:creationId xmlns:a16="http://schemas.microsoft.com/office/drawing/2014/main" id="{8CC3ACA1-D0A3-47D8-92BB-0C74A607D4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7" name="Line 236">
                <a:extLst>
                  <a:ext uri="{FF2B5EF4-FFF2-40B4-BE49-F238E27FC236}">
                    <a16:creationId xmlns:a16="http://schemas.microsoft.com/office/drawing/2014/main" id="{8F9905C7-A28F-4643-AA1C-2AD14669CA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8">
                <a:extLst>
                  <a:ext uri="{FF2B5EF4-FFF2-40B4-BE49-F238E27FC236}">
                    <a16:creationId xmlns:a16="http://schemas.microsoft.com/office/drawing/2014/main" id="{EE870611-979E-4587-B8D2-4EAD771D6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0">
                <a:extLst>
                  <a:ext uri="{FF2B5EF4-FFF2-40B4-BE49-F238E27FC236}">
                    <a16:creationId xmlns:a16="http://schemas.microsoft.com/office/drawing/2014/main" id="{A0B65107-EABA-4EE1-B426-0011E9337D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4">
                <a:extLst>
                  <a:ext uri="{FF2B5EF4-FFF2-40B4-BE49-F238E27FC236}">
                    <a16:creationId xmlns:a16="http://schemas.microsoft.com/office/drawing/2014/main" id="{E2D5DF14-4603-4E11-85C4-E91EF678AD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6">
                <a:extLst>
                  <a:ext uri="{FF2B5EF4-FFF2-40B4-BE49-F238E27FC236}">
                    <a16:creationId xmlns:a16="http://schemas.microsoft.com/office/drawing/2014/main" id="{D662226A-2C7D-44B7-BE17-082C6D4FAA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0">
                <a:extLst>
                  <a:ext uri="{FF2B5EF4-FFF2-40B4-BE49-F238E27FC236}">
                    <a16:creationId xmlns:a16="http://schemas.microsoft.com/office/drawing/2014/main" id="{2E6A6AE8-19E7-41D5-A606-EA0D8F179F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2">
                <a:extLst>
                  <a:ext uri="{FF2B5EF4-FFF2-40B4-BE49-F238E27FC236}">
                    <a16:creationId xmlns:a16="http://schemas.microsoft.com/office/drawing/2014/main" id="{29D4204A-F7FB-44E1-8314-7E6E3B07BA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4">
                <a:extLst>
                  <a:ext uri="{FF2B5EF4-FFF2-40B4-BE49-F238E27FC236}">
                    <a16:creationId xmlns:a16="http://schemas.microsoft.com/office/drawing/2014/main" id="{5C60E1CF-9533-476E-8A3B-C9699F0683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6">
                <a:extLst>
                  <a:ext uri="{FF2B5EF4-FFF2-40B4-BE49-F238E27FC236}">
                    <a16:creationId xmlns:a16="http://schemas.microsoft.com/office/drawing/2014/main" id="{50111AC1-204D-4341-81B3-513C10FF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8">
                <a:extLst>
                  <a:ext uri="{FF2B5EF4-FFF2-40B4-BE49-F238E27FC236}">
                    <a16:creationId xmlns:a16="http://schemas.microsoft.com/office/drawing/2014/main" id="{5AE2FFD9-1B41-47DF-A618-FD6D9493DF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0">
                <a:extLst>
                  <a:ext uri="{FF2B5EF4-FFF2-40B4-BE49-F238E27FC236}">
                    <a16:creationId xmlns:a16="http://schemas.microsoft.com/office/drawing/2014/main" id="{8606843B-D33D-490F-9E87-9DD60CD806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2">
                <a:extLst>
                  <a:ext uri="{FF2B5EF4-FFF2-40B4-BE49-F238E27FC236}">
                    <a16:creationId xmlns:a16="http://schemas.microsoft.com/office/drawing/2014/main" id="{00674985-A244-4806-A755-F687EF6542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4">
                <a:extLst>
                  <a:ext uri="{FF2B5EF4-FFF2-40B4-BE49-F238E27FC236}">
                    <a16:creationId xmlns:a16="http://schemas.microsoft.com/office/drawing/2014/main" id="{E0A37C93-7691-4BDC-8A60-7E47D36BA9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6">
                <a:extLst>
                  <a:ext uri="{FF2B5EF4-FFF2-40B4-BE49-F238E27FC236}">
                    <a16:creationId xmlns:a16="http://schemas.microsoft.com/office/drawing/2014/main" id="{EFAC3395-72A1-4FC9-9C43-85CF4CDD30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8">
                <a:extLst>
                  <a:ext uri="{FF2B5EF4-FFF2-40B4-BE49-F238E27FC236}">
                    <a16:creationId xmlns:a16="http://schemas.microsoft.com/office/drawing/2014/main" id="{26783745-E93E-4BF4-8986-C2AED8851F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0">
                <a:extLst>
                  <a:ext uri="{FF2B5EF4-FFF2-40B4-BE49-F238E27FC236}">
                    <a16:creationId xmlns:a16="http://schemas.microsoft.com/office/drawing/2014/main" id="{EE77D2BF-9687-4B9D-84B3-4FE6AC0C8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2">
                <a:extLst>
                  <a:ext uri="{FF2B5EF4-FFF2-40B4-BE49-F238E27FC236}">
                    <a16:creationId xmlns:a16="http://schemas.microsoft.com/office/drawing/2014/main" id="{11463E11-5B9E-4860-BEFE-8A96987E6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4">
                <a:extLst>
                  <a:ext uri="{FF2B5EF4-FFF2-40B4-BE49-F238E27FC236}">
                    <a16:creationId xmlns:a16="http://schemas.microsoft.com/office/drawing/2014/main" id="{1C1C41E4-16EE-47A7-A05C-445F7C7FED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6">
                <a:extLst>
                  <a:ext uri="{FF2B5EF4-FFF2-40B4-BE49-F238E27FC236}">
                    <a16:creationId xmlns:a16="http://schemas.microsoft.com/office/drawing/2014/main" id="{AFEA69D9-8859-4C09-B0B9-EE157BC39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8">
                <a:extLst>
                  <a:ext uri="{FF2B5EF4-FFF2-40B4-BE49-F238E27FC236}">
                    <a16:creationId xmlns:a16="http://schemas.microsoft.com/office/drawing/2014/main" id="{41CE6126-569B-46CD-9504-2E4FB95D6E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56">
                <a:extLst>
                  <a:ext uri="{FF2B5EF4-FFF2-40B4-BE49-F238E27FC236}">
                    <a16:creationId xmlns:a16="http://schemas.microsoft.com/office/drawing/2014/main" id="{A720DABE-CBA0-4F41-B755-52166E228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34">
                <a:extLst>
                  <a:ext uri="{FF2B5EF4-FFF2-40B4-BE49-F238E27FC236}">
                    <a16:creationId xmlns:a16="http://schemas.microsoft.com/office/drawing/2014/main" id="{844C7BA2-1B45-4D7E-9B5E-693586C950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‘Video’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video,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https://communicatieportaal.uwv.nl/modules/product/mediabank/default/?ItemId=3237</a:t>
            </a:r>
            <a:endParaRPr lang="nl-NL" sz="1100" b="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</a:t>
            </a:r>
            <a:r>
              <a:rPr lang="nl-NL"/>
              <a:t>foto toe </a:t>
            </a:r>
            <a:r>
              <a:rPr lang="nl-NL" dirty="0"/>
              <a:t>te voegen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rtdia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2284892-7C9A-4D04-8847-F17135B58BD5}"/>
              </a:ext>
            </a:extLst>
          </p:cNvPr>
          <p:cNvSpPr/>
          <p:nvPr userDrawn="1"/>
        </p:nvSpPr>
        <p:spPr bwMode="hidden">
          <a:xfrm>
            <a:off x="-3240000" y="0"/>
            <a:ext cx="18672000" cy="6858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nl-N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A20C14-327D-4371-A60F-18A16F26AF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rgbClr val="C9C9CB"/>
          </a:solidFill>
        </p:spPr>
        <p:txBody>
          <a:bodyPr lIns="360000" tIns="360000" rIns="360000" bIns="360000"/>
          <a:lstStyle>
            <a:lvl1pPr marL="0" indent="0">
              <a:buNone/>
              <a:defRPr/>
            </a:lvl1pPr>
          </a:lstStyle>
          <a:p>
            <a:r>
              <a:rPr lang="en-GB" dirty="0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80CBB-FC37-471E-9B36-7F2B8C0D076B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0" y="2285999"/>
            <a:ext cx="8572500" cy="3423600"/>
          </a:xfrm>
          <a:prstGeom prst="rect">
            <a:avLst/>
          </a:prstGeom>
          <a:solidFill>
            <a:srgbClr val="006ACA">
              <a:alpha val="65000"/>
            </a:srgbClr>
          </a:solidFill>
        </p:spPr>
        <p:txBody>
          <a:bodyPr lIns="1008000" tIns="360000" bIns="720000" anchor="t" anchorCtr="0"/>
          <a:lstStyle>
            <a:lvl1pPr algn="l">
              <a:lnSpc>
                <a:spcPct val="85000"/>
              </a:lnSpc>
              <a:spcBef>
                <a:spcPts val="600"/>
              </a:spcBef>
              <a:defRPr sz="4800" b="0" kern="1100"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17EE28-757F-428A-9BFB-5CEB26EFEC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5688" y="4381500"/>
            <a:ext cx="4640262" cy="2714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presentator</a:t>
            </a:r>
            <a:endParaRPr lang="nl-NL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F8013B4-BA6D-4761-B5F0-F88EA95BB5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5688" y="4693444"/>
            <a:ext cx="4640262" cy="2309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Functie</a:t>
            </a:r>
            <a:endParaRPr lang="nl-NL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0E9A76D-C11C-4B6B-B990-A5DAACAAE3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55688" y="5198269"/>
            <a:ext cx="4640262" cy="2309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Datum</a:t>
            </a:r>
            <a:endParaRPr lang="nl-NL" dirty="0"/>
          </a:p>
        </p:txBody>
      </p:sp>
      <p:sp>
        <p:nvSpPr>
          <p:cNvPr id="40" name="Content Placeholder 1">
            <a:extLst>
              <a:ext uri="{FF2B5EF4-FFF2-40B4-BE49-F238E27FC236}">
                <a16:creationId xmlns:a16="http://schemas.microsoft.com/office/drawing/2014/main" id="{7044AF3B-4B52-4270-B333-4061C20953E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240000" y="273050"/>
            <a:ext cx="3240000" cy="3155950"/>
          </a:xfrm>
          <a:prstGeom prst="rect">
            <a:avLst/>
          </a:prstGeom>
        </p:spPr>
        <p:txBody>
          <a:bodyPr rIns="36000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200" b="1" dirty="0">
                <a:solidFill>
                  <a:schemeClr val="tx1"/>
                </a:solidFill>
              </a:rPr>
              <a:t>Gebruik van afbeeldingen als achtergrond voor </a:t>
            </a:r>
            <a:r>
              <a:rPr lang="nl-NL" sz="1200" b="1" dirty="0" err="1">
                <a:solidFill>
                  <a:schemeClr val="tx1"/>
                </a:solidFill>
              </a:rPr>
              <a:t>Startdia</a:t>
            </a:r>
            <a:endParaRPr lang="nl-NL" sz="1200" b="1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nl-NL" sz="1200" b="1" dirty="0">
                <a:solidFill>
                  <a:schemeClr val="tx1"/>
                </a:solidFill>
              </a:rPr>
              <a:t>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Ga nu naar </a:t>
            </a:r>
            <a:r>
              <a:rPr lang="nl-NL" sz="1200" b="1" dirty="0">
                <a:solidFill>
                  <a:schemeClr val="tx1"/>
                </a:solidFill>
              </a:rPr>
              <a:t>‘Invoegen’ </a:t>
            </a:r>
            <a:r>
              <a:rPr lang="nl-NL" sz="1200" b="0" dirty="0">
                <a:solidFill>
                  <a:schemeClr val="tx1"/>
                </a:solidFill>
              </a:rPr>
              <a:t>en kies </a:t>
            </a:r>
            <a:r>
              <a:rPr lang="nl-NL" sz="1200" b="1" dirty="0">
                <a:solidFill>
                  <a:schemeClr val="tx1"/>
                </a:solidFill>
              </a:rPr>
              <a:t>‘Afbeeldingen’</a:t>
            </a:r>
            <a:r>
              <a:rPr lang="nl-NL" sz="12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Kies een afbeelding, klik op </a:t>
            </a:r>
            <a:r>
              <a:rPr lang="nl-NL" sz="1200" b="1" dirty="0">
                <a:solidFill>
                  <a:schemeClr val="tx1"/>
                </a:solidFill>
              </a:rPr>
              <a:t>‘Invoegen’ </a:t>
            </a:r>
            <a:r>
              <a:rPr lang="nl-NL" sz="12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200" b="0" dirty="0" err="1">
                <a:solidFill>
                  <a:schemeClr val="tx1"/>
                </a:solidFill>
              </a:rPr>
              <a:t>crop</a:t>
            </a:r>
            <a:r>
              <a:rPr lang="nl-NL" sz="1200" b="0" dirty="0">
                <a:solidFill>
                  <a:schemeClr val="tx1"/>
                </a:solidFill>
              </a:rPr>
              <a:t>- functie onder </a:t>
            </a:r>
            <a:r>
              <a:rPr lang="nl-NL" sz="1200" b="1" dirty="0">
                <a:solidFill>
                  <a:schemeClr val="tx1"/>
                </a:solidFill>
              </a:rPr>
              <a:t>‘Opmaak’/’Bijsnijden’</a:t>
            </a:r>
            <a:r>
              <a:rPr lang="nl-NL" sz="1200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1E916F31-1FC7-4F18-AD4D-08308973A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8775" y="4873011"/>
            <a:ext cx="2257200" cy="626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913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95">
          <p15:clr>
            <a:srgbClr val="FBAE40"/>
          </p15:clr>
        </p15:guide>
        <p15:guide id="2" orient="horz" pos="2931">
          <p15:clr>
            <a:srgbClr val="FBAE40"/>
          </p15:clr>
        </p15:guide>
        <p15:guide id="3" orient="horz" pos="2976">
          <p15:clr>
            <a:srgbClr val="FBAE40"/>
          </p15:clr>
        </p15:guide>
        <p15:guide id="4" orient="horz" pos="3067">
          <p15:clr>
            <a:srgbClr val="FBAE40"/>
          </p15:clr>
        </p15:guide>
        <p15:guide id="5" pos="665">
          <p15:clr>
            <a:srgbClr val="FBAE40"/>
          </p15:clr>
        </p15:guide>
        <p15:guide id="6" pos="5405">
          <p15:clr>
            <a:srgbClr val="FBAE40"/>
          </p15:clr>
        </p15:guide>
        <p15:guide id="7" pos="960">
          <p15:clr>
            <a:srgbClr val="FBAE40"/>
          </p15:clr>
        </p15:guide>
        <p15:guide id="8" orient="horz" pos="1434">
          <p15:clr>
            <a:srgbClr val="FBAE40"/>
          </p15:clr>
        </p15:guide>
        <p15:guide id="9" orient="horz" pos="3589">
          <p15:clr>
            <a:srgbClr val="FBAE40"/>
          </p15:clr>
        </p15:guide>
        <p15:guide id="10" orient="horz" pos="3793">
          <p15:clr>
            <a:srgbClr val="FBAE40"/>
          </p15:clr>
        </p15:guide>
        <p15:guide id="11" orient="horz" pos="3294">
          <p15:clr>
            <a:srgbClr val="FBAE40"/>
          </p15:clr>
        </p15:guide>
        <p15:guide id="12" orient="horz" pos="3385">
          <p15:clr>
            <a:srgbClr val="FBAE40"/>
          </p15:clr>
        </p15:guide>
        <p15:guide id="13" pos="5314">
          <p15:clr>
            <a:srgbClr val="FBAE40"/>
          </p15:clr>
        </p15:guide>
        <p15:guide id="14" pos="4089">
          <p15:clr>
            <a:srgbClr val="FBAE40"/>
          </p15:clr>
        </p15:guide>
        <p15:guide id="15" orient="horz" pos="3113">
          <p15:clr>
            <a:srgbClr val="FBAE40"/>
          </p15:clr>
        </p15:guide>
        <p15:guide id="16" orient="horz" pos="347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104804" y="0"/>
            <a:ext cx="8087185" cy="6858189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2362067"/>
            <a:ext cx="10363200" cy="21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78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1BE0B9DC-9DFF-403B-A8D8-B06AA33EFB4A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50976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918D77D-A7CA-465F-8719-55A97D7510F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3456" y="422"/>
            <a:ext cx="3163455" cy="2342813"/>
          </a:xfrm>
          <a:prstGeom prst="rect">
            <a:avLst/>
          </a:prstGeom>
          <a:noFill/>
        </p:spPr>
        <p:txBody>
          <a:bodyPr vert="horz" lIns="0" tIns="0" rIns="432000" bIns="0" rtlCol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de UWV bullets met de button ‘Lijstniveau’.</a:t>
            </a:r>
          </a:p>
          <a:p>
            <a:pPr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1: tekst zonder bullet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2 t/m 5: tekst met bullets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Typ je tekst op de eerste tekstregel. Vergeet nu de standaard button voor bullets (rode kruis). </a:t>
            </a: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Klik op het pijltje naar links en je verlaagt het tekstniveau. Klik op het pijltje naar rechts en je verhoogt het tekstniveau. </a:t>
            </a:r>
          </a:p>
          <a:p>
            <a:pPr>
              <a:spcBef>
                <a:spcPts val="0"/>
              </a:spcBef>
            </a:pPr>
            <a:endParaRPr lang="nl-NL" sz="1200" dirty="0">
              <a:solidFill>
                <a:schemeClr val="tx1"/>
              </a:solidFill>
            </a:endParaRPr>
          </a:p>
        </p:txBody>
      </p:sp>
      <p:pic>
        <p:nvPicPr>
          <p:cNvPr id="11" name="Afbeelding 25">
            <a:extLst>
              <a:ext uri="{FF2B5EF4-FFF2-40B4-BE49-F238E27FC236}">
                <a16:creationId xmlns:a16="http://schemas.microsoft.com/office/drawing/2014/main" id="{10D60BFC-7F31-4367-9DFC-324A637126FF}"/>
              </a:ext>
            </a:extLst>
          </p:cNvPr>
          <p:cNvPicPr>
            <a:picLocks/>
          </p:cNvPicPr>
          <p:nvPr userDrawn="1"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-3163455" y="2278596"/>
            <a:ext cx="2686285" cy="75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54" r:id="rId11"/>
    <p:sldLayoutId id="2147483667" r:id="rId12"/>
    <p:sldLayoutId id="2147483661" r:id="rId13"/>
    <p:sldLayoutId id="2147483665" r:id="rId14"/>
    <p:sldLayoutId id="2147483664" r:id="rId15"/>
    <p:sldLayoutId id="2147483668" r:id="rId16"/>
    <p:sldLayoutId id="2147483669" r:id="rId1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896815" y="1342159"/>
            <a:ext cx="10363200" cy="213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" sz="3200" dirty="0" smtClean="0"/>
              <a:t>Tabellen/entiteiten, diagrammen, attributen en relaties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2000" dirty="0" smtClean="0"/>
              <a:t>InfoSphere Data Architect </a:t>
            </a:r>
            <a:endParaRPr sz="2000" dirty="0"/>
          </a:p>
        </p:txBody>
      </p:sp>
      <p:sp>
        <p:nvSpPr>
          <p:cNvPr id="2" name="Tekstvak 1"/>
          <p:cNvSpPr txBox="1"/>
          <p:nvPr/>
        </p:nvSpPr>
        <p:spPr>
          <a:xfrm>
            <a:off x="896815" y="5212080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Gilbert Nuijten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Januari 2022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Relaties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0" y="1006745"/>
            <a:ext cx="73506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Tussen entiteiten kunnen relaties worden gelegd. Dit kan op meerdere manieren en </a:t>
            </a:r>
            <a:r>
              <a:rPr lang="nl-NL" sz="2000" dirty="0" smtClean="0">
                <a:solidFill>
                  <a:schemeClr val="tx2"/>
                </a:solidFill>
              </a:rPr>
              <a:t>er zijn meerdere soort </a:t>
            </a:r>
            <a:r>
              <a:rPr lang="nl-NL" sz="2000" dirty="0" smtClean="0">
                <a:solidFill>
                  <a:schemeClr val="tx2"/>
                </a:solidFill>
              </a:rPr>
              <a:t>relaties</a:t>
            </a: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We behandelen er </a:t>
            </a:r>
            <a:r>
              <a:rPr lang="nl-NL" sz="2000" dirty="0" smtClean="0">
                <a:solidFill>
                  <a:schemeClr val="tx2"/>
                </a:solidFill>
              </a:rPr>
              <a:t>één methode. Degene </a:t>
            </a:r>
            <a:r>
              <a:rPr lang="nl-NL" sz="2000" dirty="0" smtClean="0">
                <a:solidFill>
                  <a:schemeClr val="tx2"/>
                </a:solidFill>
              </a:rPr>
              <a:t>die ook in het </a:t>
            </a:r>
            <a:r>
              <a:rPr lang="nl-NL" sz="2000" dirty="0" err="1" smtClean="0">
                <a:solidFill>
                  <a:schemeClr val="tx2"/>
                </a:solidFill>
              </a:rPr>
              <a:t>WoW</a:t>
            </a:r>
            <a:r>
              <a:rPr lang="nl-NL" sz="2000" dirty="0" smtClean="0">
                <a:solidFill>
                  <a:schemeClr val="tx2"/>
                </a:solidFill>
              </a:rPr>
              <a:t> Document over IDA </a:t>
            </a:r>
            <a:r>
              <a:rPr lang="nl-NL" sz="2000" dirty="0" smtClean="0">
                <a:solidFill>
                  <a:schemeClr val="tx2"/>
                </a:solidFill>
              </a:rPr>
              <a:t>wordt </a:t>
            </a:r>
            <a:r>
              <a:rPr lang="nl-NL" sz="2000" dirty="0" smtClean="0">
                <a:solidFill>
                  <a:schemeClr val="tx2"/>
                </a:solidFill>
              </a:rPr>
              <a:t>gebruikt.</a:t>
            </a: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Voor deze optie moet je eerst het diagram aanmaken zoals hiervoor behandeld.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Zorg ervoor dat je een diagram hebt met de twee entiteiten waartussen je een relatie wilt leggen. Die kan je dus in het scherm slepen.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695" y="1584357"/>
            <a:ext cx="4428088" cy="2471596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9316016" y="3276365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1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22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Relaties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272371" y="1097280"/>
            <a:ext cx="63094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NL" sz="2000" dirty="0" smtClean="0">
                <a:solidFill>
                  <a:schemeClr val="tx2"/>
                </a:solidFill>
              </a:rPr>
              <a:t>Zet eerst voor elke entiteit, die je wilt gebruiken, de </a:t>
            </a:r>
            <a:r>
              <a:rPr lang="nl-NL" sz="2000" i="1" dirty="0" err="1" smtClean="0">
                <a:solidFill>
                  <a:schemeClr val="tx2"/>
                </a:solidFill>
              </a:rPr>
              <a:t>primary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key</a:t>
            </a:r>
            <a:r>
              <a:rPr lang="nl-NL" sz="2000" dirty="0" smtClean="0">
                <a:solidFill>
                  <a:schemeClr val="tx2"/>
                </a:solidFill>
              </a:rPr>
              <a:t> goed.</a:t>
            </a:r>
            <a:r>
              <a:rPr lang="nl-NL" sz="2000" dirty="0">
                <a:solidFill>
                  <a:schemeClr val="tx2"/>
                </a:solidFill>
              </a:rPr>
              <a:t> </a:t>
            </a:r>
            <a:r>
              <a:rPr lang="nl-NL" sz="2000" dirty="0" smtClean="0">
                <a:solidFill>
                  <a:schemeClr val="tx2"/>
                </a:solidFill>
              </a:rPr>
              <a:t>Dit is de kolom in een tabel die alleen unieke waardes </a:t>
            </a:r>
            <a:r>
              <a:rPr lang="nl-NL" sz="2000" dirty="0" smtClean="0">
                <a:solidFill>
                  <a:schemeClr val="tx2"/>
                </a:solidFill>
              </a:rPr>
              <a:t>bevat. </a:t>
            </a:r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>
              <a:solidFill>
                <a:schemeClr val="tx2"/>
              </a:solidFill>
            </a:endParaRPr>
          </a:p>
          <a:p>
            <a:pPr lvl="1"/>
            <a:r>
              <a:rPr lang="nl-NL" sz="2000" b="1" dirty="0" smtClean="0">
                <a:solidFill>
                  <a:schemeClr val="tx2"/>
                </a:solidFill>
              </a:rPr>
              <a:t>Als volgt: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Selecteer de entiteit die je wilt aanpassen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Ga naar </a:t>
            </a:r>
            <a:r>
              <a:rPr lang="nl-NL" sz="2000" i="1" dirty="0" err="1" smtClean="0">
                <a:solidFill>
                  <a:schemeClr val="tx2"/>
                </a:solidFill>
              </a:rPr>
              <a:t>Properties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Ga naar </a:t>
            </a:r>
            <a:r>
              <a:rPr lang="nl-NL" sz="2000" i="1" dirty="0" err="1" smtClean="0">
                <a:solidFill>
                  <a:schemeClr val="tx2"/>
                </a:solidFill>
              </a:rPr>
              <a:t>Attributes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Vink de </a:t>
            </a:r>
            <a:r>
              <a:rPr lang="nl-NL" sz="2000" i="1" dirty="0" err="1" smtClean="0">
                <a:solidFill>
                  <a:schemeClr val="tx2"/>
                </a:solidFill>
              </a:rPr>
              <a:t>primary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key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dirty="0" smtClean="0">
                <a:solidFill>
                  <a:schemeClr val="tx2"/>
                </a:solidFill>
              </a:rPr>
              <a:t>voor het juiste attribuut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51" y="923454"/>
            <a:ext cx="3867315" cy="331286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9216428" y="2298590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1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3791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Relaties 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272371" y="1097280"/>
            <a:ext cx="6309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Nu kan je in het diagram de folder </a:t>
            </a:r>
            <a:r>
              <a:rPr lang="nl-NL" sz="2000" i="1" dirty="0" smtClean="0">
                <a:solidFill>
                  <a:schemeClr val="tx2"/>
                </a:solidFill>
              </a:rPr>
              <a:t>Data</a:t>
            </a:r>
            <a:r>
              <a:rPr lang="nl-NL" sz="2000" dirty="0" smtClean="0">
                <a:solidFill>
                  <a:schemeClr val="tx2"/>
                </a:solidFill>
              </a:rPr>
              <a:t> openen.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Je ziet hier meerdere relaties, we focussen ons nu even op de </a:t>
            </a:r>
            <a:r>
              <a:rPr lang="nl-NL" sz="2000" i="1" dirty="0" err="1" smtClean="0">
                <a:solidFill>
                  <a:schemeClr val="tx2"/>
                </a:solidFill>
              </a:rPr>
              <a:t>identifying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dirty="0" smtClean="0">
                <a:solidFill>
                  <a:schemeClr val="tx2"/>
                </a:solidFill>
              </a:rPr>
              <a:t>relatie. De </a:t>
            </a:r>
            <a:r>
              <a:rPr lang="nl-NL" sz="2000" i="1" dirty="0" err="1" smtClean="0">
                <a:solidFill>
                  <a:schemeClr val="tx2"/>
                </a:solidFill>
              </a:rPr>
              <a:t>inner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join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dirty="0" smtClean="0">
                <a:solidFill>
                  <a:schemeClr val="tx2"/>
                </a:solidFill>
              </a:rPr>
              <a:t>in SQL.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618" y="1783579"/>
            <a:ext cx="5222482" cy="2765459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0646876" y="3344049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1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7284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Relaties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272371" y="1097280"/>
            <a:ext cx="63094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de </a:t>
            </a:r>
            <a:r>
              <a:rPr lang="nl-NL" sz="2000" i="1" dirty="0" err="1" smtClean="0">
                <a:solidFill>
                  <a:schemeClr val="tx2"/>
                </a:solidFill>
              </a:rPr>
              <a:t>Identifying</a:t>
            </a:r>
            <a:r>
              <a:rPr lang="nl-NL" sz="2000" dirty="0" smtClean="0">
                <a:solidFill>
                  <a:schemeClr val="tx2"/>
                </a:solidFill>
              </a:rPr>
              <a:t> relatie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u="sng" dirty="0" smtClean="0">
                <a:solidFill>
                  <a:schemeClr val="tx2"/>
                </a:solidFill>
              </a:rPr>
              <a:t>eerst</a:t>
            </a:r>
            <a:r>
              <a:rPr lang="nl-NL" sz="2000" dirty="0" smtClean="0">
                <a:solidFill>
                  <a:schemeClr val="tx2"/>
                </a:solidFill>
              </a:rPr>
              <a:t> de entiteit aan die de </a:t>
            </a:r>
            <a:r>
              <a:rPr lang="nl-NL" sz="2000" i="1" dirty="0" err="1" smtClean="0">
                <a:solidFill>
                  <a:schemeClr val="tx2"/>
                </a:solidFill>
              </a:rPr>
              <a:t>primary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key</a:t>
            </a:r>
            <a:r>
              <a:rPr lang="nl-NL" sz="2000" dirty="0" smtClean="0">
                <a:solidFill>
                  <a:schemeClr val="tx2"/>
                </a:solidFill>
              </a:rPr>
              <a:t> heeft.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u="sng" dirty="0" smtClean="0">
                <a:solidFill>
                  <a:schemeClr val="tx2"/>
                </a:solidFill>
              </a:rPr>
              <a:t>Houd</a:t>
            </a:r>
            <a:r>
              <a:rPr lang="nl-NL" sz="2000" dirty="0" smtClean="0">
                <a:solidFill>
                  <a:schemeClr val="tx2"/>
                </a:solidFill>
              </a:rPr>
              <a:t> de muisknop </a:t>
            </a:r>
            <a:r>
              <a:rPr lang="nl-NL" sz="2000" dirty="0" err="1" smtClean="0">
                <a:solidFill>
                  <a:schemeClr val="tx2"/>
                </a:solidFill>
              </a:rPr>
              <a:t>ingeklikt</a:t>
            </a:r>
            <a:r>
              <a:rPr lang="nl-NL" sz="2000" dirty="0" smtClean="0">
                <a:solidFill>
                  <a:schemeClr val="tx2"/>
                </a:solidFill>
              </a:rPr>
              <a:t>! En sleep de relatie naar de andere entiteit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Je wordt nu gevraagd om een keuze te maken met betrekking tot de </a:t>
            </a:r>
            <a:r>
              <a:rPr lang="nl-NL" sz="2000" i="1" dirty="0" err="1" smtClean="0">
                <a:solidFill>
                  <a:schemeClr val="tx2"/>
                </a:solidFill>
              </a:rPr>
              <a:t>forgein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key</a:t>
            </a:r>
            <a:r>
              <a:rPr lang="nl-NL" sz="2000" i="1" dirty="0" smtClean="0">
                <a:solidFill>
                  <a:schemeClr val="tx2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Afhankelijk van de metadata regels met betrekking tot naamgeving zou ik de volgende twee opties kiezen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nl-NL" sz="2000" i="1" dirty="0" err="1" smtClean="0">
                <a:solidFill>
                  <a:schemeClr val="tx2"/>
                </a:solidFill>
              </a:rPr>
              <a:t>Reuse</a:t>
            </a:r>
            <a:r>
              <a:rPr lang="nl-NL" sz="2000" dirty="0" smtClean="0">
                <a:solidFill>
                  <a:schemeClr val="tx2"/>
                </a:solidFill>
              </a:rPr>
              <a:t>…. Hier wordt de sleutel uit de </a:t>
            </a:r>
            <a:r>
              <a:rPr lang="nl-NL" sz="2000" i="1" dirty="0" err="1" smtClean="0">
                <a:solidFill>
                  <a:schemeClr val="tx2"/>
                </a:solidFill>
              </a:rPr>
              <a:t>child</a:t>
            </a:r>
            <a:r>
              <a:rPr lang="nl-NL" sz="2000" dirty="0" smtClean="0">
                <a:solidFill>
                  <a:schemeClr val="tx2"/>
                </a:solidFill>
              </a:rPr>
              <a:t> kant hergebruikt.</a:t>
            </a:r>
          </a:p>
          <a:p>
            <a:pPr marL="914400" lvl="1" indent="-457200">
              <a:buFont typeface="+mj-lt"/>
              <a:buAutoNum type="alphaUcPeriod"/>
            </a:pPr>
            <a:r>
              <a:rPr lang="nl-NL" sz="2000" i="1" dirty="0" smtClean="0">
                <a:solidFill>
                  <a:schemeClr val="tx2"/>
                </a:solidFill>
              </a:rPr>
              <a:t>Select</a:t>
            </a:r>
            <a:r>
              <a:rPr lang="nl-NL" sz="2000" dirty="0" smtClean="0">
                <a:solidFill>
                  <a:schemeClr val="tx2"/>
                </a:solidFill>
              </a:rPr>
              <a:t>… Hier kan je deze zelf </a:t>
            </a:r>
            <a:r>
              <a:rPr lang="nl-NL" sz="2000" dirty="0" smtClean="0">
                <a:solidFill>
                  <a:schemeClr val="tx2"/>
                </a:solidFill>
              </a:rPr>
              <a:t>aanpassen achteraf in de </a:t>
            </a:r>
            <a:r>
              <a:rPr lang="nl-NL" sz="2000" i="1" dirty="0" err="1" smtClean="0">
                <a:solidFill>
                  <a:schemeClr val="tx2"/>
                </a:solidFill>
              </a:rPr>
              <a:t>properties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lvl="1"/>
            <a:r>
              <a:rPr lang="nl-NL" sz="2000" dirty="0" smtClean="0">
                <a:solidFill>
                  <a:schemeClr val="tx2"/>
                </a:solidFill>
              </a:rPr>
              <a:t>Beide leiden tot </a:t>
            </a:r>
            <a:r>
              <a:rPr lang="nl-NL" sz="2000" dirty="0" smtClean="0">
                <a:solidFill>
                  <a:schemeClr val="tx2"/>
                </a:solidFill>
              </a:rPr>
              <a:t>hetzelfde resultaat</a:t>
            </a:r>
            <a:endParaRPr lang="nl-NL" sz="2000" dirty="0" smtClean="0">
              <a:solidFill>
                <a:schemeClr val="tx2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038" y="490009"/>
            <a:ext cx="4253761" cy="225249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48" y="3532523"/>
            <a:ext cx="4624951" cy="2119349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11176880" y="898524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8" name="Tekstvak 7"/>
          <p:cNvSpPr txBox="1"/>
          <p:nvPr/>
        </p:nvSpPr>
        <p:spPr>
          <a:xfrm>
            <a:off x="8066638" y="3982535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2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8361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1"/>
            <a:ext cx="11049000" cy="408515"/>
          </a:xfrm>
        </p:spPr>
        <p:txBody>
          <a:bodyPr/>
          <a:lstStyle/>
          <a:p>
            <a:r>
              <a:rPr lang="nl-NL" dirty="0" smtClean="0"/>
              <a:t>Relaties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272371" y="1097280"/>
            <a:ext cx="63094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Bij het hergebruik zal je zien dat de FK is aangemaakt op basis van een bestaand attribuut aan de </a:t>
            </a:r>
            <a:r>
              <a:rPr lang="nl-NL" sz="2000" i="1" dirty="0" err="1" smtClean="0">
                <a:solidFill>
                  <a:schemeClr val="tx2"/>
                </a:solidFill>
              </a:rPr>
              <a:t>many</a:t>
            </a:r>
            <a:r>
              <a:rPr lang="nl-NL" sz="2000" dirty="0" smtClean="0">
                <a:solidFill>
                  <a:schemeClr val="tx2"/>
                </a:solidFill>
              </a:rPr>
              <a:t> kant.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061" y="490009"/>
            <a:ext cx="4450627" cy="2278478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956564" y="1097280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1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7627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Relaties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272371" y="1097280"/>
            <a:ext cx="43901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NL" sz="2000" dirty="0" smtClean="0">
                <a:solidFill>
                  <a:schemeClr val="tx2"/>
                </a:solidFill>
              </a:rPr>
              <a:t>Bij </a:t>
            </a:r>
            <a:r>
              <a:rPr lang="nl-NL" sz="2000" i="1" dirty="0" smtClean="0">
                <a:solidFill>
                  <a:schemeClr val="tx2"/>
                </a:solidFill>
              </a:rPr>
              <a:t>manual</a:t>
            </a:r>
            <a:r>
              <a:rPr lang="nl-NL" sz="2000" dirty="0" smtClean="0">
                <a:solidFill>
                  <a:schemeClr val="tx2"/>
                </a:solidFill>
              </a:rPr>
              <a:t> zou je dit zelf moeten doen.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Bij de </a:t>
            </a:r>
            <a:r>
              <a:rPr lang="nl-NL" sz="2000" i="1" dirty="0" smtClean="0">
                <a:solidFill>
                  <a:schemeClr val="tx2"/>
                </a:solidFill>
              </a:rPr>
              <a:t>Child </a:t>
            </a:r>
            <a:r>
              <a:rPr lang="nl-NL" sz="2000" dirty="0" smtClean="0">
                <a:solidFill>
                  <a:schemeClr val="tx2"/>
                </a:solidFill>
              </a:rPr>
              <a:t>kant </a:t>
            </a:r>
            <a:r>
              <a:rPr lang="nl-NL" sz="2000" dirty="0" smtClean="0">
                <a:solidFill>
                  <a:schemeClr val="tx2"/>
                </a:solidFill>
              </a:rPr>
              <a:t>klik de puntjes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Selecteer de </a:t>
            </a:r>
            <a:r>
              <a:rPr lang="nl-NL" sz="2000" i="1" dirty="0" err="1" smtClean="0">
                <a:solidFill>
                  <a:schemeClr val="tx2"/>
                </a:solidFill>
              </a:rPr>
              <a:t>forgein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key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Klik OK.</a:t>
            </a:r>
          </a:p>
          <a:p>
            <a:pPr marL="914400" lvl="1" indent="-457200">
              <a:buFont typeface="+mj-lt"/>
              <a:buAutoNum type="arabicPeriod"/>
            </a:pPr>
            <a:endParaRPr lang="nl-NL" sz="2000" dirty="0">
              <a:solidFill>
                <a:schemeClr val="tx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nl-NL" sz="2000" dirty="0" smtClean="0">
              <a:solidFill>
                <a:schemeClr val="tx2"/>
              </a:solidFill>
            </a:endParaRPr>
          </a:p>
          <a:p>
            <a:pPr lvl="1"/>
            <a:r>
              <a:rPr lang="nl-NL" sz="2000" dirty="0" smtClean="0">
                <a:solidFill>
                  <a:schemeClr val="tx2"/>
                </a:solidFill>
              </a:rPr>
              <a:t>Je ziet verder dat de DEPNO al is geselecteerd aan de </a:t>
            </a:r>
            <a:r>
              <a:rPr lang="nl-NL" sz="2000" i="1" dirty="0" err="1" smtClean="0">
                <a:solidFill>
                  <a:schemeClr val="tx2"/>
                </a:solidFill>
              </a:rPr>
              <a:t>parent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dirty="0" smtClean="0">
                <a:solidFill>
                  <a:schemeClr val="tx2"/>
                </a:solidFill>
              </a:rPr>
              <a:t>kant omdat je deze aan al op </a:t>
            </a:r>
            <a:r>
              <a:rPr lang="nl-NL" sz="2000" i="1" dirty="0" err="1" smtClean="0">
                <a:solidFill>
                  <a:schemeClr val="tx2"/>
                </a:solidFill>
              </a:rPr>
              <a:t>Primary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Key</a:t>
            </a:r>
            <a:r>
              <a:rPr lang="nl-NL" sz="2000" dirty="0" smtClean="0">
                <a:solidFill>
                  <a:schemeClr val="tx2"/>
                </a:solidFill>
              </a:rPr>
              <a:t> hebt gezet.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lvl="1"/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16" y="1097280"/>
            <a:ext cx="6410802" cy="286089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0945641" y="1302709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1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6642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Relaties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272371" y="1097280"/>
            <a:ext cx="53950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Selecteer de relatie die je net hebt aangemaakt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Je kan de relatie nu ook bekijken in de </a:t>
            </a:r>
            <a:r>
              <a:rPr lang="nl-NL" sz="2000" i="1" dirty="0" err="1" smtClean="0">
                <a:solidFill>
                  <a:schemeClr val="tx2"/>
                </a:solidFill>
              </a:rPr>
              <a:t>properties</a:t>
            </a:r>
            <a:endParaRPr lang="nl-NL" sz="2000" i="1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Daar kan je alle opties inzien en veranderen</a:t>
            </a:r>
            <a:endParaRPr lang="nl-NL" sz="20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Je kan hier ook de sleutelvelden zien door op </a:t>
            </a:r>
            <a:r>
              <a:rPr lang="nl-NL" sz="2000" i="1" dirty="0" smtClean="0">
                <a:solidFill>
                  <a:schemeClr val="tx2"/>
                </a:solidFill>
              </a:rPr>
              <a:t>details </a:t>
            </a:r>
            <a:r>
              <a:rPr lang="nl-NL" sz="2000" dirty="0" smtClean="0">
                <a:solidFill>
                  <a:schemeClr val="tx2"/>
                </a:solidFill>
              </a:rPr>
              <a:t>te klikken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527" y="367251"/>
            <a:ext cx="3257086" cy="379736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960" y="4427988"/>
            <a:ext cx="4842236" cy="1872091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272371" y="4981217"/>
            <a:ext cx="5757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NL" sz="2000" dirty="0" smtClean="0">
                <a:solidFill>
                  <a:schemeClr val="tx2"/>
                </a:solidFill>
              </a:rPr>
              <a:t>Voor de werkwijze met betrekking tot relaties binnen UWV/DIM verwijs ik je naar de </a:t>
            </a:r>
            <a:r>
              <a:rPr lang="nl-NL" sz="2000" dirty="0" err="1" smtClean="0">
                <a:solidFill>
                  <a:schemeClr val="tx2"/>
                </a:solidFill>
              </a:rPr>
              <a:t>WoW</a:t>
            </a:r>
            <a:r>
              <a:rPr lang="nl-NL" sz="2000" dirty="0" smtClean="0">
                <a:solidFill>
                  <a:schemeClr val="tx2"/>
                </a:solidFill>
              </a:rPr>
              <a:t> IDA documentatie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9040450" y="406434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8917664" y="3131509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2</a:t>
            </a:r>
            <a:endParaRPr lang="nl-NL" b="1" dirty="0"/>
          </a:p>
        </p:txBody>
      </p:sp>
      <p:sp>
        <p:nvSpPr>
          <p:cNvPr id="10" name="Tekstvak 9"/>
          <p:cNvSpPr txBox="1"/>
          <p:nvPr/>
        </p:nvSpPr>
        <p:spPr>
          <a:xfrm>
            <a:off x="8684537" y="5305037"/>
            <a:ext cx="46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3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8251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/>
              <a:t>Onderwerpen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 smtClean="0"/>
              <a:t>Introductie IDA. Nuijten GSM</a:t>
            </a:r>
            <a:endParaRPr lang="en-GB" dirty="0"/>
          </a:p>
        </p:txBody>
      </p:sp>
      <p:sp>
        <p:nvSpPr>
          <p:cNvPr id="7" name="Tekstvak 6"/>
          <p:cNvSpPr txBox="1"/>
          <p:nvPr/>
        </p:nvSpPr>
        <p:spPr>
          <a:xfrm>
            <a:off x="712462" y="3328590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Relaties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712462" y="2002889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Attributen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712462" y="1260763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Tabellen/entiteiten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712462" y="2635884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Diagrammen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50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Entiteiten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77127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smtClean="0">
                <a:solidFill>
                  <a:schemeClr val="tx2"/>
                </a:solidFill>
              </a:rPr>
              <a:t>Focus hier alleen op een Logisch Data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2"/>
                </a:solidFill>
              </a:rPr>
              <a:t>Een Logisch Data Model bevat in ieder geval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2"/>
                </a:solidFill>
              </a:rPr>
              <a:t>Tabellen/entiteiten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2"/>
                </a:solidFill>
              </a:rPr>
              <a:t>Kolommen/attributen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2"/>
                </a:solidFill>
              </a:rPr>
              <a:t>Relaties tussen </a:t>
            </a:r>
            <a:r>
              <a:rPr lang="nl-NL" dirty="0" smtClean="0">
                <a:solidFill>
                  <a:schemeClr val="tx2"/>
                </a:solidFill>
              </a:rPr>
              <a:t>entiteiten</a:t>
            </a:r>
          </a:p>
          <a:p>
            <a:pPr lvl="2"/>
            <a:endParaRPr lang="nl-NL" dirty="0" smtClean="0">
              <a:solidFill>
                <a:schemeClr val="tx2"/>
              </a:solidFill>
            </a:endParaRPr>
          </a:p>
          <a:p>
            <a:pPr lvl="2"/>
            <a:endParaRPr lang="nl-NL" dirty="0">
              <a:solidFill>
                <a:schemeClr val="tx2"/>
              </a:solidFill>
            </a:endParaRPr>
          </a:p>
          <a:p>
            <a:r>
              <a:rPr lang="nl-NL" dirty="0" smtClean="0">
                <a:solidFill>
                  <a:schemeClr val="tx2"/>
                </a:solidFill>
              </a:rPr>
              <a:t>Het proces voor het fysieke data model volgt een vergelijkbare werkwijze</a:t>
            </a:r>
          </a:p>
          <a:p>
            <a:pPr lvl="2"/>
            <a:endParaRPr lang="nl-NL" dirty="0" smtClean="0">
              <a:solidFill>
                <a:schemeClr val="tx2"/>
              </a:solidFill>
            </a:endParaRPr>
          </a:p>
          <a:p>
            <a:endParaRPr lang="nl-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Entiteiten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771278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Dubbelklik op </a:t>
            </a:r>
            <a:r>
              <a:rPr lang="nl-NL" sz="2000" dirty="0" smtClean="0">
                <a:solidFill>
                  <a:schemeClr val="tx2"/>
                </a:solidFill>
              </a:rPr>
              <a:t>folder </a:t>
            </a:r>
            <a:r>
              <a:rPr lang="nl-NL" sz="2000" b="1" i="1" dirty="0" smtClean="0">
                <a:solidFill>
                  <a:schemeClr val="tx2"/>
                </a:solidFill>
              </a:rPr>
              <a:t>Data </a:t>
            </a:r>
            <a:r>
              <a:rPr lang="nl-NL" sz="2000" b="1" i="1" dirty="0" err="1" smtClean="0">
                <a:solidFill>
                  <a:schemeClr val="tx2"/>
                </a:solidFill>
              </a:rPr>
              <a:t>Models</a:t>
            </a:r>
            <a:endParaRPr lang="nl-NL" sz="2000" b="1" i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Dubbelklik op het logische data model op deze te openen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met je rechter muisknop op de </a:t>
            </a:r>
            <a:r>
              <a:rPr lang="nl-NL" sz="2000" dirty="0" smtClean="0">
                <a:solidFill>
                  <a:schemeClr val="tx2"/>
                </a:solidFill>
              </a:rPr>
              <a:t>Package in het logische data model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Selecteer: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 err="1" smtClean="0">
                <a:solidFill>
                  <a:schemeClr val="tx2"/>
                </a:solidFill>
              </a:rPr>
              <a:t>Add</a:t>
            </a:r>
            <a:r>
              <a:rPr lang="nl-NL" sz="2000" i="1" dirty="0" smtClean="0">
                <a:solidFill>
                  <a:schemeClr val="tx2"/>
                </a:solidFill>
              </a:rPr>
              <a:t> Data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 err="1" smtClean="0">
                <a:solidFill>
                  <a:schemeClr val="tx2"/>
                </a:solidFill>
              </a:rPr>
              <a:t>Entity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Geef een </a:t>
            </a:r>
            <a:r>
              <a:rPr lang="nl-NL" sz="2000" dirty="0" smtClean="0">
                <a:solidFill>
                  <a:schemeClr val="tx2"/>
                </a:solidFill>
              </a:rPr>
              <a:t>naam op</a:t>
            </a:r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>
              <a:solidFill>
                <a:schemeClr val="tx2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975" y="349126"/>
            <a:ext cx="2204896" cy="166675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799" y="2199166"/>
            <a:ext cx="3227783" cy="204591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777" y="3907165"/>
            <a:ext cx="3867999" cy="2882351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9578567" y="388309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8" name="Tekstvak 7"/>
          <p:cNvSpPr txBox="1"/>
          <p:nvPr/>
        </p:nvSpPr>
        <p:spPr>
          <a:xfrm>
            <a:off x="9264071" y="2275664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2</a:t>
            </a:r>
            <a:endParaRPr lang="nl-NL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5670488" y="4359712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3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43169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Attributen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771278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chemeClr val="tx2"/>
                </a:solidFill>
              </a:rPr>
              <a:t>Een attribuut aanmaken kan in een entiteit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dirty="0" smtClean="0">
                <a:solidFill>
                  <a:schemeClr val="tx2"/>
                </a:solidFill>
              </a:rPr>
              <a:t>met je rechter muisknop op de </a:t>
            </a:r>
            <a:r>
              <a:rPr lang="nl-NL" sz="2000" dirty="0" err="1">
                <a:solidFill>
                  <a:schemeClr val="tx2"/>
                </a:solidFill>
              </a:rPr>
              <a:t>Entity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Selecteer: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err="1" smtClean="0">
                <a:solidFill>
                  <a:schemeClr val="tx2"/>
                </a:solidFill>
              </a:rPr>
              <a:t>Add</a:t>
            </a:r>
            <a:r>
              <a:rPr lang="nl-NL" sz="2000" dirty="0" smtClean="0">
                <a:solidFill>
                  <a:schemeClr val="tx2"/>
                </a:solidFill>
              </a:rPr>
              <a:t> Data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err="1" smtClean="0">
                <a:solidFill>
                  <a:schemeClr val="tx2"/>
                </a:solidFill>
              </a:rPr>
              <a:t>Attribute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Geef een naam op</a:t>
            </a:r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>
              <a:solidFill>
                <a:schemeClr val="tx2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909" y="694267"/>
            <a:ext cx="4076988" cy="194176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427" y="3621048"/>
            <a:ext cx="4384470" cy="2559075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9164391" y="1111151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7" name="Tekstvak 6"/>
          <p:cNvSpPr txBox="1"/>
          <p:nvPr/>
        </p:nvSpPr>
        <p:spPr>
          <a:xfrm>
            <a:off x="8184334" y="3919161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2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72572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7180" y="295770"/>
            <a:ext cx="11049000" cy="408515"/>
          </a:xfrm>
        </p:spPr>
        <p:txBody>
          <a:bodyPr/>
          <a:lstStyle/>
          <a:p>
            <a:r>
              <a:rPr lang="nl-NL" dirty="0" smtClean="0"/>
              <a:t>Diagram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299532" y="1097280"/>
            <a:ext cx="68184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</a:rPr>
              <a:t>Een diagram is een visuele representatie van het </a:t>
            </a:r>
            <a:r>
              <a:rPr lang="nl-NL" sz="2000" b="1" dirty="0" smtClean="0">
                <a:solidFill>
                  <a:schemeClr val="tx2"/>
                </a:solidFill>
              </a:rPr>
              <a:t>datamodel</a:t>
            </a:r>
          </a:p>
          <a:p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Dit kan handig zijn voor overzicht en het </a:t>
            </a:r>
            <a:r>
              <a:rPr lang="nl-NL" sz="2000" dirty="0" smtClean="0">
                <a:solidFill>
                  <a:schemeClr val="tx2"/>
                </a:solidFill>
              </a:rPr>
              <a:t>aanmaken </a:t>
            </a:r>
            <a:r>
              <a:rPr lang="nl-NL" sz="2000" dirty="0" smtClean="0">
                <a:solidFill>
                  <a:schemeClr val="tx2"/>
                </a:solidFill>
              </a:rPr>
              <a:t>van </a:t>
            </a:r>
            <a:r>
              <a:rPr lang="nl-NL" sz="2000" dirty="0" smtClean="0">
                <a:solidFill>
                  <a:schemeClr val="tx2"/>
                </a:solidFill>
              </a:rPr>
              <a:t>relaties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met je </a:t>
            </a:r>
            <a:r>
              <a:rPr lang="nl-NL" sz="2000" dirty="0" err="1" smtClean="0">
                <a:solidFill>
                  <a:schemeClr val="tx2"/>
                </a:solidFill>
              </a:rPr>
              <a:t>rechtmuisknop</a:t>
            </a:r>
            <a:r>
              <a:rPr lang="nl-NL" sz="2000" dirty="0" smtClean="0">
                <a:solidFill>
                  <a:schemeClr val="tx2"/>
                </a:solidFill>
              </a:rPr>
              <a:t> </a:t>
            </a:r>
            <a:r>
              <a:rPr lang="nl-NL" sz="2000" dirty="0" smtClean="0">
                <a:solidFill>
                  <a:schemeClr val="tx2"/>
                </a:solidFill>
              </a:rPr>
              <a:t>op </a:t>
            </a:r>
            <a:r>
              <a:rPr lang="nl-NL" sz="2000" i="1" dirty="0" err="1" smtClean="0">
                <a:solidFill>
                  <a:schemeClr val="tx2"/>
                </a:solidFill>
              </a:rPr>
              <a:t>Diagrams</a:t>
            </a:r>
            <a:r>
              <a:rPr lang="nl-NL" sz="2000" dirty="0" smtClean="0">
                <a:solidFill>
                  <a:schemeClr val="tx2"/>
                </a:solidFill>
              </a:rPr>
              <a:t> in je </a:t>
            </a:r>
            <a:r>
              <a:rPr lang="nl-NL" sz="2000" i="1" dirty="0" smtClean="0">
                <a:solidFill>
                  <a:schemeClr val="tx2"/>
                </a:solidFill>
              </a:rPr>
              <a:t>Data </a:t>
            </a:r>
            <a:r>
              <a:rPr lang="nl-NL" sz="2000" i="1" dirty="0" err="1" smtClean="0">
                <a:solidFill>
                  <a:schemeClr val="tx2"/>
                </a:solidFill>
              </a:rPr>
              <a:t>Models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dirty="0" smtClean="0">
                <a:solidFill>
                  <a:schemeClr val="tx2"/>
                </a:solidFill>
              </a:rPr>
              <a:t>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Je hebt de keuze uit twee mogelijkheden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 smtClean="0">
                <a:solidFill>
                  <a:schemeClr val="tx2"/>
                </a:solidFill>
              </a:rPr>
              <a:t>New Blank Diagram:</a:t>
            </a:r>
            <a:r>
              <a:rPr lang="nl-NL" sz="2000" dirty="0" smtClean="0">
                <a:solidFill>
                  <a:schemeClr val="tx2"/>
                </a:solidFill>
              </a:rPr>
              <a:t> Kan je zelf handmatig maken. Geeft ook de attributen weer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 smtClean="0">
                <a:solidFill>
                  <a:schemeClr val="tx2"/>
                </a:solidFill>
              </a:rPr>
              <a:t>New </a:t>
            </a:r>
            <a:r>
              <a:rPr lang="nl-NL" sz="2000" i="1" dirty="0" err="1" smtClean="0">
                <a:solidFill>
                  <a:schemeClr val="tx2"/>
                </a:solidFill>
              </a:rPr>
              <a:t>Overview</a:t>
            </a:r>
            <a:r>
              <a:rPr lang="nl-NL" sz="2000" i="1" dirty="0" smtClean="0">
                <a:solidFill>
                  <a:schemeClr val="tx2"/>
                </a:solidFill>
              </a:rPr>
              <a:t> Diagram: </a:t>
            </a:r>
            <a:r>
              <a:rPr lang="nl-NL" sz="2000" dirty="0" smtClean="0">
                <a:solidFill>
                  <a:schemeClr val="tx2"/>
                </a:solidFill>
              </a:rPr>
              <a:t>Doorloop je stappen om tot een diagram te komen. Geeft alleen de entiteiten weer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tx2"/>
              </a:solidFill>
            </a:endParaRP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>
              <a:solidFill>
                <a:schemeClr val="tx2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968" y="1247372"/>
            <a:ext cx="1870718" cy="177754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329" y="3772257"/>
            <a:ext cx="4029075" cy="169545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9958813" y="1592419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8" name="Tekstvak 7"/>
          <p:cNvSpPr txBox="1"/>
          <p:nvPr/>
        </p:nvSpPr>
        <p:spPr>
          <a:xfrm>
            <a:off x="9735327" y="4051935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2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8532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Diagram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299532" y="1097280"/>
            <a:ext cx="68184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i="1" dirty="0" smtClean="0">
                <a:solidFill>
                  <a:schemeClr val="tx2"/>
                </a:solidFill>
              </a:rPr>
              <a:t>New </a:t>
            </a:r>
            <a:r>
              <a:rPr lang="nl-NL" sz="2000" b="1" i="1" dirty="0" err="1" smtClean="0">
                <a:solidFill>
                  <a:schemeClr val="tx2"/>
                </a:solidFill>
              </a:rPr>
              <a:t>Overview</a:t>
            </a:r>
            <a:r>
              <a:rPr lang="nl-NL" sz="2000" b="1" i="1" dirty="0" smtClean="0">
                <a:solidFill>
                  <a:schemeClr val="tx2"/>
                </a:solidFill>
              </a:rPr>
              <a:t> Diagram</a:t>
            </a:r>
            <a:r>
              <a:rPr lang="nl-NL" sz="2000" i="1" dirty="0" smtClean="0">
                <a:solidFill>
                  <a:schemeClr val="tx2"/>
                </a:solidFill>
              </a:rPr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NL" sz="2000" i="1" dirty="0" smtClean="0">
                <a:solidFill>
                  <a:schemeClr val="tx2"/>
                </a:solidFill>
              </a:rPr>
              <a:t>Diagram name: </a:t>
            </a:r>
            <a:r>
              <a:rPr lang="nl-NL" sz="2000" dirty="0" smtClean="0">
                <a:solidFill>
                  <a:schemeClr val="tx2"/>
                </a:solidFill>
              </a:rPr>
              <a:t>Geef een </a:t>
            </a:r>
            <a:r>
              <a:rPr lang="nl-NL" sz="2000" dirty="0" smtClean="0">
                <a:solidFill>
                  <a:schemeClr val="tx2"/>
                </a:solidFill>
              </a:rPr>
              <a:t>naam op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Selecteer de entiteiten die je wilt opnemen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NL" sz="2000" dirty="0" smtClean="0">
                <a:solidFill>
                  <a:schemeClr val="tx2"/>
                </a:solidFill>
              </a:rPr>
              <a:t>Klik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2"/>
                </a:solidFill>
              </a:rPr>
              <a:t>Je kan de </a:t>
            </a:r>
            <a:r>
              <a:rPr lang="nl-NL" i="1" dirty="0" err="1" smtClean="0">
                <a:solidFill>
                  <a:schemeClr val="tx2"/>
                </a:solidFill>
              </a:rPr>
              <a:t>Overview</a:t>
            </a:r>
            <a:r>
              <a:rPr lang="nl-NL" i="1" dirty="0" smtClean="0">
                <a:solidFill>
                  <a:schemeClr val="tx2"/>
                </a:solidFill>
              </a:rPr>
              <a:t> Diagram </a:t>
            </a:r>
            <a:r>
              <a:rPr lang="nl-NL" dirty="0" smtClean="0">
                <a:solidFill>
                  <a:schemeClr val="tx2"/>
                </a:solidFill>
              </a:rPr>
              <a:t>vinden op de volgende plek in IDA:</a:t>
            </a:r>
            <a:endParaRPr lang="nl-NL" i="1" dirty="0" smtClean="0">
              <a:solidFill>
                <a:schemeClr val="tx2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561" y="584974"/>
            <a:ext cx="2022958" cy="240380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316" y="3800816"/>
            <a:ext cx="2292888" cy="3057184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8516859" y="694267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7" name="Tekstvak 6"/>
          <p:cNvSpPr txBox="1"/>
          <p:nvPr/>
        </p:nvSpPr>
        <p:spPr>
          <a:xfrm>
            <a:off x="8073239" y="4170148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2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6315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Diagram 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299532" y="1097280"/>
            <a:ext cx="6818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l-NL" sz="2000" b="1" i="1" dirty="0" smtClean="0">
                <a:solidFill>
                  <a:schemeClr val="tx2"/>
                </a:solidFill>
              </a:rPr>
              <a:t>New Blank Diagram: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met de rechtermuisknop op </a:t>
            </a:r>
            <a:r>
              <a:rPr lang="nl-NL" sz="2000" i="1" dirty="0" err="1" smtClean="0">
                <a:solidFill>
                  <a:schemeClr val="tx2"/>
                </a:solidFill>
              </a:rPr>
              <a:t>Diagrams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Selecteer</a:t>
            </a:r>
            <a:r>
              <a:rPr lang="nl-NL" sz="2000" i="1" dirty="0" smtClean="0">
                <a:solidFill>
                  <a:schemeClr val="tx2"/>
                </a:solidFill>
              </a:rPr>
              <a:t> New Blank Diagram</a:t>
            </a:r>
          </a:p>
          <a:p>
            <a:pPr lvl="2"/>
            <a:endParaRPr lang="nl-NL" sz="2000" i="1" dirty="0" smtClean="0">
              <a:solidFill>
                <a:schemeClr val="tx2"/>
              </a:solidFill>
            </a:endParaRPr>
          </a:p>
          <a:p>
            <a:pPr lvl="1"/>
            <a:r>
              <a:rPr lang="nl-NL" sz="2000" dirty="0" smtClean="0">
                <a:solidFill>
                  <a:schemeClr val="tx2"/>
                </a:solidFill>
              </a:rPr>
              <a:t>Je hebt nu gelijk een leeg diagram gemaakt die gelijk geopend is</a:t>
            </a:r>
          </a:p>
          <a:p>
            <a:endParaRPr lang="nl-NL" sz="2000" dirty="0">
              <a:solidFill>
                <a:schemeClr val="tx2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276" y="1097280"/>
            <a:ext cx="4029075" cy="16954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535" y="3050605"/>
            <a:ext cx="3033994" cy="2951296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0139882" y="1627144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5874190" y="4526253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2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50217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Diagram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299532" y="1097280"/>
            <a:ext cx="56395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Je kan nu de entiteiten van het logisch data model naar dit venster slepen en loslaten: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Op deze manier kan je zelf samenstellen wat je in het diagram wilt weergeven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Dit is ook waar je visueel relaties kan leggen tussen entiteiten/tabellen</a:t>
            </a:r>
          </a:p>
          <a:p>
            <a:endParaRPr lang="nl-NL" sz="2000" dirty="0">
              <a:solidFill>
                <a:schemeClr val="tx2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61" y="1489702"/>
            <a:ext cx="3600386" cy="2964603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8519312" y="3366899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1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37815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5c8cb159-2b14-44f1-9f1e-2f87ce4796ac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57A8319E59542B3250F5F43AF7D1B" ma:contentTypeVersion="7" ma:contentTypeDescription="Een nieuw document maken." ma:contentTypeScope="" ma:versionID="b66b99a272f17e2d76a4c62b1425da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a5ff7a45de7896e395111842ec05bd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Props1.xml><?xml version="1.0" encoding="utf-8"?>
<ds:datastoreItem xmlns:ds="http://schemas.openxmlformats.org/officeDocument/2006/customXml" ds:itemID="{B04A580D-575F-4FC2-976E-26127990DEAB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DCB8FF6-498A-4F1B-B409-D4D10201FA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451154-7673-4D14-B22F-023E4722D00B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D852DAD6-6150-49DD-9500-684F7EA2CFD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F8962679-FE98-44EE-8579-7BE82A1F5E6D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 (1)</Template>
  <TotalTime>0</TotalTime>
  <Words>706</Words>
  <Application>Microsoft Office PowerPoint</Application>
  <PresentationFormat>Breedbeeld</PresentationFormat>
  <Paragraphs>135</Paragraphs>
  <Slides>16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Nuon Matthew Light</vt:lpstr>
      <vt:lpstr>Verdana</vt:lpstr>
      <vt:lpstr>UWV Januari 2019</vt:lpstr>
      <vt:lpstr>Tabellen/entiteiten, diagrammen, attributen en relaties InfoSphere Data Architect </vt:lpstr>
      <vt:lpstr>Onderwerpen</vt:lpstr>
      <vt:lpstr>Entiteiten</vt:lpstr>
      <vt:lpstr>Entiteiten</vt:lpstr>
      <vt:lpstr>Attributen</vt:lpstr>
      <vt:lpstr>Diagram</vt:lpstr>
      <vt:lpstr>Diagram</vt:lpstr>
      <vt:lpstr>Diagram </vt:lpstr>
      <vt:lpstr>Diagram</vt:lpstr>
      <vt:lpstr>Relaties</vt:lpstr>
      <vt:lpstr>Relaties</vt:lpstr>
      <vt:lpstr>Relaties </vt:lpstr>
      <vt:lpstr>Relaties</vt:lpstr>
      <vt:lpstr>Relaties</vt:lpstr>
      <vt:lpstr>Relaties</vt:lpstr>
      <vt:lpstr>Relaties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Tabois, Lydia (L.)</dc:creator>
  <cp:lastModifiedBy>Nuijten, Gilbert</cp:lastModifiedBy>
  <cp:revision>1260</cp:revision>
  <dcterms:created xsi:type="dcterms:W3CDTF">2019-04-23T09:53:36Z</dcterms:created>
  <dcterms:modified xsi:type="dcterms:W3CDTF">2022-02-09T11:49:02Z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0x0101001CC57A8319E59542B3250F5F43AF7D1B</vt:lpwstr>
  </property>
</Properties>
</file>