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7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D98CE-AEC4-3A68-5EED-B15BC4A92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792473-5541-982B-B448-5719EBE31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EBA62E-2583-EF8F-D466-87C20137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A3CA-389B-4394-8893-D1FD311CE0FB}" type="datetimeFigureOut">
              <a:rPr lang="nl-NL" smtClean="0"/>
              <a:t>29-1-2024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B08E28-C837-B6D5-8537-CEA1E98E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DA4BEB-71B5-4B69-B425-6713836D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E1E-1F02-4418-9936-D2E1C975B7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255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2C44E-D505-DF56-585D-11BEA849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636DF65-793C-60E2-2536-3CD1785A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DD5632-2EEA-1819-6A3D-CFF2CB63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A3CA-389B-4394-8893-D1FD311CE0FB}" type="datetimeFigureOut">
              <a:rPr lang="nl-NL" smtClean="0"/>
              <a:t>29-1-2024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7B2A3E-3386-197A-3EC1-91D342D2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BB940F-3C78-B4C2-31E9-14558953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E1E-1F02-4418-9936-D2E1C975B7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111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83498A2-8CC9-8D39-2C21-CECC321A3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10B4B74-5C5A-2F30-82B1-31B9E2A97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90A0C3E-AC75-C27F-46DB-9C32D4D5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A3CA-389B-4394-8893-D1FD311CE0FB}" type="datetimeFigureOut">
              <a:rPr lang="nl-NL" smtClean="0"/>
              <a:t>29-1-2024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63ECB9A-B30B-3769-37ED-9A830C9F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BFE0E4-0DC3-D913-B6D9-A6640233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E1E-1F02-4418-9936-D2E1C975B7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138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2C2BE-619F-A72A-F991-9DAB4BB3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6BAF67-2953-EA1C-49A4-33B85915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DC91DB-29BB-C5D3-F55F-16A26E15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A3CA-389B-4394-8893-D1FD311CE0FB}" type="datetimeFigureOut">
              <a:rPr lang="nl-NL" smtClean="0"/>
              <a:t>29-1-2024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F0BD26D-3AAB-F0DB-ED4F-B39B69A2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1C334B-34A0-A789-D0E7-B48AE1DD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E1E-1F02-4418-9936-D2E1C975B7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643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C18-7C42-CCEF-EE2D-AF061AB9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1433F7-26DB-21E8-5A34-16F979147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140F200-4125-8A3C-BBFF-22E9CAA9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A3CA-389B-4394-8893-D1FD311CE0FB}" type="datetimeFigureOut">
              <a:rPr lang="nl-NL" smtClean="0"/>
              <a:t>29-1-2024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201B477-FD53-F314-F2D8-F6F97E6C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6017E2-8579-7745-5F7E-E841F87E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E1E-1F02-4418-9936-D2E1C975B7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866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C9EC6-8609-2304-C275-B6D5F5B1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2E8BA6-46F9-67AB-C33D-75EBCE04F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DC06093-636F-5027-ADE3-3683084D3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AA5822-E089-F958-6270-C8821E71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A3CA-389B-4394-8893-D1FD311CE0FB}" type="datetimeFigureOut">
              <a:rPr lang="nl-NL" smtClean="0"/>
              <a:t>29-1-2024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B404948-EDED-5639-1E49-ADD1AC55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2A3575C-5217-4C1B-C35C-EA69CE1A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E1E-1F02-4418-9936-D2E1C975B7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578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162D0-BCB7-8288-022B-D633FFD6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E11D099-36DD-0BCB-C20D-65A9DB70A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7719C34-4C9D-6034-8A13-D6BCFB705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1E3C156-0A6D-6645-4051-EE7A841D9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C34A4E8-4AC7-84F8-2DCC-8358B1DF3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E788D24-7D68-B888-737A-39AD202B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A3CA-389B-4394-8893-D1FD311CE0FB}" type="datetimeFigureOut">
              <a:rPr lang="nl-NL" smtClean="0"/>
              <a:t>29-1-2024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91C839D-FB57-B49E-91F9-381DB717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7DEE19D-5A1A-B0F1-DF70-FFDA3EA7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E1E-1F02-4418-9936-D2E1C975B7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016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D5669-972F-7631-F9FC-DEE783E1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910FEE9-E0C0-6D75-650B-E2DB76FD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A3CA-389B-4394-8893-D1FD311CE0FB}" type="datetimeFigureOut">
              <a:rPr lang="nl-NL" smtClean="0"/>
              <a:t>29-1-2024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8B329CB-248F-3464-D28D-F846B8FC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BC1D591-8A3E-F081-0963-E6C51051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E1E-1F02-4418-9936-D2E1C975B7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428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B795C1-2F0D-90DD-93BA-3201D626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A3CA-389B-4394-8893-D1FD311CE0FB}" type="datetimeFigureOut">
              <a:rPr lang="nl-NL" smtClean="0"/>
              <a:t>29-1-2024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7D9790D-46F9-F3FA-2BB9-A1D4C077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12D98E9-06C3-7813-98BC-5758BC43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E1E-1F02-4418-9936-D2E1C975B7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706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C7123B-5CF0-B06E-210D-7BDE27F9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FF3B98-6D9E-1990-E1E9-1B0B24312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B94210D-3664-94B2-1FA7-E9F1173F8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9BDF936-C932-B757-A21B-FA659B03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A3CA-389B-4394-8893-D1FD311CE0FB}" type="datetimeFigureOut">
              <a:rPr lang="nl-NL" smtClean="0"/>
              <a:t>29-1-2024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56BEE93-D739-3B0B-DD27-A3FB61DB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6AA8A7E-4963-32CD-1D95-6D52E89F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E1E-1F02-4418-9936-D2E1C975B7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578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EA045-59AA-43AA-9BF7-371FB69BA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80F1A74-30A8-736C-56B4-F309844ED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BE6BBA5-ACEA-AFCF-C79D-6049AB796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DF6F8CA-645A-D143-08BA-42846542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A3CA-389B-4394-8893-D1FD311CE0FB}" type="datetimeFigureOut">
              <a:rPr lang="nl-NL" smtClean="0"/>
              <a:t>29-1-2024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0AE8290-66DA-10D7-D84F-93C6DC0D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9B206DE-C110-BFBA-8061-650A5CBE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59E1E-1F02-4418-9936-D2E1C975B7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305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2253B36-840C-6A7C-9893-2159AD50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167034-0B8F-C4D3-3227-3BAE8CADD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CCE638-95CB-3E45-C39A-BF9D385B4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CA3CA-389B-4394-8893-D1FD311CE0FB}" type="datetimeFigureOut">
              <a:rPr lang="nl-NL" smtClean="0"/>
              <a:t>29-1-2024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CEFE71-B1D0-5F24-E779-459675E2D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5C8379-1237-5E77-14DF-C2313CB31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9E1E-1F02-4418-9936-D2E1C975B7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301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A315F2FF-EE32-4E1E-5D35-A1E02E268C3C}"/>
              </a:ext>
            </a:extLst>
          </p:cNvPr>
          <p:cNvSpPr txBox="1"/>
          <p:nvPr/>
        </p:nvSpPr>
        <p:spPr>
          <a:xfrm>
            <a:off x="731451" y="1161268"/>
            <a:ext cx="94551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Monitoring behoeften: (random)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nagaan of een geautomatiseerde email vanuit het synchronisatieproces verzonden kan worden met voortgangsinformatie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Proces plaat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Beheer: Leverinfo per product (marges… 5 minuten te laat/ 10 minuten te laat  ok / 30 minuten moet email eruit!!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Beheer: incidenteninzicht – indien UZS vrijdag avond klapt er een email uit gaat naar de weekend oproep dienst (dan niet maandag ochtend achter komend)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Proces flow module inzicht (hoe; “Excel flow voorbeeld”, waar, python?)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Data kwaliteit Bron levering (inhoudelijk checken op aangeleverde data of deze binnen de “</a:t>
            </a:r>
            <a:r>
              <a:rPr lang="nl-NL" dirty="0" err="1"/>
              <a:t>profiling</a:t>
            </a:r>
            <a:r>
              <a:rPr lang="nl-NL" dirty="0"/>
              <a:t>” range past)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Data stewards : inzicht in geleverde bron data in de tijd (welke gingen mis, hoe vaak, wat heeft dit voor gevolg gehad voor afnemende producten)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Performance inzicht modules (job niveau)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7359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2DE0342F-0AC9-8260-6FD4-D130502A82F1}"/>
              </a:ext>
            </a:extLst>
          </p:cNvPr>
          <p:cNvSpPr txBox="1"/>
          <p:nvPr/>
        </p:nvSpPr>
        <p:spPr>
          <a:xfrm>
            <a:off x="838200" y="1051042"/>
            <a:ext cx="67790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3. datastage job start/stop info per module / Performance inzicht / Proces flow module inzicht </a:t>
            </a:r>
            <a:br>
              <a:rPr lang="nl-NL" dirty="0"/>
            </a:br>
            <a:r>
              <a:rPr lang="nl-NL" dirty="0"/>
              <a:t>(datastage </a:t>
            </a:r>
            <a:r>
              <a:rPr lang="nl-NL" dirty="0" err="1"/>
              <a:t>Repository</a:t>
            </a:r>
            <a:r>
              <a:rPr lang="nl-NL" dirty="0"/>
              <a:t> data)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1478B74-917B-E95F-4577-3EF2C23C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953" y="2317483"/>
            <a:ext cx="5942251" cy="349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2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A5660-0DAB-1326-0B84-8942E1D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700" dirty="0">
                <a:latin typeface="+mn-lt"/>
                <a:ea typeface="+mn-ea"/>
                <a:cs typeface="+mn-cs"/>
              </a:rPr>
              <a:t>Opmerkingen bij Module informatie op datastage job niveau</a:t>
            </a:r>
            <a:br>
              <a:rPr lang="nl-NL" dirty="0"/>
            </a:br>
            <a:r>
              <a:rPr lang="nl-NL" sz="1800" dirty="0"/>
              <a:t>(Datastage </a:t>
            </a:r>
            <a:r>
              <a:rPr lang="nl-NL" sz="1800" dirty="0" err="1"/>
              <a:t>repository</a:t>
            </a:r>
            <a:r>
              <a:rPr lang="nl-NL" sz="1800" dirty="0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66F24D-BD4A-AD00-1523-495F7324C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Datastage </a:t>
            </a:r>
            <a:r>
              <a:rPr lang="nl-NL" dirty="0" err="1"/>
              <a:t>repository</a:t>
            </a:r>
            <a:r>
              <a:rPr lang="nl-NL" dirty="0"/>
              <a:t> word niet als bron ingelezen</a:t>
            </a:r>
          </a:p>
          <a:p>
            <a:pPr marL="457200" lvl="1" indent="0">
              <a:buNone/>
            </a:pPr>
            <a:r>
              <a:rPr lang="nl-NL" dirty="0"/>
              <a:t>Geschiedenis word nu in de integratiezone belegd en alleen indien de “platform performance” module wekelijks draait in deze omgeving. </a:t>
            </a:r>
          </a:p>
          <a:p>
            <a:pPr marL="457200" lvl="1" indent="0">
              <a:buNone/>
            </a:pPr>
            <a:r>
              <a:rPr lang="nl-NL" dirty="0"/>
              <a:t>   (Alleen op ODIM en PDIM draait deze performance module)</a:t>
            </a:r>
          </a:p>
          <a:p>
            <a:r>
              <a:rPr lang="nl-NL" dirty="0"/>
              <a:t>GLA/GLV info nodig</a:t>
            </a:r>
          </a:p>
          <a:p>
            <a:pPr marL="457200" lvl="1" indent="0">
              <a:buNone/>
            </a:pPr>
            <a:r>
              <a:rPr lang="nl-NL" dirty="0"/>
              <a:t>Waar staat GLA/GLV info of waar dient deze te komen (staat niet in DIM metadata)</a:t>
            </a:r>
          </a:p>
          <a:p>
            <a:r>
              <a:rPr lang="nl-NL" dirty="0"/>
              <a:t>Master job dient nog aan Control metadata gelinkt te worden </a:t>
            </a:r>
          </a:p>
          <a:p>
            <a:pPr marL="457200" lvl="1" indent="0">
              <a:buNone/>
            </a:pPr>
            <a:r>
              <a:rPr lang="nl-NL" dirty="0"/>
              <a:t>ETL modules en bronharnas info</a:t>
            </a:r>
          </a:p>
          <a:p>
            <a:endParaRPr lang="nl-NL" dirty="0"/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481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C8503-B10B-B820-427A-B0F6CC6E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Gap analyse monitoring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7FC588-6359-55DC-C6AC-BF6B4B076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Waar gaan we de monitoring bouwen</a:t>
            </a:r>
          </a:p>
          <a:p>
            <a:pPr marL="457200" lvl="1" indent="0">
              <a:buNone/>
            </a:pPr>
            <a:r>
              <a:rPr lang="nl-NL" dirty="0"/>
              <a:t>Datastage folders en Database schema’s. </a:t>
            </a:r>
          </a:p>
          <a:p>
            <a:pPr marL="914400" lvl="2" indent="0">
              <a:buNone/>
            </a:pPr>
            <a:r>
              <a:rPr lang="nl-NL" dirty="0"/>
              <a:t>(huidige beheer info staat in INT_PERF_NP en BDR_PERF_NP) </a:t>
            </a:r>
          </a:p>
          <a:p>
            <a:r>
              <a:rPr lang="nl-NL" dirty="0"/>
              <a:t>Welke tool gaan we gebruiken</a:t>
            </a:r>
          </a:p>
          <a:p>
            <a:pPr marL="457200" lvl="1" indent="0">
              <a:buNone/>
            </a:pPr>
            <a:r>
              <a:rPr lang="nl-NL" dirty="0"/>
              <a:t>APEX / Power Bi / email / BO </a:t>
            </a:r>
            <a:r>
              <a:rPr lang="nl-NL" dirty="0" err="1"/>
              <a:t>universe</a:t>
            </a:r>
            <a:r>
              <a:rPr lang="nl-NL" dirty="0"/>
              <a:t> / anders..</a:t>
            </a:r>
          </a:p>
          <a:p>
            <a:r>
              <a:rPr lang="nl-NL" dirty="0"/>
              <a:t>Visueel vormgeven</a:t>
            </a:r>
          </a:p>
          <a:p>
            <a:r>
              <a:rPr lang="nl-NL" dirty="0"/>
              <a:t>metadata dashboard is naast monitoring ook een vereiste om inzicht in de DIM te behouden</a:t>
            </a:r>
          </a:p>
          <a:p>
            <a:r>
              <a:rPr lang="nl-NL" dirty="0"/>
              <a:t>Metadata dashboard inclusief VK3 informatie</a:t>
            </a:r>
          </a:p>
          <a:p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002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9C537-C100-8383-64C3-6F95BA9C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4511F2-31A0-969B-2D58-F309AA22A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306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0325B-506A-015A-959B-D3530DBE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36097" cy="557664"/>
          </a:xfrm>
        </p:spPr>
        <p:txBody>
          <a:bodyPr>
            <a:normAutofit fontScale="90000"/>
          </a:bodyPr>
          <a:lstStyle/>
          <a:p>
            <a:r>
              <a:rPr lang="nl-NL" dirty="0"/>
              <a:t>Wat is bekeken: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AA2FF4-3BE4-EB70-2F7A-CD2F7243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Harnas (gemiddelde in minuten) alle bronnen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DE0342F-0AC9-8260-6FD4-D130502A82F1}"/>
              </a:ext>
            </a:extLst>
          </p:cNvPr>
          <p:cNvSpPr txBox="1"/>
          <p:nvPr/>
        </p:nvSpPr>
        <p:spPr>
          <a:xfrm>
            <a:off x="838200" y="1051042"/>
            <a:ext cx="4513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1a. Doorlooptijden per module </a:t>
            </a:r>
            <a:br>
              <a:rPr lang="nl-NL" dirty="0"/>
            </a:br>
            <a:r>
              <a:rPr lang="nl-NL" dirty="0"/>
              <a:t>(DIM_LOGGING en DIM_METADATA)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A10F234-6443-98A4-C66C-133E28C6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6818"/>
            <a:ext cx="8992855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0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>
            <a:extLst>
              <a:ext uri="{FF2B5EF4-FFF2-40B4-BE49-F238E27FC236}">
                <a16:creationId xmlns:a16="http://schemas.microsoft.com/office/drawing/2014/main" id="{76FBCA00-14E1-13C3-89B7-02AEDB51C1FC}"/>
              </a:ext>
            </a:extLst>
          </p:cNvPr>
          <p:cNvSpPr txBox="1"/>
          <p:nvPr/>
        </p:nvSpPr>
        <p:spPr>
          <a:xfrm>
            <a:off x="838200" y="127290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l-NL" dirty="0"/>
              <a:t>Harnas Vervolg (gemiddelde in minuten)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C1242EAD-06AD-2015-24F8-6543ABE2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32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Harnas (gemiddelde in minuten) verdieping per levering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>
              <a:solidFill>
                <a:srgbClr val="FF0000"/>
              </a:solidFill>
            </a:endParaRP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1D6CDC97-5AA7-4718-0EF6-75B00950D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28" y="2328785"/>
            <a:ext cx="7259063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AA2FF4-3BE4-EB70-2F7A-CD2F7243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ETL modulen INT en BDR (gemiddelde in minuten)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DE0342F-0AC9-8260-6FD4-D130502A82F1}"/>
              </a:ext>
            </a:extLst>
          </p:cNvPr>
          <p:cNvSpPr txBox="1"/>
          <p:nvPr/>
        </p:nvSpPr>
        <p:spPr>
          <a:xfrm>
            <a:off x="838199" y="1051042"/>
            <a:ext cx="81967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1b. Doorlooptijden per module vervolg op ETL </a:t>
            </a:r>
            <a:br>
              <a:rPr lang="nl-NL" dirty="0"/>
            </a:br>
            <a:r>
              <a:rPr lang="nl-NL" dirty="0"/>
              <a:t>(DIM_LOGGING en DIM_METADATA)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149CAF9-28CB-9DAE-B392-765496783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8786"/>
            <a:ext cx="7964011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5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>
            <a:extLst>
              <a:ext uri="{FF2B5EF4-FFF2-40B4-BE49-F238E27FC236}">
                <a16:creationId xmlns:a16="http://schemas.microsoft.com/office/drawing/2014/main" id="{76FBCA00-14E1-13C3-89B7-02AEDB51C1FC}"/>
              </a:ext>
            </a:extLst>
          </p:cNvPr>
          <p:cNvSpPr txBox="1"/>
          <p:nvPr/>
        </p:nvSpPr>
        <p:spPr>
          <a:xfrm>
            <a:off x="838200" y="127290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l-NL" dirty="0"/>
              <a:t>modulen vervolg (gemiddelde in minuten)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C1242EAD-06AD-2015-24F8-6543ABE2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32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ETL </a:t>
            </a:r>
            <a:r>
              <a:rPr lang="nl-NL" dirty="0" err="1"/>
              <a:t>modullen</a:t>
            </a:r>
            <a:r>
              <a:rPr lang="nl-NL" dirty="0"/>
              <a:t> (gemiddelde in minuten) verdieping per run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>
              <a:solidFill>
                <a:srgbClr val="FF0000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5F7A104-C70C-FAE8-399F-DB08741DF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49" y="2455639"/>
            <a:ext cx="6125430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9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AA7DB-BE29-5F73-3CE7-BCCFA8FF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Inzicht ETL afhankelijkhede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30E2000-DB09-5B89-1AB2-9C184AA1E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508" y="2122647"/>
            <a:ext cx="10515600" cy="1035491"/>
          </a:xfrm>
        </p:spPr>
      </p:pic>
    </p:spTree>
    <p:extLst>
      <p:ext uri="{BB962C8B-B14F-4D97-AF65-F5344CB8AC3E}">
        <p14:creationId xmlns:p14="http://schemas.microsoft.com/office/powerpoint/2010/main" val="320148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BC300-758C-27B8-3946-D6EED401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Opmerkingen bij </a:t>
            </a:r>
            <a:r>
              <a:rPr lang="nl-NL" sz="4400" dirty="0"/>
              <a:t>Doorlooptijden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991F10-4718-39C1-6A06-9CD96ADB0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Geen </a:t>
            </a:r>
            <a:r>
              <a:rPr lang="nl-NL" dirty="0" err="1"/>
              <a:t>logging</a:t>
            </a:r>
            <a:r>
              <a:rPr lang="nl-NL" dirty="0"/>
              <a:t> van Periode start en periode eind van geleverde bron data</a:t>
            </a:r>
          </a:p>
          <a:p>
            <a:pPr marL="457200" lvl="1" indent="0">
              <a:buNone/>
            </a:pPr>
            <a:r>
              <a:rPr lang="nl-NL" dirty="0"/>
              <a:t>Er is wel data wanneer een “run” geweest is maar niet wat er qua periode van brondata geleverd is. 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Allen gebaseerd op DIM metadata en DIM </a:t>
            </a:r>
            <a:r>
              <a:rPr lang="nl-NL" dirty="0" err="1"/>
              <a:t>logging</a:t>
            </a:r>
            <a:r>
              <a:rPr lang="nl-NL" dirty="0"/>
              <a:t> (niet op Datastage jobs)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Datum velden niet correct gevuld of consistent tussen ETL en Bron harnas. (nog verder uit te zoeken/ definitie issue)</a:t>
            </a:r>
          </a:p>
        </p:txBody>
      </p:sp>
    </p:spTree>
    <p:extLst>
      <p:ext uri="{BB962C8B-B14F-4D97-AF65-F5344CB8AC3E}">
        <p14:creationId xmlns:p14="http://schemas.microsoft.com/office/powerpoint/2010/main" val="16556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BE6A2-C839-4E68-B720-7BBFE138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 Procesplaat</a:t>
            </a:r>
            <a:br>
              <a:rPr lang="nl-NL" dirty="0"/>
            </a:br>
            <a:r>
              <a:rPr lang="nl-NL" sz="1800" dirty="0"/>
              <a:t>(DIM_LOGGING en DIM_METADATA)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860" y="1821931"/>
            <a:ext cx="4316721" cy="2442159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A4F5A53D-A2AF-DFB7-AEC8-64AB2A914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527" y="3120990"/>
            <a:ext cx="6475446" cy="616019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E8C27BC4-DAA9-49D5-F6B2-4E055ACFF869}"/>
              </a:ext>
            </a:extLst>
          </p:cNvPr>
          <p:cNvSpPr txBox="1"/>
          <p:nvPr/>
        </p:nvSpPr>
        <p:spPr>
          <a:xfrm>
            <a:off x="5495731" y="2453951"/>
            <a:ext cx="6211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Bron                 integratie                Bedrijfszone           </a:t>
            </a:r>
            <a:r>
              <a:rPr lang="nl-NL" dirty="0" err="1"/>
              <a:t>Bedrijfszone</a:t>
            </a:r>
            <a:r>
              <a:rPr lang="nl-NL" dirty="0"/>
              <a:t> </a:t>
            </a:r>
          </a:p>
          <a:p>
            <a:r>
              <a:rPr lang="nl-NL" dirty="0"/>
              <a:t>					      product</a:t>
            </a:r>
          </a:p>
        </p:txBody>
      </p:sp>
      <p:sp>
        <p:nvSpPr>
          <p:cNvPr id="8" name="Pijl: rechts 7">
            <a:extLst>
              <a:ext uri="{FF2B5EF4-FFF2-40B4-BE49-F238E27FC236}">
                <a16:creationId xmlns:a16="http://schemas.microsoft.com/office/drawing/2014/main" id="{79226F32-2FFB-D277-ACFC-D8D8C690F571}"/>
              </a:ext>
            </a:extLst>
          </p:cNvPr>
          <p:cNvSpPr/>
          <p:nvPr/>
        </p:nvSpPr>
        <p:spPr>
          <a:xfrm>
            <a:off x="4733150" y="2714292"/>
            <a:ext cx="570876" cy="3287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218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A5660-0DAB-1326-0B84-8942E1D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Opmerkingen bij Procesplaat</a:t>
            </a:r>
            <a:br>
              <a:rPr lang="nl-NL" dirty="0"/>
            </a:br>
            <a:r>
              <a:rPr lang="nl-NL" sz="1800" dirty="0"/>
              <a:t>(DIM_LOGGING en DIM_METADATA)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66F24D-BD4A-AD00-1523-495F7324C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ETL afhankelijkheden tabel (ETL Framework)</a:t>
            </a:r>
          </a:p>
          <a:p>
            <a:pPr marL="457200" lvl="1" indent="0">
              <a:buNone/>
            </a:pPr>
            <a:r>
              <a:rPr lang="nl-NL" dirty="0"/>
              <a:t>	Geen standaard op ETL benaming (Int_ of </a:t>
            </a:r>
            <a:r>
              <a:rPr lang="nl-NL" dirty="0" err="1"/>
              <a:t>Bdr</a:t>
            </a:r>
            <a:r>
              <a:rPr lang="nl-NL" dirty="0"/>
              <a:t>_)</a:t>
            </a:r>
          </a:p>
          <a:p>
            <a:pPr marL="457200" lvl="1" indent="0">
              <a:buNone/>
            </a:pPr>
            <a:r>
              <a:rPr lang="nl-NL" dirty="0"/>
              <a:t>	Geen zone info (SMZ, SMO, VFV, </a:t>
            </a:r>
            <a:r>
              <a:rPr lang="nl-NL" dirty="0" err="1"/>
              <a:t>etc</a:t>
            </a:r>
            <a:r>
              <a:rPr lang="nl-NL" dirty="0"/>
              <a:t> )</a:t>
            </a:r>
          </a:p>
          <a:p>
            <a:r>
              <a:rPr lang="nl-NL" dirty="0"/>
              <a:t>GLA/GLV info nodig</a:t>
            </a:r>
          </a:p>
          <a:p>
            <a:pPr marL="457200" lvl="1" indent="0">
              <a:buNone/>
            </a:pPr>
            <a:r>
              <a:rPr lang="nl-NL" dirty="0"/>
              <a:t>Waar staat GLA/GLV info of waar dient deze te komen (staat niet in DIM metadata)</a:t>
            </a:r>
          </a:p>
          <a:p>
            <a:endParaRPr lang="nl-NL" dirty="0"/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512407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Microsoft Office PowerPoint</Application>
  <PresentationFormat>Breedbeeld</PresentationFormat>
  <Paragraphs>56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Kantoorthema</vt:lpstr>
      <vt:lpstr>PowerPoint-presentatie</vt:lpstr>
      <vt:lpstr>Wat is bekeken:</vt:lpstr>
      <vt:lpstr>PowerPoint-presentatie</vt:lpstr>
      <vt:lpstr>PowerPoint-presentatie</vt:lpstr>
      <vt:lpstr>PowerPoint-presentatie</vt:lpstr>
      <vt:lpstr>Inzicht ETL afhankelijkhede</vt:lpstr>
      <vt:lpstr>Opmerkingen bij Doorlooptijden</vt:lpstr>
      <vt:lpstr>2. Procesplaat (DIM_LOGGING en DIM_METADATA)</vt:lpstr>
      <vt:lpstr>Opmerkingen bij Procesplaat (DIM_LOGGING en DIM_METADATA)</vt:lpstr>
      <vt:lpstr>PowerPoint-presentatie</vt:lpstr>
      <vt:lpstr>Opmerkingen bij Module informatie op datastage job niveau (Datastage repository)</vt:lpstr>
      <vt:lpstr>Gap analyse monitoring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Mijnders, Henri (H.)</dc:creator>
  <cp:lastModifiedBy>Mijnders, Henri (H.)</cp:lastModifiedBy>
  <cp:revision>9</cp:revision>
  <dcterms:created xsi:type="dcterms:W3CDTF">2024-01-29T17:02:29Z</dcterms:created>
  <dcterms:modified xsi:type="dcterms:W3CDTF">2024-01-29T19:18:21Z</dcterms:modified>
</cp:coreProperties>
</file>