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7.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7"/>
    <p:sldMasterId id="2147483663" r:id="rId8"/>
    <p:sldMasterId id="2147483680" r:id="rId9"/>
  </p:sldMasterIdLst>
  <p:notesMasterIdLst>
    <p:notesMasterId r:id="rId29"/>
  </p:notesMasterIdLst>
  <p:handoutMasterIdLst>
    <p:handoutMasterId r:id="rId30"/>
  </p:handoutMasterIdLst>
  <p:sldIdLst>
    <p:sldId id="1096" r:id="rId10"/>
    <p:sldId id="1097" r:id="rId11"/>
    <p:sldId id="1098" r:id="rId12"/>
    <p:sldId id="1109" r:id="rId13"/>
    <p:sldId id="1054" r:id="rId14"/>
    <p:sldId id="1048" r:id="rId15"/>
    <p:sldId id="1051" r:id="rId16"/>
    <p:sldId id="1108" r:id="rId17"/>
    <p:sldId id="1101" r:id="rId18"/>
    <p:sldId id="1102" r:id="rId19"/>
    <p:sldId id="1081" r:id="rId20"/>
    <p:sldId id="1082" r:id="rId21"/>
    <p:sldId id="1086" r:id="rId22"/>
    <p:sldId id="1089" r:id="rId23"/>
    <p:sldId id="1092" r:id="rId24"/>
    <p:sldId id="1103" r:id="rId25"/>
    <p:sldId id="1104" r:id="rId26"/>
    <p:sldId id="1105" r:id="rId27"/>
    <p:sldId id="1107" r:id="rId28"/>
  </p:sldIdLst>
  <p:sldSz cx="12192000" cy="6858000"/>
  <p:notesSz cx="6805613" cy="99441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hrauwen, Inge (I. C. J. M.)" initials="I." lastIdx="22" clrIdx="1">
    <p:extLst>
      <p:ext uri="{19B8F6BF-5375-455C-9EA6-DF929625EA0E}">
        <p15:presenceInfo xmlns:p15="http://schemas.microsoft.com/office/powerpoint/2012/main" userId="Schrauwen, Inge (I. C. J. M.)" providerId="None"/>
      </p:ext>
    </p:extLst>
  </p:cmAuthor>
  <p:cmAuthor id="2" name="Mast, Linda (L.)" initials="ML(" lastIdx="1" clrIdx="2">
    <p:extLst>
      <p:ext uri="{19B8F6BF-5375-455C-9EA6-DF929625EA0E}">
        <p15:presenceInfo xmlns:p15="http://schemas.microsoft.com/office/powerpoint/2012/main" userId="S-1-5-21-2577068167-3765263781-1516057960-63579" providerId="AD"/>
      </p:ext>
    </p:extLst>
  </p:cmAuthor>
  <p:cmAuthor id="3" name="Veldman, Nathalie (N.)" initials="VN(" lastIdx="11" clrIdx="3">
    <p:extLst>
      <p:ext uri="{19B8F6BF-5375-455C-9EA6-DF929625EA0E}">
        <p15:presenceInfo xmlns:p15="http://schemas.microsoft.com/office/powerpoint/2012/main" userId="S-1-5-21-2577068167-3765263781-1516057960-5050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ED7D31"/>
    <a:srgbClr val="DEEBF7"/>
    <a:srgbClr val="FFAE1B"/>
    <a:srgbClr val="FFFFFF"/>
    <a:srgbClr val="FFFFE1"/>
    <a:srgbClr val="7C8CAD"/>
    <a:srgbClr val="FF0000"/>
    <a:srgbClr val="FF7C80"/>
    <a:srgbClr val="DAC2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20" autoAdjust="0"/>
    <p:restoredTop sz="88665" autoAdjust="0"/>
  </p:normalViewPr>
  <p:slideViewPr>
    <p:cSldViewPr snapToGrid="0">
      <p:cViewPr varScale="1">
        <p:scale>
          <a:sx n="100" d="100"/>
          <a:sy n="100" d="100"/>
        </p:scale>
        <p:origin x="1050"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2.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theme" Target="theme/theme1.xml"/><Relationship Id="rId7" Type="http://schemas.openxmlformats.org/officeDocument/2006/relationships/slideMaster" Target="slideMasters/slideMaster1.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Master" Target="slideMasters/slideMaster3.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hyperlink" Target="https://uwvnl-staging.p-dc.ba.uwv.nl/werkgevers/werkvergunning/index.aspx" TargetMode="External"/><Relationship Id="rId2" Type="http://schemas.openxmlformats.org/officeDocument/2006/relationships/hyperlink" Target="https://formulieren-test.ba.uwv.nl/werknemer/formulier/nl-NL/Publiek/sc25219.aspx/" TargetMode="External"/><Relationship Id="rId1" Type="http://schemas.openxmlformats.org/officeDocument/2006/relationships/hyperlink" Target="https://uwv.invisionapp.com/console/share/R72NT3FO5V/656354901" TargetMode="External"/><Relationship Id="rId5" Type="http://schemas.openxmlformats.org/officeDocument/2006/relationships/hyperlink" Target="https://uwvnl-staging.p-dc.ba.uwv.nl/werkgevers/werkvergunning/na-aanvraag-twv/index.aspx" TargetMode="External"/><Relationship Id="rId4" Type="http://schemas.openxmlformats.org/officeDocument/2006/relationships/hyperlink" Target="https://youtu.be/JWv8eg5PcFE" TargetMode="External"/></Relationships>
</file>

<file path=ppt/diagrams/_rels/drawing2.xml.rels><?xml version="1.0" encoding="UTF-8" standalone="yes"?>
<Relationships xmlns="http://schemas.openxmlformats.org/package/2006/relationships"><Relationship Id="rId3" Type="http://schemas.openxmlformats.org/officeDocument/2006/relationships/hyperlink" Target="https://formulieren-test.ba.uwv.nl/werknemer/formulier/nl-NL/Publiek/sc25219.aspx/" TargetMode="External"/><Relationship Id="rId2" Type="http://schemas.openxmlformats.org/officeDocument/2006/relationships/hyperlink" Target="https://uwv.invisionapp.com/console/share/R72NT3FO5V/656354901" TargetMode="External"/><Relationship Id="rId1" Type="http://schemas.openxmlformats.org/officeDocument/2006/relationships/hyperlink" Target="https://uwvnl-staging.p-dc.ba.uwv.nl/werkgevers/werkvergunning/index.aspx" TargetMode="External"/><Relationship Id="rId5" Type="http://schemas.openxmlformats.org/officeDocument/2006/relationships/hyperlink" Target="https://uwvnl-staging.p-dc.ba.uwv.nl/werkgevers/werkvergunning/na-aanvraag-twv/index.aspx" TargetMode="External"/><Relationship Id="rId4" Type="http://schemas.openxmlformats.org/officeDocument/2006/relationships/hyperlink" Target="https://youtu.be/JWv8eg5PcFE"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08592B-7F7E-4059-82E9-D3E6B698B2A2}" type="doc">
      <dgm:prSet loTypeId="urn:microsoft.com/office/officeart/2005/8/layout/hierarchy3" loCatId="relationship" qsTypeId="urn:microsoft.com/office/officeart/2005/8/quickstyle/simple1" qsCatId="simple" csTypeId="urn:microsoft.com/office/officeart/2005/8/colors/accent1_2" csCatId="accent1" phldr="1"/>
      <dgm:spPr/>
      <dgm:t>
        <a:bodyPr/>
        <a:lstStyle/>
        <a:p>
          <a:endParaRPr lang="nl-NL"/>
        </a:p>
      </dgm:t>
    </dgm:pt>
    <dgm:pt modelId="{34FBD3AB-F096-4964-BB47-7654414419C4}">
      <dgm:prSet phldrT="[Tekst]"/>
      <dgm:spPr/>
      <dgm:t>
        <a:bodyPr/>
        <a:lstStyle/>
        <a:p>
          <a:r>
            <a:rPr lang="nl-NL" dirty="0" smtClean="0"/>
            <a:t>1. Ik ervaar eenvoud en gemak</a:t>
          </a:r>
          <a:endParaRPr lang="nl-NL" dirty="0"/>
        </a:p>
      </dgm:t>
    </dgm:pt>
    <dgm:pt modelId="{8190C917-19CD-406D-97AF-849B2EC5DF14}" type="parTrans" cxnId="{9DD645C4-EBD2-44DC-B58E-EA1DD42633B9}">
      <dgm:prSet/>
      <dgm:spPr/>
      <dgm:t>
        <a:bodyPr/>
        <a:lstStyle/>
        <a:p>
          <a:endParaRPr lang="nl-NL"/>
        </a:p>
      </dgm:t>
    </dgm:pt>
    <dgm:pt modelId="{C7680EFD-2FC3-44EC-A351-E4C00FF5C14E}" type="sibTrans" cxnId="{9DD645C4-EBD2-44DC-B58E-EA1DD42633B9}">
      <dgm:prSet/>
      <dgm:spPr/>
      <dgm:t>
        <a:bodyPr/>
        <a:lstStyle/>
        <a:p>
          <a:endParaRPr lang="nl-NL"/>
        </a:p>
      </dgm:t>
    </dgm:pt>
    <dgm:pt modelId="{87B52C60-6710-440D-AC63-8C36C25CB300}">
      <dgm:prSet phldrT="[Tekst]"/>
      <dgm:spPr/>
      <dgm:t>
        <a:bodyPr/>
        <a:lstStyle/>
        <a:p>
          <a:r>
            <a:rPr lang="nl-NL" dirty="0" smtClean="0"/>
            <a:t>Website ingericht op basis van klantreis en klantbehoefte </a:t>
          </a:r>
          <a:endParaRPr lang="nl-NL" dirty="0"/>
        </a:p>
      </dgm:t>
    </dgm:pt>
    <dgm:pt modelId="{76C126B3-4D6C-4DB1-A9D4-3C0BFB2DA14B}" type="parTrans" cxnId="{741BBC4F-7417-4C17-BE57-3B5B1FDB1EEC}">
      <dgm:prSet/>
      <dgm:spPr/>
      <dgm:t>
        <a:bodyPr/>
        <a:lstStyle/>
        <a:p>
          <a:endParaRPr lang="nl-NL"/>
        </a:p>
      </dgm:t>
    </dgm:pt>
    <dgm:pt modelId="{121766E0-2C94-4E88-8552-C808483A9666}" type="sibTrans" cxnId="{741BBC4F-7417-4C17-BE57-3B5B1FDB1EEC}">
      <dgm:prSet/>
      <dgm:spPr/>
      <dgm:t>
        <a:bodyPr/>
        <a:lstStyle/>
        <a:p>
          <a:endParaRPr lang="nl-NL"/>
        </a:p>
      </dgm:t>
    </dgm:pt>
    <dgm:pt modelId="{3E7ADF75-A7A9-480E-A31F-09F0C2B8D6BD}">
      <dgm:prSet phldrT="[Tekst]"/>
      <dgm:spPr/>
      <dgm:t>
        <a:bodyPr/>
        <a:lstStyle/>
        <a:p>
          <a:r>
            <a:rPr lang="nl-NL" dirty="0" smtClean="0"/>
            <a:t>Website actiegericht </a:t>
          </a:r>
        </a:p>
      </dgm:t>
    </dgm:pt>
    <dgm:pt modelId="{3A985B67-8FE8-4C18-A057-A3352D319CB9}" type="parTrans" cxnId="{C6B17EBB-B989-4CCD-994A-09B4CDC9EFE9}">
      <dgm:prSet/>
      <dgm:spPr/>
      <dgm:t>
        <a:bodyPr/>
        <a:lstStyle/>
        <a:p>
          <a:endParaRPr lang="nl-NL"/>
        </a:p>
      </dgm:t>
    </dgm:pt>
    <dgm:pt modelId="{C3407005-960D-4C1B-B487-0E1788A8231D}" type="sibTrans" cxnId="{C6B17EBB-B989-4CCD-994A-09B4CDC9EFE9}">
      <dgm:prSet/>
      <dgm:spPr/>
      <dgm:t>
        <a:bodyPr/>
        <a:lstStyle/>
        <a:p>
          <a:endParaRPr lang="nl-NL"/>
        </a:p>
      </dgm:t>
    </dgm:pt>
    <dgm:pt modelId="{168CB3AF-46F4-4840-9A88-DFDACDAF09D9}">
      <dgm:prSet phldrT="[Tekst]"/>
      <dgm:spPr/>
      <dgm:t>
        <a:bodyPr/>
        <a:lstStyle/>
        <a:p>
          <a:r>
            <a:rPr lang="nl-NL" dirty="0" smtClean="0"/>
            <a:t>3. Ik zie dat UWV rekening houdt met mijn persoonlijke situatie</a:t>
          </a:r>
          <a:endParaRPr lang="nl-NL" dirty="0"/>
        </a:p>
      </dgm:t>
    </dgm:pt>
    <dgm:pt modelId="{E4032535-C7E9-42F8-82F6-4C7ADF68D9AD}" type="parTrans" cxnId="{753244B9-E32E-4FCE-B271-58C4061B175D}">
      <dgm:prSet/>
      <dgm:spPr/>
      <dgm:t>
        <a:bodyPr/>
        <a:lstStyle/>
        <a:p>
          <a:endParaRPr lang="nl-NL"/>
        </a:p>
      </dgm:t>
    </dgm:pt>
    <dgm:pt modelId="{C7D02107-8BA2-47F3-933F-8E8036A65B55}" type="sibTrans" cxnId="{753244B9-E32E-4FCE-B271-58C4061B175D}">
      <dgm:prSet/>
      <dgm:spPr/>
      <dgm:t>
        <a:bodyPr/>
        <a:lstStyle/>
        <a:p>
          <a:endParaRPr lang="nl-NL"/>
        </a:p>
      </dgm:t>
    </dgm:pt>
    <dgm:pt modelId="{5EFEA1C7-A0AC-47EC-A038-C8D397188E89}">
      <dgm:prSet phldrT="[Tekst]"/>
      <dgm:spPr/>
      <dgm:t>
        <a:bodyPr/>
        <a:lstStyle/>
        <a:p>
          <a:r>
            <a:rPr lang="nl-NL" dirty="0" err="1" smtClean="0"/>
            <a:t>Omnichannel</a:t>
          </a:r>
          <a:r>
            <a:rPr lang="nl-NL" dirty="0" smtClean="0"/>
            <a:t> beleid</a:t>
          </a:r>
          <a:endParaRPr lang="nl-NL" dirty="0"/>
        </a:p>
      </dgm:t>
    </dgm:pt>
    <dgm:pt modelId="{AD11EB52-705D-47C9-B21B-BBDD7AE8940D}" type="parTrans" cxnId="{CF764272-99E6-4684-A576-964E848CFEAF}">
      <dgm:prSet/>
      <dgm:spPr/>
      <dgm:t>
        <a:bodyPr/>
        <a:lstStyle/>
        <a:p>
          <a:endParaRPr lang="nl-NL"/>
        </a:p>
      </dgm:t>
    </dgm:pt>
    <dgm:pt modelId="{43F6F363-4019-4371-AD12-9C21D242DD6D}" type="sibTrans" cxnId="{CF764272-99E6-4684-A576-964E848CFEAF}">
      <dgm:prSet/>
      <dgm:spPr/>
      <dgm:t>
        <a:bodyPr/>
        <a:lstStyle/>
        <a:p>
          <a:endParaRPr lang="nl-NL"/>
        </a:p>
      </dgm:t>
    </dgm:pt>
    <dgm:pt modelId="{7BDD58DB-612D-4459-B7AD-4E0E2B3E77A6}">
      <dgm:prSet phldrT="[Tekst]"/>
      <dgm:spPr/>
      <dgm:t>
        <a:bodyPr/>
        <a:lstStyle/>
        <a:p>
          <a:r>
            <a:rPr lang="nl-NL" dirty="0" smtClean="0"/>
            <a:t>Klantvriendelijk taalgebruik</a:t>
          </a:r>
          <a:endParaRPr lang="nl-NL" i="1" dirty="0"/>
        </a:p>
      </dgm:t>
    </dgm:pt>
    <dgm:pt modelId="{03A0E135-315F-4B0B-B234-4ADCDF251363}" type="parTrans" cxnId="{B991AA03-2768-4772-91F8-B3FDA6319FC1}">
      <dgm:prSet/>
      <dgm:spPr/>
      <dgm:t>
        <a:bodyPr/>
        <a:lstStyle/>
        <a:p>
          <a:endParaRPr lang="nl-NL"/>
        </a:p>
      </dgm:t>
    </dgm:pt>
    <dgm:pt modelId="{35B515F8-EBAE-47C3-A33D-54891774E64B}" type="sibTrans" cxnId="{B991AA03-2768-4772-91F8-B3FDA6319FC1}">
      <dgm:prSet/>
      <dgm:spPr/>
      <dgm:t>
        <a:bodyPr/>
        <a:lstStyle/>
        <a:p>
          <a:endParaRPr lang="nl-NL"/>
        </a:p>
      </dgm:t>
    </dgm:pt>
    <dgm:pt modelId="{5389847F-4247-4FD2-80F0-B3DAA85EDDA1}">
      <dgm:prSet phldrT="[Tekst]"/>
      <dgm:spPr/>
      <dgm:t>
        <a:bodyPr/>
        <a:lstStyle/>
        <a:p>
          <a:r>
            <a:rPr lang="nl-NL" dirty="0" smtClean="0"/>
            <a:t>4. Ik zie dat UWV zorgvuldig en ethisch met gegevens omgaat</a:t>
          </a:r>
          <a:endParaRPr lang="nl-NL" dirty="0"/>
        </a:p>
      </dgm:t>
    </dgm:pt>
    <dgm:pt modelId="{43B51F25-1088-4B89-9E6B-B79A7C02AF76}" type="parTrans" cxnId="{3FF96F66-D630-42B4-89DF-4FB2ABCF7688}">
      <dgm:prSet/>
      <dgm:spPr/>
      <dgm:t>
        <a:bodyPr/>
        <a:lstStyle/>
        <a:p>
          <a:endParaRPr lang="nl-NL"/>
        </a:p>
      </dgm:t>
    </dgm:pt>
    <dgm:pt modelId="{9ECEB232-DFBD-4CAC-9B9E-8E150FBB3E94}" type="sibTrans" cxnId="{3FF96F66-D630-42B4-89DF-4FB2ABCF7688}">
      <dgm:prSet/>
      <dgm:spPr/>
      <dgm:t>
        <a:bodyPr/>
        <a:lstStyle/>
        <a:p>
          <a:endParaRPr lang="nl-NL"/>
        </a:p>
      </dgm:t>
    </dgm:pt>
    <dgm:pt modelId="{FE787B8A-D193-4328-94C9-6107D76404E8}">
      <dgm:prSet phldrT="[Tekst]"/>
      <dgm:spPr/>
      <dgm:t>
        <a:bodyPr/>
        <a:lstStyle/>
        <a:p>
          <a:r>
            <a:rPr lang="nl-NL" dirty="0" smtClean="0"/>
            <a:t>5. Ik merk dat UWV samenwerkt met andere partijen en mij doorverwijst waar nodig</a:t>
          </a:r>
          <a:endParaRPr lang="nl-NL" dirty="0"/>
        </a:p>
      </dgm:t>
    </dgm:pt>
    <dgm:pt modelId="{DB047904-2729-4D6C-92F2-2E8C79F860F9}" type="parTrans" cxnId="{5A1D9B15-6052-427F-A0D7-C50EEB45F7DD}">
      <dgm:prSet/>
      <dgm:spPr/>
      <dgm:t>
        <a:bodyPr/>
        <a:lstStyle/>
        <a:p>
          <a:endParaRPr lang="nl-NL"/>
        </a:p>
      </dgm:t>
    </dgm:pt>
    <dgm:pt modelId="{4CFFB86E-25DE-4F4F-A6B2-70E41AE8D4F3}" type="sibTrans" cxnId="{5A1D9B15-6052-427F-A0D7-C50EEB45F7DD}">
      <dgm:prSet/>
      <dgm:spPr/>
      <dgm:t>
        <a:bodyPr/>
        <a:lstStyle/>
        <a:p>
          <a:endParaRPr lang="nl-NL"/>
        </a:p>
      </dgm:t>
    </dgm:pt>
    <dgm:pt modelId="{63F118A3-A60B-46CE-830C-A96CD2242FA5}">
      <dgm:prSet phldrT="[Tekst]"/>
      <dgm:spPr/>
      <dgm:t>
        <a:bodyPr/>
        <a:lstStyle/>
        <a:p>
          <a:r>
            <a:rPr lang="nl-NL" dirty="0" smtClean="0"/>
            <a:t>eHerkenning</a:t>
          </a:r>
          <a:endParaRPr lang="nl-NL" dirty="0"/>
        </a:p>
      </dgm:t>
    </dgm:pt>
    <dgm:pt modelId="{F104524F-1083-4191-ABAD-7558EC3C0EE7}" type="parTrans" cxnId="{84047909-1157-4216-9C11-DF93A0768882}">
      <dgm:prSet/>
      <dgm:spPr/>
      <dgm:t>
        <a:bodyPr/>
        <a:lstStyle/>
        <a:p>
          <a:endParaRPr lang="nl-NL"/>
        </a:p>
      </dgm:t>
    </dgm:pt>
    <dgm:pt modelId="{F8F97FFD-DBA5-4CFF-B56E-DD9CBDE6E75B}" type="sibTrans" cxnId="{84047909-1157-4216-9C11-DF93A0768882}">
      <dgm:prSet/>
      <dgm:spPr/>
      <dgm:t>
        <a:bodyPr/>
        <a:lstStyle/>
        <a:p>
          <a:endParaRPr lang="nl-NL"/>
        </a:p>
      </dgm:t>
    </dgm:pt>
    <dgm:pt modelId="{0E1B94CD-668A-45C2-8A80-129785A2BAFB}">
      <dgm:prSet phldrT="[Tekst]"/>
      <dgm:spPr/>
      <dgm:t>
        <a:bodyPr/>
        <a:lstStyle/>
        <a:p>
          <a:r>
            <a:rPr lang="nl-NL" dirty="0" smtClean="0"/>
            <a:t>Nieuw toestemmingsformulier</a:t>
          </a:r>
          <a:endParaRPr lang="nl-NL" dirty="0"/>
        </a:p>
      </dgm:t>
    </dgm:pt>
    <dgm:pt modelId="{BFD49C70-EB3A-4194-BEA9-05B7E477846D}" type="parTrans" cxnId="{F863D8DC-CFC7-47DE-9BB1-DB53102E2084}">
      <dgm:prSet/>
      <dgm:spPr/>
      <dgm:t>
        <a:bodyPr/>
        <a:lstStyle/>
        <a:p>
          <a:endParaRPr lang="nl-NL"/>
        </a:p>
      </dgm:t>
    </dgm:pt>
    <dgm:pt modelId="{941E4EDD-A7E0-4C1D-B565-BAE1A9650E22}" type="sibTrans" cxnId="{F863D8DC-CFC7-47DE-9BB1-DB53102E2084}">
      <dgm:prSet/>
      <dgm:spPr/>
      <dgm:t>
        <a:bodyPr/>
        <a:lstStyle/>
        <a:p>
          <a:endParaRPr lang="nl-NL"/>
        </a:p>
      </dgm:t>
    </dgm:pt>
    <dgm:pt modelId="{2AC7B29E-FEDA-4EEE-97BA-10D4A863458D}">
      <dgm:prSet phldrT="[Tekst]"/>
      <dgm:spPr/>
      <dgm:t>
        <a:bodyPr/>
        <a:lstStyle/>
        <a:p>
          <a:r>
            <a:rPr lang="nl-NL" dirty="0" smtClean="0"/>
            <a:t>Samenwerking IND Floriade aanvraagprocedure</a:t>
          </a:r>
          <a:endParaRPr lang="nl-NL" dirty="0"/>
        </a:p>
      </dgm:t>
    </dgm:pt>
    <dgm:pt modelId="{AE9BAAD3-7FF8-4973-8150-2B3004BF1945}" type="parTrans" cxnId="{56EE29DC-05C8-4316-ABE6-245A6EAEA9A7}">
      <dgm:prSet/>
      <dgm:spPr/>
      <dgm:t>
        <a:bodyPr/>
        <a:lstStyle/>
        <a:p>
          <a:endParaRPr lang="nl-NL"/>
        </a:p>
      </dgm:t>
    </dgm:pt>
    <dgm:pt modelId="{02F53539-3BE6-4AFE-BF1E-8F96CC60C6CA}" type="sibTrans" cxnId="{56EE29DC-05C8-4316-ABE6-245A6EAEA9A7}">
      <dgm:prSet/>
      <dgm:spPr/>
      <dgm:t>
        <a:bodyPr/>
        <a:lstStyle/>
        <a:p>
          <a:endParaRPr lang="nl-NL"/>
        </a:p>
      </dgm:t>
    </dgm:pt>
    <dgm:pt modelId="{7A8BF868-BB35-4E99-B8C3-916F54718B3D}">
      <dgm:prSet phldrT="[Tekst]"/>
      <dgm:spPr/>
      <dgm:t>
        <a:bodyPr/>
        <a:lstStyle/>
        <a:p>
          <a:r>
            <a:rPr lang="nl-NL" dirty="0" smtClean="0"/>
            <a:t>WSP Aziatische Horeca</a:t>
          </a:r>
          <a:endParaRPr lang="nl-NL" dirty="0"/>
        </a:p>
      </dgm:t>
    </dgm:pt>
    <dgm:pt modelId="{61165300-793F-4B42-AC0E-6CA89022614C}" type="parTrans" cxnId="{0F7A9A28-16A5-4558-A875-952213FDC2DE}">
      <dgm:prSet/>
      <dgm:spPr/>
      <dgm:t>
        <a:bodyPr/>
        <a:lstStyle/>
        <a:p>
          <a:endParaRPr lang="nl-NL"/>
        </a:p>
      </dgm:t>
    </dgm:pt>
    <dgm:pt modelId="{B4BDEE27-6218-4C8A-B802-56D12E39F48C}" type="sibTrans" cxnId="{0F7A9A28-16A5-4558-A875-952213FDC2DE}">
      <dgm:prSet/>
      <dgm:spPr/>
      <dgm:t>
        <a:bodyPr/>
        <a:lstStyle/>
        <a:p>
          <a:endParaRPr lang="nl-NL"/>
        </a:p>
      </dgm:t>
    </dgm:pt>
    <dgm:pt modelId="{1F411BE2-C0CC-4EB6-80FB-68B7E916ACEC}">
      <dgm:prSet phldrT="[Tekst]"/>
      <dgm:spPr/>
      <dgm:t>
        <a:bodyPr/>
        <a:lstStyle/>
        <a:p>
          <a:r>
            <a:rPr lang="nl-NL" dirty="0" smtClean="0"/>
            <a:t>6. Ik kan de acties die van me worden gevraagd succesvol volbrengen.</a:t>
          </a:r>
        </a:p>
      </dgm:t>
    </dgm:pt>
    <dgm:pt modelId="{A183A63F-3713-47E5-BFC6-B186827558B7}" type="parTrans" cxnId="{DB7456B2-D19D-4ADC-8BE3-ABF51E156693}">
      <dgm:prSet/>
      <dgm:spPr/>
      <dgm:t>
        <a:bodyPr/>
        <a:lstStyle/>
        <a:p>
          <a:endParaRPr lang="nl-NL"/>
        </a:p>
      </dgm:t>
    </dgm:pt>
    <dgm:pt modelId="{7D1F4E52-2124-428B-AC7F-CC5373B73AF8}" type="sibTrans" cxnId="{DB7456B2-D19D-4ADC-8BE3-ABF51E156693}">
      <dgm:prSet/>
      <dgm:spPr/>
      <dgm:t>
        <a:bodyPr/>
        <a:lstStyle/>
        <a:p>
          <a:endParaRPr lang="nl-NL"/>
        </a:p>
      </dgm:t>
    </dgm:pt>
    <dgm:pt modelId="{D731058E-0173-453A-96FC-C13E772BDDD4}">
      <dgm:prSet phldrT="[Tekst]"/>
      <dgm:spPr/>
      <dgm:t>
        <a:bodyPr/>
        <a:lstStyle/>
        <a:p>
          <a:r>
            <a:rPr lang="nl-NL" dirty="0" smtClean="0"/>
            <a:t>Duidelijke en begrijpelijke taal (B1)</a:t>
          </a:r>
        </a:p>
      </dgm:t>
    </dgm:pt>
    <dgm:pt modelId="{40A84F4E-07F4-4BC3-8CEA-1B7BD90FA170}" type="parTrans" cxnId="{09016AC9-EC63-457B-8924-B1341048B035}">
      <dgm:prSet/>
      <dgm:spPr/>
      <dgm:t>
        <a:bodyPr/>
        <a:lstStyle/>
        <a:p>
          <a:endParaRPr lang="nl-NL"/>
        </a:p>
      </dgm:t>
    </dgm:pt>
    <dgm:pt modelId="{AAF0CCD4-0766-425C-859E-96797D002AD5}" type="sibTrans" cxnId="{09016AC9-EC63-457B-8924-B1341048B035}">
      <dgm:prSet/>
      <dgm:spPr/>
      <dgm:t>
        <a:bodyPr/>
        <a:lstStyle/>
        <a:p>
          <a:endParaRPr lang="nl-NL"/>
        </a:p>
      </dgm:t>
    </dgm:pt>
    <dgm:pt modelId="{BC33610E-75CC-4AE6-B0BC-F519474893C2}">
      <dgm:prSet phldrT="[Tekst]"/>
      <dgm:spPr/>
      <dgm:t>
        <a:bodyPr/>
        <a:lstStyle/>
        <a:p>
          <a:r>
            <a:rPr lang="nl-NL" dirty="0" smtClean="0"/>
            <a:t>Nieuw aanvraagformulier: alleen vragen tonen die relevant zijn voor werkgever</a:t>
          </a:r>
        </a:p>
      </dgm:t>
    </dgm:pt>
    <dgm:pt modelId="{790FD368-98B6-4532-9E15-5757CDC94F36}" type="parTrans" cxnId="{8B1E919D-AD82-4C54-9BA4-8BE8228E5F25}">
      <dgm:prSet/>
      <dgm:spPr/>
      <dgm:t>
        <a:bodyPr/>
        <a:lstStyle/>
        <a:p>
          <a:endParaRPr lang="nl-NL"/>
        </a:p>
      </dgm:t>
    </dgm:pt>
    <dgm:pt modelId="{F9C0D8B6-C743-4653-B303-C40A02333FFF}" type="sibTrans" cxnId="{8B1E919D-AD82-4C54-9BA4-8BE8228E5F25}">
      <dgm:prSet/>
      <dgm:spPr/>
      <dgm:t>
        <a:bodyPr/>
        <a:lstStyle/>
        <a:p>
          <a:endParaRPr lang="nl-NL"/>
        </a:p>
      </dgm:t>
    </dgm:pt>
    <dgm:pt modelId="{1DAE1A3A-307F-4BDC-A682-94AC5F5791D3}">
      <dgm:prSet phldrT="[Tekst]"/>
      <dgm:spPr/>
      <dgm:t>
        <a:bodyPr/>
        <a:lstStyle/>
        <a:p>
          <a:r>
            <a:rPr lang="nl-NL" dirty="0" smtClean="0"/>
            <a:t>Feedback mogelijkheid klanten</a:t>
          </a:r>
        </a:p>
      </dgm:t>
    </dgm:pt>
    <dgm:pt modelId="{F784F160-78F6-4339-A523-AF3FE3625D7B}" type="parTrans" cxnId="{56620309-2953-4966-BCA6-DD4DA38D251D}">
      <dgm:prSet/>
      <dgm:spPr/>
      <dgm:t>
        <a:bodyPr/>
        <a:lstStyle/>
        <a:p>
          <a:endParaRPr lang="nl-NL"/>
        </a:p>
      </dgm:t>
    </dgm:pt>
    <dgm:pt modelId="{067D7297-D0CC-4708-A454-8BB0FF33AD85}" type="sibTrans" cxnId="{56620309-2953-4966-BCA6-DD4DA38D251D}">
      <dgm:prSet/>
      <dgm:spPr/>
      <dgm:t>
        <a:bodyPr/>
        <a:lstStyle/>
        <a:p>
          <a:endParaRPr lang="nl-NL"/>
        </a:p>
      </dgm:t>
    </dgm:pt>
    <dgm:pt modelId="{A714C97B-AFB8-46C2-8267-96DFDC52828E}">
      <dgm:prSet phldrT="[Tekst]"/>
      <dgm:spPr/>
      <dgm:t>
        <a:bodyPr/>
        <a:lstStyle/>
        <a:p>
          <a:r>
            <a:rPr lang="nl-NL" dirty="0" smtClean="0"/>
            <a:t>Data gedreven werken</a:t>
          </a:r>
        </a:p>
      </dgm:t>
    </dgm:pt>
    <dgm:pt modelId="{2DC7AA45-5C0A-4947-8D85-7EE744B08DE6}" type="parTrans" cxnId="{38582181-3510-4AB1-8082-6AC1EE0299B7}">
      <dgm:prSet/>
      <dgm:spPr/>
      <dgm:t>
        <a:bodyPr/>
        <a:lstStyle/>
        <a:p>
          <a:endParaRPr lang="nl-NL"/>
        </a:p>
      </dgm:t>
    </dgm:pt>
    <dgm:pt modelId="{84682C72-F772-4134-BF89-54040691D936}" type="sibTrans" cxnId="{38582181-3510-4AB1-8082-6AC1EE0299B7}">
      <dgm:prSet/>
      <dgm:spPr/>
      <dgm:t>
        <a:bodyPr/>
        <a:lstStyle/>
        <a:p>
          <a:endParaRPr lang="nl-NL"/>
        </a:p>
      </dgm:t>
    </dgm:pt>
    <dgm:pt modelId="{2CF75CE9-4E3D-45BB-81BE-AA58A0EAE891}" type="pres">
      <dgm:prSet presAssocID="{D908592B-7F7E-4059-82E9-D3E6B698B2A2}" presName="diagram" presStyleCnt="0">
        <dgm:presLayoutVars>
          <dgm:chPref val="1"/>
          <dgm:dir/>
          <dgm:animOne val="branch"/>
          <dgm:animLvl val="lvl"/>
          <dgm:resizeHandles/>
        </dgm:presLayoutVars>
      </dgm:prSet>
      <dgm:spPr/>
      <dgm:t>
        <a:bodyPr/>
        <a:lstStyle/>
        <a:p>
          <a:endParaRPr lang="nl-NL"/>
        </a:p>
      </dgm:t>
    </dgm:pt>
    <dgm:pt modelId="{032FBC87-77C9-4E96-9281-55C734D9CE4F}" type="pres">
      <dgm:prSet presAssocID="{34FBD3AB-F096-4964-BB47-7654414419C4}" presName="root" presStyleCnt="0"/>
      <dgm:spPr/>
    </dgm:pt>
    <dgm:pt modelId="{BF039FED-0C2A-4E35-891F-3171E044D7B9}" type="pres">
      <dgm:prSet presAssocID="{34FBD3AB-F096-4964-BB47-7654414419C4}" presName="rootComposite" presStyleCnt="0"/>
      <dgm:spPr/>
    </dgm:pt>
    <dgm:pt modelId="{871AC49E-4E49-4F6B-AE47-03075773C991}" type="pres">
      <dgm:prSet presAssocID="{34FBD3AB-F096-4964-BB47-7654414419C4}" presName="rootText" presStyleLbl="node1" presStyleIdx="0" presStyleCnt="5"/>
      <dgm:spPr/>
      <dgm:t>
        <a:bodyPr/>
        <a:lstStyle/>
        <a:p>
          <a:endParaRPr lang="nl-NL"/>
        </a:p>
      </dgm:t>
    </dgm:pt>
    <dgm:pt modelId="{34AC4A0B-E697-4CF3-9816-31E3925FD5DC}" type="pres">
      <dgm:prSet presAssocID="{34FBD3AB-F096-4964-BB47-7654414419C4}" presName="rootConnector" presStyleLbl="node1" presStyleIdx="0" presStyleCnt="5"/>
      <dgm:spPr/>
      <dgm:t>
        <a:bodyPr/>
        <a:lstStyle/>
        <a:p>
          <a:endParaRPr lang="nl-NL"/>
        </a:p>
      </dgm:t>
    </dgm:pt>
    <dgm:pt modelId="{AB33ED4C-6894-408B-851F-044D4D2E03CD}" type="pres">
      <dgm:prSet presAssocID="{34FBD3AB-F096-4964-BB47-7654414419C4}" presName="childShape" presStyleCnt="0"/>
      <dgm:spPr/>
    </dgm:pt>
    <dgm:pt modelId="{F32C48AD-0E77-4B83-BCF3-6ECCD21970B3}" type="pres">
      <dgm:prSet presAssocID="{76C126B3-4D6C-4DB1-A9D4-3C0BFB2DA14B}" presName="Name13" presStyleLbl="parChTrans1D2" presStyleIdx="0" presStyleCnt="12"/>
      <dgm:spPr/>
      <dgm:t>
        <a:bodyPr/>
        <a:lstStyle/>
        <a:p>
          <a:endParaRPr lang="nl-NL"/>
        </a:p>
      </dgm:t>
    </dgm:pt>
    <dgm:pt modelId="{7F755CFA-6B1E-4BE5-BFF3-3C8C1DF229AF}" type="pres">
      <dgm:prSet presAssocID="{87B52C60-6710-440D-AC63-8C36C25CB300}" presName="childText" presStyleLbl="bgAcc1" presStyleIdx="0" presStyleCnt="12">
        <dgm:presLayoutVars>
          <dgm:bulletEnabled val="1"/>
        </dgm:presLayoutVars>
      </dgm:prSet>
      <dgm:spPr/>
      <dgm:t>
        <a:bodyPr/>
        <a:lstStyle/>
        <a:p>
          <a:endParaRPr lang="nl-NL"/>
        </a:p>
      </dgm:t>
    </dgm:pt>
    <dgm:pt modelId="{EC5519A3-636F-43B8-B6C9-5596D133B81A}" type="pres">
      <dgm:prSet presAssocID="{3A985B67-8FE8-4C18-A057-A3352D319CB9}" presName="Name13" presStyleLbl="parChTrans1D2" presStyleIdx="1" presStyleCnt="12"/>
      <dgm:spPr/>
      <dgm:t>
        <a:bodyPr/>
        <a:lstStyle/>
        <a:p>
          <a:endParaRPr lang="nl-NL"/>
        </a:p>
      </dgm:t>
    </dgm:pt>
    <dgm:pt modelId="{527F1BDD-727A-46EA-96D9-4F9E68DF3C74}" type="pres">
      <dgm:prSet presAssocID="{3E7ADF75-A7A9-480E-A31F-09F0C2B8D6BD}" presName="childText" presStyleLbl="bgAcc1" presStyleIdx="1" presStyleCnt="12">
        <dgm:presLayoutVars>
          <dgm:bulletEnabled val="1"/>
        </dgm:presLayoutVars>
      </dgm:prSet>
      <dgm:spPr/>
      <dgm:t>
        <a:bodyPr/>
        <a:lstStyle/>
        <a:p>
          <a:endParaRPr lang="nl-NL"/>
        </a:p>
      </dgm:t>
    </dgm:pt>
    <dgm:pt modelId="{F5F043B5-071C-41BB-892C-07BED8A4DDB9}" type="pres">
      <dgm:prSet presAssocID="{790FD368-98B6-4532-9E15-5757CDC94F36}" presName="Name13" presStyleLbl="parChTrans1D2" presStyleIdx="2" presStyleCnt="12"/>
      <dgm:spPr/>
      <dgm:t>
        <a:bodyPr/>
        <a:lstStyle/>
        <a:p>
          <a:endParaRPr lang="nl-NL"/>
        </a:p>
      </dgm:t>
    </dgm:pt>
    <dgm:pt modelId="{52111823-1EB6-48F5-B694-4528E396752C}" type="pres">
      <dgm:prSet presAssocID="{BC33610E-75CC-4AE6-B0BC-F519474893C2}" presName="childText" presStyleLbl="bgAcc1" presStyleIdx="2" presStyleCnt="12">
        <dgm:presLayoutVars>
          <dgm:bulletEnabled val="1"/>
        </dgm:presLayoutVars>
      </dgm:prSet>
      <dgm:spPr/>
      <dgm:t>
        <a:bodyPr/>
        <a:lstStyle/>
        <a:p>
          <a:endParaRPr lang="nl-NL"/>
        </a:p>
      </dgm:t>
    </dgm:pt>
    <dgm:pt modelId="{384ADF3D-7227-4D03-8B64-121B20DC24D3}" type="pres">
      <dgm:prSet presAssocID="{168CB3AF-46F4-4840-9A88-DFDACDAF09D9}" presName="root" presStyleCnt="0"/>
      <dgm:spPr/>
    </dgm:pt>
    <dgm:pt modelId="{6DE0674B-A391-4B05-AF65-F806B510C52F}" type="pres">
      <dgm:prSet presAssocID="{168CB3AF-46F4-4840-9A88-DFDACDAF09D9}" presName="rootComposite" presStyleCnt="0"/>
      <dgm:spPr/>
    </dgm:pt>
    <dgm:pt modelId="{6C48A324-B8A7-4EC4-8AC7-418BF1C736B4}" type="pres">
      <dgm:prSet presAssocID="{168CB3AF-46F4-4840-9A88-DFDACDAF09D9}" presName="rootText" presStyleLbl="node1" presStyleIdx="1" presStyleCnt="5"/>
      <dgm:spPr/>
      <dgm:t>
        <a:bodyPr/>
        <a:lstStyle/>
        <a:p>
          <a:endParaRPr lang="nl-NL"/>
        </a:p>
      </dgm:t>
    </dgm:pt>
    <dgm:pt modelId="{688697F7-A45E-4B47-856C-A3EBADE911D0}" type="pres">
      <dgm:prSet presAssocID="{168CB3AF-46F4-4840-9A88-DFDACDAF09D9}" presName="rootConnector" presStyleLbl="node1" presStyleIdx="1" presStyleCnt="5"/>
      <dgm:spPr/>
      <dgm:t>
        <a:bodyPr/>
        <a:lstStyle/>
        <a:p>
          <a:endParaRPr lang="nl-NL"/>
        </a:p>
      </dgm:t>
    </dgm:pt>
    <dgm:pt modelId="{93AACB7C-5DD6-49F9-BE82-0320DE40B4F8}" type="pres">
      <dgm:prSet presAssocID="{168CB3AF-46F4-4840-9A88-DFDACDAF09D9}" presName="childShape" presStyleCnt="0"/>
      <dgm:spPr/>
    </dgm:pt>
    <dgm:pt modelId="{AE49031C-00DF-464B-A4EC-2E2F35AE142A}" type="pres">
      <dgm:prSet presAssocID="{AD11EB52-705D-47C9-B21B-BBDD7AE8940D}" presName="Name13" presStyleLbl="parChTrans1D2" presStyleIdx="3" presStyleCnt="12"/>
      <dgm:spPr/>
      <dgm:t>
        <a:bodyPr/>
        <a:lstStyle/>
        <a:p>
          <a:endParaRPr lang="nl-NL"/>
        </a:p>
      </dgm:t>
    </dgm:pt>
    <dgm:pt modelId="{0E98A7B7-3544-4235-B32F-00BE35AC6F08}" type="pres">
      <dgm:prSet presAssocID="{5EFEA1C7-A0AC-47EC-A038-C8D397188E89}" presName="childText" presStyleLbl="bgAcc1" presStyleIdx="3" presStyleCnt="12">
        <dgm:presLayoutVars>
          <dgm:bulletEnabled val="1"/>
        </dgm:presLayoutVars>
      </dgm:prSet>
      <dgm:spPr/>
      <dgm:t>
        <a:bodyPr/>
        <a:lstStyle/>
        <a:p>
          <a:endParaRPr lang="nl-NL"/>
        </a:p>
      </dgm:t>
    </dgm:pt>
    <dgm:pt modelId="{DD715B24-93B9-487E-B6AA-B4419E09F16C}" type="pres">
      <dgm:prSet presAssocID="{03A0E135-315F-4B0B-B234-4ADCDF251363}" presName="Name13" presStyleLbl="parChTrans1D2" presStyleIdx="4" presStyleCnt="12"/>
      <dgm:spPr/>
      <dgm:t>
        <a:bodyPr/>
        <a:lstStyle/>
        <a:p>
          <a:endParaRPr lang="nl-NL"/>
        </a:p>
      </dgm:t>
    </dgm:pt>
    <dgm:pt modelId="{CD73EF7D-D7CD-41DD-B426-580C83539C31}" type="pres">
      <dgm:prSet presAssocID="{7BDD58DB-612D-4459-B7AD-4E0E2B3E77A6}" presName="childText" presStyleLbl="bgAcc1" presStyleIdx="4" presStyleCnt="12">
        <dgm:presLayoutVars>
          <dgm:bulletEnabled val="1"/>
        </dgm:presLayoutVars>
      </dgm:prSet>
      <dgm:spPr/>
      <dgm:t>
        <a:bodyPr/>
        <a:lstStyle/>
        <a:p>
          <a:endParaRPr lang="nl-NL"/>
        </a:p>
      </dgm:t>
    </dgm:pt>
    <dgm:pt modelId="{EA8545D5-20CC-44A7-8E85-F695D9A84D52}" type="pres">
      <dgm:prSet presAssocID="{5389847F-4247-4FD2-80F0-B3DAA85EDDA1}" presName="root" presStyleCnt="0"/>
      <dgm:spPr/>
    </dgm:pt>
    <dgm:pt modelId="{840763EB-21DE-4A03-B57E-68031DFF459E}" type="pres">
      <dgm:prSet presAssocID="{5389847F-4247-4FD2-80F0-B3DAA85EDDA1}" presName="rootComposite" presStyleCnt="0"/>
      <dgm:spPr/>
    </dgm:pt>
    <dgm:pt modelId="{4EAC7C59-1053-47AA-8BE6-74D9F9D6ACB0}" type="pres">
      <dgm:prSet presAssocID="{5389847F-4247-4FD2-80F0-B3DAA85EDDA1}" presName="rootText" presStyleLbl="node1" presStyleIdx="2" presStyleCnt="5"/>
      <dgm:spPr/>
      <dgm:t>
        <a:bodyPr/>
        <a:lstStyle/>
        <a:p>
          <a:endParaRPr lang="nl-NL"/>
        </a:p>
      </dgm:t>
    </dgm:pt>
    <dgm:pt modelId="{8CF550DF-099F-4D3D-9B4D-C5966A1575D2}" type="pres">
      <dgm:prSet presAssocID="{5389847F-4247-4FD2-80F0-B3DAA85EDDA1}" presName="rootConnector" presStyleLbl="node1" presStyleIdx="2" presStyleCnt="5"/>
      <dgm:spPr/>
      <dgm:t>
        <a:bodyPr/>
        <a:lstStyle/>
        <a:p>
          <a:endParaRPr lang="nl-NL"/>
        </a:p>
      </dgm:t>
    </dgm:pt>
    <dgm:pt modelId="{7C2C8E61-9E1E-46EF-84D0-CAA9954C33C2}" type="pres">
      <dgm:prSet presAssocID="{5389847F-4247-4FD2-80F0-B3DAA85EDDA1}" presName="childShape" presStyleCnt="0"/>
      <dgm:spPr/>
    </dgm:pt>
    <dgm:pt modelId="{9B2B3F0A-D57C-4123-B820-1B90D6722D49}" type="pres">
      <dgm:prSet presAssocID="{F104524F-1083-4191-ABAD-7558EC3C0EE7}" presName="Name13" presStyleLbl="parChTrans1D2" presStyleIdx="5" presStyleCnt="12"/>
      <dgm:spPr/>
      <dgm:t>
        <a:bodyPr/>
        <a:lstStyle/>
        <a:p>
          <a:endParaRPr lang="nl-NL"/>
        </a:p>
      </dgm:t>
    </dgm:pt>
    <dgm:pt modelId="{B3E0D31F-5303-44B6-A5F2-2AF244350A81}" type="pres">
      <dgm:prSet presAssocID="{63F118A3-A60B-46CE-830C-A96CD2242FA5}" presName="childText" presStyleLbl="bgAcc1" presStyleIdx="5" presStyleCnt="12">
        <dgm:presLayoutVars>
          <dgm:bulletEnabled val="1"/>
        </dgm:presLayoutVars>
      </dgm:prSet>
      <dgm:spPr/>
      <dgm:t>
        <a:bodyPr/>
        <a:lstStyle/>
        <a:p>
          <a:endParaRPr lang="nl-NL"/>
        </a:p>
      </dgm:t>
    </dgm:pt>
    <dgm:pt modelId="{D1131859-0CEC-424A-A085-2105A03FFA29}" type="pres">
      <dgm:prSet presAssocID="{BFD49C70-EB3A-4194-BEA9-05B7E477846D}" presName="Name13" presStyleLbl="parChTrans1D2" presStyleIdx="6" presStyleCnt="12"/>
      <dgm:spPr/>
      <dgm:t>
        <a:bodyPr/>
        <a:lstStyle/>
        <a:p>
          <a:endParaRPr lang="nl-NL"/>
        </a:p>
      </dgm:t>
    </dgm:pt>
    <dgm:pt modelId="{099FAFCD-7B8E-494A-9F17-1EC7CEDC8A40}" type="pres">
      <dgm:prSet presAssocID="{0E1B94CD-668A-45C2-8A80-129785A2BAFB}" presName="childText" presStyleLbl="bgAcc1" presStyleIdx="6" presStyleCnt="12">
        <dgm:presLayoutVars>
          <dgm:bulletEnabled val="1"/>
        </dgm:presLayoutVars>
      </dgm:prSet>
      <dgm:spPr/>
      <dgm:t>
        <a:bodyPr/>
        <a:lstStyle/>
        <a:p>
          <a:endParaRPr lang="nl-NL"/>
        </a:p>
      </dgm:t>
    </dgm:pt>
    <dgm:pt modelId="{FD8612DD-07AE-4872-A5CA-176B9B58EA0A}" type="pres">
      <dgm:prSet presAssocID="{FE787B8A-D193-4328-94C9-6107D76404E8}" presName="root" presStyleCnt="0"/>
      <dgm:spPr/>
    </dgm:pt>
    <dgm:pt modelId="{57F91508-5FA5-4642-ACBB-8DAC0B5CD203}" type="pres">
      <dgm:prSet presAssocID="{FE787B8A-D193-4328-94C9-6107D76404E8}" presName="rootComposite" presStyleCnt="0"/>
      <dgm:spPr/>
    </dgm:pt>
    <dgm:pt modelId="{5D6ED2F4-F992-4146-A262-360E1EBD8453}" type="pres">
      <dgm:prSet presAssocID="{FE787B8A-D193-4328-94C9-6107D76404E8}" presName="rootText" presStyleLbl="node1" presStyleIdx="3" presStyleCnt="5"/>
      <dgm:spPr/>
      <dgm:t>
        <a:bodyPr/>
        <a:lstStyle/>
        <a:p>
          <a:endParaRPr lang="nl-NL"/>
        </a:p>
      </dgm:t>
    </dgm:pt>
    <dgm:pt modelId="{1DF57ECA-22C9-4CEE-9445-B6F62E94C260}" type="pres">
      <dgm:prSet presAssocID="{FE787B8A-D193-4328-94C9-6107D76404E8}" presName="rootConnector" presStyleLbl="node1" presStyleIdx="3" presStyleCnt="5"/>
      <dgm:spPr/>
      <dgm:t>
        <a:bodyPr/>
        <a:lstStyle/>
        <a:p>
          <a:endParaRPr lang="nl-NL"/>
        </a:p>
      </dgm:t>
    </dgm:pt>
    <dgm:pt modelId="{3CC9EEB0-8E7B-47C4-B93B-4568B47B51D0}" type="pres">
      <dgm:prSet presAssocID="{FE787B8A-D193-4328-94C9-6107D76404E8}" presName="childShape" presStyleCnt="0"/>
      <dgm:spPr/>
    </dgm:pt>
    <dgm:pt modelId="{3CA366D5-2DFD-42F6-9A48-7D3C0472B0FA}" type="pres">
      <dgm:prSet presAssocID="{AE9BAAD3-7FF8-4973-8150-2B3004BF1945}" presName="Name13" presStyleLbl="parChTrans1D2" presStyleIdx="7" presStyleCnt="12"/>
      <dgm:spPr/>
      <dgm:t>
        <a:bodyPr/>
        <a:lstStyle/>
        <a:p>
          <a:endParaRPr lang="nl-NL"/>
        </a:p>
      </dgm:t>
    </dgm:pt>
    <dgm:pt modelId="{AF78AB8B-933D-4876-B999-C2716CF9B36F}" type="pres">
      <dgm:prSet presAssocID="{2AC7B29E-FEDA-4EEE-97BA-10D4A863458D}" presName="childText" presStyleLbl="bgAcc1" presStyleIdx="7" presStyleCnt="12">
        <dgm:presLayoutVars>
          <dgm:bulletEnabled val="1"/>
        </dgm:presLayoutVars>
      </dgm:prSet>
      <dgm:spPr/>
      <dgm:t>
        <a:bodyPr/>
        <a:lstStyle/>
        <a:p>
          <a:endParaRPr lang="nl-NL"/>
        </a:p>
      </dgm:t>
    </dgm:pt>
    <dgm:pt modelId="{D7BF36DF-62D2-42AC-8E00-7FAE125538D9}" type="pres">
      <dgm:prSet presAssocID="{61165300-793F-4B42-AC0E-6CA89022614C}" presName="Name13" presStyleLbl="parChTrans1D2" presStyleIdx="8" presStyleCnt="12"/>
      <dgm:spPr/>
      <dgm:t>
        <a:bodyPr/>
        <a:lstStyle/>
        <a:p>
          <a:endParaRPr lang="nl-NL"/>
        </a:p>
      </dgm:t>
    </dgm:pt>
    <dgm:pt modelId="{35C5B1A3-C345-41A1-AA42-63390B31CD1C}" type="pres">
      <dgm:prSet presAssocID="{7A8BF868-BB35-4E99-B8C3-916F54718B3D}" presName="childText" presStyleLbl="bgAcc1" presStyleIdx="8" presStyleCnt="12">
        <dgm:presLayoutVars>
          <dgm:bulletEnabled val="1"/>
        </dgm:presLayoutVars>
      </dgm:prSet>
      <dgm:spPr/>
      <dgm:t>
        <a:bodyPr/>
        <a:lstStyle/>
        <a:p>
          <a:endParaRPr lang="nl-NL"/>
        </a:p>
      </dgm:t>
    </dgm:pt>
    <dgm:pt modelId="{A8CFECA3-4F53-4CED-B084-D76FA67AED60}" type="pres">
      <dgm:prSet presAssocID="{1F411BE2-C0CC-4EB6-80FB-68B7E916ACEC}" presName="root" presStyleCnt="0"/>
      <dgm:spPr/>
    </dgm:pt>
    <dgm:pt modelId="{285EAE43-63C7-4144-BF24-18A060049393}" type="pres">
      <dgm:prSet presAssocID="{1F411BE2-C0CC-4EB6-80FB-68B7E916ACEC}" presName="rootComposite" presStyleCnt="0"/>
      <dgm:spPr/>
    </dgm:pt>
    <dgm:pt modelId="{35C9BA7A-5105-4FBD-9B16-8F7CFBEFF0C6}" type="pres">
      <dgm:prSet presAssocID="{1F411BE2-C0CC-4EB6-80FB-68B7E916ACEC}" presName="rootText" presStyleLbl="node1" presStyleIdx="4" presStyleCnt="5"/>
      <dgm:spPr/>
      <dgm:t>
        <a:bodyPr/>
        <a:lstStyle/>
        <a:p>
          <a:endParaRPr lang="nl-NL"/>
        </a:p>
      </dgm:t>
    </dgm:pt>
    <dgm:pt modelId="{ABBC988C-DE70-4251-8A93-5821842D23D1}" type="pres">
      <dgm:prSet presAssocID="{1F411BE2-C0CC-4EB6-80FB-68B7E916ACEC}" presName="rootConnector" presStyleLbl="node1" presStyleIdx="4" presStyleCnt="5"/>
      <dgm:spPr/>
      <dgm:t>
        <a:bodyPr/>
        <a:lstStyle/>
        <a:p>
          <a:endParaRPr lang="nl-NL"/>
        </a:p>
      </dgm:t>
    </dgm:pt>
    <dgm:pt modelId="{261D4E4A-8A50-44E9-A7FF-1808E2471D77}" type="pres">
      <dgm:prSet presAssocID="{1F411BE2-C0CC-4EB6-80FB-68B7E916ACEC}" presName="childShape" presStyleCnt="0"/>
      <dgm:spPr/>
    </dgm:pt>
    <dgm:pt modelId="{720A2D60-C118-4BD1-8DAB-2EA9DD475788}" type="pres">
      <dgm:prSet presAssocID="{40A84F4E-07F4-4BC3-8CEA-1B7BD90FA170}" presName="Name13" presStyleLbl="parChTrans1D2" presStyleIdx="9" presStyleCnt="12"/>
      <dgm:spPr/>
      <dgm:t>
        <a:bodyPr/>
        <a:lstStyle/>
        <a:p>
          <a:endParaRPr lang="nl-NL"/>
        </a:p>
      </dgm:t>
    </dgm:pt>
    <dgm:pt modelId="{537A7F8D-ED17-4565-9E8E-D82E070B647F}" type="pres">
      <dgm:prSet presAssocID="{D731058E-0173-453A-96FC-C13E772BDDD4}" presName="childText" presStyleLbl="bgAcc1" presStyleIdx="9" presStyleCnt="12">
        <dgm:presLayoutVars>
          <dgm:bulletEnabled val="1"/>
        </dgm:presLayoutVars>
      </dgm:prSet>
      <dgm:spPr/>
      <dgm:t>
        <a:bodyPr/>
        <a:lstStyle/>
        <a:p>
          <a:endParaRPr lang="nl-NL"/>
        </a:p>
      </dgm:t>
    </dgm:pt>
    <dgm:pt modelId="{9B9F1C9B-0A1D-4E71-A56E-8D08CD4564DE}" type="pres">
      <dgm:prSet presAssocID="{F784F160-78F6-4339-A523-AF3FE3625D7B}" presName="Name13" presStyleLbl="parChTrans1D2" presStyleIdx="10" presStyleCnt="12"/>
      <dgm:spPr/>
      <dgm:t>
        <a:bodyPr/>
        <a:lstStyle/>
        <a:p>
          <a:endParaRPr lang="nl-NL"/>
        </a:p>
      </dgm:t>
    </dgm:pt>
    <dgm:pt modelId="{46E0D2A3-2F06-4B2E-9E90-B139B20D5853}" type="pres">
      <dgm:prSet presAssocID="{1DAE1A3A-307F-4BDC-A682-94AC5F5791D3}" presName="childText" presStyleLbl="bgAcc1" presStyleIdx="10" presStyleCnt="12">
        <dgm:presLayoutVars>
          <dgm:bulletEnabled val="1"/>
        </dgm:presLayoutVars>
      </dgm:prSet>
      <dgm:spPr/>
      <dgm:t>
        <a:bodyPr/>
        <a:lstStyle/>
        <a:p>
          <a:endParaRPr lang="nl-NL"/>
        </a:p>
      </dgm:t>
    </dgm:pt>
    <dgm:pt modelId="{5029E185-45F4-4391-AEBD-6147A7F42A7D}" type="pres">
      <dgm:prSet presAssocID="{2DC7AA45-5C0A-4947-8D85-7EE744B08DE6}" presName="Name13" presStyleLbl="parChTrans1D2" presStyleIdx="11" presStyleCnt="12"/>
      <dgm:spPr/>
      <dgm:t>
        <a:bodyPr/>
        <a:lstStyle/>
        <a:p>
          <a:endParaRPr lang="nl-NL"/>
        </a:p>
      </dgm:t>
    </dgm:pt>
    <dgm:pt modelId="{AEBE464A-3FA7-41DF-B95F-345BFFB88AFA}" type="pres">
      <dgm:prSet presAssocID="{A714C97B-AFB8-46C2-8267-96DFDC52828E}" presName="childText" presStyleLbl="bgAcc1" presStyleIdx="11" presStyleCnt="12">
        <dgm:presLayoutVars>
          <dgm:bulletEnabled val="1"/>
        </dgm:presLayoutVars>
      </dgm:prSet>
      <dgm:spPr/>
      <dgm:t>
        <a:bodyPr/>
        <a:lstStyle/>
        <a:p>
          <a:endParaRPr lang="nl-NL"/>
        </a:p>
      </dgm:t>
    </dgm:pt>
  </dgm:ptLst>
  <dgm:cxnLst>
    <dgm:cxn modelId="{56620309-2953-4966-BCA6-DD4DA38D251D}" srcId="{1F411BE2-C0CC-4EB6-80FB-68B7E916ACEC}" destId="{1DAE1A3A-307F-4BDC-A682-94AC5F5791D3}" srcOrd="1" destOrd="0" parTransId="{F784F160-78F6-4339-A523-AF3FE3625D7B}" sibTransId="{067D7297-D0CC-4708-A454-8BB0FF33AD85}"/>
    <dgm:cxn modelId="{117D8BA9-EA23-412E-BA33-BBE7197885B3}" type="presOf" srcId="{F104524F-1083-4191-ABAD-7558EC3C0EE7}" destId="{9B2B3F0A-D57C-4123-B820-1B90D6722D49}" srcOrd="0" destOrd="0" presId="urn:microsoft.com/office/officeart/2005/8/layout/hierarchy3"/>
    <dgm:cxn modelId="{31917BE0-16F9-4ED3-BD35-BCF2B97DB917}" type="presOf" srcId="{FE787B8A-D193-4328-94C9-6107D76404E8}" destId="{5D6ED2F4-F992-4146-A262-360E1EBD8453}" srcOrd="0" destOrd="0" presId="urn:microsoft.com/office/officeart/2005/8/layout/hierarchy3"/>
    <dgm:cxn modelId="{DB7456B2-D19D-4ADC-8BE3-ABF51E156693}" srcId="{D908592B-7F7E-4059-82E9-D3E6B698B2A2}" destId="{1F411BE2-C0CC-4EB6-80FB-68B7E916ACEC}" srcOrd="4" destOrd="0" parTransId="{A183A63F-3713-47E5-BFC6-B186827558B7}" sibTransId="{7D1F4E52-2124-428B-AC7F-CC5373B73AF8}"/>
    <dgm:cxn modelId="{CF764272-99E6-4684-A576-964E848CFEAF}" srcId="{168CB3AF-46F4-4840-9A88-DFDACDAF09D9}" destId="{5EFEA1C7-A0AC-47EC-A038-C8D397188E89}" srcOrd="0" destOrd="0" parTransId="{AD11EB52-705D-47C9-B21B-BBDD7AE8940D}" sibTransId="{43F6F363-4019-4371-AD12-9C21D242DD6D}"/>
    <dgm:cxn modelId="{13D2738D-FD16-4884-B166-5883B604FDCE}" type="presOf" srcId="{5EFEA1C7-A0AC-47EC-A038-C8D397188E89}" destId="{0E98A7B7-3544-4235-B32F-00BE35AC6F08}" srcOrd="0" destOrd="0" presId="urn:microsoft.com/office/officeart/2005/8/layout/hierarchy3"/>
    <dgm:cxn modelId="{CEAB8585-A6B3-4956-B38A-8A240A15CF4A}" type="presOf" srcId="{03A0E135-315F-4B0B-B234-4ADCDF251363}" destId="{DD715B24-93B9-487E-B6AA-B4419E09F16C}" srcOrd="0" destOrd="0" presId="urn:microsoft.com/office/officeart/2005/8/layout/hierarchy3"/>
    <dgm:cxn modelId="{54847815-296E-4F48-9BA8-980A3B12807F}" type="presOf" srcId="{1DAE1A3A-307F-4BDC-A682-94AC5F5791D3}" destId="{46E0D2A3-2F06-4B2E-9E90-B139B20D5853}" srcOrd="0" destOrd="0" presId="urn:microsoft.com/office/officeart/2005/8/layout/hierarchy3"/>
    <dgm:cxn modelId="{D9A42841-1AF5-4B3A-819F-F22641CF25D0}" type="presOf" srcId="{3E7ADF75-A7A9-480E-A31F-09F0C2B8D6BD}" destId="{527F1BDD-727A-46EA-96D9-4F9E68DF3C74}" srcOrd="0" destOrd="0" presId="urn:microsoft.com/office/officeart/2005/8/layout/hierarchy3"/>
    <dgm:cxn modelId="{F475F043-C0EC-447F-BD70-D26018E7516E}" type="presOf" srcId="{87B52C60-6710-440D-AC63-8C36C25CB300}" destId="{7F755CFA-6B1E-4BE5-BFF3-3C8C1DF229AF}" srcOrd="0" destOrd="0" presId="urn:microsoft.com/office/officeart/2005/8/layout/hierarchy3"/>
    <dgm:cxn modelId="{5338E73F-EF36-4693-B58A-E6A5DA24B167}" type="presOf" srcId="{1F411BE2-C0CC-4EB6-80FB-68B7E916ACEC}" destId="{35C9BA7A-5105-4FBD-9B16-8F7CFBEFF0C6}" srcOrd="0" destOrd="0" presId="urn:microsoft.com/office/officeart/2005/8/layout/hierarchy3"/>
    <dgm:cxn modelId="{C6331D9D-8F0A-4CC7-A994-D727DA065D72}" type="presOf" srcId="{AE9BAAD3-7FF8-4973-8150-2B3004BF1945}" destId="{3CA366D5-2DFD-42F6-9A48-7D3C0472B0FA}" srcOrd="0" destOrd="0" presId="urn:microsoft.com/office/officeart/2005/8/layout/hierarchy3"/>
    <dgm:cxn modelId="{9F204B54-10D1-49FF-A384-EA5E552123E0}" type="presOf" srcId="{BFD49C70-EB3A-4194-BEA9-05B7E477846D}" destId="{D1131859-0CEC-424A-A085-2105A03FFA29}" srcOrd="0" destOrd="0" presId="urn:microsoft.com/office/officeart/2005/8/layout/hierarchy3"/>
    <dgm:cxn modelId="{4DBE9763-3932-44E6-BA99-86E17611FBE7}" type="presOf" srcId="{34FBD3AB-F096-4964-BB47-7654414419C4}" destId="{34AC4A0B-E697-4CF3-9816-31E3925FD5DC}" srcOrd="1" destOrd="0" presId="urn:microsoft.com/office/officeart/2005/8/layout/hierarchy3"/>
    <dgm:cxn modelId="{66CEC7C6-3567-4301-814C-A0E7ADA503D3}" type="presOf" srcId="{34FBD3AB-F096-4964-BB47-7654414419C4}" destId="{871AC49E-4E49-4F6B-AE47-03075773C991}" srcOrd="0" destOrd="0" presId="urn:microsoft.com/office/officeart/2005/8/layout/hierarchy3"/>
    <dgm:cxn modelId="{FF596101-8FC4-4E77-A78A-E8387A119673}" type="presOf" srcId="{790FD368-98B6-4532-9E15-5757CDC94F36}" destId="{F5F043B5-071C-41BB-892C-07BED8A4DDB9}" srcOrd="0" destOrd="0" presId="urn:microsoft.com/office/officeart/2005/8/layout/hierarchy3"/>
    <dgm:cxn modelId="{A752BB8A-BD80-4EC3-A22D-A67DD53DCA06}" type="presOf" srcId="{2AC7B29E-FEDA-4EEE-97BA-10D4A863458D}" destId="{AF78AB8B-933D-4876-B999-C2716CF9B36F}" srcOrd="0" destOrd="0" presId="urn:microsoft.com/office/officeart/2005/8/layout/hierarchy3"/>
    <dgm:cxn modelId="{2ECC877B-2EC8-4BEF-8687-3D77B327B56B}" type="presOf" srcId="{168CB3AF-46F4-4840-9A88-DFDACDAF09D9}" destId="{6C48A324-B8A7-4EC4-8AC7-418BF1C736B4}" srcOrd="0" destOrd="0" presId="urn:microsoft.com/office/officeart/2005/8/layout/hierarchy3"/>
    <dgm:cxn modelId="{B991AA03-2768-4772-91F8-B3FDA6319FC1}" srcId="{168CB3AF-46F4-4840-9A88-DFDACDAF09D9}" destId="{7BDD58DB-612D-4459-B7AD-4E0E2B3E77A6}" srcOrd="1" destOrd="0" parTransId="{03A0E135-315F-4B0B-B234-4ADCDF251363}" sibTransId="{35B515F8-EBAE-47C3-A33D-54891774E64B}"/>
    <dgm:cxn modelId="{84E0F971-5BD4-4E46-9E16-6211CA7F376C}" type="presOf" srcId="{5389847F-4247-4FD2-80F0-B3DAA85EDDA1}" destId="{8CF550DF-099F-4D3D-9B4D-C5966A1575D2}" srcOrd="1" destOrd="0" presId="urn:microsoft.com/office/officeart/2005/8/layout/hierarchy3"/>
    <dgm:cxn modelId="{9DD645C4-EBD2-44DC-B58E-EA1DD42633B9}" srcId="{D908592B-7F7E-4059-82E9-D3E6B698B2A2}" destId="{34FBD3AB-F096-4964-BB47-7654414419C4}" srcOrd="0" destOrd="0" parTransId="{8190C917-19CD-406D-97AF-849B2EC5DF14}" sibTransId="{C7680EFD-2FC3-44EC-A351-E4C00FF5C14E}"/>
    <dgm:cxn modelId="{5A1D9B15-6052-427F-A0D7-C50EEB45F7DD}" srcId="{D908592B-7F7E-4059-82E9-D3E6B698B2A2}" destId="{FE787B8A-D193-4328-94C9-6107D76404E8}" srcOrd="3" destOrd="0" parTransId="{DB047904-2729-4D6C-92F2-2E8C79F860F9}" sibTransId="{4CFFB86E-25DE-4F4F-A6B2-70E41AE8D4F3}"/>
    <dgm:cxn modelId="{D59534AA-4409-4DB5-9702-0CFF25A54715}" type="presOf" srcId="{BC33610E-75CC-4AE6-B0BC-F519474893C2}" destId="{52111823-1EB6-48F5-B694-4528E396752C}" srcOrd="0" destOrd="0" presId="urn:microsoft.com/office/officeart/2005/8/layout/hierarchy3"/>
    <dgm:cxn modelId="{7689C55F-CB27-4F59-AC7A-49C403954F98}" type="presOf" srcId="{2DC7AA45-5C0A-4947-8D85-7EE744B08DE6}" destId="{5029E185-45F4-4391-AEBD-6147A7F42A7D}" srcOrd="0" destOrd="0" presId="urn:microsoft.com/office/officeart/2005/8/layout/hierarchy3"/>
    <dgm:cxn modelId="{E88260D8-78F7-4AF2-BB3A-6DB5A01F5621}" type="presOf" srcId="{AD11EB52-705D-47C9-B21B-BBDD7AE8940D}" destId="{AE49031C-00DF-464B-A4EC-2E2F35AE142A}" srcOrd="0" destOrd="0" presId="urn:microsoft.com/office/officeart/2005/8/layout/hierarchy3"/>
    <dgm:cxn modelId="{C6B17EBB-B989-4CCD-994A-09B4CDC9EFE9}" srcId="{34FBD3AB-F096-4964-BB47-7654414419C4}" destId="{3E7ADF75-A7A9-480E-A31F-09F0C2B8D6BD}" srcOrd="1" destOrd="0" parTransId="{3A985B67-8FE8-4C18-A057-A3352D319CB9}" sibTransId="{C3407005-960D-4C1B-B487-0E1788A8231D}"/>
    <dgm:cxn modelId="{09016AC9-EC63-457B-8924-B1341048B035}" srcId="{1F411BE2-C0CC-4EB6-80FB-68B7E916ACEC}" destId="{D731058E-0173-453A-96FC-C13E772BDDD4}" srcOrd="0" destOrd="0" parTransId="{40A84F4E-07F4-4BC3-8CEA-1B7BD90FA170}" sibTransId="{AAF0CCD4-0766-425C-859E-96797D002AD5}"/>
    <dgm:cxn modelId="{8B1E919D-AD82-4C54-9BA4-8BE8228E5F25}" srcId="{34FBD3AB-F096-4964-BB47-7654414419C4}" destId="{BC33610E-75CC-4AE6-B0BC-F519474893C2}" srcOrd="2" destOrd="0" parTransId="{790FD368-98B6-4532-9E15-5757CDC94F36}" sibTransId="{F9C0D8B6-C743-4653-B303-C40A02333FFF}"/>
    <dgm:cxn modelId="{43DAF8A6-09DA-400E-8F11-8902FBF91677}" type="presOf" srcId="{1F411BE2-C0CC-4EB6-80FB-68B7E916ACEC}" destId="{ABBC988C-DE70-4251-8A93-5821842D23D1}" srcOrd="1" destOrd="0" presId="urn:microsoft.com/office/officeart/2005/8/layout/hierarchy3"/>
    <dgm:cxn modelId="{F2082360-4AB3-41BC-8C63-2A7FF34A4531}" type="presOf" srcId="{7A8BF868-BB35-4E99-B8C3-916F54718B3D}" destId="{35C5B1A3-C345-41A1-AA42-63390B31CD1C}" srcOrd="0" destOrd="0" presId="urn:microsoft.com/office/officeart/2005/8/layout/hierarchy3"/>
    <dgm:cxn modelId="{1ABF26E6-C762-4870-90E6-2B12284AAB66}" type="presOf" srcId="{168CB3AF-46F4-4840-9A88-DFDACDAF09D9}" destId="{688697F7-A45E-4B47-856C-A3EBADE911D0}" srcOrd="1" destOrd="0" presId="urn:microsoft.com/office/officeart/2005/8/layout/hierarchy3"/>
    <dgm:cxn modelId="{02B1467E-554F-430E-969B-A6CFE0AC0616}" type="presOf" srcId="{FE787B8A-D193-4328-94C9-6107D76404E8}" destId="{1DF57ECA-22C9-4CEE-9445-B6F62E94C260}" srcOrd="1" destOrd="0" presId="urn:microsoft.com/office/officeart/2005/8/layout/hierarchy3"/>
    <dgm:cxn modelId="{3C71EFE6-FD05-49EF-8447-2653484BB737}" type="presOf" srcId="{A714C97B-AFB8-46C2-8267-96DFDC52828E}" destId="{AEBE464A-3FA7-41DF-B95F-345BFFB88AFA}" srcOrd="0" destOrd="0" presId="urn:microsoft.com/office/officeart/2005/8/layout/hierarchy3"/>
    <dgm:cxn modelId="{F8EEA1FC-9F09-44E3-8EEC-24BC6B4303D8}" type="presOf" srcId="{76C126B3-4D6C-4DB1-A9D4-3C0BFB2DA14B}" destId="{F32C48AD-0E77-4B83-BCF3-6ECCD21970B3}" srcOrd="0" destOrd="0" presId="urn:microsoft.com/office/officeart/2005/8/layout/hierarchy3"/>
    <dgm:cxn modelId="{1B2B7A6E-5BDD-47C1-B144-8D4494A69394}" type="presOf" srcId="{D731058E-0173-453A-96FC-C13E772BDDD4}" destId="{537A7F8D-ED17-4565-9E8E-D82E070B647F}" srcOrd="0" destOrd="0" presId="urn:microsoft.com/office/officeart/2005/8/layout/hierarchy3"/>
    <dgm:cxn modelId="{1E2D9025-68C2-4B64-93EE-6370114C7674}" type="presOf" srcId="{40A84F4E-07F4-4BC3-8CEA-1B7BD90FA170}" destId="{720A2D60-C118-4BD1-8DAB-2EA9DD475788}" srcOrd="0" destOrd="0" presId="urn:microsoft.com/office/officeart/2005/8/layout/hierarchy3"/>
    <dgm:cxn modelId="{56EE29DC-05C8-4316-ABE6-245A6EAEA9A7}" srcId="{FE787B8A-D193-4328-94C9-6107D76404E8}" destId="{2AC7B29E-FEDA-4EEE-97BA-10D4A863458D}" srcOrd="0" destOrd="0" parTransId="{AE9BAAD3-7FF8-4973-8150-2B3004BF1945}" sibTransId="{02F53539-3BE6-4AFE-BF1E-8F96CC60C6CA}"/>
    <dgm:cxn modelId="{3FF96F66-D630-42B4-89DF-4FB2ABCF7688}" srcId="{D908592B-7F7E-4059-82E9-D3E6B698B2A2}" destId="{5389847F-4247-4FD2-80F0-B3DAA85EDDA1}" srcOrd="2" destOrd="0" parTransId="{43B51F25-1088-4B89-9E6B-B79A7C02AF76}" sibTransId="{9ECEB232-DFBD-4CAC-9B9E-8E150FBB3E94}"/>
    <dgm:cxn modelId="{9E6AE122-E35E-4718-8E2D-E4CC7E7050C9}" type="presOf" srcId="{F784F160-78F6-4339-A523-AF3FE3625D7B}" destId="{9B9F1C9B-0A1D-4E71-A56E-8D08CD4564DE}" srcOrd="0" destOrd="0" presId="urn:microsoft.com/office/officeart/2005/8/layout/hierarchy3"/>
    <dgm:cxn modelId="{84047909-1157-4216-9C11-DF93A0768882}" srcId="{5389847F-4247-4FD2-80F0-B3DAA85EDDA1}" destId="{63F118A3-A60B-46CE-830C-A96CD2242FA5}" srcOrd="0" destOrd="0" parTransId="{F104524F-1083-4191-ABAD-7558EC3C0EE7}" sibTransId="{F8F97FFD-DBA5-4CFF-B56E-DD9CBDE6E75B}"/>
    <dgm:cxn modelId="{0F7A9A28-16A5-4558-A875-952213FDC2DE}" srcId="{FE787B8A-D193-4328-94C9-6107D76404E8}" destId="{7A8BF868-BB35-4E99-B8C3-916F54718B3D}" srcOrd="1" destOrd="0" parTransId="{61165300-793F-4B42-AC0E-6CA89022614C}" sibTransId="{B4BDEE27-6218-4C8A-B802-56D12E39F48C}"/>
    <dgm:cxn modelId="{38582181-3510-4AB1-8082-6AC1EE0299B7}" srcId="{1F411BE2-C0CC-4EB6-80FB-68B7E916ACEC}" destId="{A714C97B-AFB8-46C2-8267-96DFDC52828E}" srcOrd="2" destOrd="0" parTransId="{2DC7AA45-5C0A-4947-8D85-7EE744B08DE6}" sibTransId="{84682C72-F772-4134-BF89-54040691D936}"/>
    <dgm:cxn modelId="{469AFA5F-4C57-4F3C-AD1E-A1235E76163B}" type="presOf" srcId="{63F118A3-A60B-46CE-830C-A96CD2242FA5}" destId="{B3E0D31F-5303-44B6-A5F2-2AF244350A81}" srcOrd="0" destOrd="0" presId="urn:microsoft.com/office/officeart/2005/8/layout/hierarchy3"/>
    <dgm:cxn modelId="{F863D8DC-CFC7-47DE-9BB1-DB53102E2084}" srcId="{5389847F-4247-4FD2-80F0-B3DAA85EDDA1}" destId="{0E1B94CD-668A-45C2-8A80-129785A2BAFB}" srcOrd="1" destOrd="0" parTransId="{BFD49C70-EB3A-4194-BEA9-05B7E477846D}" sibTransId="{941E4EDD-A7E0-4C1D-B565-BAE1A9650E22}"/>
    <dgm:cxn modelId="{0D92D152-C609-49C1-99A6-88B1A02F40D6}" type="presOf" srcId="{0E1B94CD-668A-45C2-8A80-129785A2BAFB}" destId="{099FAFCD-7B8E-494A-9F17-1EC7CEDC8A40}" srcOrd="0" destOrd="0" presId="urn:microsoft.com/office/officeart/2005/8/layout/hierarchy3"/>
    <dgm:cxn modelId="{753244B9-E32E-4FCE-B271-58C4061B175D}" srcId="{D908592B-7F7E-4059-82E9-D3E6B698B2A2}" destId="{168CB3AF-46F4-4840-9A88-DFDACDAF09D9}" srcOrd="1" destOrd="0" parTransId="{E4032535-C7E9-42F8-82F6-4C7ADF68D9AD}" sibTransId="{C7D02107-8BA2-47F3-933F-8E8036A65B55}"/>
    <dgm:cxn modelId="{599E2B12-A1C6-415E-A9B0-1B9DEAE50E84}" type="presOf" srcId="{3A985B67-8FE8-4C18-A057-A3352D319CB9}" destId="{EC5519A3-636F-43B8-B6C9-5596D133B81A}" srcOrd="0" destOrd="0" presId="urn:microsoft.com/office/officeart/2005/8/layout/hierarchy3"/>
    <dgm:cxn modelId="{2F0A83C6-5D14-4E6C-88B8-459641F33508}" type="presOf" srcId="{61165300-793F-4B42-AC0E-6CA89022614C}" destId="{D7BF36DF-62D2-42AC-8E00-7FAE125538D9}" srcOrd="0" destOrd="0" presId="urn:microsoft.com/office/officeart/2005/8/layout/hierarchy3"/>
    <dgm:cxn modelId="{8229442C-96AB-4AF8-9CED-AFCC196CF36C}" type="presOf" srcId="{7BDD58DB-612D-4459-B7AD-4E0E2B3E77A6}" destId="{CD73EF7D-D7CD-41DD-B426-580C83539C31}" srcOrd="0" destOrd="0" presId="urn:microsoft.com/office/officeart/2005/8/layout/hierarchy3"/>
    <dgm:cxn modelId="{A65B7711-704B-4CF2-863B-1F7E9965A4CD}" type="presOf" srcId="{5389847F-4247-4FD2-80F0-B3DAA85EDDA1}" destId="{4EAC7C59-1053-47AA-8BE6-74D9F9D6ACB0}" srcOrd="0" destOrd="0" presId="urn:microsoft.com/office/officeart/2005/8/layout/hierarchy3"/>
    <dgm:cxn modelId="{741BBC4F-7417-4C17-BE57-3B5B1FDB1EEC}" srcId="{34FBD3AB-F096-4964-BB47-7654414419C4}" destId="{87B52C60-6710-440D-AC63-8C36C25CB300}" srcOrd="0" destOrd="0" parTransId="{76C126B3-4D6C-4DB1-A9D4-3C0BFB2DA14B}" sibTransId="{121766E0-2C94-4E88-8552-C808483A9666}"/>
    <dgm:cxn modelId="{35A6223C-47F8-4E1A-8127-72D2C00C5EAF}" type="presOf" srcId="{D908592B-7F7E-4059-82E9-D3E6B698B2A2}" destId="{2CF75CE9-4E3D-45BB-81BE-AA58A0EAE891}" srcOrd="0" destOrd="0" presId="urn:microsoft.com/office/officeart/2005/8/layout/hierarchy3"/>
    <dgm:cxn modelId="{DC7A3333-77A0-4E81-BBE2-6BD278479E06}" type="presParOf" srcId="{2CF75CE9-4E3D-45BB-81BE-AA58A0EAE891}" destId="{032FBC87-77C9-4E96-9281-55C734D9CE4F}" srcOrd="0" destOrd="0" presId="urn:microsoft.com/office/officeart/2005/8/layout/hierarchy3"/>
    <dgm:cxn modelId="{92E57D9F-13F5-41D8-A086-C2BA1992674E}" type="presParOf" srcId="{032FBC87-77C9-4E96-9281-55C734D9CE4F}" destId="{BF039FED-0C2A-4E35-891F-3171E044D7B9}" srcOrd="0" destOrd="0" presId="urn:microsoft.com/office/officeart/2005/8/layout/hierarchy3"/>
    <dgm:cxn modelId="{36D22C74-6D64-4184-9404-2EC7DA134499}" type="presParOf" srcId="{BF039FED-0C2A-4E35-891F-3171E044D7B9}" destId="{871AC49E-4E49-4F6B-AE47-03075773C991}" srcOrd="0" destOrd="0" presId="urn:microsoft.com/office/officeart/2005/8/layout/hierarchy3"/>
    <dgm:cxn modelId="{523A1506-3C97-4755-8C27-D79D4D04AEC9}" type="presParOf" srcId="{BF039FED-0C2A-4E35-891F-3171E044D7B9}" destId="{34AC4A0B-E697-4CF3-9816-31E3925FD5DC}" srcOrd="1" destOrd="0" presId="urn:microsoft.com/office/officeart/2005/8/layout/hierarchy3"/>
    <dgm:cxn modelId="{DA82CB20-B569-44C0-AF70-B189E4A2D688}" type="presParOf" srcId="{032FBC87-77C9-4E96-9281-55C734D9CE4F}" destId="{AB33ED4C-6894-408B-851F-044D4D2E03CD}" srcOrd="1" destOrd="0" presId="urn:microsoft.com/office/officeart/2005/8/layout/hierarchy3"/>
    <dgm:cxn modelId="{1376539B-FEF9-4D02-9DA3-2494A6596608}" type="presParOf" srcId="{AB33ED4C-6894-408B-851F-044D4D2E03CD}" destId="{F32C48AD-0E77-4B83-BCF3-6ECCD21970B3}" srcOrd="0" destOrd="0" presId="urn:microsoft.com/office/officeart/2005/8/layout/hierarchy3"/>
    <dgm:cxn modelId="{630C9002-7FC1-4A02-8A4A-8D71AB2B16C9}" type="presParOf" srcId="{AB33ED4C-6894-408B-851F-044D4D2E03CD}" destId="{7F755CFA-6B1E-4BE5-BFF3-3C8C1DF229AF}" srcOrd="1" destOrd="0" presId="urn:microsoft.com/office/officeart/2005/8/layout/hierarchy3"/>
    <dgm:cxn modelId="{3A7DF6B5-8903-4FAF-A284-15287CA74255}" type="presParOf" srcId="{AB33ED4C-6894-408B-851F-044D4D2E03CD}" destId="{EC5519A3-636F-43B8-B6C9-5596D133B81A}" srcOrd="2" destOrd="0" presId="urn:microsoft.com/office/officeart/2005/8/layout/hierarchy3"/>
    <dgm:cxn modelId="{929B35C2-DCBC-41DD-B5B4-E2E08C79C8CA}" type="presParOf" srcId="{AB33ED4C-6894-408B-851F-044D4D2E03CD}" destId="{527F1BDD-727A-46EA-96D9-4F9E68DF3C74}" srcOrd="3" destOrd="0" presId="urn:microsoft.com/office/officeart/2005/8/layout/hierarchy3"/>
    <dgm:cxn modelId="{712FF69C-2E96-4A9E-A977-48881B933773}" type="presParOf" srcId="{AB33ED4C-6894-408B-851F-044D4D2E03CD}" destId="{F5F043B5-071C-41BB-892C-07BED8A4DDB9}" srcOrd="4" destOrd="0" presId="urn:microsoft.com/office/officeart/2005/8/layout/hierarchy3"/>
    <dgm:cxn modelId="{C772DC66-E2BC-4D87-A7AC-023464FBAA8F}" type="presParOf" srcId="{AB33ED4C-6894-408B-851F-044D4D2E03CD}" destId="{52111823-1EB6-48F5-B694-4528E396752C}" srcOrd="5" destOrd="0" presId="urn:microsoft.com/office/officeart/2005/8/layout/hierarchy3"/>
    <dgm:cxn modelId="{7674E9D6-5EA2-4312-851A-8D4904428D9B}" type="presParOf" srcId="{2CF75CE9-4E3D-45BB-81BE-AA58A0EAE891}" destId="{384ADF3D-7227-4D03-8B64-121B20DC24D3}" srcOrd="1" destOrd="0" presId="urn:microsoft.com/office/officeart/2005/8/layout/hierarchy3"/>
    <dgm:cxn modelId="{28D13E6F-59E7-485B-B0B8-5FDD91D2FDF4}" type="presParOf" srcId="{384ADF3D-7227-4D03-8B64-121B20DC24D3}" destId="{6DE0674B-A391-4B05-AF65-F806B510C52F}" srcOrd="0" destOrd="0" presId="urn:microsoft.com/office/officeart/2005/8/layout/hierarchy3"/>
    <dgm:cxn modelId="{D2D6C19D-F149-433B-B2F1-6FDF6BBF955B}" type="presParOf" srcId="{6DE0674B-A391-4B05-AF65-F806B510C52F}" destId="{6C48A324-B8A7-4EC4-8AC7-418BF1C736B4}" srcOrd="0" destOrd="0" presId="urn:microsoft.com/office/officeart/2005/8/layout/hierarchy3"/>
    <dgm:cxn modelId="{8B282690-4AC6-4024-9FB0-4D2865434456}" type="presParOf" srcId="{6DE0674B-A391-4B05-AF65-F806B510C52F}" destId="{688697F7-A45E-4B47-856C-A3EBADE911D0}" srcOrd="1" destOrd="0" presId="urn:microsoft.com/office/officeart/2005/8/layout/hierarchy3"/>
    <dgm:cxn modelId="{6BFDAB22-5C88-4BB9-A572-2B5014B29483}" type="presParOf" srcId="{384ADF3D-7227-4D03-8B64-121B20DC24D3}" destId="{93AACB7C-5DD6-49F9-BE82-0320DE40B4F8}" srcOrd="1" destOrd="0" presId="urn:microsoft.com/office/officeart/2005/8/layout/hierarchy3"/>
    <dgm:cxn modelId="{A8468D29-EAC7-45EC-9500-C159A0E03AB7}" type="presParOf" srcId="{93AACB7C-5DD6-49F9-BE82-0320DE40B4F8}" destId="{AE49031C-00DF-464B-A4EC-2E2F35AE142A}" srcOrd="0" destOrd="0" presId="urn:microsoft.com/office/officeart/2005/8/layout/hierarchy3"/>
    <dgm:cxn modelId="{418EB187-7D10-4BA5-831C-13EF5EA64620}" type="presParOf" srcId="{93AACB7C-5DD6-49F9-BE82-0320DE40B4F8}" destId="{0E98A7B7-3544-4235-B32F-00BE35AC6F08}" srcOrd="1" destOrd="0" presId="urn:microsoft.com/office/officeart/2005/8/layout/hierarchy3"/>
    <dgm:cxn modelId="{5478FB20-89E5-4F7E-B8D0-C41E1C4DE5E5}" type="presParOf" srcId="{93AACB7C-5DD6-49F9-BE82-0320DE40B4F8}" destId="{DD715B24-93B9-487E-B6AA-B4419E09F16C}" srcOrd="2" destOrd="0" presId="urn:microsoft.com/office/officeart/2005/8/layout/hierarchy3"/>
    <dgm:cxn modelId="{FC0A78CB-D125-48A6-96E6-E8ABF7125F10}" type="presParOf" srcId="{93AACB7C-5DD6-49F9-BE82-0320DE40B4F8}" destId="{CD73EF7D-D7CD-41DD-B426-580C83539C31}" srcOrd="3" destOrd="0" presId="urn:microsoft.com/office/officeart/2005/8/layout/hierarchy3"/>
    <dgm:cxn modelId="{A8A23238-1AEC-45B9-A93E-07E5A8210AAE}" type="presParOf" srcId="{2CF75CE9-4E3D-45BB-81BE-AA58A0EAE891}" destId="{EA8545D5-20CC-44A7-8E85-F695D9A84D52}" srcOrd="2" destOrd="0" presId="urn:microsoft.com/office/officeart/2005/8/layout/hierarchy3"/>
    <dgm:cxn modelId="{234999A6-26A8-4D55-9DE3-2ABFDDC62D10}" type="presParOf" srcId="{EA8545D5-20CC-44A7-8E85-F695D9A84D52}" destId="{840763EB-21DE-4A03-B57E-68031DFF459E}" srcOrd="0" destOrd="0" presId="urn:microsoft.com/office/officeart/2005/8/layout/hierarchy3"/>
    <dgm:cxn modelId="{D075C099-9571-48CE-A0C6-0F273E86AF8F}" type="presParOf" srcId="{840763EB-21DE-4A03-B57E-68031DFF459E}" destId="{4EAC7C59-1053-47AA-8BE6-74D9F9D6ACB0}" srcOrd="0" destOrd="0" presId="urn:microsoft.com/office/officeart/2005/8/layout/hierarchy3"/>
    <dgm:cxn modelId="{5F1041C5-1B66-4BB4-A461-F04818246A3A}" type="presParOf" srcId="{840763EB-21DE-4A03-B57E-68031DFF459E}" destId="{8CF550DF-099F-4D3D-9B4D-C5966A1575D2}" srcOrd="1" destOrd="0" presId="urn:microsoft.com/office/officeart/2005/8/layout/hierarchy3"/>
    <dgm:cxn modelId="{AAF367B3-A803-4CDA-AFA2-2694391E004F}" type="presParOf" srcId="{EA8545D5-20CC-44A7-8E85-F695D9A84D52}" destId="{7C2C8E61-9E1E-46EF-84D0-CAA9954C33C2}" srcOrd="1" destOrd="0" presId="urn:microsoft.com/office/officeart/2005/8/layout/hierarchy3"/>
    <dgm:cxn modelId="{07DF6589-3168-4157-BB67-01067C8AB861}" type="presParOf" srcId="{7C2C8E61-9E1E-46EF-84D0-CAA9954C33C2}" destId="{9B2B3F0A-D57C-4123-B820-1B90D6722D49}" srcOrd="0" destOrd="0" presId="urn:microsoft.com/office/officeart/2005/8/layout/hierarchy3"/>
    <dgm:cxn modelId="{3CBA0516-7B15-4749-8D04-59B181D8CE80}" type="presParOf" srcId="{7C2C8E61-9E1E-46EF-84D0-CAA9954C33C2}" destId="{B3E0D31F-5303-44B6-A5F2-2AF244350A81}" srcOrd="1" destOrd="0" presId="urn:microsoft.com/office/officeart/2005/8/layout/hierarchy3"/>
    <dgm:cxn modelId="{7B5FA0E6-9ECB-4A97-BE52-291F093651ED}" type="presParOf" srcId="{7C2C8E61-9E1E-46EF-84D0-CAA9954C33C2}" destId="{D1131859-0CEC-424A-A085-2105A03FFA29}" srcOrd="2" destOrd="0" presId="urn:microsoft.com/office/officeart/2005/8/layout/hierarchy3"/>
    <dgm:cxn modelId="{70EEBBB2-7D0C-4FEA-A10D-F8351DF29CDA}" type="presParOf" srcId="{7C2C8E61-9E1E-46EF-84D0-CAA9954C33C2}" destId="{099FAFCD-7B8E-494A-9F17-1EC7CEDC8A40}" srcOrd="3" destOrd="0" presId="urn:microsoft.com/office/officeart/2005/8/layout/hierarchy3"/>
    <dgm:cxn modelId="{A62DB276-D8A6-4267-88E6-77F11458B2B8}" type="presParOf" srcId="{2CF75CE9-4E3D-45BB-81BE-AA58A0EAE891}" destId="{FD8612DD-07AE-4872-A5CA-176B9B58EA0A}" srcOrd="3" destOrd="0" presId="urn:microsoft.com/office/officeart/2005/8/layout/hierarchy3"/>
    <dgm:cxn modelId="{BBC5C9ED-4626-4EE4-824E-5E01ED3FF6B1}" type="presParOf" srcId="{FD8612DD-07AE-4872-A5CA-176B9B58EA0A}" destId="{57F91508-5FA5-4642-ACBB-8DAC0B5CD203}" srcOrd="0" destOrd="0" presId="urn:microsoft.com/office/officeart/2005/8/layout/hierarchy3"/>
    <dgm:cxn modelId="{FB712692-BEB6-4AA6-9A2D-9FEAABF78067}" type="presParOf" srcId="{57F91508-5FA5-4642-ACBB-8DAC0B5CD203}" destId="{5D6ED2F4-F992-4146-A262-360E1EBD8453}" srcOrd="0" destOrd="0" presId="urn:microsoft.com/office/officeart/2005/8/layout/hierarchy3"/>
    <dgm:cxn modelId="{CDF0C61D-B622-4B1D-8B77-E0C59775C1B5}" type="presParOf" srcId="{57F91508-5FA5-4642-ACBB-8DAC0B5CD203}" destId="{1DF57ECA-22C9-4CEE-9445-B6F62E94C260}" srcOrd="1" destOrd="0" presId="urn:microsoft.com/office/officeart/2005/8/layout/hierarchy3"/>
    <dgm:cxn modelId="{E8BE76AF-0E57-41FF-9A54-EFDD460D2542}" type="presParOf" srcId="{FD8612DD-07AE-4872-A5CA-176B9B58EA0A}" destId="{3CC9EEB0-8E7B-47C4-B93B-4568B47B51D0}" srcOrd="1" destOrd="0" presId="urn:microsoft.com/office/officeart/2005/8/layout/hierarchy3"/>
    <dgm:cxn modelId="{4CE85EDE-E8B8-416E-AA0B-46C2BBA2CE12}" type="presParOf" srcId="{3CC9EEB0-8E7B-47C4-B93B-4568B47B51D0}" destId="{3CA366D5-2DFD-42F6-9A48-7D3C0472B0FA}" srcOrd="0" destOrd="0" presId="urn:microsoft.com/office/officeart/2005/8/layout/hierarchy3"/>
    <dgm:cxn modelId="{F6484CEA-EB6B-439C-8371-A32232DE9E39}" type="presParOf" srcId="{3CC9EEB0-8E7B-47C4-B93B-4568B47B51D0}" destId="{AF78AB8B-933D-4876-B999-C2716CF9B36F}" srcOrd="1" destOrd="0" presId="urn:microsoft.com/office/officeart/2005/8/layout/hierarchy3"/>
    <dgm:cxn modelId="{614A1274-15BE-419D-A43F-6560C5FCFB5E}" type="presParOf" srcId="{3CC9EEB0-8E7B-47C4-B93B-4568B47B51D0}" destId="{D7BF36DF-62D2-42AC-8E00-7FAE125538D9}" srcOrd="2" destOrd="0" presId="urn:microsoft.com/office/officeart/2005/8/layout/hierarchy3"/>
    <dgm:cxn modelId="{E577EE09-BE44-4885-AA15-462431BCF420}" type="presParOf" srcId="{3CC9EEB0-8E7B-47C4-B93B-4568B47B51D0}" destId="{35C5B1A3-C345-41A1-AA42-63390B31CD1C}" srcOrd="3" destOrd="0" presId="urn:microsoft.com/office/officeart/2005/8/layout/hierarchy3"/>
    <dgm:cxn modelId="{091B94D1-2548-4FC0-819E-CB0AF8986940}" type="presParOf" srcId="{2CF75CE9-4E3D-45BB-81BE-AA58A0EAE891}" destId="{A8CFECA3-4F53-4CED-B084-D76FA67AED60}" srcOrd="4" destOrd="0" presId="urn:microsoft.com/office/officeart/2005/8/layout/hierarchy3"/>
    <dgm:cxn modelId="{D8BC78A7-8D3A-4805-A80D-3606D7420F0E}" type="presParOf" srcId="{A8CFECA3-4F53-4CED-B084-D76FA67AED60}" destId="{285EAE43-63C7-4144-BF24-18A060049393}" srcOrd="0" destOrd="0" presId="urn:microsoft.com/office/officeart/2005/8/layout/hierarchy3"/>
    <dgm:cxn modelId="{CF98E746-6955-434D-A156-14800C3DD81B}" type="presParOf" srcId="{285EAE43-63C7-4144-BF24-18A060049393}" destId="{35C9BA7A-5105-4FBD-9B16-8F7CFBEFF0C6}" srcOrd="0" destOrd="0" presId="urn:microsoft.com/office/officeart/2005/8/layout/hierarchy3"/>
    <dgm:cxn modelId="{B6E8B53D-8AED-498A-AD56-27AB8BB990CC}" type="presParOf" srcId="{285EAE43-63C7-4144-BF24-18A060049393}" destId="{ABBC988C-DE70-4251-8A93-5821842D23D1}" srcOrd="1" destOrd="0" presId="urn:microsoft.com/office/officeart/2005/8/layout/hierarchy3"/>
    <dgm:cxn modelId="{50ACAE37-12F1-4A1C-A430-2FC1014AC4B7}" type="presParOf" srcId="{A8CFECA3-4F53-4CED-B084-D76FA67AED60}" destId="{261D4E4A-8A50-44E9-A7FF-1808E2471D77}" srcOrd="1" destOrd="0" presId="urn:microsoft.com/office/officeart/2005/8/layout/hierarchy3"/>
    <dgm:cxn modelId="{D2ECA671-133B-4009-9E77-D54B76000AAC}" type="presParOf" srcId="{261D4E4A-8A50-44E9-A7FF-1808E2471D77}" destId="{720A2D60-C118-4BD1-8DAB-2EA9DD475788}" srcOrd="0" destOrd="0" presId="urn:microsoft.com/office/officeart/2005/8/layout/hierarchy3"/>
    <dgm:cxn modelId="{2D6E0B1E-79A0-43B5-B2B6-B5218C4A431C}" type="presParOf" srcId="{261D4E4A-8A50-44E9-A7FF-1808E2471D77}" destId="{537A7F8D-ED17-4565-9E8E-D82E070B647F}" srcOrd="1" destOrd="0" presId="urn:microsoft.com/office/officeart/2005/8/layout/hierarchy3"/>
    <dgm:cxn modelId="{67D6BE8A-8704-469A-A8B4-A8D9AA56E716}" type="presParOf" srcId="{261D4E4A-8A50-44E9-A7FF-1808E2471D77}" destId="{9B9F1C9B-0A1D-4E71-A56E-8D08CD4564DE}" srcOrd="2" destOrd="0" presId="urn:microsoft.com/office/officeart/2005/8/layout/hierarchy3"/>
    <dgm:cxn modelId="{E9FC86AF-4DA7-46E4-9630-90C0427CEEC2}" type="presParOf" srcId="{261D4E4A-8A50-44E9-A7FF-1808E2471D77}" destId="{46E0D2A3-2F06-4B2E-9E90-B139B20D5853}" srcOrd="3" destOrd="0" presId="urn:microsoft.com/office/officeart/2005/8/layout/hierarchy3"/>
    <dgm:cxn modelId="{990F98E4-97F4-42E2-8F56-E5E7A989014C}" type="presParOf" srcId="{261D4E4A-8A50-44E9-A7FF-1808E2471D77}" destId="{5029E185-45F4-4391-AEBD-6147A7F42A7D}" srcOrd="4" destOrd="0" presId="urn:microsoft.com/office/officeart/2005/8/layout/hierarchy3"/>
    <dgm:cxn modelId="{AD734D26-56B7-4BDE-A818-A96C51056304}" type="presParOf" srcId="{261D4E4A-8A50-44E9-A7FF-1808E2471D77}" destId="{AEBE464A-3FA7-41DF-B95F-345BFFB88AFA}"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C9ECB1-4867-41F1-8187-32BEC4F3C4C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l-NL"/>
        </a:p>
      </dgm:t>
    </dgm:pt>
    <dgm:pt modelId="{72769E69-BA27-4FFC-81FC-83D220C29610}">
      <dgm:prSet phldrT="[Tekst]" custT="1"/>
      <dgm:spPr/>
      <dgm:t>
        <a:bodyPr/>
        <a:lstStyle/>
        <a:p>
          <a:r>
            <a:rPr lang="nl-NL" sz="1400" dirty="0" smtClean="0"/>
            <a:t>Ik neem een buitenlandse werknemer in dienst</a:t>
          </a:r>
          <a:endParaRPr lang="nl-NL" sz="1400" dirty="0"/>
        </a:p>
      </dgm:t>
    </dgm:pt>
    <dgm:pt modelId="{2CBE3994-4E95-4954-8403-81D812576C23}" type="parTrans" cxnId="{BF2DE888-CF82-4E73-8522-BB11BCCC9F49}">
      <dgm:prSet/>
      <dgm:spPr/>
      <dgm:t>
        <a:bodyPr/>
        <a:lstStyle/>
        <a:p>
          <a:endParaRPr lang="nl-NL"/>
        </a:p>
      </dgm:t>
    </dgm:pt>
    <dgm:pt modelId="{E18E8EF5-0BD5-4B53-8C72-D4A72CD4BD12}" type="sibTrans" cxnId="{BF2DE888-CF82-4E73-8522-BB11BCCC9F49}">
      <dgm:prSet/>
      <dgm:spPr/>
      <dgm:t>
        <a:bodyPr/>
        <a:lstStyle/>
        <a:p>
          <a:endParaRPr lang="nl-NL"/>
        </a:p>
      </dgm:t>
    </dgm:pt>
    <dgm:pt modelId="{B98425DD-D5E8-4FBA-BF5B-E37954CEC68C}">
      <dgm:prSet phldrT="[Tekst]" custT="1"/>
      <dgm:spPr/>
      <dgm:t>
        <a:bodyPr/>
        <a:lstStyle/>
        <a:p>
          <a:r>
            <a:rPr lang="nl-NL" sz="2000" dirty="0" smtClean="0"/>
            <a:t>SEO</a:t>
          </a:r>
          <a:endParaRPr lang="nl-NL" sz="2000" dirty="0"/>
        </a:p>
      </dgm:t>
    </dgm:pt>
    <dgm:pt modelId="{5A77D14D-FD5B-4E5B-A88B-C7FEE2437EB9}" type="parTrans" cxnId="{10FF9578-90F1-41B9-8433-DDE14ED5A091}">
      <dgm:prSet/>
      <dgm:spPr/>
      <dgm:t>
        <a:bodyPr/>
        <a:lstStyle/>
        <a:p>
          <a:endParaRPr lang="nl-NL"/>
        </a:p>
      </dgm:t>
    </dgm:pt>
    <dgm:pt modelId="{8E0A69F7-62FE-44EA-83A8-4BC2AC8C5CD2}" type="sibTrans" cxnId="{10FF9578-90F1-41B9-8433-DDE14ED5A091}">
      <dgm:prSet/>
      <dgm:spPr/>
      <dgm:t>
        <a:bodyPr/>
        <a:lstStyle/>
        <a:p>
          <a:endParaRPr lang="nl-NL"/>
        </a:p>
      </dgm:t>
    </dgm:pt>
    <dgm:pt modelId="{9010D45B-A51F-4F5A-A2F2-8FA9C9D458F3}">
      <dgm:prSet phldrT="[Tekst]" custT="1"/>
      <dgm:spPr/>
      <dgm:t>
        <a:bodyPr/>
        <a:lstStyle/>
        <a:p>
          <a:r>
            <a:rPr lang="nl-NL" sz="2000" dirty="0" smtClean="0">
              <a:hlinkClick xmlns:r="http://schemas.openxmlformats.org/officeDocument/2006/relationships" r:id="rId1"/>
            </a:rPr>
            <a:t>Keuzehulp</a:t>
          </a:r>
          <a:endParaRPr lang="nl-NL" sz="2000" dirty="0"/>
        </a:p>
      </dgm:t>
    </dgm:pt>
    <dgm:pt modelId="{62C369E9-953F-4E6B-AC22-9E7B633DF099}" type="parTrans" cxnId="{B192BF38-A8BC-41AE-821F-CE382B282A42}">
      <dgm:prSet/>
      <dgm:spPr/>
      <dgm:t>
        <a:bodyPr/>
        <a:lstStyle/>
        <a:p>
          <a:endParaRPr lang="nl-NL"/>
        </a:p>
      </dgm:t>
    </dgm:pt>
    <dgm:pt modelId="{31DF43A6-1945-45DF-9BD7-9E66D69215A3}" type="sibTrans" cxnId="{B192BF38-A8BC-41AE-821F-CE382B282A42}">
      <dgm:prSet/>
      <dgm:spPr/>
      <dgm:t>
        <a:bodyPr/>
        <a:lstStyle/>
        <a:p>
          <a:endParaRPr lang="nl-NL"/>
        </a:p>
      </dgm:t>
    </dgm:pt>
    <dgm:pt modelId="{B49E5AF5-2CDC-402B-B8B9-62BF20D12B86}">
      <dgm:prSet phldrT="[Tekst]" custT="1"/>
      <dgm:spPr/>
      <dgm:t>
        <a:bodyPr/>
        <a:lstStyle/>
        <a:p>
          <a:r>
            <a:rPr lang="nl-NL" sz="1600" dirty="0" smtClean="0"/>
            <a:t>Ik vraag een TWV aan</a:t>
          </a:r>
          <a:endParaRPr lang="nl-NL" sz="1600" dirty="0"/>
        </a:p>
      </dgm:t>
    </dgm:pt>
    <dgm:pt modelId="{08CADBE2-5466-4C20-B82C-5B853EAE724D}" type="parTrans" cxnId="{845CA518-CFAB-487C-B3B9-6C6E2B09EA15}">
      <dgm:prSet/>
      <dgm:spPr/>
      <dgm:t>
        <a:bodyPr/>
        <a:lstStyle/>
        <a:p>
          <a:endParaRPr lang="nl-NL"/>
        </a:p>
      </dgm:t>
    </dgm:pt>
    <dgm:pt modelId="{B500774D-28A7-4BF6-9E55-221A9540F7C6}" type="sibTrans" cxnId="{845CA518-CFAB-487C-B3B9-6C6E2B09EA15}">
      <dgm:prSet/>
      <dgm:spPr/>
      <dgm:t>
        <a:bodyPr/>
        <a:lstStyle/>
        <a:p>
          <a:endParaRPr lang="nl-NL"/>
        </a:p>
      </dgm:t>
    </dgm:pt>
    <dgm:pt modelId="{A218F479-542B-466D-BABE-2D8BA996D967}">
      <dgm:prSet phldrT="[Tekst]" custT="1"/>
      <dgm:spPr/>
      <dgm:t>
        <a:bodyPr/>
        <a:lstStyle/>
        <a:p>
          <a:r>
            <a:rPr lang="nl-NL" sz="1800" dirty="0" smtClean="0">
              <a:hlinkClick xmlns:r="http://schemas.openxmlformats.org/officeDocument/2006/relationships" r:id="rId2"/>
            </a:rPr>
            <a:t>Aanvraagformulier</a:t>
          </a:r>
          <a:endParaRPr lang="nl-NL" sz="1800" dirty="0"/>
        </a:p>
      </dgm:t>
    </dgm:pt>
    <dgm:pt modelId="{6D2A2746-A7EE-4F33-913E-9B2F82F0B03F}" type="parTrans" cxnId="{D46E44B6-E593-46A9-ADD5-E48AD8DB7810}">
      <dgm:prSet/>
      <dgm:spPr/>
      <dgm:t>
        <a:bodyPr/>
        <a:lstStyle/>
        <a:p>
          <a:endParaRPr lang="nl-NL"/>
        </a:p>
      </dgm:t>
    </dgm:pt>
    <dgm:pt modelId="{67D72146-C58F-4040-9342-B7C484ACDFDF}" type="sibTrans" cxnId="{D46E44B6-E593-46A9-ADD5-E48AD8DB7810}">
      <dgm:prSet/>
      <dgm:spPr/>
      <dgm:t>
        <a:bodyPr/>
        <a:lstStyle/>
        <a:p>
          <a:endParaRPr lang="nl-NL"/>
        </a:p>
      </dgm:t>
    </dgm:pt>
    <dgm:pt modelId="{246636BE-67B0-445C-B636-01AFCC06FB95}">
      <dgm:prSet phldrT="[Tekst]" custT="1"/>
      <dgm:spPr/>
      <dgm:t>
        <a:bodyPr/>
        <a:lstStyle/>
        <a:p>
          <a:r>
            <a:rPr lang="nl-NL" sz="1600" dirty="0" smtClean="0"/>
            <a:t>Ik heb een TWV aangevraagd</a:t>
          </a:r>
          <a:endParaRPr lang="nl-NL" sz="1600" dirty="0"/>
        </a:p>
      </dgm:t>
    </dgm:pt>
    <dgm:pt modelId="{926726AA-4317-41E1-8B95-764C69924B9A}" type="parTrans" cxnId="{3574B393-8015-4122-8717-2642BBB2BA36}">
      <dgm:prSet/>
      <dgm:spPr/>
      <dgm:t>
        <a:bodyPr/>
        <a:lstStyle/>
        <a:p>
          <a:endParaRPr lang="nl-NL"/>
        </a:p>
      </dgm:t>
    </dgm:pt>
    <dgm:pt modelId="{1993536A-C17C-443C-B7F8-B45304189C9B}" type="sibTrans" cxnId="{3574B393-8015-4122-8717-2642BBB2BA36}">
      <dgm:prSet/>
      <dgm:spPr/>
      <dgm:t>
        <a:bodyPr/>
        <a:lstStyle/>
        <a:p>
          <a:endParaRPr lang="nl-NL"/>
        </a:p>
      </dgm:t>
    </dgm:pt>
    <dgm:pt modelId="{2D8827F7-FD02-4AFC-B036-57F8D69FAAE3}">
      <dgm:prSet phldrT="[Tekst]" custT="1"/>
      <dgm:spPr/>
      <dgm:t>
        <a:bodyPr/>
        <a:lstStyle/>
        <a:p>
          <a:r>
            <a:rPr lang="nl-NL" sz="1600" dirty="0" smtClean="0"/>
            <a:t>Automatische verzendbevestiging</a:t>
          </a:r>
          <a:endParaRPr lang="nl-NL" sz="1600" dirty="0"/>
        </a:p>
      </dgm:t>
    </dgm:pt>
    <dgm:pt modelId="{FCE9E0BC-D349-4F6E-90FF-37249F3F30CA}" type="parTrans" cxnId="{0EF67BA8-3B1B-4FB6-A2C7-5D12884E495A}">
      <dgm:prSet/>
      <dgm:spPr/>
      <dgm:t>
        <a:bodyPr/>
        <a:lstStyle/>
        <a:p>
          <a:endParaRPr lang="nl-NL"/>
        </a:p>
      </dgm:t>
    </dgm:pt>
    <dgm:pt modelId="{5A3E80CC-CBCE-413C-8E91-07EA2815D714}" type="sibTrans" cxnId="{0EF67BA8-3B1B-4FB6-A2C7-5D12884E495A}">
      <dgm:prSet/>
      <dgm:spPr/>
      <dgm:t>
        <a:bodyPr/>
        <a:lstStyle/>
        <a:p>
          <a:endParaRPr lang="nl-NL"/>
        </a:p>
      </dgm:t>
    </dgm:pt>
    <dgm:pt modelId="{B0BB77E5-8695-4376-8CBF-2DC2138F0A56}">
      <dgm:prSet phldrT="[Tekst]" custT="1"/>
      <dgm:spPr/>
      <dgm:t>
        <a:bodyPr/>
        <a:lstStyle/>
        <a:p>
          <a:r>
            <a:rPr lang="nl-NL" sz="1600" dirty="0" smtClean="0"/>
            <a:t>Kan voor nog een werknemer een TWV aanvragen in dezelfde sessie (aparte aanvraag)</a:t>
          </a:r>
          <a:endParaRPr lang="nl-NL" sz="1600" dirty="0"/>
        </a:p>
      </dgm:t>
    </dgm:pt>
    <dgm:pt modelId="{9220FA2C-E010-4C34-80D1-101CEA8E3CC6}" type="parTrans" cxnId="{4FEE8201-9F86-476B-93DB-920EF40D558C}">
      <dgm:prSet/>
      <dgm:spPr/>
      <dgm:t>
        <a:bodyPr/>
        <a:lstStyle/>
        <a:p>
          <a:endParaRPr lang="nl-NL"/>
        </a:p>
      </dgm:t>
    </dgm:pt>
    <dgm:pt modelId="{83C754F1-F43C-40F2-AF9D-31D82532BE33}" type="sibTrans" cxnId="{4FEE8201-9F86-476B-93DB-920EF40D558C}">
      <dgm:prSet/>
      <dgm:spPr/>
      <dgm:t>
        <a:bodyPr/>
        <a:lstStyle/>
        <a:p>
          <a:endParaRPr lang="nl-NL"/>
        </a:p>
      </dgm:t>
    </dgm:pt>
    <dgm:pt modelId="{9A2572CA-53B5-42AC-A449-AF2A8B903712}">
      <dgm:prSet phldrT="[Tekst]" custT="1"/>
      <dgm:spPr/>
      <dgm:t>
        <a:bodyPr/>
        <a:lstStyle/>
        <a:p>
          <a:r>
            <a:rPr lang="nl-NL" sz="2000" dirty="0" smtClean="0">
              <a:hlinkClick xmlns:r="http://schemas.openxmlformats.org/officeDocument/2006/relationships" r:id="rId3"/>
            </a:rPr>
            <a:t>Webpagina</a:t>
          </a:r>
          <a:endParaRPr lang="nl-NL" sz="2000" dirty="0"/>
        </a:p>
      </dgm:t>
    </dgm:pt>
    <dgm:pt modelId="{6CD45F4A-9FAB-4BCB-A8A6-0920F800A044}" type="parTrans" cxnId="{4540AD56-FA94-4819-9128-2F9C1E1298C3}">
      <dgm:prSet/>
      <dgm:spPr/>
      <dgm:t>
        <a:bodyPr/>
        <a:lstStyle/>
        <a:p>
          <a:endParaRPr lang="nl-NL"/>
        </a:p>
      </dgm:t>
    </dgm:pt>
    <dgm:pt modelId="{253E2281-BA2E-4251-B9FE-6A83A447E9A2}" type="sibTrans" cxnId="{4540AD56-FA94-4819-9128-2F9C1E1298C3}">
      <dgm:prSet/>
      <dgm:spPr/>
      <dgm:t>
        <a:bodyPr/>
        <a:lstStyle/>
        <a:p>
          <a:endParaRPr lang="nl-NL"/>
        </a:p>
      </dgm:t>
    </dgm:pt>
    <dgm:pt modelId="{8B0CBE29-5F23-472D-B264-9FD36695285C}">
      <dgm:prSet phldrT="[Tekst]" custT="1"/>
      <dgm:spPr/>
      <dgm:t>
        <a:bodyPr/>
        <a:lstStyle/>
        <a:p>
          <a:r>
            <a:rPr lang="nl-NL" sz="1800" dirty="0" smtClean="0">
              <a:hlinkClick xmlns:r="http://schemas.openxmlformats.org/officeDocument/2006/relationships" r:id="rId4"/>
            </a:rPr>
            <a:t>eHerkenning</a:t>
          </a:r>
          <a:endParaRPr lang="nl-NL" sz="1800" dirty="0"/>
        </a:p>
      </dgm:t>
    </dgm:pt>
    <dgm:pt modelId="{1026818E-81A6-4475-B8E3-84ACF84806E9}" type="parTrans" cxnId="{10746B5C-1EE8-4040-B2B6-65A8EA811598}">
      <dgm:prSet/>
      <dgm:spPr/>
      <dgm:t>
        <a:bodyPr/>
        <a:lstStyle/>
        <a:p>
          <a:endParaRPr lang="nl-NL"/>
        </a:p>
      </dgm:t>
    </dgm:pt>
    <dgm:pt modelId="{3291DB7A-2BF3-44E8-9C6C-DC101D11B312}" type="sibTrans" cxnId="{10746B5C-1EE8-4040-B2B6-65A8EA811598}">
      <dgm:prSet/>
      <dgm:spPr/>
      <dgm:t>
        <a:bodyPr/>
        <a:lstStyle/>
        <a:p>
          <a:endParaRPr lang="nl-NL"/>
        </a:p>
      </dgm:t>
    </dgm:pt>
    <dgm:pt modelId="{3F9D74AB-D4A6-44D3-B926-0D92C6503582}">
      <dgm:prSet phldrT="[Tekst]" custT="1"/>
      <dgm:spPr/>
      <dgm:t>
        <a:bodyPr/>
        <a:lstStyle/>
        <a:p>
          <a:r>
            <a:rPr lang="nl-NL" sz="1600" dirty="0" smtClean="0"/>
            <a:t>Ik heb vragen</a:t>
          </a:r>
          <a:endParaRPr lang="nl-NL" sz="1600" dirty="0"/>
        </a:p>
      </dgm:t>
    </dgm:pt>
    <dgm:pt modelId="{D5FB8975-2FF2-4602-875C-D0C13E56510A}" type="parTrans" cxnId="{B5A09907-2C07-49CD-8E4D-D110566ED1B1}">
      <dgm:prSet/>
      <dgm:spPr/>
      <dgm:t>
        <a:bodyPr/>
        <a:lstStyle/>
        <a:p>
          <a:endParaRPr lang="nl-NL"/>
        </a:p>
      </dgm:t>
    </dgm:pt>
    <dgm:pt modelId="{4DE6EF84-8D64-4BE4-814D-BADDBCE951AC}" type="sibTrans" cxnId="{B5A09907-2C07-49CD-8E4D-D110566ED1B1}">
      <dgm:prSet/>
      <dgm:spPr/>
      <dgm:t>
        <a:bodyPr/>
        <a:lstStyle/>
        <a:p>
          <a:endParaRPr lang="nl-NL"/>
        </a:p>
      </dgm:t>
    </dgm:pt>
    <dgm:pt modelId="{A6C8CFD4-30FB-4698-8B92-1B68D7A6618F}">
      <dgm:prSet phldrT="[Tekst]" custT="1"/>
      <dgm:spPr/>
      <dgm:t>
        <a:bodyPr/>
        <a:lstStyle/>
        <a:p>
          <a:r>
            <a:rPr lang="nl-NL" sz="1600" dirty="0" smtClean="0"/>
            <a:t>Belscripts voor het KCC</a:t>
          </a:r>
          <a:endParaRPr lang="nl-NL" sz="1600" dirty="0"/>
        </a:p>
      </dgm:t>
    </dgm:pt>
    <dgm:pt modelId="{973B6136-C0E1-4B6A-9BFE-72C4BC4CEADF}" type="parTrans" cxnId="{3810CEB6-BD95-4052-A311-2F149BD489FE}">
      <dgm:prSet/>
      <dgm:spPr/>
      <dgm:t>
        <a:bodyPr/>
        <a:lstStyle/>
        <a:p>
          <a:endParaRPr lang="nl-NL"/>
        </a:p>
      </dgm:t>
    </dgm:pt>
    <dgm:pt modelId="{DC077258-B75F-46F0-A697-28BADE717543}" type="sibTrans" cxnId="{3810CEB6-BD95-4052-A311-2F149BD489FE}">
      <dgm:prSet/>
      <dgm:spPr/>
      <dgm:t>
        <a:bodyPr/>
        <a:lstStyle/>
        <a:p>
          <a:endParaRPr lang="nl-NL"/>
        </a:p>
      </dgm:t>
    </dgm:pt>
    <dgm:pt modelId="{B37AD078-BCD7-44CB-A147-3952BA2C2102}">
      <dgm:prSet phldrT="[Tekst]" custT="1"/>
      <dgm:spPr/>
      <dgm:t>
        <a:bodyPr/>
        <a:lstStyle/>
        <a:p>
          <a:r>
            <a:rPr lang="nl-NL" sz="1600" dirty="0" smtClean="0"/>
            <a:t>Ik krijg (g)een TWV</a:t>
          </a:r>
          <a:endParaRPr lang="nl-NL" sz="1600" dirty="0"/>
        </a:p>
      </dgm:t>
    </dgm:pt>
    <dgm:pt modelId="{3D1A7728-00E9-43FF-BD32-5854F4C969ED}" type="parTrans" cxnId="{78B12760-56A5-4087-9D0A-2066FAF7A69C}">
      <dgm:prSet/>
      <dgm:spPr/>
      <dgm:t>
        <a:bodyPr/>
        <a:lstStyle/>
        <a:p>
          <a:endParaRPr lang="nl-NL"/>
        </a:p>
      </dgm:t>
    </dgm:pt>
    <dgm:pt modelId="{1FB32111-1C07-48ED-9785-B7CE564954B0}" type="sibTrans" cxnId="{78B12760-56A5-4087-9D0A-2066FAF7A69C}">
      <dgm:prSet/>
      <dgm:spPr/>
      <dgm:t>
        <a:bodyPr/>
        <a:lstStyle/>
        <a:p>
          <a:endParaRPr lang="nl-NL"/>
        </a:p>
      </dgm:t>
    </dgm:pt>
    <dgm:pt modelId="{44A87369-47BC-408B-A679-7E473A7230D5}">
      <dgm:prSet phldrT="[Tekst]" custT="1"/>
      <dgm:spPr/>
      <dgm:t>
        <a:bodyPr/>
        <a:lstStyle/>
        <a:p>
          <a:r>
            <a:rPr lang="nl-NL" sz="1600" dirty="0" smtClean="0">
              <a:hlinkClick xmlns:r="http://schemas.openxmlformats.org/officeDocument/2006/relationships" r:id="rId5"/>
            </a:rPr>
            <a:t>Proces-informatie op website</a:t>
          </a:r>
          <a:endParaRPr lang="nl-NL" sz="1600" dirty="0"/>
        </a:p>
      </dgm:t>
    </dgm:pt>
    <dgm:pt modelId="{6A040FDF-99BB-45D1-8220-BE6BE9C9DCF6}" type="parTrans" cxnId="{E7C48174-30A8-4C96-8B66-C1787048B31B}">
      <dgm:prSet/>
      <dgm:spPr/>
      <dgm:t>
        <a:bodyPr/>
        <a:lstStyle/>
        <a:p>
          <a:endParaRPr lang="nl-NL"/>
        </a:p>
      </dgm:t>
    </dgm:pt>
    <dgm:pt modelId="{D9FF2F54-335C-41BA-91EB-7C005F8619D1}" type="sibTrans" cxnId="{E7C48174-30A8-4C96-8B66-C1787048B31B}">
      <dgm:prSet/>
      <dgm:spPr/>
      <dgm:t>
        <a:bodyPr/>
        <a:lstStyle/>
        <a:p>
          <a:endParaRPr lang="nl-NL"/>
        </a:p>
      </dgm:t>
    </dgm:pt>
    <dgm:pt modelId="{D801B19F-CBF2-4529-A891-2393A6AB6081}" type="pres">
      <dgm:prSet presAssocID="{7CC9ECB1-4867-41F1-8187-32BEC4F3C4C8}" presName="Name0" presStyleCnt="0">
        <dgm:presLayoutVars>
          <dgm:dir/>
          <dgm:animLvl val="lvl"/>
          <dgm:resizeHandles val="exact"/>
        </dgm:presLayoutVars>
      </dgm:prSet>
      <dgm:spPr/>
      <dgm:t>
        <a:bodyPr/>
        <a:lstStyle/>
        <a:p>
          <a:endParaRPr lang="nl-NL"/>
        </a:p>
      </dgm:t>
    </dgm:pt>
    <dgm:pt modelId="{5CD2B3F4-98FB-44A0-8ECB-86405A36B2F9}" type="pres">
      <dgm:prSet presAssocID="{72769E69-BA27-4FFC-81FC-83D220C29610}" presName="composite" presStyleCnt="0"/>
      <dgm:spPr/>
    </dgm:pt>
    <dgm:pt modelId="{37F20207-0CBE-4C0D-A140-C02D17EFFAA6}" type="pres">
      <dgm:prSet presAssocID="{72769E69-BA27-4FFC-81FC-83D220C29610}" presName="parTx" presStyleLbl="alignNode1" presStyleIdx="0" presStyleCnt="5" custScaleX="113107" custScaleY="326506">
        <dgm:presLayoutVars>
          <dgm:chMax val="0"/>
          <dgm:chPref val="0"/>
          <dgm:bulletEnabled val="1"/>
        </dgm:presLayoutVars>
      </dgm:prSet>
      <dgm:spPr/>
      <dgm:t>
        <a:bodyPr/>
        <a:lstStyle/>
        <a:p>
          <a:endParaRPr lang="nl-NL"/>
        </a:p>
      </dgm:t>
    </dgm:pt>
    <dgm:pt modelId="{1AE8CDFF-521F-4EBB-B123-D9E2332BE824}" type="pres">
      <dgm:prSet presAssocID="{72769E69-BA27-4FFC-81FC-83D220C29610}" presName="desTx" presStyleLbl="alignAccFollowNode1" presStyleIdx="0" presStyleCnt="5" custScaleX="113445" custLinFactNeighborX="-419" custLinFactNeighborY="14149">
        <dgm:presLayoutVars>
          <dgm:bulletEnabled val="1"/>
        </dgm:presLayoutVars>
      </dgm:prSet>
      <dgm:spPr/>
      <dgm:t>
        <a:bodyPr/>
        <a:lstStyle/>
        <a:p>
          <a:endParaRPr lang="nl-NL"/>
        </a:p>
      </dgm:t>
    </dgm:pt>
    <dgm:pt modelId="{650F6039-0B31-4499-AAD4-5CFAA89A90F0}" type="pres">
      <dgm:prSet presAssocID="{E18E8EF5-0BD5-4B53-8C72-D4A72CD4BD12}" presName="space" presStyleCnt="0"/>
      <dgm:spPr/>
    </dgm:pt>
    <dgm:pt modelId="{EB5311E3-99CE-4216-AECE-DB4FAB7E3E5E}" type="pres">
      <dgm:prSet presAssocID="{B49E5AF5-2CDC-402B-B8B9-62BF20D12B86}" presName="composite" presStyleCnt="0"/>
      <dgm:spPr/>
    </dgm:pt>
    <dgm:pt modelId="{6596F081-DA75-4862-914A-9DEBF684693B}" type="pres">
      <dgm:prSet presAssocID="{B49E5AF5-2CDC-402B-B8B9-62BF20D12B86}" presName="parTx" presStyleLbl="alignNode1" presStyleIdx="1" presStyleCnt="5" custScaleX="106599" custScaleY="319211">
        <dgm:presLayoutVars>
          <dgm:chMax val="0"/>
          <dgm:chPref val="0"/>
          <dgm:bulletEnabled val="1"/>
        </dgm:presLayoutVars>
      </dgm:prSet>
      <dgm:spPr/>
      <dgm:t>
        <a:bodyPr/>
        <a:lstStyle/>
        <a:p>
          <a:endParaRPr lang="nl-NL"/>
        </a:p>
      </dgm:t>
    </dgm:pt>
    <dgm:pt modelId="{3CF4FC91-B5AE-4FB8-B971-ED8AA99A7185}" type="pres">
      <dgm:prSet presAssocID="{B49E5AF5-2CDC-402B-B8B9-62BF20D12B86}" presName="desTx" presStyleLbl="alignAccFollowNode1" presStyleIdx="1" presStyleCnt="5" custScaleX="104896" custScaleY="99968" custLinFactNeighborX="138" custLinFactNeighborY="13190">
        <dgm:presLayoutVars>
          <dgm:bulletEnabled val="1"/>
        </dgm:presLayoutVars>
      </dgm:prSet>
      <dgm:spPr/>
      <dgm:t>
        <a:bodyPr/>
        <a:lstStyle/>
        <a:p>
          <a:endParaRPr lang="nl-NL"/>
        </a:p>
      </dgm:t>
    </dgm:pt>
    <dgm:pt modelId="{2CE8D051-3938-4B64-8890-3E025D55DD43}" type="pres">
      <dgm:prSet presAssocID="{B500774D-28A7-4BF6-9E55-221A9540F7C6}" presName="space" presStyleCnt="0"/>
      <dgm:spPr/>
    </dgm:pt>
    <dgm:pt modelId="{03B26136-B341-4830-8F53-BB8499751BA3}" type="pres">
      <dgm:prSet presAssocID="{246636BE-67B0-445C-B636-01AFCC06FB95}" presName="composite" presStyleCnt="0"/>
      <dgm:spPr/>
    </dgm:pt>
    <dgm:pt modelId="{E3B9CD48-2E38-4720-9172-1A1C975264F6}" type="pres">
      <dgm:prSet presAssocID="{246636BE-67B0-445C-B636-01AFCC06FB95}" presName="parTx" presStyleLbl="alignNode1" presStyleIdx="2" presStyleCnt="5" custScaleX="104298" custScaleY="130445" custLinFactNeighborY="13612">
        <dgm:presLayoutVars>
          <dgm:chMax val="0"/>
          <dgm:chPref val="0"/>
          <dgm:bulletEnabled val="1"/>
        </dgm:presLayoutVars>
      </dgm:prSet>
      <dgm:spPr/>
      <dgm:t>
        <a:bodyPr/>
        <a:lstStyle/>
        <a:p>
          <a:endParaRPr lang="nl-NL"/>
        </a:p>
      </dgm:t>
    </dgm:pt>
    <dgm:pt modelId="{34040D4F-289C-456E-B946-E8045135426D}" type="pres">
      <dgm:prSet presAssocID="{246636BE-67B0-445C-B636-01AFCC06FB95}" presName="desTx" presStyleLbl="alignAccFollowNode1" presStyleIdx="2" presStyleCnt="5" custLinFactNeighborY="8781">
        <dgm:presLayoutVars>
          <dgm:bulletEnabled val="1"/>
        </dgm:presLayoutVars>
      </dgm:prSet>
      <dgm:spPr/>
      <dgm:t>
        <a:bodyPr/>
        <a:lstStyle/>
        <a:p>
          <a:endParaRPr lang="nl-NL"/>
        </a:p>
      </dgm:t>
    </dgm:pt>
    <dgm:pt modelId="{E9E2F635-F0DB-4ED2-9125-14C5F9E4731D}" type="pres">
      <dgm:prSet presAssocID="{1993536A-C17C-443C-B7F8-B45304189C9B}" presName="space" presStyleCnt="0"/>
      <dgm:spPr/>
    </dgm:pt>
    <dgm:pt modelId="{6D6A8C06-9120-44D6-ACA2-ECFA45160057}" type="pres">
      <dgm:prSet presAssocID="{3F9D74AB-D4A6-44D3-B926-0D92C6503582}" presName="composite" presStyleCnt="0"/>
      <dgm:spPr/>
    </dgm:pt>
    <dgm:pt modelId="{D4B66CFE-B8B5-4A4E-9EF7-9E471DF56F95}" type="pres">
      <dgm:prSet presAssocID="{3F9D74AB-D4A6-44D3-B926-0D92C6503582}" presName="parTx" presStyleLbl="alignNode1" presStyleIdx="3" presStyleCnt="5" custScaleX="104076" custScaleY="179592" custLinFactNeighborX="2622" custLinFactNeighborY="8486">
        <dgm:presLayoutVars>
          <dgm:chMax val="0"/>
          <dgm:chPref val="0"/>
          <dgm:bulletEnabled val="1"/>
        </dgm:presLayoutVars>
      </dgm:prSet>
      <dgm:spPr/>
      <dgm:t>
        <a:bodyPr/>
        <a:lstStyle/>
        <a:p>
          <a:endParaRPr lang="nl-NL"/>
        </a:p>
      </dgm:t>
    </dgm:pt>
    <dgm:pt modelId="{EBB668EE-A93F-441F-A372-3F0F574C061E}" type="pres">
      <dgm:prSet presAssocID="{3F9D74AB-D4A6-44D3-B926-0D92C6503582}" presName="desTx" presStyleLbl="alignAccFollowNode1" presStyleIdx="3" presStyleCnt="5" custLinFactNeighborX="1953" custLinFactNeighborY="9717">
        <dgm:presLayoutVars>
          <dgm:bulletEnabled val="1"/>
        </dgm:presLayoutVars>
      </dgm:prSet>
      <dgm:spPr/>
      <dgm:t>
        <a:bodyPr/>
        <a:lstStyle/>
        <a:p>
          <a:endParaRPr lang="nl-NL"/>
        </a:p>
      </dgm:t>
    </dgm:pt>
    <dgm:pt modelId="{E4A9A2B7-FFD2-433E-B87E-31FA6D4AE8C8}" type="pres">
      <dgm:prSet presAssocID="{4DE6EF84-8D64-4BE4-814D-BADDBCE951AC}" presName="space" presStyleCnt="0"/>
      <dgm:spPr/>
    </dgm:pt>
    <dgm:pt modelId="{080BB9AC-CF6C-4CCB-BDE6-6F63E2D3BE86}" type="pres">
      <dgm:prSet presAssocID="{B37AD078-BCD7-44CB-A147-3952BA2C2102}" presName="composite" presStyleCnt="0"/>
      <dgm:spPr/>
    </dgm:pt>
    <dgm:pt modelId="{5F17548A-C2E8-46B1-917F-25073B13BFAD}" type="pres">
      <dgm:prSet presAssocID="{B37AD078-BCD7-44CB-A147-3952BA2C2102}" presName="parTx" presStyleLbl="alignNode1" presStyleIdx="4" presStyleCnt="5" custScaleX="101352" custScaleY="134583" custLinFactNeighborX="419" custLinFactNeighborY="4355">
        <dgm:presLayoutVars>
          <dgm:chMax val="0"/>
          <dgm:chPref val="0"/>
          <dgm:bulletEnabled val="1"/>
        </dgm:presLayoutVars>
      </dgm:prSet>
      <dgm:spPr/>
      <dgm:t>
        <a:bodyPr/>
        <a:lstStyle/>
        <a:p>
          <a:endParaRPr lang="nl-NL"/>
        </a:p>
      </dgm:t>
    </dgm:pt>
    <dgm:pt modelId="{D0223D0D-4D24-4C73-92ED-B6C629F5FDE2}" type="pres">
      <dgm:prSet presAssocID="{B37AD078-BCD7-44CB-A147-3952BA2C2102}" presName="desTx" presStyleLbl="alignAccFollowNode1" presStyleIdx="4" presStyleCnt="5" custScaleY="97748" custLinFactNeighborX="1095" custLinFactNeighborY="7661">
        <dgm:presLayoutVars>
          <dgm:bulletEnabled val="1"/>
        </dgm:presLayoutVars>
      </dgm:prSet>
      <dgm:spPr/>
      <dgm:t>
        <a:bodyPr/>
        <a:lstStyle/>
        <a:p>
          <a:endParaRPr lang="nl-NL"/>
        </a:p>
      </dgm:t>
    </dgm:pt>
  </dgm:ptLst>
  <dgm:cxnLst>
    <dgm:cxn modelId="{621878EA-0F00-4107-885E-8CE49EFB4EFF}" type="presOf" srcId="{B98425DD-D5E8-4FBA-BF5B-E37954CEC68C}" destId="{1AE8CDFF-521F-4EBB-B123-D9E2332BE824}" srcOrd="0" destOrd="0" presId="urn:microsoft.com/office/officeart/2005/8/layout/hList1"/>
    <dgm:cxn modelId="{4540AD56-FA94-4819-9128-2F9C1E1298C3}" srcId="{72769E69-BA27-4FFC-81FC-83D220C29610}" destId="{9A2572CA-53B5-42AC-A449-AF2A8B903712}" srcOrd="1" destOrd="0" parTransId="{6CD45F4A-9FAB-4BCB-A8A6-0920F800A044}" sibTransId="{253E2281-BA2E-4251-B9FE-6A83A447E9A2}"/>
    <dgm:cxn modelId="{FB35217F-2855-46E6-B81E-6BAAAD7B112D}" type="presOf" srcId="{B49E5AF5-2CDC-402B-B8B9-62BF20D12B86}" destId="{6596F081-DA75-4862-914A-9DEBF684693B}" srcOrd="0" destOrd="0" presId="urn:microsoft.com/office/officeart/2005/8/layout/hList1"/>
    <dgm:cxn modelId="{F0AC9640-C05D-476D-B0F3-7E7CF56411EF}" type="presOf" srcId="{A218F479-542B-466D-BABE-2D8BA996D967}" destId="{3CF4FC91-B5AE-4FB8-B971-ED8AA99A7185}" srcOrd="0" destOrd="0" presId="urn:microsoft.com/office/officeart/2005/8/layout/hList1"/>
    <dgm:cxn modelId="{10746B5C-1EE8-4040-B2B6-65A8EA811598}" srcId="{B49E5AF5-2CDC-402B-B8B9-62BF20D12B86}" destId="{8B0CBE29-5F23-472D-B264-9FD36695285C}" srcOrd="1" destOrd="0" parTransId="{1026818E-81A6-4475-B8E3-84ACF84806E9}" sibTransId="{3291DB7A-2BF3-44E8-9C6C-DC101D11B312}"/>
    <dgm:cxn modelId="{B192BF38-A8BC-41AE-821F-CE382B282A42}" srcId="{72769E69-BA27-4FFC-81FC-83D220C29610}" destId="{9010D45B-A51F-4F5A-A2F2-8FA9C9D458F3}" srcOrd="2" destOrd="0" parTransId="{62C369E9-953F-4E6B-AC22-9E7B633DF099}" sibTransId="{31DF43A6-1945-45DF-9BD7-9E66D69215A3}"/>
    <dgm:cxn modelId="{B675C325-44CC-4718-BA94-5551C4B9CDBD}" type="presOf" srcId="{44A87369-47BC-408B-A679-7E473A7230D5}" destId="{D0223D0D-4D24-4C73-92ED-B6C629F5FDE2}" srcOrd="0" destOrd="0" presId="urn:microsoft.com/office/officeart/2005/8/layout/hList1"/>
    <dgm:cxn modelId="{FCDFAEBE-CD70-4511-BE7E-C2EF92CB710D}" type="presOf" srcId="{A6C8CFD4-30FB-4698-8B92-1B68D7A6618F}" destId="{EBB668EE-A93F-441F-A372-3F0F574C061E}" srcOrd="0" destOrd="0" presId="urn:microsoft.com/office/officeart/2005/8/layout/hList1"/>
    <dgm:cxn modelId="{4FEE8201-9F86-476B-93DB-920EF40D558C}" srcId="{246636BE-67B0-445C-B636-01AFCC06FB95}" destId="{B0BB77E5-8695-4376-8CBF-2DC2138F0A56}" srcOrd="1" destOrd="0" parTransId="{9220FA2C-E010-4C34-80D1-101CEA8E3CC6}" sibTransId="{83C754F1-F43C-40F2-AF9D-31D82532BE33}"/>
    <dgm:cxn modelId="{BF2DE888-CF82-4E73-8522-BB11BCCC9F49}" srcId="{7CC9ECB1-4867-41F1-8187-32BEC4F3C4C8}" destId="{72769E69-BA27-4FFC-81FC-83D220C29610}" srcOrd="0" destOrd="0" parTransId="{2CBE3994-4E95-4954-8403-81D812576C23}" sibTransId="{E18E8EF5-0BD5-4B53-8C72-D4A72CD4BD12}"/>
    <dgm:cxn modelId="{B5A09907-2C07-49CD-8E4D-D110566ED1B1}" srcId="{7CC9ECB1-4867-41F1-8187-32BEC4F3C4C8}" destId="{3F9D74AB-D4A6-44D3-B926-0D92C6503582}" srcOrd="3" destOrd="0" parTransId="{D5FB8975-2FF2-4602-875C-D0C13E56510A}" sibTransId="{4DE6EF84-8D64-4BE4-814D-BADDBCE951AC}"/>
    <dgm:cxn modelId="{78B12760-56A5-4087-9D0A-2066FAF7A69C}" srcId="{7CC9ECB1-4867-41F1-8187-32BEC4F3C4C8}" destId="{B37AD078-BCD7-44CB-A147-3952BA2C2102}" srcOrd="4" destOrd="0" parTransId="{3D1A7728-00E9-43FF-BD32-5854F4C969ED}" sibTransId="{1FB32111-1C07-48ED-9785-B7CE564954B0}"/>
    <dgm:cxn modelId="{994C5AC6-D53E-4B39-9C4C-0A6F63C51A39}" type="presOf" srcId="{9A2572CA-53B5-42AC-A449-AF2A8B903712}" destId="{1AE8CDFF-521F-4EBB-B123-D9E2332BE824}" srcOrd="0" destOrd="1" presId="urn:microsoft.com/office/officeart/2005/8/layout/hList1"/>
    <dgm:cxn modelId="{CE70F1FA-BF0F-48BC-A7BE-00818A283CA7}" type="presOf" srcId="{2D8827F7-FD02-4AFC-B036-57F8D69FAAE3}" destId="{34040D4F-289C-456E-B946-E8045135426D}" srcOrd="0" destOrd="0" presId="urn:microsoft.com/office/officeart/2005/8/layout/hList1"/>
    <dgm:cxn modelId="{D46E44B6-E593-46A9-ADD5-E48AD8DB7810}" srcId="{B49E5AF5-2CDC-402B-B8B9-62BF20D12B86}" destId="{A218F479-542B-466D-BABE-2D8BA996D967}" srcOrd="0" destOrd="0" parTransId="{6D2A2746-A7EE-4F33-913E-9B2F82F0B03F}" sibTransId="{67D72146-C58F-4040-9342-B7C484ACDFDF}"/>
    <dgm:cxn modelId="{2D16E78F-44A3-434F-B1A1-1584005E18B0}" type="presOf" srcId="{B0BB77E5-8695-4376-8CBF-2DC2138F0A56}" destId="{34040D4F-289C-456E-B946-E8045135426D}" srcOrd="0" destOrd="1" presId="urn:microsoft.com/office/officeart/2005/8/layout/hList1"/>
    <dgm:cxn modelId="{47F23709-EBD3-428D-9389-AB4D42C976D8}" type="presOf" srcId="{72769E69-BA27-4FFC-81FC-83D220C29610}" destId="{37F20207-0CBE-4C0D-A140-C02D17EFFAA6}" srcOrd="0" destOrd="0" presId="urn:microsoft.com/office/officeart/2005/8/layout/hList1"/>
    <dgm:cxn modelId="{3574B393-8015-4122-8717-2642BBB2BA36}" srcId="{7CC9ECB1-4867-41F1-8187-32BEC4F3C4C8}" destId="{246636BE-67B0-445C-B636-01AFCC06FB95}" srcOrd="2" destOrd="0" parTransId="{926726AA-4317-41E1-8B95-764C69924B9A}" sibTransId="{1993536A-C17C-443C-B7F8-B45304189C9B}"/>
    <dgm:cxn modelId="{E668B2FF-BA08-4EEE-ACA0-96F624FCCD00}" type="presOf" srcId="{B37AD078-BCD7-44CB-A147-3952BA2C2102}" destId="{5F17548A-C2E8-46B1-917F-25073B13BFAD}" srcOrd="0" destOrd="0" presId="urn:microsoft.com/office/officeart/2005/8/layout/hList1"/>
    <dgm:cxn modelId="{0EF67BA8-3B1B-4FB6-A2C7-5D12884E495A}" srcId="{246636BE-67B0-445C-B636-01AFCC06FB95}" destId="{2D8827F7-FD02-4AFC-B036-57F8D69FAAE3}" srcOrd="0" destOrd="0" parTransId="{FCE9E0BC-D349-4F6E-90FF-37249F3F30CA}" sibTransId="{5A3E80CC-CBCE-413C-8E91-07EA2815D714}"/>
    <dgm:cxn modelId="{2089A115-4025-4A76-AF23-1320C55D6A7D}" type="presOf" srcId="{3F9D74AB-D4A6-44D3-B926-0D92C6503582}" destId="{D4B66CFE-B8B5-4A4E-9EF7-9E471DF56F95}" srcOrd="0" destOrd="0" presId="urn:microsoft.com/office/officeart/2005/8/layout/hList1"/>
    <dgm:cxn modelId="{3810CEB6-BD95-4052-A311-2F149BD489FE}" srcId="{3F9D74AB-D4A6-44D3-B926-0D92C6503582}" destId="{A6C8CFD4-30FB-4698-8B92-1B68D7A6618F}" srcOrd="0" destOrd="0" parTransId="{973B6136-C0E1-4B6A-9BFE-72C4BC4CEADF}" sibTransId="{DC077258-B75F-46F0-A697-28BADE717543}"/>
    <dgm:cxn modelId="{E7C48174-30A8-4C96-8B66-C1787048B31B}" srcId="{B37AD078-BCD7-44CB-A147-3952BA2C2102}" destId="{44A87369-47BC-408B-A679-7E473A7230D5}" srcOrd="0" destOrd="0" parTransId="{6A040FDF-99BB-45D1-8220-BE6BE9C9DCF6}" sibTransId="{D9FF2F54-335C-41BA-91EB-7C005F8619D1}"/>
    <dgm:cxn modelId="{10FF9578-90F1-41B9-8433-DDE14ED5A091}" srcId="{72769E69-BA27-4FFC-81FC-83D220C29610}" destId="{B98425DD-D5E8-4FBA-BF5B-E37954CEC68C}" srcOrd="0" destOrd="0" parTransId="{5A77D14D-FD5B-4E5B-A88B-C7FEE2437EB9}" sibTransId="{8E0A69F7-62FE-44EA-83A8-4BC2AC8C5CD2}"/>
    <dgm:cxn modelId="{87C09672-CE05-4309-850D-DE1A5845438C}" type="presOf" srcId="{7CC9ECB1-4867-41F1-8187-32BEC4F3C4C8}" destId="{D801B19F-CBF2-4529-A891-2393A6AB6081}" srcOrd="0" destOrd="0" presId="urn:microsoft.com/office/officeart/2005/8/layout/hList1"/>
    <dgm:cxn modelId="{130F11F3-1E86-496D-A055-B982A851FA16}" type="presOf" srcId="{246636BE-67B0-445C-B636-01AFCC06FB95}" destId="{E3B9CD48-2E38-4720-9172-1A1C975264F6}" srcOrd="0" destOrd="0" presId="urn:microsoft.com/office/officeart/2005/8/layout/hList1"/>
    <dgm:cxn modelId="{BBE23216-26A8-420C-9A4F-69C4FF8F0488}" type="presOf" srcId="{9010D45B-A51F-4F5A-A2F2-8FA9C9D458F3}" destId="{1AE8CDFF-521F-4EBB-B123-D9E2332BE824}" srcOrd="0" destOrd="2" presId="urn:microsoft.com/office/officeart/2005/8/layout/hList1"/>
    <dgm:cxn modelId="{65342FC6-652F-4E7E-BF75-2E1F68C0E68B}" type="presOf" srcId="{8B0CBE29-5F23-472D-B264-9FD36695285C}" destId="{3CF4FC91-B5AE-4FB8-B971-ED8AA99A7185}" srcOrd="0" destOrd="1" presId="urn:microsoft.com/office/officeart/2005/8/layout/hList1"/>
    <dgm:cxn modelId="{845CA518-CFAB-487C-B3B9-6C6E2B09EA15}" srcId="{7CC9ECB1-4867-41F1-8187-32BEC4F3C4C8}" destId="{B49E5AF5-2CDC-402B-B8B9-62BF20D12B86}" srcOrd="1" destOrd="0" parTransId="{08CADBE2-5466-4C20-B82C-5B853EAE724D}" sibTransId="{B500774D-28A7-4BF6-9E55-221A9540F7C6}"/>
    <dgm:cxn modelId="{53BDA5E7-1FF1-4F27-977F-D19EF9882498}" type="presParOf" srcId="{D801B19F-CBF2-4529-A891-2393A6AB6081}" destId="{5CD2B3F4-98FB-44A0-8ECB-86405A36B2F9}" srcOrd="0" destOrd="0" presId="urn:microsoft.com/office/officeart/2005/8/layout/hList1"/>
    <dgm:cxn modelId="{9BFD20B4-8FA9-4CB5-92AC-8732FA463934}" type="presParOf" srcId="{5CD2B3F4-98FB-44A0-8ECB-86405A36B2F9}" destId="{37F20207-0CBE-4C0D-A140-C02D17EFFAA6}" srcOrd="0" destOrd="0" presId="urn:microsoft.com/office/officeart/2005/8/layout/hList1"/>
    <dgm:cxn modelId="{1B72D667-5185-415C-860B-5FB678CB850A}" type="presParOf" srcId="{5CD2B3F4-98FB-44A0-8ECB-86405A36B2F9}" destId="{1AE8CDFF-521F-4EBB-B123-D9E2332BE824}" srcOrd="1" destOrd="0" presId="urn:microsoft.com/office/officeart/2005/8/layout/hList1"/>
    <dgm:cxn modelId="{45607B5C-4FDC-4692-A008-EE9835CF4527}" type="presParOf" srcId="{D801B19F-CBF2-4529-A891-2393A6AB6081}" destId="{650F6039-0B31-4499-AAD4-5CFAA89A90F0}" srcOrd="1" destOrd="0" presId="urn:microsoft.com/office/officeart/2005/8/layout/hList1"/>
    <dgm:cxn modelId="{F095EEA5-B633-4EB9-BB64-17EE4D5AD4E7}" type="presParOf" srcId="{D801B19F-CBF2-4529-A891-2393A6AB6081}" destId="{EB5311E3-99CE-4216-AECE-DB4FAB7E3E5E}" srcOrd="2" destOrd="0" presId="urn:microsoft.com/office/officeart/2005/8/layout/hList1"/>
    <dgm:cxn modelId="{6A30011C-8754-43A8-B98E-632AFB8951FF}" type="presParOf" srcId="{EB5311E3-99CE-4216-AECE-DB4FAB7E3E5E}" destId="{6596F081-DA75-4862-914A-9DEBF684693B}" srcOrd="0" destOrd="0" presId="urn:microsoft.com/office/officeart/2005/8/layout/hList1"/>
    <dgm:cxn modelId="{B999B9E0-8783-481B-ACAD-5E4EF416B870}" type="presParOf" srcId="{EB5311E3-99CE-4216-AECE-DB4FAB7E3E5E}" destId="{3CF4FC91-B5AE-4FB8-B971-ED8AA99A7185}" srcOrd="1" destOrd="0" presId="urn:microsoft.com/office/officeart/2005/8/layout/hList1"/>
    <dgm:cxn modelId="{49B3B3EE-8C82-4853-A882-3A442D4C44B9}" type="presParOf" srcId="{D801B19F-CBF2-4529-A891-2393A6AB6081}" destId="{2CE8D051-3938-4B64-8890-3E025D55DD43}" srcOrd="3" destOrd="0" presId="urn:microsoft.com/office/officeart/2005/8/layout/hList1"/>
    <dgm:cxn modelId="{75D448A0-19A8-4714-B924-79EEE56356DA}" type="presParOf" srcId="{D801B19F-CBF2-4529-A891-2393A6AB6081}" destId="{03B26136-B341-4830-8F53-BB8499751BA3}" srcOrd="4" destOrd="0" presId="urn:microsoft.com/office/officeart/2005/8/layout/hList1"/>
    <dgm:cxn modelId="{508CE853-6BFF-4C1A-A8C9-4AE0892D5E41}" type="presParOf" srcId="{03B26136-B341-4830-8F53-BB8499751BA3}" destId="{E3B9CD48-2E38-4720-9172-1A1C975264F6}" srcOrd="0" destOrd="0" presId="urn:microsoft.com/office/officeart/2005/8/layout/hList1"/>
    <dgm:cxn modelId="{CA5899E2-A46F-4F34-8412-6984EDEAEBEC}" type="presParOf" srcId="{03B26136-B341-4830-8F53-BB8499751BA3}" destId="{34040D4F-289C-456E-B946-E8045135426D}" srcOrd="1" destOrd="0" presId="urn:microsoft.com/office/officeart/2005/8/layout/hList1"/>
    <dgm:cxn modelId="{1869C65A-8804-4823-86FB-97816F52FB5D}" type="presParOf" srcId="{D801B19F-CBF2-4529-A891-2393A6AB6081}" destId="{E9E2F635-F0DB-4ED2-9125-14C5F9E4731D}" srcOrd="5" destOrd="0" presId="urn:microsoft.com/office/officeart/2005/8/layout/hList1"/>
    <dgm:cxn modelId="{0B8750CC-F21A-4124-B3B1-2B742851F144}" type="presParOf" srcId="{D801B19F-CBF2-4529-A891-2393A6AB6081}" destId="{6D6A8C06-9120-44D6-ACA2-ECFA45160057}" srcOrd="6" destOrd="0" presId="urn:microsoft.com/office/officeart/2005/8/layout/hList1"/>
    <dgm:cxn modelId="{17FFA3DE-D18C-40B6-BD6F-D66D1326023C}" type="presParOf" srcId="{6D6A8C06-9120-44D6-ACA2-ECFA45160057}" destId="{D4B66CFE-B8B5-4A4E-9EF7-9E471DF56F95}" srcOrd="0" destOrd="0" presId="urn:microsoft.com/office/officeart/2005/8/layout/hList1"/>
    <dgm:cxn modelId="{BB3C77E2-25BF-4CC1-A50E-40AF0719FFF4}" type="presParOf" srcId="{6D6A8C06-9120-44D6-ACA2-ECFA45160057}" destId="{EBB668EE-A93F-441F-A372-3F0F574C061E}" srcOrd="1" destOrd="0" presId="urn:microsoft.com/office/officeart/2005/8/layout/hList1"/>
    <dgm:cxn modelId="{F781EDCE-FFE2-45DE-8C5F-8ECA088146EC}" type="presParOf" srcId="{D801B19F-CBF2-4529-A891-2393A6AB6081}" destId="{E4A9A2B7-FFD2-433E-B87E-31FA6D4AE8C8}" srcOrd="7" destOrd="0" presId="urn:microsoft.com/office/officeart/2005/8/layout/hList1"/>
    <dgm:cxn modelId="{67B7199E-76CB-412A-9699-91D3827962C0}" type="presParOf" srcId="{D801B19F-CBF2-4529-A891-2393A6AB6081}" destId="{080BB9AC-CF6C-4CCB-BDE6-6F63E2D3BE86}" srcOrd="8" destOrd="0" presId="urn:microsoft.com/office/officeart/2005/8/layout/hList1"/>
    <dgm:cxn modelId="{2B422819-2444-48FC-994B-5288CBA8538A}" type="presParOf" srcId="{080BB9AC-CF6C-4CCB-BDE6-6F63E2D3BE86}" destId="{5F17548A-C2E8-46B1-917F-25073B13BFAD}" srcOrd="0" destOrd="0" presId="urn:microsoft.com/office/officeart/2005/8/layout/hList1"/>
    <dgm:cxn modelId="{D216D83E-59F2-4709-917C-34361D1971DF}" type="presParOf" srcId="{080BB9AC-CF6C-4CCB-BDE6-6F63E2D3BE86}" destId="{D0223D0D-4D24-4C73-92ED-B6C629F5FDE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EEBAF73-3316-4E5B-BC28-67F38769F24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nl-NL"/>
        </a:p>
      </dgm:t>
    </dgm:pt>
    <dgm:pt modelId="{F0FD3128-28B3-41F0-B78E-8CE40746F4E5}">
      <dgm:prSet phldrT="[Tekst]" custT="1"/>
      <dgm:spPr/>
      <dgm:t>
        <a:bodyPr/>
        <a:lstStyle/>
        <a:p>
          <a:r>
            <a:rPr lang="nl-NL" sz="2800" dirty="0" smtClean="0"/>
            <a:t>Website</a:t>
          </a:r>
          <a:endParaRPr lang="nl-NL" sz="2800" dirty="0"/>
        </a:p>
      </dgm:t>
    </dgm:pt>
    <dgm:pt modelId="{099AB3E4-48D8-46D3-97DD-B8D8E4F50117}" type="parTrans" cxnId="{EF4AD02B-7646-4043-942C-78C0CA959EB5}">
      <dgm:prSet/>
      <dgm:spPr/>
      <dgm:t>
        <a:bodyPr/>
        <a:lstStyle/>
        <a:p>
          <a:endParaRPr lang="nl-NL"/>
        </a:p>
      </dgm:t>
    </dgm:pt>
    <dgm:pt modelId="{010FF0EA-E6DC-4F62-B1F5-3AEBA451BF47}" type="sibTrans" cxnId="{EF4AD02B-7646-4043-942C-78C0CA959EB5}">
      <dgm:prSet/>
      <dgm:spPr/>
      <dgm:t>
        <a:bodyPr/>
        <a:lstStyle/>
        <a:p>
          <a:endParaRPr lang="nl-NL"/>
        </a:p>
      </dgm:t>
    </dgm:pt>
    <dgm:pt modelId="{5AC075DA-8002-489E-A2EE-72D0E14110F5}">
      <dgm:prSet phldrT="[Tekst]" custT="1"/>
      <dgm:spPr/>
      <dgm:t>
        <a:bodyPr/>
        <a:lstStyle/>
        <a:p>
          <a:r>
            <a:rPr lang="nl-NL" sz="1200" dirty="0" err="1" smtClean="0"/>
            <a:t>Redirects</a:t>
          </a:r>
          <a:r>
            <a:rPr lang="nl-NL" sz="1200" dirty="0" smtClean="0"/>
            <a:t> op werk.nl </a:t>
          </a:r>
          <a:endParaRPr lang="nl-NL" sz="1200" dirty="0"/>
        </a:p>
      </dgm:t>
    </dgm:pt>
    <dgm:pt modelId="{051A085D-0BD7-456A-8211-05D1A9B89820}" type="parTrans" cxnId="{B5844E83-0F38-4356-AD35-7E88B34C4AF1}">
      <dgm:prSet/>
      <dgm:spPr/>
      <dgm:t>
        <a:bodyPr/>
        <a:lstStyle/>
        <a:p>
          <a:endParaRPr lang="nl-NL"/>
        </a:p>
      </dgm:t>
    </dgm:pt>
    <dgm:pt modelId="{D543F2CB-F0CF-4C94-B5C6-5CCCE003BB49}" type="sibTrans" cxnId="{B5844E83-0F38-4356-AD35-7E88B34C4AF1}">
      <dgm:prSet/>
      <dgm:spPr/>
      <dgm:t>
        <a:bodyPr/>
        <a:lstStyle/>
        <a:p>
          <a:endParaRPr lang="nl-NL"/>
        </a:p>
      </dgm:t>
    </dgm:pt>
    <dgm:pt modelId="{CC518768-819B-438C-BA30-BEB078DF04E3}">
      <dgm:prSet phldrT="[Tekst]" custT="1"/>
      <dgm:spPr/>
      <dgm:t>
        <a:bodyPr/>
        <a:lstStyle/>
        <a:p>
          <a:r>
            <a:rPr lang="nl-NL" sz="1200" dirty="0" smtClean="0"/>
            <a:t>IND + stakeholders informeren over nieuwe webpagina (verwijzingen) </a:t>
          </a:r>
          <a:endParaRPr lang="nl-NL" sz="1200" dirty="0"/>
        </a:p>
      </dgm:t>
    </dgm:pt>
    <dgm:pt modelId="{D93B750F-2540-40C0-9172-AB85EB0E1ECF}" type="parTrans" cxnId="{E52D9494-5756-4781-A521-7329A47F9B90}">
      <dgm:prSet/>
      <dgm:spPr/>
      <dgm:t>
        <a:bodyPr/>
        <a:lstStyle/>
        <a:p>
          <a:endParaRPr lang="nl-NL"/>
        </a:p>
      </dgm:t>
    </dgm:pt>
    <dgm:pt modelId="{81EF1607-D82B-4706-9333-92DDFD790828}" type="sibTrans" cxnId="{E52D9494-5756-4781-A521-7329A47F9B90}">
      <dgm:prSet/>
      <dgm:spPr/>
      <dgm:t>
        <a:bodyPr/>
        <a:lstStyle/>
        <a:p>
          <a:endParaRPr lang="nl-NL"/>
        </a:p>
      </dgm:t>
    </dgm:pt>
    <dgm:pt modelId="{8DF0CCC7-1114-40D3-81A9-B6DBAC3D9295}">
      <dgm:prSet phldrT="[Tekst]"/>
      <dgm:spPr/>
      <dgm:t>
        <a:bodyPr/>
        <a:lstStyle/>
        <a:p>
          <a:r>
            <a:rPr lang="nl-NL" dirty="0" smtClean="0"/>
            <a:t>Digitaal aanvraagformulier</a:t>
          </a:r>
          <a:endParaRPr lang="nl-NL" dirty="0"/>
        </a:p>
      </dgm:t>
    </dgm:pt>
    <dgm:pt modelId="{1CF4AEAE-FD65-487E-861B-465FF424CE5E}" type="parTrans" cxnId="{F69D6F8E-FFEC-4F52-9A9E-982CE9B8CB64}">
      <dgm:prSet/>
      <dgm:spPr/>
      <dgm:t>
        <a:bodyPr/>
        <a:lstStyle/>
        <a:p>
          <a:endParaRPr lang="nl-NL"/>
        </a:p>
      </dgm:t>
    </dgm:pt>
    <dgm:pt modelId="{FFEFEBF1-C527-41D8-8640-D6A8C2891902}" type="sibTrans" cxnId="{F69D6F8E-FFEC-4F52-9A9E-982CE9B8CB64}">
      <dgm:prSet/>
      <dgm:spPr/>
      <dgm:t>
        <a:bodyPr/>
        <a:lstStyle/>
        <a:p>
          <a:endParaRPr lang="nl-NL"/>
        </a:p>
      </dgm:t>
    </dgm:pt>
    <dgm:pt modelId="{E9ABDA02-05DC-400E-B35E-3347F03EBE90}">
      <dgm:prSet phldrT="[Tekst]" custT="1"/>
      <dgm:spPr/>
      <dgm:t>
        <a:bodyPr/>
        <a:lstStyle/>
        <a:p>
          <a:r>
            <a:rPr lang="nl-NL" sz="1200" dirty="0" smtClean="0"/>
            <a:t>Mailing: klanten informeren over digitale aanvraag TWV per 1-7 in het WG-portaal </a:t>
          </a:r>
          <a:endParaRPr lang="nl-NL" sz="1200" dirty="0"/>
        </a:p>
      </dgm:t>
    </dgm:pt>
    <dgm:pt modelId="{3E8E0105-132A-43DE-8EED-0437DB528984}" type="parTrans" cxnId="{246B2A3F-1596-45CD-94C8-F316E2DFBC6E}">
      <dgm:prSet/>
      <dgm:spPr/>
      <dgm:t>
        <a:bodyPr/>
        <a:lstStyle/>
        <a:p>
          <a:endParaRPr lang="nl-NL"/>
        </a:p>
      </dgm:t>
    </dgm:pt>
    <dgm:pt modelId="{C432E677-CFBE-46A9-8894-C125819B23A6}" type="sibTrans" cxnId="{246B2A3F-1596-45CD-94C8-F316E2DFBC6E}">
      <dgm:prSet/>
      <dgm:spPr/>
      <dgm:t>
        <a:bodyPr/>
        <a:lstStyle/>
        <a:p>
          <a:endParaRPr lang="nl-NL"/>
        </a:p>
      </dgm:t>
    </dgm:pt>
    <dgm:pt modelId="{E114CA48-7CED-43E4-AF35-997FC818965A}">
      <dgm:prSet phldrT="[Tekst]" custT="1"/>
      <dgm:spPr/>
      <dgm:t>
        <a:bodyPr/>
        <a:lstStyle/>
        <a:p>
          <a:r>
            <a:rPr lang="nl-NL" sz="1200" dirty="0" smtClean="0"/>
            <a:t>Mailing: Gemachtigden informeren over digitale aanvraag TWV per 1-7 in het WG-portaal</a:t>
          </a:r>
          <a:endParaRPr lang="nl-NL" sz="1200" dirty="0"/>
        </a:p>
      </dgm:t>
    </dgm:pt>
    <dgm:pt modelId="{B87021FC-EF69-41F7-989D-3FEFC2E96ACD}" type="parTrans" cxnId="{A06E8A2E-17C1-4721-8CBD-DF3309EB0B23}">
      <dgm:prSet/>
      <dgm:spPr/>
      <dgm:t>
        <a:bodyPr/>
        <a:lstStyle/>
        <a:p>
          <a:endParaRPr lang="nl-NL"/>
        </a:p>
      </dgm:t>
    </dgm:pt>
    <dgm:pt modelId="{64D5669A-FC60-4B86-9A7A-1B5CF93EE5E6}" type="sibTrans" cxnId="{A06E8A2E-17C1-4721-8CBD-DF3309EB0B23}">
      <dgm:prSet/>
      <dgm:spPr/>
      <dgm:t>
        <a:bodyPr/>
        <a:lstStyle/>
        <a:p>
          <a:endParaRPr lang="nl-NL"/>
        </a:p>
      </dgm:t>
    </dgm:pt>
    <dgm:pt modelId="{C8A104CA-3700-403F-8FA8-4B375197BE07}">
      <dgm:prSet phldrT="[Tekst]"/>
      <dgm:spPr/>
      <dgm:t>
        <a:bodyPr/>
        <a:lstStyle/>
        <a:p>
          <a:r>
            <a:rPr lang="nl-NL" dirty="0" smtClean="0"/>
            <a:t>Data + klantinzichten</a:t>
          </a:r>
          <a:endParaRPr lang="nl-NL" dirty="0"/>
        </a:p>
      </dgm:t>
    </dgm:pt>
    <dgm:pt modelId="{9450922F-C408-4BAC-A84E-644F4137BDF3}" type="parTrans" cxnId="{2E0BBE0E-443A-4B37-AA2B-8E299116FCAD}">
      <dgm:prSet/>
      <dgm:spPr/>
      <dgm:t>
        <a:bodyPr/>
        <a:lstStyle/>
        <a:p>
          <a:endParaRPr lang="nl-NL"/>
        </a:p>
      </dgm:t>
    </dgm:pt>
    <dgm:pt modelId="{2091A43D-7DA7-4A85-8BD8-367ECAE67DC1}" type="sibTrans" cxnId="{2E0BBE0E-443A-4B37-AA2B-8E299116FCAD}">
      <dgm:prSet/>
      <dgm:spPr/>
      <dgm:t>
        <a:bodyPr/>
        <a:lstStyle/>
        <a:p>
          <a:endParaRPr lang="nl-NL"/>
        </a:p>
      </dgm:t>
    </dgm:pt>
    <dgm:pt modelId="{3E22C016-C6D8-466D-98D4-85CF0B6DC1BA}">
      <dgm:prSet phldrT="[Tekst]" custT="1"/>
      <dgm:spPr/>
      <dgm:t>
        <a:bodyPr/>
        <a:lstStyle/>
        <a:p>
          <a:r>
            <a:rPr lang="nl-NL" sz="1200" dirty="0" smtClean="0"/>
            <a:t>Datarapport gedrag werkgevers op uwv.nl/werkvergunning</a:t>
          </a:r>
          <a:endParaRPr lang="nl-NL" sz="1200" dirty="0"/>
        </a:p>
      </dgm:t>
    </dgm:pt>
    <dgm:pt modelId="{B2B572C1-458A-4115-9971-7C2AEE755F3C}" type="parTrans" cxnId="{C2E93DB0-24F6-445E-B5BA-40D8CB77D16A}">
      <dgm:prSet/>
      <dgm:spPr/>
      <dgm:t>
        <a:bodyPr/>
        <a:lstStyle/>
        <a:p>
          <a:endParaRPr lang="nl-NL"/>
        </a:p>
      </dgm:t>
    </dgm:pt>
    <dgm:pt modelId="{994AEE21-351B-4B96-82E8-FD1F6C73A482}" type="sibTrans" cxnId="{C2E93DB0-24F6-445E-B5BA-40D8CB77D16A}">
      <dgm:prSet/>
      <dgm:spPr/>
      <dgm:t>
        <a:bodyPr/>
        <a:lstStyle/>
        <a:p>
          <a:endParaRPr lang="nl-NL"/>
        </a:p>
      </dgm:t>
    </dgm:pt>
    <dgm:pt modelId="{50E1AE08-872E-4D48-B206-E4D90E66C4FE}">
      <dgm:prSet phldrT="[Tekst]" custT="1"/>
      <dgm:spPr/>
      <dgm:t>
        <a:bodyPr/>
        <a:lstStyle/>
        <a:p>
          <a:r>
            <a:rPr lang="nl-NL" sz="1200" dirty="0" smtClean="0"/>
            <a:t>Klantonderzoek: wat vinden klanten van de digitale aanvraagprocedure en website</a:t>
          </a:r>
          <a:endParaRPr lang="nl-NL" sz="1200" dirty="0"/>
        </a:p>
      </dgm:t>
    </dgm:pt>
    <dgm:pt modelId="{D8C2D034-840A-4CA2-AAD2-FF35932877B7}" type="parTrans" cxnId="{08250B90-C6BF-4809-A78F-B2ABC0B5741B}">
      <dgm:prSet/>
      <dgm:spPr/>
      <dgm:t>
        <a:bodyPr/>
        <a:lstStyle/>
        <a:p>
          <a:endParaRPr lang="nl-NL"/>
        </a:p>
      </dgm:t>
    </dgm:pt>
    <dgm:pt modelId="{0BB08B35-9893-4951-B06C-62BBAD7C6813}" type="sibTrans" cxnId="{08250B90-C6BF-4809-A78F-B2ABC0B5741B}">
      <dgm:prSet/>
      <dgm:spPr/>
      <dgm:t>
        <a:bodyPr/>
        <a:lstStyle/>
        <a:p>
          <a:endParaRPr lang="nl-NL"/>
        </a:p>
      </dgm:t>
    </dgm:pt>
    <dgm:pt modelId="{4A82F408-061B-43C2-90AB-455746678940}">
      <dgm:prSet phldrT="[Tekst]" custT="1"/>
      <dgm:spPr/>
      <dgm:t>
        <a:bodyPr/>
        <a:lstStyle/>
        <a:p>
          <a:r>
            <a:rPr lang="nl-NL" sz="1200" dirty="0" smtClean="0"/>
            <a:t>Belscripts KCC</a:t>
          </a:r>
          <a:endParaRPr lang="nl-NL" sz="1200" dirty="0"/>
        </a:p>
      </dgm:t>
    </dgm:pt>
    <dgm:pt modelId="{BC844B13-6181-414A-AB24-8598031A6863}" type="parTrans" cxnId="{4A5F4C70-1656-462A-92D8-AA84B5974AD0}">
      <dgm:prSet/>
      <dgm:spPr/>
      <dgm:t>
        <a:bodyPr/>
        <a:lstStyle/>
        <a:p>
          <a:endParaRPr lang="nl-NL"/>
        </a:p>
      </dgm:t>
    </dgm:pt>
    <dgm:pt modelId="{24A4746D-024F-4D5C-80F2-BE0EDAA2930A}" type="sibTrans" cxnId="{4A5F4C70-1656-462A-92D8-AA84B5974AD0}">
      <dgm:prSet/>
      <dgm:spPr/>
      <dgm:t>
        <a:bodyPr/>
        <a:lstStyle/>
        <a:p>
          <a:endParaRPr lang="nl-NL"/>
        </a:p>
      </dgm:t>
    </dgm:pt>
    <dgm:pt modelId="{BA361517-511C-4B9C-8D5D-E5CCA85210B3}">
      <dgm:prSet phldrT="[Tekst]" custT="1"/>
      <dgm:spPr/>
      <dgm:t>
        <a:bodyPr/>
        <a:lstStyle/>
        <a:p>
          <a:r>
            <a:rPr lang="nl-NL" sz="1200" dirty="0" smtClean="0"/>
            <a:t>Mailing + bijeenkomst: Stakeholders informeren over digitaal aanvraagproces TWV</a:t>
          </a:r>
          <a:endParaRPr lang="nl-NL" sz="1200" dirty="0"/>
        </a:p>
      </dgm:t>
    </dgm:pt>
    <dgm:pt modelId="{796BAE44-3DBA-499C-BCCB-42DDDA0E58F1}" type="parTrans" cxnId="{B4205F80-1DB9-425D-A179-FD03BB48F595}">
      <dgm:prSet/>
      <dgm:spPr/>
      <dgm:t>
        <a:bodyPr/>
        <a:lstStyle/>
        <a:p>
          <a:endParaRPr lang="nl-NL"/>
        </a:p>
      </dgm:t>
    </dgm:pt>
    <dgm:pt modelId="{34432F6C-1EE2-4A09-921E-17A1AA101BFC}" type="sibTrans" cxnId="{B4205F80-1DB9-425D-A179-FD03BB48F595}">
      <dgm:prSet/>
      <dgm:spPr/>
      <dgm:t>
        <a:bodyPr/>
        <a:lstStyle/>
        <a:p>
          <a:endParaRPr lang="nl-NL"/>
        </a:p>
      </dgm:t>
    </dgm:pt>
    <dgm:pt modelId="{CD4859A7-263B-4787-BE6C-47BD6EA7E4FD}">
      <dgm:prSet phldrT="[Tekst]" custT="1"/>
      <dgm:spPr/>
      <dgm:t>
        <a:bodyPr/>
        <a:lstStyle/>
        <a:p>
          <a:r>
            <a:rPr lang="nl-NL" sz="1200" dirty="0" smtClean="0"/>
            <a:t>Feedback: </a:t>
          </a:r>
          <a:r>
            <a:rPr lang="nl-NL" sz="1200" i="1" dirty="0" smtClean="0"/>
            <a:t>Bent u geholpen met deze informatie </a:t>
          </a:r>
          <a:r>
            <a:rPr lang="nl-NL" sz="1200" i="0" dirty="0" smtClean="0"/>
            <a:t>+ </a:t>
          </a:r>
          <a:r>
            <a:rPr lang="nl-NL" sz="1200" i="1" dirty="0" smtClean="0"/>
            <a:t>Uw mening</a:t>
          </a:r>
          <a:r>
            <a:rPr lang="nl-NL" sz="1200" dirty="0" smtClean="0"/>
            <a:t>  </a:t>
          </a:r>
          <a:endParaRPr lang="nl-NL" sz="1200" dirty="0"/>
        </a:p>
      </dgm:t>
    </dgm:pt>
    <dgm:pt modelId="{DE22B311-AC59-470E-A110-400D3D0708B9}" type="parTrans" cxnId="{9B0E5820-1CDC-49A3-B871-456D4A67B5E9}">
      <dgm:prSet/>
      <dgm:spPr/>
      <dgm:t>
        <a:bodyPr/>
        <a:lstStyle/>
        <a:p>
          <a:endParaRPr lang="nl-NL"/>
        </a:p>
      </dgm:t>
    </dgm:pt>
    <dgm:pt modelId="{78336085-6FF2-43E7-AC6E-40239F556E99}" type="sibTrans" cxnId="{9B0E5820-1CDC-49A3-B871-456D4A67B5E9}">
      <dgm:prSet/>
      <dgm:spPr/>
      <dgm:t>
        <a:bodyPr/>
        <a:lstStyle/>
        <a:p>
          <a:endParaRPr lang="nl-NL"/>
        </a:p>
      </dgm:t>
    </dgm:pt>
    <dgm:pt modelId="{9CD64429-8E00-4D3A-8359-FA76C6908167}">
      <dgm:prSet phldrT="[Tekst]" custT="1"/>
      <dgm:spPr/>
      <dgm:t>
        <a:bodyPr/>
        <a:lstStyle/>
        <a:p>
          <a:r>
            <a:rPr lang="nl-NL" sz="1200" dirty="0" smtClean="0"/>
            <a:t>Nieuwsbericht in Werkgeversnieuwsbrief UWV</a:t>
          </a:r>
          <a:br>
            <a:rPr lang="nl-NL" sz="1200" dirty="0" smtClean="0"/>
          </a:br>
          <a:r>
            <a:rPr lang="nl-NL" sz="1200" dirty="0" smtClean="0"/>
            <a:t/>
          </a:r>
          <a:br>
            <a:rPr lang="nl-NL" sz="1200" dirty="0" smtClean="0"/>
          </a:br>
          <a:endParaRPr lang="nl-NL" sz="1200" dirty="0"/>
        </a:p>
      </dgm:t>
    </dgm:pt>
    <dgm:pt modelId="{ABA30DF6-C1E6-4A07-9672-333BCCBA73C1}" type="parTrans" cxnId="{27324441-30C4-420B-9F5A-8E0CEB6BEE39}">
      <dgm:prSet/>
      <dgm:spPr/>
      <dgm:t>
        <a:bodyPr/>
        <a:lstStyle/>
        <a:p>
          <a:endParaRPr lang="nl-NL"/>
        </a:p>
      </dgm:t>
    </dgm:pt>
    <dgm:pt modelId="{D25909E4-6708-49E7-9327-3DD8CF4889B1}" type="sibTrans" cxnId="{27324441-30C4-420B-9F5A-8E0CEB6BEE39}">
      <dgm:prSet/>
      <dgm:spPr/>
      <dgm:t>
        <a:bodyPr/>
        <a:lstStyle/>
        <a:p>
          <a:endParaRPr lang="nl-NL"/>
        </a:p>
      </dgm:t>
    </dgm:pt>
    <dgm:pt modelId="{F17FD4DA-19CA-4D41-9AEF-316C9991539E}">
      <dgm:prSet phldrT="[Tekst]" custT="1"/>
      <dgm:spPr/>
      <dgm:t>
        <a:bodyPr/>
        <a:lstStyle/>
        <a:p>
          <a:r>
            <a:rPr lang="nl-NL" sz="1200" dirty="0" smtClean="0"/>
            <a:t>Nieuwsbericht UWV.nl</a:t>
          </a:r>
          <a:endParaRPr lang="nl-NL" sz="1200" dirty="0"/>
        </a:p>
      </dgm:t>
    </dgm:pt>
    <dgm:pt modelId="{C65A5D5E-80DE-4B70-923C-601D9FFA041F}" type="parTrans" cxnId="{766EB4CC-6100-4AA2-9D85-36475C391B0B}">
      <dgm:prSet/>
      <dgm:spPr/>
      <dgm:t>
        <a:bodyPr/>
        <a:lstStyle/>
        <a:p>
          <a:endParaRPr lang="nl-NL"/>
        </a:p>
      </dgm:t>
    </dgm:pt>
    <dgm:pt modelId="{3EEEDACA-91F0-4E4A-A622-B79F88B851EA}" type="sibTrans" cxnId="{766EB4CC-6100-4AA2-9D85-36475C391B0B}">
      <dgm:prSet/>
      <dgm:spPr/>
      <dgm:t>
        <a:bodyPr/>
        <a:lstStyle/>
        <a:p>
          <a:endParaRPr lang="nl-NL"/>
        </a:p>
      </dgm:t>
    </dgm:pt>
    <dgm:pt modelId="{F6E43769-DD60-4F78-9703-54F59EC810DD}">
      <dgm:prSet phldrT="[Tekst]" custT="1"/>
      <dgm:spPr/>
      <dgm:t>
        <a:bodyPr/>
        <a:lstStyle/>
        <a:p>
          <a:r>
            <a:rPr lang="nl-NL" sz="1200" dirty="0" smtClean="0"/>
            <a:t>Aankondiging melding huidig </a:t>
          </a:r>
          <a:r>
            <a:rPr lang="nl-NL" sz="1200" dirty="0" err="1" smtClean="0"/>
            <a:t>aanvraagrformulier</a:t>
          </a:r>
          <a:endParaRPr lang="nl-NL" sz="1200" dirty="0"/>
        </a:p>
      </dgm:t>
    </dgm:pt>
    <dgm:pt modelId="{87ED77F5-22FF-48B8-A7D8-114B9771C38B}" type="parTrans" cxnId="{DC9953DB-B2D2-4705-8B45-17EF45553860}">
      <dgm:prSet/>
      <dgm:spPr/>
      <dgm:t>
        <a:bodyPr/>
        <a:lstStyle/>
        <a:p>
          <a:endParaRPr lang="nl-NL"/>
        </a:p>
      </dgm:t>
    </dgm:pt>
    <dgm:pt modelId="{DB125FCA-DD57-46C4-B178-3163AAE90BB0}" type="sibTrans" cxnId="{DC9953DB-B2D2-4705-8B45-17EF45553860}">
      <dgm:prSet/>
      <dgm:spPr/>
      <dgm:t>
        <a:bodyPr/>
        <a:lstStyle/>
        <a:p>
          <a:endParaRPr lang="nl-NL"/>
        </a:p>
      </dgm:t>
    </dgm:pt>
    <dgm:pt modelId="{ABDA7942-DF2F-4946-A8EE-8AD6B5D5AB41}">
      <dgm:prSet phldrT="[Tekst]" custT="1"/>
      <dgm:spPr/>
      <dgm:t>
        <a:bodyPr/>
        <a:lstStyle/>
        <a:p>
          <a:r>
            <a:rPr lang="nl-NL" sz="1200" dirty="0" smtClean="0"/>
            <a:t>Aankondiging in het </a:t>
          </a:r>
          <a:r>
            <a:rPr lang="nl-NL" sz="1200" dirty="0" err="1" smtClean="0"/>
            <a:t>werkgeversportaal</a:t>
          </a:r>
          <a:endParaRPr lang="nl-NL" sz="1200" dirty="0"/>
        </a:p>
      </dgm:t>
    </dgm:pt>
    <dgm:pt modelId="{8820C66C-46CF-4BDA-A1DC-70A201D75F4B}" type="parTrans" cxnId="{19007781-87B0-416D-89EC-E7AE898D146C}">
      <dgm:prSet/>
      <dgm:spPr/>
      <dgm:t>
        <a:bodyPr/>
        <a:lstStyle/>
        <a:p>
          <a:endParaRPr lang="nl-NL"/>
        </a:p>
      </dgm:t>
    </dgm:pt>
    <dgm:pt modelId="{926014E5-16C3-4A2F-B6B2-8C56353E0B67}" type="sibTrans" cxnId="{19007781-87B0-416D-89EC-E7AE898D146C}">
      <dgm:prSet/>
      <dgm:spPr/>
      <dgm:t>
        <a:bodyPr/>
        <a:lstStyle/>
        <a:p>
          <a:endParaRPr lang="nl-NL"/>
        </a:p>
      </dgm:t>
    </dgm:pt>
    <dgm:pt modelId="{955F75E7-7541-4173-B953-A79E1DBB08B9}">
      <dgm:prSet phldrT="[Tekst]" custT="1"/>
      <dgm:spPr/>
      <dgm:t>
        <a:bodyPr/>
        <a:lstStyle/>
        <a:p>
          <a:r>
            <a:rPr lang="nl-NL" sz="1200" dirty="0" smtClean="0"/>
            <a:t>NIEUWE WEBPAGINA uwv.nl/werkvergunning</a:t>
          </a:r>
          <a:endParaRPr lang="nl-NL" sz="1200" dirty="0"/>
        </a:p>
      </dgm:t>
    </dgm:pt>
    <dgm:pt modelId="{EA3685FA-7190-4A8C-B9A5-51D519163E9C}" type="parTrans" cxnId="{0EA4E6ED-B62C-4B9F-B6FC-2FF7CFF273B8}">
      <dgm:prSet/>
      <dgm:spPr/>
      <dgm:t>
        <a:bodyPr/>
        <a:lstStyle/>
        <a:p>
          <a:endParaRPr lang="nl-NL"/>
        </a:p>
      </dgm:t>
    </dgm:pt>
    <dgm:pt modelId="{E014CDE1-74DA-461E-B546-1D3BA3D7F98E}" type="sibTrans" cxnId="{0EA4E6ED-B62C-4B9F-B6FC-2FF7CFF273B8}">
      <dgm:prSet/>
      <dgm:spPr/>
      <dgm:t>
        <a:bodyPr/>
        <a:lstStyle/>
        <a:p>
          <a:endParaRPr lang="nl-NL"/>
        </a:p>
      </dgm:t>
    </dgm:pt>
    <dgm:pt modelId="{643D87A5-6AD6-4A74-B010-FE6132A42C1A}">
      <dgm:prSet phldrT="[Tekst]" custT="1"/>
      <dgm:spPr/>
      <dgm:t>
        <a:bodyPr/>
        <a:lstStyle/>
        <a:p>
          <a:r>
            <a:rPr lang="nl-NL" sz="1200" dirty="0" smtClean="0"/>
            <a:t>LIVEGANG DIGITAAL AANVRAAGFORMULIER</a:t>
          </a:r>
          <a:endParaRPr lang="nl-NL" sz="1200" dirty="0"/>
        </a:p>
      </dgm:t>
    </dgm:pt>
    <dgm:pt modelId="{F3BCEA31-DCA3-4F38-A39A-E68D2EEC5B82}" type="parTrans" cxnId="{94EB0B37-FB0A-4E16-8A99-8C90BC06F0EE}">
      <dgm:prSet/>
      <dgm:spPr/>
      <dgm:t>
        <a:bodyPr/>
        <a:lstStyle/>
        <a:p>
          <a:endParaRPr lang="nl-NL"/>
        </a:p>
      </dgm:t>
    </dgm:pt>
    <dgm:pt modelId="{7ECB5428-9DA2-4A1D-9AD5-314F70D3571C}" type="sibTrans" cxnId="{94EB0B37-FB0A-4E16-8A99-8C90BC06F0EE}">
      <dgm:prSet/>
      <dgm:spPr/>
      <dgm:t>
        <a:bodyPr/>
        <a:lstStyle/>
        <a:p>
          <a:endParaRPr lang="nl-NL"/>
        </a:p>
      </dgm:t>
    </dgm:pt>
    <dgm:pt modelId="{191DA3E1-F096-42BF-9B05-77011FF597C2}">
      <dgm:prSet phldrT="[Tekst]" custT="1"/>
      <dgm:spPr/>
      <dgm:t>
        <a:bodyPr/>
        <a:lstStyle/>
        <a:p>
          <a:endParaRPr lang="nl-NL" sz="1200" dirty="0"/>
        </a:p>
      </dgm:t>
    </dgm:pt>
    <dgm:pt modelId="{9C125DEF-3865-46AA-A43B-B00A1E7EB815}" type="parTrans" cxnId="{23805BDE-E343-41CF-9AB5-D61EDEC50C21}">
      <dgm:prSet/>
      <dgm:spPr/>
      <dgm:t>
        <a:bodyPr/>
        <a:lstStyle/>
        <a:p>
          <a:endParaRPr lang="nl-NL"/>
        </a:p>
      </dgm:t>
    </dgm:pt>
    <dgm:pt modelId="{0B55226D-A352-438D-9D2F-CA787E10E788}" type="sibTrans" cxnId="{23805BDE-E343-41CF-9AB5-D61EDEC50C21}">
      <dgm:prSet/>
      <dgm:spPr/>
      <dgm:t>
        <a:bodyPr/>
        <a:lstStyle/>
        <a:p>
          <a:endParaRPr lang="nl-NL"/>
        </a:p>
      </dgm:t>
    </dgm:pt>
    <dgm:pt modelId="{AE9322DC-D492-4D0B-9E3E-5D95AE8FF959}">
      <dgm:prSet phldrT="[Tekst]" custT="1"/>
      <dgm:spPr/>
      <dgm:t>
        <a:bodyPr/>
        <a:lstStyle/>
        <a:p>
          <a:endParaRPr lang="nl-NL" sz="1200" dirty="0"/>
        </a:p>
      </dgm:t>
    </dgm:pt>
    <dgm:pt modelId="{116D7B30-A4FC-4C75-834A-2F6A5B8988BE}" type="parTrans" cxnId="{894A50BF-4508-416D-A71E-6660AE6721CE}">
      <dgm:prSet/>
      <dgm:spPr/>
      <dgm:t>
        <a:bodyPr/>
        <a:lstStyle/>
        <a:p>
          <a:endParaRPr lang="nl-NL"/>
        </a:p>
      </dgm:t>
    </dgm:pt>
    <dgm:pt modelId="{F56D9D2F-C0B1-4912-9298-FCBB2B8F7437}" type="sibTrans" cxnId="{894A50BF-4508-416D-A71E-6660AE6721CE}">
      <dgm:prSet/>
      <dgm:spPr/>
      <dgm:t>
        <a:bodyPr/>
        <a:lstStyle/>
        <a:p>
          <a:endParaRPr lang="nl-NL"/>
        </a:p>
      </dgm:t>
    </dgm:pt>
    <dgm:pt modelId="{C2F6CDEB-55D6-40F4-B371-1C131B1A3BFB}">
      <dgm:prSet phldrT="[Tekst]" custT="1"/>
      <dgm:spPr/>
      <dgm:t>
        <a:bodyPr/>
        <a:lstStyle/>
        <a:p>
          <a:r>
            <a:rPr lang="nl-NL" sz="1200" dirty="0" smtClean="0"/>
            <a:t>Nieuwe </a:t>
          </a:r>
          <a:r>
            <a:rPr lang="nl-NL" sz="1200" dirty="0" err="1" smtClean="0"/>
            <a:t>webcontent</a:t>
          </a:r>
          <a:r>
            <a:rPr lang="nl-NL" sz="1200" dirty="0" smtClean="0"/>
            <a:t> live op uwv.nl</a:t>
          </a:r>
          <a:endParaRPr lang="nl-NL" sz="1200" dirty="0"/>
        </a:p>
      </dgm:t>
    </dgm:pt>
    <dgm:pt modelId="{C9C5F93E-A697-4548-8689-565BE26D4A71}" type="parTrans" cxnId="{39544DA3-58A8-4DAE-A9AD-4952D77914F7}">
      <dgm:prSet/>
      <dgm:spPr/>
      <dgm:t>
        <a:bodyPr/>
        <a:lstStyle/>
        <a:p>
          <a:endParaRPr lang="nl-NL"/>
        </a:p>
      </dgm:t>
    </dgm:pt>
    <dgm:pt modelId="{7F512718-CCAE-4829-AA26-DFE3470ABA6F}" type="sibTrans" cxnId="{39544DA3-58A8-4DAE-A9AD-4952D77914F7}">
      <dgm:prSet/>
      <dgm:spPr/>
      <dgm:t>
        <a:bodyPr/>
        <a:lstStyle/>
        <a:p>
          <a:endParaRPr lang="nl-NL"/>
        </a:p>
      </dgm:t>
    </dgm:pt>
    <dgm:pt modelId="{190E657C-24C0-4F77-83E4-26007F5DE90E}">
      <dgm:prSet phldrT="[Tekst]" custT="1"/>
      <dgm:spPr/>
      <dgm:t>
        <a:bodyPr/>
        <a:lstStyle/>
        <a:p>
          <a:r>
            <a:rPr lang="nl-NL" sz="1200" dirty="0" smtClean="0"/>
            <a:t>Belscripts KCC</a:t>
          </a:r>
          <a:endParaRPr lang="nl-NL" sz="1200" dirty="0"/>
        </a:p>
      </dgm:t>
    </dgm:pt>
    <dgm:pt modelId="{5635BD5B-6F7B-492F-8AF7-81259AC9BCCF}" type="parTrans" cxnId="{AA005F48-C501-472F-B469-DE63296C64A0}">
      <dgm:prSet/>
      <dgm:spPr/>
      <dgm:t>
        <a:bodyPr/>
        <a:lstStyle/>
        <a:p>
          <a:endParaRPr lang="nl-NL"/>
        </a:p>
      </dgm:t>
    </dgm:pt>
    <dgm:pt modelId="{5157BA98-BFBE-4BC5-B637-6A0566B8CE3E}" type="sibTrans" cxnId="{AA005F48-C501-472F-B469-DE63296C64A0}">
      <dgm:prSet/>
      <dgm:spPr/>
      <dgm:t>
        <a:bodyPr/>
        <a:lstStyle/>
        <a:p>
          <a:endParaRPr lang="nl-NL"/>
        </a:p>
      </dgm:t>
    </dgm:pt>
    <dgm:pt modelId="{52AA8288-3BD2-479F-B2E6-1651C19BFF69}" type="pres">
      <dgm:prSet presAssocID="{5EEBAF73-3316-4E5B-BC28-67F38769F248}" presName="Name0" presStyleCnt="0">
        <dgm:presLayoutVars>
          <dgm:dir/>
          <dgm:animLvl val="lvl"/>
          <dgm:resizeHandles val="exact"/>
        </dgm:presLayoutVars>
      </dgm:prSet>
      <dgm:spPr/>
      <dgm:t>
        <a:bodyPr/>
        <a:lstStyle/>
        <a:p>
          <a:endParaRPr lang="nl-NL"/>
        </a:p>
      </dgm:t>
    </dgm:pt>
    <dgm:pt modelId="{E5040A56-AB12-4375-8287-83DEDB120EF2}" type="pres">
      <dgm:prSet presAssocID="{F0FD3128-28B3-41F0-B78E-8CE40746F4E5}" presName="composite" presStyleCnt="0"/>
      <dgm:spPr/>
    </dgm:pt>
    <dgm:pt modelId="{BF10530B-CEB7-4C20-8226-AAED1E9179B3}" type="pres">
      <dgm:prSet presAssocID="{F0FD3128-28B3-41F0-B78E-8CE40746F4E5}" presName="parTx" presStyleLbl="alignNode1" presStyleIdx="0" presStyleCnt="3">
        <dgm:presLayoutVars>
          <dgm:chMax val="0"/>
          <dgm:chPref val="0"/>
          <dgm:bulletEnabled val="1"/>
        </dgm:presLayoutVars>
      </dgm:prSet>
      <dgm:spPr/>
      <dgm:t>
        <a:bodyPr/>
        <a:lstStyle/>
        <a:p>
          <a:endParaRPr lang="nl-NL"/>
        </a:p>
      </dgm:t>
    </dgm:pt>
    <dgm:pt modelId="{8E79409C-BE15-4C25-AD0A-94E902BF8113}" type="pres">
      <dgm:prSet presAssocID="{F0FD3128-28B3-41F0-B78E-8CE40746F4E5}" presName="desTx" presStyleLbl="alignAccFollowNode1" presStyleIdx="0" presStyleCnt="3">
        <dgm:presLayoutVars>
          <dgm:bulletEnabled val="1"/>
        </dgm:presLayoutVars>
      </dgm:prSet>
      <dgm:spPr/>
      <dgm:t>
        <a:bodyPr/>
        <a:lstStyle/>
        <a:p>
          <a:endParaRPr lang="nl-NL"/>
        </a:p>
      </dgm:t>
    </dgm:pt>
    <dgm:pt modelId="{D7389C54-9C00-43BA-96BA-52F672562AFB}" type="pres">
      <dgm:prSet presAssocID="{010FF0EA-E6DC-4F62-B1F5-3AEBA451BF47}" presName="space" presStyleCnt="0"/>
      <dgm:spPr/>
    </dgm:pt>
    <dgm:pt modelId="{BD2147E3-5CCA-4A67-A409-337D58AB24C9}" type="pres">
      <dgm:prSet presAssocID="{8DF0CCC7-1114-40D3-81A9-B6DBAC3D9295}" presName="composite" presStyleCnt="0"/>
      <dgm:spPr/>
    </dgm:pt>
    <dgm:pt modelId="{61297B20-29BF-4933-B55F-7598B621CEF0}" type="pres">
      <dgm:prSet presAssocID="{8DF0CCC7-1114-40D3-81A9-B6DBAC3D9295}" presName="parTx" presStyleLbl="alignNode1" presStyleIdx="1" presStyleCnt="3">
        <dgm:presLayoutVars>
          <dgm:chMax val="0"/>
          <dgm:chPref val="0"/>
          <dgm:bulletEnabled val="1"/>
        </dgm:presLayoutVars>
      </dgm:prSet>
      <dgm:spPr/>
      <dgm:t>
        <a:bodyPr/>
        <a:lstStyle/>
        <a:p>
          <a:endParaRPr lang="nl-NL"/>
        </a:p>
      </dgm:t>
    </dgm:pt>
    <dgm:pt modelId="{54AB397E-4460-4366-A8E4-C213C4625E5F}" type="pres">
      <dgm:prSet presAssocID="{8DF0CCC7-1114-40D3-81A9-B6DBAC3D9295}" presName="desTx" presStyleLbl="alignAccFollowNode1" presStyleIdx="1" presStyleCnt="3">
        <dgm:presLayoutVars>
          <dgm:bulletEnabled val="1"/>
        </dgm:presLayoutVars>
      </dgm:prSet>
      <dgm:spPr/>
      <dgm:t>
        <a:bodyPr/>
        <a:lstStyle/>
        <a:p>
          <a:endParaRPr lang="nl-NL"/>
        </a:p>
      </dgm:t>
    </dgm:pt>
    <dgm:pt modelId="{9161D2A8-9DF0-4B10-A056-7FF080E51C16}" type="pres">
      <dgm:prSet presAssocID="{FFEFEBF1-C527-41D8-8640-D6A8C2891902}" presName="space" presStyleCnt="0"/>
      <dgm:spPr/>
    </dgm:pt>
    <dgm:pt modelId="{1CB206F5-39FA-4D80-A105-6D5BB6D5A954}" type="pres">
      <dgm:prSet presAssocID="{C8A104CA-3700-403F-8FA8-4B375197BE07}" presName="composite" presStyleCnt="0"/>
      <dgm:spPr/>
    </dgm:pt>
    <dgm:pt modelId="{261898F0-3519-4BB1-99AA-F8814F189139}" type="pres">
      <dgm:prSet presAssocID="{C8A104CA-3700-403F-8FA8-4B375197BE07}" presName="parTx" presStyleLbl="alignNode1" presStyleIdx="2" presStyleCnt="3">
        <dgm:presLayoutVars>
          <dgm:chMax val="0"/>
          <dgm:chPref val="0"/>
          <dgm:bulletEnabled val="1"/>
        </dgm:presLayoutVars>
      </dgm:prSet>
      <dgm:spPr/>
      <dgm:t>
        <a:bodyPr/>
        <a:lstStyle/>
        <a:p>
          <a:endParaRPr lang="nl-NL"/>
        </a:p>
      </dgm:t>
    </dgm:pt>
    <dgm:pt modelId="{8832C0A3-6BBA-4C02-B455-5379D5AF9855}" type="pres">
      <dgm:prSet presAssocID="{C8A104CA-3700-403F-8FA8-4B375197BE07}" presName="desTx" presStyleLbl="alignAccFollowNode1" presStyleIdx="2" presStyleCnt="3">
        <dgm:presLayoutVars>
          <dgm:bulletEnabled val="1"/>
        </dgm:presLayoutVars>
      </dgm:prSet>
      <dgm:spPr/>
      <dgm:t>
        <a:bodyPr/>
        <a:lstStyle/>
        <a:p>
          <a:endParaRPr lang="nl-NL"/>
        </a:p>
      </dgm:t>
    </dgm:pt>
  </dgm:ptLst>
  <dgm:cxnLst>
    <dgm:cxn modelId="{0EA4E6ED-B62C-4B9F-B6FC-2FF7CFF273B8}" srcId="{F0FD3128-28B3-41F0-B78E-8CE40746F4E5}" destId="{955F75E7-7541-4173-B953-A79E1DBB08B9}" srcOrd="3" destOrd="0" parTransId="{EA3685FA-7190-4A8C-B9A5-51D519163E9C}" sibTransId="{E014CDE1-74DA-461E-B546-1D3BA3D7F98E}"/>
    <dgm:cxn modelId="{39544DA3-58A8-4DAE-A9AD-4952D77914F7}" srcId="{8DF0CCC7-1114-40D3-81A9-B6DBAC3D9295}" destId="{C2F6CDEB-55D6-40F4-B371-1C131B1A3BFB}" srcOrd="10" destOrd="0" parTransId="{C9C5F93E-A697-4548-8689-565BE26D4A71}" sibTransId="{7F512718-CCAE-4829-AA26-DFE3470ABA6F}"/>
    <dgm:cxn modelId="{4A5F4C70-1656-462A-92D8-AA84B5974AD0}" srcId="{F0FD3128-28B3-41F0-B78E-8CE40746F4E5}" destId="{4A82F408-061B-43C2-90AB-455746678940}" srcOrd="2" destOrd="0" parTransId="{BC844B13-6181-414A-AB24-8598031A6863}" sibTransId="{24A4746D-024F-4D5C-80F2-BE0EDAA2930A}"/>
    <dgm:cxn modelId="{27324441-30C4-420B-9F5A-8E0CEB6BEE39}" srcId="{8DF0CCC7-1114-40D3-81A9-B6DBAC3D9295}" destId="{9CD64429-8E00-4D3A-8359-FA76C6908167}" srcOrd="3" destOrd="0" parTransId="{ABA30DF6-C1E6-4A07-9672-333BCCBA73C1}" sibTransId="{D25909E4-6708-49E7-9327-3DD8CF4889B1}"/>
    <dgm:cxn modelId="{157EF3AC-7C87-466C-BFAF-1D7E64ADCBA9}" type="presOf" srcId="{8DF0CCC7-1114-40D3-81A9-B6DBAC3D9295}" destId="{61297B20-29BF-4933-B55F-7598B621CEF0}" srcOrd="0" destOrd="0" presId="urn:microsoft.com/office/officeart/2005/8/layout/hList1"/>
    <dgm:cxn modelId="{A9978ADE-D8CF-4B86-BA70-EDBF4DD0717F}" type="presOf" srcId="{50E1AE08-872E-4D48-B206-E4D90E66C4FE}" destId="{8832C0A3-6BBA-4C02-B455-5379D5AF9855}" srcOrd="0" destOrd="2" presId="urn:microsoft.com/office/officeart/2005/8/layout/hList1"/>
    <dgm:cxn modelId="{2ECC18AD-28FD-4C15-9ACE-F5B955910B6E}" type="presOf" srcId="{4A82F408-061B-43C2-90AB-455746678940}" destId="{8E79409C-BE15-4C25-AD0A-94E902BF8113}" srcOrd="0" destOrd="2" presId="urn:microsoft.com/office/officeart/2005/8/layout/hList1"/>
    <dgm:cxn modelId="{1047EE8B-33C6-4A0A-9C7A-14FBA9E3BDA7}" type="presOf" srcId="{F0FD3128-28B3-41F0-B78E-8CE40746F4E5}" destId="{BF10530B-CEB7-4C20-8226-AAED1E9179B3}" srcOrd="0" destOrd="0" presId="urn:microsoft.com/office/officeart/2005/8/layout/hList1"/>
    <dgm:cxn modelId="{894A50BF-4508-416D-A71E-6660AE6721CE}" srcId="{8DF0CCC7-1114-40D3-81A9-B6DBAC3D9295}" destId="{AE9322DC-D492-4D0B-9E3E-5D95AE8FF959}" srcOrd="8" destOrd="0" parTransId="{116D7B30-A4FC-4C75-834A-2F6A5B8988BE}" sibTransId="{F56D9D2F-C0B1-4912-9298-FCBB2B8F7437}"/>
    <dgm:cxn modelId="{4E51A596-04DD-494B-9F43-5DB2074390D7}" type="presOf" srcId="{CC518768-819B-438C-BA30-BEB078DF04E3}" destId="{8E79409C-BE15-4C25-AD0A-94E902BF8113}" srcOrd="0" destOrd="1" presId="urn:microsoft.com/office/officeart/2005/8/layout/hList1"/>
    <dgm:cxn modelId="{23805BDE-E343-41CF-9AB5-D61EDEC50C21}" srcId="{8DF0CCC7-1114-40D3-81A9-B6DBAC3D9295}" destId="{191DA3E1-F096-42BF-9B05-77011FF597C2}" srcOrd="7" destOrd="0" parTransId="{9C125DEF-3865-46AA-A43B-B00A1E7EB815}" sibTransId="{0B55226D-A352-438D-9D2F-CA787E10E788}"/>
    <dgm:cxn modelId="{7E84E359-E583-47FF-A6CA-1CC5D5D9774A}" type="presOf" srcId="{5AC075DA-8002-489E-A2EE-72D0E14110F5}" destId="{8E79409C-BE15-4C25-AD0A-94E902BF8113}" srcOrd="0" destOrd="0" presId="urn:microsoft.com/office/officeart/2005/8/layout/hList1"/>
    <dgm:cxn modelId="{246B2A3F-1596-45CD-94C8-F316E2DFBC6E}" srcId="{8DF0CCC7-1114-40D3-81A9-B6DBAC3D9295}" destId="{E9ABDA02-05DC-400E-B35E-3347F03EBE90}" srcOrd="0" destOrd="0" parTransId="{3E8E0105-132A-43DE-8EED-0437DB528984}" sibTransId="{C432E677-CFBE-46A9-8894-C125819B23A6}"/>
    <dgm:cxn modelId="{94EB0B37-FB0A-4E16-8A99-8C90BC06F0EE}" srcId="{8DF0CCC7-1114-40D3-81A9-B6DBAC3D9295}" destId="{643D87A5-6AD6-4A74-B010-FE6132A42C1A}" srcOrd="9" destOrd="0" parTransId="{F3BCEA31-DCA3-4F38-A39A-E68D2EEC5B82}" sibTransId="{7ECB5428-9DA2-4A1D-9AD5-314F70D3571C}"/>
    <dgm:cxn modelId="{87F6EBA3-C860-4D0C-892B-3C47D8303462}" type="presOf" srcId="{643D87A5-6AD6-4A74-B010-FE6132A42C1A}" destId="{54AB397E-4460-4366-A8E4-C213C4625E5F}" srcOrd="0" destOrd="9" presId="urn:microsoft.com/office/officeart/2005/8/layout/hList1"/>
    <dgm:cxn modelId="{19007781-87B0-416D-89EC-E7AE898D146C}" srcId="{8DF0CCC7-1114-40D3-81A9-B6DBAC3D9295}" destId="{ABDA7942-DF2F-4946-A8EE-8AD6B5D5AB41}" srcOrd="6" destOrd="0" parTransId="{8820C66C-46CF-4BDA-A1DC-70A201D75F4B}" sibTransId="{926014E5-16C3-4A2F-B6B2-8C56353E0B67}"/>
    <dgm:cxn modelId="{2E0BBE0E-443A-4B37-AA2B-8E299116FCAD}" srcId="{5EEBAF73-3316-4E5B-BC28-67F38769F248}" destId="{C8A104CA-3700-403F-8FA8-4B375197BE07}" srcOrd="2" destOrd="0" parTransId="{9450922F-C408-4BAC-A84E-644F4137BDF3}" sibTransId="{2091A43D-7DA7-4A85-8BD8-367ECAE67DC1}"/>
    <dgm:cxn modelId="{2B3D08CA-F502-4D9A-8E5B-6F2EB49F7271}" type="presOf" srcId="{E114CA48-7CED-43E4-AF35-997FC818965A}" destId="{54AB397E-4460-4366-A8E4-C213C4625E5F}" srcOrd="0" destOrd="1" presId="urn:microsoft.com/office/officeart/2005/8/layout/hList1"/>
    <dgm:cxn modelId="{AA005F48-C501-472F-B469-DE63296C64A0}" srcId="{8DF0CCC7-1114-40D3-81A9-B6DBAC3D9295}" destId="{190E657C-24C0-4F77-83E4-26007F5DE90E}" srcOrd="11" destOrd="0" parTransId="{5635BD5B-6F7B-492F-8AF7-81259AC9BCCF}" sibTransId="{5157BA98-BFBE-4BC5-B637-6A0566B8CE3E}"/>
    <dgm:cxn modelId="{F25C773A-B7E3-4A91-BDDD-DBA76619F03C}" type="presOf" srcId="{ABDA7942-DF2F-4946-A8EE-8AD6B5D5AB41}" destId="{54AB397E-4460-4366-A8E4-C213C4625E5F}" srcOrd="0" destOrd="6" presId="urn:microsoft.com/office/officeart/2005/8/layout/hList1"/>
    <dgm:cxn modelId="{97B9EA70-BC0E-46E2-9A34-E76E8D16E312}" type="presOf" srcId="{E9ABDA02-05DC-400E-B35E-3347F03EBE90}" destId="{54AB397E-4460-4366-A8E4-C213C4625E5F}" srcOrd="0" destOrd="0" presId="urn:microsoft.com/office/officeart/2005/8/layout/hList1"/>
    <dgm:cxn modelId="{EA0C5FE9-8528-40A6-B0AD-16A343809BEF}" type="presOf" srcId="{CD4859A7-263B-4787-BE6C-47BD6EA7E4FD}" destId="{8832C0A3-6BBA-4C02-B455-5379D5AF9855}" srcOrd="0" destOrd="1" presId="urn:microsoft.com/office/officeart/2005/8/layout/hList1"/>
    <dgm:cxn modelId="{B5844E83-0F38-4356-AD35-7E88B34C4AF1}" srcId="{F0FD3128-28B3-41F0-B78E-8CE40746F4E5}" destId="{5AC075DA-8002-489E-A2EE-72D0E14110F5}" srcOrd="0" destOrd="0" parTransId="{051A085D-0BD7-456A-8211-05D1A9B89820}" sibTransId="{D543F2CB-F0CF-4C94-B5C6-5CCCE003BB49}"/>
    <dgm:cxn modelId="{DC9953DB-B2D2-4705-8B45-17EF45553860}" srcId="{8DF0CCC7-1114-40D3-81A9-B6DBAC3D9295}" destId="{F6E43769-DD60-4F78-9703-54F59EC810DD}" srcOrd="5" destOrd="0" parTransId="{87ED77F5-22FF-48B8-A7D8-114B9771C38B}" sibTransId="{DB125FCA-DD57-46C4-B178-3163AAE90BB0}"/>
    <dgm:cxn modelId="{A06E8A2E-17C1-4721-8CBD-DF3309EB0B23}" srcId="{8DF0CCC7-1114-40D3-81A9-B6DBAC3D9295}" destId="{E114CA48-7CED-43E4-AF35-997FC818965A}" srcOrd="1" destOrd="0" parTransId="{B87021FC-EF69-41F7-989D-3FEFC2E96ACD}" sibTransId="{64D5669A-FC60-4B86-9A7A-1B5CF93EE5E6}"/>
    <dgm:cxn modelId="{2FC0C3D3-3349-4FC3-A426-DB4882C6964F}" type="presOf" srcId="{AE9322DC-D492-4D0B-9E3E-5D95AE8FF959}" destId="{54AB397E-4460-4366-A8E4-C213C4625E5F}" srcOrd="0" destOrd="8" presId="urn:microsoft.com/office/officeart/2005/8/layout/hList1"/>
    <dgm:cxn modelId="{F99D379E-2CFC-4914-926B-ECC4A0D4FB49}" type="presOf" srcId="{BA361517-511C-4B9C-8D5D-E5CCA85210B3}" destId="{54AB397E-4460-4366-A8E4-C213C4625E5F}" srcOrd="0" destOrd="2" presId="urn:microsoft.com/office/officeart/2005/8/layout/hList1"/>
    <dgm:cxn modelId="{986690CD-6648-4E4E-95CC-DAB62434E712}" type="presOf" srcId="{C8A104CA-3700-403F-8FA8-4B375197BE07}" destId="{261898F0-3519-4BB1-99AA-F8814F189139}" srcOrd="0" destOrd="0" presId="urn:microsoft.com/office/officeart/2005/8/layout/hList1"/>
    <dgm:cxn modelId="{4F8A767D-9EE7-4D35-A554-3B39B851457A}" type="presOf" srcId="{F6E43769-DD60-4F78-9703-54F59EC810DD}" destId="{54AB397E-4460-4366-A8E4-C213C4625E5F}" srcOrd="0" destOrd="5" presId="urn:microsoft.com/office/officeart/2005/8/layout/hList1"/>
    <dgm:cxn modelId="{4653ED1B-6D23-4611-81F7-BD4F3D46B52E}" type="presOf" srcId="{190E657C-24C0-4F77-83E4-26007F5DE90E}" destId="{54AB397E-4460-4366-A8E4-C213C4625E5F}" srcOrd="0" destOrd="11" presId="urn:microsoft.com/office/officeart/2005/8/layout/hList1"/>
    <dgm:cxn modelId="{CF1AF8E6-E062-4299-8EE8-01EA7DC97FD9}" type="presOf" srcId="{F17FD4DA-19CA-4D41-9AEF-316C9991539E}" destId="{54AB397E-4460-4366-A8E4-C213C4625E5F}" srcOrd="0" destOrd="4" presId="urn:microsoft.com/office/officeart/2005/8/layout/hList1"/>
    <dgm:cxn modelId="{E52D9494-5756-4781-A521-7329A47F9B90}" srcId="{F0FD3128-28B3-41F0-B78E-8CE40746F4E5}" destId="{CC518768-819B-438C-BA30-BEB078DF04E3}" srcOrd="1" destOrd="0" parTransId="{D93B750F-2540-40C0-9172-AB85EB0E1ECF}" sibTransId="{81EF1607-D82B-4706-9333-92DDFD790828}"/>
    <dgm:cxn modelId="{676DE866-248C-41D6-A164-4D20FF61FA02}" type="presOf" srcId="{5EEBAF73-3316-4E5B-BC28-67F38769F248}" destId="{52AA8288-3BD2-479F-B2E6-1651C19BFF69}" srcOrd="0" destOrd="0" presId="urn:microsoft.com/office/officeart/2005/8/layout/hList1"/>
    <dgm:cxn modelId="{8FAF14A9-63CF-4492-A42E-09540DD81DE9}" type="presOf" srcId="{191DA3E1-F096-42BF-9B05-77011FF597C2}" destId="{54AB397E-4460-4366-A8E4-C213C4625E5F}" srcOrd="0" destOrd="7" presId="urn:microsoft.com/office/officeart/2005/8/layout/hList1"/>
    <dgm:cxn modelId="{B4205F80-1DB9-425D-A179-FD03BB48F595}" srcId="{8DF0CCC7-1114-40D3-81A9-B6DBAC3D9295}" destId="{BA361517-511C-4B9C-8D5D-E5CCA85210B3}" srcOrd="2" destOrd="0" parTransId="{796BAE44-3DBA-499C-BCCB-42DDDA0E58F1}" sibTransId="{34432F6C-1EE2-4A09-921E-17A1AA101BFC}"/>
    <dgm:cxn modelId="{B8193E81-0D43-4D59-AC4A-95105CA71329}" type="presOf" srcId="{C2F6CDEB-55D6-40F4-B371-1C131B1A3BFB}" destId="{54AB397E-4460-4366-A8E4-C213C4625E5F}" srcOrd="0" destOrd="10" presId="urn:microsoft.com/office/officeart/2005/8/layout/hList1"/>
    <dgm:cxn modelId="{C2E93DB0-24F6-445E-B5BA-40D8CB77D16A}" srcId="{C8A104CA-3700-403F-8FA8-4B375197BE07}" destId="{3E22C016-C6D8-466D-98D4-85CF0B6DC1BA}" srcOrd="0" destOrd="0" parTransId="{B2B572C1-458A-4115-9971-7C2AEE755F3C}" sibTransId="{994AEE21-351B-4B96-82E8-FD1F6C73A482}"/>
    <dgm:cxn modelId="{EE8500C2-F62A-4F02-98FB-CE0C260B2DDE}" type="presOf" srcId="{9CD64429-8E00-4D3A-8359-FA76C6908167}" destId="{54AB397E-4460-4366-A8E4-C213C4625E5F}" srcOrd="0" destOrd="3" presId="urn:microsoft.com/office/officeart/2005/8/layout/hList1"/>
    <dgm:cxn modelId="{08250B90-C6BF-4809-A78F-B2ABC0B5741B}" srcId="{C8A104CA-3700-403F-8FA8-4B375197BE07}" destId="{50E1AE08-872E-4D48-B206-E4D90E66C4FE}" srcOrd="2" destOrd="0" parTransId="{D8C2D034-840A-4CA2-AAD2-FF35932877B7}" sibTransId="{0BB08B35-9893-4951-B06C-62BBAD7C6813}"/>
    <dgm:cxn modelId="{C4A60BD6-D98F-439B-A01A-41B96633F150}" type="presOf" srcId="{3E22C016-C6D8-466D-98D4-85CF0B6DC1BA}" destId="{8832C0A3-6BBA-4C02-B455-5379D5AF9855}" srcOrd="0" destOrd="0" presId="urn:microsoft.com/office/officeart/2005/8/layout/hList1"/>
    <dgm:cxn modelId="{F69D6F8E-FFEC-4F52-9A9E-982CE9B8CB64}" srcId="{5EEBAF73-3316-4E5B-BC28-67F38769F248}" destId="{8DF0CCC7-1114-40D3-81A9-B6DBAC3D9295}" srcOrd="1" destOrd="0" parTransId="{1CF4AEAE-FD65-487E-861B-465FF424CE5E}" sibTransId="{FFEFEBF1-C527-41D8-8640-D6A8C2891902}"/>
    <dgm:cxn modelId="{86EFB034-49FC-4275-A893-6E771C7B8059}" type="presOf" srcId="{955F75E7-7541-4173-B953-A79E1DBB08B9}" destId="{8E79409C-BE15-4C25-AD0A-94E902BF8113}" srcOrd="0" destOrd="3" presId="urn:microsoft.com/office/officeart/2005/8/layout/hList1"/>
    <dgm:cxn modelId="{766EB4CC-6100-4AA2-9D85-36475C391B0B}" srcId="{8DF0CCC7-1114-40D3-81A9-B6DBAC3D9295}" destId="{F17FD4DA-19CA-4D41-9AEF-316C9991539E}" srcOrd="4" destOrd="0" parTransId="{C65A5D5E-80DE-4B70-923C-601D9FFA041F}" sibTransId="{3EEEDACA-91F0-4E4A-A622-B79F88B851EA}"/>
    <dgm:cxn modelId="{EF4AD02B-7646-4043-942C-78C0CA959EB5}" srcId="{5EEBAF73-3316-4E5B-BC28-67F38769F248}" destId="{F0FD3128-28B3-41F0-B78E-8CE40746F4E5}" srcOrd="0" destOrd="0" parTransId="{099AB3E4-48D8-46D3-97DD-B8D8E4F50117}" sibTransId="{010FF0EA-E6DC-4F62-B1F5-3AEBA451BF47}"/>
    <dgm:cxn modelId="{9B0E5820-1CDC-49A3-B871-456D4A67B5E9}" srcId="{C8A104CA-3700-403F-8FA8-4B375197BE07}" destId="{CD4859A7-263B-4787-BE6C-47BD6EA7E4FD}" srcOrd="1" destOrd="0" parTransId="{DE22B311-AC59-470E-A110-400D3D0708B9}" sibTransId="{78336085-6FF2-43E7-AC6E-40239F556E99}"/>
    <dgm:cxn modelId="{6F621AD7-FA91-4AB7-87F4-C8560FA8C778}" type="presParOf" srcId="{52AA8288-3BD2-479F-B2E6-1651C19BFF69}" destId="{E5040A56-AB12-4375-8287-83DEDB120EF2}" srcOrd="0" destOrd="0" presId="urn:microsoft.com/office/officeart/2005/8/layout/hList1"/>
    <dgm:cxn modelId="{ADB50BEB-3F9A-45FB-8911-516980AF5869}" type="presParOf" srcId="{E5040A56-AB12-4375-8287-83DEDB120EF2}" destId="{BF10530B-CEB7-4C20-8226-AAED1E9179B3}" srcOrd="0" destOrd="0" presId="urn:microsoft.com/office/officeart/2005/8/layout/hList1"/>
    <dgm:cxn modelId="{349A0B11-3414-4DDF-99CD-2B25E7C5A1B8}" type="presParOf" srcId="{E5040A56-AB12-4375-8287-83DEDB120EF2}" destId="{8E79409C-BE15-4C25-AD0A-94E902BF8113}" srcOrd="1" destOrd="0" presId="urn:microsoft.com/office/officeart/2005/8/layout/hList1"/>
    <dgm:cxn modelId="{29903E2D-CAC2-488A-9ABC-83DD93D376EA}" type="presParOf" srcId="{52AA8288-3BD2-479F-B2E6-1651C19BFF69}" destId="{D7389C54-9C00-43BA-96BA-52F672562AFB}" srcOrd="1" destOrd="0" presId="urn:microsoft.com/office/officeart/2005/8/layout/hList1"/>
    <dgm:cxn modelId="{ACBD84C1-02E3-4B39-965D-C723D6E1DF10}" type="presParOf" srcId="{52AA8288-3BD2-479F-B2E6-1651C19BFF69}" destId="{BD2147E3-5CCA-4A67-A409-337D58AB24C9}" srcOrd="2" destOrd="0" presId="urn:microsoft.com/office/officeart/2005/8/layout/hList1"/>
    <dgm:cxn modelId="{54BE6A93-93B8-4C4C-8658-B7FA3EC7BE5F}" type="presParOf" srcId="{BD2147E3-5CCA-4A67-A409-337D58AB24C9}" destId="{61297B20-29BF-4933-B55F-7598B621CEF0}" srcOrd="0" destOrd="0" presId="urn:microsoft.com/office/officeart/2005/8/layout/hList1"/>
    <dgm:cxn modelId="{295157CF-205C-4658-851A-3F4247C706EC}" type="presParOf" srcId="{BD2147E3-5CCA-4A67-A409-337D58AB24C9}" destId="{54AB397E-4460-4366-A8E4-C213C4625E5F}" srcOrd="1" destOrd="0" presId="urn:microsoft.com/office/officeart/2005/8/layout/hList1"/>
    <dgm:cxn modelId="{DFBB42F5-9FA1-4AF5-9360-259C8D4730AD}" type="presParOf" srcId="{52AA8288-3BD2-479F-B2E6-1651C19BFF69}" destId="{9161D2A8-9DF0-4B10-A056-7FF080E51C16}" srcOrd="3" destOrd="0" presId="urn:microsoft.com/office/officeart/2005/8/layout/hList1"/>
    <dgm:cxn modelId="{BE210FC6-5194-4840-B9E4-F9AAFDB96B82}" type="presParOf" srcId="{52AA8288-3BD2-479F-B2E6-1651C19BFF69}" destId="{1CB206F5-39FA-4D80-A105-6D5BB6D5A954}" srcOrd="4" destOrd="0" presId="urn:microsoft.com/office/officeart/2005/8/layout/hList1"/>
    <dgm:cxn modelId="{3C12436D-AF40-4B53-A3DF-98A38F9BDD0F}" type="presParOf" srcId="{1CB206F5-39FA-4D80-A105-6D5BB6D5A954}" destId="{261898F0-3519-4BB1-99AA-F8814F189139}" srcOrd="0" destOrd="0" presId="urn:microsoft.com/office/officeart/2005/8/layout/hList1"/>
    <dgm:cxn modelId="{C4B6286B-17E1-49AB-8D71-DF7676286B27}" type="presParOf" srcId="{1CB206F5-39FA-4D80-A105-6D5BB6D5A954}" destId="{8832C0A3-6BBA-4C02-B455-5379D5AF985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1AC49E-4E49-4F6B-AE47-03075773C991}">
      <dsp:nvSpPr>
        <dsp:cNvPr id="0" name=""/>
        <dsp:cNvSpPr/>
      </dsp:nvSpPr>
      <dsp:spPr>
        <a:xfrm>
          <a:off x="5395" y="102147"/>
          <a:ext cx="1839701" cy="9198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nl-NL" sz="1200" kern="1200" dirty="0" smtClean="0"/>
            <a:t>1. Ik ervaar eenvoud en gemak</a:t>
          </a:r>
          <a:endParaRPr lang="nl-NL" sz="1200" kern="1200" dirty="0"/>
        </a:p>
      </dsp:txBody>
      <dsp:txXfrm>
        <a:off x="32336" y="129088"/>
        <a:ext cx="1785819" cy="865968"/>
      </dsp:txXfrm>
    </dsp:sp>
    <dsp:sp modelId="{F32C48AD-0E77-4B83-BCF3-6ECCD21970B3}">
      <dsp:nvSpPr>
        <dsp:cNvPr id="0" name=""/>
        <dsp:cNvSpPr/>
      </dsp:nvSpPr>
      <dsp:spPr>
        <a:xfrm>
          <a:off x="189365" y="1021998"/>
          <a:ext cx="183970" cy="689888"/>
        </a:xfrm>
        <a:custGeom>
          <a:avLst/>
          <a:gdLst/>
          <a:ahLst/>
          <a:cxnLst/>
          <a:rect l="0" t="0" r="0" b="0"/>
          <a:pathLst>
            <a:path>
              <a:moveTo>
                <a:pt x="0" y="0"/>
              </a:moveTo>
              <a:lnTo>
                <a:pt x="0" y="689888"/>
              </a:lnTo>
              <a:lnTo>
                <a:pt x="183970" y="68988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755CFA-6B1E-4BE5-BFF3-3C8C1DF229AF}">
      <dsp:nvSpPr>
        <dsp:cNvPr id="0" name=""/>
        <dsp:cNvSpPr/>
      </dsp:nvSpPr>
      <dsp:spPr>
        <a:xfrm>
          <a:off x="373335" y="1251961"/>
          <a:ext cx="1471761" cy="9198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l-NL" sz="900" kern="1200" dirty="0" smtClean="0"/>
            <a:t>Website ingericht op basis van klantreis en klantbehoefte </a:t>
          </a:r>
          <a:endParaRPr lang="nl-NL" sz="900" kern="1200" dirty="0"/>
        </a:p>
      </dsp:txBody>
      <dsp:txXfrm>
        <a:off x="400276" y="1278902"/>
        <a:ext cx="1417879" cy="865968"/>
      </dsp:txXfrm>
    </dsp:sp>
    <dsp:sp modelId="{EC5519A3-636F-43B8-B6C9-5596D133B81A}">
      <dsp:nvSpPr>
        <dsp:cNvPr id="0" name=""/>
        <dsp:cNvSpPr/>
      </dsp:nvSpPr>
      <dsp:spPr>
        <a:xfrm>
          <a:off x="189365" y="1021998"/>
          <a:ext cx="183970" cy="1839701"/>
        </a:xfrm>
        <a:custGeom>
          <a:avLst/>
          <a:gdLst/>
          <a:ahLst/>
          <a:cxnLst/>
          <a:rect l="0" t="0" r="0" b="0"/>
          <a:pathLst>
            <a:path>
              <a:moveTo>
                <a:pt x="0" y="0"/>
              </a:moveTo>
              <a:lnTo>
                <a:pt x="0" y="1839701"/>
              </a:lnTo>
              <a:lnTo>
                <a:pt x="183970" y="18397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27F1BDD-727A-46EA-96D9-4F9E68DF3C74}">
      <dsp:nvSpPr>
        <dsp:cNvPr id="0" name=""/>
        <dsp:cNvSpPr/>
      </dsp:nvSpPr>
      <dsp:spPr>
        <a:xfrm>
          <a:off x="373335" y="2401774"/>
          <a:ext cx="1471761" cy="9198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l-NL" sz="900" kern="1200" dirty="0" smtClean="0"/>
            <a:t>Website actiegericht </a:t>
          </a:r>
        </a:p>
      </dsp:txBody>
      <dsp:txXfrm>
        <a:off x="400276" y="2428715"/>
        <a:ext cx="1417879" cy="865968"/>
      </dsp:txXfrm>
    </dsp:sp>
    <dsp:sp modelId="{F5F043B5-071C-41BB-892C-07BED8A4DDB9}">
      <dsp:nvSpPr>
        <dsp:cNvPr id="0" name=""/>
        <dsp:cNvSpPr/>
      </dsp:nvSpPr>
      <dsp:spPr>
        <a:xfrm>
          <a:off x="189365" y="1021998"/>
          <a:ext cx="183970" cy="2989515"/>
        </a:xfrm>
        <a:custGeom>
          <a:avLst/>
          <a:gdLst/>
          <a:ahLst/>
          <a:cxnLst/>
          <a:rect l="0" t="0" r="0" b="0"/>
          <a:pathLst>
            <a:path>
              <a:moveTo>
                <a:pt x="0" y="0"/>
              </a:moveTo>
              <a:lnTo>
                <a:pt x="0" y="2989515"/>
              </a:lnTo>
              <a:lnTo>
                <a:pt x="183970" y="29895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2111823-1EB6-48F5-B694-4528E396752C}">
      <dsp:nvSpPr>
        <dsp:cNvPr id="0" name=""/>
        <dsp:cNvSpPr/>
      </dsp:nvSpPr>
      <dsp:spPr>
        <a:xfrm>
          <a:off x="373335" y="3551588"/>
          <a:ext cx="1471761" cy="9198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l-NL" sz="900" kern="1200" dirty="0" smtClean="0"/>
            <a:t>Nieuw aanvraagformulier: alleen vragen tonen die relevant zijn voor werkgever</a:t>
          </a:r>
        </a:p>
      </dsp:txBody>
      <dsp:txXfrm>
        <a:off x="400276" y="3578529"/>
        <a:ext cx="1417879" cy="865968"/>
      </dsp:txXfrm>
    </dsp:sp>
    <dsp:sp modelId="{6C48A324-B8A7-4EC4-8AC7-418BF1C736B4}">
      <dsp:nvSpPr>
        <dsp:cNvPr id="0" name=""/>
        <dsp:cNvSpPr/>
      </dsp:nvSpPr>
      <dsp:spPr>
        <a:xfrm>
          <a:off x="2305022" y="102147"/>
          <a:ext cx="1839701" cy="9198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nl-NL" sz="1200" kern="1200" dirty="0" smtClean="0"/>
            <a:t>3. Ik zie dat UWV rekening houdt met mijn persoonlijke situatie</a:t>
          </a:r>
          <a:endParaRPr lang="nl-NL" sz="1200" kern="1200" dirty="0"/>
        </a:p>
      </dsp:txBody>
      <dsp:txXfrm>
        <a:off x="2331963" y="129088"/>
        <a:ext cx="1785819" cy="865968"/>
      </dsp:txXfrm>
    </dsp:sp>
    <dsp:sp modelId="{AE49031C-00DF-464B-A4EC-2E2F35AE142A}">
      <dsp:nvSpPr>
        <dsp:cNvPr id="0" name=""/>
        <dsp:cNvSpPr/>
      </dsp:nvSpPr>
      <dsp:spPr>
        <a:xfrm>
          <a:off x="2488992" y="1021998"/>
          <a:ext cx="183970" cy="689888"/>
        </a:xfrm>
        <a:custGeom>
          <a:avLst/>
          <a:gdLst/>
          <a:ahLst/>
          <a:cxnLst/>
          <a:rect l="0" t="0" r="0" b="0"/>
          <a:pathLst>
            <a:path>
              <a:moveTo>
                <a:pt x="0" y="0"/>
              </a:moveTo>
              <a:lnTo>
                <a:pt x="0" y="689888"/>
              </a:lnTo>
              <a:lnTo>
                <a:pt x="183970" y="68988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98A7B7-3544-4235-B32F-00BE35AC6F08}">
      <dsp:nvSpPr>
        <dsp:cNvPr id="0" name=""/>
        <dsp:cNvSpPr/>
      </dsp:nvSpPr>
      <dsp:spPr>
        <a:xfrm>
          <a:off x="2672962" y="1251961"/>
          <a:ext cx="1471761" cy="9198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l-NL" sz="900" kern="1200" dirty="0" err="1" smtClean="0"/>
            <a:t>Omnichannel</a:t>
          </a:r>
          <a:r>
            <a:rPr lang="nl-NL" sz="900" kern="1200" dirty="0" smtClean="0"/>
            <a:t> beleid</a:t>
          </a:r>
          <a:endParaRPr lang="nl-NL" sz="900" kern="1200" dirty="0"/>
        </a:p>
      </dsp:txBody>
      <dsp:txXfrm>
        <a:off x="2699903" y="1278902"/>
        <a:ext cx="1417879" cy="865968"/>
      </dsp:txXfrm>
    </dsp:sp>
    <dsp:sp modelId="{DD715B24-93B9-487E-B6AA-B4419E09F16C}">
      <dsp:nvSpPr>
        <dsp:cNvPr id="0" name=""/>
        <dsp:cNvSpPr/>
      </dsp:nvSpPr>
      <dsp:spPr>
        <a:xfrm>
          <a:off x="2488992" y="1021998"/>
          <a:ext cx="183970" cy="1839701"/>
        </a:xfrm>
        <a:custGeom>
          <a:avLst/>
          <a:gdLst/>
          <a:ahLst/>
          <a:cxnLst/>
          <a:rect l="0" t="0" r="0" b="0"/>
          <a:pathLst>
            <a:path>
              <a:moveTo>
                <a:pt x="0" y="0"/>
              </a:moveTo>
              <a:lnTo>
                <a:pt x="0" y="1839701"/>
              </a:lnTo>
              <a:lnTo>
                <a:pt x="183970" y="18397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73EF7D-D7CD-41DD-B426-580C83539C31}">
      <dsp:nvSpPr>
        <dsp:cNvPr id="0" name=""/>
        <dsp:cNvSpPr/>
      </dsp:nvSpPr>
      <dsp:spPr>
        <a:xfrm>
          <a:off x="2672962" y="2401774"/>
          <a:ext cx="1471761" cy="9198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l-NL" sz="900" kern="1200" dirty="0" smtClean="0"/>
            <a:t>Klantvriendelijk taalgebruik</a:t>
          </a:r>
          <a:endParaRPr lang="nl-NL" sz="900" i="1" kern="1200" dirty="0"/>
        </a:p>
      </dsp:txBody>
      <dsp:txXfrm>
        <a:off x="2699903" y="2428715"/>
        <a:ext cx="1417879" cy="865968"/>
      </dsp:txXfrm>
    </dsp:sp>
    <dsp:sp modelId="{4EAC7C59-1053-47AA-8BE6-74D9F9D6ACB0}">
      <dsp:nvSpPr>
        <dsp:cNvPr id="0" name=""/>
        <dsp:cNvSpPr/>
      </dsp:nvSpPr>
      <dsp:spPr>
        <a:xfrm>
          <a:off x="4604649" y="102147"/>
          <a:ext cx="1839701" cy="9198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nl-NL" sz="1200" kern="1200" dirty="0" smtClean="0"/>
            <a:t>4. Ik zie dat UWV zorgvuldig en ethisch met gegevens omgaat</a:t>
          </a:r>
          <a:endParaRPr lang="nl-NL" sz="1200" kern="1200" dirty="0"/>
        </a:p>
      </dsp:txBody>
      <dsp:txXfrm>
        <a:off x="4631590" y="129088"/>
        <a:ext cx="1785819" cy="865968"/>
      </dsp:txXfrm>
    </dsp:sp>
    <dsp:sp modelId="{9B2B3F0A-D57C-4123-B820-1B90D6722D49}">
      <dsp:nvSpPr>
        <dsp:cNvPr id="0" name=""/>
        <dsp:cNvSpPr/>
      </dsp:nvSpPr>
      <dsp:spPr>
        <a:xfrm>
          <a:off x="4788619" y="1021998"/>
          <a:ext cx="183970" cy="689888"/>
        </a:xfrm>
        <a:custGeom>
          <a:avLst/>
          <a:gdLst/>
          <a:ahLst/>
          <a:cxnLst/>
          <a:rect l="0" t="0" r="0" b="0"/>
          <a:pathLst>
            <a:path>
              <a:moveTo>
                <a:pt x="0" y="0"/>
              </a:moveTo>
              <a:lnTo>
                <a:pt x="0" y="689888"/>
              </a:lnTo>
              <a:lnTo>
                <a:pt x="183970" y="68988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3E0D31F-5303-44B6-A5F2-2AF244350A81}">
      <dsp:nvSpPr>
        <dsp:cNvPr id="0" name=""/>
        <dsp:cNvSpPr/>
      </dsp:nvSpPr>
      <dsp:spPr>
        <a:xfrm>
          <a:off x="4972589" y="1251961"/>
          <a:ext cx="1471761" cy="9198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l-NL" sz="900" kern="1200" dirty="0" smtClean="0"/>
            <a:t>eHerkenning</a:t>
          </a:r>
          <a:endParaRPr lang="nl-NL" sz="900" kern="1200" dirty="0"/>
        </a:p>
      </dsp:txBody>
      <dsp:txXfrm>
        <a:off x="4999530" y="1278902"/>
        <a:ext cx="1417879" cy="865968"/>
      </dsp:txXfrm>
    </dsp:sp>
    <dsp:sp modelId="{D1131859-0CEC-424A-A085-2105A03FFA29}">
      <dsp:nvSpPr>
        <dsp:cNvPr id="0" name=""/>
        <dsp:cNvSpPr/>
      </dsp:nvSpPr>
      <dsp:spPr>
        <a:xfrm>
          <a:off x="4788619" y="1021998"/>
          <a:ext cx="183970" cy="1839701"/>
        </a:xfrm>
        <a:custGeom>
          <a:avLst/>
          <a:gdLst/>
          <a:ahLst/>
          <a:cxnLst/>
          <a:rect l="0" t="0" r="0" b="0"/>
          <a:pathLst>
            <a:path>
              <a:moveTo>
                <a:pt x="0" y="0"/>
              </a:moveTo>
              <a:lnTo>
                <a:pt x="0" y="1839701"/>
              </a:lnTo>
              <a:lnTo>
                <a:pt x="183970" y="18397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9FAFCD-7B8E-494A-9F17-1EC7CEDC8A40}">
      <dsp:nvSpPr>
        <dsp:cNvPr id="0" name=""/>
        <dsp:cNvSpPr/>
      </dsp:nvSpPr>
      <dsp:spPr>
        <a:xfrm>
          <a:off x="4972589" y="2401774"/>
          <a:ext cx="1471761" cy="9198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l-NL" sz="900" kern="1200" dirty="0" smtClean="0"/>
            <a:t>Nieuw toestemmingsformulier</a:t>
          </a:r>
          <a:endParaRPr lang="nl-NL" sz="900" kern="1200" dirty="0"/>
        </a:p>
      </dsp:txBody>
      <dsp:txXfrm>
        <a:off x="4999530" y="2428715"/>
        <a:ext cx="1417879" cy="865968"/>
      </dsp:txXfrm>
    </dsp:sp>
    <dsp:sp modelId="{5D6ED2F4-F992-4146-A262-360E1EBD8453}">
      <dsp:nvSpPr>
        <dsp:cNvPr id="0" name=""/>
        <dsp:cNvSpPr/>
      </dsp:nvSpPr>
      <dsp:spPr>
        <a:xfrm>
          <a:off x="6904276" y="102147"/>
          <a:ext cx="1839701" cy="9198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nl-NL" sz="1200" kern="1200" dirty="0" smtClean="0"/>
            <a:t>5. Ik merk dat UWV samenwerkt met andere partijen en mij doorverwijst waar nodig</a:t>
          </a:r>
          <a:endParaRPr lang="nl-NL" sz="1200" kern="1200" dirty="0"/>
        </a:p>
      </dsp:txBody>
      <dsp:txXfrm>
        <a:off x="6931217" y="129088"/>
        <a:ext cx="1785819" cy="865968"/>
      </dsp:txXfrm>
    </dsp:sp>
    <dsp:sp modelId="{3CA366D5-2DFD-42F6-9A48-7D3C0472B0FA}">
      <dsp:nvSpPr>
        <dsp:cNvPr id="0" name=""/>
        <dsp:cNvSpPr/>
      </dsp:nvSpPr>
      <dsp:spPr>
        <a:xfrm>
          <a:off x="7088246" y="1021998"/>
          <a:ext cx="183970" cy="689888"/>
        </a:xfrm>
        <a:custGeom>
          <a:avLst/>
          <a:gdLst/>
          <a:ahLst/>
          <a:cxnLst/>
          <a:rect l="0" t="0" r="0" b="0"/>
          <a:pathLst>
            <a:path>
              <a:moveTo>
                <a:pt x="0" y="0"/>
              </a:moveTo>
              <a:lnTo>
                <a:pt x="0" y="689888"/>
              </a:lnTo>
              <a:lnTo>
                <a:pt x="183970" y="68988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78AB8B-933D-4876-B999-C2716CF9B36F}">
      <dsp:nvSpPr>
        <dsp:cNvPr id="0" name=""/>
        <dsp:cNvSpPr/>
      </dsp:nvSpPr>
      <dsp:spPr>
        <a:xfrm>
          <a:off x="7272216" y="1251961"/>
          <a:ext cx="1471761" cy="9198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l-NL" sz="900" kern="1200" dirty="0" smtClean="0"/>
            <a:t>Samenwerking IND Floriade aanvraagprocedure</a:t>
          </a:r>
          <a:endParaRPr lang="nl-NL" sz="900" kern="1200" dirty="0"/>
        </a:p>
      </dsp:txBody>
      <dsp:txXfrm>
        <a:off x="7299157" y="1278902"/>
        <a:ext cx="1417879" cy="865968"/>
      </dsp:txXfrm>
    </dsp:sp>
    <dsp:sp modelId="{D7BF36DF-62D2-42AC-8E00-7FAE125538D9}">
      <dsp:nvSpPr>
        <dsp:cNvPr id="0" name=""/>
        <dsp:cNvSpPr/>
      </dsp:nvSpPr>
      <dsp:spPr>
        <a:xfrm>
          <a:off x="7088246" y="1021998"/>
          <a:ext cx="183970" cy="1839701"/>
        </a:xfrm>
        <a:custGeom>
          <a:avLst/>
          <a:gdLst/>
          <a:ahLst/>
          <a:cxnLst/>
          <a:rect l="0" t="0" r="0" b="0"/>
          <a:pathLst>
            <a:path>
              <a:moveTo>
                <a:pt x="0" y="0"/>
              </a:moveTo>
              <a:lnTo>
                <a:pt x="0" y="1839701"/>
              </a:lnTo>
              <a:lnTo>
                <a:pt x="183970" y="18397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C5B1A3-C345-41A1-AA42-63390B31CD1C}">
      <dsp:nvSpPr>
        <dsp:cNvPr id="0" name=""/>
        <dsp:cNvSpPr/>
      </dsp:nvSpPr>
      <dsp:spPr>
        <a:xfrm>
          <a:off x="7272216" y="2401774"/>
          <a:ext cx="1471761" cy="9198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l-NL" sz="900" kern="1200" dirty="0" smtClean="0"/>
            <a:t>WSP Aziatische Horeca</a:t>
          </a:r>
          <a:endParaRPr lang="nl-NL" sz="900" kern="1200" dirty="0"/>
        </a:p>
      </dsp:txBody>
      <dsp:txXfrm>
        <a:off x="7299157" y="2428715"/>
        <a:ext cx="1417879" cy="865968"/>
      </dsp:txXfrm>
    </dsp:sp>
    <dsp:sp modelId="{35C9BA7A-5105-4FBD-9B16-8F7CFBEFF0C6}">
      <dsp:nvSpPr>
        <dsp:cNvPr id="0" name=""/>
        <dsp:cNvSpPr/>
      </dsp:nvSpPr>
      <dsp:spPr>
        <a:xfrm>
          <a:off x="9203903" y="102147"/>
          <a:ext cx="1839701" cy="9198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nl-NL" sz="1200" kern="1200" dirty="0" smtClean="0"/>
            <a:t>6. Ik kan de acties die van me worden gevraagd succesvol volbrengen.</a:t>
          </a:r>
        </a:p>
      </dsp:txBody>
      <dsp:txXfrm>
        <a:off x="9230844" y="129088"/>
        <a:ext cx="1785819" cy="865968"/>
      </dsp:txXfrm>
    </dsp:sp>
    <dsp:sp modelId="{720A2D60-C118-4BD1-8DAB-2EA9DD475788}">
      <dsp:nvSpPr>
        <dsp:cNvPr id="0" name=""/>
        <dsp:cNvSpPr/>
      </dsp:nvSpPr>
      <dsp:spPr>
        <a:xfrm>
          <a:off x="9387873" y="1021998"/>
          <a:ext cx="183970" cy="689888"/>
        </a:xfrm>
        <a:custGeom>
          <a:avLst/>
          <a:gdLst/>
          <a:ahLst/>
          <a:cxnLst/>
          <a:rect l="0" t="0" r="0" b="0"/>
          <a:pathLst>
            <a:path>
              <a:moveTo>
                <a:pt x="0" y="0"/>
              </a:moveTo>
              <a:lnTo>
                <a:pt x="0" y="689888"/>
              </a:lnTo>
              <a:lnTo>
                <a:pt x="183970" y="68988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7A7F8D-ED17-4565-9E8E-D82E070B647F}">
      <dsp:nvSpPr>
        <dsp:cNvPr id="0" name=""/>
        <dsp:cNvSpPr/>
      </dsp:nvSpPr>
      <dsp:spPr>
        <a:xfrm>
          <a:off x="9571843" y="1251961"/>
          <a:ext cx="1471761" cy="9198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l-NL" sz="900" kern="1200" dirty="0" smtClean="0"/>
            <a:t>Duidelijke en begrijpelijke taal (B1)</a:t>
          </a:r>
        </a:p>
      </dsp:txBody>
      <dsp:txXfrm>
        <a:off x="9598784" y="1278902"/>
        <a:ext cx="1417879" cy="865968"/>
      </dsp:txXfrm>
    </dsp:sp>
    <dsp:sp modelId="{9B9F1C9B-0A1D-4E71-A56E-8D08CD4564DE}">
      <dsp:nvSpPr>
        <dsp:cNvPr id="0" name=""/>
        <dsp:cNvSpPr/>
      </dsp:nvSpPr>
      <dsp:spPr>
        <a:xfrm>
          <a:off x="9387873" y="1021998"/>
          <a:ext cx="183970" cy="1839701"/>
        </a:xfrm>
        <a:custGeom>
          <a:avLst/>
          <a:gdLst/>
          <a:ahLst/>
          <a:cxnLst/>
          <a:rect l="0" t="0" r="0" b="0"/>
          <a:pathLst>
            <a:path>
              <a:moveTo>
                <a:pt x="0" y="0"/>
              </a:moveTo>
              <a:lnTo>
                <a:pt x="0" y="1839701"/>
              </a:lnTo>
              <a:lnTo>
                <a:pt x="183970" y="18397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E0D2A3-2F06-4B2E-9E90-B139B20D5853}">
      <dsp:nvSpPr>
        <dsp:cNvPr id="0" name=""/>
        <dsp:cNvSpPr/>
      </dsp:nvSpPr>
      <dsp:spPr>
        <a:xfrm>
          <a:off x="9571843" y="2401774"/>
          <a:ext cx="1471761" cy="9198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l-NL" sz="900" kern="1200" dirty="0" smtClean="0"/>
            <a:t>Feedback mogelijkheid klanten</a:t>
          </a:r>
        </a:p>
      </dsp:txBody>
      <dsp:txXfrm>
        <a:off x="9598784" y="2428715"/>
        <a:ext cx="1417879" cy="865968"/>
      </dsp:txXfrm>
    </dsp:sp>
    <dsp:sp modelId="{5029E185-45F4-4391-AEBD-6147A7F42A7D}">
      <dsp:nvSpPr>
        <dsp:cNvPr id="0" name=""/>
        <dsp:cNvSpPr/>
      </dsp:nvSpPr>
      <dsp:spPr>
        <a:xfrm>
          <a:off x="9387873" y="1021998"/>
          <a:ext cx="183970" cy="2989515"/>
        </a:xfrm>
        <a:custGeom>
          <a:avLst/>
          <a:gdLst/>
          <a:ahLst/>
          <a:cxnLst/>
          <a:rect l="0" t="0" r="0" b="0"/>
          <a:pathLst>
            <a:path>
              <a:moveTo>
                <a:pt x="0" y="0"/>
              </a:moveTo>
              <a:lnTo>
                <a:pt x="0" y="2989515"/>
              </a:lnTo>
              <a:lnTo>
                <a:pt x="183970" y="29895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BE464A-3FA7-41DF-B95F-345BFFB88AFA}">
      <dsp:nvSpPr>
        <dsp:cNvPr id="0" name=""/>
        <dsp:cNvSpPr/>
      </dsp:nvSpPr>
      <dsp:spPr>
        <a:xfrm>
          <a:off x="9571843" y="3551588"/>
          <a:ext cx="1471761" cy="9198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nl-NL" sz="900" kern="1200" dirty="0" smtClean="0"/>
            <a:t>Data gedreven werken</a:t>
          </a:r>
        </a:p>
      </dsp:txBody>
      <dsp:txXfrm>
        <a:off x="9598784" y="3578529"/>
        <a:ext cx="1417879" cy="8659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F20207-0CBE-4C0D-A140-C02D17EFFAA6}">
      <dsp:nvSpPr>
        <dsp:cNvPr id="0" name=""/>
        <dsp:cNvSpPr/>
      </dsp:nvSpPr>
      <dsp:spPr>
        <a:xfrm>
          <a:off x="11071" y="680726"/>
          <a:ext cx="2130616" cy="85224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nl-NL" sz="1400" kern="1200" dirty="0" smtClean="0"/>
            <a:t>Ik neem een buitenlandse werknemer in dienst</a:t>
          </a:r>
          <a:endParaRPr lang="nl-NL" sz="1400" kern="1200" dirty="0"/>
        </a:p>
      </dsp:txBody>
      <dsp:txXfrm>
        <a:off x="11071" y="680726"/>
        <a:ext cx="2130616" cy="852246"/>
      </dsp:txXfrm>
    </dsp:sp>
    <dsp:sp modelId="{1AE8CDFF-521F-4EBB-B123-D9E2332BE824}">
      <dsp:nvSpPr>
        <dsp:cNvPr id="0" name=""/>
        <dsp:cNvSpPr/>
      </dsp:nvSpPr>
      <dsp:spPr>
        <a:xfrm>
          <a:off x="0" y="1613086"/>
          <a:ext cx="2136983" cy="26555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nl-NL" sz="2000" kern="1200" dirty="0" smtClean="0"/>
            <a:t>SEO</a:t>
          </a:r>
          <a:endParaRPr lang="nl-NL" sz="2000" kern="1200" dirty="0"/>
        </a:p>
        <a:p>
          <a:pPr marL="228600" lvl="1" indent="-228600" algn="l" defTabSz="889000">
            <a:lnSpc>
              <a:spcPct val="90000"/>
            </a:lnSpc>
            <a:spcBef>
              <a:spcPct val="0"/>
            </a:spcBef>
            <a:spcAft>
              <a:spcPct val="15000"/>
            </a:spcAft>
            <a:buChar char="••"/>
          </a:pPr>
          <a:r>
            <a:rPr lang="nl-NL" sz="2000" kern="1200" dirty="0" smtClean="0">
              <a:hlinkClick xmlns:r="http://schemas.openxmlformats.org/officeDocument/2006/relationships" r:id="rId1"/>
            </a:rPr>
            <a:t>Webpagina</a:t>
          </a:r>
          <a:endParaRPr lang="nl-NL" sz="2000" kern="1200" dirty="0"/>
        </a:p>
        <a:p>
          <a:pPr marL="228600" lvl="1" indent="-228600" algn="l" defTabSz="889000">
            <a:lnSpc>
              <a:spcPct val="90000"/>
            </a:lnSpc>
            <a:spcBef>
              <a:spcPct val="0"/>
            </a:spcBef>
            <a:spcAft>
              <a:spcPct val="15000"/>
            </a:spcAft>
            <a:buChar char="••"/>
          </a:pPr>
          <a:r>
            <a:rPr lang="nl-NL" sz="2000" kern="1200" dirty="0" smtClean="0">
              <a:hlinkClick xmlns:r="http://schemas.openxmlformats.org/officeDocument/2006/relationships" r:id="rId2"/>
            </a:rPr>
            <a:t>Keuzehulp</a:t>
          </a:r>
          <a:endParaRPr lang="nl-NL" sz="2000" kern="1200" dirty="0"/>
        </a:p>
      </dsp:txBody>
      <dsp:txXfrm>
        <a:off x="0" y="1613086"/>
        <a:ext cx="2136983" cy="2655500"/>
      </dsp:txXfrm>
    </dsp:sp>
    <dsp:sp modelId="{6596F081-DA75-4862-914A-9DEBF684693B}">
      <dsp:nvSpPr>
        <dsp:cNvPr id="0" name=""/>
        <dsp:cNvSpPr/>
      </dsp:nvSpPr>
      <dsp:spPr>
        <a:xfrm>
          <a:off x="2408334" y="821254"/>
          <a:ext cx="2008024" cy="80320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nl-NL" sz="1600" kern="1200" dirty="0" smtClean="0"/>
            <a:t>Ik vraag een TWV aan</a:t>
          </a:r>
          <a:endParaRPr lang="nl-NL" sz="1600" kern="1200" dirty="0"/>
        </a:p>
      </dsp:txBody>
      <dsp:txXfrm>
        <a:off x="2408334" y="821254"/>
        <a:ext cx="2008024" cy="803209"/>
      </dsp:txXfrm>
    </dsp:sp>
    <dsp:sp modelId="{3CF4FC91-B5AE-4FB8-B971-ED8AA99A7185}">
      <dsp:nvSpPr>
        <dsp:cNvPr id="0" name=""/>
        <dsp:cNvSpPr/>
      </dsp:nvSpPr>
      <dsp:spPr>
        <a:xfrm>
          <a:off x="2426973" y="1448679"/>
          <a:ext cx="1975944" cy="265380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nl-NL" sz="1800" kern="1200" dirty="0" smtClean="0">
              <a:hlinkClick xmlns:r="http://schemas.openxmlformats.org/officeDocument/2006/relationships" r:id="rId3"/>
            </a:rPr>
            <a:t>Aanvraagformulier</a:t>
          </a:r>
          <a:endParaRPr lang="nl-NL" sz="1800" kern="1200" dirty="0"/>
        </a:p>
        <a:p>
          <a:pPr marL="171450" lvl="1" indent="-171450" algn="l" defTabSz="800100">
            <a:lnSpc>
              <a:spcPct val="90000"/>
            </a:lnSpc>
            <a:spcBef>
              <a:spcPct val="0"/>
            </a:spcBef>
            <a:spcAft>
              <a:spcPct val="15000"/>
            </a:spcAft>
            <a:buChar char="••"/>
          </a:pPr>
          <a:r>
            <a:rPr lang="nl-NL" sz="1800" kern="1200" dirty="0" smtClean="0">
              <a:hlinkClick xmlns:r="http://schemas.openxmlformats.org/officeDocument/2006/relationships" r:id="rId4"/>
            </a:rPr>
            <a:t>eHerkenning</a:t>
          </a:r>
          <a:endParaRPr lang="nl-NL" sz="1800" kern="1200" dirty="0"/>
        </a:p>
      </dsp:txBody>
      <dsp:txXfrm>
        <a:off x="2426973" y="1448679"/>
        <a:ext cx="1975944" cy="2653801"/>
      </dsp:txXfrm>
    </dsp:sp>
    <dsp:sp modelId="{E3B9CD48-2E38-4720-9172-1A1C975264F6}">
      <dsp:nvSpPr>
        <dsp:cNvPr id="0" name=""/>
        <dsp:cNvSpPr/>
      </dsp:nvSpPr>
      <dsp:spPr>
        <a:xfrm>
          <a:off x="4679822" y="694392"/>
          <a:ext cx="1964680" cy="7858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nl-NL" sz="1600" kern="1200" dirty="0" smtClean="0"/>
            <a:t>Ik heb een TWV aangevraagd</a:t>
          </a:r>
          <a:endParaRPr lang="nl-NL" sz="1600" kern="1200" dirty="0"/>
        </a:p>
      </dsp:txBody>
      <dsp:txXfrm>
        <a:off x="4679822" y="694392"/>
        <a:ext cx="1964680" cy="785872"/>
      </dsp:txXfrm>
    </dsp:sp>
    <dsp:sp modelId="{34040D4F-289C-456E-B946-E8045135426D}">
      <dsp:nvSpPr>
        <dsp:cNvPr id="0" name=""/>
        <dsp:cNvSpPr/>
      </dsp:nvSpPr>
      <dsp:spPr>
        <a:xfrm>
          <a:off x="4720303" y="1539654"/>
          <a:ext cx="1883717" cy="26546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nl-NL" sz="1600" kern="1200" dirty="0" smtClean="0"/>
            <a:t>Automatische verzendbevestiging</a:t>
          </a:r>
          <a:endParaRPr lang="nl-NL" sz="1600" kern="1200" dirty="0"/>
        </a:p>
        <a:p>
          <a:pPr marL="171450" lvl="1" indent="-171450" algn="l" defTabSz="711200">
            <a:lnSpc>
              <a:spcPct val="90000"/>
            </a:lnSpc>
            <a:spcBef>
              <a:spcPct val="0"/>
            </a:spcBef>
            <a:spcAft>
              <a:spcPct val="15000"/>
            </a:spcAft>
            <a:buChar char="••"/>
          </a:pPr>
          <a:r>
            <a:rPr lang="nl-NL" sz="1600" kern="1200" dirty="0" smtClean="0"/>
            <a:t>Kan voor nog een werknemer een TWV aanvragen in dezelfde sessie (aparte aanvraag)</a:t>
          </a:r>
          <a:endParaRPr lang="nl-NL" sz="1600" kern="1200" dirty="0"/>
        </a:p>
      </dsp:txBody>
      <dsp:txXfrm>
        <a:off x="4720303" y="1539654"/>
        <a:ext cx="1883717" cy="2654650"/>
      </dsp:txXfrm>
    </dsp:sp>
    <dsp:sp modelId="{D4B66CFE-B8B5-4A4E-9EF7-9E471DF56F95}">
      <dsp:nvSpPr>
        <dsp:cNvPr id="0" name=""/>
        <dsp:cNvSpPr/>
      </dsp:nvSpPr>
      <dsp:spPr>
        <a:xfrm>
          <a:off x="6957356" y="691308"/>
          <a:ext cx="1960498" cy="78419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nl-NL" sz="1600" kern="1200" dirty="0" smtClean="0"/>
            <a:t>Ik heb vragen</a:t>
          </a:r>
          <a:endParaRPr lang="nl-NL" sz="1600" kern="1200" dirty="0"/>
        </a:p>
      </dsp:txBody>
      <dsp:txXfrm>
        <a:off x="6957356" y="691308"/>
        <a:ext cx="1960498" cy="784199"/>
      </dsp:txXfrm>
    </dsp:sp>
    <dsp:sp modelId="{EBB668EE-A93F-441F-A372-3F0F574C061E}">
      <dsp:nvSpPr>
        <dsp:cNvPr id="0" name=""/>
        <dsp:cNvSpPr/>
      </dsp:nvSpPr>
      <dsp:spPr>
        <a:xfrm>
          <a:off x="6983144" y="1522634"/>
          <a:ext cx="1883717" cy="26546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nl-NL" sz="1600" kern="1200" dirty="0" smtClean="0"/>
            <a:t>Belscripts voor het KCC</a:t>
          </a:r>
          <a:endParaRPr lang="nl-NL" sz="1600" kern="1200" dirty="0"/>
        </a:p>
      </dsp:txBody>
      <dsp:txXfrm>
        <a:off x="6983144" y="1522634"/>
        <a:ext cx="1883717" cy="2654650"/>
      </dsp:txXfrm>
    </dsp:sp>
    <dsp:sp modelId="{5F17548A-C2E8-46B1-917F-25073B13BFAD}">
      <dsp:nvSpPr>
        <dsp:cNvPr id="0" name=""/>
        <dsp:cNvSpPr/>
      </dsp:nvSpPr>
      <dsp:spPr>
        <a:xfrm>
          <a:off x="9139814" y="695902"/>
          <a:ext cx="1909185" cy="76367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nl-NL" sz="1600" kern="1200" dirty="0" smtClean="0"/>
            <a:t>Ik krijg (g)een TWV</a:t>
          </a:r>
          <a:endParaRPr lang="nl-NL" sz="1600" kern="1200" dirty="0"/>
        </a:p>
      </dsp:txBody>
      <dsp:txXfrm>
        <a:off x="9139814" y="695902"/>
        <a:ext cx="1909185" cy="763674"/>
      </dsp:txXfrm>
    </dsp:sp>
    <dsp:sp modelId="{D0223D0D-4D24-4C73-92ED-B6C629F5FDE2}">
      <dsp:nvSpPr>
        <dsp:cNvPr id="0" name=""/>
        <dsp:cNvSpPr/>
      </dsp:nvSpPr>
      <dsp:spPr>
        <a:xfrm>
          <a:off x="9165282" y="1564757"/>
          <a:ext cx="1883717" cy="253643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nl-NL" sz="1600" kern="1200" dirty="0" smtClean="0">
              <a:hlinkClick xmlns:r="http://schemas.openxmlformats.org/officeDocument/2006/relationships" r:id="rId5"/>
            </a:rPr>
            <a:t>Proces-informatie op website</a:t>
          </a:r>
          <a:endParaRPr lang="nl-NL" sz="1600" kern="1200" dirty="0"/>
        </a:p>
      </dsp:txBody>
      <dsp:txXfrm>
        <a:off x="9165282" y="1564757"/>
        <a:ext cx="1883717" cy="25364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10530B-CEB7-4C20-8226-AAED1E9179B3}">
      <dsp:nvSpPr>
        <dsp:cNvPr id="0" name=""/>
        <dsp:cNvSpPr/>
      </dsp:nvSpPr>
      <dsp:spPr>
        <a:xfrm>
          <a:off x="3482" y="17798"/>
          <a:ext cx="3395042" cy="69210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nl-NL" sz="2800" kern="1200" dirty="0" smtClean="0"/>
            <a:t>Website</a:t>
          </a:r>
          <a:endParaRPr lang="nl-NL" sz="2800" kern="1200" dirty="0"/>
        </a:p>
      </dsp:txBody>
      <dsp:txXfrm>
        <a:off x="3482" y="17798"/>
        <a:ext cx="3395042" cy="692101"/>
      </dsp:txXfrm>
    </dsp:sp>
    <dsp:sp modelId="{8E79409C-BE15-4C25-AD0A-94E902BF8113}">
      <dsp:nvSpPr>
        <dsp:cNvPr id="0" name=""/>
        <dsp:cNvSpPr/>
      </dsp:nvSpPr>
      <dsp:spPr>
        <a:xfrm>
          <a:off x="3482" y="709900"/>
          <a:ext cx="3395042" cy="43027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nl-NL" sz="1200" kern="1200" dirty="0" err="1" smtClean="0"/>
            <a:t>Redirects</a:t>
          </a:r>
          <a:r>
            <a:rPr lang="nl-NL" sz="1200" kern="1200" dirty="0" smtClean="0"/>
            <a:t> op werk.nl </a:t>
          </a:r>
          <a:endParaRPr lang="nl-NL" sz="1200" kern="1200" dirty="0"/>
        </a:p>
        <a:p>
          <a:pPr marL="114300" lvl="1" indent="-114300" algn="l" defTabSz="533400">
            <a:lnSpc>
              <a:spcPct val="90000"/>
            </a:lnSpc>
            <a:spcBef>
              <a:spcPct val="0"/>
            </a:spcBef>
            <a:spcAft>
              <a:spcPct val="15000"/>
            </a:spcAft>
            <a:buChar char="••"/>
          </a:pPr>
          <a:r>
            <a:rPr lang="nl-NL" sz="1200" kern="1200" dirty="0" smtClean="0"/>
            <a:t>IND + stakeholders informeren over nieuwe webpagina (verwijzingen) </a:t>
          </a:r>
          <a:endParaRPr lang="nl-NL" sz="1200" kern="1200" dirty="0"/>
        </a:p>
        <a:p>
          <a:pPr marL="114300" lvl="1" indent="-114300" algn="l" defTabSz="533400">
            <a:lnSpc>
              <a:spcPct val="90000"/>
            </a:lnSpc>
            <a:spcBef>
              <a:spcPct val="0"/>
            </a:spcBef>
            <a:spcAft>
              <a:spcPct val="15000"/>
            </a:spcAft>
            <a:buChar char="••"/>
          </a:pPr>
          <a:r>
            <a:rPr lang="nl-NL" sz="1200" kern="1200" dirty="0" smtClean="0"/>
            <a:t>Belscripts KCC</a:t>
          </a:r>
          <a:endParaRPr lang="nl-NL" sz="1200" kern="1200" dirty="0"/>
        </a:p>
        <a:p>
          <a:pPr marL="114300" lvl="1" indent="-114300" algn="l" defTabSz="533400">
            <a:lnSpc>
              <a:spcPct val="90000"/>
            </a:lnSpc>
            <a:spcBef>
              <a:spcPct val="0"/>
            </a:spcBef>
            <a:spcAft>
              <a:spcPct val="15000"/>
            </a:spcAft>
            <a:buChar char="••"/>
          </a:pPr>
          <a:r>
            <a:rPr lang="nl-NL" sz="1200" kern="1200" dirty="0" smtClean="0"/>
            <a:t>NIEUWE WEBPAGINA uwv.nl/werkvergunning</a:t>
          </a:r>
          <a:endParaRPr lang="nl-NL" sz="1200" kern="1200" dirty="0"/>
        </a:p>
      </dsp:txBody>
      <dsp:txXfrm>
        <a:off x="3482" y="709900"/>
        <a:ext cx="3395042" cy="4302787"/>
      </dsp:txXfrm>
    </dsp:sp>
    <dsp:sp modelId="{61297B20-29BF-4933-B55F-7598B621CEF0}">
      <dsp:nvSpPr>
        <dsp:cNvPr id="0" name=""/>
        <dsp:cNvSpPr/>
      </dsp:nvSpPr>
      <dsp:spPr>
        <a:xfrm>
          <a:off x="3873831" y="17798"/>
          <a:ext cx="3395042" cy="69210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nl-NL" sz="1900" kern="1200" dirty="0" smtClean="0"/>
            <a:t>Digitaal aanvraagformulier</a:t>
          </a:r>
          <a:endParaRPr lang="nl-NL" sz="1900" kern="1200" dirty="0"/>
        </a:p>
      </dsp:txBody>
      <dsp:txXfrm>
        <a:off x="3873831" y="17798"/>
        <a:ext cx="3395042" cy="692101"/>
      </dsp:txXfrm>
    </dsp:sp>
    <dsp:sp modelId="{54AB397E-4460-4366-A8E4-C213C4625E5F}">
      <dsp:nvSpPr>
        <dsp:cNvPr id="0" name=""/>
        <dsp:cNvSpPr/>
      </dsp:nvSpPr>
      <dsp:spPr>
        <a:xfrm>
          <a:off x="3873831" y="709900"/>
          <a:ext cx="3395042" cy="43027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nl-NL" sz="1200" kern="1200" dirty="0" smtClean="0"/>
            <a:t>Mailing: klanten informeren over digitale aanvraag TWV per 1-7 in het WG-portaal </a:t>
          </a:r>
          <a:endParaRPr lang="nl-NL" sz="1200" kern="1200" dirty="0"/>
        </a:p>
        <a:p>
          <a:pPr marL="114300" lvl="1" indent="-114300" algn="l" defTabSz="533400">
            <a:lnSpc>
              <a:spcPct val="90000"/>
            </a:lnSpc>
            <a:spcBef>
              <a:spcPct val="0"/>
            </a:spcBef>
            <a:spcAft>
              <a:spcPct val="15000"/>
            </a:spcAft>
            <a:buChar char="••"/>
          </a:pPr>
          <a:r>
            <a:rPr lang="nl-NL" sz="1200" kern="1200" dirty="0" smtClean="0"/>
            <a:t>Mailing: Gemachtigden informeren over digitale aanvraag TWV per 1-7 in het WG-portaal</a:t>
          </a:r>
          <a:endParaRPr lang="nl-NL" sz="1200" kern="1200" dirty="0"/>
        </a:p>
        <a:p>
          <a:pPr marL="114300" lvl="1" indent="-114300" algn="l" defTabSz="533400">
            <a:lnSpc>
              <a:spcPct val="90000"/>
            </a:lnSpc>
            <a:spcBef>
              <a:spcPct val="0"/>
            </a:spcBef>
            <a:spcAft>
              <a:spcPct val="15000"/>
            </a:spcAft>
            <a:buChar char="••"/>
          </a:pPr>
          <a:r>
            <a:rPr lang="nl-NL" sz="1200" kern="1200" dirty="0" smtClean="0"/>
            <a:t>Mailing + bijeenkomst: Stakeholders informeren over digitaal aanvraagproces TWV</a:t>
          </a:r>
          <a:endParaRPr lang="nl-NL" sz="1200" kern="1200" dirty="0"/>
        </a:p>
        <a:p>
          <a:pPr marL="114300" lvl="1" indent="-114300" algn="l" defTabSz="533400">
            <a:lnSpc>
              <a:spcPct val="90000"/>
            </a:lnSpc>
            <a:spcBef>
              <a:spcPct val="0"/>
            </a:spcBef>
            <a:spcAft>
              <a:spcPct val="15000"/>
            </a:spcAft>
            <a:buChar char="••"/>
          </a:pPr>
          <a:r>
            <a:rPr lang="nl-NL" sz="1200" kern="1200" dirty="0" smtClean="0"/>
            <a:t>Nieuwsbericht in Werkgeversnieuwsbrief UWV</a:t>
          </a:r>
          <a:br>
            <a:rPr lang="nl-NL" sz="1200" kern="1200" dirty="0" smtClean="0"/>
          </a:br>
          <a:r>
            <a:rPr lang="nl-NL" sz="1200" kern="1200" dirty="0" smtClean="0"/>
            <a:t/>
          </a:r>
          <a:br>
            <a:rPr lang="nl-NL" sz="1200" kern="1200" dirty="0" smtClean="0"/>
          </a:br>
          <a:endParaRPr lang="nl-NL" sz="1200" kern="1200" dirty="0"/>
        </a:p>
        <a:p>
          <a:pPr marL="114300" lvl="1" indent="-114300" algn="l" defTabSz="533400">
            <a:lnSpc>
              <a:spcPct val="90000"/>
            </a:lnSpc>
            <a:spcBef>
              <a:spcPct val="0"/>
            </a:spcBef>
            <a:spcAft>
              <a:spcPct val="15000"/>
            </a:spcAft>
            <a:buChar char="••"/>
          </a:pPr>
          <a:r>
            <a:rPr lang="nl-NL" sz="1200" kern="1200" dirty="0" smtClean="0"/>
            <a:t>Nieuwsbericht UWV.nl</a:t>
          </a:r>
          <a:endParaRPr lang="nl-NL" sz="1200" kern="1200" dirty="0"/>
        </a:p>
        <a:p>
          <a:pPr marL="114300" lvl="1" indent="-114300" algn="l" defTabSz="533400">
            <a:lnSpc>
              <a:spcPct val="90000"/>
            </a:lnSpc>
            <a:spcBef>
              <a:spcPct val="0"/>
            </a:spcBef>
            <a:spcAft>
              <a:spcPct val="15000"/>
            </a:spcAft>
            <a:buChar char="••"/>
          </a:pPr>
          <a:r>
            <a:rPr lang="nl-NL" sz="1200" kern="1200" dirty="0" smtClean="0"/>
            <a:t>Aankondiging melding huidig </a:t>
          </a:r>
          <a:r>
            <a:rPr lang="nl-NL" sz="1200" kern="1200" dirty="0" err="1" smtClean="0"/>
            <a:t>aanvraagrformulier</a:t>
          </a:r>
          <a:endParaRPr lang="nl-NL" sz="1200" kern="1200" dirty="0"/>
        </a:p>
        <a:p>
          <a:pPr marL="114300" lvl="1" indent="-114300" algn="l" defTabSz="533400">
            <a:lnSpc>
              <a:spcPct val="90000"/>
            </a:lnSpc>
            <a:spcBef>
              <a:spcPct val="0"/>
            </a:spcBef>
            <a:spcAft>
              <a:spcPct val="15000"/>
            </a:spcAft>
            <a:buChar char="••"/>
          </a:pPr>
          <a:r>
            <a:rPr lang="nl-NL" sz="1200" kern="1200" dirty="0" smtClean="0"/>
            <a:t>Aankondiging in het </a:t>
          </a:r>
          <a:r>
            <a:rPr lang="nl-NL" sz="1200" kern="1200" dirty="0" err="1" smtClean="0"/>
            <a:t>werkgeversportaal</a:t>
          </a:r>
          <a:endParaRPr lang="nl-NL" sz="1200" kern="1200" dirty="0"/>
        </a:p>
        <a:p>
          <a:pPr marL="114300" lvl="1" indent="-114300" algn="l" defTabSz="533400">
            <a:lnSpc>
              <a:spcPct val="90000"/>
            </a:lnSpc>
            <a:spcBef>
              <a:spcPct val="0"/>
            </a:spcBef>
            <a:spcAft>
              <a:spcPct val="15000"/>
            </a:spcAft>
            <a:buChar char="••"/>
          </a:pPr>
          <a:endParaRPr lang="nl-NL" sz="1200" kern="1200" dirty="0"/>
        </a:p>
        <a:p>
          <a:pPr marL="114300" lvl="1" indent="-114300" algn="l" defTabSz="533400">
            <a:lnSpc>
              <a:spcPct val="90000"/>
            </a:lnSpc>
            <a:spcBef>
              <a:spcPct val="0"/>
            </a:spcBef>
            <a:spcAft>
              <a:spcPct val="15000"/>
            </a:spcAft>
            <a:buChar char="••"/>
          </a:pPr>
          <a:endParaRPr lang="nl-NL" sz="1200" kern="1200" dirty="0"/>
        </a:p>
        <a:p>
          <a:pPr marL="114300" lvl="1" indent="-114300" algn="l" defTabSz="533400">
            <a:lnSpc>
              <a:spcPct val="90000"/>
            </a:lnSpc>
            <a:spcBef>
              <a:spcPct val="0"/>
            </a:spcBef>
            <a:spcAft>
              <a:spcPct val="15000"/>
            </a:spcAft>
            <a:buChar char="••"/>
          </a:pPr>
          <a:r>
            <a:rPr lang="nl-NL" sz="1200" kern="1200" dirty="0" smtClean="0"/>
            <a:t>LIVEGANG DIGITAAL AANVRAAGFORMULIER</a:t>
          </a:r>
          <a:endParaRPr lang="nl-NL" sz="1200" kern="1200" dirty="0"/>
        </a:p>
        <a:p>
          <a:pPr marL="114300" lvl="1" indent="-114300" algn="l" defTabSz="533400">
            <a:lnSpc>
              <a:spcPct val="90000"/>
            </a:lnSpc>
            <a:spcBef>
              <a:spcPct val="0"/>
            </a:spcBef>
            <a:spcAft>
              <a:spcPct val="15000"/>
            </a:spcAft>
            <a:buChar char="••"/>
          </a:pPr>
          <a:r>
            <a:rPr lang="nl-NL" sz="1200" kern="1200" dirty="0" smtClean="0"/>
            <a:t>Nieuwe </a:t>
          </a:r>
          <a:r>
            <a:rPr lang="nl-NL" sz="1200" kern="1200" dirty="0" err="1" smtClean="0"/>
            <a:t>webcontent</a:t>
          </a:r>
          <a:r>
            <a:rPr lang="nl-NL" sz="1200" kern="1200" dirty="0" smtClean="0"/>
            <a:t> live op uwv.nl</a:t>
          </a:r>
          <a:endParaRPr lang="nl-NL" sz="1200" kern="1200" dirty="0"/>
        </a:p>
        <a:p>
          <a:pPr marL="114300" lvl="1" indent="-114300" algn="l" defTabSz="533400">
            <a:lnSpc>
              <a:spcPct val="90000"/>
            </a:lnSpc>
            <a:spcBef>
              <a:spcPct val="0"/>
            </a:spcBef>
            <a:spcAft>
              <a:spcPct val="15000"/>
            </a:spcAft>
            <a:buChar char="••"/>
          </a:pPr>
          <a:r>
            <a:rPr lang="nl-NL" sz="1200" kern="1200" dirty="0" smtClean="0"/>
            <a:t>Belscripts KCC</a:t>
          </a:r>
          <a:endParaRPr lang="nl-NL" sz="1200" kern="1200" dirty="0"/>
        </a:p>
      </dsp:txBody>
      <dsp:txXfrm>
        <a:off x="3873831" y="709900"/>
        <a:ext cx="3395042" cy="4302787"/>
      </dsp:txXfrm>
    </dsp:sp>
    <dsp:sp modelId="{261898F0-3519-4BB1-99AA-F8814F189139}">
      <dsp:nvSpPr>
        <dsp:cNvPr id="0" name=""/>
        <dsp:cNvSpPr/>
      </dsp:nvSpPr>
      <dsp:spPr>
        <a:xfrm>
          <a:off x="7744179" y="17798"/>
          <a:ext cx="3395042" cy="69210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nl-NL" sz="1900" kern="1200" dirty="0" smtClean="0"/>
            <a:t>Data + klantinzichten</a:t>
          </a:r>
          <a:endParaRPr lang="nl-NL" sz="1900" kern="1200" dirty="0"/>
        </a:p>
      </dsp:txBody>
      <dsp:txXfrm>
        <a:off x="7744179" y="17798"/>
        <a:ext cx="3395042" cy="692101"/>
      </dsp:txXfrm>
    </dsp:sp>
    <dsp:sp modelId="{8832C0A3-6BBA-4C02-B455-5379D5AF9855}">
      <dsp:nvSpPr>
        <dsp:cNvPr id="0" name=""/>
        <dsp:cNvSpPr/>
      </dsp:nvSpPr>
      <dsp:spPr>
        <a:xfrm>
          <a:off x="7744179" y="709900"/>
          <a:ext cx="3395042" cy="43027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nl-NL" sz="1200" kern="1200" dirty="0" smtClean="0"/>
            <a:t>Datarapport gedrag werkgevers op uwv.nl/werkvergunning</a:t>
          </a:r>
          <a:endParaRPr lang="nl-NL" sz="1200" kern="1200" dirty="0"/>
        </a:p>
        <a:p>
          <a:pPr marL="114300" lvl="1" indent="-114300" algn="l" defTabSz="533400">
            <a:lnSpc>
              <a:spcPct val="90000"/>
            </a:lnSpc>
            <a:spcBef>
              <a:spcPct val="0"/>
            </a:spcBef>
            <a:spcAft>
              <a:spcPct val="15000"/>
            </a:spcAft>
            <a:buChar char="••"/>
          </a:pPr>
          <a:r>
            <a:rPr lang="nl-NL" sz="1200" kern="1200" dirty="0" smtClean="0"/>
            <a:t>Feedback: </a:t>
          </a:r>
          <a:r>
            <a:rPr lang="nl-NL" sz="1200" i="1" kern="1200" dirty="0" smtClean="0"/>
            <a:t>Bent u geholpen met deze informatie </a:t>
          </a:r>
          <a:r>
            <a:rPr lang="nl-NL" sz="1200" i="0" kern="1200" dirty="0" smtClean="0"/>
            <a:t>+ </a:t>
          </a:r>
          <a:r>
            <a:rPr lang="nl-NL" sz="1200" i="1" kern="1200" dirty="0" smtClean="0"/>
            <a:t>Uw mening</a:t>
          </a:r>
          <a:r>
            <a:rPr lang="nl-NL" sz="1200" kern="1200" dirty="0" smtClean="0"/>
            <a:t>  </a:t>
          </a:r>
          <a:endParaRPr lang="nl-NL" sz="1200" kern="1200" dirty="0"/>
        </a:p>
        <a:p>
          <a:pPr marL="114300" lvl="1" indent="-114300" algn="l" defTabSz="533400">
            <a:lnSpc>
              <a:spcPct val="90000"/>
            </a:lnSpc>
            <a:spcBef>
              <a:spcPct val="0"/>
            </a:spcBef>
            <a:spcAft>
              <a:spcPct val="15000"/>
            </a:spcAft>
            <a:buChar char="••"/>
          </a:pPr>
          <a:r>
            <a:rPr lang="nl-NL" sz="1200" kern="1200" dirty="0" smtClean="0"/>
            <a:t>Klantonderzoek: wat vinden klanten van de digitale aanvraagprocedure en website</a:t>
          </a:r>
          <a:endParaRPr lang="nl-NL" sz="1200" kern="1200" dirty="0"/>
        </a:p>
      </dsp:txBody>
      <dsp:txXfrm>
        <a:off x="7744179" y="709900"/>
        <a:ext cx="3395042" cy="430278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49099" cy="498932"/>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54939" y="0"/>
            <a:ext cx="2949099" cy="498932"/>
          </a:xfrm>
          <a:prstGeom prst="rect">
            <a:avLst/>
          </a:prstGeom>
        </p:spPr>
        <p:txBody>
          <a:bodyPr vert="horz" lIns="91440" tIns="45720" rIns="91440" bIns="45720" rtlCol="0"/>
          <a:lstStyle>
            <a:lvl1pPr algn="r">
              <a:defRPr sz="1200"/>
            </a:lvl1pPr>
          </a:lstStyle>
          <a:p>
            <a:fld id="{0718A82E-A6BD-4CB7-B3BB-97173D3A639F}" type="datetimeFigureOut">
              <a:rPr lang="nl-NL" smtClean="0"/>
              <a:t>4-9-2023</a:t>
            </a:fld>
            <a:endParaRPr lang="nl-NL"/>
          </a:p>
        </p:txBody>
      </p:sp>
      <p:sp>
        <p:nvSpPr>
          <p:cNvPr id="4" name="Tijdelijke aanduiding voor voettekst 3"/>
          <p:cNvSpPr>
            <a:spLocks noGrp="1"/>
          </p:cNvSpPr>
          <p:nvPr>
            <p:ph type="ftr" sz="quarter" idx="2"/>
          </p:nvPr>
        </p:nvSpPr>
        <p:spPr>
          <a:xfrm>
            <a:off x="0" y="9445170"/>
            <a:ext cx="2949099" cy="498931"/>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54939" y="9445170"/>
            <a:ext cx="2949099" cy="498931"/>
          </a:xfrm>
          <a:prstGeom prst="rect">
            <a:avLst/>
          </a:prstGeom>
        </p:spPr>
        <p:txBody>
          <a:bodyPr vert="horz" lIns="91440" tIns="45720" rIns="91440" bIns="45720" rtlCol="0" anchor="b"/>
          <a:lstStyle>
            <a:lvl1pPr algn="r">
              <a:defRPr sz="1200"/>
            </a:lvl1pPr>
          </a:lstStyle>
          <a:p>
            <a:fld id="{E1A1E8CA-9BA5-417C-A42F-77634ED61A2E}" type="slidenum">
              <a:rPr lang="nl-NL" smtClean="0"/>
              <a:t>‹nr.›</a:t>
            </a:fld>
            <a:endParaRPr lang="nl-NL"/>
          </a:p>
        </p:txBody>
      </p:sp>
    </p:spTree>
    <p:extLst>
      <p:ext uri="{BB962C8B-B14F-4D97-AF65-F5344CB8AC3E}">
        <p14:creationId xmlns:p14="http://schemas.microsoft.com/office/powerpoint/2010/main" val="82039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49099" cy="498932"/>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54939" y="0"/>
            <a:ext cx="2949099" cy="498932"/>
          </a:xfrm>
          <a:prstGeom prst="rect">
            <a:avLst/>
          </a:prstGeom>
        </p:spPr>
        <p:txBody>
          <a:bodyPr vert="horz" lIns="91440" tIns="45720" rIns="91440" bIns="45720" rtlCol="0"/>
          <a:lstStyle>
            <a:lvl1pPr algn="r">
              <a:defRPr sz="1200"/>
            </a:lvl1pPr>
          </a:lstStyle>
          <a:p>
            <a:fld id="{AF24BB54-A7A3-4417-9B8C-3691E7DA3F72}" type="datetimeFigureOut">
              <a:rPr lang="nl-NL" smtClean="0"/>
              <a:t>4-9-2023</a:t>
            </a:fld>
            <a:endParaRPr lang="nl-NL"/>
          </a:p>
        </p:txBody>
      </p:sp>
      <p:sp>
        <p:nvSpPr>
          <p:cNvPr id="4" name="Tijdelijke aanduiding voor dia-afbeelding 3"/>
          <p:cNvSpPr>
            <a:spLocks noGrp="1" noRot="1" noChangeAspect="1"/>
          </p:cNvSpPr>
          <p:nvPr>
            <p:ph type="sldImg" idx="2"/>
          </p:nvPr>
        </p:nvSpPr>
        <p:spPr>
          <a:xfrm>
            <a:off x="420688" y="1243013"/>
            <a:ext cx="5964237" cy="3355975"/>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0562" y="4785598"/>
            <a:ext cx="5444490" cy="3915489"/>
          </a:xfrm>
          <a:prstGeom prst="rect">
            <a:avLst/>
          </a:prstGeom>
        </p:spPr>
        <p:txBody>
          <a:bodyPr vert="horz" lIns="91440" tIns="45720" rIns="91440" bIns="45720" rtlCol="0"/>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9445170"/>
            <a:ext cx="2949099" cy="498931"/>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54939" y="9445170"/>
            <a:ext cx="2949099" cy="498931"/>
          </a:xfrm>
          <a:prstGeom prst="rect">
            <a:avLst/>
          </a:prstGeom>
        </p:spPr>
        <p:txBody>
          <a:bodyPr vert="horz" lIns="91440" tIns="45720" rIns="91440" bIns="45720" rtlCol="0" anchor="b"/>
          <a:lstStyle>
            <a:lvl1pPr algn="r">
              <a:defRPr sz="1200"/>
            </a:lvl1pPr>
          </a:lstStyle>
          <a:p>
            <a:fld id="{9160A56B-4DA7-4554-AE01-A6659AF272B9}" type="slidenum">
              <a:rPr lang="nl-NL" smtClean="0"/>
              <a:t>‹nr.›</a:t>
            </a:fld>
            <a:endParaRPr lang="nl-NL"/>
          </a:p>
        </p:txBody>
      </p:sp>
    </p:spTree>
    <p:extLst>
      <p:ext uri="{BB962C8B-B14F-4D97-AF65-F5344CB8AC3E}">
        <p14:creationId xmlns:p14="http://schemas.microsoft.com/office/powerpoint/2010/main" val="688443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160A56B-4DA7-4554-AE01-A6659AF272B9}" type="slidenum">
              <a:rPr lang="nl-NL" smtClean="0"/>
              <a:t>3</a:t>
            </a:fld>
            <a:endParaRPr lang="nl-NL"/>
          </a:p>
        </p:txBody>
      </p:sp>
    </p:spTree>
    <p:extLst>
      <p:ext uri="{BB962C8B-B14F-4D97-AF65-F5344CB8AC3E}">
        <p14:creationId xmlns:p14="http://schemas.microsoft.com/office/powerpoint/2010/main" val="995511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879940D-D835-49BF-ABDA-4919DB9EA053}" type="slidenum">
              <a:rPr lang="nl-NL" smtClean="0"/>
              <a:t>5</a:t>
            </a:fld>
            <a:endParaRPr lang="nl-NL"/>
          </a:p>
        </p:txBody>
      </p:sp>
    </p:spTree>
    <p:extLst>
      <p:ext uri="{BB962C8B-B14F-4D97-AF65-F5344CB8AC3E}">
        <p14:creationId xmlns:p14="http://schemas.microsoft.com/office/powerpoint/2010/main" val="3763023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https://uwvnl-staging.p-dc.ba.uwv.nl/werkgevers/werkvergunning/index.aspx</a:t>
            </a:r>
          </a:p>
          <a:p>
            <a:r>
              <a:rPr lang="nl-NL" dirty="0" smtClean="0"/>
              <a:t>https://uwv.invisionapp.com/console/share/R72NT3FO5V/656354901</a:t>
            </a:r>
          </a:p>
          <a:p>
            <a:r>
              <a:rPr lang="nl-NL" dirty="0" smtClean="0"/>
              <a:t>https://formulieren-test.ba.uwv.nl/werknemer/formulier/nl-NL/Publiek/sc25219.aspx</a:t>
            </a:r>
          </a:p>
          <a:p>
            <a:r>
              <a:rPr lang="nl-NL" dirty="0" smtClean="0"/>
              <a:t>https://www.uwv.nl/werkgevers/werkgeversportaal/inloggen-eherkenning/index.aspx</a:t>
            </a:r>
          </a:p>
          <a:p>
            <a:r>
              <a:rPr lang="nl-NL" dirty="0" smtClean="0"/>
              <a:t>https://uwvnl-staging.p-dc.ba.uwv.nl/werkgevers/werkvergunning/na-aanvraag-twv/index.aspx</a:t>
            </a:r>
          </a:p>
          <a:p>
            <a:endParaRPr lang="nl-NL" dirty="0" smtClean="0"/>
          </a:p>
          <a:p>
            <a:endParaRPr lang="nl-NL" dirty="0" smtClean="0"/>
          </a:p>
          <a:p>
            <a:endParaRPr lang="nl-NL" dirty="0"/>
          </a:p>
        </p:txBody>
      </p:sp>
      <p:sp>
        <p:nvSpPr>
          <p:cNvPr id="4" name="Tijdelijke aanduiding voor dianummer 3"/>
          <p:cNvSpPr>
            <a:spLocks noGrp="1"/>
          </p:cNvSpPr>
          <p:nvPr>
            <p:ph type="sldNum" sz="quarter" idx="10"/>
          </p:nvPr>
        </p:nvSpPr>
        <p:spPr/>
        <p:txBody>
          <a:bodyPr/>
          <a:lstStyle/>
          <a:p>
            <a:fld id="{9160A56B-4DA7-4554-AE01-A6659AF272B9}" type="slidenum">
              <a:rPr lang="nl-NL" smtClean="0"/>
              <a:t>16</a:t>
            </a:fld>
            <a:endParaRPr lang="nl-NL"/>
          </a:p>
        </p:txBody>
      </p:sp>
    </p:spTree>
    <p:extLst>
      <p:ext uri="{BB962C8B-B14F-4D97-AF65-F5344CB8AC3E}">
        <p14:creationId xmlns:p14="http://schemas.microsoft.com/office/powerpoint/2010/main" val="2607397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https://uwvnl-staging.p-dc.ba.uwv.nl/werkgevers/werkvergunning/index.aspx</a:t>
            </a:r>
          </a:p>
          <a:p>
            <a:r>
              <a:rPr lang="nl-NL" dirty="0" smtClean="0"/>
              <a:t>https://uwv.invisionapp.com/console/share/R72NT3FO5V/656354901</a:t>
            </a:r>
          </a:p>
          <a:p>
            <a:r>
              <a:rPr lang="nl-NL" dirty="0" smtClean="0"/>
              <a:t>https://formulieren-test.ba.uwv.nl/werknemer/formulier/nl-NL/Publiek/sc25219.aspx</a:t>
            </a:r>
          </a:p>
          <a:p>
            <a:r>
              <a:rPr lang="nl-NL" dirty="0" smtClean="0"/>
              <a:t>https://www.uwv.nl/werkgevers/werkgeversportaal/inloggen-eherkenning/index.aspx</a:t>
            </a:r>
          </a:p>
          <a:p>
            <a:r>
              <a:rPr lang="nl-NL" dirty="0" smtClean="0"/>
              <a:t>https://uwvnl-staging.p-dc.ba.uwv.nl/werkgevers/werkvergunning/na-aanvraag-twv/index.aspx</a:t>
            </a:r>
          </a:p>
          <a:p>
            <a:endParaRPr lang="nl-NL" dirty="0" smtClean="0"/>
          </a:p>
          <a:p>
            <a:endParaRPr lang="nl-NL" dirty="0" smtClean="0"/>
          </a:p>
          <a:p>
            <a:endParaRPr lang="nl-NL" dirty="0"/>
          </a:p>
        </p:txBody>
      </p:sp>
      <p:sp>
        <p:nvSpPr>
          <p:cNvPr id="4" name="Tijdelijke aanduiding voor dianummer 3"/>
          <p:cNvSpPr>
            <a:spLocks noGrp="1"/>
          </p:cNvSpPr>
          <p:nvPr>
            <p:ph type="sldNum" sz="quarter" idx="10"/>
          </p:nvPr>
        </p:nvSpPr>
        <p:spPr/>
        <p:txBody>
          <a:bodyPr/>
          <a:lstStyle/>
          <a:p>
            <a:fld id="{9160A56B-4DA7-4554-AE01-A6659AF272B9}" type="slidenum">
              <a:rPr lang="nl-NL" smtClean="0"/>
              <a:t>18</a:t>
            </a:fld>
            <a:endParaRPr lang="nl-NL"/>
          </a:p>
        </p:txBody>
      </p:sp>
    </p:spTree>
    <p:extLst>
      <p:ext uri="{BB962C8B-B14F-4D97-AF65-F5344CB8AC3E}">
        <p14:creationId xmlns:p14="http://schemas.microsoft.com/office/powerpoint/2010/main" val="733149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5"/>
          </p:nvPr>
        </p:nvSpPr>
        <p:spPr/>
        <p:txBody>
          <a:bodyPr/>
          <a:lstStyle/>
          <a:p>
            <a:fld id="{9879940D-D835-49BF-ABDA-4919DB9EA053}" type="slidenum">
              <a:rPr lang="nl-NL" smtClean="0"/>
              <a:t>19</a:t>
            </a:fld>
            <a:endParaRPr lang="nl-NL"/>
          </a:p>
        </p:txBody>
      </p:sp>
    </p:spTree>
    <p:extLst>
      <p:ext uri="{BB962C8B-B14F-4D97-AF65-F5344CB8AC3E}">
        <p14:creationId xmlns:p14="http://schemas.microsoft.com/office/powerpoint/2010/main" val="3730860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s://communicatieportaal.uwv.nl/modules/product/mediabank/default/?ItemId=3219"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s://communicatieportaal.uwv.nl/modules/product/mediabank/default/?ItemId=3219" TargetMode="External"/><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ommunicatieportaal.uwv.nl/modules/product/mediabank/default/?ItemId=3219" TargetMode="Externa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s://communicatieportaal.uwv.nl/modules/product/mediabank/default/?ItemId=3219" TargetMode="External"/><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hyperlink" Target="https://communicatieportaal.uwv.nl/modules/product/default/media/?ItemId=3217" TargetMode="External"/></Relationships>
</file>

<file path=ppt/slideLayouts/_rels/slideLayout26.xml.rels><?xml version="1.0" encoding="UTF-8" standalone="yes"?>
<Relationships xmlns="http://schemas.openxmlformats.org/package/2006/relationships"><Relationship Id="rId3" Type="http://schemas.openxmlformats.org/officeDocument/2006/relationships/hyperlink" Target="https://communicatieportaal.uwv.nl/modules/product/mediabank/default/?ItemId=3219" TargetMode="External"/><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hyperlink" Target="https://communicatieportaal.uwv.nl/modules/product/default/media/?ItemId=3217" TargetMode="Externa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s://communicatieportaal.uwv.nl/modules/product/mediabank/default/?ItemId=3237" TargetMode="External"/><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s://communicatieportaal.uwv.nl/modules/product/mediabank/default/?ItemId=3219" TargetMode="External"/><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hyperlink" Target="https://communicatieportaal.uwv.nl/modules/product/mediabank/default/?ItemId=3219" TargetMode="External"/><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ommunicatieportaal.uwv.nl/modules/product/mediabank/default/?ItemId=3219" TargetMode="Externa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s://communicatieportaal.uwv.nl/modules/product/mediabank/default/?ItemId=3219" TargetMode="External"/><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hyperlink" Target="https://communicatieportaal.uwv.nl/modules/product/default/media/?ItemId=3217" TargetMode="External"/></Relationships>
</file>

<file path=ppt/slideLayouts/_rels/slideLayout41.xml.rels><?xml version="1.0" encoding="UTF-8" standalone="yes"?>
<Relationships xmlns="http://schemas.openxmlformats.org/package/2006/relationships"><Relationship Id="rId3" Type="http://schemas.openxmlformats.org/officeDocument/2006/relationships/hyperlink" Target="https://communicatieportaal.uwv.nl/modules/product/mediabank/default/?ItemId=3219" TargetMode="External"/><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hyperlink" Target="https://communicatieportaal.uwv.nl/modules/product/default/media/?ItemId=3217" TargetMode="Externa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communicatieportaal.uwv.nl/modules/product/mediabank/default/?ItemId=3237" TargetMode="External"/><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hyperlink" Target="https://communicatieportaal.uwv.nl/modules/product/mediabank/default/?ItemId=3219" TargetMode="External"/><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smtClean="0"/>
              <a:t>Klik om de stijl te bewerken</a:t>
            </a:r>
            <a:endParaRPr lang="nl-NL"/>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7E102CFF-8F67-4F7D-B731-D293C177D0BC}" type="datetimeFigureOut">
              <a:rPr lang="nl-NL" smtClean="0"/>
              <a:t>4-9-2023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6D408B47-6DFB-4FD6-9592-C77F8EFC71EA}" type="slidenum">
              <a:rPr lang="nl-NL" smtClean="0"/>
              <a:t>‹nr.›</a:t>
            </a:fld>
            <a:endParaRPr lang="nl-NL"/>
          </a:p>
        </p:txBody>
      </p:sp>
    </p:spTree>
    <p:extLst>
      <p:ext uri="{BB962C8B-B14F-4D97-AF65-F5344CB8AC3E}">
        <p14:creationId xmlns:p14="http://schemas.microsoft.com/office/powerpoint/2010/main" val="1237877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7E102CFF-8F67-4F7D-B731-D293C177D0BC}" type="datetimeFigureOut">
              <a:rPr lang="nl-NL" smtClean="0"/>
              <a:t>4-9-2023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6D408B47-6DFB-4FD6-9592-C77F8EFC71EA}" type="slidenum">
              <a:rPr lang="nl-NL" smtClean="0"/>
              <a:t>‹nr.›</a:t>
            </a:fld>
            <a:endParaRPr lang="nl-NL"/>
          </a:p>
        </p:txBody>
      </p:sp>
    </p:spTree>
    <p:extLst>
      <p:ext uri="{BB962C8B-B14F-4D97-AF65-F5344CB8AC3E}">
        <p14:creationId xmlns:p14="http://schemas.microsoft.com/office/powerpoint/2010/main" val="1291145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7E102CFF-8F67-4F7D-B731-D293C177D0BC}" type="datetimeFigureOut">
              <a:rPr lang="nl-NL" smtClean="0"/>
              <a:t>4-9-2023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6D408B47-6DFB-4FD6-9592-C77F8EFC71EA}" type="slidenum">
              <a:rPr lang="nl-NL" smtClean="0"/>
              <a:t>‹nr.›</a:t>
            </a:fld>
            <a:endParaRPr lang="nl-NL"/>
          </a:p>
        </p:txBody>
      </p:sp>
    </p:spTree>
    <p:extLst>
      <p:ext uri="{BB962C8B-B14F-4D97-AF65-F5344CB8AC3E}">
        <p14:creationId xmlns:p14="http://schemas.microsoft.com/office/powerpoint/2010/main" val="15589679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koloms tekstdia">
    <p:spTree>
      <p:nvGrpSpPr>
        <p:cNvPr id="1" name=""/>
        <p:cNvGrpSpPr/>
        <p:nvPr/>
      </p:nvGrpSpPr>
      <p:grpSpPr>
        <a:xfrm>
          <a:off x="0" y="0"/>
          <a:ext cx="0" cy="0"/>
          <a:chOff x="0" y="0"/>
          <a:chExt cx="0" cy="0"/>
        </a:xfrm>
      </p:grpSpPr>
      <p:sp>
        <p:nvSpPr>
          <p:cNvPr id="10" name="Content Placeholder 8">
            <a:extLst>
              <a:ext uri="{FF2B5EF4-FFF2-40B4-BE49-F238E27FC236}">
                <a16:creationId xmlns:a16="http://schemas.microsoft.com/office/drawing/2014/main" id="{D250301E-BA37-4003-8372-4648E0A0F635}"/>
              </a:ext>
            </a:extLst>
          </p:cNvPr>
          <p:cNvSpPr>
            <a:spLocks noGrp="1"/>
          </p:cNvSpPr>
          <p:nvPr>
            <p:ph sz="quarter" idx="15" hasCustomPrompt="1"/>
          </p:nvPr>
        </p:nvSpPr>
        <p:spPr bwMode="gray">
          <a:xfrm>
            <a:off x="6238500" y="1531939"/>
            <a:ext cx="5382000" cy="4564800"/>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3" name="Footer Placeholder 2">
            <a:extLst>
              <a:ext uri="{FF2B5EF4-FFF2-40B4-BE49-F238E27FC236}">
                <a16:creationId xmlns:a16="http://schemas.microsoft.com/office/drawing/2014/main" id="{37EFEB26-60C1-458C-AEB2-4862977C0198}"/>
              </a:ext>
            </a:extLst>
          </p:cNvPr>
          <p:cNvSpPr>
            <a:spLocks noGrp="1"/>
          </p:cNvSpPr>
          <p:nvPr>
            <p:ph type="ftr" sz="quarter" idx="16"/>
          </p:nvPr>
        </p:nvSpPr>
        <p:spPr bwMode="gray"/>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err="1" smtClean="0">
                <a:ln>
                  <a:noFill/>
                </a:ln>
                <a:solidFill>
                  <a:prstClr val="black">
                    <a:tint val="75000"/>
                  </a:prstClr>
                </a:solidFill>
                <a:effectLst/>
                <a:uLnTx/>
                <a:uFillTx/>
                <a:latin typeface="Calibri" panose="020F0502020204030204"/>
                <a:ea typeface="+mn-ea"/>
                <a:cs typeface="+mn-cs"/>
              </a:rPr>
              <a:t>Dientverleningsconcept</a:t>
            </a:r>
            <a:endParaRPr kumimoji="0" lang="en-GB"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92117778-47BC-4BCE-8D2C-CF8E681EC6E8}"/>
              </a:ext>
            </a:extLst>
          </p:cNvPr>
          <p:cNvSpPr>
            <a:spLocks noGrp="1"/>
          </p:cNvSpPr>
          <p:nvPr>
            <p:ph type="sldNum" sz="quarter" idx="17"/>
          </p:nvPr>
        </p:nvSpPr>
        <p:spPr bwMode="gray"/>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C0F82C-4994-47DA-8D9B-99D78D224F6D}"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‹nr.›</a:t>
            </a:fld>
            <a:endParaRPr kumimoji="0" lang="en-GB"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56" name="Content Placeholder 8">
            <a:extLst>
              <a:ext uri="{FF2B5EF4-FFF2-40B4-BE49-F238E27FC236}">
                <a16:creationId xmlns:a16="http://schemas.microsoft.com/office/drawing/2014/main" id="{8C1E6B3E-1E73-45D6-8003-DABCF8722A4E}"/>
              </a:ext>
            </a:extLst>
          </p:cNvPr>
          <p:cNvSpPr>
            <a:spLocks noGrp="1"/>
          </p:cNvSpPr>
          <p:nvPr>
            <p:ph sz="quarter" idx="14" hasCustomPrompt="1"/>
          </p:nvPr>
        </p:nvSpPr>
        <p:spPr bwMode="gray">
          <a:xfrm>
            <a:off x="571499" y="1531939"/>
            <a:ext cx="53820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5" name="Title 4">
            <a:extLst>
              <a:ext uri="{FF2B5EF4-FFF2-40B4-BE49-F238E27FC236}">
                <a16:creationId xmlns:a16="http://schemas.microsoft.com/office/drawing/2014/main" id="{2F0A3DA3-E97C-4380-A0E1-2C679E9D286B}"/>
              </a:ext>
            </a:extLst>
          </p:cNvPr>
          <p:cNvSpPr>
            <a:spLocks noGrp="1"/>
          </p:cNvSpPr>
          <p:nvPr>
            <p:ph type="title" hasCustomPrompt="1"/>
          </p:nvPr>
        </p:nvSpPr>
        <p:spPr bwMode="gray">
          <a:xfrm>
            <a:off x="571500" y="285752"/>
            <a:ext cx="11049000" cy="1238248"/>
          </a:xfrm>
        </p:spPr>
        <p:txBody>
          <a:bodyPr/>
          <a:lstStyle>
            <a:lvl1pPr>
              <a:defRPr/>
            </a:lvl1pPr>
          </a:lstStyle>
          <a:p>
            <a:r>
              <a:rPr lang="nl-NL" dirty="0"/>
              <a:t>Klik om de titel aan te passen</a:t>
            </a:r>
          </a:p>
        </p:txBody>
      </p:sp>
    </p:spTree>
    <p:extLst>
      <p:ext uri="{BB962C8B-B14F-4D97-AF65-F5344CB8AC3E}">
        <p14:creationId xmlns:p14="http://schemas.microsoft.com/office/powerpoint/2010/main" val="2563617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met titel">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B9D46F1-7B53-49BC-AAB8-96EF24EE67CD}"/>
              </a:ext>
            </a:extLst>
          </p:cNvPr>
          <p:cNvSpPr>
            <a:spLocks noGrp="1"/>
          </p:cNvSpPr>
          <p:nvPr>
            <p:ph type="ftr" sz="quarter" idx="10"/>
          </p:nvPr>
        </p:nvSpPr>
        <p:spPr/>
        <p:txBody>
          <a:bodyPr/>
          <a:lstStyle/>
          <a:p>
            <a:r>
              <a:rPr lang="en-US" dirty="0" smtClean="0"/>
              <a:t> Klankbordgroep Modernisering AJD, 13 </a:t>
            </a:r>
            <a:r>
              <a:rPr lang="en-US" dirty="0" err="1" smtClean="0"/>
              <a:t>februari</a:t>
            </a:r>
            <a:r>
              <a:rPr lang="en-US" dirty="0" smtClean="0"/>
              <a:t> 2020</a:t>
            </a:r>
            <a:endParaRPr lang="en-GB" dirty="0"/>
          </a:p>
        </p:txBody>
      </p:sp>
      <p:sp>
        <p:nvSpPr>
          <p:cNvPr id="6" name="Slide Number Placeholder 5">
            <a:extLst>
              <a:ext uri="{FF2B5EF4-FFF2-40B4-BE49-F238E27FC236}">
                <a16:creationId xmlns:a16="http://schemas.microsoft.com/office/drawing/2014/main" id="{93742462-D01B-45AA-B53A-DF6717EC98D7}"/>
              </a:ext>
            </a:extLst>
          </p:cNvPr>
          <p:cNvSpPr>
            <a:spLocks noGrp="1"/>
          </p:cNvSpPr>
          <p:nvPr>
            <p:ph type="sldNum" sz="quarter" idx="11"/>
          </p:nvPr>
        </p:nvSpPr>
        <p:spPr/>
        <p:txBody>
          <a:bodyPr/>
          <a:lstStyle/>
          <a:p>
            <a:fld id="{EEC0F82C-4994-47DA-8D9B-99D78D224F6D}" type="slidenum">
              <a:rPr lang="en-GB" smtClean="0"/>
              <a:pPr/>
              <a:t>‹nr.›</a:t>
            </a:fld>
            <a:endParaRPr lang="en-GB" dirty="0"/>
          </a:p>
        </p:txBody>
      </p:sp>
      <p:sp>
        <p:nvSpPr>
          <p:cNvPr id="4" name="Title 3">
            <a:extLst>
              <a:ext uri="{FF2B5EF4-FFF2-40B4-BE49-F238E27FC236}">
                <a16:creationId xmlns:a16="http://schemas.microsoft.com/office/drawing/2014/main" id="{1A0B8128-2B51-427E-841C-37BA6C36BD23}"/>
              </a:ext>
            </a:extLst>
          </p:cNvPr>
          <p:cNvSpPr>
            <a:spLocks noGrp="1"/>
          </p:cNvSpPr>
          <p:nvPr>
            <p:ph type="title"/>
          </p:nvPr>
        </p:nvSpPr>
        <p:spPr/>
        <p:txBody>
          <a:bodyPr/>
          <a:lstStyle/>
          <a:p>
            <a:r>
              <a:rPr lang="nl-NL"/>
              <a:t>Klik om stijl te bewerken</a:t>
            </a:r>
            <a:endParaRPr lang="en-GB" dirty="0"/>
          </a:p>
        </p:txBody>
      </p:sp>
    </p:spTree>
    <p:extLst>
      <p:ext uri="{BB962C8B-B14F-4D97-AF65-F5344CB8AC3E}">
        <p14:creationId xmlns:p14="http://schemas.microsoft.com/office/powerpoint/2010/main" val="40823194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kstdia">
    <p:bg bwMode="gray">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172AF8-2858-4875-979F-A10C1ECEB2A2}"/>
              </a:ext>
            </a:extLst>
          </p:cNvPr>
          <p:cNvSpPr>
            <a:spLocks noGrp="1"/>
          </p:cNvSpPr>
          <p:nvPr>
            <p:ph type="ftr" sz="quarter" idx="11"/>
          </p:nvPr>
        </p:nvSpPr>
        <p:spPr bwMode="gray"/>
        <p:txBody>
          <a:bodyPr/>
          <a:lstStyle/>
          <a:p>
            <a:r>
              <a:rPr lang="nb-NO" smtClean="0"/>
              <a:t> Klankbordgroep Modernisering AJD, 13 februari 2020</a:t>
            </a:r>
            <a:endParaRPr lang="en-GB" dirty="0"/>
          </a:p>
        </p:txBody>
      </p:sp>
      <p:sp>
        <p:nvSpPr>
          <p:cNvPr id="6" name="Slide Number Placeholder 5">
            <a:extLst>
              <a:ext uri="{FF2B5EF4-FFF2-40B4-BE49-F238E27FC236}">
                <a16:creationId xmlns:a16="http://schemas.microsoft.com/office/drawing/2014/main" id="{75326E91-5FEA-4222-A63C-016D192BFC16}"/>
              </a:ext>
            </a:extLst>
          </p:cNvPr>
          <p:cNvSpPr>
            <a:spLocks noGrp="1"/>
          </p:cNvSpPr>
          <p:nvPr>
            <p:ph type="sldNum" sz="quarter" idx="12"/>
          </p:nvPr>
        </p:nvSpPr>
        <p:spPr bwMode="gray"/>
        <p:txBody>
          <a:bodyPr/>
          <a:lstStyle/>
          <a:p>
            <a:fld id="{EEC0F82C-4994-47DA-8D9B-99D78D224F6D}" type="slidenum">
              <a:rPr lang="en-GB" smtClean="0"/>
              <a:t>‹nr.›</a:t>
            </a:fld>
            <a:endParaRPr lang="en-GB" dirty="0"/>
          </a:p>
        </p:txBody>
      </p:sp>
      <p:sp>
        <p:nvSpPr>
          <p:cNvPr id="4" name="Title 3">
            <a:extLst>
              <a:ext uri="{FF2B5EF4-FFF2-40B4-BE49-F238E27FC236}">
                <a16:creationId xmlns:a16="http://schemas.microsoft.com/office/drawing/2014/main" id="{AB36A290-E48A-4861-A14A-DB0D867AEE2D}"/>
              </a:ext>
            </a:extLst>
          </p:cNvPr>
          <p:cNvSpPr>
            <a:spLocks noGrp="1"/>
          </p:cNvSpPr>
          <p:nvPr>
            <p:ph type="title"/>
          </p:nvPr>
        </p:nvSpPr>
        <p:spPr>
          <a:xfrm>
            <a:off x="838200" y="365129"/>
            <a:ext cx="10515600" cy="1325563"/>
          </a:xfrm>
        </p:spPr>
        <p:txBody>
          <a:bodyPr/>
          <a:lstStyle/>
          <a:p>
            <a:r>
              <a:rPr lang="en-US" dirty="0"/>
              <a:t>Click to edit Master title style</a:t>
            </a:r>
            <a:endParaRPr lang="en-GB" dirty="0"/>
          </a:p>
        </p:txBody>
      </p:sp>
      <p:sp>
        <p:nvSpPr>
          <p:cNvPr id="9" name="Content Placeholder 8">
            <a:extLst>
              <a:ext uri="{FF2B5EF4-FFF2-40B4-BE49-F238E27FC236}">
                <a16:creationId xmlns:a16="http://schemas.microsoft.com/office/drawing/2014/main" id="{8FEA9182-444B-47BE-8176-55B363FE1507}"/>
              </a:ext>
            </a:extLst>
          </p:cNvPr>
          <p:cNvSpPr>
            <a:spLocks noGrp="1"/>
          </p:cNvSpPr>
          <p:nvPr>
            <p:ph sz="quarter" idx="14"/>
          </p:nvPr>
        </p:nvSpPr>
        <p:spPr>
          <a:xfrm>
            <a:off x="838200" y="1824563"/>
            <a:ext cx="10530000" cy="43200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86240732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Startdia 01">
    <p:bg bwMode="gray">
      <p:bgPr>
        <a:solidFill>
          <a:srgbClr val="B9E2FF"/>
        </a:solidFill>
        <a:effectLst/>
      </p:bgPr>
    </p:bg>
    <p:spTree>
      <p:nvGrpSpPr>
        <p:cNvPr id="1" name=""/>
        <p:cNvGrpSpPr/>
        <p:nvPr/>
      </p:nvGrpSpPr>
      <p:grpSpPr>
        <a:xfrm>
          <a:off x="0" y="0"/>
          <a:ext cx="0" cy="0"/>
          <a:chOff x="0" y="0"/>
          <a:chExt cx="0" cy="0"/>
        </a:xfrm>
      </p:grpSpPr>
      <p:sp>
        <p:nvSpPr>
          <p:cNvPr id="157" name="Rectangle 156">
            <a:extLst>
              <a:ext uri="{FF2B5EF4-FFF2-40B4-BE49-F238E27FC236}">
                <a16:creationId xmlns:a16="http://schemas.microsoft.com/office/drawing/2014/main" id="{AA074DAD-76C0-489E-8DA4-03B808D0C386}"/>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5" name="Text Placeholder 3">
            <a:extLst>
              <a:ext uri="{FF2B5EF4-FFF2-40B4-BE49-F238E27FC236}">
                <a16:creationId xmlns:a16="http://schemas.microsoft.com/office/drawing/2014/main" id="{7EA41BEC-EB05-47C6-A67D-D3307419223F}"/>
              </a:ext>
            </a:extLst>
          </p:cNvPr>
          <p:cNvSpPr txBox="1">
            <a:spLocks noChangeAspect="1"/>
          </p:cNvSpPr>
          <p:nvPr userDrawn="1"/>
        </p:nvSpPr>
        <p:spPr bwMode="gray">
          <a:xfrm>
            <a:off x="10491925" y="6012000"/>
            <a:ext cx="846000" cy="846000"/>
          </a:xfrm>
          <a:prstGeom prst="rect">
            <a:avLst/>
          </a:prstGeom>
          <a:blipFill>
            <a:blip r:embed="rId2" cstate="email">
              <a:extLst>
                <a:ext uri="{28A0092B-C50C-407E-A947-70E740481C1C}">
                  <a14:useLocalDpi xmlns:a14="http://schemas.microsoft.com/office/drawing/2010/main"/>
                </a:ext>
              </a:extLst>
            </a:blip>
            <a:stretch>
              <a:fillRect/>
            </a:stretch>
          </a:blipFill>
          <a:ln>
            <a:solidFill>
              <a:srgbClr val="0078D2"/>
            </a:solidFill>
          </a:ln>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
        <p:nvSpPr>
          <p:cNvPr id="151" name="Picture Placeholder 150">
            <a:extLst>
              <a:ext uri="{FF2B5EF4-FFF2-40B4-BE49-F238E27FC236}">
                <a16:creationId xmlns:a16="http://schemas.microsoft.com/office/drawing/2014/main" id="{9CC7415E-1AE2-4F73-9611-A711175E7758}"/>
              </a:ext>
            </a:extLst>
          </p:cNvPr>
          <p:cNvSpPr>
            <a:spLocks noGrp="1"/>
          </p:cNvSpPr>
          <p:nvPr>
            <p:ph type="pic" sz="quarter" idx="14" hasCustomPrompt="1"/>
          </p:nvPr>
        </p:nvSpPr>
        <p:spPr bwMode="gray">
          <a:xfrm>
            <a:off x="-600" y="5"/>
            <a:ext cx="12193200" cy="6857995"/>
          </a:xfrm>
          <a:custGeom>
            <a:avLst/>
            <a:gdLst>
              <a:gd name="connsiteX0" fmla="*/ 0 w 12193200"/>
              <a:gd name="connsiteY0" fmla="*/ 0 h 6857995"/>
              <a:gd name="connsiteX1" fmla="*/ 12193200 w 12193200"/>
              <a:gd name="connsiteY1" fmla="*/ 0 h 6857995"/>
              <a:gd name="connsiteX2" fmla="*/ 12193200 w 12193200"/>
              <a:gd name="connsiteY2" fmla="*/ 6857995 h 6857995"/>
              <a:gd name="connsiteX3" fmla="*/ 11338525 w 12193200"/>
              <a:gd name="connsiteY3" fmla="*/ 6857995 h 6857995"/>
              <a:gd name="connsiteX4" fmla="*/ 11338525 w 12193200"/>
              <a:gd name="connsiteY4" fmla="*/ 6011996 h 6857995"/>
              <a:gd name="connsiteX5" fmla="*/ 10492525 w 12193200"/>
              <a:gd name="connsiteY5" fmla="*/ 6011996 h 6857995"/>
              <a:gd name="connsiteX6" fmla="*/ 10492525 w 12193200"/>
              <a:gd name="connsiteY6" fmla="*/ 6857995 h 6857995"/>
              <a:gd name="connsiteX7" fmla="*/ 0 w 12193200"/>
              <a:gd name="connsiteY7" fmla="*/ 6857995 h 685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200" h="6857995">
                <a:moveTo>
                  <a:pt x="0" y="0"/>
                </a:moveTo>
                <a:lnTo>
                  <a:pt x="12193200" y="0"/>
                </a:lnTo>
                <a:lnTo>
                  <a:pt x="12193200" y="6857995"/>
                </a:lnTo>
                <a:lnTo>
                  <a:pt x="11338525" y="6857995"/>
                </a:lnTo>
                <a:lnTo>
                  <a:pt x="11338525" y="6011996"/>
                </a:lnTo>
                <a:lnTo>
                  <a:pt x="10492525" y="6011996"/>
                </a:lnTo>
                <a:lnTo>
                  <a:pt x="10492525" y="6857995"/>
                </a:lnTo>
                <a:lnTo>
                  <a:pt x="0" y="6857995"/>
                </a:lnTo>
                <a:close/>
              </a:path>
            </a:pathLst>
          </a:custGeom>
          <a:solidFill>
            <a:srgbClr val="CCCCCC"/>
          </a:solidFill>
        </p:spPr>
        <p:txBody>
          <a:bodyPr wrap="square" lIns="0" tIns="0" rIns="0" bIns="1116000" anchor="ctr" anchorCtr="0">
            <a:noAutofit/>
          </a:bodyPr>
          <a:lstStyle>
            <a:lvl1pPr marL="0" indent="0" algn="ctr">
              <a:spcAft>
                <a:spcPts val="0"/>
              </a:spcAft>
              <a:buNone/>
              <a:defRPr/>
            </a:lvl1pPr>
          </a:lstStyle>
          <a:p>
            <a:r>
              <a:rPr lang="nl-NL"/>
              <a:t>Klik om foto toe te voegen.</a:t>
            </a:r>
            <a:br>
              <a:rPr lang="nl-NL"/>
            </a:br>
            <a:r>
              <a:rPr lang="nl-NL"/>
              <a:t>Foto’s kun je kiezen uit de Mediabank in het UWV Communicatieportaal. </a:t>
            </a:r>
          </a:p>
        </p:txBody>
      </p:sp>
      <p:grpSp>
        <p:nvGrpSpPr>
          <p:cNvPr id="5" name="Group 4">
            <a:extLst>
              <a:ext uri="{FF2B5EF4-FFF2-40B4-BE49-F238E27FC236}">
                <a16:creationId xmlns:a16="http://schemas.microsoft.com/office/drawing/2014/main" id="{AD0759DD-32FC-455D-A781-D010C742EF44}"/>
              </a:ext>
            </a:extLst>
          </p:cNvPr>
          <p:cNvGrpSpPr/>
          <p:nvPr userDrawn="1"/>
        </p:nvGrpSpPr>
        <p:grpSpPr bwMode="gray">
          <a:xfrm>
            <a:off x="-329239" y="-319423"/>
            <a:ext cx="12846009" cy="7500113"/>
            <a:chOff x="-329239" y="-319423"/>
            <a:chExt cx="12846009" cy="7500113"/>
          </a:xfrm>
        </p:grpSpPr>
        <p:grpSp>
          <p:nvGrpSpPr>
            <p:cNvPr id="6" name="Group 5">
              <a:extLst>
                <a:ext uri="{FF2B5EF4-FFF2-40B4-BE49-F238E27FC236}">
                  <a16:creationId xmlns:a16="http://schemas.microsoft.com/office/drawing/2014/main" id="{2A39C751-F79A-4C9F-8CAD-AAC1FC8FFBB2}"/>
                </a:ext>
              </a:extLst>
            </p:cNvPr>
            <p:cNvGrpSpPr/>
            <p:nvPr userDrawn="1"/>
          </p:nvGrpSpPr>
          <p:grpSpPr bwMode="gray">
            <a:xfrm>
              <a:off x="-329239" y="0"/>
              <a:ext cx="240289" cy="6858000"/>
              <a:chOff x="-319714" y="0"/>
              <a:chExt cx="240289" cy="6858000"/>
            </a:xfrm>
          </p:grpSpPr>
          <p:sp>
            <p:nvSpPr>
              <p:cNvPr id="125" name="Line 230">
                <a:extLst>
                  <a:ext uri="{FF2B5EF4-FFF2-40B4-BE49-F238E27FC236}">
                    <a16:creationId xmlns:a16="http://schemas.microsoft.com/office/drawing/2014/main" id="{D4E4550A-9534-48B0-89D5-CEABDD136C56}"/>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6" name="Line 232">
                <a:extLst>
                  <a:ext uri="{FF2B5EF4-FFF2-40B4-BE49-F238E27FC236}">
                    <a16:creationId xmlns:a16="http://schemas.microsoft.com/office/drawing/2014/main" id="{BACE104E-24A0-48C4-9D0A-0E4DCF459B15}"/>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7" name="Line 234">
                <a:extLst>
                  <a:ext uri="{FF2B5EF4-FFF2-40B4-BE49-F238E27FC236}">
                    <a16:creationId xmlns:a16="http://schemas.microsoft.com/office/drawing/2014/main" id="{3BE0526B-EF66-4DE0-A6B3-3055BC124897}"/>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8" name="Line 236">
                <a:extLst>
                  <a:ext uri="{FF2B5EF4-FFF2-40B4-BE49-F238E27FC236}">
                    <a16:creationId xmlns:a16="http://schemas.microsoft.com/office/drawing/2014/main" id="{7144D54E-C6DE-4EB0-BAD5-743BBDE5DEA0}"/>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9" name="Line 238">
                <a:extLst>
                  <a:ext uri="{FF2B5EF4-FFF2-40B4-BE49-F238E27FC236}">
                    <a16:creationId xmlns:a16="http://schemas.microsoft.com/office/drawing/2014/main" id="{B3AD767A-05BF-430F-AD2D-A1A613607DE2}"/>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0" name="Line 240">
                <a:extLst>
                  <a:ext uri="{FF2B5EF4-FFF2-40B4-BE49-F238E27FC236}">
                    <a16:creationId xmlns:a16="http://schemas.microsoft.com/office/drawing/2014/main" id="{AD9A245B-D780-4984-A143-0551F87558CB}"/>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1" name="Line 244">
                <a:extLst>
                  <a:ext uri="{FF2B5EF4-FFF2-40B4-BE49-F238E27FC236}">
                    <a16:creationId xmlns:a16="http://schemas.microsoft.com/office/drawing/2014/main" id="{1372843A-4ABB-49CA-B672-7E3900DBAFA7}"/>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2" name="Line 246">
                <a:extLst>
                  <a:ext uri="{FF2B5EF4-FFF2-40B4-BE49-F238E27FC236}">
                    <a16:creationId xmlns:a16="http://schemas.microsoft.com/office/drawing/2014/main" id="{8DA48B56-583E-4621-9B40-B255EB06B9A0}"/>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3" name="Line 250">
                <a:extLst>
                  <a:ext uri="{FF2B5EF4-FFF2-40B4-BE49-F238E27FC236}">
                    <a16:creationId xmlns:a16="http://schemas.microsoft.com/office/drawing/2014/main" id="{6612D117-54F4-449C-88D5-9BAEEF80B4F0}"/>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4" name="Line 252">
                <a:extLst>
                  <a:ext uri="{FF2B5EF4-FFF2-40B4-BE49-F238E27FC236}">
                    <a16:creationId xmlns:a16="http://schemas.microsoft.com/office/drawing/2014/main" id="{F614BC26-F978-4DF1-82FC-2604353AEE61}"/>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5" name="Line 254">
                <a:extLst>
                  <a:ext uri="{FF2B5EF4-FFF2-40B4-BE49-F238E27FC236}">
                    <a16:creationId xmlns:a16="http://schemas.microsoft.com/office/drawing/2014/main" id="{6EB9F091-8AFC-4D1C-8A5B-83BBA8CD3B2D}"/>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6" name="Line 256">
                <a:extLst>
                  <a:ext uri="{FF2B5EF4-FFF2-40B4-BE49-F238E27FC236}">
                    <a16:creationId xmlns:a16="http://schemas.microsoft.com/office/drawing/2014/main" id="{612A84F4-1D81-4CD8-94B2-503E62C0169F}"/>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7" name="Line 258">
                <a:extLst>
                  <a:ext uri="{FF2B5EF4-FFF2-40B4-BE49-F238E27FC236}">
                    <a16:creationId xmlns:a16="http://schemas.microsoft.com/office/drawing/2014/main" id="{3B7A35D3-9234-414B-9FE4-CC6A820D76A3}"/>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8" name="Line 260">
                <a:extLst>
                  <a:ext uri="{FF2B5EF4-FFF2-40B4-BE49-F238E27FC236}">
                    <a16:creationId xmlns:a16="http://schemas.microsoft.com/office/drawing/2014/main" id="{CE8CCC7E-0874-4623-843B-4D79D000FFD7}"/>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9" name="Line 262">
                <a:extLst>
                  <a:ext uri="{FF2B5EF4-FFF2-40B4-BE49-F238E27FC236}">
                    <a16:creationId xmlns:a16="http://schemas.microsoft.com/office/drawing/2014/main" id="{AF182FE8-6E58-4DC5-8F76-BF4784891027}"/>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0" name="Line 264">
                <a:extLst>
                  <a:ext uri="{FF2B5EF4-FFF2-40B4-BE49-F238E27FC236}">
                    <a16:creationId xmlns:a16="http://schemas.microsoft.com/office/drawing/2014/main" id="{8A502D56-682E-469D-84E2-17A9B0151292}"/>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1" name="Line 266">
                <a:extLst>
                  <a:ext uri="{FF2B5EF4-FFF2-40B4-BE49-F238E27FC236}">
                    <a16:creationId xmlns:a16="http://schemas.microsoft.com/office/drawing/2014/main" id="{1C70F6EB-46AB-479C-9CED-87F044F7EF28}"/>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2" name="Line 268">
                <a:extLst>
                  <a:ext uri="{FF2B5EF4-FFF2-40B4-BE49-F238E27FC236}">
                    <a16:creationId xmlns:a16="http://schemas.microsoft.com/office/drawing/2014/main" id="{1825447B-BF9F-49F9-B5A5-9819989C5E3E}"/>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3" name="Line 270">
                <a:extLst>
                  <a:ext uri="{FF2B5EF4-FFF2-40B4-BE49-F238E27FC236}">
                    <a16:creationId xmlns:a16="http://schemas.microsoft.com/office/drawing/2014/main" id="{6AA68894-E6F1-45F5-A2C2-54FBBCFBF24E}"/>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4" name="Line 272">
                <a:extLst>
                  <a:ext uri="{FF2B5EF4-FFF2-40B4-BE49-F238E27FC236}">
                    <a16:creationId xmlns:a16="http://schemas.microsoft.com/office/drawing/2014/main" id="{B05BE89D-07E7-48CF-9A85-8BD3F85FF7D7}"/>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5" name="Line 274">
                <a:extLst>
                  <a:ext uri="{FF2B5EF4-FFF2-40B4-BE49-F238E27FC236}">
                    <a16:creationId xmlns:a16="http://schemas.microsoft.com/office/drawing/2014/main" id="{75FE4875-C4F0-4EE8-9D3B-E8585EA81E9D}"/>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6" name="Line 276">
                <a:extLst>
                  <a:ext uri="{FF2B5EF4-FFF2-40B4-BE49-F238E27FC236}">
                    <a16:creationId xmlns:a16="http://schemas.microsoft.com/office/drawing/2014/main" id="{BF165D1F-7B9E-4576-869D-2930A8E5D856}"/>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7" name="Line 278">
                <a:extLst>
                  <a:ext uri="{FF2B5EF4-FFF2-40B4-BE49-F238E27FC236}">
                    <a16:creationId xmlns:a16="http://schemas.microsoft.com/office/drawing/2014/main" id="{187C0853-1187-4A3A-A7B4-ED112B95515D}"/>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8" name="Line 256">
                <a:extLst>
                  <a:ext uri="{FF2B5EF4-FFF2-40B4-BE49-F238E27FC236}">
                    <a16:creationId xmlns:a16="http://schemas.microsoft.com/office/drawing/2014/main" id="{A396EB3D-97B6-4151-8E5C-78310124D677}"/>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9" name="Line 234">
                <a:extLst>
                  <a:ext uri="{FF2B5EF4-FFF2-40B4-BE49-F238E27FC236}">
                    <a16:creationId xmlns:a16="http://schemas.microsoft.com/office/drawing/2014/main" id="{95EFAB28-808E-41AA-AE40-D2F0542CF766}"/>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7" name="Group 6">
              <a:extLst>
                <a:ext uri="{FF2B5EF4-FFF2-40B4-BE49-F238E27FC236}">
                  <a16:creationId xmlns:a16="http://schemas.microsoft.com/office/drawing/2014/main" id="{4512F678-4BF9-47FA-BD10-B63B4569B4A8}"/>
                </a:ext>
              </a:extLst>
            </p:cNvPr>
            <p:cNvGrpSpPr/>
            <p:nvPr userDrawn="1"/>
          </p:nvGrpSpPr>
          <p:grpSpPr bwMode="gray">
            <a:xfrm>
              <a:off x="0" y="-319423"/>
              <a:ext cx="12192000" cy="232538"/>
              <a:chOff x="0" y="-319423"/>
              <a:chExt cx="12192000" cy="232538"/>
            </a:xfrm>
          </p:grpSpPr>
          <p:sp>
            <p:nvSpPr>
              <p:cNvPr id="81" name="Line 146">
                <a:extLst>
                  <a:ext uri="{FF2B5EF4-FFF2-40B4-BE49-F238E27FC236}">
                    <a16:creationId xmlns:a16="http://schemas.microsoft.com/office/drawing/2014/main" id="{66BB24E7-D8B0-4B80-92B5-C3830FDC666A}"/>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2" name="Line 148">
                <a:extLst>
                  <a:ext uri="{FF2B5EF4-FFF2-40B4-BE49-F238E27FC236}">
                    <a16:creationId xmlns:a16="http://schemas.microsoft.com/office/drawing/2014/main" id="{3F0DF605-E069-4065-98AC-7A2EF3272393}"/>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3" name="Line 150">
                <a:extLst>
                  <a:ext uri="{FF2B5EF4-FFF2-40B4-BE49-F238E27FC236}">
                    <a16:creationId xmlns:a16="http://schemas.microsoft.com/office/drawing/2014/main" id="{D6418495-F47F-4C32-ADF8-AA5F103621C7}"/>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4" name="Line 152">
                <a:extLst>
                  <a:ext uri="{FF2B5EF4-FFF2-40B4-BE49-F238E27FC236}">
                    <a16:creationId xmlns:a16="http://schemas.microsoft.com/office/drawing/2014/main" id="{C19B8F14-B6A1-42A2-9F48-1132D9A4270B}"/>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5" name="Line 154">
                <a:extLst>
                  <a:ext uri="{FF2B5EF4-FFF2-40B4-BE49-F238E27FC236}">
                    <a16:creationId xmlns:a16="http://schemas.microsoft.com/office/drawing/2014/main" id="{A85B8425-2253-4BC0-8C3C-A7C7F111236E}"/>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6" name="Line 156">
                <a:extLst>
                  <a:ext uri="{FF2B5EF4-FFF2-40B4-BE49-F238E27FC236}">
                    <a16:creationId xmlns:a16="http://schemas.microsoft.com/office/drawing/2014/main" id="{6D37C6FE-B169-488C-B2A6-3DA945473809}"/>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7" name="Line 158">
                <a:extLst>
                  <a:ext uri="{FF2B5EF4-FFF2-40B4-BE49-F238E27FC236}">
                    <a16:creationId xmlns:a16="http://schemas.microsoft.com/office/drawing/2014/main" id="{0CE50062-45AF-4A1A-8FE7-D70BF5143E99}"/>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8" name="Line 160">
                <a:extLst>
                  <a:ext uri="{FF2B5EF4-FFF2-40B4-BE49-F238E27FC236}">
                    <a16:creationId xmlns:a16="http://schemas.microsoft.com/office/drawing/2014/main" id="{51AEA080-BD1E-491C-8139-C5C1F0943858}"/>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9" name="Line 162">
                <a:extLst>
                  <a:ext uri="{FF2B5EF4-FFF2-40B4-BE49-F238E27FC236}">
                    <a16:creationId xmlns:a16="http://schemas.microsoft.com/office/drawing/2014/main" id="{29ED668D-4214-4237-9834-BA33BB43DCBD}"/>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0" name="Line 164">
                <a:extLst>
                  <a:ext uri="{FF2B5EF4-FFF2-40B4-BE49-F238E27FC236}">
                    <a16:creationId xmlns:a16="http://schemas.microsoft.com/office/drawing/2014/main" id="{ADC0B329-6524-4599-8160-BAA50AF4CBC9}"/>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1" name="Line 166">
                <a:extLst>
                  <a:ext uri="{FF2B5EF4-FFF2-40B4-BE49-F238E27FC236}">
                    <a16:creationId xmlns:a16="http://schemas.microsoft.com/office/drawing/2014/main" id="{954827C4-55F3-44E2-B3BA-7BDD41C6A8FF}"/>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2" name="Line 168">
                <a:extLst>
                  <a:ext uri="{FF2B5EF4-FFF2-40B4-BE49-F238E27FC236}">
                    <a16:creationId xmlns:a16="http://schemas.microsoft.com/office/drawing/2014/main" id="{C9432060-A195-4ED4-8484-C83CD53B89CD}"/>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3" name="Line 170">
                <a:extLst>
                  <a:ext uri="{FF2B5EF4-FFF2-40B4-BE49-F238E27FC236}">
                    <a16:creationId xmlns:a16="http://schemas.microsoft.com/office/drawing/2014/main" id="{8075712D-3E17-447F-9017-FFF04E6D14DE}"/>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4" name="Line 172">
                <a:extLst>
                  <a:ext uri="{FF2B5EF4-FFF2-40B4-BE49-F238E27FC236}">
                    <a16:creationId xmlns:a16="http://schemas.microsoft.com/office/drawing/2014/main" id="{C9DB9AAF-0040-4E6E-A441-A9C3DA03E746}"/>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5" name="Line 174">
                <a:extLst>
                  <a:ext uri="{FF2B5EF4-FFF2-40B4-BE49-F238E27FC236}">
                    <a16:creationId xmlns:a16="http://schemas.microsoft.com/office/drawing/2014/main" id="{0A2477F8-93E4-4D00-9FB0-A85E99CEFC1E}"/>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6" name="Line 176">
                <a:extLst>
                  <a:ext uri="{FF2B5EF4-FFF2-40B4-BE49-F238E27FC236}">
                    <a16:creationId xmlns:a16="http://schemas.microsoft.com/office/drawing/2014/main" id="{C61EC35D-4E9B-4321-ACFB-01AAE4BAD2DD}"/>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7" name="Line 178">
                <a:extLst>
                  <a:ext uri="{FF2B5EF4-FFF2-40B4-BE49-F238E27FC236}">
                    <a16:creationId xmlns:a16="http://schemas.microsoft.com/office/drawing/2014/main" id="{984CA8DE-653F-494B-B6F0-216AAD662433}"/>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8" name="Line 180">
                <a:extLst>
                  <a:ext uri="{FF2B5EF4-FFF2-40B4-BE49-F238E27FC236}">
                    <a16:creationId xmlns:a16="http://schemas.microsoft.com/office/drawing/2014/main" id="{C35A61D6-4854-4496-A5E9-D7E73D68FDAA}"/>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9" name="Line 182">
                <a:extLst>
                  <a:ext uri="{FF2B5EF4-FFF2-40B4-BE49-F238E27FC236}">
                    <a16:creationId xmlns:a16="http://schemas.microsoft.com/office/drawing/2014/main" id="{73EA0933-2626-4BB8-8A4B-158E6DAA89DC}"/>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0" name="Line 184">
                <a:extLst>
                  <a:ext uri="{FF2B5EF4-FFF2-40B4-BE49-F238E27FC236}">
                    <a16:creationId xmlns:a16="http://schemas.microsoft.com/office/drawing/2014/main" id="{0136451E-1F1F-4055-8EAE-981E9BC2D660}"/>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1" name="Line 186">
                <a:extLst>
                  <a:ext uri="{FF2B5EF4-FFF2-40B4-BE49-F238E27FC236}">
                    <a16:creationId xmlns:a16="http://schemas.microsoft.com/office/drawing/2014/main" id="{299631BA-3D05-4B83-845B-B2C4DDC3317B}"/>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2" name="Line 188">
                <a:extLst>
                  <a:ext uri="{FF2B5EF4-FFF2-40B4-BE49-F238E27FC236}">
                    <a16:creationId xmlns:a16="http://schemas.microsoft.com/office/drawing/2014/main" id="{1525F65D-164B-44D9-9C76-FDFC5A95880F}"/>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3" name="Line 190">
                <a:extLst>
                  <a:ext uri="{FF2B5EF4-FFF2-40B4-BE49-F238E27FC236}">
                    <a16:creationId xmlns:a16="http://schemas.microsoft.com/office/drawing/2014/main" id="{3C265673-A391-4408-B554-078964BDE322}"/>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4" name="Line 192">
                <a:extLst>
                  <a:ext uri="{FF2B5EF4-FFF2-40B4-BE49-F238E27FC236}">
                    <a16:creationId xmlns:a16="http://schemas.microsoft.com/office/drawing/2014/main" id="{D4DDB28A-0186-4DAB-B334-05A721A24B63}"/>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5" name="Line 194">
                <a:extLst>
                  <a:ext uri="{FF2B5EF4-FFF2-40B4-BE49-F238E27FC236}">
                    <a16:creationId xmlns:a16="http://schemas.microsoft.com/office/drawing/2014/main" id="{523E4B65-4617-4707-93B1-2F8CFDB1B807}"/>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6" name="Line 196">
                <a:extLst>
                  <a:ext uri="{FF2B5EF4-FFF2-40B4-BE49-F238E27FC236}">
                    <a16:creationId xmlns:a16="http://schemas.microsoft.com/office/drawing/2014/main" id="{F04E5044-D267-4B24-ACE6-756EAA71675A}"/>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7" name="Line 198">
                <a:extLst>
                  <a:ext uri="{FF2B5EF4-FFF2-40B4-BE49-F238E27FC236}">
                    <a16:creationId xmlns:a16="http://schemas.microsoft.com/office/drawing/2014/main" id="{61CDE2CE-D44C-44AF-AA9F-9B45DC500611}"/>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8" name="Line 200">
                <a:extLst>
                  <a:ext uri="{FF2B5EF4-FFF2-40B4-BE49-F238E27FC236}">
                    <a16:creationId xmlns:a16="http://schemas.microsoft.com/office/drawing/2014/main" id="{B9315FB6-7EC2-4BCD-AD02-22A39463963C}"/>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9" name="Line 202">
                <a:extLst>
                  <a:ext uri="{FF2B5EF4-FFF2-40B4-BE49-F238E27FC236}">
                    <a16:creationId xmlns:a16="http://schemas.microsoft.com/office/drawing/2014/main" id="{81FE896A-4CF4-4FEC-B9C3-FC863B06360A}"/>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0" name="Line 204">
                <a:extLst>
                  <a:ext uri="{FF2B5EF4-FFF2-40B4-BE49-F238E27FC236}">
                    <a16:creationId xmlns:a16="http://schemas.microsoft.com/office/drawing/2014/main" id="{BD7DD4DD-C781-468A-9007-0D1D0C7E3A24}"/>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1" name="Line 206">
                <a:extLst>
                  <a:ext uri="{FF2B5EF4-FFF2-40B4-BE49-F238E27FC236}">
                    <a16:creationId xmlns:a16="http://schemas.microsoft.com/office/drawing/2014/main" id="{C4A2457B-7CF7-4D89-A8D4-E895231D621A}"/>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2" name="Line 208">
                <a:extLst>
                  <a:ext uri="{FF2B5EF4-FFF2-40B4-BE49-F238E27FC236}">
                    <a16:creationId xmlns:a16="http://schemas.microsoft.com/office/drawing/2014/main" id="{0BDD61AE-38BF-4280-A931-087A2BD5D05F}"/>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3" name="Line 210">
                <a:extLst>
                  <a:ext uri="{FF2B5EF4-FFF2-40B4-BE49-F238E27FC236}">
                    <a16:creationId xmlns:a16="http://schemas.microsoft.com/office/drawing/2014/main" id="{E4173E12-B134-4F0F-B28F-EB07F5CD853A}"/>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4" name="Line 212">
                <a:extLst>
                  <a:ext uri="{FF2B5EF4-FFF2-40B4-BE49-F238E27FC236}">
                    <a16:creationId xmlns:a16="http://schemas.microsoft.com/office/drawing/2014/main" id="{01B0E40A-221A-4F65-80DA-A9515F93FA9F}"/>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5" name="Line 214">
                <a:extLst>
                  <a:ext uri="{FF2B5EF4-FFF2-40B4-BE49-F238E27FC236}">
                    <a16:creationId xmlns:a16="http://schemas.microsoft.com/office/drawing/2014/main" id="{827CCD90-A07F-452D-AAEA-4AA00EDCA74E}"/>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6" name="Line 216">
                <a:extLst>
                  <a:ext uri="{FF2B5EF4-FFF2-40B4-BE49-F238E27FC236}">
                    <a16:creationId xmlns:a16="http://schemas.microsoft.com/office/drawing/2014/main" id="{35574CB8-EB8F-4306-9550-20D8EEE58578}"/>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7" name="Line 218">
                <a:extLst>
                  <a:ext uri="{FF2B5EF4-FFF2-40B4-BE49-F238E27FC236}">
                    <a16:creationId xmlns:a16="http://schemas.microsoft.com/office/drawing/2014/main" id="{5A1AAAA1-FF9B-4E97-B86C-FB8E3D762C1D}"/>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8" name="Line 220">
                <a:extLst>
                  <a:ext uri="{FF2B5EF4-FFF2-40B4-BE49-F238E27FC236}">
                    <a16:creationId xmlns:a16="http://schemas.microsoft.com/office/drawing/2014/main" id="{8385E408-0830-4B9B-84D3-C585AE95F1CF}"/>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9" name="Line 222">
                <a:extLst>
                  <a:ext uri="{FF2B5EF4-FFF2-40B4-BE49-F238E27FC236}">
                    <a16:creationId xmlns:a16="http://schemas.microsoft.com/office/drawing/2014/main" id="{F1CA636E-2580-49FB-B0FC-FC49EB366B45}"/>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0" name="Line 224">
                <a:extLst>
                  <a:ext uri="{FF2B5EF4-FFF2-40B4-BE49-F238E27FC236}">
                    <a16:creationId xmlns:a16="http://schemas.microsoft.com/office/drawing/2014/main" id="{521B31CE-8639-405E-AE8B-CFC62416335E}"/>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1" name="Line 226">
                <a:extLst>
                  <a:ext uri="{FF2B5EF4-FFF2-40B4-BE49-F238E27FC236}">
                    <a16:creationId xmlns:a16="http://schemas.microsoft.com/office/drawing/2014/main" id="{4D398F7C-424D-4279-9ABC-26B114685A17}"/>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2" name="Line 228">
                <a:extLst>
                  <a:ext uri="{FF2B5EF4-FFF2-40B4-BE49-F238E27FC236}">
                    <a16:creationId xmlns:a16="http://schemas.microsoft.com/office/drawing/2014/main" id="{2CB5F778-A0EB-4148-971F-6041907C7DF8}"/>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3" name="Line 146">
                <a:extLst>
                  <a:ext uri="{FF2B5EF4-FFF2-40B4-BE49-F238E27FC236}">
                    <a16:creationId xmlns:a16="http://schemas.microsoft.com/office/drawing/2014/main" id="{8CA4CE63-E1FA-468C-99F9-D45DA805B8A5}"/>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4" name="Line 204">
                <a:extLst>
                  <a:ext uri="{FF2B5EF4-FFF2-40B4-BE49-F238E27FC236}">
                    <a16:creationId xmlns:a16="http://schemas.microsoft.com/office/drawing/2014/main" id="{6ABE99F5-E441-4A77-AC24-294BCB749515}"/>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8" name="Group 7">
              <a:extLst>
                <a:ext uri="{FF2B5EF4-FFF2-40B4-BE49-F238E27FC236}">
                  <a16:creationId xmlns:a16="http://schemas.microsoft.com/office/drawing/2014/main" id="{47248AC6-FDA9-4465-99AD-1C38037FAF42}"/>
                </a:ext>
              </a:extLst>
            </p:cNvPr>
            <p:cNvGrpSpPr/>
            <p:nvPr userDrawn="1"/>
          </p:nvGrpSpPr>
          <p:grpSpPr bwMode="gray">
            <a:xfrm>
              <a:off x="0" y="6948152"/>
              <a:ext cx="12192000" cy="232538"/>
              <a:chOff x="0" y="-319423"/>
              <a:chExt cx="12192000" cy="232538"/>
            </a:xfrm>
          </p:grpSpPr>
          <p:sp>
            <p:nvSpPr>
              <p:cNvPr id="37" name="Line 146">
                <a:extLst>
                  <a:ext uri="{FF2B5EF4-FFF2-40B4-BE49-F238E27FC236}">
                    <a16:creationId xmlns:a16="http://schemas.microsoft.com/office/drawing/2014/main" id="{391AC017-F7B3-482C-B9FF-080FEC8A1C3A}"/>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8" name="Line 148">
                <a:extLst>
                  <a:ext uri="{FF2B5EF4-FFF2-40B4-BE49-F238E27FC236}">
                    <a16:creationId xmlns:a16="http://schemas.microsoft.com/office/drawing/2014/main" id="{44C04A24-E2EA-4BB8-881B-0B0365B90D40}"/>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9" name="Line 150">
                <a:extLst>
                  <a:ext uri="{FF2B5EF4-FFF2-40B4-BE49-F238E27FC236}">
                    <a16:creationId xmlns:a16="http://schemas.microsoft.com/office/drawing/2014/main" id="{8E8C7757-A0DD-460F-B13E-92782C3B373E}"/>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0" name="Line 152">
                <a:extLst>
                  <a:ext uri="{FF2B5EF4-FFF2-40B4-BE49-F238E27FC236}">
                    <a16:creationId xmlns:a16="http://schemas.microsoft.com/office/drawing/2014/main" id="{830CB472-A70F-47F3-B95D-48B38A5A9D18}"/>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1" name="Line 154">
                <a:extLst>
                  <a:ext uri="{FF2B5EF4-FFF2-40B4-BE49-F238E27FC236}">
                    <a16:creationId xmlns:a16="http://schemas.microsoft.com/office/drawing/2014/main" id="{3C762C92-DD4C-4B41-926A-176A91E42C91}"/>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2" name="Line 156">
                <a:extLst>
                  <a:ext uri="{FF2B5EF4-FFF2-40B4-BE49-F238E27FC236}">
                    <a16:creationId xmlns:a16="http://schemas.microsoft.com/office/drawing/2014/main" id="{958F2E5C-9A31-4EFB-A642-127791D7B35F}"/>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3" name="Line 158">
                <a:extLst>
                  <a:ext uri="{FF2B5EF4-FFF2-40B4-BE49-F238E27FC236}">
                    <a16:creationId xmlns:a16="http://schemas.microsoft.com/office/drawing/2014/main" id="{1DC31FA4-6FBB-4F59-B070-7D392B1C793A}"/>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4" name="Line 160">
                <a:extLst>
                  <a:ext uri="{FF2B5EF4-FFF2-40B4-BE49-F238E27FC236}">
                    <a16:creationId xmlns:a16="http://schemas.microsoft.com/office/drawing/2014/main" id="{47AB1C28-9206-4E3E-89EF-28E1F054D944}"/>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5" name="Line 162">
                <a:extLst>
                  <a:ext uri="{FF2B5EF4-FFF2-40B4-BE49-F238E27FC236}">
                    <a16:creationId xmlns:a16="http://schemas.microsoft.com/office/drawing/2014/main" id="{D9773AE6-E0C7-4C53-964A-0E7DA25DEEF3}"/>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6" name="Line 164">
                <a:extLst>
                  <a:ext uri="{FF2B5EF4-FFF2-40B4-BE49-F238E27FC236}">
                    <a16:creationId xmlns:a16="http://schemas.microsoft.com/office/drawing/2014/main" id="{C288FCB6-C596-4BDB-8EFD-4296C5D1D3D7}"/>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7" name="Line 166">
                <a:extLst>
                  <a:ext uri="{FF2B5EF4-FFF2-40B4-BE49-F238E27FC236}">
                    <a16:creationId xmlns:a16="http://schemas.microsoft.com/office/drawing/2014/main" id="{CEF72E1D-5E71-4246-83E8-F168C356F57A}"/>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8" name="Line 168">
                <a:extLst>
                  <a:ext uri="{FF2B5EF4-FFF2-40B4-BE49-F238E27FC236}">
                    <a16:creationId xmlns:a16="http://schemas.microsoft.com/office/drawing/2014/main" id="{A7A78EE4-83AC-4D6E-A2CB-A15C0569981B}"/>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9" name="Line 170">
                <a:extLst>
                  <a:ext uri="{FF2B5EF4-FFF2-40B4-BE49-F238E27FC236}">
                    <a16:creationId xmlns:a16="http://schemas.microsoft.com/office/drawing/2014/main" id="{9BC205B0-D4F4-4ADD-841E-E01B3A86205C}"/>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0" name="Line 172">
                <a:extLst>
                  <a:ext uri="{FF2B5EF4-FFF2-40B4-BE49-F238E27FC236}">
                    <a16:creationId xmlns:a16="http://schemas.microsoft.com/office/drawing/2014/main" id="{08255FBF-8D07-4D30-89FB-4D19C188BF15}"/>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1" name="Line 174">
                <a:extLst>
                  <a:ext uri="{FF2B5EF4-FFF2-40B4-BE49-F238E27FC236}">
                    <a16:creationId xmlns:a16="http://schemas.microsoft.com/office/drawing/2014/main" id="{88D44F5D-148C-4BE2-9DA7-71A4382AC5B8}"/>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2" name="Line 176">
                <a:extLst>
                  <a:ext uri="{FF2B5EF4-FFF2-40B4-BE49-F238E27FC236}">
                    <a16:creationId xmlns:a16="http://schemas.microsoft.com/office/drawing/2014/main" id="{2C24DEE7-8BBD-415E-8903-E1547A2637B2}"/>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3" name="Line 178">
                <a:extLst>
                  <a:ext uri="{FF2B5EF4-FFF2-40B4-BE49-F238E27FC236}">
                    <a16:creationId xmlns:a16="http://schemas.microsoft.com/office/drawing/2014/main" id="{0AF8060D-FC6E-4EAC-85C2-C8DDB7009D9E}"/>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4" name="Line 180">
                <a:extLst>
                  <a:ext uri="{FF2B5EF4-FFF2-40B4-BE49-F238E27FC236}">
                    <a16:creationId xmlns:a16="http://schemas.microsoft.com/office/drawing/2014/main" id="{B07EB7C3-18E1-4BE0-9FA8-C4B4CA4D7EEC}"/>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5" name="Line 182">
                <a:extLst>
                  <a:ext uri="{FF2B5EF4-FFF2-40B4-BE49-F238E27FC236}">
                    <a16:creationId xmlns:a16="http://schemas.microsoft.com/office/drawing/2014/main" id="{8D1006CD-9550-4E4C-BCFD-BE5FD8250908}"/>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6" name="Line 184">
                <a:extLst>
                  <a:ext uri="{FF2B5EF4-FFF2-40B4-BE49-F238E27FC236}">
                    <a16:creationId xmlns:a16="http://schemas.microsoft.com/office/drawing/2014/main" id="{6DC36F23-C2D2-44EF-BBB2-CFEB90A644E1}"/>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7" name="Line 186">
                <a:extLst>
                  <a:ext uri="{FF2B5EF4-FFF2-40B4-BE49-F238E27FC236}">
                    <a16:creationId xmlns:a16="http://schemas.microsoft.com/office/drawing/2014/main" id="{E393CB5A-0267-4164-9243-10E934F7F7EB}"/>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8" name="Line 188">
                <a:extLst>
                  <a:ext uri="{FF2B5EF4-FFF2-40B4-BE49-F238E27FC236}">
                    <a16:creationId xmlns:a16="http://schemas.microsoft.com/office/drawing/2014/main" id="{E7AA2782-4FBA-4FFB-ABF0-796679C8B485}"/>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9" name="Line 190">
                <a:extLst>
                  <a:ext uri="{FF2B5EF4-FFF2-40B4-BE49-F238E27FC236}">
                    <a16:creationId xmlns:a16="http://schemas.microsoft.com/office/drawing/2014/main" id="{8E7CBB06-6B2B-448A-BAE5-72177B5D2880}"/>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0" name="Line 192">
                <a:extLst>
                  <a:ext uri="{FF2B5EF4-FFF2-40B4-BE49-F238E27FC236}">
                    <a16:creationId xmlns:a16="http://schemas.microsoft.com/office/drawing/2014/main" id="{87C0755B-AB24-4F44-9AD8-4C8ABE3800C3}"/>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1" name="Line 194">
                <a:extLst>
                  <a:ext uri="{FF2B5EF4-FFF2-40B4-BE49-F238E27FC236}">
                    <a16:creationId xmlns:a16="http://schemas.microsoft.com/office/drawing/2014/main" id="{BD88D2A4-60F1-447E-93AB-3494D39C45F2}"/>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2" name="Line 196">
                <a:extLst>
                  <a:ext uri="{FF2B5EF4-FFF2-40B4-BE49-F238E27FC236}">
                    <a16:creationId xmlns:a16="http://schemas.microsoft.com/office/drawing/2014/main" id="{4CFCE280-1622-460F-AC36-E8CB0B026BB2}"/>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3" name="Line 198">
                <a:extLst>
                  <a:ext uri="{FF2B5EF4-FFF2-40B4-BE49-F238E27FC236}">
                    <a16:creationId xmlns:a16="http://schemas.microsoft.com/office/drawing/2014/main" id="{2243FA71-101F-49C0-96F2-81B10F5BFB9B}"/>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4" name="Line 200">
                <a:extLst>
                  <a:ext uri="{FF2B5EF4-FFF2-40B4-BE49-F238E27FC236}">
                    <a16:creationId xmlns:a16="http://schemas.microsoft.com/office/drawing/2014/main" id="{307ABF85-CE64-4BE1-B6F2-0C4D4DBF4ACB}"/>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5" name="Line 202">
                <a:extLst>
                  <a:ext uri="{FF2B5EF4-FFF2-40B4-BE49-F238E27FC236}">
                    <a16:creationId xmlns:a16="http://schemas.microsoft.com/office/drawing/2014/main" id="{A81AC63F-C775-4CF3-A6EA-82FBAF50BC16}"/>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6" name="Line 204">
                <a:extLst>
                  <a:ext uri="{FF2B5EF4-FFF2-40B4-BE49-F238E27FC236}">
                    <a16:creationId xmlns:a16="http://schemas.microsoft.com/office/drawing/2014/main" id="{BF5ADE56-EBA3-4AA0-9CD7-494C8EB21909}"/>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7" name="Line 206">
                <a:extLst>
                  <a:ext uri="{FF2B5EF4-FFF2-40B4-BE49-F238E27FC236}">
                    <a16:creationId xmlns:a16="http://schemas.microsoft.com/office/drawing/2014/main" id="{D6105A57-7601-4166-8A44-881F49394934}"/>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8" name="Line 208">
                <a:extLst>
                  <a:ext uri="{FF2B5EF4-FFF2-40B4-BE49-F238E27FC236}">
                    <a16:creationId xmlns:a16="http://schemas.microsoft.com/office/drawing/2014/main" id="{424D709B-73B9-4A1F-8F38-90F085C75493}"/>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9" name="Line 210">
                <a:extLst>
                  <a:ext uri="{FF2B5EF4-FFF2-40B4-BE49-F238E27FC236}">
                    <a16:creationId xmlns:a16="http://schemas.microsoft.com/office/drawing/2014/main" id="{51B48032-CC5A-4835-9AC3-68C8773AA655}"/>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0" name="Line 212">
                <a:extLst>
                  <a:ext uri="{FF2B5EF4-FFF2-40B4-BE49-F238E27FC236}">
                    <a16:creationId xmlns:a16="http://schemas.microsoft.com/office/drawing/2014/main" id="{3913B23A-28F3-4E87-9F52-416C5E52697D}"/>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1" name="Line 214">
                <a:extLst>
                  <a:ext uri="{FF2B5EF4-FFF2-40B4-BE49-F238E27FC236}">
                    <a16:creationId xmlns:a16="http://schemas.microsoft.com/office/drawing/2014/main" id="{B0D78C0E-43FC-4E51-AD1F-D8E527FE6B95}"/>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2" name="Line 216">
                <a:extLst>
                  <a:ext uri="{FF2B5EF4-FFF2-40B4-BE49-F238E27FC236}">
                    <a16:creationId xmlns:a16="http://schemas.microsoft.com/office/drawing/2014/main" id="{215B58C8-7BC4-4CF9-B177-33CC4177E8CF}"/>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3" name="Line 218">
                <a:extLst>
                  <a:ext uri="{FF2B5EF4-FFF2-40B4-BE49-F238E27FC236}">
                    <a16:creationId xmlns:a16="http://schemas.microsoft.com/office/drawing/2014/main" id="{0D8B220C-D293-4FD7-B904-D7BEA69FDAD9}"/>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4" name="Line 220">
                <a:extLst>
                  <a:ext uri="{FF2B5EF4-FFF2-40B4-BE49-F238E27FC236}">
                    <a16:creationId xmlns:a16="http://schemas.microsoft.com/office/drawing/2014/main" id="{9D5AB9B7-76D2-4059-9388-711F4705309F}"/>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5" name="Line 222">
                <a:extLst>
                  <a:ext uri="{FF2B5EF4-FFF2-40B4-BE49-F238E27FC236}">
                    <a16:creationId xmlns:a16="http://schemas.microsoft.com/office/drawing/2014/main" id="{ED8703E4-D087-4371-81C9-DE887BA0377F}"/>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6" name="Line 224">
                <a:extLst>
                  <a:ext uri="{FF2B5EF4-FFF2-40B4-BE49-F238E27FC236}">
                    <a16:creationId xmlns:a16="http://schemas.microsoft.com/office/drawing/2014/main" id="{4ECB6CB8-CC82-456F-A5D8-B45DDEF2D21C}"/>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7" name="Line 226">
                <a:extLst>
                  <a:ext uri="{FF2B5EF4-FFF2-40B4-BE49-F238E27FC236}">
                    <a16:creationId xmlns:a16="http://schemas.microsoft.com/office/drawing/2014/main" id="{D5DB0C71-776F-456D-BB5F-8917BC699695}"/>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8" name="Line 228">
                <a:extLst>
                  <a:ext uri="{FF2B5EF4-FFF2-40B4-BE49-F238E27FC236}">
                    <a16:creationId xmlns:a16="http://schemas.microsoft.com/office/drawing/2014/main" id="{530FB8F0-5032-4AC5-8DB3-4B0C898E7EE6}"/>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9" name="Line 146">
                <a:extLst>
                  <a:ext uri="{FF2B5EF4-FFF2-40B4-BE49-F238E27FC236}">
                    <a16:creationId xmlns:a16="http://schemas.microsoft.com/office/drawing/2014/main" id="{6F917F00-0114-4369-85B9-9E2A558A244F}"/>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0" name="Line 204">
                <a:extLst>
                  <a:ext uri="{FF2B5EF4-FFF2-40B4-BE49-F238E27FC236}">
                    <a16:creationId xmlns:a16="http://schemas.microsoft.com/office/drawing/2014/main" id="{4EDC5332-29C9-43E6-8B22-E97932F007BC}"/>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9" name="Group 8">
              <a:extLst>
                <a:ext uri="{FF2B5EF4-FFF2-40B4-BE49-F238E27FC236}">
                  <a16:creationId xmlns:a16="http://schemas.microsoft.com/office/drawing/2014/main" id="{0ADC1258-315D-471F-926B-799F0B2CCEEB}"/>
                </a:ext>
              </a:extLst>
            </p:cNvPr>
            <p:cNvGrpSpPr/>
            <p:nvPr userDrawn="1"/>
          </p:nvGrpSpPr>
          <p:grpSpPr bwMode="gray">
            <a:xfrm>
              <a:off x="12276481" y="0"/>
              <a:ext cx="240289" cy="6858000"/>
              <a:chOff x="-319714" y="0"/>
              <a:chExt cx="240289" cy="6858000"/>
            </a:xfrm>
          </p:grpSpPr>
          <p:sp>
            <p:nvSpPr>
              <p:cNvPr id="12" name="Line 230">
                <a:extLst>
                  <a:ext uri="{FF2B5EF4-FFF2-40B4-BE49-F238E27FC236}">
                    <a16:creationId xmlns:a16="http://schemas.microsoft.com/office/drawing/2014/main" id="{DE1B2705-1DF3-4A2A-A9A7-C886644C2118}"/>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 name="Line 232">
                <a:extLst>
                  <a:ext uri="{FF2B5EF4-FFF2-40B4-BE49-F238E27FC236}">
                    <a16:creationId xmlns:a16="http://schemas.microsoft.com/office/drawing/2014/main" id="{34EA7BDB-FF81-42C2-8521-561E0E00A764}"/>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 name="Line 234">
                <a:extLst>
                  <a:ext uri="{FF2B5EF4-FFF2-40B4-BE49-F238E27FC236}">
                    <a16:creationId xmlns:a16="http://schemas.microsoft.com/office/drawing/2014/main" id="{9AD31D77-3E3F-44A4-8BF4-53C1A82D83FD}"/>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 name="Line 236">
                <a:extLst>
                  <a:ext uri="{FF2B5EF4-FFF2-40B4-BE49-F238E27FC236}">
                    <a16:creationId xmlns:a16="http://schemas.microsoft.com/office/drawing/2014/main" id="{0C5099C4-7B8B-483B-A3FA-0103505267DF}"/>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 name="Line 238">
                <a:extLst>
                  <a:ext uri="{FF2B5EF4-FFF2-40B4-BE49-F238E27FC236}">
                    <a16:creationId xmlns:a16="http://schemas.microsoft.com/office/drawing/2014/main" id="{114E991C-0A41-493E-8F64-479EBA550403}"/>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 name="Line 240">
                <a:extLst>
                  <a:ext uri="{FF2B5EF4-FFF2-40B4-BE49-F238E27FC236}">
                    <a16:creationId xmlns:a16="http://schemas.microsoft.com/office/drawing/2014/main" id="{7A7E4E9F-4424-4CC8-80AC-9AAC7C242D96}"/>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 name="Line 244">
                <a:extLst>
                  <a:ext uri="{FF2B5EF4-FFF2-40B4-BE49-F238E27FC236}">
                    <a16:creationId xmlns:a16="http://schemas.microsoft.com/office/drawing/2014/main" id="{055333F7-B77F-4FEA-86F6-4FAD902EEE7E}"/>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 name="Line 246">
                <a:extLst>
                  <a:ext uri="{FF2B5EF4-FFF2-40B4-BE49-F238E27FC236}">
                    <a16:creationId xmlns:a16="http://schemas.microsoft.com/office/drawing/2014/main" id="{2DFDE95C-EB71-4829-8543-362440EA9B07}"/>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 name="Line 250">
                <a:extLst>
                  <a:ext uri="{FF2B5EF4-FFF2-40B4-BE49-F238E27FC236}">
                    <a16:creationId xmlns:a16="http://schemas.microsoft.com/office/drawing/2014/main" id="{C1C0E95F-C78C-44E8-9A67-641CBDCD475F}"/>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 name="Line 252">
                <a:extLst>
                  <a:ext uri="{FF2B5EF4-FFF2-40B4-BE49-F238E27FC236}">
                    <a16:creationId xmlns:a16="http://schemas.microsoft.com/office/drawing/2014/main" id="{DE7C0931-C491-40C6-89C4-3CEAC6856B72}"/>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 name="Line 254">
                <a:extLst>
                  <a:ext uri="{FF2B5EF4-FFF2-40B4-BE49-F238E27FC236}">
                    <a16:creationId xmlns:a16="http://schemas.microsoft.com/office/drawing/2014/main" id="{CCE1C1E6-4F33-43EF-865F-2D4DE9503670}"/>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 name="Line 256">
                <a:extLst>
                  <a:ext uri="{FF2B5EF4-FFF2-40B4-BE49-F238E27FC236}">
                    <a16:creationId xmlns:a16="http://schemas.microsoft.com/office/drawing/2014/main" id="{D09B93B4-3C05-4F25-8CDA-4F34D9FFC160}"/>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 name="Line 258">
                <a:extLst>
                  <a:ext uri="{FF2B5EF4-FFF2-40B4-BE49-F238E27FC236}">
                    <a16:creationId xmlns:a16="http://schemas.microsoft.com/office/drawing/2014/main" id="{2AF755CC-2FFC-4B76-8BDF-97C6DBD4AF45}"/>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 name="Line 260">
                <a:extLst>
                  <a:ext uri="{FF2B5EF4-FFF2-40B4-BE49-F238E27FC236}">
                    <a16:creationId xmlns:a16="http://schemas.microsoft.com/office/drawing/2014/main" id="{2044C688-5A9B-4372-B5D4-955FBB26E121}"/>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 name="Line 262">
                <a:extLst>
                  <a:ext uri="{FF2B5EF4-FFF2-40B4-BE49-F238E27FC236}">
                    <a16:creationId xmlns:a16="http://schemas.microsoft.com/office/drawing/2014/main" id="{9C686BC5-7749-4142-A541-57F6B97766EE}"/>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 name="Line 264">
                <a:extLst>
                  <a:ext uri="{FF2B5EF4-FFF2-40B4-BE49-F238E27FC236}">
                    <a16:creationId xmlns:a16="http://schemas.microsoft.com/office/drawing/2014/main" id="{9FA655F9-3472-4505-BD61-136B9A460C7F}"/>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 name="Line 266">
                <a:extLst>
                  <a:ext uri="{FF2B5EF4-FFF2-40B4-BE49-F238E27FC236}">
                    <a16:creationId xmlns:a16="http://schemas.microsoft.com/office/drawing/2014/main" id="{EDFADCFE-5031-4911-996F-E3FF861FCA12}"/>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 name="Line 268">
                <a:extLst>
                  <a:ext uri="{FF2B5EF4-FFF2-40B4-BE49-F238E27FC236}">
                    <a16:creationId xmlns:a16="http://schemas.microsoft.com/office/drawing/2014/main" id="{E7337D11-079E-4694-9DD7-EC80B708DB36}"/>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0" name="Line 270">
                <a:extLst>
                  <a:ext uri="{FF2B5EF4-FFF2-40B4-BE49-F238E27FC236}">
                    <a16:creationId xmlns:a16="http://schemas.microsoft.com/office/drawing/2014/main" id="{CECADB7A-B1CD-4FD2-86BB-8990452E95EA}"/>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1" name="Line 272">
                <a:extLst>
                  <a:ext uri="{FF2B5EF4-FFF2-40B4-BE49-F238E27FC236}">
                    <a16:creationId xmlns:a16="http://schemas.microsoft.com/office/drawing/2014/main" id="{93E96941-85CE-4AD5-AE53-A852553352F7}"/>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2" name="Line 274">
                <a:extLst>
                  <a:ext uri="{FF2B5EF4-FFF2-40B4-BE49-F238E27FC236}">
                    <a16:creationId xmlns:a16="http://schemas.microsoft.com/office/drawing/2014/main" id="{F1297FCF-F318-451D-8CF4-C8FF19AD5E10}"/>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3" name="Line 276">
                <a:extLst>
                  <a:ext uri="{FF2B5EF4-FFF2-40B4-BE49-F238E27FC236}">
                    <a16:creationId xmlns:a16="http://schemas.microsoft.com/office/drawing/2014/main" id="{6B483D16-F2F6-4BE4-A8D0-5D6DA4D9C11B}"/>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4" name="Line 278">
                <a:extLst>
                  <a:ext uri="{FF2B5EF4-FFF2-40B4-BE49-F238E27FC236}">
                    <a16:creationId xmlns:a16="http://schemas.microsoft.com/office/drawing/2014/main" id="{0A2D2505-7DB5-41A0-B3BB-C39384987A63}"/>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5" name="Line 256">
                <a:extLst>
                  <a:ext uri="{FF2B5EF4-FFF2-40B4-BE49-F238E27FC236}">
                    <a16:creationId xmlns:a16="http://schemas.microsoft.com/office/drawing/2014/main" id="{CF713AE6-78A3-4965-AF92-F3C6E2DB0459}"/>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6" name="Line 234">
                <a:extLst>
                  <a:ext uri="{FF2B5EF4-FFF2-40B4-BE49-F238E27FC236}">
                    <a16:creationId xmlns:a16="http://schemas.microsoft.com/office/drawing/2014/main" id="{DFBC55C8-7429-4C1B-8498-40C812497AF8}"/>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sp>
        <p:nvSpPr>
          <p:cNvPr id="152" name="Title 1">
            <a:extLst>
              <a:ext uri="{FF2B5EF4-FFF2-40B4-BE49-F238E27FC236}">
                <a16:creationId xmlns:a16="http://schemas.microsoft.com/office/drawing/2014/main" id="{BD55DD73-DE21-4DC2-9E75-525CD057BBFE}"/>
              </a:ext>
            </a:extLst>
          </p:cNvPr>
          <p:cNvSpPr>
            <a:spLocks noGrp="1"/>
          </p:cNvSpPr>
          <p:nvPr>
            <p:ph type="ctrTitle" hasCustomPrompt="1"/>
          </p:nvPr>
        </p:nvSpPr>
        <p:spPr bwMode="gray">
          <a:xfrm>
            <a:off x="283535" y="3978534"/>
            <a:ext cx="8506050" cy="1450716"/>
          </a:xfrm>
          <a:prstGeom prst="rect">
            <a:avLst/>
          </a:prstGeom>
          <a:solidFill>
            <a:schemeClr val="tx2"/>
          </a:solidFill>
        </p:spPr>
        <p:txBody>
          <a:bodyPr wrap="square" lIns="284400" tIns="251999" rIns="251999" bIns="251999" anchor="b" anchorCtr="0">
            <a:spAutoFit/>
          </a:bodyPr>
          <a:lstStyle>
            <a:lvl1pPr algn="l">
              <a:lnSpc>
                <a:spcPct val="85000"/>
              </a:lnSpc>
              <a:spcBef>
                <a:spcPts val="600"/>
              </a:spcBef>
              <a:defRPr sz="3600" b="1" kern="1100" baseline="0">
                <a:solidFill>
                  <a:schemeClr val="bg1"/>
                </a:solidFill>
              </a:defRPr>
            </a:lvl1pPr>
          </a:lstStyle>
          <a:p>
            <a:r>
              <a:rPr lang="nl-NL"/>
              <a:t>Klik om de presentatie titel aan te passen</a:t>
            </a:r>
            <a:endParaRPr lang="en-GB"/>
          </a:p>
        </p:txBody>
      </p:sp>
      <p:sp>
        <p:nvSpPr>
          <p:cNvPr id="153" name="Text Placeholder 10">
            <a:extLst>
              <a:ext uri="{FF2B5EF4-FFF2-40B4-BE49-F238E27FC236}">
                <a16:creationId xmlns:a16="http://schemas.microsoft.com/office/drawing/2014/main" id="{B726F0E7-23C0-40F9-93D2-60E17E5C88D4}"/>
              </a:ext>
            </a:extLst>
          </p:cNvPr>
          <p:cNvSpPr>
            <a:spLocks noGrp="1"/>
          </p:cNvSpPr>
          <p:nvPr>
            <p:ph type="body" sz="quarter" idx="10" hasCustomPrompt="1"/>
          </p:nvPr>
        </p:nvSpPr>
        <p:spPr bwMode="gray">
          <a:xfrm>
            <a:off x="283534" y="5724331"/>
            <a:ext cx="4820075" cy="345013"/>
          </a:xfrm>
          <a:prstGeom prst="rect">
            <a:avLst/>
          </a:prstGeom>
          <a:solidFill>
            <a:schemeClr val="accent2"/>
          </a:solidFill>
        </p:spPr>
        <p:txBody>
          <a:bodyPr lIns="284400" tIns="72000" rIns="108000" bIns="72000" anchor="t" anchorCtr="0">
            <a:spAutoFit/>
          </a:bodyPr>
          <a:lstStyle>
            <a:lvl1pPr marL="0" indent="0" algn="l">
              <a:spcAft>
                <a:spcPts val="0"/>
              </a:spcAft>
              <a:buNone/>
              <a:defRPr sz="1300">
                <a:solidFill>
                  <a:schemeClr val="bg1"/>
                </a:solidFill>
              </a:defRPr>
            </a:lvl1pPr>
          </a:lstStyle>
          <a:p>
            <a:pPr lvl="0"/>
            <a:r>
              <a:rPr lang="nl-NL"/>
              <a:t>Presentator informatie</a:t>
            </a:r>
          </a:p>
        </p:txBody>
      </p:sp>
      <p:sp>
        <p:nvSpPr>
          <p:cNvPr id="156" name="Content Placeholder 1">
            <a:extLst>
              <a:ext uri="{FF2B5EF4-FFF2-40B4-BE49-F238E27FC236}">
                <a16:creationId xmlns:a16="http://schemas.microsoft.com/office/drawing/2014/main" id="{1F6CE2D0-BC08-4306-BCF8-C5AB0D96BB84}"/>
              </a:ext>
            </a:extLst>
          </p:cNvPr>
          <p:cNvSpPr txBox="1">
            <a:spLocks/>
          </p:cNvSpPr>
          <p:nvPr userDrawn="1"/>
        </p:nvSpPr>
        <p:spPr bwMode="gray">
          <a:xfrm>
            <a:off x="-3164400" y="2"/>
            <a:ext cx="2804400" cy="4571998"/>
          </a:xfrm>
          <a:prstGeom prst="rect">
            <a:avLst/>
          </a:prstGeom>
        </p:spPr>
        <p:txBody>
          <a:bodyPr lIns="0" tIns="0" rIns="0" bIns="0"/>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 als achtergrond</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grijze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r>
              <a:rPr lang="nl-NL" sz="1100" b="0" baseline="0">
                <a:solidFill>
                  <a:schemeClr val="tx1"/>
                </a:solidFill>
              </a:rPr>
              <a:t/>
            </a:r>
            <a:br>
              <a:rPr lang="nl-NL" sz="1100" b="0" baseline="0">
                <a:solidFill>
                  <a:schemeClr val="tx1"/>
                </a:solidFill>
              </a:rPr>
            </a:br>
            <a:r>
              <a:rPr lang="nl-NL" sz="1100" b="0">
                <a:solidFill>
                  <a:schemeClr val="tx1"/>
                </a:solidFill>
                <a:hlinkClick r:id="rId3"/>
              </a:rPr>
              <a:t>https://communicatieportaal.uwv.nl/modules/product/mediabank/default/?ItemId=3219</a:t>
            </a: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endParaRPr lang="nl-NL" sz="1100" b="0">
              <a:solidFill>
                <a:schemeClr val="tx1"/>
              </a:solidFill>
            </a:endParaRPr>
          </a:p>
        </p:txBody>
      </p:sp>
    </p:spTree>
    <p:extLst>
      <p:ext uri="{BB962C8B-B14F-4D97-AF65-F5344CB8AC3E}">
        <p14:creationId xmlns:p14="http://schemas.microsoft.com/office/powerpoint/2010/main" val="3105219157"/>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artdia 01">
    <p:bg bwMode="gray">
      <p:bgPr>
        <a:solidFill>
          <a:srgbClr val="B9E2FF"/>
        </a:solidFill>
        <a:effectLst/>
      </p:bgPr>
    </p:bg>
    <p:spTree>
      <p:nvGrpSpPr>
        <p:cNvPr id="1" name=""/>
        <p:cNvGrpSpPr/>
        <p:nvPr/>
      </p:nvGrpSpPr>
      <p:grpSpPr>
        <a:xfrm>
          <a:off x="0" y="0"/>
          <a:ext cx="0" cy="0"/>
          <a:chOff x="0" y="0"/>
          <a:chExt cx="0" cy="0"/>
        </a:xfrm>
      </p:grpSpPr>
      <p:sp>
        <p:nvSpPr>
          <p:cNvPr id="157" name="Rectangle 156">
            <a:extLst>
              <a:ext uri="{FF2B5EF4-FFF2-40B4-BE49-F238E27FC236}">
                <a16:creationId xmlns:a16="http://schemas.microsoft.com/office/drawing/2014/main" id="{AA074DAD-76C0-489E-8DA4-03B808D0C386}"/>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55" name="Text Placeholder 3">
            <a:extLst>
              <a:ext uri="{FF2B5EF4-FFF2-40B4-BE49-F238E27FC236}">
                <a16:creationId xmlns:a16="http://schemas.microsoft.com/office/drawing/2014/main" id="{7EA41BEC-EB05-47C6-A67D-D3307419223F}"/>
              </a:ext>
            </a:extLst>
          </p:cNvPr>
          <p:cNvSpPr txBox="1">
            <a:spLocks noChangeAspect="1"/>
          </p:cNvSpPr>
          <p:nvPr userDrawn="1"/>
        </p:nvSpPr>
        <p:spPr bwMode="gray">
          <a:xfrm>
            <a:off x="10491925" y="6012000"/>
            <a:ext cx="846000" cy="846000"/>
          </a:xfrm>
          <a:prstGeom prst="rect">
            <a:avLst/>
          </a:prstGeom>
          <a:blipFill>
            <a:blip r:embed="rId2"/>
            <a:stretch>
              <a:fillRect/>
            </a:stretch>
          </a:blipFill>
          <a:ln>
            <a:solidFill>
              <a:srgbClr val="0078D2"/>
            </a:solidFill>
          </a:ln>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
        <p:nvSpPr>
          <p:cNvPr id="151" name="Picture Placeholder 150">
            <a:extLst>
              <a:ext uri="{FF2B5EF4-FFF2-40B4-BE49-F238E27FC236}">
                <a16:creationId xmlns:a16="http://schemas.microsoft.com/office/drawing/2014/main" id="{9CC7415E-1AE2-4F73-9611-A711175E7758}"/>
              </a:ext>
            </a:extLst>
          </p:cNvPr>
          <p:cNvSpPr>
            <a:spLocks noGrp="1"/>
          </p:cNvSpPr>
          <p:nvPr>
            <p:ph type="pic" sz="quarter" idx="14" hasCustomPrompt="1"/>
          </p:nvPr>
        </p:nvSpPr>
        <p:spPr bwMode="gray">
          <a:xfrm>
            <a:off x="-600" y="5"/>
            <a:ext cx="12193200" cy="6857995"/>
          </a:xfrm>
          <a:custGeom>
            <a:avLst/>
            <a:gdLst>
              <a:gd name="connsiteX0" fmla="*/ 0 w 12193200"/>
              <a:gd name="connsiteY0" fmla="*/ 0 h 6857995"/>
              <a:gd name="connsiteX1" fmla="*/ 12193200 w 12193200"/>
              <a:gd name="connsiteY1" fmla="*/ 0 h 6857995"/>
              <a:gd name="connsiteX2" fmla="*/ 12193200 w 12193200"/>
              <a:gd name="connsiteY2" fmla="*/ 6857995 h 6857995"/>
              <a:gd name="connsiteX3" fmla="*/ 11338525 w 12193200"/>
              <a:gd name="connsiteY3" fmla="*/ 6857995 h 6857995"/>
              <a:gd name="connsiteX4" fmla="*/ 11338525 w 12193200"/>
              <a:gd name="connsiteY4" fmla="*/ 6011996 h 6857995"/>
              <a:gd name="connsiteX5" fmla="*/ 10492525 w 12193200"/>
              <a:gd name="connsiteY5" fmla="*/ 6011996 h 6857995"/>
              <a:gd name="connsiteX6" fmla="*/ 10492525 w 12193200"/>
              <a:gd name="connsiteY6" fmla="*/ 6857995 h 6857995"/>
              <a:gd name="connsiteX7" fmla="*/ 0 w 12193200"/>
              <a:gd name="connsiteY7" fmla="*/ 6857995 h 685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200" h="6857995">
                <a:moveTo>
                  <a:pt x="0" y="0"/>
                </a:moveTo>
                <a:lnTo>
                  <a:pt x="12193200" y="0"/>
                </a:lnTo>
                <a:lnTo>
                  <a:pt x="12193200" y="6857995"/>
                </a:lnTo>
                <a:lnTo>
                  <a:pt x="11338525" y="6857995"/>
                </a:lnTo>
                <a:lnTo>
                  <a:pt x="11338525" y="6011996"/>
                </a:lnTo>
                <a:lnTo>
                  <a:pt x="10492525" y="6011996"/>
                </a:lnTo>
                <a:lnTo>
                  <a:pt x="10492525" y="6857995"/>
                </a:lnTo>
                <a:lnTo>
                  <a:pt x="0" y="6857995"/>
                </a:lnTo>
                <a:close/>
              </a:path>
            </a:pathLst>
          </a:custGeom>
          <a:solidFill>
            <a:srgbClr val="CCCCCC"/>
          </a:solidFill>
        </p:spPr>
        <p:txBody>
          <a:bodyPr wrap="square" lIns="0" tIns="0" rIns="0" bIns="1116000" anchor="ctr" anchorCtr="0">
            <a:noAutofit/>
          </a:bodyPr>
          <a:lstStyle>
            <a:lvl1pPr marL="0" indent="0" algn="ctr">
              <a:spcAft>
                <a:spcPts val="0"/>
              </a:spcAft>
              <a:buNone/>
              <a:defRPr/>
            </a:lvl1pPr>
          </a:lstStyle>
          <a:p>
            <a:r>
              <a:rPr lang="nl-NL" dirty="0"/>
              <a:t>Klik om foto toe te voegen.</a:t>
            </a:r>
            <a:br>
              <a:rPr lang="nl-NL" dirty="0"/>
            </a:br>
            <a:endParaRPr lang="nl-NL" dirty="0"/>
          </a:p>
        </p:txBody>
      </p:sp>
      <p:grpSp>
        <p:nvGrpSpPr>
          <p:cNvPr id="5" name="Group 4">
            <a:extLst>
              <a:ext uri="{FF2B5EF4-FFF2-40B4-BE49-F238E27FC236}">
                <a16:creationId xmlns:a16="http://schemas.microsoft.com/office/drawing/2014/main" id="{AD0759DD-32FC-455D-A781-D010C742EF44}"/>
              </a:ext>
            </a:extLst>
          </p:cNvPr>
          <p:cNvGrpSpPr/>
          <p:nvPr userDrawn="1"/>
        </p:nvGrpSpPr>
        <p:grpSpPr bwMode="gray">
          <a:xfrm>
            <a:off x="-329239" y="-319423"/>
            <a:ext cx="12846009" cy="7500113"/>
            <a:chOff x="-329239" y="-319423"/>
            <a:chExt cx="12846009" cy="7500113"/>
          </a:xfrm>
        </p:grpSpPr>
        <p:grpSp>
          <p:nvGrpSpPr>
            <p:cNvPr id="6" name="Group 5">
              <a:extLst>
                <a:ext uri="{FF2B5EF4-FFF2-40B4-BE49-F238E27FC236}">
                  <a16:creationId xmlns:a16="http://schemas.microsoft.com/office/drawing/2014/main" id="{2A39C751-F79A-4C9F-8CAD-AAC1FC8FFBB2}"/>
                </a:ext>
              </a:extLst>
            </p:cNvPr>
            <p:cNvGrpSpPr/>
            <p:nvPr userDrawn="1"/>
          </p:nvGrpSpPr>
          <p:grpSpPr bwMode="gray">
            <a:xfrm>
              <a:off x="-329239" y="0"/>
              <a:ext cx="240289" cy="6858000"/>
              <a:chOff x="-319714" y="0"/>
              <a:chExt cx="240289" cy="6858000"/>
            </a:xfrm>
          </p:grpSpPr>
          <p:sp>
            <p:nvSpPr>
              <p:cNvPr id="125" name="Line 230">
                <a:extLst>
                  <a:ext uri="{FF2B5EF4-FFF2-40B4-BE49-F238E27FC236}">
                    <a16:creationId xmlns:a16="http://schemas.microsoft.com/office/drawing/2014/main" id="{D4E4550A-9534-48B0-89D5-CEABDD136C56}"/>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6" name="Line 232">
                <a:extLst>
                  <a:ext uri="{FF2B5EF4-FFF2-40B4-BE49-F238E27FC236}">
                    <a16:creationId xmlns:a16="http://schemas.microsoft.com/office/drawing/2014/main" id="{BACE104E-24A0-48C4-9D0A-0E4DCF459B15}"/>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7" name="Line 234">
                <a:extLst>
                  <a:ext uri="{FF2B5EF4-FFF2-40B4-BE49-F238E27FC236}">
                    <a16:creationId xmlns:a16="http://schemas.microsoft.com/office/drawing/2014/main" id="{3BE0526B-EF66-4DE0-A6B3-3055BC124897}"/>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28" name="Line 236">
                <a:extLst>
                  <a:ext uri="{FF2B5EF4-FFF2-40B4-BE49-F238E27FC236}">
                    <a16:creationId xmlns:a16="http://schemas.microsoft.com/office/drawing/2014/main" id="{7144D54E-C6DE-4EB0-BAD5-743BBDE5DEA0}"/>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9" name="Line 238">
                <a:extLst>
                  <a:ext uri="{FF2B5EF4-FFF2-40B4-BE49-F238E27FC236}">
                    <a16:creationId xmlns:a16="http://schemas.microsoft.com/office/drawing/2014/main" id="{B3AD767A-05BF-430F-AD2D-A1A613607DE2}"/>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0" name="Line 240">
                <a:extLst>
                  <a:ext uri="{FF2B5EF4-FFF2-40B4-BE49-F238E27FC236}">
                    <a16:creationId xmlns:a16="http://schemas.microsoft.com/office/drawing/2014/main" id="{AD9A245B-D780-4984-A143-0551F87558CB}"/>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1" name="Line 244">
                <a:extLst>
                  <a:ext uri="{FF2B5EF4-FFF2-40B4-BE49-F238E27FC236}">
                    <a16:creationId xmlns:a16="http://schemas.microsoft.com/office/drawing/2014/main" id="{1372843A-4ABB-49CA-B672-7E3900DBAFA7}"/>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2" name="Line 246">
                <a:extLst>
                  <a:ext uri="{FF2B5EF4-FFF2-40B4-BE49-F238E27FC236}">
                    <a16:creationId xmlns:a16="http://schemas.microsoft.com/office/drawing/2014/main" id="{8DA48B56-583E-4621-9B40-B255EB06B9A0}"/>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3" name="Line 250">
                <a:extLst>
                  <a:ext uri="{FF2B5EF4-FFF2-40B4-BE49-F238E27FC236}">
                    <a16:creationId xmlns:a16="http://schemas.microsoft.com/office/drawing/2014/main" id="{6612D117-54F4-449C-88D5-9BAEEF80B4F0}"/>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4" name="Line 252">
                <a:extLst>
                  <a:ext uri="{FF2B5EF4-FFF2-40B4-BE49-F238E27FC236}">
                    <a16:creationId xmlns:a16="http://schemas.microsoft.com/office/drawing/2014/main" id="{F614BC26-F978-4DF1-82FC-2604353AEE61}"/>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5" name="Line 254">
                <a:extLst>
                  <a:ext uri="{FF2B5EF4-FFF2-40B4-BE49-F238E27FC236}">
                    <a16:creationId xmlns:a16="http://schemas.microsoft.com/office/drawing/2014/main" id="{6EB9F091-8AFC-4D1C-8A5B-83BBA8CD3B2D}"/>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6" name="Line 256">
                <a:extLst>
                  <a:ext uri="{FF2B5EF4-FFF2-40B4-BE49-F238E27FC236}">
                    <a16:creationId xmlns:a16="http://schemas.microsoft.com/office/drawing/2014/main" id="{612A84F4-1D81-4CD8-94B2-503E62C0169F}"/>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7" name="Line 258">
                <a:extLst>
                  <a:ext uri="{FF2B5EF4-FFF2-40B4-BE49-F238E27FC236}">
                    <a16:creationId xmlns:a16="http://schemas.microsoft.com/office/drawing/2014/main" id="{3B7A35D3-9234-414B-9FE4-CC6A820D76A3}"/>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8" name="Line 260">
                <a:extLst>
                  <a:ext uri="{FF2B5EF4-FFF2-40B4-BE49-F238E27FC236}">
                    <a16:creationId xmlns:a16="http://schemas.microsoft.com/office/drawing/2014/main" id="{CE8CCC7E-0874-4623-843B-4D79D000FFD7}"/>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9" name="Line 262">
                <a:extLst>
                  <a:ext uri="{FF2B5EF4-FFF2-40B4-BE49-F238E27FC236}">
                    <a16:creationId xmlns:a16="http://schemas.microsoft.com/office/drawing/2014/main" id="{AF182FE8-6E58-4DC5-8F76-BF4784891027}"/>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0" name="Line 264">
                <a:extLst>
                  <a:ext uri="{FF2B5EF4-FFF2-40B4-BE49-F238E27FC236}">
                    <a16:creationId xmlns:a16="http://schemas.microsoft.com/office/drawing/2014/main" id="{8A502D56-682E-469D-84E2-17A9B0151292}"/>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1" name="Line 266">
                <a:extLst>
                  <a:ext uri="{FF2B5EF4-FFF2-40B4-BE49-F238E27FC236}">
                    <a16:creationId xmlns:a16="http://schemas.microsoft.com/office/drawing/2014/main" id="{1C70F6EB-46AB-479C-9CED-87F044F7EF28}"/>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2" name="Line 268">
                <a:extLst>
                  <a:ext uri="{FF2B5EF4-FFF2-40B4-BE49-F238E27FC236}">
                    <a16:creationId xmlns:a16="http://schemas.microsoft.com/office/drawing/2014/main" id="{1825447B-BF9F-49F9-B5A5-9819989C5E3E}"/>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3" name="Line 270">
                <a:extLst>
                  <a:ext uri="{FF2B5EF4-FFF2-40B4-BE49-F238E27FC236}">
                    <a16:creationId xmlns:a16="http://schemas.microsoft.com/office/drawing/2014/main" id="{6AA68894-E6F1-45F5-A2C2-54FBBCFBF24E}"/>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4" name="Line 272">
                <a:extLst>
                  <a:ext uri="{FF2B5EF4-FFF2-40B4-BE49-F238E27FC236}">
                    <a16:creationId xmlns:a16="http://schemas.microsoft.com/office/drawing/2014/main" id="{B05BE89D-07E7-48CF-9A85-8BD3F85FF7D7}"/>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5" name="Line 274">
                <a:extLst>
                  <a:ext uri="{FF2B5EF4-FFF2-40B4-BE49-F238E27FC236}">
                    <a16:creationId xmlns:a16="http://schemas.microsoft.com/office/drawing/2014/main" id="{75FE4875-C4F0-4EE8-9D3B-E8585EA81E9D}"/>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6" name="Line 276">
                <a:extLst>
                  <a:ext uri="{FF2B5EF4-FFF2-40B4-BE49-F238E27FC236}">
                    <a16:creationId xmlns:a16="http://schemas.microsoft.com/office/drawing/2014/main" id="{BF165D1F-7B9E-4576-869D-2930A8E5D856}"/>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7" name="Line 278">
                <a:extLst>
                  <a:ext uri="{FF2B5EF4-FFF2-40B4-BE49-F238E27FC236}">
                    <a16:creationId xmlns:a16="http://schemas.microsoft.com/office/drawing/2014/main" id="{187C0853-1187-4A3A-A7B4-ED112B95515D}"/>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8" name="Line 256">
                <a:extLst>
                  <a:ext uri="{FF2B5EF4-FFF2-40B4-BE49-F238E27FC236}">
                    <a16:creationId xmlns:a16="http://schemas.microsoft.com/office/drawing/2014/main" id="{A396EB3D-97B6-4151-8E5C-78310124D677}"/>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9" name="Line 234">
                <a:extLst>
                  <a:ext uri="{FF2B5EF4-FFF2-40B4-BE49-F238E27FC236}">
                    <a16:creationId xmlns:a16="http://schemas.microsoft.com/office/drawing/2014/main" id="{95EFAB28-808E-41AA-AE40-D2F0542CF766}"/>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7" name="Group 6">
              <a:extLst>
                <a:ext uri="{FF2B5EF4-FFF2-40B4-BE49-F238E27FC236}">
                  <a16:creationId xmlns:a16="http://schemas.microsoft.com/office/drawing/2014/main" id="{4512F678-4BF9-47FA-BD10-B63B4569B4A8}"/>
                </a:ext>
              </a:extLst>
            </p:cNvPr>
            <p:cNvGrpSpPr/>
            <p:nvPr userDrawn="1"/>
          </p:nvGrpSpPr>
          <p:grpSpPr bwMode="gray">
            <a:xfrm>
              <a:off x="0" y="-319423"/>
              <a:ext cx="12192000" cy="232538"/>
              <a:chOff x="0" y="-319423"/>
              <a:chExt cx="12192000" cy="232538"/>
            </a:xfrm>
          </p:grpSpPr>
          <p:sp>
            <p:nvSpPr>
              <p:cNvPr id="81" name="Line 146">
                <a:extLst>
                  <a:ext uri="{FF2B5EF4-FFF2-40B4-BE49-F238E27FC236}">
                    <a16:creationId xmlns:a16="http://schemas.microsoft.com/office/drawing/2014/main" id="{66BB24E7-D8B0-4B80-92B5-C3830FDC666A}"/>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2" name="Line 148">
                <a:extLst>
                  <a:ext uri="{FF2B5EF4-FFF2-40B4-BE49-F238E27FC236}">
                    <a16:creationId xmlns:a16="http://schemas.microsoft.com/office/drawing/2014/main" id="{3F0DF605-E069-4065-98AC-7A2EF3272393}"/>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3" name="Line 150">
                <a:extLst>
                  <a:ext uri="{FF2B5EF4-FFF2-40B4-BE49-F238E27FC236}">
                    <a16:creationId xmlns:a16="http://schemas.microsoft.com/office/drawing/2014/main" id="{D6418495-F47F-4C32-ADF8-AA5F103621C7}"/>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4" name="Line 152">
                <a:extLst>
                  <a:ext uri="{FF2B5EF4-FFF2-40B4-BE49-F238E27FC236}">
                    <a16:creationId xmlns:a16="http://schemas.microsoft.com/office/drawing/2014/main" id="{C19B8F14-B6A1-42A2-9F48-1132D9A4270B}"/>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5" name="Line 154">
                <a:extLst>
                  <a:ext uri="{FF2B5EF4-FFF2-40B4-BE49-F238E27FC236}">
                    <a16:creationId xmlns:a16="http://schemas.microsoft.com/office/drawing/2014/main" id="{A85B8425-2253-4BC0-8C3C-A7C7F111236E}"/>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6" name="Line 156">
                <a:extLst>
                  <a:ext uri="{FF2B5EF4-FFF2-40B4-BE49-F238E27FC236}">
                    <a16:creationId xmlns:a16="http://schemas.microsoft.com/office/drawing/2014/main" id="{6D37C6FE-B169-488C-B2A6-3DA945473809}"/>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7" name="Line 158">
                <a:extLst>
                  <a:ext uri="{FF2B5EF4-FFF2-40B4-BE49-F238E27FC236}">
                    <a16:creationId xmlns:a16="http://schemas.microsoft.com/office/drawing/2014/main" id="{0CE50062-45AF-4A1A-8FE7-D70BF5143E99}"/>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8" name="Line 160">
                <a:extLst>
                  <a:ext uri="{FF2B5EF4-FFF2-40B4-BE49-F238E27FC236}">
                    <a16:creationId xmlns:a16="http://schemas.microsoft.com/office/drawing/2014/main" id="{51AEA080-BD1E-491C-8139-C5C1F0943858}"/>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9" name="Line 162">
                <a:extLst>
                  <a:ext uri="{FF2B5EF4-FFF2-40B4-BE49-F238E27FC236}">
                    <a16:creationId xmlns:a16="http://schemas.microsoft.com/office/drawing/2014/main" id="{29ED668D-4214-4237-9834-BA33BB43DCBD}"/>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0" name="Line 164">
                <a:extLst>
                  <a:ext uri="{FF2B5EF4-FFF2-40B4-BE49-F238E27FC236}">
                    <a16:creationId xmlns:a16="http://schemas.microsoft.com/office/drawing/2014/main" id="{ADC0B329-6524-4599-8160-BAA50AF4CBC9}"/>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1" name="Line 166">
                <a:extLst>
                  <a:ext uri="{FF2B5EF4-FFF2-40B4-BE49-F238E27FC236}">
                    <a16:creationId xmlns:a16="http://schemas.microsoft.com/office/drawing/2014/main" id="{954827C4-55F3-44E2-B3BA-7BDD41C6A8FF}"/>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2" name="Line 168">
                <a:extLst>
                  <a:ext uri="{FF2B5EF4-FFF2-40B4-BE49-F238E27FC236}">
                    <a16:creationId xmlns:a16="http://schemas.microsoft.com/office/drawing/2014/main" id="{C9432060-A195-4ED4-8484-C83CD53B89CD}"/>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3" name="Line 170">
                <a:extLst>
                  <a:ext uri="{FF2B5EF4-FFF2-40B4-BE49-F238E27FC236}">
                    <a16:creationId xmlns:a16="http://schemas.microsoft.com/office/drawing/2014/main" id="{8075712D-3E17-447F-9017-FFF04E6D14DE}"/>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4" name="Line 172">
                <a:extLst>
                  <a:ext uri="{FF2B5EF4-FFF2-40B4-BE49-F238E27FC236}">
                    <a16:creationId xmlns:a16="http://schemas.microsoft.com/office/drawing/2014/main" id="{C9DB9AAF-0040-4E6E-A441-A9C3DA03E746}"/>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5" name="Line 174">
                <a:extLst>
                  <a:ext uri="{FF2B5EF4-FFF2-40B4-BE49-F238E27FC236}">
                    <a16:creationId xmlns:a16="http://schemas.microsoft.com/office/drawing/2014/main" id="{0A2477F8-93E4-4D00-9FB0-A85E99CEFC1E}"/>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6" name="Line 176">
                <a:extLst>
                  <a:ext uri="{FF2B5EF4-FFF2-40B4-BE49-F238E27FC236}">
                    <a16:creationId xmlns:a16="http://schemas.microsoft.com/office/drawing/2014/main" id="{C61EC35D-4E9B-4321-ACFB-01AAE4BAD2DD}"/>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7" name="Line 178">
                <a:extLst>
                  <a:ext uri="{FF2B5EF4-FFF2-40B4-BE49-F238E27FC236}">
                    <a16:creationId xmlns:a16="http://schemas.microsoft.com/office/drawing/2014/main" id="{984CA8DE-653F-494B-B6F0-216AAD662433}"/>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8" name="Line 180">
                <a:extLst>
                  <a:ext uri="{FF2B5EF4-FFF2-40B4-BE49-F238E27FC236}">
                    <a16:creationId xmlns:a16="http://schemas.microsoft.com/office/drawing/2014/main" id="{C35A61D6-4854-4496-A5E9-D7E73D68FDAA}"/>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9" name="Line 182">
                <a:extLst>
                  <a:ext uri="{FF2B5EF4-FFF2-40B4-BE49-F238E27FC236}">
                    <a16:creationId xmlns:a16="http://schemas.microsoft.com/office/drawing/2014/main" id="{73EA0933-2626-4BB8-8A4B-158E6DAA89DC}"/>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0" name="Line 184">
                <a:extLst>
                  <a:ext uri="{FF2B5EF4-FFF2-40B4-BE49-F238E27FC236}">
                    <a16:creationId xmlns:a16="http://schemas.microsoft.com/office/drawing/2014/main" id="{0136451E-1F1F-4055-8EAE-981E9BC2D660}"/>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1" name="Line 186">
                <a:extLst>
                  <a:ext uri="{FF2B5EF4-FFF2-40B4-BE49-F238E27FC236}">
                    <a16:creationId xmlns:a16="http://schemas.microsoft.com/office/drawing/2014/main" id="{299631BA-3D05-4B83-845B-B2C4DDC3317B}"/>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2" name="Line 188">
                <a:extLst>
                  <a:ext uri="{FF2B5EF4-FFF2-40B4-BE49-F238E27FC236}">
                    <a16:creationId xmlns:a16="http://schemas.microsoft.com/office/drawing/2014/main" id="{1525F65D-164B-44D9-9C76-FDFC5A95880F}"/>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3" name="Line 190">
                <a:extLst>
                  <a:ext uri="{FF2B5EF4-FFF2-40B4-BE49-F238E27FC236}">
                    <a16:creationId xmlns:a16="http://schemas.microsoft.com/office/drawing/2014/main" id="{3C265673-A391-4408-B554-078964BDE322}"/>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4" name="Line 192">
                <a:extLst>
                  <a:ext uri="{FF2B5EF4-FFF2-40B4-BE49-F238E27FC236}">
                    <a16:creationId xmlns:a16="http://schemas.microsoft.com/office/drawing/2014/main" id="{D4DDB28A-0186-4DAB-B334-05A721A24B63}"/>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5" name="Line 194">
                <a:extLst>
                  <a:ext uri="{FF2B5EF4-FFF2-40B4-BE49-F238E27FC236}">
                    <a16:creationId xmlns:a16="http://schemas.microsoft.com/office/drawing/2014/main" id="{523E4B65-4617-4707-93B1-2F8CFDB1B807}"/>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6" name="Line 196">
                <a:extLst>
                  <a:ext uri="{FF2B5EF4-FFF2-40B4-BE49-F238E27FC236}">
                    <a16:creationId xmlns:a16="http://schemas.microsoft.com/office/drawing/2014/main" id="{F04E5044-D267-4B24-ACE6-756EAA71675A}"/>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7" name="Line 198">
                <a:extLst>
                  <a:ext uri="{FF2B5EF4-FFF2-40B4-BE49-F238E27FC236}">
                    <a16:creationId xmlns:a16="http://schemas.microsoft.com/office/drawing/2014/main" id="{61CDE2CE-D44C-44AF-AA9F-9B45DC500611}"/>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8" name="Line 200">
                <a:extLst>
                  <a:ext uri="{FF2B5EF4-FFF2-40B4-BE49-F238E27FC236}">
                    <a16:creationId xmlns:a16="http://schemas.microsoft.com/office/drawing/2014/main" id="{B9315FB6-7EC2-4BCD-AD02-22A39463963C}"/>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9" name="Line 202">
                <a:extLst>
                  <a:ext uri="{FF2B5EF4-FFF2-40B4-BE49-F238E27FC236}">
                    <a16:creationId xmlns:a16="http://schemas.microsoft.com/office/drawing/2014/main" id="{81FE896A-4CF4-4FEC-B9C3-FC863B06360A}"/>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0" name="Line 204">
                <a:extLst>
                  <a:ext uri="{FF2B5EF4-FFF2-40B4-BE49-F238E27FC236}">
                    <a16:creationId xmlns:a16="http://schemas.microsoft.com/office/drawing/2014/main" id="{BD7DD4DD-C781-468A-9007-0D1D0C7E3A24}"/>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1" name="Line 206">
                <a:extLst>
                  <a:ext uri="{FF2B5EF4-FFF2-40B4-BE49-F238E27FC236}">
                    <a16:creationId xmlns:a16="http://schemas.microsoft.com/office/drawing/2014/main" id="{C4A2457B-7CF7-4D89-A8D4-E895231D621A}"/>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2" name="Line 208">
                <a:extLst>
                  <a:ext uri="{FF2B5EF4-FFF2-40B4-BE49-F238E27FC236}">
                    <a16:creationId xmlns:a16="http://schemas.microsoft.com/office/drawing/2014/main" id="{0BDD61AE-38BF-4280-A931-087A2BD5D05F}"/>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3" name="Line 210">
                <a:extLst>
                  <a:ext uri="{FF2B5EF4-FFF2-40B4-BE49-F238E27FC236}">
                    <a16:creationId xmlns:a16="http://schemas.microsoft.com/office/drawing/2014/main" id="{E4173E12-B134-4F0F-B28F-EB07F5CD853A}"/>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4" name="Line 212">
                <a:extLst>
                  <a:ext uri="{FF2B5EF4-FFF2-40B4-BE49-F238E27FC236}">
                    <a16:creationId xmlns:a16="http://schemas.microsoft.com/office/drawing/2014/main" id="{01B0E40A-221A-4F65-80DA-A9515F93FA9F}"/>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5" name="Line 214">
                <a:extLst>
                  <a:ext uri="{FF2B5EF4-FFF2-40B4-BE49-F238E27FC236}">
                    <a16:creationId xmlns:a16="http://schemas.microsoft.com/office/drawing/2014/main" id="{827CCD90-A07F-452D-AAEA-4AA00EDCA74E}"/>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6" name="Line 216">
                <a:extLst>
                  <a:ext uri="{FF2B5EF4-FFF2-40B4-BE49-F238E27FC236}">
                    <a16:creationId xmlns:a16="http://schemas.microsoft.com/office/drawing/2014/main" id="{35574CB8-EB8F-4306-9550-20D8EEE58578}"/>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7" name="Line 218">
                <a:extLst>
                  <a:ext uri="{FF2B5EF4-FFF2-40B4-BE49-F238E27FC236}">
                    <a16:creationId xmlns:a16="http://schemas.microsoft.com/office/drawing/2014/main" id="{5A1AAAA1-FF9B-4E97-B86C-FB8E3D762C1D}"/>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8" name="Line 220">
                <a:extLst>
                  <a:ext uri="{FF2B5EF4-FFF2-40B4-BE49-F238E27FC236}">
                    <a16:creationId xmlns:a16="http://schemas.microsoft.com/office/drawing/2014/main" id="{8385E408-0830-4B9B-84D3-C585AE95F1CF}"/>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9" name="Line 222">
                <a:extLst>
                  <a:ext uri="{FF2B5EF4-FFF2-40B4-BE49-F238E27FC236}">
                    <a16:creationId xmlns:a16="http://schemas.microsoft.com/office/drawing/2014/main" id="{F1CA636E-2580-49FB-B0FC-FC49EB366B45}"/>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0" name="Line 224">
                <a:extLst>
                  <a:ext uri="{FF2B5EF4-FFF2-40B4-BE49-F238E27FC236}">
                    <a16:creationId xmlns:a16="http://schemas.microsoft.com/office/drawing/2014/main" id="{521B31CE-8639-405E-AE8B-CFC62416335E}"/>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1" name="Line 226">
                <a:extLst>
                  <a:ext uri="{FF2B5EF4-FFF2-40B4-BE49-F238E27FC236}">
                    <a16:creationId xmlns:a16="http://schemas.microsoft.com/office/drawing/2014/main" id="{4D398F7C-424D-4279-9ABC-26B114685A17}"/>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2" name="Line 228">
                <a:extLst>
                  <a:ext uri="{FF2B5EF4-FFF2-40B4-BE49-F238E27FC236}">
                    <a16:creationId xmlns:a16="http://schemas.microsoft.com/office/drawing/2014/main" id="{2CB5F778-A0EB-4148-971F-6041907C7DF8}"/>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3" name="Line 146">
                <a:extLst>
                  <a:ext uri="{FF2B5EF4-FFF2-40B4-BE49-F238E27FC236}">
                    <a16:creationId xmlns:a16="http://schemas.microsoft.com/office/drawing/2014/main" id="{8CA4CE63-E1FA-468C-99F9-D45DA805B8A5}"/>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4" name="Line 204">
                <a:extLst>
                  <a:ext uri="{FF2B5EF4-FFF2-40B4-BE49-F238E27FC236}">
                    <a16:creationId xmlns:a16="http://schemas.microsoft.com/office/drawing/2014/main" id="{6ABE99F5-E441-4A77-AC24-294BCB749515}"/>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8" name="Group 7">
              <a:extLst>
                <a:ext uri="{FF2B5EF4-FFF2-40B4-BE49-F238E27FC236}">
                  <a16:creationId xmlns:a16="http://schemas.microsoft.com/office/drawing/2014/main" id="{47248AC6-FDA9-4465-99AD-1C38037FAF42}"/>
                </a:ext>
              </a:extLst>
            </p:cNvPr>
            <p:cNvGrpSpPr/>
            <p:nvPr userDrawn="1"/>
          </p:nvGrpSpPr>
          <p:grpSpPr bwMode="gray">
            <a:xfrm>
              <a:off x="0" y="6948152"/>
              <a:ext cx="12192000" cy="232538"/>
              <a:chOff x="0" y="-319423"/>
              <a:chExt cx="12192000" cy="232538"/>
            </a:xfrm>
          </p:grpSpPr>
          <p:sp>
            <p:nvSpPr>
              <p:cNvPr id="37" name="Line 146">
                <a:extLst>
                  <a:ext uri="{FF2B5EF4-FFF2-40B4-BE49-F238E27FC236}">
                    <a16:creationId xmlns:a16="http://schemas.microsoft.com/office/drawing/2014/main" id="{391AC017-F7B3-482C-B9FF-080FEC8A1C3A}"/>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8" name="Line 148">
                <a:extLst>
                  <a:ext uri="{FF2B5EF4-FFF2-40B4-BE49-F238E27FC236}">
                    <a16:creationId xmlns:a16="http://schemas.microsoft.com/office/drawing/2014/main" id="{44C04A24-E2EA-4BB8-881B-0B0365B90D40}"/>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9" name="Line 150">
                <a:extLst>
                  <a:ext uri="{FF2B5EF4-FFF2-40B4-BE49-F238E27FC236}">
                    <a16:creationId xmlns:a16="http://schemas.microsoft.com/office/drawing/2014/main" id="{8E8C7757-A0DD-460F-B13E-92782C3B373E}"/>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0" name="Line 152">
                <a:extLst>
                  <a:ext uri="{FF2B5EF4-FFF2-40B4-BE49-F238E27FC236}">
                    <a16:creationId xmlns:a16="http://schemas.microsoft.com/office/drawing/2014/main" id="{830CB472-A70F-47F3-B95D-48B38A5A9D18}"/>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1" name="Line 154">
                <a:extLst>
                  <a:ext uri="{FF2B5EF4-FFF2-40B4-BE49-F238E27FC236}">
                    <a16:creationId xmlns:a16="http://schemas.microsoft.com/office/drawing/2014/main" id="{3C762C92-DD4C-4B41-926A-176A91E42C91}"/>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2" name="Line 156">
                <a:extLst>
                  <a:ext uri="{FF2B5EF4-FFF2-40B4-BE49-F238E27FC236}">
                    <a16:creationId xmlns:a16="http://schemas.microsoft.com/office/drawing/2014/main" id="{958F2E5C-9A31-4EFB-A642-127791D7B35F}"/>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3" name="Line 158">
                <a:extLst>
                  <a:ext uri="{FF2B5EF4-FFF2-40B4-BE49-F238E27FC236}">
                    <a16:creationId xmlns:a16="http://schemas.microsoft.com/office/drawing/2014/main" id="{1DC31FA4-6FBB-4F59-B070-7D392B1C793A}"/>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4" name="Line 160">
                <a:extLst>
                  <a:ext uri="{FF2B5EF4-FFF2-40B4-BE49-F238E27FC236}">
                    <a16:creationId xmlns:a16="http://schemas.microsoft.com/office/drawing/2014/main" id="{47AB1C28-9206-4E3E-89EF-28E1F054D944}"/>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5" name="Line 162">
                <a:extLst>
                  <a:ext uri="{FF2B5EF4-FFF2-40B4-BE49-F238E27FC236}">
                    <a16:creationId xmlns:a16="http://schemas.microsoft.com/office/drawing/2014/main" id="{D9773AE6-E0C7-4C53-964A-0E7DA25DEEF3}"/>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6" name="Line 164">
                <a:extLst>
                  <a:ext uri="{FF2B5EF4-FFF2-40B4-BE49-F238E27FC236}">
                    <a16:creationId xmlns:a16="http://schemas.microsoft.com/office/drawing/2014/main" id="{C288FCB6-C596-4BDB-8EFD-4296C5D1D3D7}"/>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7" name="Line 166">
                <a:extLst>
                  <a:ext uri="{FF2B5EF4-FFF2-40B4-BE49-F238E27FC236}">
                    <a16:creationId xmlns:a16="http://schemas.microsoft.com/office/drawing/2014/main" id="{CEF72E1D-5E71-4246-83E8-F168C356F57A}"/>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8" name="Line 168">
                <a:extLst>
                  <a:ext uri="{FF2B5EF4-FFF2-40B4-BE49-F238E27FC236}">
                    <a16:creationId xmlns:a16="http://schemas.microsoft.com/office/drawing/2014/main" id="{A7A78EE4-83AC-4D6E-A2CB-A15C0569981B}"/>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9" name="Line 170">
                <a:extLst>
                  <a:ext uri="{FF2B5EF4-FFF2-40B4-BE49-F238E27FC236}">
                    <a16:creationId xmlns:a16="http://schemas.microsoft.com/office/drawing/2014/main" id="{9BC205B0-D4F4-4ADD-841E-E01B3A86205C}"/>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0" name="Line 172">
                <a:extLst>
                  <a:ext uri="{FF2B5EF4-FFF2-40B4-BE49-F238E27FC236}">
                    <a16:creationId xmlns:a16="http://schemas.microsoft.com/office/drawing/2014/main" id="{08255FBF-8D07-4D30-89FB-4D19C188BF15}"/>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1" name="Line 174">
                <a:extLst>
                  <a:ext uri="{FF2B5EF4-FFF2-40B4-BE49-F238E27FC236}">
                    <a16:creationId xmlns:a16="http://schemas.microsoft.com/office/drawing/2014/main" id="{88D44F5D-148C-4BE2-9DA7-71A4382AC5B8}"/>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2" name="Line 176">
                <a:extLst>
                  <a:ext uri="{FF2B5EF4-FFF2-40B4-BE49-F238E27FC236}">
                    <a16:creationId xmlns:a16="http://schemas.microsoft.com/office/drawing/2014/main" id="{2C24DEE7-8BBD-415E-8903-E1547A2637B2}"/>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3" name="Line 178">
                <a:extLst>
                  <a:ext uri="{FF2B5EF4-FFF2-40B4-BE49-F238E27FC236}">
                    <a16:creationId xmlns:a16="http://schemas.microsoft.com/office/drawing/2014/main" id="{0AF8060D-FC6E-4EAC-85C2-C8DDB7009D9E}"/>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4" name="Line 180">
                <a:extLst>
                  <a:ext uri="{FF2B5EF4-FFF2-40B4-BE49-F238E27FC236}">
                    <a16:creationId xmlns:a16="http://schemas.microsoft.com/office/drawing/2014/main" id="{B07EB7C3-18E1-4BE0-9FA8-C4B4CA4D7EEC}"/>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5" name="Line 182">
                <a:extLst>
                  <a:ext uri="{FF2B5EF4-FFF2-40B4-BE49-F238E27FC236}">
                    <a16:creationId xmlns:a16="http://schemas.microsoft.com/office/drawing/2014/main" id="{8D1006CD-9550-4E4C-BCFD-BE5FD8250908}"/>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6" name="Line 184">
                <a:extLst>
                  <a:ext uri="{FF2B5EF4-FFF2-40B4-BE49-F238E27FC236}">
                    <a16:creationId xmlns:a16="http://schemas.microsoft.com/office/drawing/2014/main" id="{6DC36F23-C2D2-44EF-BBB2-CFEB90A644E1}"/>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7" name="Line 186">
                <a:extLst>
                  <a:ext uri="{FF2B5EF4-FFF2-40B4-BE49-F238E27FC236}">
                    <a16:creationId xmlns:a16="http://schemas.microsoft.com/office/drawing/2014/main" id="{E393CB5A-0267-4164-9243-10E934F7F7EB}"/>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8" name="Line 188">
                <a:extLst>
                  <a:ext uri="{FF2B5EF4-FFF2-40B4-BE49-F238E27FC236}">
                    <a16:creationId xmlns:a16="http://schemas.microsoft.com/office/drawing/2014/main" id="{E7AA2782-4FBA-4FFB-ABF0-796679C8B485}"/>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9" name="Line 190">
                <a:extLst>
                  <a:ext uri="{FF2B5EF4-FFF2-40B4-BE49-F238E27FC236}">
                    <a16:creationId xmlns:a16="http://schemas.microsoft.com/office/drawing/2014/main" id="{8E7CBB06-6B2B-448A-BAE5-72177B5D2880}"/>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0" name="Line 192">
                <a:extLst>
                  <a:ext uri="{FF2B5EF4-FFF2-40B4-BE49-F238E27FC236}">
                    <a16:creationId xmlns:a16="http://schemas.microsoft.com/office/drawing/2014/main" id="{87C0755B-AB24-4F44-9AD8-4C8ABE3800C3}"/>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1" name="Line 194">
                <a:extLst>
                  <a:ext uri="{FF2B5EF4-FFF2-40B4-BE49-F238E27FC236}">
                    <a16:creationId xmlns:a16="http://schemas.microsoft.com/office/drawing/2014/main" id="{BD88D2A4-60F1-447E-93AB-3494D39C45F2}"/>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2" name="Line 196">
                <a:extLst>
                  <a:ext uri="{FF2B5EF4-FFF2-40B4-BE49-F238E27FC236}">
                    <a16:creationId xmlns:a16="http://schemas.microsoft.com/office/drawing/2014/main" id="{4CFCE280-1622-460F-AC36-E8CB0B026BB2}"/>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3" name="Line 198">
                <a:extLst>
                  <a:ext uri="{FF2B5EF4-FFF2-40B4-BE49-F238E27FC236}">
                    <a16:creationId xmlns:a16="http://schemas.microsoft.com/office/drawing/2014/main" id="{2243FA71-101F-49C0-96F2-81B10F5BFB9B}"/>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4" name="Line 200">
                <a:extLst>
                  <a:ext uri="{FF2B5EF4-FFF2-40B4-BE49-F238E27FC236}">
                    <a16:creationId xmlns:a16="http://schemas.microsoft.com/office/drawing/2014/main" id="{307ABF85-CE64-4BE1-B6F2-0C4D4DBF4ACB}"/>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5" name="Line 202">
                <a:extLst>
                  <a:ext uri="{FF2B5EF4-FFF2-40B4-BE49-F238E27FC236}">
                    <a16:creationId xmlns:a16="http://schemas.microsoft.com/office/drawing/2014/main" id="{A81AC63F-C775-4CF3-A6EA-82FBAF50BC16}"/>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6" name="Line 204">
                <a:extLst>
                  <a:ext uri="{FF2B5EF4-FFF2-40B4-BE49-F238E27FC236}">
                    <a16:creationId xmlns:a16="http://schemas.microsoft.com/office/drawing/2014/main" id="{BF5ADE56-EBA3-4AA0-9CD7-494C8EB21909}"/>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7" name="Line 206">
                <a:extLst>
                  <a:ext uri="{FF2B5EF4-FFF2-40B4-BE49-F238E27FC236}">
                    <a16:creationId xmlns:a16="http://schemas.microsoft.com/office/drawing/2014/main" id="{D6105A57-7601-4166-8A44-881F49394934}"/>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8" name="Line 208">
                <a:extLst>
                  <a:ext uri="{FF2B5EF4-FFF2-40B4-BE49-F238E27FC236}">
                    <a16:creationId xmlns:a16="http://schemas.microsoft.com/office/drawing/2014/main" id="{424D709B-73B9-4A1F-8F38-90F085C75493}"/>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9" name="Line 210">
                <a:extLst>
                  <a:ext uri="{FF2B5EF4-FFF2-40B4-BE49-F238E27FC236}">
                    <a16:creationId xmlns:a16="http://schemas.microsoft.com/office/drawing/2014/main" id="{51B48032-CC5A-4835-9AC3-68C8773AA655}"/>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0" name="Line 212">
                <a:extLst>
                  <a:ext uri="{FF2B5EF4-FFF2-40B4-BE49-F238E27FC236}">
                    <a16:creationId xmlns:a16="http://schemas.microsoft.com/office/drawing/2014/main" id="{3913B23A-28F3-4E87-9F52-416C5E52697D}"/>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1" name="Line 214">
                <a:extLst>
                  <a:ext uri="{FF2B5EF4-FFF2-40B4-BE49-F238E27FC236}">
                    <a16:creationId xmlns:a16="http://schemas.microsoft.com/office/drawing/2014/main" id="{B0D78C0E-43FC-4E51-AD1F-D8E527FE6B95}"/>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2" name="Line 216">
                <a:extLst>
                  <a:ext uri="{FF2B5EF4-FFF2-40B4-BE49-F238E27FC236}">
                    <a16:creationId xmlns:a16="http://schemas.microsoft.com/office/drawing/2014/main" id="{215B58C8-7BC4-4CF9-B177-33CC4177E8CF}"/>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3" name="Line 218">
                <a:extLst>
                  <a:ext uri="{FF2B5EF4-FFF2-40B4-BE49-F238E27FC236}">
                    <a16:creationId xmlns:a16="http://schemas.microsoft.com/office/drawing/2014/main" id="{0D8B220C-D293-4FD7-B904-D7BEA69FDAD9}"/>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4" name="Line 220">
                <a:extLst>
                  <a:ext uri="{FF2B5EF4-FFF2-40B4-BE49-F238E27FC236}">
                    <a16:creationId xmlns:a16="http://schemas.microsoft.com/office/drawing/2014/main" id="{9D5AB9B7-76D2-4059-9388-711F4705309F}"/>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5" name="Line 222">
                <a:extLst>
                  <a:ext uri="{FF2B5EF4-FFF2-40B4-BE49-F238E27FC236}">
                    <a16:creationId xmlns:a16="http://schemas.microsoft.com/office/drawing/2014/main" id="{ED8703E4-D087-4371-81C9-DE887BA0377F}"/>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6" name="Line 224">
                <a:extLst>
                  <a:ext uri="{FF2B5EF4-FFF2-40B4-BE49-F238E27FC236}">
                    <a16:creationId xmlns:a16="http://schemas.microsoft.com/office/drawing/2014/main" id="{4ECB6CB8-CC82-456F-A5D8-B45DDEF2D21C}"/>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7" name="Line 226">
                <a:extLst>
                  <a:ext uri="{FF2B5EF4-FFF2-40B4-BE49-F238E27FC236}">
                    <a16:creationId xmlns:a16="http://schemas.microsoft.com/office/drawing/2014/main" id="{D5DB0C71-776F-456D-BB5F-8917BC699695}"/>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8" name="Line 228">
                <a:extLst>
                  <a:ext uri="{FF2B5EF4-FFF2-40B4-BE49-F238E27FC236}">
                    <a16:creationId xmlns:a16="http://schemas.microsoft.com/office/drawing/2014/main" id="{530FB8F0-5032-4AC5-8DB3-4B0C898E7EE6}"/>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9" name="Line 146">
                <a:extLst>
                  <a:ext uri="{FF2B5EF4-FFF2-40B4-BE49-F238E27FC236}">
                    <a16:creationId xmlns:a16="http://schemas.microsoft.com/office/drawing/2014/main" id="{6F917F00-0114-4369-85B9-9E2A558A244F}"/>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0" name="Line 204">
                <a:extLst>
                  <a:ext uri="{FF2B5EF4-FFF2-40B4-BE49-F238E27FC236}">
                    <a16:creationId xmlns:a16="http://schemas.microsoft.com/office/drawing/2014/main" id="{4EDC5332-29C9-43E6-8B22-E97932F007BC}"/>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9" name="Group 8">
              <a:extLst>
                <a:ext uri="{FF2B5EF4-FFF2-40B4-BE49-F238E27FC236}">
                  <a16:creationId xmlns:a16="http://schemas.microsoft.com/office/drawing/2014/main" id="{0ADC1258-315D-471F-926B-799F0B2CCEEB}"/>
                </a:ext>
              </a:extLst>
            </p:cNvPr>
            <p:cNvGrpSpPr/>
            <p:nvPr userDrawn="1"/>
          </p:nvGrpSpPr>
          <p:grpSpPr bwMode="gray">
            <a:xfrm>
              <a:off x="12276481" y="0"/>
              <a:ext cx="240289" cy="6858000"/>
              <a:chOff x="-319714" y="0"/>
              <a:chExt cx="240289" cy="6858000"/>
            </a:xfrm>
          </p:grpSpPr>
          <p:sp>
            <p:nvSpPr>
              <p:cNvPr id="12" name="Line 230">
                <a:extLst>
                  <a:ext uri="{FF2B5EF4-FFF2-40B4-BE49-F238E27FC236}">
                    <a16:creationId xmlns:a16="http://schemas.microsoft.com/office/drawing/2014/main" id="{DE1B2705-1DF3-4A2A-A9A7-C886644C2118}"/>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 name="Line 232">
                <a:extLst>
                  <a:ext uri="{FF2B5EF4-FFF2-40B4-BE49-F238E27FC236}">
                    <a16:creationId xmlns:a16="http://schemas.microsoft.com/office/drawing/2014/main" id="{34EA7BDB-FF81-42C2-8521-561E0E00A764}"/>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 name="Line 234">
                <a:extLst>
                  <a:ext uri="{FF2B5EF4-FFF2-40B4-BE49-F238E27FC236}">
                    <a16:creationId xmlns:a16="http://schemas.microsoft.com/office/drawing/2014/main" id="{9AD31D77-3E3F-44A4-8BF4-53C1A82D83FD}"/>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5" name="Line 236">
                <a:extLst>
                  <a:ext uri="{FF2B5EF4-FFF2-40B4-BE49-F238E27FC236}">
                    <a16:creationId xmlns:a16="http://schemas.microsoft.com/office/drawing/2014/main" id="{0C5099C4-7B8B-483B-A3FA-0103505267DF}"/>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 name="Line 238">
                <a:extLst>
                  <a:ext uri="{FF2B5EF4-FFF2-40B4-BE49-F238E27FC236}">
                    <a16:creationId xmlns:a16="http://schemas.microsoft.com/office/drawing/2014/main" id="{114E991C-0A41-493E-8F64-479EBA550403}"/>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 name="Line 240">
                <a:extLst>
                  <a:ext uri="{FF2B5EF4-FFF2-40B4-BE49-F238E27FC236}">
                    <a16:creationId xmlns:a16="http://schemas.microsoft.com/office/drawing/2014/main" id="{7A7E4E9F-4424-4CC8-80AC-9AAC7C242D96}"/>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 name="Line 244">
                <a:extLst>
                  <a:ext uri="{FF2B5EF4-FFF2-40B4-BE49-F238E27FC236}">
                    <a16:creationId xmlns:a16="http://schemas.microsoft.com/office/drawing/2014/main" id="{055333F7-B77F-4FEA-86F6-4FAD902EEE7E}"/>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 name="Line 246">
                <a:extLst>
                  <a:ext uri="{FF2B5EF4-FFF2-40B4-BE49-F238E27FC236}">
                    <a16:creationId xmlns:a16="http://schemas.microsoft.com/office/drawing/2014/main" id="{2DFDE95C-EB71-4829-8543-362440EA9B07}"/>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 name="Line 250">
                <a:extLst>
                  <a:ext uri="{FF2B5EF4-FFF2-40B4-BE49-F238E27FC236}">
                    <a16:creationId xmlns:a16="http://schemas.microsoft.com/office/drawing/2014/main" id="{C1C0E95F-C78C-44E8-9A67-641CBDCD475F}"/>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 name="Line 252">
                <a:extLst>
                  <a:ext uri="{FF2B5EF4-FFF2-40B4-BE49-F238E27FC236}">
                    <a16:creationId xmlns:a16="http://schemas.microsoft.com/office/drawing/2014/main" id="{DE7C0931-C491-40C6-89C4-3CEAC6856B72}"/>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 name="Line 254">
                <a:extLst>
                  <a:ext uri="{FF2B5EF4-FFF2-40B4-BE49-F238E27FC236}">
                    <a16:creationId xmlns:a16="http://schemas.microsoft.com/office/drawing/2014/main" id="{CCE1C1E6-4F33-43EF-865F-2D4DE9503670}"/>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 name="Line 256">
                <a:extLst>
                  <a:ext uri="{FF2B5EF4-FFF2-40B4-BE49-F238E27FC236}">
                    <a16:creationId xmlns:a16="http://schemas.microsoft.com/office/drawing/2014/main" id="{D09B93B4-3C05-4F25-8CDA-4F34D9FFC160}"/>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 name="Line 258">
                <a:extLst>
                  <a:ext uri="{FF2B5EF4-FFF2-40B4-BE49-F238E27FC236}">
                    <a16:creationId xmlns:a16="http://schemas.microsoft.com/office/drawing/2014/main" id="{2AF755CC-2FFC-4B76-8BDF-97C6DBD4AF45}"/>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 name="Line 260">
                <a:extLst>
                  <a:ext uri="{FF2B5EF4-FFF2-40B4-BE49-F238E27FC236}">
                    <a16:creationId xmlns:a16="http://schemas.microsoft.com/office/drawing/2014/main" id="{2044C688-5A9B-4372-B5D4-955FBB26E121}"/>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 name="Line 262">
                <a:extLst>
                  <a:ext uri="{FF2B5EF4-FFF2-40B4-BE49-F238E27FC236}">
                    <a16:creationId xmlns:a16="http://schemas.microsoft.com/office/drawing/2014/main" id="{9C686BC5-7749-4142-A541-57F6B97766EE}"/>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 name="Line 264">
                <a:extLst>
                  <a:ext uri="{FF2B5EF4-FFF2-40B4-BE49-F238E27FC236}">
                    <a16:creationId xmlns:a16="http://schemas.microsoft.com/office/drawing/2014/main" id="{9FA655F9-3472-4505-BD61-136B9A460C7F}"/>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 name="Line 266">
                <a:extLst>
                  <a:ext uri="{FF2B5EF4-FFF2-40B4-BE49-F238E27FC236}">
                    <a16:creationId xmlns:a16="http://schemas.microsoft.com/office/drawing/2014/main" id="{EDFADCFE-5031-4911-996F-E3FF861FCA12}"/>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 name="Line 268">
                <a:extLst>
                  <a:ext uri="{FF2B5EF4-FFF2-40B4-BE49-F238E27FC236}">
                    <a16:creationId xmlns:a16="http://schemas.microsoft.com/office/drawing/2014/main" id="{E7337D11-079E-4694-9DD7-EC80B708DB36}"/>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0" name="Line 270">
                <a:extLst>
                  <a:ext uri="{FF2B5EF4-FFF2-40B4-BE49-F238E27FC236}">
                    <a16:creationId xmlns:a16="http://schemas.microsoft.com/office/drawing/2014/main" id="{CECADB7A-B1CD-4FD2-86BB-8990452E95EA}"/>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1" name="Line 272">
                <a:extLst>
                  <a:ext uri="{FF2B5EF4-FFF2-40B4-BE49-F238E27FC236}">
                    <a16:creationId xmlns:a16="http://schemas.microsoft.com/office/drawing/2014/main" id="{93E96941-85CE-4AD5-AE53-A852553352F7}"/>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2" name="Line 274">
                <a:extLst>
                  <a:ext uri="{FF2B5EF4-FFF2-40B4-BE49-F238E27FC236}">
                    <a16:creationId xmlns:a16="http://schemas.microsoft.com/office/drawing/2014/main" id="{F1297FCF-F318-451D-8CF4-C8FF19AD5E10}"/>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3" name="Line 276">
                <a:extLst>
                  <a:ext uri="{FF2B5EF4-FFF2-40B4-BE49-F238E27FC236}">
                    <a16:creationId xmlns:a16="http://schemas.microsoft.com/office/drawing/2014/main" id="{6B483D16-F2F6-4BE4-A8D0-5D6DA4D9C11B}"/>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4" name="Line 278">
                <a:extLst>
                  <a:ext uri="{FF2B5EF4-FFF2-40B4-BE49-F238E27FC236}">
                    <a16:creationId xmlns:a16="http://schemas.microsoft.com/office/drawing/2014/main" id="{0A2D2505-7DB5-41A0-B3BB-C39384987A63}"/>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5" name="Line 256">
                <a:extLst>
                  <a:ext uri="{FF2B5EF4-FFF2-40B4-BE49-F238E27FC236}">
                    <a16:creationId xmlns:a16="http://schemas.microsoft.com/office/drawing/2014/main" id="{CF713AE6-78A3-4965-AF92-F3C6E2DB0459}"/>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6" name="Line 234">
                <a:extLst>
                  <a:ext uri="{FF2B5EF4-FFF2-40B4-BE49-F238E27FC236}">
                    <a16:creationId xmlns:a16="http://schemas.microsoft.com/office/drawing/2014/main" id="{DFBC55C8-7429-4C1B-8498-40C812497AF8}"/>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152" name="Title 1">
            <a:extLst>
              <a:ext uri="{FF2B5EF4-FFF2-40B4-BE49-F238E27FC236}">
                <a16:creationId xmlns:a16="http://schemas.microsoft.com/office/drawing/2014/main" id="{BD55DD73-DE21-4DC2-9E75-525CD057BBFE}"/>
              </a:ext>
            </a:extLst>
          </p:cNvPr>
          <p:cNvSpPr>
            <a:spLocks noGrp="1"/>
          </p:cNvSpPr>
          <p:nvPr>
            <p:ph type="ctrTitle" hasCustomPrompt="1"/>
          </p:nvPr>
        </p:nvSpPr>
        <p:spPr bwMode="gray">
          <a:xfrm>
            <a:off x="283535" y="3978534"/>
            <a:ext cx="8506050" cy="1450716"/>
          </a:xfrm>
          <a:prstGeom prst="rect">
            <a:avLst/>
          </a:prstGeom>
          <a:solidFill>
            <a:schemeClr val="tx2"/>
          </a:solidFill>
        </p:spPr>
        <p:txBody>
          <a:bodyPr wrap="square" lIns="284400" tIns="251999" rIns="251999" bIns="251999" anchor="b" anchorCtr="0">
            <a:spAutoFit/>
          </a:bodyPr>
          <a:lstStyle>
            <a:lvl1pPr algn="l">
              <a:lnSpc>
                <a:spcPct val="85000"/>
              </a:lnSpc>
              <a:spcBef>
                <a:spcPts val="600"/>
              </a:spcBef>
              <a:defRPr sz="3600" b="1" kern="1100" baseline="0">
                <a:solidFill>
                  <a:schemeClr val="bg1"/>
                </a:solidFill>
              </a:defRPr>
            </a:lvl1pPr>
          </a:lstStyle>
          <a:p>
            <a:r>
              <a:rPr lang="nl-NL" dirty="0"/>
              <a:t>Klik om de presentatie titel aan te passen</a:t>
            </a:r>
            <a:endParaRPr lang="en-GB" dirty="0"/>
          </a:p>
        </p:txBody>
      </p:sp>
      <p:sp>
        <p:nvSpPr>
          <p:cNvPr id="153" name="Text Placeholder 10">
            <a:extLst>
              <a:ext uri="{FF2B5EF4-FFF2-40B4-BE49-F238E27FC236}">
                <a16:creationId xmlns:a16="http://schemas.microsoft.com/office/drawing/2014/main" id="{B726F0E7-23C0-40F9-93D2-60E17E5C88D4}"/>
              </a:ext>
            </a:extLst>
          </p:cNvPr>
          <p:cNvSpPr>
            <a:spLocks noGrp="1"/>
          </p:cNvSpPr>
          <p:nvPr>
            <p:ph type="body" sz="quarter" idx="10" hasCustomPrompt="1"/>
          </p:nvPr>
        </p:nvSpPr>
        <p:spPr bwMode="gray">
          <a:xfrm>
            <a:off x="283534" y="5724331"/>
            <a:ext cx="4820075" cy="345013"/>
          </a:xfrm>
          <a:prstGeom prst="rect">
            <a:avLst/>
          </a:prstGeom>
          <a:solidFill>
            <a:schemeClr val="accent2"/>
          </a:solidFill>
        </p:spPr>
        <p:txBody>
          <a:bodyPr lIns="284400" tIns="72000" rIns="108000" bIns="72000" anchor="t" anchorCtr="0">
            <a:spAutoFit/>
          </a:bodyPr>
          <a:lstStyle>
            <a:lvl1pPr marL="0" indent="0" algn="l">
              <a:spcAft>
                <a:spcPts val="0"/>
              </a:spcAft>
              <a:buNone/>
              <a:defRPr sz="1300">
                <a:solidFill>
                  <a:schemeClr val="bg1"/>
                </a:solidFill>
              </a:defRPr>
            </a:lvl1pPr>
          </a:lstStyle>
          <a:p>
            <a:pPr lvl="0"/>
            <a:r>
              <a:rPr lang="nl-NL" dirty="0"/>
              <a:t>Presentator informatie</a:t>
            </a:r>
          </a:p>
        </p:txBody>
      </p:sp>
      <p:sp>
        <p:nvSpPr>
          <p:cNvPr id="156" name="Content Placeholder 1">
            <a:extLst>
              <a:ext uri="{FF2B5EF4-FFF2-40B4-BE49-F238E27FC236}">
                <a16:creationId xmlns:a16="http://schemas.microsoft.com/office/drawing/2014/main" id="{1F6CE2D0-BC08-4306-BCF8-C5AB0D96BB84}"/>
              </a:ext>
            </a:extLst>
          </p:cNvPr>
          <p:cNvSpPr txBox="1">
            <a:spLocks/>
          </p:cNvSpPr>
          <p:nvPr userDrawn="1"/>
        </p:nvSpPr>
        <p:spPr bwMode="gray">
          <a:xfrm>
            <a:off x="-3164400" y="2"/>
            <a:ext cx="2804400" cy="4571998"/>
          </a:xfrm>
          <a:prstGeom prst="rect">
            <a:avLst/>
          </a:prstGeom>
        </p:spPr>
        <p:txBody>
          <a:bodyPr lIns="0" tIns="0" rIns="0" bIns="0"/>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 als achtergrond</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grijze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r>
              <a:rPr lang="nl-NL" sz="1100" b="0" baseline="0">
                <a:solidFill>
                  <a:schemeClr val="tx1"/>
                </a:solidFill>
              </a:rPr>
              <a:t/>
            </a:r>
            <a:br>
              <a:rPr lang="nl-NL" sz="1100" b="0" baseline="0">
                <a:solidFill>
                  <a:schemeClr val="tx1"/>
                </a:solidFill>
              </a:rPr>
            </a:br>
            <a:r>
              <a:rPr lang="nl-NL" sz="1100" b="0">
                <a:solidFill>
                  <a:schemeClr val="tx1"/>
                </a:solidFill>
                <a:hlinkClick r:id="rId3"/>
              </a:rPr>
              <a:t>https://communicatieportaal.uwv.nl/modules/product/mediabank/default/?ItemId=3219</a:t>
            </a: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endParaRPr lang="nl-NL" sz="1100" b="0" dirty="0">
              <a:solidFill>
                <a:schemeClr val="tx1"/>
              </a:solidFill>
            </a:endParaRPr>
          </a:p>
        </p:txBody>
      </p:sp>
    </p:spTree>
    <p:extLst>
      <p:ext uri="{BB962C8B-B14F-4D97-AF65-F5344CB8AC3E}">
        <p14:creationId xmlns:p14="http://schemas.microsoft.com/office/powerpoint/2010/main" val="2121378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artdia 02">
    <p:bg bwMode="gray">
      <p:bgPr>
        <a:solidFill>
          <a:srgbClr val="B9E2FF"/>
        </a:solidFill>
        <a:effectLst/>
      </p:bgPr>
    </p:bg>
    <p:spTree>
      <p:nvGrpSpPr>
        <p:cNvPr id="1" name=""/>
        <p:cNvGrpSpPr/>
        <p:nvPr/>
      </p:nvGrpSpPr>
      <p:grpSpPr>
        <a:xfrm>
          <a:off x="0" y="0"/>
          <a:ext cx="0" cy="0"/>
          <a:chOff x="0" y="0"/>
          <a:chExt cx="0" cy="0"/>
        </a:xfrm>
      </p:grpSpPr>
      <p:sp>
        <p:nvSpPr>
          <p:cNvPr id="155" name="Rectangle 154">
            <a:extLst>
              <a:ext uri="{FF2B5EF4-FFF2-40B4-BE49-F238E27FC236}">
                <a16:creationId xmlns:a16="http://schemas.microsoft.com/office/drawing/2014/main" id="{2A9ECD94-20AA-439E-8B30-2E53B4093291}"/>
              </a:ext>
            </a:extLst>
          </p:cNvPr>
          <p:cNvSpPr/>
          <p:nvPr userDrawn="1"/>
        </p:nvSpPr>
        <p:spPr bwMode="gray">
          <a:xfrm>
            <a:off x="-3714750" y="-933450"/>
            <a:ext cx="19621500" cy="8724900"/>
          </a:xfrm>
          <a:prstGeom prst="rect">
            <a:avLst/>
          </a:prstGeom>
          <a:solidFill>
            <a:srgbClr val="0078D2">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57" name="Picture Placeholder 156">
            <a:extLst>
              <a:ext uri="{FF2B5EF4-FFF2-40B4-BE49-F238E27FC236}">
                <a16:creationId xmlns:a16="http://schemas.microsoft.com/office/drawing/2014/main" id="{59F190A2-A552-4D3C-A093-9EBFED464627}"/>
              </a:ext>
            </a:extLst>
          </p:cNvPr>
          <p:cNvSpPr>
            <a:spLocks noGrp="1"/>
          </p:cNvSpPr>
          <p:nvPr>
            <p:ph type="pic" sz="quarter" idx="14" hasCustomPrompt="1"/>
          </p:nvPr>
        </p:nvSpPr>
        <p:spPr bwMode="gray">
          <a:xfrm>
            <a:off x="-600" y="0"/>
            <a:ext cx="12193200" cy="6857995"/>
          </a:xfrm>
          <a:custGeom>
            <a:avLst/>
            <a:gdLst>
              <a:gd name="connsiteX0" fmla="*/ 0 w 12193200"/>
              <a:gd name="connsiteY0" fmla="*/ 0 h 6857995"/>
              <a:gd name="connsiteX1" fmla="*/ 12193200 w 12193200"/>
              <a:gd name="connsiteY1" fmla="*/ 0 h 6857995"/>
              <a:gd name="connsiteX2" fmla="*/ 12193200 w 12193200"/>
              <a:gd name="connsiteY2" fmla="*/ 6857995 h 6857995"/>
              <a:gd name="connsiteX3" fmla="*/ 11338525 w 12193200"/>
              <a:gd name="connsiteY3" fmla="*/ 6857995 h 6857995"/>
              <a:gd name="connsiteX4" fmla="*/ 11338525 w 12193200"/>
              <a:gd name="connsiteY4" fmla="*/ 6011996 h 6857995"/>
              <a:gd name="connsiteX5" fmla="*/ 10492525 w 12193200"/>
              <a:gd name="connsiteY5" fmla="*/ 6011996 h 6857995"/>
              <a:gd name="connsiteX6" fmla="*/ 10492525 w 12193200"/>
              <a:gd name="connsiteY6" fmla="*/ 6857995 h 6857995"/>
              <a:gd name="connsiteX7" fmla="*/ 0 w 12193200"/>
              <a:gd name="connsiteY7" fmla="*/ 6857995 h 685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200" h="6857995">
                <a:moveTo>
                  <a:pt x="0" y="0"/>
                </a:moveTo>
                <a:lnTo>
                  <a:pt x="12193200" y="0"/>
                </a:lnTo>
                <a:lnTo>
                  <a:pt x="12193200" y="6857995"/>
                </a:lnTo>
                <a:lnTo>
                  <a:pt x="11338525" y="6857995"/>
                </a:lnTo>
                <a:lnTo>
                  <a:pt x="11338525" y="6011996"/>
                </a:lnTo>
                <a:lnTo>
                  <a:pt x="10492525" y="6011996"/>
                </a:lnTo>
                <a:lnTo>
                  <a:pt x="10492525" y="6857995"/>
                </a:lnTo>
                <a:lnTo>
                  <a:pt x="0" y="6857995"/>
                </a:lnTo>
                <a:close/>
              </a:path>
            </a:pathLst>
          </a:custGeom>
          <a:solidFill>
            <a:srgbClr val="CCCCCC"/>
          </a:solidFill>
        </p:spPr>
        <p:txBody>
          <a:bodyPr wrap="square" lIns="0" tIns="1116000" rIns="0" bIns="0" anchor="ctr" anchorCtr="0">
            <a:noAutofit/>
          </a:bodyPr>
          <a:lstStyle>
            <a:lvl1pPr marL="0" indent="0" algn="ctr">
              <a:spcAft>
                <a:spcPts val="0"/>
              </a:spcAft>
              <a:buNone/>
              <a:defRPr/>
            </a:lvl1pPr>
          </a:lstStyle>
          <a:p>
            <a:r>
              <a:rPr lang="nl-NL" dirty="0"/>
              <a:t>Klik om foto toe te voegen.</a:t>
            </a:r>
            <a:br>
              <a:rPr lang="nl-NL" dirty="0"/>
            </a:br>
            <a:endParaRPr lang="nl-NL" dirty="0"/>
          </a:p>
        </p:txBody>
      </p:sp>
      <p:grpSp>
        <p:nvGrpSpPr>
          <p:cNvPr id="5" name="Group 4">
            <a:extLst>
              <a:ext uri="{FF2B5EF4-FFF2-40B4-BE49-F238E27FC236}">
                <a16:creationId xmlns:a16="http://schemas.microsoft.com/office/drawing/2014/main" id="{573B73E5-E411-4B9F-B1AC-DC523235503F}"/>
              </a:ext>
            </a:extLst>
          </p:cNvPr>
          <p:cNvGrpSpPr/>
          <p:nvPr userDrawn="1"/>
        </p:nvGrpSpPr>
        <p:grpSpPr bwMode="gray">
          <a:xfrm>
            <a:off x="-329239" y="-319423"/>
            <a:ext cx="12846009" cy="7500113"/>
            <a:chOff x="-329239" y="-319423"/>
            <a:chExt cx="12846009" cy="7500113"/>
          </a:xfrm>
        </p:grpSpPr>
        <p:grpSp>
          <p:nvGrpSpPr>
            <p:cNvPr id="6" name="Group 5">
              <a:extLst>
                <a:ext uri="{FF2B5EF4-FFF2-40B4-BE49-F238E27FC236}">
                  <a16:creationId xmlns:a16="http://schemas.microsoft.com/office/drawing/2014/main" id="{99508967-6789-4455-8F3E-4671D7ACC11D}"/>
                </a:ext>
              </a:extLst>
            </p:cNvPr>
            <p:cNvGrpSpPr/>
            <p:nvPr userDrawn="1"/>
          </p:nvGrpSpPr>
          <p:grpSpPr bwMode="gray">
            <a:xfrm>
              <a:off x="-329239" y="0"/>
              <a:ext cx="240289" cy="6858000"/>
              <a:chOff x="-319714" y="0"/>
              <a:chExt cx="240289" cy="6858000"/>
            </a:xfrm>
          </p:grpSpPr>
          <p:sp>
            <p:nvSpPr>
              <p:cNvPr id="125" name="Line 230">
                <a:extLst>
                  <a:ext uri="{FF2B5EF4-FFF2-40B4-BE49-F238E27FC236}">
                    <a16:creationId xmlns:a16="http://schemas.microsoft.com/office/drawing/2014/main" id="{CA726A6C-FE95-40FB-A7EF-71FFD9BB3C44}"/>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6" name="Line 232">
                <a:extLst>
                  <a:ext uri="{FF2B5EF4-FFF2-40B4-BE49-F238E27FC236}">
                    <a16:creationId xmlns:a16="http://schemas.microsoft.com/office/drawing/2014/main" id="{D16F2B87-480B-409E-B8FA-1E0B3FC5EE1B}"/>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7" name="Line 234">
                <a:extLst>
                  <a:ext uri="{FF2B5EF4-FFF2-40B4-BE49-F238E27FC236}">
                    <a16:creationId xmlns:a16="http://schemas.microsoft.com/office/drawing/2014/main" id="{27EDB4CB-64D3-41B4-9A3C-D09E5BBB6C6C}"/>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28" name="Line 236">
                <a:extLst>
                  <a:ext uri="{FF2B5EF4-FFF2-40B4-BE49-F238E27FC236}">
                    <a16:creationId xmlns:a16="http://schemas.microsoft.com/office/drawing/2014/main" id="{888866CD-656C-4920-A19F-E3B2D9CC875F}"/>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9" name="Line 238">
                <a:extLst>
                  <a:ext uri="{FF2B5EF4-FFF2-40B4-BE49-F238E27FC236}">
                    <a16:creationId xmlns:a16="http://schemas.microsoft.com/office/drawing/2014/main" id="{4C315EC4-DB46-45F1-9A0A-D909302360D8}"/>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0" name="Line 240">
                <a:extLst>
                  <a:ext uri="{FF2B5EF4-FFF2-40B4-BE49-F238E27FC236}">
                    <a16:creationId xmlns:a16="http://schemas.microsoft.com/office/drawing/2014/main" id="{295EFC9B-E425-4343-97C8-E18C7D25D013}"/>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1" name="Line 244">
                <a:extLst>
                  <a:ext uri="{FF2B5EF4-FFF2-40B4-BE49-F238E27FC236}">
                    <a16:creationId xmlns:a16="http://schemas.microsoft.com/office/drawing/2014/main" id="{67CDEDB8-5405-466A-8C3C-10C240004DD5}"/>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2" name="Line 246">
                <a:extLst>
                  <a:ext uri="{FF2B5EF4-FFF2-40B4-BE49-F238E27FC236}">
                    <a16:creationId xmlns:a16="http://schemas.microsoft.com/office/drawing/2014/main" id="{237F3AB2-2FF7-4212-903D-57B8410A5B42}"/>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3" name="Line 250">
                <a:extLst>
                  <a:ext uri="{FF2B5EF4-FFF2-40B4-BE49-F238E27FC236}">
                    <a16:creationId xmlns:a16="http://schemas.microsoft.com/office/drawing/2014/main" id="{85E0EB53-273C-4254-9D0C-26B753225DF2}"/>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4" name="Line 252">
                <a:extLst>
                  <a:ext uri="{FF2B5EF4-FFF2-40B4-BE49-F238E27FC236}">
                    <a16:creationId xmlns:a16="http://schemas.microsoft.com/office/drawing/2014/main" id="{2F7A4AFA-71C3-463A-865A-B1A95AF786E5}"/>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5" name="Line 254">
                <a:extLst>
                  <a:ext uri="{FF2B5EF4-FFF2-40B4-BE49-F238E27FC236}">
                    <a16:creationId xmlns:a16="http://schemas.microsoft.com/office/drawing/2014/main" id="{1923EE32-1C56-4C75-BEDB-2BAB521E570E}"/>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6" name="Line 256">
                <a:extLst>
                  <a:ext uri="{FF2B5EF4-FFF2-40B4-BE49-F238E27FC236}">
                    <a16:creationId xmlns:a16="http://schemas.microsoft.com/office/drawing/2014/main" id="{0B57B87A-D1D5-49BE-BB15-B2986FD08FBF}"/>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7" name="Line 258">
                <a:extLst>
                  <a:ext uri="{FF2B5EF4-FFF2-40B4-BE49-F238E27FC236}">
                    <a16:creationId xmlns:a16="http://schemas.microsoft.com/office/drawing/2014/main" id="{1F65A37C-B705-41A7-91D2-924BE08893F9}"/>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8" name="Line 260">
                <a:extLst>
                  <a:ext uri="{FF2B5EF4-FFF2-40B4-BE49-F238E27FC236}">
                    <a16:creationId xmlns:a16="http://schemas.microsoft.com/office/drawing/2014/main" id="{A0A6CC6A-53D0-479C-AD25-2F293EFB98A2}"/>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9" name="Line 262">
                <a:extLst>
                  <a:ext uri="{FF2B5EF4-FFF2-40B4-BE49-F238E27FC236}">
                    <a16:creationId xmlns:a16="http://schemas.microsoft.com/office/drawing/2014/main" id="{B61F64C5-66C2-41AA-91FA-E1B7C4CCB7F8}"/>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0" name="Line 264">
                <a:extLst>
                  <a:ext uri="{FF2B5EF4-FFF2-40B4-BE49-F238E27FC236}">
                    <a16:creationId xmlns:a16="http://schemas.microsoft.com/office/drawing/2014/main" id="{31C8ECF7-1270-4047-AD98-7E95D84276CD}"/>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1" name="Line 266">
                <a:extLst>
                  <a:ext uri="{FF2B5EF4-FFF2-40B4-BE49-F238E27FC236}">
                    <a16:creationId xmlns:a16="http://schemas.microsoft.com/office/drawing/2014/main" id="{A9D0C1D5-1D60-497C-89F5-FEF526FD6F69}"/>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2" name="Line 268">
                <a:extLst>
                  <a:ext uri="{FF2B5EF4-FFF2-40B4-BE49-F238E27FC236}">
                    <a16:creationId xmlns:a16="http://schemas.microsoft.com/office/drawing/2014/main" id="{C97FE959-9E6A-42EF-97F8-41BF62D2D9B1}"/>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3" name="Line 270">
                <a:extLst>
                  <a:ext uri="{FF2B5EF4-FFF2-40B4-BE49-F238E27FC236}">
                    <a16:creationId xmlns:a16="http://schemas.microsoft.com/office/drawing/2014/main" id="{36F18E21-014A-4247-B557-6F20B3D677EC}"/>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4" name="Line 272">
                <a:extLst>
                  <a:ext uri="{FF2B5EF4-FFF2-40B4-BE49-F238E27FC236}">
                    <a16:creationId xmlns:a16="http://schemas.microsoft.com/office/drawing/2014/main" id="{BFBA048D-7221-4D3B-8CA7-F7C02A62C318}"/>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5" name="Line 274">
                <a:extLst>
                  <a:ext uri="{FF2B5EF4-FFF2-40B4-BE49-F238E27FC236}">
                    <a16:creationId xmlns:a16="http://schemas.microsoft.com/office/drawing/2014/main" id="{1E498D4D-BD24-491A-B945-1C21CEBACABC}"/>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6" name="Line 276">
                <a:extLst>
                  <a:ext uri="{FF2B5EF4-FFF2-40B4-BE49-F238E27FC236}">
                    <a16:creationId xmlns:a16="http://schemas.microsoft.com/office/drawing/2014/main" id="{00A9A48F-F54E-4C91-A509-220F9D6A08FC}"/>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7" name="Line 278">
                <a:extLst>
                  <a:ext uri="{FF2B5EF4-FFF2-40B4-BE49-F238E27FC236}">
                    <a16:creationId xmlns:a16="http://schemas.microsoft.com/office/drawing/2014/main" id="{A8671963-C3AB-4C2E-8685-112C391C5C73}"/>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8" name="Line 256">
                <a:extLst>
                  <a:ext uri="{FF2B5EF4-FFF2-40B4-BE49-F238E27FC236}">
                    <a16:creationId xmlns:a16="http://schemas.microsoft.com/office/drawing/2014/main" id="{B2DCB3EF-95C3-40AB-9334-C95DBEC73839}"/>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9" name="Line 234">
                <a:extLst>
                  <a:ext uri="{FF2B5EF4-FFF2-40B4-BE49-F238E27FC236}">
                    <a16:creationId xmlns:a16="http://schemas.microsoft.com/office/drawing/2014/main" id="{49F1ADAF-0D1F-4700-A1D5-61F0495B3000}"/>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7" name="Group 6">
              <a:extLst>
                <a:ext uri="{FF2B5EF4-FFF2-40B4-BE49-F238E27FC236}">
                  <a16:creationId xmlns:a16="http://schemas.microsoft.com/office/drawing/2014/main" id="{C47994F2-84BD-4BA3-9EB7-A1D285ADDBA5}"/>
                </a:ext>
              </a:extLst>
            </p:cNvPr>
            <p:cNvGrpSpPr/>
            <p:nvPr userDrawn="1"/>
          </p:nvGrpSpPr>
          <p:grpSpPr bwMode="gray">
            <a:xfrm>
              <a:off x="0" y="-319423"/>
              <a:ext cx="12192000" cy="232538"/>
              <a:chOff x="0" y="-319423"/>
              <a:chExt cx="12192000" cy="232538"/>
            </a:xfrm>
          </p:grpSpPr>
          <p:sp>
            <p:nvSpPr>
              <p:cNvPr id="81" name="Line 146">
                <a:extLst>
                  <a:ext uri="{FF2B5EF4-FFF2-40B4-BE49-F238E27FC236}">
                    <a16:creationId xmlns:a16="http://schemas.microsoft.com/office/drawing/2014/main" id="{1799B9C5-D008-4FAE-841C-9CFCF46A05E8}"/>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2" name="Line 148">
                <a:extLst>
                  <a:ext uri="{FF2B5EF4-FFF2-40B4-BE49-F238E27FC236}">
                    <a16:creationId xmlns:a16="http://schemas.microsoft.com/office/drawing/2014/main" id="{042A274F-2D0E-4CC2-A626-65449AAF27EF}"/>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3" name="Line 150">
                <a:extLst>
                  <a:ext uri="{FF2B5EF4-FFF2-40B4-BE49-F238E27FC236}">
                    <a16:creationId xmlns:a16="http://schemas.microsoft.com/office/drawing/2014/main" id="{5E44333D-9108-4420-84BC-0AD5027C4CFB}"/>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4" name="Line 152">
                <a:extLst>
                  <a:ext uri="{FF2B5EF4-FFF2-40B4-BE49-F238E27FC236}">
                    <a16:creationId xmlns:a16="http://schemas.microsoft.com/office/drawing/2014/main" id="{E635932E-9352-4187-AC62-6CD8B09EA08F}"/>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5" name="Line 154">
                <a:extLst>
                  <a:ext uri="{FF2B5EF4-FFF2-40B4-BE49-F238E27FC236}">
                    <a16:creationId xmlns:a16="http://schemas.microsoft.com/office/drawing/2014/main" id="{062B41AC-5CAD-491F-8FEF-BE134089DBBF}"/>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6" name="Line 156">
                <a:extLst>
                  <a:ext uri="{FF2B5EF4-FFF2-40B4-BE49-F238E27FC236}">
                    <a16:creationId xmlns:a16="http://schemas.microsoft.com/office/drawing/2014/main" id="{E325C1D1-CBAB-4B7B-A2F7-DBAF79416F6C}"/>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7" name="Line 158">
                <a:extLst>
                  <a:ext uri="{FF2B5EF4-FFF2-40B4-BE49-F238E27FC236}">
                    <a16:creationId xmlns:a16="http://schemas.microsoft.com/office/drawing/2014/main" id="{BE7AA781-5F84-44D5-B7E0-9CA5C59B41CC}"/>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8" name="Line 160">
                <a:extLst>
                  <a:ext uri="{FF2B5EF4-FFF2-40B4-BE49-F238E27FC236}">
                    <a16:creationId xmlns:a16="http://schemas.microsoft.com/office/drawing/2014/main" id="{D1D406D0-C4F4-42E3-B08E-ED74851ACFCD}"/>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9" name="Line 162">
                <a:extLst>
                  <a:ext uri="{FF2B5EF4-FFF2-40B4-BE49-F238E27FC236}">
                    <a16:creationId xmlns:a16="http://schemas.microsoft.com/office/drawing/2014/main" id="{47130E6D-084C-4542-8326-532CFC25CB2A}"/>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0" name="Line 164">
                <a:extLst>
                  <a:ext uri="{FF2B5EF4-FFF2-40B4-BE49-F238E27FC236}">
                    <a16:creationId xmlns:a16="http://schemas.microsoft.com/office/drawing/2014/main" id="{F6C0C045-77C4-4A9C-811F-9A896FDCE4F5}"/>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1" name="Line 166">
                <a:extLst>
                  <a:ext uri="{FF2B5EF4-FFF2-40B4-BE49-F238E27FC236}">
                    <a16:creationId xmlns:a16="http://schemas.microsoft.com/office/drawing/2014/main" id="{CC516FEC-965B-4F75-9FD0-FC318C2E6F91}"/>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2" name="Line 168">
                <a:extLst>
                  <a:ext uri="{FF2B5EF4-FFF2-40B4-BE49-F238E27FC236}">
                    <a16:creationId xmlns:a16="http://schemas.microsoft.com/office/drawing/2014/main" id="{40DAC012-EB28-4589-ACB0-5B8D8FD5D01E}"/>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3" name="Line 170">
                <a:extLst>
                  <a:ext uri="{FF2B5EF4-FFF2-40B4-BE49-F238E27FC236}">
                    <a16:creationId xmlns:a16="http://schemas.microsoft.com/office/drawing/2014/main" id="{DD656D4A-879B-42AF-B3B2-026D01CEA852}"/>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4" name="Line 172">
                <a:extLst>
                  <a:ext uri="{FF2B5EF4-FFF2-40B4-BE49-F238E27FC236}">
                    <a16:creationId xmlns:a16="http://schemas.microsoft.com/office/drawing/2014/main" id="{E97046B6-72C2-43ED-86C2-CC5CD838BE71}"/>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5" name="Line 174">
                <a:extLst>
                  <a:ext uri="{FF2B5EF4-FFF2-40B4-BE49-F238E27FC236}">
                    <a16:creationId xmlns:a16="http://schemas.microsoft.com/office/drawing/2014/main" id="{E6920F60-2831-478C-8C1D-6D6AD7A853DC}"/>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6" name="Line 176">
                <a:extLst>
                  <a:ext uri="{FF2B5EF4-FFF2-40B4-BE49-F238E27FC236}">
                    <a16:creationId xmlns:a16="http://schemas.microsoft.com/office/drawing/2014/main" id="{427CDCF5-FE47-48E4-9D11-FBC9BA96A72A}"/>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7" name="Line 178">
                <a:extLst>
                  <a:ext uri="{FF2B5EF4-FFF2-40B4-BE49-F238E27FC236}">
                    <a16:creationId xmlns:a16="http://schemas.microsoft.com/office/drawing/2014/main" id="{0C0A1CF5-B0B6-427C-8014-351DFAC87CD8}"/>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8" name="Line 180">
                <a:extLst>
                  <a:ext uri="{FF2B5EF4-FFF2-40B4-BE49-F238E27FC236}">
                    <a16:creationId xmlns:a16="http://schemas.microsoft.com/office/drawing/2014/main" id="{F9246A6E-3FAD-4D8F-BE2C-EAC438D51554}"/>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9" name="Line 182">
                <a:extLst>
                  <a:ext uri="{FF2B5EF4-FFF2-40B4-BE49-F238E27FC236}">
                    <a16:creationId xmlns:a16="http://schemas.microsoft.com/office/drawing/2014/main" id="{C3F03880-C5CE-4FB4-A7F2-BF56D9D2E65F}"/>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0" name="Line 184">
                <a:extLst>
                  <a:ext uri="{FF2B5EF4-FFF2-40B4-BE49-F238E27FC236}">
                    <a16:creationId xmlns:a16="http://schemas.microsoft.com/office/drawing/2014/main" id="{A10D7B31-F5B4-4D80-948A-55118B2FF4B2}"/>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1" name="Line 186">
                <a:extLst>
                  <a:ext uri="{FF2B5EF4-FFF2-40B4-BE49-F238E27FC236}">
                    <a16:creationId xmlns:a16="http://schemas.microsoft.com/office/drawing/2014/main" id="{CA59FA91-9B77-4174-A12E-B6CE3054456E}"/>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2" name="Line 188">
                <a:extLst>
                  <a:ext uri="{FF2B5EF4-FFF2-40B4-BE49-F238E27FC236}">
                    <a16:creationId xmlns:a16="http://schemas.microsoft.com/office/drawing/2014/main" id="{94D2A4B7-D111-4BDC-A293-3687CFBF90B6}"/>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3" name="Line 190">
                <a:extLst>
                  <a:ext uri="{FF2B5EF4-FFF2-40B4-BE49-F238E27FC236}">
                    <a16:creationId xmlns:a16="http://schemas.microsoft.com/office/drawing/2014/main" id="{8F38EAAC-3F49-4DF3-9451-94C3861707F9}"/>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4" name="Line 192">
                <a:extLst>
                  <a:ext uri="{FF2B5EF4-FFF2-40B4-BE49-F238E27FC236}">
                    <a16:creationId xmlns:a16="http://schemas.microsoft.com/office/drawing/2014/main" id="{207764EE-48B8-4D18-8557-B88D54575CEE}"/>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5" name="Line 194">
                <a:extLst>
                  <a:ext uri="{FF2B5EF4-FFF2-40B4-BE49-F238E27FC236}">
                    <a16:creationId xmlns:a16="http://schemas.microsoft.com/office/drawing/2014/main" id="{7D47AB89-3F4C-4DD2-A3AD-23F44DA90F00}"/>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6" name="Line 196">
                <a:extLst>
                  <a:ext uri="{FF2B5EF4-FFF2-40B4-BE49-F238E27FC236}">
                    <a16:creationId xmlns:a16="http://schemas.microsoft.com/office/drawing/2014/main" id="{6A9CE46E-23E3-406E-932F-E6D825D50AA6}"/>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7" name="Line 198">
                <a:extLst>
                  <a:ext uri="{FF2B5EF4-FFF2-40B4-BE49-F238E27FC236}">
                    <a16:creationId xmlns:a16="http://schemas.microsoft.com/office/drawing/2014/main" id="{BE7673AF-8F49-4C81-B182-175C051E0E8F}"/>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8" name="Line 200">
                <a:extLst>
                  <a:ext uri="{FF2B5EF4-FFF2-40B4-BE49-F238E27FC236}">
                    <a16:creationId xmlns:a16="http://schemas.microsoft.com/office/drawing/2014/main" id="{AB01A108-D073-403F-A3B9-932FB75FFFED}"/>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9" name="Line 202">
                <a:extLst>
                  <a:ext uri="{FF2B5EF4-FFF2-40B4-BE49-F238E27FC236}">
                    <a16:creationId xmlns:a16="http://schemas.microsoft.com/office/drawing/2014/main" id="{8E297448-37A8-401E-97AB-7CE264E50EC1}"/>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0" name="Line 204">
                <a:extLst>
                  <a:ext uri="{FF2B5EF4-FFF2-40B4-BE49-F238E27FC236}">
                    <a16:creationId xmlns:a16="http://schemas.microsoft.com/office/drawing/2014/main" id="{6F3C4C85-93AB-43F2-ADE2-DE2DCF1F12D2}"/>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1" name="Line 206">
                <a:extLst>
                  <a:ext uri="{FF2B5EF4-FFF2-40B4-BE49-F238E27FC236}">
                    <a16:creationId xmlns:a16="http://schemas.microsoft.com/office/drawing/2014/main" id="{D747E9B6-C113-4E80-812E-EE5C45EAE7C5}"/>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2" name="Line 208">
                <a:extLst>
                  <a:ext uri="{FF2B5EF4-FFF2-40B4-BE49-F238E27FC236}">
                    <a16:creationId xmlns:a16="http://schemas.microsoft.com/office/drawing/2014/main" id="{50E4B84D-414F-4105-8BAD-2A6ED2A9F08C}"/>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3" name="Line 210">
                <a:extLst>
                  <a:ext uri="{FF2B5EF4-FFF2-40B4-BE49-F238E27FC236}">
                    <a16:creationId xmlns:a16="http://schemas.microsoft.com/office/drawing/2014/main" id="{EB8DF342-42DD-4003-9748-E7BE5C6E6524}"/>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4" name="Line 212">
                <a:extLst>
                  <a:ext uri="{FF2B5EF4-FFF2-40B4-BE49-F238E27FC236}">
                    <a16:creationId xmlns:a16="http://schemas.microsoft.com/office/drawing/2014/main" id="{D34E13CD-A5A3-4111-B76E-A438A42D7715}"/>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5" name="Line 214">
                <a:extLst>
                  <a:ext uri="{FF2B5EF4-FFF2-40B4-BE49-F238E27FC236}">
                    <a16:creationId xmlns:a16="http://schemas.microsoft.com/office/drawing/2014/main" id="{D4CE25B2-09E3-48A0-92ED-4FED60F70E29}"/>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6" name="Line 216">
                <a:extLst>
                  <a:ext uri="{FF2B5EF4-FFF2-40B4-BE49-F238E27FC236}">
                    <a16:creationId xmlns:a16="http://schemas.microsoft.com/office/drawing/2014/main" id="{1A548D09-E058-4B26-9BEC-94D22CFAB679}"/>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7" name="Line 218">
                <a:extLst>
                  <a:ext uri="{FF2B5EF4-FFF2-40B4-BE49-F238E27FC236}">
                    <a16:creationId xmlns:a16="http://schemas.microsoft.com/office/drawing/2014/main" id="{536EEA34-B83F-4308-86FF-0948F73C6CA7}"/>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8" name="Line 220">
                <a:extLst>
                  <a:ext uri="{FF2B5EF4-FFF2-40B4-BE49-F238E27FC236}">
                    <a16:creationId xmlns:a16="http://schemas.microsoft.com/office/drawing/2014/main" id="{A75737BA-37C6-4D66-B0DD-9F108D693EFA}"/>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9" name="Line 222">
                <a:extLst>
                  <a:ext uri="{FF2B5EF4-FFF2-40B4-BE49-F238E27FC236}">
                    <a16:creationId xmlns:a16="http://schemas.microsoft.com/office/drawing/2014/main" id="{D37A1E34-336A-4E8A-9B56-57AC6B0F1824}"/>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0" name="Line 224">
                <a:extLst>
                  <a:ext uri="{FF2B5EF4-FFF2-40B4-BE49-F238E27FC236}">
                    <a16:creationId xmlns:a16="http://schemas.microsoft.com/office/drawing/2014/main" id="{689A318C-7FEE-4D25-A6E3-2CF2825309B2}"/>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1" name="Line 226">
                <a:extLst>
                  <a:ext uri="{FF2B5EF4-FFF2-40B4-BE49-F238E27FC236}">
                    <a16:creationId xmlns:a16="http://schemas.microsoft.com/office/drawing/2014/main" id="{DB30F423-53C4-4F84-8310-6D21B6006577}"/>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2" name="Line 228">
                <a:extLst>
                  <a:ext uri="{FF2B5EF4-FFF2-40B4-BE49-F238E27FC236}">
                    <a16:creationId xmlns:a16="http://schemas.microsoft.com/office/drawing/2014/main" id="{AE3057BF-3191-4542-9109-7D8CF9830BFE}"/>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3" name="Line 146">
                <a:extLst>
                  <a:ext uri="{FF2B5EF4-FFF2-40B4-BE49-F238E27FC236}">
                    <a16:creationId xmlns:a16="http://schemas.microsoft.com/office/drawing/2014/main" id="{D4ADD73B-AAB6-4A1E-843C-8932193FB443}"/>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4" name="Line 204">
                <a:extLst>
                  <a:ext uri="{FF2B5EF4-FFF2-40B4-BE49-F238E27FC236}">
                    <a16:creationId xmlns:a16="http://schemas.microsoft.com/office/drawing/2014/main" id="{BF62AC3A-EB31-43BF-A2CE-92A112BE140B}"/>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8" name="Group 7">
              <a:extLst>
                <a:ext uri="{FF2B5EF4-FFF2-40B4-BE49-F238E27FC236}">
                  <a16:creationId xmlns:a16="http://schemas.microsoft.com/office/drawing/2014/main" id="{20EAADB2-1321-4C76-A572-A2ED7CA71885}"/>
                </a:ext>
              </a:extLst>
            </p:cNvPr>
            <p:cNvGrpSpPr/>
            <p:nvPr userDrawn="1"/>
          </p:nvGrpSpPr>
          <p:grpSpPr bwMode="gray">
            <a:xfrm>
              <a:off x="0" y="6948152"/>
              <a:ext cx="12192000" cy="232538"/>
              <a:chOff x="0" y="-319423"/>
              <a:chExt cx="12192000" cy="232538"/>
            </a:xfrm>
          </p:grpSpPr>
          <p:sp>
            <p:nvSpPr>
              <p:cNvPr id="37" name="Line 146">
                <a:extLst>
                  <a:ext uri="{FF2B5EF4-FFF2-40B4-BE49-F238E27FC236}">
                    <a16:creationId xmlns:a16="http://schemas.microsoft.com/office/drawing/2014/main" id="{D0ECEA6E-F5AE-4A0A-84F1-D5C107B68CA6}"/>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8" name="Line 148">
                <a:extLst>
                  <a:ext uri="{FF2B5EF4-FFF2-40B4-BE49-F238E27FC236}">
                    <a16:creationId xmlns:a16="http://schemas.microsoft.com/office/drawing/2014/main" id="{F2FE5D76-99AE-4257-BE11-0F573568EDD0}"/>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9" name="Line 150">
                <a:extLst>
                  <a:ext uri="{FF2B5EF4-FFF2-40B4-BE49-F238E27FC236}">
                    <a16:creationId xmlns:a16="http://schemas.microsoft.com/office/drawing/2014/main" id="{B07050FC-CCC3-4285-9B47-6EE201481211}"/>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0" name="Line 152">
                <a:extLst>
                  <a:ext uri="{FF2B5EF4-FFF2-40B4-BE49-F238E27FC236}">
                    <a16:creationId xmlns:a16="http://schemas.microsoft.com/office/drawing/2014/main" id="{82133081-61BB-41E2-822F-B1AE7CA4A18B}"/>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1" name="Line 154">
                <a:extLst>
                  <a:ext uri="{FF2B5EF4-FFF2-40B4-BE49-F238E27FC236}">
                    <a16:creationId xmlns:a16="http://schemas.microsoft.com/office/drawing/2014/main" id="{A77EE2D3-A9CB-4DD7-BF71-D3860AB01CED}"/>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2" name="Line 156">
                <a:extLst>
                  <a:ext uri="{FF2B5EF4-FFF2-40B4-BE49-F238E27FC236}">
                    <a16:creationId xmlns:a16="http://schemas.microsoft.com/office/drawing/2014/main" id="{CD1F5602-3A98-4B7C-9776-B8242027CC24}"/>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3" name="Line 158">
                <a:extLst>
                  <a:ext uri="{FF2B5EF4-FFF2-40B4-BE49-F238E27FC236}">
                    <a16:creationId xmlns:a16="http://schemas.microsoft.com/office/drawing/2014/main" id="{91D089F2-ABDE-4A16-8C79-559CE92C33A3}"/>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4" name="Line 160">
                <a:extLst>
                  <a:ext uri="{FF2B5EF4-FFF2-40B4-BE49-F238E27FC236}">
                    <a16:creationId xmlns:a16="http://schemas.microsoft.com/office/drawing/2014/main" id="{B499888C-AF93-45EB-9169-9EC68DFC8E57}"/>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5" name="Line 162">
                <a:extLst>
                  <a:ext uri="{FF2B5EF4-FFF2-40B4-BE49-F238E27FC236}">
                    <a16:creationId xmlns:a16="http://schemas.microsoft.com/office/drawing/2014/main" id="{5B48CFB5-1D16-4539-BDB2-F35E8A949881}"/>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6" name="Line 164">
                <a:extLst>
                  <a:ext uri="{FF2B5EF4-FFF2-40B4-BE49-F238E27FC236}">
                    <a16:creationId xmlns:a16="http://schemas.microsoft.com/office/drawing/2014/main" id="{C8AF0F22-5F88-48FF-B0DB-DC6769828403}"/>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7" name="Line 166">
                <a:extLst>
                  <a:ext uri="{FF2B5EF4-FFF2-40B4-BE49-F238E27FC236}">
                    <a16:creationId xmlns:a16="http://schemas.microsoft.com/office/drawing/2014/main" id="{47B06D60-88FD-4E0A-A99D-8F4B69FCC190}"/>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8" name="Line 168">
                <a:extLst>
                  <a:ext uri="{FF2B5EF4-FFF2-40B4-BE49-F238E27FC236}">
                    <a16:creationId xmlns:a16="http://schemas.microsoft.com/office/drawing/2014/main" id="{6796A2E2-D4DE-41FF-93C7-D55958A497A6}"/>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9" name="Line 170">
                <a:extLst>
                  <a:ext uri="{FF2B5EF4-FFF2-40B4-BE49-F238E27FC236}">
                    <a16:creationId xmlns:a16="http://schemas.microsoft.com/office/drawing/2014/main" id="{69AD2B2E-DC10-4A9B-8A22-C2FFF54AAD74}"/>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0" name="Line 172">
                <a:extLst>
                  <a:ext uri="{FF2B5EF4-FFF2-40B4-BE49-F238E27FC236}">
                    <a16:creationId xmlns:a16="http://schemas.microsoft.com/office/drawing/2014/main" id="{48C36E47-782A-4E02-8E5C-D0857D3E265F}"/>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1" name="Line 174">
                <a:extLst>
                  <a:ext uri="{FF2B5EF4-FFF2-40B4-BE49-F238E27FC236}">
                    <a16:creationId xmlns:a16="http://schemas.microsoft.com/office/drawing/2014/main" id="{7059A0A3-364A-4550-9EC6-6EB4B72D56BE}"/>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2" name="Line 176">
                <a:extLst>
                  <a:ext uri="{FF2B5EF4-FFF2-40B4-BE49-F238E27FC236}">
                    <a16:creationId xmlns:a16="http://schemas.microsoft.com/office/drawing/2014/main" id="{0A308727-1250-4EB9-85A4-E0DE2E2F919A}"/>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3" name="Line 178">
                <a:extLst>
                  <a:ext uri="{FF2B5EF4-FFF2-40B4-BE49-F238E27FC236}">
                    <a16:creationId xmlns:a16="http://schemas.microsoft.com/office/drawing/2014/main" id="{10AE4203-78C3-44A9-9B70-2C8A3783896B}"/>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4" name="Line 180">
                <a:extLst>
                  <a:ext uri="{FF2B5EF4-FFF2-40B4-BE49-F238E27FC236}">
                    <a16:creationId xmlns:a16="http://schemas.microsoft.com/office/drawing/2014/main" id="{2D9E2037-DC4E-4338-8F4F-47EB516EB585}"/>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5" name="Line 182">
                <a:extLst>
                  <a:ext uri="{FF2B5EF4-FFF2-40B4-BE49-F238E27FC236}">
                    <a16:creationId xmlns:a16="http://schemas.microsoft.com/office/drawing/2014/main" id="{93211CF4-2F19-4303-942E-068EC3D8224F}"/>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6" name="Line 184">
                <a:extLst>
                  <a:ext uri="{FF2B5EF4-FFF2-40B4-BE49-F238E27FC236}">
                    <a16:creationId xmlns:a16="http://schemas.microsoft.com/office/drawing/2014/main" id="{9769D68F-50F6-4F36-929B-9CF8B4D87385}"/>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7" name="Line 186">
                <a:extLst>
                  <a:ext uri="{FF2B5EF4-FFF2-40B4-BE49-F238E27FC236}">
                    <a16:creationId xmlns:a16="http://schemas.microsoft.com/office/drawing/2014/main" id="{CB7C4D56-249C-4F2D-99C9-207D4CFAD0DE}"/>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8" name="Line 188">
                <a:extLst>
                  <a:ext uri="{FF2B5EF4-FFF2-40B4-BE49-F238E27FC236}">
                    <a16:creationId xmlns:a16="http://schemas.microsoft.com/office/drawing/2014/main" id="{1F43134E-7FB5-424A-9DF8-C89F3F8AB62B}"/>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9" name="Line 190">
                <a:extLst>
                  <a:ext uri="{FF2B5EF4-FFF2-40B4-BE49-F238E27FC236}">
                    <a16:creationId xmlns:a16="http://schemas.microsoft.com/office/drawing/2014/main" id="{D470D847-AD1C-49BB-8449-4C1E2C979EFD}"/>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0" name="Line 192">
                <a:extLst>
                  <a:ext uri="{FF2B5EF4-FFF2-40B4-BE49-F238E27FC236}">
                    <a16:creationId xmlns:a16="http://schemas.microsoft.com/office/drawing/2014/main" id="{690EF22E-864C-4007-ACD7-23746BEB4382}"/>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1" name="Line 194">
                <a:extLst>
                  <a:ext uri="{FF2B5EF4-FFF2-40B4-BE49-F238E27FC236}">
                    <a16:creationId xmlns:a16="http://schemas.microsoft.com/office/drawing/2014/main" id="{C1EF71AB-0534-42BF-AF73-5BF14EFCF208}"/>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2" name="Line 196">
                <a:extLst>
                  <a:ext uri="{FF2B5EF4-FFF2-40B4-BE49-F238E27FC236}">
                    <a16:creationId xmlns:a16="http://schemas.microsoft.com/office/drawing/2014/main" id="{E8876F28-7665-4925-A773-C187F40AAB90}"/>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3" name="Line 198">
                <a:extLst>
                  <a:ext uri="{FF2B5EF4-FFF2-40B4-BE49-F238E27FC236}">
                    <a16:creationId xmlns:a16="http://schemas.microsoft.com/office/drawing/2014/main" id="{E6E9AA56-F273-49CF-9618-6E75757B1BF4}"/>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4" name="Line 200">
                <a:extLst>
                  <a:ext uri="{FF2B5EF4-FFF2-40B4-BE49-F238E27FC236}">
                    <a16:creationId xmlns:a16="http://schemas.microsoft.com/office/drawing/2014/main" id="{392143E8-B44A-45C7-AC45-2BAAAA9F138B}"/>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5" name="Line 202">
                <a:extLst>
                  <a:ext uri="{FF2B5EF4-FFF2-40B4-BE49-F238E27FC236}">
                    <a16:creationId xmlns:a16="http://schemas.microsoft.com/office/drawing/2014/main" id="{E65AAC03-459F-4E0D-9E02-973269F955B0}"/>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6" name="Line 204">
                <a:extLst>
                  <a:ext uri="{FF2B5EF4-FFF2-40B4-BE49-F238E27FC236}">
                    <a16:creationId xmlns:a16="http://schemas.microsoft.com/office/drawing/2014/main" id="{5C1CC652-6153-4DDD-9165-B92D29FAABB9}"/>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7" name="Line 206">
                <a:extLst>
                  <a:ext uri="{FF2B5EF4-FFF2-40B4-BE49-F238E27FC236}">
                    <a16:creationId xmlns:a16="http://schemas.microsoft.com/office/drawing/2014/main" id="{FC8E0FE2-B8A7-4B53-8F07-D26B720B1EFA}"/>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8" name="Line 208">
                <a:extLst>
                  <a:ext uri="{FF2B5EF4-FFF2-40B4-BE49-F238E27FC236}">
                    <a16:creationId xmlns:a16="http://schemas.microsoft.com/office/drawing/2014/main" id="{D753F6AE-AE07-4561-98F8-D6A6C6CB798F}"/>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9" name="Line 210">
                <a:extLst>
                  <a:ext uri="{FF2B5EF4-FFF2-40B4-BE49-F238E27FC236}">
                    <a16:creationId xmlns:a16="http://schemas.microsoft.com/office/drawing/2014/main" id="{DEEEDA5E-6C54-4374-BC03-96959BE16A3E}"/>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0" name="Line 212">
                <a:extLst>
                  <a:ext uri="{FF2B5EF4-FFF2-40B4-BE49-F238E27FC236}">
                    <a16:creationId xmlns:a16="http://schemas.microsoft.com/office/drawing/2014/main" id="{DB34F2E2-698C-41DE-8A9C-B779B68342C2}"/>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1" name="Line 214">
                <a:extLst>
                  <a:ext uri="{FF2B5EF4-FFF2-40B4-BE49-F238E27FC236}">
                    <a16:creationId xmlns:a16="http://schemas.microsoft.com/office/drawing/2014/main" id="{21212BFC-11C2-4C99-9A38-2D0B21C7AABA}"/>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2" name="Line 216">
                <a:extLst>
                  <a:ext uri="{FF2B5EF4-FFF2-40B4-BE49-F238E27FC236}">
                    <a16:creationId xmlns:a16="http://schemas.microsoft.com/office/drawing/2014/main" id="{675B5CCC-88E8-485F-B327-38A157E8E220}"/>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3" name="Line 218">
                <a:extLst>
                  <a:ext uri="{FF2B5EF4-FFF2-40B4-BE49-F238E27FC236}">
                    <a16:creationId xmlns:a16="http://schemas.microsoft.com/office/drawing/2014/main" id="{5253575C-8E56-4F88-88B7-6DB13CCEE495}"/>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4" name="Line 220">
                <a:extLst>
                  <a:ext uri="{FF2B5EF4-FFF2-40B4-BE49-F238E27FC236}">
                    <a16:creationId xmlns:a16="http://schemas.microsoft.com/office/drawing/2014/main" id="{299A7A9B-8277-424B-9657-68881387B731}"/>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5" name="Line 222">
                <a:extLst>
                  <a:ext uri="{FF2B5EF4-FFF2-40B4-BE49-F238E27FC236}">
                    <a16:creationId xmlns:a16="http://schemas.microsoft.com/office/drawing/2014/main" id="{2133E7B6-86C2-4BBE-AE96-85CA742319DB}"/>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6" name="Line 224">
                <a:extLst>
                  <a:ext uri="{FF2B5EF4-FFF2-40B4-BE49-F238E27FC236}">
                    <a16:creationId xmlns:a16="http://schemas.microsoft.com/office/drawing/2014/main" id="{1D8B627C-F849-4FA0-9695-EA8BE63253E6}"/>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7" name="Line 226">
                <a:extLst>
                  <a:ext uri="{FF2B5EF4-FFF2-40B4-BE49-F238E27FC236}">
                    <a16:creationId xmlns:a16="http://schemas.microsoft.com/office/drawing/2014/main" id="{B4F4C302-B262-4CE8-9236-F83A635D62F1}"/>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8" name="Line 228">
                <a:extLst>
                  <a:ext uri="{FF2B5EF4-FFF2-40B4-BE49-F238E27FC236}">
                    <a16:creationId xmlns:a16="http://schemas.microsoft.com/office/drawing/2014/main" id="{B6A4A867-3274-4A47-9037-5EA2F6A67188}"/>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9" name="Line 146">
                <a:extLst>
                  <a:ext uri="{FF2B5EF4-FFF2-40B4-BE49-F238E27FC236}">
                    <a16:creationId xmlns:a16="http://schemas.microsoft.com/office/drawing/2014/main" id="{F124818D-D508-4B27-9E2B-76F781D4037A}"/>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0" name="Line 204">
                <a:extLst>
                  <a:ext uri="{FF2B5EF4-FFF2-40B4-BE49-F238E27FC236}">
                    <a16:creationId xmlns:a16="http://schemas.microsoft.com/office/drawing/2014/main" id="{7844B2BD-F97B-4F01-AA71-0BE4E06F0759}"/>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9" name="Group 8">
              <a:extLst>
                <a:ext uri="{FF2B5EF4-FFF2-40B4-BE49-F238E27FC236}">
                  <a16:creationId xmlns:a16="http://schemas.microsoft.com/office/drawing/2014/main" id="{E7B946A0-D0C0-4ADC-BF83-FDDF3786E932}"/>
                </a:ext>
              </a:extLst>
            </p:cNvPr>
            <p:cNvGrpSpPr/>
            <p:nvPr userDrawn="1"/>
          </p:nvGrpSpPr>
          <p:grpSpPr bwMode="gray">
            <a:xfrm>
              <a:off x="12276481" y="0"/>
              <a:ext cx="240289" cy="6858000"/>
              <a:chOff x="-319714" y="0"/>
              <a:chExt cx="240289" cy="6858000"/>
            </a:xfrm>
          </p:grpSpPr>
          <p:sp>
            <p:nvSpPr>
              <p:cNvPr id="12" name="Line 230">
                <a:extLst>
                  <a:ext uri="{FF2B5EF4-FFF2-40B4-BE49-F238E27FC236}">
                    <a16:creationId xmlns:a16="http://schemas.microsoft.com/office/drawing/2014/main" id="{1B5BA415-4079-4ED4-AB75-3E25F2572580}"/>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 name="Line 232">
                <a:extLst>
                  <a:ext uri="{FF2B5EF4-FFF2-40B4-BE49-F238E27FC236}">
                    <a16:creationId xmlns:a16="http://schemas.microsoft.com/office/drawing/2014/main" id="{86D8E06D-4691-4924-B3D9-A7CCD2C018F8}"/>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 name="Line 234">
                <a:extLst>
                  <a:ext uri="{FF2B5EF4-FFF2-40B4-BE49-F238E27FC236}">
                    <a16:creationId xmlns:a16="http://schemas.microsoft.com/office/drawing/2014/main" id="{A954308E-D200-40BF-90A4-B465A8A9E327}"/>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5" name="Line 236">
                <a:extLst>
                  <a:ext uri="{FF2B5EF4-FFF2-40B4-BE49-F238E27FC236}">
                    <a16:creationId xmlns:a16="http://schemas.microsoft.com/office/drawing/2014/main" id="{CBE17532-CEAB-45FA-8E7B-2959D0FFDFC8}"/>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 name="Line 238">
                <a:extLst>
                  <a:ext uri="{FF2B5EF4-FFF2-40B4-BE49-F238E27FC236}">
                    <a16:creationId xmlns:a16="http://schemas.microsoft.com/office/drawing/2014/main" id="{13F500D8-3638-4645-8E91-B7910A7B667B}"/>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 name="Line 240">
                <a:extLst>
                  <a:ext uri="{FF2B5EF4-FFF2-40B4-BE49-F238E27FC236}">
                    <a16:creationId xmlns:a16="http://schemas.microsoft.com/office/drawing/2014/main" id="{631FCC1E-B1DE-41E2-A7CB-08656D351680}"/>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 name="Line 244">
                <a:extLst>
                  <a:ext uri="{FF2B5EF4-FFF2-40B4-BE49-F238E27FC236}">
                    <a16:creationId xmlns:a16="http://schemas.microsoft.com/office/drawing/2014/main" id="{595141E9-9248-40BC-9B4A-71C34645F3BA}"/>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 name="Line 246">
                <a:extLst>
                  <a:ext uri="{FF2B5EF4-FFF2-40B4-BE49-F238E27FC236}">
                    <a16:creationId xmlns:a16="http://schemas.microsoft.com/office/drawing/2014/main" id="{AD5291AD-61FB-4711-BE1F-5D8C0FCED138}"/>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 name="Line 250">
                <a:extLst>
                  <a:ext uri="{FF2B5EF4-FFF2-40B4-BE49-F238E27FC236}">
                    <a16:creationId xmlns:a16="http://schemas.microsoft.com/office/drawing/2014/main" id="{2C08CE5E-78D1-4042-9A3F-B4B19F8C8599}"/>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 name="Line 252">
                <a:extLst>
                  <a:ext uri="{FF2B5EF4-FFF2-40B4-BE49-F238E27FC236}">
                    <a16:creationId xmlns:a16="http://schemas.microsoft.com/office/drawing/2014/main" id="{0A448317-CD27-4EAF-A7BE-710C0F941968}"/>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 name="Line 254">
                <a:extLst>
                  <a:ext uri="{FF2B5EF4-FFF2-40B4-BE49-F238E27FC236}">
                    <a16:creationId xmlns:a16="http://schemas.microsoft.com/office/drawing/2014/main" id="{63D1F36F-7C96-4B40-9D23-675D1A380EFC}"/>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 name="Line 256">
                <a:extLst>
                  <a:ext uri="{FF2B5EF4-FFF2-40B4-BE49-F238E27FC236}">
                    <a16:creationId xmlns:a16="http://schemas.microsoft.com/office/drawing/2014/main" id="{FB8D9BA1-4125-4760-A08E-DD627E5693DA}"/>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 name="Line 258">
                <a:extLst>
                  <a:ext uri="{FF2B5EF4-FFF2-40B4-BE49-F238E27FC236}">
                    <a16:creationId xmlns:a16="http://schemas.microsoft.com/office/drawing/2014/main" id="{4C90F9A2-BD17-40A5-87DE-A4E9C42F3A0A}"/>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 name="Line 260">
                <a:extLst>
                  <a:ext uri="{FF2B5EF4-FFF2-40B4-BE49-F238E27FC236}">
                    <a16:creationId xmlns:a16="http://schemas.microsoft.com/office/drawing/2014/main" id="{1D0CA954-3CF3-4EDD-A938-68036372A508}"/>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 name="Line 262">
                <a:extLst>
                  <a:ext uri="{FF2B5EF4-FFF2-40B4-BE49-F238E27FC236}">
                    <a16:creationId xmlns:a16="http://schemas.microsoft.com/office/drawing/2014/main" id="{49B0E760-CC9A-4327-93E3-A08F9C5475EB}"/>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 name="Line 264">
                <a:extLst>
                  <a:ext uri="{FF2B5EF4-FFF2-40B4-BE49-F238E27FC236}">
                    <a16:creationId xmlns:a16="http://schemas.microsoft.com/office/drawing/2014/main" id="{7668E353-B159-4222-AA0C-2E9A7388BC4A}"/>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 name="Line 266">
                <a:extLst>
                  <a:ext uri="{FF2B5EF4-FFF2-40B4-BE49-F238E27FC236}">
                    <a16:creationId xmlns:a16="http://schemas.microsoft.com/office/drawing/2014/main" id="{DFEBB146-F38E-4F88-BFC9-0F860E79CA74}"/>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 name="Line 268">
                <a:extLst>
                  <a:ext uri="{FF2B5EF4-FFF2-40B4-BE49-F238E27FC236}">
                    <a16:creationId xmlns:a16="http://schemas.microsoft.com/office/drawing/2014/main" id="{51DAC659-B49F-482C-9F6D-6B1599F4C09C}"/>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0" name="Line 270">
                <a:extLst>
                  <a:ext uri="{FF2B5EF4-FFF2-40B4-BE49-F238E27FC236}">
                    <a16:creationId xmlns:a16="http://schemas.microsoft.com/office/drawing/2014/main" id="{DED697B7-B74A-4BF3-BD38-03203B6B03E1}"/>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1" name="Line 272">
                <a:extLst>
                  <a:ext uri="{FF2B5EF4-FFF2-40B4-BE49-F238E27FC236}">
                    <a16:creationId xmlns:a16="http://schemas.microsoft.com/office/drawing/2014/main" id="{C9211318-F137-4A06-BB7C-06F0C37CE40A}"/>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2" name="Line 274">
                <a:extLst>
                  <a:ext uri="{FF2B5EF4-FFF2-40B4-BE49-F238E27FC236}">
                    <a16:creationId xmlns:a16="http://schemas.microsoft.com/office/drawing/2014/main" id="{146F571B-CBE0-4027-A763-22F45135EC4D}"/>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3" name="Line 276">
                <a:extLst>
                  <a:ext uri="{FF2B5EF4-FFF2-40B4-BE49-F238E27FC236}">
                    <a16:creationId xmlns:a16="http://schemas.microsoft.com/office/drawing/2014/main" id="{4EB4B056-6BAA-4B60-BC2F-5891E74F8A3D}"/>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4" name="Line 278">
                <a:extLst>
                  <a:ext uri="{FF2B5EF4-FFF2-40B4-BE49-F238E27FC236}">
                    <a16:creationId xmlns:a16="http://schemas.microsoft.com/office/drawing/2014/main" id="{2D197714-130E-4A5D-AD98-09745DC590EF}"/>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5" name="Line 256">
                <a:extLst>
                  <a:ext uri="{FF2B5EF4-FFF2-40B4-BE49-F238E27FC236}">
                    <a16:creationId xmlns:a16="http://schemas.microsoft.com/office/drawing/2014/main" id="{781DA8BE-839C-42B2-AF4D-F4604A5447D8}"/>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6" name="Line 234">
                <a:extLst>
                  <a:ext uri="{FF2B5EF4-FFF2-40B4-BE49-F238E27FC236}">
                    <a16:creationId xmlns:a16="http://schemas.microsoft.com/office/drawing/2014/main" id="{9A4D1186-75E5-48F1-BDA8-8E1DFAF23574}"/>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154" name="Content Placeholder 1">
            <a:extLst>
              <a:ext uri="{FF2B5EF4-FFF2-40B4-BE49-F238E27FC236}">
                <a16:creationId xmlns:a16="http://schemas.microsoft.com/office/drawing/2014/main" id="{1A826DBE-DA8C-4F98-B2C8-5130498DB8AB}"/>
              </a:ext>
            </a:extLst>
          </p:cNvPr>
          <p:cNvSpPr txBox="1">
            <a:spLocks/>
          </p:cNvSpPr>
          <p:nvPr userDrawn="1"/>
        </p:nvSpPr>
        <p:spPr bwMode="gray">
          <a:xfrm>
            <a:off x="-3164400" y="0"/>
            <a:ext cx="2804400" cy="4260141"/>
          </a:xfrm>
          <a:prstGeom prst="rect">
            <a:avLst/>
          </a:prstGeom>
        </p:spPr>
        <p:txBody>
          <a:bodyPr lIns="0" tIns="0" rIns="0" bIns="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 als achtergrond</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grijze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r>
              <a:rPr lang="nl-NL" sz="1100" b="0" baseline="0">
                <a:solidFill>
                  <a:schemeClr val="tx1"/>
                </a:solidFill>
              </a:rPr>
              <a:t/>
            </a:r>
            <a:br>
              <a:rPr lang="nl-NL" sz="1100" b="0" baseline="0">
                <a:solidFill>
                  <a:schemeClr val="tx1"/>
                </a:solidFill>
              </a:rPr>
            </a:br>
            <a:r>
              <a:rPr lang="nl-NL" sz="1100" b="0">
                <a:solidFill>
                  <a:schemeClr val="tx1"/>
                </a:solidFill>
                <a:hlinkClick r:id="rId2"/>
              </a:rPr>
              <a:t>https://communicatieportaal.uwv.nl/modules/product/mediabank/default/?ItemId=3219</a:t>
            </a: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endParaRPr lang="nl-NL" sz="1100" b="0" dirty="0">
              <a:solidFill>
                <a:schemeClr val="tx1"/>
              </a:solidFill>
            </a:endParaRPr>
          </a:p>
        </p:txBody>
      </p:sp>
      <p:sp>
        <p:nvSpPr>
          <p:cNvPr id="152" name="Title 1">
            <a:extLst>
              <a:ext uri="{FF2B5EF4-FFF2-40B4-BE49-F238E27FC236}">
                <a16:creationId xmlns:a16="http://schemas.microsoft.com/office/drawing/2014/main" id="{2FC94C43-5A4B-423B-A312-39C3C922450C}"/>
              </a:ext>
            </a:extLst>
          </p:cNvPr>
          <p:cNvSpPr>
            <a:spLocks noGrp="1"/>
          </p:cNvSpPr>
          <p:nvPr>
            <p:ph type="ctrTitle" hasCustomPrompt="1"/>
          </p:nvPr>
        </p:nvSpPr>
        <p:spPr bwMode="gray">
          <a:xfrm>
            <a:off x="283535" y="285750"/>
            <a:ext cx="8506050" cy="1450716"/>
          </a:xfrm>
          <a:prstGeom prst="rect">
            <a:avLst/>
          </a:prstGeom>
          <a:solidFill>
            <a:schemeClr val="tx2"/>
          </a:solidFill>
        </p:spPr>
        <p:txBody>
          <a:bodyPr wrap="square" lIns="284400" tIns="251999" rIns="251999" bIns="251999" anchor="b" anchorCtr="0">
            <a:noAutofit/>
          </a:bodyPr>
          <a:lstStyle>
            <a:lvl1pPr algn="l">
              <a:lnSpc>
                <a:spcPct val="85000"/>
              </a:lnSpc>
              <a:spcBef>
                <a:spcPts val="600"/>
              </a:spcBef>
              <a:defRPr sz="3600" b="1" kern="1100" baseline="0">
                <a:solidFill>
                  <a:schemeClr val="bg1"/>
                </a:solidFill>
              </a:defRPr>
            </a:lvl1pPr>
          </a:lstStyle>
          <a:p>
            <a:r>
              <a:rPr lang="nl-NL" dirty="0"/>
              <a:t>Klik om de presentatie titel aan te passen</a:t>
            </a:r>
            <a:endParaRPr lang="en-GB" dirty="0"/>
          </a:p>
        </p:txBody>
      </p:sp>
      <p:sp>
        <p:nvSpPr>
          <p:cNvPr id="153" name="Text Placeholder 10">
            <a:extLst>
              <a:ext uri="{FF2B5EF4-FFF2-40B4-BE49-F238E27FC236}">
                <a16:creationId xmlns:a16="http://schemas.microsoft.com/office/drawing/2014/main" id="{F93A9E52-8DAF-4927-81B4-000C66E86E49}"/>
              </a:ext>
            </a:extLst>
          </p:cNvPr>
          <p:cNvSpPr>
            <a:spLocks noGrp="1"/>
          </p:cNvSpPr>
          <p:nvPr>
            <p:ph type="body" sz="quarter" idx="16" hasCustomPrompt="1"/>
          </p:nvPr>
        </p:nvSpPr>
        <p:spPr bwMode="gray">
          <a:xfrm>
            <a:off x="283534" y="2031547"/>
            <a:ext cx="4820075" cy="345013"/>
          </a:xfrm>
          <a:prstGeom prst="rect">
            <a:avLst/>
          </a:prstGeom>
          <a:solidFill>
            <a:schemeClr val="accent2"/>
          </a:solidFill>
        </p:spPr>
        <p:txBody>
          <a:bodyPr lIns="284400" tIns="72000" rIns="108000" bIns="72000" anchor="t" anchorCtr="0">
            <a:spAutoFit/>
          </a:bodyPr>
          <a:lstStyle>
            <a:lvl1pPr marL="0" indent="0" algn="l">
              <a:spcAft>
                <a:spcPts val="0"/>
              </a:spcAft>
              <a:buNone/>
              <a:defRPr sz="1300">
                <a:solidFill>
                  <a:schemeClr val="bg1"/>
                </a:solidFill>
              </a:defRPr>
            </a:lvl1pPr>
          </a:lstStyle>
          <a:p>
            <a:pPr lvl="0"/>
            <a:r>
              <a:rPr lang="nl-NL" dirty="0"/>
              <a:t>Presentator informatie</a:t>
            </a:r>
          </a:p>
        </p:txBody>
      </p:sp>
      <p:sp>
        <p:nvSpPr>
          <p:cNvPr id="156" name="Text Placeholder 3">
            <a:extLst>
              <a:ext uri="{FF2B5EF4-FFF2-40B4-BE49-F238E27FC236}">
                <a16:creationId xmlns:a16="http://schemas.microsoft.com/office/drawing/2014/main" id="{F39B631F-3669-4D93-9CED-14CC64ED7608}"/>
              </a:ext>
            </a:extLst>
          </p:cNvPr>
          <p:cNvSpPr txBox="1">
            <a:spLocks noChangeAspect="1"/>
          </p:cNvSpPr>
          <p:nvPr userDrawn="1"/>
        </p:nvSpPr>
        <p:spPr bwMode="gray">
          <a:xfrm>
            <a:off x="10491925" y="6012000"/>
            <a:ext cx="846000" cy="846000"/>
          </a:xfrm>
          <a:prstGeom prst="rect">
            <a:avLst/>
          </a:prstGeom>
          <a:blipFill>
            <a:blip r:embed="rId3"/>
            <a:stretch>
              <a:fillRect/>
            </a:stretch>
          </a:blipFill>
          <a:ln>
            <a:solidFill>
              <a:srgbClr val="0078D2"/>
            </a:solidFill>
          </a:ln>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Tree>
    <p:extLst>
      <p:ext uri="{BB962C8B-B14F-4D97-AF65-F5344CB8AC3E}">
        <p14:creationId xmlns:p14="http://schemas.microsoft.com/office/powerpoint/2010/main" val="1872449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genda dia 01">
    <p:bg bwMode="ltGray">
      <p:bgPr>
        <a:solidFill>
          <a:srgbClr val="003383"/>
        </a:solidFill>
        <a:effectLst/>
      </p:bgPr>
    </p:bg>
    <p:spTree>
      <p:nvGrpSpPr>
        <p:cNvPr id="1" name=""/>
        <p:cNvGrpSpPr/>
        <p:nvPr/>
      </p:nvGrpSpPr>
      <p:grpSpPr>
        <a:xfrm>
          <a:off x="0" y="0"/>
          <a:ext cx="0" cy="0"/>
          <a:chOff x="0" y="0"/>
          <a:chExt cx="0" cy="0"/>
        </a:xfrm>
      </p:grpSpPr>
      <p:sp>
        <p:nvSpPr>
          <p:cNvPr id="157" name="Rectangle 156">
            <a:extLst>
              <a:ext uri="{FF2B5EF4-FFF2-40B4-BE49-F238E27FC236}">
                <a16:creationId xmlns:a16="http://schemas.microsoft.com/office/drawing/2014/main" id="{5A821C95-123E-43A9-AE48-CA9633122043}"/>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nvGrpSpPr>
          <p:cNvPr id="9" name="Group 8">
            <a:extLst>
              <a:ext uri="{FF2B5EF4-FFF2-40B4-BE49-F238E27FC236}">
                <a16:creationId xmlns:a16="http://schemas.microsoft.com/office/drawing/2014/main" id="{B5611A4E-C33F-4BA7-8223-6028B57B910E}"/>
              </a:ext>
            </a:extLst>
          </p:cNvPr>
          <p:cNvGrpSpPr/>
          <p:nvPr userDrawn="1"/>
        </p:nvGrpSpPr>
        <p:grpSpPr bwMode="gray">
          <a:xfrm>
            <a:off x="-329239" y="-319423"/>
            <a:ext cx="12846009" cy="7500113"/>
            <a:chOff x="-329239" y="-319423"/>
            <a:chExt cx="12846009" cy="7500113"/>
          </a:xfrm>
        </p:grpSpPr>
        <p:grpSp>
          <p:nvGrpSpPr>
            <p:cNvPr id="10" name="Group 9">
              <a:extLst>
                <a:ext uri="{FF2B5EF4-FFF2-40B4-BE49-F238E27FC236}">
                  <a16:creationId xmlns:a16="http://schemas.microsoft.com/office/drawing/2014/main" id="{8E614B9E-7EFA-43C7-84D2-53496331F855}"/>
                </a:ext>
              </a:extLst>
            </p:cNvPr>
            <p:cNvGrpSpPr/>
            <p:nvPr userDrawn="1"/>
          </p:nvGrpSpPr>
          <p:grpSpPr bwMode="gray">
            <a:xfrm>
              <a:off x="-329239" y="0"/>
              <a:ext cx="240289" cy="6858000"/>
              <a:chOff x="-319714" y="0"/>
              <a:chExt cx="240289" cy="6858000"/>
            </a:xfrm>
          </p:grpSpPr>
          <p:sp>
            <p:nvSpPr>
              <p:cNvPr id="128" name="Line 230">
                <a:extLst>
                  <a:ext uri="{FF2B5EF4-FFF2-40B4-BE49-F238E27FC236}">
                    <a16:creationId xmlns:a16="http://schemas.microsoft.com/office/drawing/2014/main" id="{0336D41F-6A73-469E-9F3A-196A81AA1F87}"/>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9" name="Line 232">
                <a:extLst>
                  <a:ext uri="{FF2B5EF4-FFF2-40B4-BE49-F238E27FC236}">
                    <a16:creationId xmlns:a16="http://schemas.microsoft.com/office/drawing/2014/main" id="{BC38D79D-B1A7-4004-B9FD-E54CFC23227D}"/>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0" name="Line 234">
                <a:extLst>
                  <a:ext uri="{FF2B5EF4-FFF2-40B4-BE49-F238E27FC236}">
                    <a16:creationId xmlns:a16="http://schemas.microsoft.com/office/drawing/2014/main" id="{856AD897-E1C5-46DB-BB45-D55D25C4101C}"/>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31" name="Line 236">
                <a:extLst>
                  <a:ext uri="{FF2B5EF4-FFF2-40B4-BE49-F238E27FC236}">
                    <a16:creationId xmlns:a16="http://schemas.microsoft.com/office/drawing/2014/main" id="{3E128C36-09A3-466F-B94F-680C82361EA9}"/>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2" name="Line 238">
                <a:extLst>
                  <a:ext uri="{FF2B5EF4-FFF2-40B4-BE49-F238E27FC236}">
                    <a16:creationId xmlns:a16="http://schemas.microsoft.com/office/drawing/2014/main" id="{F30C43D2-FE37-4376-859F-8A9621EE159E}"/>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3" name="Line 240">
                <a:extLst>
                  <a:ext uri="{FF2B5EF4-FFF2-40B4-BE49-F238E27FC236}">
                    <a16:creationId xmlns:a16="http://schemas.microsoft.com/office/drawing/2014/main" id="{F4319022-AD04-47B3-B269-D23CBA5B1B60}"/>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4" name="Line 244">
                <a:extLst>
                  <a:ext uri="{FF2B5EF4-FFF2-40B4-BE49-F238E27FC236}">
                    <a16:creationId xmlns:a16="http://schemas.microsoft.com/office/drawing/2014/main" id="{3F588A13-104A-4DEC-AFB7-38D407020D05}"/>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5" name="Line 246">
                <a:extLst>
                  <a:ext uri="{FF2B5EF4-FFF2-40B4-BE49-F238E27FC236}">
                    <a16:creationId xmlns:a16="http://schemas.microsoft.com/office/drawing/2014/main" id="{C994FACE-7818-4108-B75A-C60B4CCEBC7F}"/>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6" name="Line 250">
                <a:extLst>
                  <a:ext uri="{FF2B5EF4-FFF2-40B4-BE49-F238E27FC236}">
                    <a16:creationId xmlns:a16="http://schemas.microsoft.com/office/drawing/2014/main" id="{1C421379-F086-4881-ACD3-2CD1B7D74DE7}"/>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7" name="Line 252">
                <a:extLst>
                  <a:ext uri="{FF2B5EF4-FFF2-40B4-BE49-F238E27FC236}">
                    <a16:creationId xmlns:a16="http://schemas.microsoft.com/office/drawing/2014/main" id="{D1D8254B-E987-4042-9A91-3E8F5EB16510}"/>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8" name="Line 254">
                <a:extLst>
                  <a:ext uri="{FF2B5EF4-FFF2-40B4-BE49-F238E27FC236}">
                    <a16:creationId xmlns:a16="http://schemas.microsoft.com/office/drawing/2014/main" id="{0A172581-491F-467A-BA92-CDAC73F8864A}"/>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9" name="Line 256">
                <a:extLst>
                  <a:ext uri="{FF2B5EF4-FFF2-40B4-BE49-F238E27FC236}">
                    <a16:creationId xmlns:a16="http://schemas.microsoft.com/office/drawing/2014/main" id="{12EDF8B1-2B91-4D58-8ABF-60DFBE3D9433}"/>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0" name="Line 258">
                <a:extLst>
                  <a:ext uri="{FF2B5EF4-FFF2-40B4-BE49-F238E27FC236}">
                    <a16:creationId xmlns:a16="http://schemas.microsoft.com/office/drawing/2014/main" id="{58DE958B-FCFB-48DE-9BEC-A7280F8F615A}"/>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1" name="Line 260">
                <a:extLst>
                  <a:ext uri="{FF2B5EF4-FFF2-40B4-BE49-F238E27FC236}">
                    <a16:creationId xmlns:a16="http://schemas.microsoft.com/office/drawing/2014/main" id="{D85C3CF6-6141-4CDF-91F1-8355C96DDD5C}"/>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2" name="Line 262">
                <a:extLst>
                  <a:ext uri="{FF2B5EF4-FFF2-40B4-BE49-F238E27FC236}">
                    <a16:creationId xmlns:a16="http://schemas.microsoft.com/office/drawing/2014/main" id="{36323773-A2E6-40E0-B824-7DD9F7A31C1E}"/>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3" name="Line 264">
                <a:extLst>
                  <a:ext uri="{FF2B5EF4-FFF2-40B4-BE49-F238E27FC236}">
                    <a16:creationId xmlns:a16="http://schemas.microsoft.com/office/drawing/2014/main" id="{77F00F89-F5D2-4916-BB6E-CD6383003334}"/>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4" name="Line 266">
                <a:extLst>
                  <a:ext uri="{FF2B5EF4-FFF2-40B4-BE49-F238E27FC236}">
                    <a16:creationId xmlns:a16="http://schemas.microsoft.com/office/drawing/2014/main" id="{02EB819C-0662-4C0B-B643-29140DF42E20}"/>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5" name="Line 268">
                <a:extLst>
                  <a:ext uri="{FF2B5EF4-FFF2-40B4-BE49-F238E27FC236}">
                    <a16:creationId xmlns:a16="http://schemas.microsoft.com/office/drawing/2014/main" id="{B922892D-3A48-485C-A592-598192D520A9}"/>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6" name="Line 270">
                <a:extLst>
                  <a:ext uri="{FF2B5EF4-FFF2-40B4-BE49-F238E27FC236}">
                    <a16:creationId xmlns:a16="http://schemas.microsoft.com/office/drawing/2014/main" id="{88028F0A-D0E0-4F9D-BEA5-BE8785C5F689}"/>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7" name="Line 272">
                <a:extLst>
                  <a:ext uri="{FF2B5EF4-FFF2-40B4-BE49-F238E27FC236}">
                    <a16:creationId xmlns:a16="http://schemas.microsoft.com/office/drawing/2014/main" id="{E4187A63-7E69-4CD5-A576-B825CAC13CB1}"/>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8" name="Line 274">
                <a:extLst>
                  <a:ext uri="{FF2B5EF4-FFF2-40B4-BE49-F238E27FC236}">
                    <a16:creationId xmlns:a16="http://schemas.microsoft.com/office/drawing/2014/main" id="{659FE515-D593-4DA2-A200-30DF89F26F81}"/>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9" name="Line 276">
                <a:extLst>
                  <a:ext uri="{FF2B5EF4-FFF2-40B4-BE49-F238E27FC236}">
                    <a16:creationId xmlns:a16="http://schemas.microsoft.com/office/drawing/2014/main" id="{EB891A88-0B92-49CA-9E11-320271CB8239}"/>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0" name="Line 278">
                <a:extLst>
                  <a:ext uri="{FF2B5EF4-FFF2-40B4-BE49-F238E27FC236}">
                    <a16:creationId xmlns:a16="http://schemas.microsoft.com/office/drawing/2014/main" id="{9D412D7A-401A-4302-A662-479A8B03170D}"/>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1" name="Line 256">
                <a:extLst>
                  <a:ext uri="{FF2B5EF4-FFF2-40B4-BE49-F238E27FC236}">
                    <a16:creationId xmlns:a16="http://schemas.microsoft.com/office/drawing/2014/main" id="{6C2542D0-264C-401E-BE42-1DA239417026}"/>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2" name="Line 234">
                <a:extLst>
                  <a:ext uri="{FF2B5EF4-FFF2-40B4-BE49-F238E27FC236}">
                    <a16:creationId xmlns:a16="http://schemas.microsoft.com/office/drawing/2014/main" id="{E080169B-4E6B-43C5-A077-7A90876C5412}"/>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12" name="Group 11">
              <a:extLst>
                <a:ext uri="{FF2B5EF4-FFF2-40B4-BE49-F238E27FC236}">
                  <a16:creationId xmlns:a16="http://schemas.microsoft.com/office/drawing/2014/main" id="{8099C527-A1C7-4B75-AF50-9F554E096FCA}"/>
                </a:ext>
              </a:extLst>
            </p:cNvPr>
            <p:cNvGrpSpPr/>
            <p:nvPr userDrawn="1"/>
          </p:nvGrpSpPr>
          <p:grpSpPr bwMode="gray">
            <a:xfrm>
              <a:off x="0" y="-319423"/>
              <a:ext cx="12192000" cy="232538"/>
              <a:chOff x="0" y="-319423"/>
              <a:chExt cx="12192000" cy="232538"/>
            </a:xfrm>
          </p:grpSpPr>
          <p:sp>
            <p:nvSpPr>
              <p:cNvPr id="84" name="Line 146">
                <a:extLst>
                  <a:ext uri="{FF2B5EF4-FFF2-40B4-BE49-F238E27FC236}">
                    <a16:creationId xmlns:a16="http://schemas.microsoft.com/office/drawing/2014/main" id="{1DF44DC1-1C35-4EA6-A97C-F10D29125AA9}"/>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5" name="Line 148">
                <a:extLst>
                  <a:ext uri="{FF2B5EF4-FFF2-40B4-BE49-F238E27FC236}">
                    <a16:creationId xmlns:a16="http://schemas.microsoft.com/office/drawing/2014/main" id="{26195EF6-422F-4036-B343-2647793A2516}"/>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6" name="Line 150">
                <a:extLst>
                  <a:ext uri="{FF2B5EF4-FFF2-40B4-BE49-F238E27FC236}">
                    <a16:creationId xmlns:a16="http://schemas.microsoft.com/office/drawing/2014/main" id="{28339977-5A9E-46E0-966B-FE7FCD5D09DB}"/>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7" name="Line 152">
                <a:extLst>
                  <a:ext uri="{FF2B5EF4-FFF2-40B4-BE49-F238E27FC236}">
                    <a16:creationId xmlns:a16="http://schemas.microsoft.com/office/drawing/2014/main" id="{64011324-F307-410E-8ED3-9B9FED8E46C3}"/>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8" name="Line 154">
                <a:extLst>
                  <a:ext uri="{FF2B5EF4-FFF2-40B4-BE49-F238E27FC236}">
                    <a16:creationId xmlns:a16="http://schemas.microsoft.com/office/drawing/2014/main" id="{54351987-888E-496B-8B5B-8D335B6FD73F}"/>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9" name="Line 156">
                <a:extLst>
                  <a:ext uri="{FF2B5EF4-FFF2-40B4-BE49-F238E27FC236}">
                    <a16:creationId xmlns:a16="http://schemas.microsoft.com/office/drawing/2014/main" id="{8847D08B-E869-4644-9B7F-84E77069A3A6}"/>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0" name="Line 158">
                <a:extLst>
                  <a:ext uri="{FF2B5EF4-FFF2-40B4-BE49-F238E27FC236}">
                    <a16:creationId xmlns:a16="http://schemas.microsoft.com/office/drawing/2014/main" id="{39F12501-1D7B-4F88-AD3F-A514771A2229}"/>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1" name="Line 160">
                <a:extLst>
                  <a:ext uri="{FF2B5EF4-FFF2-40B4-BE49-F238E27FC236}">
                    <a16:creationId xmlns:a16="http://schemas.microsoft.com/office/drawing/2014/main" id="{4F8D943D-2EF8-4360-B684-51B32FE3B037}"/>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2" name="Line 162">
                <a:extLst>
                  <a:ext uri="{FF2B5EF4-FFF2-40B4-BE49-F238E27FC236}">
                    <a16:creationId xmlns:a16="http://schemas.microsoft.com/office/drawing/2014/main" id="{26A604DD-7EE3-490A-A2D4-871D10DEAC1E}"/>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3" name="Line 164">
                <a:extLst>
                  <a:ext uri="{FF2B5EF4-FFF2-40B4-BE49-F238E27FC236}">
                    <a16:creationId xmlns:a16="http://schemas.microsoft.com/office/drawing/2014/main" id="{36421FBF-FF1B-4B25-87DA-F44AB8E5DB2A}"/>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4" name="Line 166">
                <a:extLst>
                  <a:ext uri="{FF2B5EF4-FFF2-40B4-BE49-F238E27FC236}">
                    <a16:creationId xmlns:a16="http://schemas.microsoft.com/office/drawing/2014/main" id="{2F3BEDB8-7D09-4509-AE93-07285C8B1207}"/>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5" name="Line 168">
                <a:extLst>
                  <a:ext uri="{FF2B5EF4-FFF2-40B4-BE49-F238E27FC236}">
                    <a16:creationId xmlns:a16="http://schemas.microsoft.com/office/drawing/2014/main" id="{E3854520-BE93-47C0-8F13-8D1AEC8D0748}"/>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6" name="Line 170">
                <a:extLst>
                  <a:ext uri="{FF2B5EF4-FFF2-40B4-BE49-F238E27FC236}">
                    <a16:creationId xmlns:a16="http://schemas.microsoft.com/office/drawing/2014/main" id="{41AE4CFB-248A-4D70-8983-5F859F343C66}"/>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7" name="Line 172">
                <a:extLst>
                  <a:ext uri="{FF2B5EF4-FFF2-40B4-BE49-F238E27FC236}">
                    <a16:creationId xmlns:a16="http://schemas.microsoft.com/office/drawing/2014/main" id="{3B27AC73-1E31-43CF-8F39-6FD2EFD4EF61}"/>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8" name="Line 174">
                <a:extLst>
                  <a:ext uri="{FF2B5EF4-FFF2-40B4-BE49-F238E27FC236}">
                    <a16:creationId xmlns:a16="http://schemas.microsoft.com/office/drawing/2014/main" id="{9ED36DAF-926F-4276-8DF6-ACC46CA4D9FA}"/>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9" name="Line 176">
                <a:extLst>
                  <a:ext uri="{FF2B5EF4-FFF2-40B4-BE49-F238E27FC236}">
                    <a16:creationId xmlns:a16="http://schemas.microsoft.com/office/drawing/2014/main" id="{B94541E1-35B6-458E-886D-7326D9985169}"/>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0" name="Line 178">
                <a:extLst>
                  <a:ext uri="{FF2B5EF4-FFF2-40B4-BE49-F238E27FC236}">
                    <a16:creationId xmlns:a16="http://schemas.microsoft.com/office/drawing/2014/main" id="{3F076E14-B6AB-4A0B-B07E-E6FA728C299A}"/>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1" name="Line 180">
                <a:extLst>
                  <a:ext uri="{FF2B5EF4-FFF2-40B4-BE49-F238E27FC236}">
                    <a16:creationId xmlns:a16="http://schemas.microsoft.com/office/drawing/2014/main" id="{17CC6C76-4339-4F2D-A8EE-0F514AD78B09}"/>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2" name="Line 182">
                <a:extLst>
                  <a:ext uri="{FF2B5EF4-FFF2-40B4-BE49-F238E27FC236}">
                    <a16:creationId xmlns:a16="http://schemas.microsoft.com/office/drawing/2014/main" id="{6660A315-DA49-457A-988B-3318EDF36C3A}"/>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3" name="Line 184">
                <a:extLst>
                  <a:ext uri="{FF2B5EF4-FFF2-40B4-BE49-F238E27FC236}">
                    <a16:creationId xmlns:a16="http://schemas.microsoft.com/office/drawing/2014/main" id="{08492DCF-B213-4B26-A5B6-0C00B5F01B78}"/>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4" name="Line 186">
                <a:extLst>
                  <a:ext uri="{FF2B5EF4-FFF2-40B4-BE49-F238E27FC236}">
                    <a16:creationId xmlns:a16="http://schemas.microsoft.com/office/drawing/2014/main" id="{707EE00D-BA16-4680-9748-A2091B8876B1}"/>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5" name="Line 188">
                <a:extLst>
                  <a:ext uri="{FF2B5EF4-FFF2-40B4-BE49-F238E27FC236}">
                    <a16:creationId xmlns:a16="http://schemas.microsoft.com/office/drawing/2014/main" id="{48F61EFB-9FB6-4E14-88BE-55C3DEBE35EA}"/>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6" name="Line 190">
                <a:extLst>
                  <a:ext uri="{FF2B5EF4-FFF2-40B4-BE49-F238E27FC236}">
                    <a16:creationId xmlns:a16="http://schemas.microsoft.com/office/drawing/2014/main" id="{3D0E033B-F15B-4A06-AE7B-268436D28B36}"/>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7" name="Line 192">
                <a:extLst>
                  <a:ext uri="{FF2B5EF4-FFF2-40B4-BE49-F238E27FC236}">
                    <a16:creationId xmlns:a16="http://schemas.microsoft.com/office/drawing/2014/main" id="{68BF6BD9-4368-4145-A422-FBE8EE46E19D}"/>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8" name="Line 194">
                <a:extLst>
                  <a:ext uri="{FF2B5EF4-FFF2-40B4-BE49-F238E27FC236}">
                    <a16:creationId xmlns:a16="http://schemas.microsoft.com/office/drawing/2014/main" id="{4291B233-4EB5-4AD8-BBF4-7C3CE934E245}"/>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9" name="Line 196">
                <a:extLst>
                  <a:ext uri="{FF2B5EF4-FFF2-40B4-BE49-F238E27FC236}">
                    <a16:creationId xmlns:a16="http://schemas.microsoft.com/office/drawing/2014/main" id="{6D1C4B87-7D7F-4D6C-A8A3-B892ABA3A5F1}"/>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0" name="Line 198">
                <a:extLst>
                  <a:ext uri="{FF2B5EF4-FFF2-40B4-BE49-F238E27FC236}">
                    <a16:creationId xmlns:a16="http://schemas.microsoft.com/office/drawing/2014/main" id="{2218D927-FCD2-4A4A-978A-4478563CAC20}"/>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1" name="Line 200">
                <a:extLst>
                  <a:ext uri="{FF2B5EF4-FFF2-40B4-BE49-F238E27FC236}">
                    <a16:creationId xmlns:a16="http://schemas.microsoft.com/office/drawing/2014/main" id="{794989D4-4DCE-467C-995E-4077E9141C75}"/>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2" name="Line 202">
                <a:extLst>
                  <a:ext uri="{FF2B5EF4-FFF2-40B4-BE49-F238E27FC236}">
                    <a16:creationId xmlns:a16="http://schemas.microsoft.com/office/drawing/2014/main" id="{E1843C1C-F13D-4A91-A1B3-A42E596FE9BE}"/>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3" name="Line 204">
                <a:extLst>
                  <a:ext uri="{FF2B5EF4-FFF2-40B4-BE49-F238E27FC236}">
                    <a16:creationId xmlns:a16="http://schemas.microsoft.com/office/drawing/2014/main" id="{4E30EBB2-C59A-425B-B035-869F153895E6}"/>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4" name="Line 206">
                <a:extLst>
                  <a:ext uri="{FF2B5EF4-FFF2-40B4-BE49-F238E27FC236}">
                    <a16:creationId xmlns:a16="http://schemas.microsoft.com/office/drawing/2014/main" id="{E196C358-DAA9-4D53-ABBE-88BEBCF4BD04}"/>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5" name="Line 208">
                <a:extLst>
                  <a:ext uri="{FF2B5EF4-FFF2-40B4-BE49-F238E27FC236}">
                    <a16:creationId xmlns:a16="http://schemas.microsoft.com/office/drawing/2014/main" id="{2E554D47-5A63-48C8-BA82-96AC045F5695}"/>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6" name="Line 210">
                <a:extLst>
                  <a:ext uri="{FF2B5EF4-FFF2-40B4-BE49-F238E27FC236}">
                    <a16:creationId xmlns:a16="http://schemas.microsoft.com/office/drawing/2014/main" id="{3FD88537-1CB7-4D5A-BB81-B7B440CA6192}"/>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7" name="Line 212">
                <a:extLst>
                  <a:ext uri="{FF2B5EF4-FFF2-40B4-BE49-F238E27FC236}">
                    <a16:creationId xmlns:a16="http://schemas.microsoft.com/office/drawing/2014/main" id="{3430CB36-DD20-487F-AADE-8B5338647BAD}"/>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8" name="Line 214">
                <a:extLst>
                  <a:ext uri="{FF2B5EF4-FFF2-40B4-BE49-F238E27FC236}">
                    <a16:creationId xmlns:a16="http://schemas.microsoft.com/office/drawing/2014/main" id="{43BDE1CD-FCF4-4298-95B6-6F475E420B67}"/>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9" name="Line 216">
                <a:extLst>
                  <a:ext uri="{FF2B5EF4-FFF2-40B4-BE49-F238E27FC236}">
                    <a16:creationId xmlns:a16="http://schemas.microsoft.com/office/drawing/2014/main" id="{B760AD48-BC42-4626-8B88-C641DE32526C}"/>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0" name="Line 218">
                <a:extLst>
                  <a:ext uri="{FF2B5EF4-FFF2-40B4-BE49-F238E27FC236}">
                    <a16:creationId xmlns:a16="http://schemas.microsoft.com/office/drawing/2014/main" id="{97B116AF-ECAC-41F8-BBBA-1F09792CC71D}"/>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1" name="Line 220">
                <a:extLst>
                  <a:ext uri="{FF2B5EF4-FFF2-40B4-BE49-F238E27FC236}">
                    <a16:creationId xmlns:a16="http://schemas.microsoft.com/office/drawing/2014/main" id="{9B319E9C-08D3-44F3-9C75-13DF018D0238}"/>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2" name="Line 222">
                <a:extLst>
                  <a:ext uri="{FF2B5EF4-FFF2-40B4-BE49-F238E27FC236}">
                    <a16:creationId xmlns:a16="http://schemas.microsoft.com/office/drawing/2014/main" id="{56805DF1-6CE2-4128-9EDB-C4D6C4755A0B}"/>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3" name="Line 224">
                <a:extLst>
                  <a:ext uri="{FF2B5EF4-FFF2-40B4-BE49-F238E27FC236}">
                    <a16:creationId xmlns:a16="http://schemas.microsoft.com/office/drawing/2014/main" id="{52D3BCFD-ABAE-4FA3-BF52-B8BC97AF5F0A}"/>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4" name="Line 226">
                <a:extLst>
                  <a:ext uri="{FF2B5EF4-FFF2-40B4-BE49-F238E27FC236}">
                    <a16:creationId xmlns:a16="http://schemas.microsoft.com/office/drawing/2014/main" id="{8E869F57-5D47-41E2-876B-BC6B383EE17F}"/>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5" name="Line 228">
                <a:extLst>
                  <a:ext uri="{FF2B5EF4-FFF2-40B4-BE49-F238E27FC236}">
                    <a16:creationId xmlns:a16="http://schemas.microsoft.com/office/drawing/2014/main" id="{D211B250-1E66-4BC6-AA7E-75B588446F1C}"/>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6" name="Line 146">
                <a:extLst>
                  <a:ext uri="{FF2B5EF4-FFF2-40B4-BE49-F238E27FC236}">
                    <a16:creationId xmlns:a16="http://schemas.microsoft.com/office/drawing/2014/main" id="{ADC59C5E-433A-4092-A3C2-1C98A7E739D9}"/>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7" name="Line 204">
                <a:extLst>
                  <a:ext uri="{FF2B5EF4-FFF2-40B4-BE49-F238E27FC236}">
                    <a16:creationId xmlns:a16="http://schemas.microsoft.com/office/drawing/2014/main" id="{76E0D18C-D67C-4325-A081-58754141AE95}"/>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3" name="Group 12">
              <a:extLst>
                <a:ext uri="{FF2B5EF4-FFF2-40B4-BE49-F238E27FC236}">
                  <a16:creationId xmlns:a16="http://schemas.microsoft.com/office/drawing/2014/main" id="{80F3DB85-B38F-4E14-8678-A12B5B59939A}"/>
                </a:ext>
              </a:extLst>
            </p:cNvPr>
            <p:cNvGrpSpPr/>
            <p:nvPr userDrawn="1"/>
          </p:nvGrpSpPr>
          <p:grpSpPr bwMode="gray">
            <a:xfrm>
              <a:off x="0" y="6948152"/>
              <a:ext cx="12192000" cy="232538"/>
              <a:chOff x="0" y="-319423"/>
              <a:chExt cx="12192000" cy="232538"/>
            </a:xfrm>
          </p:grpSpPr>
          <p:sp>
            <p:nvSpPr>
              <p:cNvPr id="40" name="Line 146">
                <a:extLst>
                  <a:ext uri="{FF2B5EF4-FFF2-40B4-BE49-F238E27FC236}">
                    <a16:creationId xmlns:a16="http://schemas.microsoft.com/office/drawing/2014/main" id="{36B7AAE1-0C42-4053-A6EB-D066B72054A4}"/>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1" name="Line 148">
                <a:extLst>
                  <a:ext uri="{FF2B5EF4-FFF2-40B4-BE49-F238E27FC236}">
                    <a16:creationId xmlns:a16="http://schemas.microsoft.com/office/drawing/2014/main" id="{199DF070-A2F0-446D-8A70-B83FE67CC4D1}"/>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2" name="Line 150">
                <a:extLst>
                  <a:ext uri="{FF2B5EF4-FFF2-40B4-BE49-F238E27FC236}">
                    <a16:creationId xmlns:a16="http://schemas.microsoft.com/office/drawing/2014/main" id="{09A09BC4-9FC2-48C9-9B86-1E9F1B3E0681}"/>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3" name="Line 152">
                <a:extLst>
                  <a:ext uri="{FF2B5EF4-FFF2-40B4-BE49-F238E27FC236}">
                    <a16:creationId xmlns:a16="http://schemas.microsoft.com/office/drawing/2014/main" id="{AA54AB5A-6525-403D-88C0-AB88140598E2}"/>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4" name="Line 154">
                <a:extLst>
                  <a:ext uri="{FF2B5EF4-FFF2-40B4-BE49-F238E27FC236}">
                    <a16:creationId xmlns:a16="http://schemas.microsoft.com/office/drawing/2014/main" id="{9F535D5A-FDA1-4C7A-AFC8-BB81916C9526}"/>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5" name="Line 156">
                <a:extLst>
                  <a:ext uri="{FF2B5EF4-FFF2-40B4-BE49-F238E27FC236}">
                    <a16:creationId xmlns:a16="http://schemas.microsoft.com/office/drawing/2014/main" id="{0A500C4E-5D5B-44E2-B671-5F3BE756FA1B}"/>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6" name="Line 158">
                <a:extLst>
                  <a:ext uri="{FF2B5EF4-FFF2-40B4-BE49-F238E27FC236}">
                    <a16:creationId xmlns:a16="http://schemas.microsoft.com/office/drawing/2014/main" id="{8AEDEBBA-A114-439E-BF99-6DDCEC7ADE5F}"/>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7" name="Line 160">
                <a:extLst>
                  <a:ext uri="{FF2B5EF4-FFF2-40B4-BE49-F238E27FC236}">
                    <a16:creationId xmlns:a16="http://schemas.microsoft.com/office/drawing/2014/main" id="{E59125DE-DFF8-43F1-871B-00D53C56103B}"/>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8" name="Line 162">
                <a:extLst>
                  <a:ext uri="{FF2B5EF4-FFF2-40B4-BE49-F238E27FC236}">
                    <a16:creationId xmlns:a16="http://schemas.microsoft.com/office/drawing/2014/main" id="{EC71E1C8-F127-40F7-8507-7403292E0384}"/>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9" name="Line 164">
                <a:extLst>
                  <a:ext uri="{FF2B5EF4-FFF2-40B4-BE49-F238E27FC236}">
                    <a16:creationId xmlns:a16="http://schemas.microsoft.com/office/drawing/2014/main" id="{8512085F-29E9-4640-BB8C-46365562D78A}"/>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0" name="Line 166">
                <a:extLst>
                  <a:ext uri="{FF2B5EF4-FFF2-40B4-BE49-F238E27FC236}">
                    <a16:creationId xmlns:a16="http://schemas.microsoft.com/office/drawing/2014/main" id="{16AEC977-2FC1-4A31-8810-78B59EFE0E2F}"/>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1" name="Line 168">
                <a:extLst>
                  <a:ext uri="{FF2B5EF4-FFF2-40B4-BE49-F238E27FC236}">
                    <a16:creationId xmlns:a16="http://schemas.microsoft.com/office/drawing/2014/main" id="{578C5C29-7DF3-4E41-BA93-1AB3D16730E7}"/>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2" name="Line 170">
                <a:extLst>
                  <a:ext uri="{FF2B5EF4-FFF2-40B4-BE49-F238E27FC236}">
                    <a16:creationId xmlns:a16="http://schemas.microsoft.com/office/drawing/2014/main" id="{88886AAB-8AC7-437F-A4B4-272E79BB5D87}"/>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3" name="Line 172">
                <a:extLst>
                  <a:ext uri="{FF2B5EF4-FFF2-40B4-BE49-F238E27FC236}">
                    <a16:creationId xmlns:a16="http://schemas.microsoft.com/office/drawing/2014/main" id="{D89A5C1A-629F-4703-A7CD-418646F8F6AD}"/>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4" name="Line 174">
                <a:extLst>
                  <a:ext uri="{FF2B5EF4-FFF2-40B4-BE49-F238E27FC236}">
                    <a16:creationId xmlns:a16="http://schemas.microsoft.com/office/drawing/2014/main" id="{FCE4D3D0-1A84-482B-9BFA-F87F5B3AA0CB}"/>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5" name="Line 176">
                <a:extLst>
                  <a:ext uri="{FF2B5EF4-FFF2-40B4-BE49-F238E27FC236}">
                    <a16:creationId xmlns:a16="http://schemas.microsoft.com/office/drawing/2014/main" id="{2DFB6F55-DE35-43AA-97AD-2BF92E4B4426}"/>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6" name="Line 178">
                <a:extLst>
                  <a:ext uri="{FF2B5EF4-FFF2-40B4-BE49-F238E27FC236}">
                    <a16:creationId xmlns:a16="http://schemas.microsoft.com/office/drawing/2014/main" id="{56FC69C6-A15A-4ACD-A2E4-4F23C3FD4775}"/>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7" name="Line 180">
                <a:extLst>
                  <a:ext uri="{FF2B5EF4-FFF2-40B4-BE49-F238E27FC236}">
                    <a16:creationId xmlns:a16="http://schemas.microsoft.com/office/drawing/2014/main" id="{166F7718-C015-46FA-89DB-BE7AF5511FF2}"/>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8" name="Line 182">
                <a:extLst>
                  <a:ext uri="{FF2B5EF4-FFF2-40B4-BE49-F238E27FC236}">
                    <a16:creationId xmlns:a16="http://schemas.microsoft.com/office/drawing/2014/main" id="{5AE4A7B4-FFCA-451E-8427-FEE58E2E7448}"/>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9" name="Line 184">
                <a:extLst>
                  <a:ext uri="{FF2B5EF4-FFF2-40B4-BE49-F238E27FC236}">
                    <a16:creationId xmlns:a16="http://schemas.microsoft.com/office/drawing/2014/main" id="{53530B0A-D0E7-4B3C-8D43-7503581CA354}"/>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0" name="Line 186">
                <a:extLst>
                  <a:ext uri="{FF2B5EF4-FFF2-40B4-BE49-F238E27FC236}">
                    <a16:creationId xmlns:a16="http://schemas.microsoft.com/office/drawing/2014/main" id="{369D2FC5-B907-43C5-BF78-9FD5F9E57ECB}"/>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1" name="Line 188">
                <a:extLst>
                  <a:ext uri="{FF2B5EF4-FFF2-40B4-BE49-F238E27FC236}">
                    <a16:creationId xmlns:a16="http://schemas.microsoft.com/office/drawing/2014/main" id="{7B80EBF7-719B-4227-8D99-4869089BCE40}"/>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2" name="Line 190">
                <a:extLst>
                  <a:ext uri="{FF2B5EF4-FFF2-40B4-BE49-F238E27FC236}">
                    <a16:creationId xmlns:a16="http://schemas.microsoft.com/office/drawing/2014/main" id="{A2638CD3-237C-443B-B186-EEAF2A535FBD}"/>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3" name="Line 192">
                <a:extLst>
                  <a:ext uri="{FF2B5EF4-FFF2-40B4-BE49-F238E27FC236}">
                    <a16:creationId xmlns:a16="http://schemas.microsoft.com/office/drawing/2014/main" id="{1498D676-7763-4715-9643-E20FD3AB08B6}"/>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4" name="Line 194">
                <a:extLst>
                  <a:ext uri="{FF2B5EF4-FFF2-40B4-BE49-F238E27FC236}">
                    <a16:creationId xmlns:a16="http://schemas.microsoft.com/office/drawing/2014/main" id="{82874175-6B82-4D39-9AF1-8BA670CE982E}"/>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5" name="Line 196">
                <a:extLst>
                  <a:ext uri="{FF2B5EF4-FFF2-40B4-BE49-F238E27FC236}">
                    <a16:creationId xmlns:a16="http://schemas.microsoft.com/office/drawing/2014/main" id="{15AA7E37-503F-4680-897D-E2718FED870D}"/>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6" name="Line 198">
                <a:extLst>
                  <a:ext uri="{FF2B5EF4-FFF2-40B4-BE49-F238E27FC236}">
                    <a16:creationId xmlns:a16="http://schemas.microsoft.com/office/drawing/2014/main" id="{2BCA7CDE-39AA-4250-9E7D-B33A206A3227}"/>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7" name="Line 200">
                <a:extLst>
                  <a:ext uri="{FF2B5EF4-FFF2-40B4-BE49-F238E27FC236}">
                    <a16:creationId xmlns:a16="http://schemas.microsoft.com/office/drawing/2014/main" id="{E051EE80-E767-4ED1-ADBF-3F88BD5A030F}"/>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8" name="Line 202">
                <a:extLst>
                  <a:ext uri="{FF2B5EF4-FFF2-40B4-BE49-F238E27FC236}">
                    <a16:creationId xmlns:a16="http://schemas.microsoft.com/office/drawing/2014/main" id="{EDE86BC0-4A04-4E82-867E-8AE6129491D6}"/>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9" name="Line 204">
                <a:extLst>
                  <a:ext uri="{FF2B5EF4-FFF2-40B4-BE49-F238E27FC236}">
                    <a16:creationId xmlns:a16="http://schemas.microsoft.com/office/drawing/2014/main" id="{1B8F881E-CF43-4DE0-8083-836762CD704A}"/>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0" name="Line 206">
                <a:extLst>
                  <a:ext uri="{FF2B5EF4-FFF2-40B4-BE49-F238E27FC236}">
                    <a16:creationId xmlns:a16="http://schemas.microsoft.com/office/drawing/2014/main" id="{9D25848A-9628-459A-B329-FECEEE852595}"/>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1" name="Line 208">
                <a:extLst>
                  <a:ext uri="{FF2B5EF4-FFF2-40B4-BE49-F238E27FC236}">
                    <a16:creationId xmlns:a16="http://schemas.microsoft.com/office/drawing/2014/main" id="{A7BE8304-5FB4-4881-9042-E98F5112D4B5}"/>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2" name="Line 210">
                <a:extLst>
                  <a:ext uri="{FF2B5EF4-FFF2-40B4-BE49-F238E27FC236}">
                    <a16:creationId xmlns:a16="http://schemas.microsoft.com/office/drawing/2014/main" id="{4B622D8E-7C94-4D75-B282-98B32FAE10A6}"/>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3" name="Line 212">
                <a:extLst>
                  <a:ext uri="{FF2B5EF4-FFF2-40B4-BE49-F238E27FC236}">
                    <a16:creationId xmlns:a16="http://schemas.microsoft.com/office/drawing/2014/main" id="{E1B969EC-7152-4CBB-81FC-5C9AB736041F}"/>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4" name="Line 214">
                <a:extLst>
                  <a:ext uri="{FF2B5EF4-FFF2-40B4-BE49-F238E27FC236}">
                    <a16:creationId xmlns:a16="http://schemas.microsoft.com/office/drawing/2014/main" id="{2024DC70-2F23-40A9-8302-E425F548BB5D}"/>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5" name="Line 216">
                <a:extLst>
                  <a:ext uri="{FF2B5EF4-FFF2-40B4-BE49-F238E27FC236}">
                    <a16:creationId xmlns:a16="http://schemas.microsoft.com/office/drawing/2014/main" id="{F0EDFE13-ED0E-4637-BE6B-81724527D445}"/>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6" name="Line 218">
                <a:extLst>
                  <a:ext uri="{FF2B5EF4-FFF2-40B4-BE49-F238E27FC236}">
                    <a16:creationId xmlns:a16="http://schemas.microsoft.com/office/drawing/2014/main" id="{782E4CBE-8F03-434E-AF17-AA34C570DBA6}"/>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7" name="Line 220">
                <a:extLst>
                  <a:ext uri="{FF2B5EF4-FFF2-40B4-BE49-F238E27FC236}">
                    <a16:creationId xmlns:a16="http://schemas.microsoft.com/office/drawing/2014/main" id="{3E38E435-BF57-44DB-B04F-2A90FB3CAA07}"/>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8" name="Line 222">
                <a:extLst>
                  <a:ext uri="{FF2B5EF4-FFF2-40B4-BE49-F238E27FC236}">
                    <a16:creationId xmlns:a16="http://schemas.microsoft.com/office/drawing/2014/main" id="{30ADE9FB-CBAF-47C0-B938-E3E994BFCEE0}"/>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9" name="Line 224">
                <a:extLst>
                  <a:ext uri="{FF2B5EF4-FFF2-40B4-BE49-F238E27FC236}">
                    <a16:creationId xmlns:a16="http://schemas.microsoft.com/office/drawing/2014/main" id="{B98ECBC9-AA3A-46CE-BAFB-CEEF6EC86123}"/>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0" name="Line 226">
                <a:extLst>
                  <a:ext uri="{FF2B5EF4-FFF2-40B4-BE49-F238E27FC236}">
                    <a16:creationId xmlns:a16="http://schemas.microsoft.com/office/drawing/2014/main" id="{9D9801BA-79AF-4A3A-A791-EA215220D0AD}"/>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1" name="Line 228">
                <a:extLst>
                  <a:ext uri="{FF2B5EF4-FFF2-40B4-BE49-F238E27FC236}">
                    <a16:creationId xmlns:a16="http://schemas.microsoft.com/office/drawing/2014/main" id="{A6E31887-B482-427B-B66D-5A9A7A513830}"/>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2" name="Line 146">
                <a:extLst>
                  <a:ext uri="{FF2B5EF4-FFF2-40B4-BE49-F238E27FC236}">
                    <a16:creationId xmlns:a16="http://schemas.microsoft.com/office/drawing/2014/main" id="{7F049F3D-CDDD-424C-8F1A-B1CD08AD224D}"/>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3" name="Line 204">
                <a:extLst>
                  <a:ext uri="{FF2B5EF4-FFF2-40B4-BE49-F238E27FC236}">
                    <a16:creationId xmlns:a16="http://schemas.microsoft.com/office/drawing/2014/main" id="{51038B7D-C3E4-4B81-88D0-C80A1F1730BA}"/>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4" name="Group 13">
              <a:extLst>
                <a:ext uri="{FF2B5EF4-FFF2-40B4-BE49-F238E27FC236}">
                  <a16:creationId xmlns:a16="http://schemas.microsoft.com/office/drawing/2014/main" id="{7DF6A5F4-77EE-4651-8EB2-95CA239E498A}"/>
                </a:ext>
              </a:extLst>
            </p:cNvPr>
            <p:cNvGrpSpPr/>
            <p:nvPr userDrawn="1"/>
          </p:nvGrpSpPr>
          <p:grpSpPr bwMode="gray">
            <a:xfrm>
              <a:off x="12276481" y="0"/>
              <a:ext cx="240289" cy="6858000"/>
              <a:chOff x="-319714" y="0"/>
              <a:chExt cx="240289" cy="6858000"/>
            </a:xfrm>
          </p:grpSpPr>
          <p:sp>
            <p:nvSpPr>
              <p:cNvPr id="15" name="Line 230">
                <a:extLst>
                  <a:ext uri="{FF2B5EF4-FFF2-40B4-BE49-F238E27FC236}">
                    <a16:creationId xmlns:a16="http://schemas.microsoft.com/office/drawing/2014/main" id="{E1A05490-C735-4276-B4D0-607C433DF9B2}"/>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 name="Line 232">
                <a:extLst>
                  <a:ext uri="{FF2B5EF4-FFF2-40B4-BE49-F238E27FC236}">
                    <a16:creationId xmlns:a16="http://schemas.microsoft.com/office/drawing/2014/main" id="{409780CC-C6EA-4AC9-9D69-392CD831D8E5}"/>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 name="Line 234">
                <a:extLst>
                  <a:ext uri="{FF2B5EF4-FFF2-40B4-BE49-F238E27FC236}">
                    <a16:creationId xmlns:a16="http://schemas.microsoft.com/office/drawing/2014/main" id="{08044627-72FD-4FBE-BDB9-F960506DE3AB}"/>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8" name="Line 236">
                <a:extLst>
                  <a:ext uri="{FF2B5EF4-FFF2-40B4-BE49-F238E27FC236}">
                    <a16:creationId xmlns:a16="http://schemas.microsoft.com/office/drawing/2014/main" id="{DC2EEE1B-96FA-42B2-9AF5-8EFF0EB249BC}"/>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 name="Line 238">
                <a:extLst>
                  <a:ext uri="{FF2B5EF4-FFF2-40B4-BE49-F238E27FC236}">
                    <a16:creationId xmlns:a16="http://schemas.microsoft.com/office/drawing/2014/main" id="{87C933F1-9A32-47CD-BD54-77460354CEBA}"/>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 name="Line 240">
                <a:extLst>
                  <a:ext uri="{FF2B5EF4-FFF2-40B4-BE49-F238E27FC236}">
                    <a16:creationId xmlns:a16="http://schemas.microsoft.com/office/drawing/2014/main" id="{A9693FAC-3958-4AA1-AD63-B359FFAF0510}"/>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 name="Line 244">
                <a:extLst>
                  <a:ext uri="{FF2B5EF4-FFF2-40B4-BE49-F238E27FC236}">
                    <a16:creationId xmlns:a16="http://schemas.microsoft.com/office/drawing/2014/main" id="{D22DAFAF-9DA4-4548-9440-270AC7B32430}"/>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 name="Line 246">
                <a:extLst>
                  <a:ext uri="{FF2B5EF4-FFF2-40B4-BE49-F238E27FC236}">
                    <a16:creationId xmlns:a16="http://schemas.microsoft.com/office/drawing/2014/main" id="{635F430A-14FE-4F8E-AA19-AC00549FF879}"/>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 name="Line 250">
                <a:extLst>
                  <a:ext uri="{FF2B5EF4-FFF2-40B4-BE49-F238E27FC236}">
                    <a16:creationId xmlns:a16="http://schemas.microsoft.com/office/drawing/2014/main" id="{36F968CE-1ED8-440E-9F99-F8F6E58B9311}"/>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 name="Line 252">
                <a:extLst>
                  <a:ext uri="{FF2B5EF4-FFF2-40B4-BE49-F238E27FC236}">
                    <a16:creationId xmlns:a16="http://schemas.microsoft.com/office/drawing/2014/main" id="{8060FEC4-175E-42B8-AE20-D061341754FF}"/>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 name="Line 254">
                <a:extLst>
                  <a:ext uri="{FF2B5EF4-FFF2-40B4-BE49-F238E27FC236}">
                    <a16:creationId xmlns:a16="http://schemas.microsoft.com/office/drawing/2014/main" id="{666E6EE8-192D-4652-B02F-4BA06C55D0E1}"/>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 name="Line 256">
                <a:extLst>
                  <a:ext uri="{FF2B5EF4-FFF2-40B4-BE49-F238E27FC236}">
                    <a16:creationId xmlns:a16="http://schemas.microsoft.com/office/drawing/2014/main" id="{62A470B2-FFA5-40A5-A1C6-654922E49929}"/>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 name="Line 258">
                <a:extLst>
                  <a:ext uri="{FF2B5EF4-FFF2-40B4-BE49-F238E27FC236}">
                    <a16:creationId xmlns:a16="http://schemas.microsoft.com/office/drawing/2014/main" id="{8C690868-7AA4-425F-B9A3-B7BA6F5487B4}"/>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 name="Line 260">
                <a:extLst>
                  <a:ext uri="{FF2B5EF4-FFF2-40B4-BE49-F238E27FC236}">
                    <a16:creationId xmlns:a16="http://schemas.microsoft.com/office/drawing/2014/main" id="{E26FABBE-6AB1-448A-98DF-C7FD4EE5C47F}"/>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 name="Line 262">
                <a:extLst>
                  <a:ext uri="{FF2B5EF4-FFF2-40B4-BE49-F238E27FC236}">
                    <a16:creationId xmlns:a16="http://schemas.microsoft.com/office/drawing/2014/main" id="{6C4F99EC-64CD-4C76-8C15-3B1785E07FBC}"/>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0" name="Line 264">
                <a:extLst>
                  <a:ext uri="{FF2B5EF4-FFF2-40B4-BE49-F238E27FC236}">
                    <a16:creationId xmlns:a16="http://schemas.microsoft.com/office/drawing/2014/main" id="{1C064284-3840-4E12-A063-59F6E407B9AF}"/>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1" name="Line 266">
                <a:extLst>
                  <a:ext uri="{FF2B5EF4-FFF2-40B4-BE49-F238E27FC236}">
                    <a16:creationId xmlns:a16="http://schemas.microsoft.com/office/drawing/2014/main" id="{DB5203A4-EA1E-473E-80F6-51089409E578}"/>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2" name="Line 268">
                <a:extLst>
                  <a:ext uri="{FF2B5EF4-FFF2-40B4-BE49-F238E27FC236}">
                    <a16:creationId xmlns:a16="http://schemas.microsoft.com/office/drawing/2014/main" id="{A6B3E33F-364C-41CD-8391-5993F86601C9}"/>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3" name="Line 270">
                <a:extLst>
                  <a:ext uri="{FF2B5EF4-FFF2-40B4-BE49-F238E27FC236}">
                    <a16:creationId xmlns:a16="http://schemas.microsoft.com/office/drawing/2014/main" id="{BE4D4BD7-4814-4901-96C8-F9C9BFC096C2}"/>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4" name="Line 272">
                <a:extLst>
                  <a:ext uri="{FF2B5EF4-FFF2-40B4-BE49-F238E27FC236}">
                    <a16:creationId xmlns:a16="http://schemas.microsoft.com/office/drawing/2014/main" id="{3560E258-F0E6-4A97-A088-6DB1D740BCF6}"/>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5" name="Line 274">
                <a:extLst>
                  <a:ext uri="{FF2B5EF4-FFF2-40B4-BE49-F238E27FC236}">
                    <a16:creationId xmlns:a16="http://schemas.microsoft.com/office/drawing/2014/main" id="{0C1FE2C4-210F-410B-956D-2634FFA6CB0F}"/>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6" name="Line 276">
                <a:extLst>
                  <a:ext uri="{FF2B5EF4-FFF2-40B4-BE49-F238E27FC236}">
                    <a16:creationId xmlns:a16="http://schemas.microsoft.com/office/drawing/2014/main" id="{E4EB76AB-1AAA-48C4-AAEE-56AF966BADC4}"/>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7" name="Line 278">
                <a:extLst>
                  <a:ext uri="{FF2B5EF4-FFF2-40B4-BE49-F238E27FC236}">
                    <a16:creationId xmlns:a16="http://schemas.microsoft.com/office/drawing/2014/main" id="{E05DD6FE-E2BB-4BF2-9C65-228D9CD052DF}"/>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8" name="Line 256">
                <a:extLst>
                  <a:ext uri="{FF2B5EF4-FFF2-40B4-BE49-F238E27FC236}">
                    <a16:creationId xmlns:a16="http://schemas.microsoft.com/office/drawing/2014/main" id="{7BAE45AE-F105-4035-B390-BA1772490547}"/>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9" name="Line 234">
                <a:extLst>
                  <a:ext uri="{FF2B5EF4-FFF2-40B4-BE49-F238E27FC236}">
                    <a16:creationId xmlns:a16="http://schemas.microsoft.com/office/drawing/2014/main" id="{744AE21A-E58B-4C43-8D71-13D377DECB1E}"/>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3" name="Content Placeholder 2">
            <a:extLst>
              <a:ext uri="{FF2B5EF4-FFF2-40B4-BE49-F238E27FC236}">
                <a16:creationId xmlns:a16="http://schemas.microsoft.com/office/drawing/2014/main" id="{DC389B5C-A374-46FA-89AC-805B0EEC7969}"/>
              </a:ext>
            </a:extLst>
          </p:cNvPr>
          <p:cNvSpPr>
            <a:spLocks noGrp="1"/>
          </p:cNvSpPr>
          <p:nvPr>
            <p:ph idx="1" hasCustomPrompt="1"/>
          </p:nvPr>
        </p:nvSpPr>
        <p:spPr bwMode="black">
          <a:xfrm>
            <a:off x="571500" y="1531939"/>
            <a:ext cx="11048400" cy="4564800"/>
          </a:xfrm>
          <a:prstGeom prst="rect">
            <a:avLst/>
          </a:prstGeom>
        </p:spPr>
        <p:txBody>
          <a:bodyPr/>
          <a:lstStyle>
            <a:lvl1pPr marL="0" indent="0">
              <a:buNone/>
              <a:defRPr>
                <a:solidFill>
                  <a:schemeClr val="bg1"/>
                </a:solidFill>
              </a:defRPr>
            </a:lvl1pPr>
            <a:lvl2pPr marL="180000">
              <a:buClr>
                <a:schemeClr val="bg1"/>
              </a:buCl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Niveau</a:t>
            </a:r>
            <a:r>
              <a:rPr lang="en-US" dirty="0"/>
              <a:t> 1</a:t>
            </a:r>
          </a:p>
          <a:p>
            <a:pPr lvl="1"/>
            <a:r>
              <a:rPr lang="en-US" dirty="0" err="1"/>
              <a:t>Niveau</a:t>
            </a:r>
            <a:r>
              <a:rPr lang="en-US" dirty="0"/>
              <a:t> 2</a:t>
            </a:r>
          </a:p>
        </p:txBody>
      </p:sp>
      <p:sp>
        <p:nvSpPr>
          <p:cNvPr id="153" name="Footer Placeholder 152">
            <a:extLst>
              <a:ext uri="{FF2B5EF4-FFF2-40B4-BE49-F238E27FC236}">
                <a16:creationId xmlns:a16="http://schemas.microsoft.com/office/drawing/2014/main" id="{33E7FA54-C741-4041-BA21-D12D615F8597}"/>
              </a:ext>
            </a:extLst>
          </p:cNvPr>
          <p:cNvSpPr>
            <a:spLocks noGrp="1"/>
          </p:cNvSpPr>
          <p:nvPr>
            <p:ph type="ftr" sz="quarter" idx="10"/>
          </p:nvPr>
        </p:nvSpPr>
        <p:spPr bwMode="black"/>
        <p:txBody>
          <a:bodyPr/>
          <a:lstStyle>
            <a:lvl1pPr>
              <a:defRPr>
                <a:solidFill>
                  <a:schemeClr val="bg1"/>
                </a:solidFill>
              </a:defRPr>
            </a:lvl1pPr>
          </a:lstStyle>
          <a:p>
            <a:r>
              <a:rPr lang="en-GB"/>
              <a:t>Titel van je presentatie</a:t>
            </a:r>
            <a:endParaRPr lang="en-GB" dirty="0"/>
          </a:p>
        </p:txBody>
      </p:sp>
      <p:sp>
        <p:nvSpPr>
          <p:cNvPr id="154" name="Slide Number Placeholder 153">
            <a:extLst>
              <a:ext uri="{FF2B5EF4-FFF2-40B4-BE49-F238E27FC236}">
                <a16:creationId xmlns:a16="http://schemas.microsoft.com/office/drawing/2014/main" id="{AA93773E-9A1C-4054-84D7-809EADD7E125}"/>
              </a:ext>
            </a:extLst>
          </p:cNvPr>
          <p:cNvSpPr>
            <a:spLocks noGrp="1"/>
          </p:cNvSpPr>
          <p:nvPr>
            <p:ph type="sldNum" sz="quarter" idx="11"/>
          </p:nvPr>
        </p:nvSpPr>
        <p:spPr bwMode="black"/>
        <p:txBody>
          <a:bodyPr/>
          <a:lstStyle>
            <a:lvl1pPr>
              <a:defRPr>
                <a:solidFill>
                  <a:schemeClr val="bg1"/>
                </a:solidFill>
              </a:defRPr>
            </a:lvl1pPr>
          </a:lstStyle>
          <a:p>
            <a:fld id="{EEC0F82C-4994-47DA-8D9B-99D78D224F6D}" type="slidenum">
              <a:rPr lang="en-GB" smtClean="0"/>
              <a:pPr/>
              <a:t>‹nr.›</a:t>
            </a:fld>
            <a:endParaRPr lang="en-GB" dirty="0"/>
          </a:p>
        </p:txBody>
      </p:sp>
      <p:sp>
        <p:nvSpPr>
          <p:cNvPr id="156" name="Text Placeholder 3">
            <a:extLst>
              <a:ext uri="{FF2B5EF4-FFF2-40B4-BE49-F238E27FC236}">
                <a16:creationId xmlns:a16="http://schemas.microsoft.com/office/drawing/2014/main" id="{A2864367-333A-4CE1-9544-A372F07C2FB5}"/>
              </a:ext>
            </a:extLst>
          </p:cNvPr>
          <p:cNvSpPr txBox="1">
            <a:spLocks/>
          </p:cNvSpPr>
          <p:nvPr userDrawn="1"/>
        </p:nvSpPr>
        <p:spPr bwMode="gray">
          <a:xfrm>
            <a:off x="11047668" y="6285600"/>
            <a:ext cx="572400" cy="572400"/>
          </a:xfrm>
          <a:prstGeom prst="rect">
            <a:avLst/>
          </a:prstGeom>
          <a:blipFill>
            <a:blip r:embed="rId2"/>
            <a:stretch>
              <a:fillRect/>
            </a:stretch>
          </a:blipFill>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
        <p:nvSpPr>
          <p:cNvPr id="2" name="Title 1">
            <a:extLst>
              <a:ext uri="{FF2B5EF4-FFF2-40B4-BE49-F238E27FC236}">
                <a16:creationId xmlns:a16="http://schemas.microsoft.com/office/drawing/2014/main" id="{00354CD4-FCCB-4E27-B842-1C25A4561DFA}"/>
              </a:ext>
            </a:extLst>
          </p:cNvPr>
          <p:cNvSpPr>
            <a:spLocks noGrp="1"/>
          </p:cNvSpPr>
          <p:nvPr>
            <p:ph type="title" hasCustomPrompt="1"/>
          </p:nvPr>
        </p:nvSpPr>
        <p:spPr bwMode="black">
          <a:xfrm>
            <a:off x="571500" y="285752"/>
            <a:ext cx="11049000" cy="1238248"/>
          </a:xfrm>
        </p:spPr>
        <p:txBody>
          <a:bodyPr/>
          <a:lstStyle>
            <a:lvl1pPr>
              <a:defRPr>
                <a:solidFill>
                  <a:schemeClr val="bg1"/>
                </a:solidFill>
              </a:defRPr>
            </a:lvl1pPr>
          </a:lstStyle>
          <a:p>
            <a:r>
              <a:rPr lang="nl-NL" dirty="0"/>
              <a:t>Klik om de titel aan te passen</a:t>
            </a:r>
          </a:p>
        </p:txBody>
      </p:sp>
    </p:spTree>
    <p:extLst>
      <p:ext uri="{BB962C8B-B14F-4D97-AF65-F5344CB8AC3E}">
        <p14:creationId xmlns:p14="http://schemas.microsoft.com/office/powerpoint/2010/main" val="3781614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Agenda dia 02">
    <p:bg bwMode="gray">
      <p:bgPr>
        <a:solidFill>
          <a:srgbClr val="B9E2FF"/>
        </a:solidFill>
        <a:effectLst/>
      </p:bgPr>
    </p:bg>
    <p:spTree>
      <p:nvGrpSpPr>
        <p:cNvPr id="1" name=""/>
        <p:cNvGrpSpPr/>
        <p:nvPr/>
      </p:nvGrpSpPr>
      <p:grpSpPr>
        <a:xfrm>
          <a:off x="0" y="0"/>
          <a:ext cx="0" cy="0"/>
          <a:chOff x="0" y="0"/>
          <a:chExt cx="0" cy="0"/>
        </a:xfrm>
      </p:grpSpPr>
      <p:sp>
        <p:nvSpPr>
          <p:cNvPr id="156" name="Rectangle 155">
            <a:extLst>
              <a:ext uri="{FF2B5EF4-FFF2-40B4-BE49-F238E27FC236}">
                <a16:creationId xmlns:a16="http://schemas.microsoft.com/office/drawing/2014/main" id="{73D3E045-F948-481C-9B2D-C1AD6A87C512}"/>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nvGrpSpPr>
          <p:cNvPr id="9" name="Group 8">
            <a:extLst>
              <a:ext uri="{FF2B5EF4-FFF2-40B4-BE49-F238E27FC236}">
                <a16:creationId xmlns:a16="http://schemas.microsoft.com/office/drawing/2014/main" id="{EE167523-15D8-45DF-987B-5EAB7CD533E3}"/>
              </a:ext>
            </a:extLst>
          </p:cNvPr>
          <p:cNvGrpSpPr/>
          <p:nvPr userDrawn="1"/>
        </p:nvGrpSpPr>
        <p:grpSpPr bwMode="gray">
          <a:xfrm>
            <a:off x="-329239" y="-319423"/>
            <a:ext cx="12846009" cy="7500113"/>
            <a:chOff x="-329239" y="-319423"/>
            <a:chExt cx="12846009" cy="7500113"/>
          </a:xfrm>
        </p:grpSpPr>
        <p:grpSp>
          <p:nvGrpSpPr>
            <p:cNvPr id="10" name="Group 9">
              <a:extLst>
                <a:ext uri="{FF2B5EF4-FFF2-40B4-BE49-F238E27FC236}">
                  <a16:creationId xmlns:a16="http://schemas.microsoft.com/office/drawing/2014/main" id="{96F2AD05-35A7-4336-AEC1-CD85A27DAADF}"/>
                </a:ext>
              </a:extLst>
            </p:cNvPr>
            <p:cNvGrpSpPr/>
            <p:nvPr userDrawn="1"/>
          </p:nvGrpSpPr>
          <p:grpSpPr bwMode="gray">
            <a:xfrm>
              <a:off x="-329239" y="0"/>
              <a:ext cx="240289" cy="6858000"/>
              <a:chOff x="-319714" y="0"/>
              <a:chExt cx="240289" cy="6858000"/>
            </a:xfrm>
          </p:grpSpPr>
          <p:sp>
            <p:nvSpPr>
              <p:cNvPr id="128" name="Line 230">
                <a:extLst>
                  <a:ext uri="{FF2B5EF4-FFF2-40B4-BE49-F238E27FC236}">
                    <a16:creationId xmlns:a16="http://schemas.microsoft.com/office/drawing/2014/main" id="{23359A11-D99E-4186-88D0-5E242D030A55}"/>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9" name="Line 232">
                <a:extLst>
                  <a:ext uri="{FF2B5EF4-FFF2-40B4-BE49-F238E27FC236}">
                    <a16:creationId xmlns:a16="http://schemas.microsoft.com/office/drawing/2014/main" id="{CEC8A57E-D167-4DA4-BF13-4DA79D5296B9}"/>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0" name="Line 234">
                <a:extLst>
                  <a:ext uri="{FF2B5EF4-FFF2-40B4-BE49-F238E27FC236}">
                    <a16:creationId xmlns:a16="http://schemas.microsoft.com/office/drawing/2014/main" id="{19201F1B-4CFD-4292-AA47-02DFA70A24F3}"/>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31" name="Line 236">
                <a:extLst>
                  <a:ext uri="{FF2B5EF4-FFF2-40B4-BE49-F238E27FC236}">
                    <a16:creationId xmlns:a16="http://schemas.microsoft.com/office/drawing/2014/main" id="{CA47D2B9-8299-43ED-BC12-67BAA28D4BE9}"/>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2" name="Line 238">
                <a:extLst>
                  <a:ext uri="{FF2B5EF4-FFF2-40B4-BE49-F238E27FC236}">
                    <a16:creationId xmlns:a16="http://schemas.microsoft.com/office/drawing/2014/main" id="{FB44449B-0268-4D62-BD09-F7239FA02BCD}"/>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3" name="Line 240">
                <a:extLst>
                  <a:ext uri="{FF2B5EF4-FFF2-40B4-BE49-F238E27FC236}">
                    <a16:creationId xmlns:a16="http://schemas.microsoft.com/office/drawing/2014/main" id="{1D5A8F6D-E47E-499E-B0E6-F3DBE2C38BD5}"/>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4" name="Line 244">
                <a:extLst>
                  <a:ext uri="{FF2B5EF4-FFF2-40B4-BE49-F238E27FC236}">
                    <a16:creationId xmlns:a16="http://schemas.microsoft.com/office/drawing/2014/main" id="{043C99DB-D0F4-4846-92A1-E13A9201E91E}"/>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5" name="Line 246">
                <a:extLst>
                  <a:ext uri="{FF2B5EF4-FFF2-40B4-BE49-F238E27FC236}">
                    <a16:creationId xmlns:a16="http://schemas.microsoft.com/office/drawing/2014/main" id="{EF1E2691-997D-4549-BA5C-1B3056D109BC}"/>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6" name="Line 250">
                <a:extLst>
                  <a:ext uri="{FF2B5EF4-FFF2-40B4-BE49-F238E27FC236}">
                    <a16:creationId xmlns:a16="http://schemas.microsoft.com/office/drawing/2014/main" id="{227CDAF2-5355-4991-B462-11626F23B911}"/>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7" name="Line 252">
                <a:extLst>
                  <a:ext uri="{FF2B5EF4-FFF2-40B4-BE49-F238E27FC236}">
                    <a16:creationId xmlns:a16="http://schemas.microsoft.com/office/drawing/2014/main" id="{72048E59-E8FC-4CCC-AC5D-367009C9B9C2}"/>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8" name="Line 254">
                <a:extLst>
                  <a:ext uri="{FF2B5EF4-FFF2-40B4-BE49-F238E27FC236}">
                    <a16:creationId xmlns:a16="http://schemas.microsoft.com/office/drawing/2014/main" id="{ABA113C2-AAA8-4F52-A808-635C4EF22DD7}"/>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9" name="Line 256">
                <a:extLst>
                  <a:ext uri="{FF2B5EF4-FFF2-40B4-BE49-F238E27FC236}">
                    <a16:creationId xmlns:a16="http://schemas.microsoft.com/office/drawing/2014/main" id="{3BCB82C4-E9B8-4539-8D77-3419B0D12883}"/>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0" name="Line 258">
                <a:extLst>
                  <a:ext uri="{FF2B5EF4-FFF2-40B4-BE49-F238E27FC236}">
                    <a16:creationId xmlns:a16="http://schemas.microsoft.com/office/drawing/2014/main" id="{CA7D3FBA-55FE-4ED3-B4CC-A9A7EFB21BDB}"/>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1" name="Line 260">
                <a:extLst>
                  <a:ext uri="{FF2B5EF4-FFF2-40B4-BE49-F238E27FC236}">
                    <a16:creationId xmlns:a16="http://schemas.microsoft.com/office/drawing/2014/main" id="{1183BB63-6E47-49DE-ADF7-2765B7A4A1B4}"/>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2" name="Line 262">
                <a:extLst>
                  <a:ext uri="{FF2B5EF4-FFF2-40B4-BE49-F238E27FC236}">
                    <a16:creationId xmlns:a16="http://schemas.microsoft.com/office/drawing/2014/main" id="{43D3966A-4774-4E7F-B512-1600E6914631}"/>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3" name="Line 264">
                <a:extLst>
                  <a:ext uri="{FF2B5EF4-FFF2-40B4-BE49-F238E27FC236}">
                    <a16:creationId xmlns:a16="http://schemas.microsoft.com/office/drawing/2014/main" id="{F40C2D75-9BD9-4F67-B35F-F514A7FECDFD}"/>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4" name="Line 266">
                <a:extLst>
                  <a:ext uri="{FF2B5EF4-FFF2-40B4-BE49-F238E27FC236}">
                    <a16:creationId xmlns:a16="http://schemas.microsoft.com/office/drawing/2014/main" id="{2AB8BBB5-0B46-4680-97D4-E36E9504C92D}"/>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5" name="Line 268">
                <a:extLst>
                  <a:ext uri="{FF2B5EF4-FFF2-40B4-BE49-F238E27FC236}">
                    <a16:creationId xmlns:a16="http://schemas.microsoft.com/office/drawing/2014/main" id="{2EA25B26-822E-41AA-BB0C-285F684B6781}"/>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6" name="Line 270">
                <a:extLst>
                  <a:ext uri="{FF2B5EF4-FFF2-40B4-BE49-F238E27FC236}">
                    <a16:creationId xmlns:a16="http://schemas.microsoft.com/office/drawing/2014/main" id="{913DA6D4-14E6-48DE-AAFF-14CD4DB509C6}"/>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7" name="Line 272">
                <a:extLst>
                  <a:ext uri="{FF2B5EF4-FFF2-40B4-BE49-F238E27FC236}">
                    <a16:creationId xmlns:a16="http://schemas.microsoft.com/office/drawing/2014/main" id="{2824BD00-E4F6-4FF7-8EBB-D321FCF60F71}"/>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8" name="Line 274">
                <a:extLst>
                  <a:ext uri="{FF2B5EF4-FFF2-40B4-BE49-F238E27FC236}">
                    <a16:creationId xmlns:a16="http://schemas.microsoft.com/office/drawing/2014/main" id="{8C76C5B5-334E-4F8B-88BB-D282853CB496}"/>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9" name="Line 276">
                <a:extLst>
                  <a:ext uri="{FF2B5EF4-FFF2-40B4-BE49-F238E27FC236}">
                    <a16:creationId xmlns:a16="http://schemas.microsoft.com/office/drawing/2014/main" id="{C4D12AB0-491D-4407-802D-597203A1B289}"/>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0" name="Line 278">
                <a:extLst>
                  <a:ext uri="{FF2B5EF4-FFF2-40B4-BE49-F238E27FC236}">
                    <a16:creationId xmlns:a16="http://schemas.microsoft.com/office/drawing/2014/main" id="{994B7634-E0BE-450E-B442-EAA80434EF4B}"/>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1" name="Line 256">
                <a:extLst>
                  <a:ext uri="{FF2B5EF4-FFF2-40B4-BE49-F238E27FC236}">
                    <a16:creationId xmlns:a16="http://schemas.microsoft.com/office/drawing/2014/main" id="{8F92D4AD-A56E-4286-A320-1DB070BAA68B}"/>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2" name="Line 234">
                <a:extLst>
                  <a:ext uri="{FF2B5EF4-FFF2-40B4-BE49-F238E27FC236}">
                    <a16:creationId xmlns:a16="http://schemas.microsoft.com/office/drawing/2014/main" id="{0B64636F-A83C-481E-AE6F-1CBABCA5A0B8}"/>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12" name="Group 11">
              <a:extLst>
                <a:ext uri="{FF2B5EF4-FFF2-40B4-BE49-F238E27FC236}">
                  <a16:creationId xmlns:a16="http://schemas.microsoft.com/office/drawing/2014/main" id="{AED19570-D906-449F-9AD5-42F9BC0FADE6}"/>
                </a:ext>
              </a:extLst>
            </p:cNvPr>
            <p:cNvGrpSpPr/>
            <p:nvPr userDrawn="1"/>
          </p:nvGrpSpPr>
          <p:grpSpPr bwMode="gray">
            <a:xfrm>
              <a:off x="0" y="-319423"/>
              <a:ext cx="12192000" cy="232538"/>
              <a:chOff x="0" y="-319423"/>
              <a:chExt cx="12192000" cy="232538"/>
            </a:xfrm>
          </p:grpSpPr>
          <p:sp>
            <p:nvSpPr>
              <p:cNvPr id="84" name="Line 146">
                <a:extLst>
                  <a:ext uri="{FF2B5EF4-FFF2-40B4-BE49-F238E27FC236}">
                    <a16:creationId xmlns:a16="http://schemas.microsoft.com/office/drawing/2014/main" id="{A0651690-E6C1-4275-8332-0C6FB8BEFB61}"/>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5" name="Line 148">
                <a:extLst>
                  <a:ext uri="{FF2B5EF4-FFF2-40B4-BE49-F238E27FC236}">
                    <a16:creationId xmlns:a16="http://schemas.microsoft.com/office/drawing/2014/main" id="{3C41A501-F9D2-4B1C-BC54-7A150C0D74EF}"/>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6" name="Line 150">
                <a:extLst>
                  <a:ext uri="{FF2B5EF4-FFF2-40B4-BE49-F238E27FC236}">
                    <a16:creationId xmlns:a16="http://schemas.microsoft.com/office/drawing/2014/main" id="{CA19E596-33B6-4A9B-A9E2-2EF4B1503D46}"/>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7" name="Line 152">
                <a:extLst>
                  <a:ext uri="{FF2B5EF4-FFF2-40B4-BE49-F238E27FC236}">
                    <a16:creationId xmlns:a16="http://schemas.microsoft.com/office/drawing/2014/main" id="{14A8F140-C036-460B-8CAE-C07142B9DC4B}"/>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8" name="Line 154">
                <a:extLst>
                  <a:ext uri="{FF2B5EF4-FFF2-40B4-BE49-F238E27FC236}">
                    <a16:creationId xmlns:a16="http://schemas.microsoft.com/office/drawing/2014/main" id="{098123E1-9F93-4741-9EBD-B6AC7F065561}"/>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9" name="Line 156">
                <a:extLst>
                  <a:ext uri="{FF2B5EF4-FFF2-40B4-BE49-F238E27FC236}">
                    <a16:creationId xmlns:a16="http://schemas.microsoft.com/office/drawing/2014/main" id="{19C48198-2469-4190-9405-B12538396A9A}"/>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0" name="Line 158">
                <a:extLst>
                  <a:ext uri="{FF2B5EF4-FFF2-40B4-BE49-F238E27FC236}">
                    <a16:creationId xmlns:a16="http://schemas.microsoft.com/office/drawing/2014/main" id="{0D0DF9FB-C8A8-4B8A-9B63-558839EA1453}"/>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1" name="Line 160">
                <a:extLst>
                  <a:ext uri="{FF2B5EF4-FFF2-40B4-BE49-F238E27FC236}">
                    <a16:creationId xmlns:a16="http://schemas.microsoft.com/office/drawing/2014/main" id="{9368F0E3-A6B8-4303-B29C-12251C078AF8}"/>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2" name="Line 162">
                <a:extLst>
                  <a:ext uri="{FF2B5EF4-FFF2-40B4-BE49-F238E27FC236}">
                    <a16:creationId xmlns:a16="http://schemas.microsoft.com/office/drawing/2014/main" id="{12A79E62-A058-4277-ABE8-3390FAFB0476}"/>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3" name="Line 164">
                <a:extLst>
                  <a:ext uri="{FF2B5EF4-FFF2-40B4-BE49-F238E27FC236}">
                    <a16:creationId xmlns:a16="http://schemas.microsoft.com/office/drawing/2014/main" id="{64F937F7-E3FB-4B68-9E07-4482DCAF3892}"/>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4" name="Line 166">
                <a:extLst>
                  <a:ext uri="{FF2B5EF4-FFF2-40B4-BE49-F238E27FC236}">
                    <a16:creationId xmlns:a16="http://schemas.microsoft.com/office/drawing/2014/main" id="{EF0B533B-FB4C-42EE-95DE-1F063F45B33D}"/>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5" name="Line 168">
                <a:extLst>
                  <a:ext uri="{FF2B5EF4-FFF2-40B4-BE49-F238E27FC236}">
                    <a16:creationId xmlns:a16="http://schemas.microsoft.com/office/drawing/2014/main" id="{07F7B2D5-4C70-447B-A07F-6BB0E8D9F358}"/>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6" name="Line 170">
                <a:extLst>
                  <a:ext uri="{FF2B5EF4-FFF2-40B4-BE49-F238E27FC236}">
                    <a16:creationId xmlns:a16="http://schemas.microsoft.com/office/drawing/2014/main" id="{ADE073C8-E03F-4980-AF60-3DC3A9F7CD4B}"/>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7" name="Line 172">
                <a:extLst>
                  <a:ext uri="{FF2B5EF4-FFF2-40B4-BE49-F238E27FC236}">
                    <a16:creationId xmlns:a16="http://schemas.microsoft.com/office/drawing/2014/main" id="{D1558FA7-AEDF-4C1A-8C97-495A62BBB8D1}"/>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8" name="Line 174">
                <a:extLst>
                  <a:ext uri="{FF2B5EF4-FFF2-40B4-BE49-F238E27FC236}">
                    <a16:creationId xmlns:a16="http://schemas.microsoft.com/office/drawing/2014/main" id="{079F3F16-0BED-4890-9E22-D154C430FA14}"/>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9" name="Line 176">
                <a:extLst>
                  <a:ext uri="{FF2B5EF4-FFF2-40B4-BE49-F238E27FC236}">
                    <a16:creationId xmlns:a16="http://schemas.microsoft.com/office/drawing/2014/main" id="{6B9ABAA0-1B4B-4870-BDC6-80B3663FA387}"/>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0" name="Line 178">
                <a:extLst>
                  <a:ext uri="{FF2B5EF4-FFF2-40B4-BE49-F238E27FC236}">
                    <a16:creationId xmlns:a16="http://schemas.microsoft.com/office/drawing/2014/main" id="{A459ED7F-9803-4818-923A-976D979C97C3}"/>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1" name="Line 180">
                <a:extLst>
                  <a:ext uri="{FF2B5EF4-FFF2-40B4-BE49-F238E27FC236}">
                    <a16:creationId xmlns:a16="http://schemas.microsoft.com/office/drawing/2014/main" id="{C75B7ED3-CA72-45E0-9433-A8B8EE994C20}"/>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2" name="Line 182">
                <a:extLst>
                  <a:ext uri="{FF2B5EF4-FFF2-40B4-BE49-F238E27FC236}">
                    <a16:creationId xmlns:a16="http://schemas.microsoft.com/office/drawing/2014/main" id="{C3EC11E2-FB86-45D4-8841-D09AF795AE02}"/>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3" name="Line 184">
                <a:extLst>
                  <a:ext uri="{FF2B5EF4-FFF2-40B4-BE49-F238E27FC236}">
                    <a16:creationId xmlns:a16="http://schemas.microsoft.com/office/drawing/2014/main" id="{B55B1548-C441-4763-A63F-2B28D5D7B7FD}"/>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4" name="Line 186">
                <a:extLst>
                  <a:ext uri="{FF2B5EF4-FFF2-40B4-BE49-F238E27FC236}">
                    <a16:creationId xmlns:a16="http://schemas.microsoft.com/office/drawing/2014/main" id="{76C9561F-98F1-4251-97C3-F3013C4D2CBF}"/>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5" name="Line 188">
                <a:extLst>
                  <a:ext uri="{FF2B5EF4-FFF2-40B4-BE49-F238E27FC236}">
                    <a16:creationId xmlns:a16="http://schemas.microsoft.com/office/drawing/2014/main" id="{5C8CC2F1-D8DD-4937-9F02-3B183CB5FFC0}"/>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6" name="Line 190">
                <a:extLst>
                  <a:ext uri="{FF2B5EF4-FFF2-40B4-BE49-F238E27FC236}">
                    <a16:creationId xmlns:a16="http://schemas.microsoft.com/office/drawing/2014/main" id="{B3DC8681-B3CE-48F7-A2CC-1FBA5295F93A}"/>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7" name="Line 192">
                <a:extLst>
                  <a:ext uri="{FF2B5EF4-FFF2-40B4-BE49-F238E27FC236}">
                    <a16:creationId xmlns:a16="http://schemas.microsoft.com/office/drawing/2014/main" id="{0C98E150-AB1A-44EA-A00C-571E26FD88F4}"/>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8" name="Line 194">
                <a:extLst>
                  <a:ext uri="{FF2B5EF4-FFF2-40B4-BE49-F238E27FC236}">
                    <a16:creationId xmlns:a16="http://schemas.microsoft.com/office/drawing/2014/main" id="{858B03DA-5649-4A88-9525-611377F79D23}"/>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9" name="Line 196">
                <a:extLst>
                  <a:ext uri="{FF2B5EF4-FFF2-40B4-BE49-F238E27FC236}">
                    <a16:creationId xmlns:a16="http://schemas.microsoft.com/office/drawing/2014/main" id="{0A35C492-0275-4EBB-94AE-63566019BD23}"/>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0" name="Line 198">
                <a:extLst>
                  <a:ext uri="{FF2B5EF4-FFF2-40B4-BE49-F238E27FC236}">
                    <a16:creationId xmlns:a16="http://schemas.microsoft.com/office/drawing/2014/main" id="{BFC4A740-3847-447A-A211-91A7E8699506}"/>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1" name="Line 200">
                <a:extLst>
                  <a:ext uri="{FF2B5EF4-FFF2-40B4-BE49-F238E27FC236}">
                    <a16:creationId xmlns:a16="http://schemas.microsoft.com/office/drawing/2014/main" id="{5C33B12F-BF5F-4BB7-9C85-422C371F4BE7}"/>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2" name="Line 202">
                <a:extLst>
                  <a:ext uri="{FF2B5EF4-FFF2-40B4-BE49-F238E27FC236}">
                    <a16:creationId xmlns:a16="http://schemas.microsoft.com/office/drawing/2014/main" id="{84A35D5E-0E26-40FD-BF96-ED0299F2C680}"/>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3" name="Line 204">
                <a:extLst>
                  <a:ext uri="{FF2B5EF4-FFF2-40B4-BE49-F238E27FC236}">
                    <a16:creationId xmlns:a16="http://schemas.microsoft.com/office/drawing/2014/main" id="{47F045AC-F434-48BD-92EE-A83DE9ED0857}"/>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4" name="Line 206">
                <a:extLst>
                  <a:ext uri="{FF2B5EF4-FFF2-40B4-BE49-F238E27FC236}">
                    <a16:creationId xmlns:a16="http://schemas.microsoft.com/office/drawing/2014/main" id="{3C931936-7FAA-4D7D-8067-663AFE215C3E}"/>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5" name="Line 208">
                <a:extLst>
                  <a:ext uri="{FF2B5EF4-FFF2-40B4-BE49-F238E27FC236}">
                    <a16:creationId xmlns:a16="http://schemas.microsoft.com/office/drawing/2014/main" id="{48D8F41B-A7AB-4B4C-9184-E522CDB0CA0F}"/>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6" name="Line 210">
                <a:extLst>
                  <a:ext uri="{FF2B5EF4-FFF2-40B4-BE49-F238E27FC236}">
                    <a16:creationId xmlns:a16="http://schemas.microsoft.com/office/drawing/2014/main" id="{764CCF0D-AFBC-4B9A-A162-D93EA14390A7}"/>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7" name="Line 212">
                <a:extLst>
                  <a:ext uri="{FF2B5EF4-FFF2-40B4-BE49-F238E27FC236}">
                    <a16:creationId xmlns:a16="http://schemas.microsoft.com/office/drawing/2014/main" id="{61079BD5-B69C-4127-82C3-C173651C6496}"/>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8" name="Line 214">
                <a:extLst>
                  <a:ext uri="{FF2B5EF4-FFF2-40B4-BE49-F238E27FC236}">
                    <a16:creationId xmlns:a16="http://schemas.microsoft.com/office/drawing/2014/main" id="{925DBBB3-E814-4981-8238-93F0BE732A84}"/>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9" name="Line 216">
                <a:extLst>
                  <a:ext uri="{FF2B5EF4-FFF2-40B4-BE49-F238E27FC236}">
                    <a16:creationId xmlns:a16="http://schemas.microsoft.com/office/drawing/2014/main" id="{E08BDF0C-2C85-429D-A155-364B69D9042B}"/>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0" name="Line 218">
                <a:extLst>
                  <a:ext uri="{FF2B5EF4-FFF2-40B4-BE49-F238E27FC236}">
                    <a16:creationId xmlns:a16="http://schemas.microsoft.com/office/drawing/2014/main" id="{52811AD7-8B8D-4ADF-A1E6-74BBF857CCDE}"/>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1" name="Line 220">
                <a:extLst>
                  <a:ext uri="{FF2B5EF4-FFF2-40B4-BE49-F238E27FC236}">
                    <a16:creationId xmlns:a16="http://schemas.microsoft.com/office/drawing/2014/main" id="{A28ED4B1-93F5-481E-98F0-20DCE4B25895}"/>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2" name="Line 222">
                <a:extLst>
                  <a:ext uri="{FF2B5EF4-FFF2-40B4-BE49-F238E27FC236}">
                    <a16:creationId xmlns:a16="http://schemas.microsoft.com/office/drawing/2014/main" id="{C181D72B-33AA-428C-AA2A-0952BE9FAA26}"/>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3" name="Line 224">
                <a:extLst>
                  <a:ext uri="{FF2B5EF4-FFF2-40B4-BE49-F238E27FC236}">
                    <a16:creationId xmlns:a16="http://schemas.microsoft.com/office/drawing/2014/main" id="{7935DE74-D6AB-4D8A-B03E-35E3CE9863A9}"/>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4" name="Line 226">
                <a:extLst>
                  <a:ext uri="{FF2B5EF4-FFF2-40B4-BE49-F238E27FC236}">
                    <a16:creationId xmlns:a16="http://schemas.microsoft.com/office/drawing/2014/main" id="{6AB0E5B0-C978-4ABA-A21E-FDDBB34720DC}"/>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5" name="Line 228">
                <a:extLst>
                  <a:ext uri="{FF2B5EF4-FFF2-40B4-BE49-F238E27FC236}">
                    <a16:creationId xmlns:a16="http://schemas.microsoft.com/office/drawing/2014/main" id="{6795AF44-ABCC-44E1-B975-009157D4D91C}"/>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6" name="Line 146">
                <a:extLst>
                  <a:ext uri="{FF2B5EF4-FFF2-40B4-BE49-F238E27FC236}">
                    <a16:creationId xmlns:a16="http://schemas.microsoft.com/office/drawing/2014/main" id="{7B398D7E-0349-410D-BA26-ADCBDD19188D}"/>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7" name="Line 204">
                <a:extLst>
                  <a:ext uri="{FF2B5EF4-FFF2-40B4-BE49-F238E27FC236}">
                    <a16:creationId xmlns:a16="http://schemas.microsoft.com/office/drawing/2014/main" id="{05E27748-DFA1-43C6-BF34-8B25D3E5F57E}"/>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3" name="Group 12">
              <a:extLst>
                <a:ext uri="{FF2B5EF4-FFF2-40B4-BE49-F238E27FC236}">
                  <a16:creationId xmlns:a16="http://schemas.microsoft.com/office/drawing/2014/main" id="{C32C3921-6DF0-4499-B509-B1CA43367392}"/>
                </a:ext>
              </a:extLst>
            </p:cNvPr>
            <p:cNvGrpSpPr/>
            <p:nvPr userDrawn="1"/>
          </p:nvGrpSpPr>
          <p:grpSpPr bwMode="gray">
            <a:xfrm>
              <a:off x="0" y="6948152"/>
              <a:ext cx="12192000" cy="232538"/>
              <a:chOff x="0" y="-319423"/>
              <a:chExt cx="12192000" cy="232538"/>
            </a:xfrm>
          </p:grpSpPr>
          <p:sp>
            <p:nvSpPr>
              <p:cNvPr id="40" name="Line 146">
                <a:extLst>
                  <a:ext uri="{FF2B5EF4-FFF2-40B4-BE49-F238E27FC236}">
                    <a16:creationId xmlns:a16="http://schemas.microsoft.com/office/drawing/2014/main" id="{3051F23E-6AFF-4303-B42D-418EAAC96482}"/>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1" name="Line 148">
                <a:extLst>
                  <a:ext uri="{FF2B5EF4-FFF2-40B4-BE49-F238E27FC236}">
                    <a16:creationId xmlns:a16="http://schemas.microsoft.com/office/drawing/2014/main" id="{DE926B51-F388-46F1-ABAA-EFAD8543D0EB}"/>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2" name="Line 150">
                <a:extLst>
                  <a:ext uri="{FF2B5EF4-FFF2-40B4-BE49-F238E27FC236}">
                    <a16:creationId xmlns:a16="http://schemas.microsoft.com/office/drawing/2014/main" id="{B8679416-3158-41FB-AE9A-2ED3D40B5180}"/>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3" name="Line 152">
                <a:extLst>
                  <a:ext uri="{FF2B5EF4-FFF2-40B4-BE49-F238E27FC236}">
                    <a16:creationId xmlns:a16="http://schemas.microsoft.com/office/drawing/2014/main" id="{6D4809B7-24EF-4C92-AA39-9546E2808FDD}"/>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4" name="Line 154">
                <a:extLst>
                  <a:ext uri="{FF2B5EF4-FFF2-40B4-BE49-F238E27FC236}">
                    <a16:creationId xmlns:a16="http://schemas.microsoft.com/office/drawing/2014/main" id="{71F11503-511D-49D7-B079-455D1410823C}"/>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5" name="Line 156">
                <a:extLst>
                  <a:ext uri="{FF2B5EF4-FFF2-40B4-BE49-F238E27FC236}">
                    <a16:creationId xmlns:a16="http://schemas.microsoft.com/office/drawing/2014/main" id="{55230904-84EC-4BE8-A843-4850C37BF03C}"/>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6" name="Line 158">
                <a:extLst>
                  <a:ext uri="{FF2B5EF4-FFF2-40B4-BE49-F238E27FC236}">
                    <a16:creationId xmlns:a16="http://schemas.microsoft.com/office/drawing/2014/main" id="{D51A699A-4F6F-49F8-9B4D-03E90B5CA76C}"/>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7" name="Line 160">
                <a:extLst>
                  <a:ext uri="{FF2B5EF4-FFF2-40B4-BE49-F238E27FC236}">
                    <a16:creationId xmlns:a16="http://schemas.microsoft.com/office/drawing/2014/main" id="{BED16DB2-5A00-4E75-9276-32843FD0408C}"/>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8" name="Line 162">
                <a:extLst>
                  <a:ext uri="{FF2B5EF4-FFF2-40B4-BE49-F238E27FC236}">
                    <a16:creationId xmlns:a16="http://schemas.microsoft.com/office/drawing/2014/main" id="{1771A086-EE43-439E-9418-9C35B8842E30}"/>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9" name="Line 164">
                <a:extLst>
                  <a:ext uri="{FF2B5EF4-FFF2-40B4-BE49-F238E27FC236}">
                    <a16:creationId xmlns:a16="http://schemas.microsoft.com/office/drawing/2014/main" id="{E17CC11D-623E-448C-BE0C-1E2D64D4FCE5}"/>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0" name="Line 166">
                <a:extLst>
                  <a:ext uri="{FF2B5EF4-FFF2-40B4-BE49-F238E27FC236}">
                    <a16:creationId xmlns:a16="http://schemas.microsoft.com/office/drawing/2014/main" id="{54F3B892-17F1-40CC-8963-6E74D33F6A57}"/>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1" name="Line 168">
                <a:extLst>
                  <a:ext uri="{FF2B5EF4-FFF2-40B4-BE49-F238E27FC236}">
                    <a16:creationId xmlns:a16="http://schemas.microsoft.com/office/drawing/2014/main" id="{4021A450-FC7C-4702-9495-272EEF932BBD}"/>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2" name="Line 170">
                <a:extLst>
                  <a:ext uri="{FF2B5EF4-FFF2-40B4-BE49-F238E27FC236}">
                    <a16:creationId xmlns:a16="http://schemas.microsoft.com/office/drawing/2014/main" id="{EF720E9C-13E4-4141-A656-95D7EE48E4FA}"/>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3" name="Line 172">
                <a:extLst>
                  <a:ext uri="{FF2B5EF4-FFF2-40B4-BE49-F238E27FC236}">
                    <a16:creationId xmlns:a16="http://schemas.microsoft.com/office/drawing/2014/main" id="{60480E39-E07F-49F8-89C7-607E8DE7C767}"/>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4" name="Line 174">
                <a:extLst>
                  <a:ext uri="{FF2B5EF4-FFF2-40B4-BE49-F238E27FC236}">
                    <a16:creationId xmlns:a16="http://schemas.microsoft.com/office/drawing/2014/main" id="{6F9FEF41-2045-488E-A308-C02788C966C1}"/>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5" name="Line 176">
                <a:extLst>
                  <a:ext uri="{FF2B5EF4-FFF2-40B4-BE49-F238E27FC236}">
                    <a16:creationId xmlns:a16="http://schemas.microsoft.com/office/drawing/2014/main" id="{5590EB51-ED00-4E47-869B-726BC9266251}"/>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6" name="Line 178">
                <a:extLst>
                  <a:ext uri="{FF2B5EF4-FFF2-40B4-BE49-F238E27FC236}">
                    <a16:creationId xmlns:a16="http://schemas.microsoft.com/office/drawing/2014/main" id="{A0E49892-B680-4A94-B516-A45591500148}"/>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7" name="Line 180">
                <a:extLst>
                  <a:ext uri="{FF2B5EF4-FFF2-40B4-BE49-F238E27FC236}">
                    <a16:creationId xmlns:a16="http://schemas.microsoft.com/office/drawing/2014/main" id="{402361D0-7EA8-4163-B462-CACE3A1198E1}"/>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8" name="Line 182">
                <a:extLst>
                  <a:ext uri="{FF2B5EF4-FFF2-40B4-BE49-F238E27FC236}">
                    <a16:creationId xmlns:a16="http://schemas.microsoft.com/office/drawing/2014/main" id="{230D9405-C539-40D4-AA83-D385D30A24FF}"/>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9" name="Line 184">
                <a:extLst>
                  <a:ext uri="{FF2B5EF4-FFF2-40B4-BE49-F238E27FC236}">
                    <a16:creationId xmlns:a16="http://schemas.microsoft.com/office/drawing/2014/main" id="{98C1F4FA-8990-4B72-9100-F28AB828AC8E}"/>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0" name="Line 186">
                <a:extLst>
                  <a:ext uri="{FF2B5EF4-FFF2-40B4-BE49-F238E27FC236}">
                    <a16:creationId xmlns:a16="http://schemas.microsoft.com/office/drawing/2014/main" id="{246A124A-21E4-44E2-9957-E1AAF18D58EA}"/>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1" name="Line 188">
                <a:extLst>
                  <a:ext uri="{FF2B5EF4-FFF2-40B4-BE49-F238E27FC236}">
                    <a16:creationId xmlns:a16="http://schemas.microsoft.com/office/drawing/2014/main" id="{A8CB19A5-CF55-4164-A0AE-E9A447363BC3}"/>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2" name="Line 190">
                <a:extLst>
                  <a:ext uri="{FF2B5EF4-FFF2-40B4-BE49-F238E27FC236}">
                    <a16:creationId xmlns:a16="http://schemas.microsoft.com/office/drawing/2014/main" id="{CE61766A-FA33-44DE-B9B5-507CD29AA23B}"/>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3" name="Line 192">
                <a:extLst>
                  <a:ext uri="{FF2B5EF4-FFF2-40B4-BE49-F238E27FC236}">
                    <a16:creationId xmlns:a16="http://schemas.microsoft.com/office/drawing/2014/main" id="{70FDD65A-3EFB-410E-B7F4-A82A5957C96A}"/>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4" name="Line 194">
                <a:extLst>
                  <a:ext uri="{FF2B5EF4-FFF2-40B4-BE49-F238E27FC236}">
                    <a16:creationId xmlns:a16="http://schemas.microsoft.com/office/drawing/2014/main" id="{C33F92E0-5BC3-4895-913C-67CE42F8A30E}"/>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5" name="Line 196">
                <a:extLst>
                  <a:ext uri="{FF2B5EF4-FFF2-40B4-BE49-F238E27FC236}">
                    <a16:creationId xmlns:a16="http://schemas.microsoft.com/office/drawing/2014/main" id="{BF24C5C3-C488-49A8-B00A-40D0D064F559}"/>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6" name="Line 198">
                <a:extLst>
                  <a:ext uri="{FF2B5EF4-FFF2-40B4-BE49-F238E27FC236}">
                    <a16:creationId xmlns:a16="http://schemas.microsoft.com/office/drawing/2014/main" id="{D3AD992F-1BB3-43ED-B20F-771293D2CB31}"/>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7" name="Line 200">
                <a:extLst>
                  <a:ext uri="{FF2B5EF4-FFF2-40B4-BE49-F238E27FC236}">
                    <a16:creationId xmlns:a16="http://schemas.microsoft.com/office/drawing/2014/main" id="{CE888F2D-0E29-4BDB-8B57-212611ED49FE}"/>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8" name="Line 202">
                <a:extLst>
                  <a:ext uri="{FF2B5EF4-FFF2-40B4-BE49-F238E27FC236}">
                    <a16:creationId xmlns:a16="http://schemas.microsoft.com/office/drawing/2014/main" id="{05F25D64-C3B4-41C5-BA72-3BE72056F967}"/>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9" name="Line 204">
                <a:extLst>
                  <a:ext uri="{FF2B5EF4-FFF2-40B4-BE49-F238E27FC236}">
                    <a16:creationId xmlns:a16="http://schemas.microsoft.com/office/drawing/2014/main" id="{68DFA407-7095-4EF7-8AA6-46958682E00E}"/>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0" name="Line 206">
                <a:extLst>
                  <a:ext uri="{FF2B5EF4-FFF2-40B4-BE49-F238E27FC236}">
                    <a16:creationId xmlns:a16="http://schemas.microsoft.com/office/drawing/2014/main" id="{15281B6D-0F5C-468F-A67C-DB046F383556}"/>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1" name="Line 208">
                <a:extLst>
                  <a:ext uri="{FF2B5EF4-FFF2-40B4-BE49-F238E27FC236}">
                    <a16:creationId xmlns:a16="http://schemas.microsoft.com/office/drawing/2014/main" id="{A0245633-EB1D-4CBB-9ED1-4B346F84FA5C}"/>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2" name="Line 210">
                <a:extLst>
                  <a:ext uri="{FF2B5EF4-FFF2-40B4-BE49-F238E27FC236}">
                    <a16:creationId xmlns:a16="http://schemas.microsoft.com/office/drawing/2014/main" id="{8FA675A0-0C08-4349-85C7-DC4D04E3C772}"/>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3" name="Line 212">
                <a:extLst>
                  <a:ext uri="{FF2B5EF4-FFF2-40B4-BE49-F238E27FC236}">
                    <a16:creationId xmlns:a16="http://schemas.microsoft.com/office/drawing/2014/main" id="{558DA6D5-DC0E-47CA-BFDE-56F38E5FDC9D}"/>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4" name="Line 214">
                <a:extLst>
                  <a:ext uri="{FF2B5EF4-FFF2-40B4-BE49-F238E27FC236}">
                    <a16:creationId xmlns:a16="http://schemas.microsoft.com/office/drawing/2014/main" id="{BE1BBDB6-E438-4DCE-9BD9-6433CF6FEC67}"/>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5" name="Line 216">
                <a:extLst>
                  <a:ext uri="{FF2B5EF4-FFF2-40B4-BE49-F238E27FC236}">
                    <a16:creationId xmlns:a16="http://schemas.microsoft.com/office/drawing/2014/main" id="{59ACB492-8A5F-48E4-B226-2DAEE9B92033}"/>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6" name="Line 218">
                <a:extLst>
                  <a:ext uri="{FF2B5EF4-FFF2-40B4-BE49-F238E27FC236}">
                    <a16:creationId xmlns:a16="http://schemas.microsoft.com/office/drawing/2014/main" id="{9708A34D-2C67-4196-93F6-BB9AF0EC24A3}"/>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7" name="Line 220">
                <a:extLst>
                  <a:ext uri="{FF2B5EF4-FFF2-40B4-BE49-F238E27FC236}">
                    <a16:creationId xmlns:a16="http://schemas.microsoft.com/office/drawing/2014/main" id="{BE2C44DC-A694-4CF8-A55E-1B61CCD85CFD}"/>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8" name="Line 222">
                <a:extLst>
                  <a:ext uri="{FF2B5EF4-FFF2-40B4-BE49-F238E27FC236}">
                    <a16:creationId xmlns:a16="http://schemas.microsoft.com/office/drawing/2014/main" id="{2A2B77F9-F3C5-494D-AA7E-667BAE5DA6A7}"/>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9" name="Line 224">
                <a:extLst>
                  <a:ext uri="{FF2B5EF4-FFF2-40B4-BE49-F238E27FC236}">
                    <a16:creationId xmlns:a16="http://schemas.microsoft.com/office/drawing/2014/main" id="{087E13D9-F871-4AC2-9AB1-8C6A34CC49E7}"/>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0" name="Line 226">
                <a:extLst>
                  <a:ext uri="{FF2B5EF4-FFF2-40B4-BE49-F238E27FC236}">
                    <a16:creationId xmlns:a16="http://schemas.microsoft.com/office/drawing/2014/main" id="{C63A1DE9-D7B4-4075-973F-3C7DBDAA56AF}"/>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1" name="Line 228">
                <a:extLst>
                  <a:ext uri="{FF2B5EF4-FFF2-40B4-BE49-F238E27FC236}">
                    <a16:creationId xmlns:a16="http://schemas.microsoft.com/office/drawing/2014/main" id="{054ED991-DD5E-4A5D-8497-895F4EA5A938}"/>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2" name="Line 146">
                <a:extLst>
                  <a:ext uri="{FF2B5EF4-FFF2-40B4-BE49-F238E27FC236}">
                    <a16:creationId xmlns:a16="http://schemas.microsoft.com/office/drawing/2014/main" id="{991FC6A0-A7D5-4709-832C-E524927EF92A}"/>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3" name="Line 204">
                <a:extLst>
                  <a:ext uri="{FF2B5EF4-FFF2-40B4-BE49-F238E27FC236}">
                    <a16:creationId xmlns:a16="http://schemas.microsoft.com/office/drawing/2014/main" id="{C51B17CF-0281-4A43-9079-78304ED3E268}"/>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4" name="Group 13">
              <a:extLst>
                <a:ext uri="{FF2B5EF4-FFF2-40B4-BE49-F238E27FC236}">
                  <a16:creationId xmlns:a16="http://schemas.microsoft.com/office/drawing/2014/main" id="{338BF484-F7DE-43E4-8D3C-EA7B5DE8F582}"/>
                </a:ext>
              </a:extLst>
            </p:cNvPr>
            <p:cNvGrpSpPr/>
            <p:nvPr userDrawn="1"/>
          </p:nvGrpSpPr>
          <p:grpSpPr bwMode="gray">
            <a:xfrm>
              <a:off x="12276481" y="0"/>
              <a:ext cx="240289" cy="6858000"/>
              <a:chOff x="-319714" y="0"/>
              <a:chExt cx="240289" cy="6858000"/>
            </a:xfrm>
          </p:grpSpPr>
          <p:sp>
            <p:nvSpPr>
              <p:cNvPr id="15" name="Line 230">
                <a:extLst>
                  <a:ext uri="{FF2B5EF4-FFF2-40B4-BE49-F238E27FC236}">
                    <a16:creationId xmlns:a16="http://schemas.microsoft.com/office/drawing/2014/main" id="{E607298D-E175-48A5-A33A-EA3F3D18DA77}"/>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 name="Line 232">
                <a:extLst>
                  <a:ext uri="{FF2B5EF4-FFF2-40B4-BE49-F238E27FC236}">
                    <a16:creationId xmlns:a16="http://schemas.microsoft.com/office/drawing/2014/main" id="{0FAA0CC8-295F-4B9B-B166-E4B110C248D5}"/>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 name="Line 234">
                <a:extLst>
                  <a:ext uri="{FF2B5EF4-FFF2-40B4-BE49-F238E27FC236}">
                    <a16:creationId xmlns:a16="http://schemas.microsoft.com/office/drawing/2014/main" id="{4493DE9E-1A3C-4216-A905-5CE9F01FBC07}"/>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8" name="Line 236">
                <a:extLst>
                  <a:ext uri="{FF2B5EF4-FFF2-40B4-BE49-F238E27FC236}">
                    <a16:creationId xmlns:a16="http://schemas.microsoft.com/office/drawing/2014/main" id="{E100301F-2319-48F1-A1A3-E09EC4730B90}"/>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 name="Line 238">
                <a:extLst>
                  <a:ext uri="{FF2B5EF4-FFF2-40B4-BE49-F238E27FC236}">
                    <a16:creationId xmlns:a16="http://schemas.microsoft.com/office/drawing/2014/main" id="{9F8D59B2-ACFC-405B-B947-0133413A5A3E}"/>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 name="Line 240">
                <a:extLst>
                  <a:ext uri="{FF2B5EF4-FFF2-40B4-BE49-F238E27FC236}">
                    <a16:creationId xmlns:a16="http://schemas.microsoft.com/office/drawing/2014/main" id="{30CEAC1C-E022-4CB8-9B0E-B5EE235D01F3}"/>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 name="Line 244">
                <a:extLst>
                  <a:ext uri="{FF2B5EF4-FFF2-40B4-BE49-F238E27FC236}">
                    <a16:creationId xmlns:a16="http://schemas.microsoft.com/office/drawing/2014/main" id="{A7A0483A-9ABA-4F80-BBB6-8A08854B3EF2}"/>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 name="Line 246">
                <a:extLst>
                  <a:ext uri="{FF2B5EF4-FFF2-40B4-BE49-F238E27FC236}">
                    <a16:creationId xmlns:a16="http://schemas.microsoft.com/office/drawing/2014/main" id="{9FA55C8A-1A8D-4E17-92C1-9D045E90F05D}"/>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 name="Line 250">
                <a:extLst>
                  <a:ext uri="{FF2B5EF4-FFF2-40B4-BE49-F238E27FC236}">
                    <a16:creationId xmlns:a16="http://schemas.microsoft.com/office/drawing/2014/main" id="{FD539FF3-BCFE-44CE-9E2D-E0E82F6CB82E}"/>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 name="Line 252">
                <a:extLst>
                  <a:ext uri="{FF2B5EF4-FFF2-40B4-BE49-F238E27FC236}">
                    <a16:creationId xmlns:a16="http://schemas.microsoft.com/office/drawing/2014/main" id="{3C9C8295-A03F-455E-8D76-400FA48B51DE}"/>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 name="Line 254">
                <a:extLst>
                  <a:ext uri="{FF2B5EF4-FFF2-40B4-BE49-F238E27FC236}">
                    <a16:creationId xmlns:a16="http://schemas.microsoft.com/office/drawing/2014/main" id="{486881BE-152B-4956-BDB8-07DC36BCFBA0}"/>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 name="Line 256">
                <a:extLst>
                  <a:ext uri="{FF2B5EF4-FFF2-40B4-BE49-F238E27FC236}">
                    <a16:creationId xmlns:a16="http://schemas.microsoft.com/office/drawing/2014/main" id="{6DE2C0B4-97C2-48DE-8865-FB25A6FD79E5}"/>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 name="Line 258">
                <a:extLst>
                  <a:ext uri="{FF2B5EF4-FFF2-40B4-BE49-F238E27FC236}">
                    <a16:creationId xmlns:a16="http://schemas.microsoft.com/office/drawing/2014/main" id="{5FBF2699-33DD-4796-97AF-7152139ADBEC}"/>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 name="Line 260">
                <a:extLst>
                  <a:ext uri="{FF2B5EF4-FFF2-40B4-BE49-F238E27FC236}">
                    <a16:creationId xmlns:a16="http://schemas.microsoft.com/office/drawing/2014/main" id="{1C6261CF-E54F-49B9-BC84-59EA48934B17}"/>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 name="Line 262">
                <a:extLst>
                  <a:ext uri="{FF2B5EF4-FFF2-40B4-BE49-F238E27FC236}">
                    <a16:creationId xmlns:a16="http://schemas.microsoft.com/office/drawing/2014/main" id="{5D15D2CC-50A7-42FC-8D7F-C804AFE18997}"/>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0" name="Line 264">
                <a:extLst>
                  <a:ext uri="{FF2B5EF4-FFF2-40B4-BE49-F238E27FC236}">
                    <a16:creationId xmlns:a16="http://schemas.microsoft.com/office/drawing/2014/main" id="{4ED4E6BA-3735-46A7-867D-7F3F51CBCD0C}"/>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1" name="Line 266">
                <a:extLst>
                  <a:ext uri="{FF2B5EF4-FFF2-40B4-BE49-F238E27FC236}">
                    <a16:creationId xmlns:a16="http://schemas.microsoft.com/office/drawing/2014/main" id="{3862A41B-C006-4B65-90D7-9C2F687CA111}"/>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2" name="Line 268">
                <a:extLst>
                  <a:ext uri="{FF2B5EF4-FFF2-40B4-BE49-F238E27FC236}">
                    <a16:creationId xmlns:a16="http://schemas.microsoft.com/office/drawing/2014/main" id="{6E11108E-EB91-485A-973E-FBAED050CE0D}"/>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3" name="Line 270">
                <a:extLst>
                  <a:ext uri="{FF2B5EF4-FFF2-40B4-BE49-F238E27FC236}">
                    <a16:creationId xmlns:a16="http://schemas.microsoft.com/office/drawing/2014/main" id="{8ECC69CC-2E5D-48A1-8169-E871F9E3F072}"/>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4" name="Line 272">
                <a:extLst>
                  <a:ext uri="{FF2B5EF4-FFF2-40B4-BE49-F238E27FC236}">
                    <a16:creationId xmlns:a16="http://schemas.microsoft.com/office/drawing/2014/main" id="{C1A90C61-B2C9-4F09-BB2E-93BF0BDDF93E}"/>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5" name="Line 274">
                <a:extLst>
                  <a:ext uri="{FF2B5EF4-FFF2-40B4-BE49-F238E27FC236}">
                    <a16:creationId xmlns:a16="http://schemas.microsoft.com/office/drawing/2014/main" id="{BB68AAB4-8D4F-4757-8116-BFB22F2ACCE4}"/>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6" name="Line 276">
                <a:extLst>
                  <a:ext uri="{FF2B5EF4-FFF2-40B4-BE49-F238E27FC236}">
                    <a16:creationId xmlns:a16="http://schemas.microsoft.com/office/drawing/2014/main" id="{2D5511C0-9CEF-4F70-8054-797FBD483BD0}"/>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7" name="Line 278">
                <a:extLst>
                  <a:ext uri="{FF2B5EF4-FFF2-40B4-BE49-F238E27FC236}">
                    <a16:creationId xmlns:a16="http://schemas.microsoft.com/office/drawing/2014/main" id="{21987BD8-A143-4D72-81AD-7B81572CFAB3}"/>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8" name="Line 256">
                <a:extLst>
                  <a:ext uri="{FF2B5EF4-FFF2-40B4-BE49-F238E27FC236}">
                    <a16:creationId xmlns:a16="http://schemas.microsoft.com/office/drawing/2014/main" id="{E5156AC1-71A4-42A7-BABE-76D6F764C7A7}"/>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9" name="Line 234">
                <a:extLst>
                  <a:ext uri="{FF2B5EF4-FFF2-40B4-BE49-F238E27FC236}">
                    <a16:creationId xmlns:a16="http://schemas.microsoft.com/office/drawing/2014/main" id="{AD35C812-EC5C-402E-8D80-62A34413D4A7}"/>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3" name="Content Placeholder 2">
            <a:extLst>
              <a:ext uri="{FF2B5EF4-FFF2-40B4-BE49-F238E27FC236}">
                <a16:creationId xmlns:a16="http://schemas.microsoft.com/office/drawing/2014/main" id="{DC389B5C-A374-46FA-89AC-805B0EEC7969}"/>
              </a:ext>
            </a:extLst>
          </p:cNvPr>
          <p:cNvSpPr>
            <a:spLocks noGrp="1"/>
          </p:cNvSpPr>
          <p:nvPr>
            <p:ph idx="1" hasCustomPrompt="1"/>
          </p:nvPr>
        </p:nvSpPr>
        <p:spPr bwMode="black">
          <a:xfrm>
            <a:off x="571500" y="1531939"/>
            <a:ext cx="11048400" cy="4564800"/>
          </a:xfrm>
          <a:prstGeom prst="rect">
            <a:avLst/>
          </a:prstGeom>
        </p:spPr>
        <p:txBody>
          <a:bodyPr/>
          <a:lstStyle>
            <a:lvl1pPr marL="0" indent="0">
              <a:buNone/>
              <a:defRPr>
                <a:solidFill>
                  <a:schemeClr val="tx2"/>
                </a:solidFill>
              </a:defRPr>
            </a:lvl1pPr>
            <a:lvl2pPr marL="180000">
              <a:buClr>
                <a:schemeClr val="tx2"/>
              </a:buClr>
              <a:defRPr>
                <a:solidFill>
                  <a:schemeClr val="tx2"/>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Niveau</a:t>
            </a:r>
            <a:r>
              <a:rPr lang="en-US" dirty="0"/>
              <a:t> 1</a:t>
            </a:r>
          </a:p>
          <a:p>
            <a:pPr lvl="1"/>
            <a:r>
              <a:rPr lang="en-US" dirty="0" err="1"/>
              <a:t>Niveau</a:t>
            </a:r>
            <a:r>
              <a:rPr lang="en-US" dirty="0"/>
              <a:t> 2</a:t>
            </a:r>
          </a:p>
        </p:txBody>
      </p:sp>
      <p:sp>
        <p:nvSpPr>
          <p:cNvPr id="7" name="Footer Placeholder 6">
            <a:extLst>
              <a:ext uri="{FF2B5EF4-FFF2-40B4-BE49-F238E27FC236}">
                <a16:creationId xmlns:a16="http://schemas.microsoft.com/office/drawing/2014/main" id="{B2B1BA5E-282E-469B-8A36-ED8EC1EA1ED7}"/>
              </a:ext>
            </a:extLst>
          </p:cNvPr>
          <p:cNvSpPr>
            <a:spLocks noGrp="1"/>
          </p:cNvSpPr>
          <p:nvPr>
            <p:ph type="ftr" sz="quarter" idx="10"/>
          </p:nvPr>
        </p:nvSpPr>
        <p:spPr bwMode="black"/>
        <p:txBody>
          <a:bodyPr/>
          <a:lstStyle/>
          <a:p>
            <a:r>
              <a:rPr lang="en-GB" dirty="0" err="1"/>
              <a:t>Titel</a:t>
            </a:r>
            <a:r>
              <a:rPr lang="en-GB" dirty="0"/>
              <a:t> van je </a:t>
            </a:r>
            <a:r>
              <a:rPr lang="en-GB" dirty="0" err="1"/>
              <a:t>presentatie</a:t>
            </a:r>
            <a:endParaRPr lang="en-GB" dirty="0"/>
          </a:p>
        </p:txBody>
      </p:sp>
      <p:sp>
        <p:nvSpPr>
          <p:cNvPr id="153" name="Slide Number Placeholder 152">
            <a:extLst>
              <a:ext uri="{FF2B5EF4-FFF2-40B4-BE49-F238E27FC236}">
                <a16:creationId xmlns:a16="http://schemas.microsoft.com/office/drawing/2014/main" id="{36E3B2CA-6AA2-46CE-AF8E-D4A073598E74}"/>
              </a:ext>
            </a:extLst>
          </p:cNvPr>
          <p:cNvSpPr>
            <a:spLocks noGrp="1"/>
          </p:cNvSpPr>
          <p:nvPr>
            <p:ph type="sldNum" sz="quarter" idx="11"/>
          </p:nvPr>
        </p:nvSpPr>
        <p:spPr bwMode="black"/>
        <p:txBody>
          <a:bodyPr/>
          <a:lstStyle/>
          <a:p>
            <a:fld id="{EEC0F82C-4994-47DA-8D9B-99D78D224F6D}" type="slidenum">
              <a:rPr lang="en-GB" smtClean="0"/>
              <a:pPr/>
              <a:t>‹nr.›</a:t>
            </a:fld>
            <a:endParaRPr lang="en-GB" dirty="0"/>
          </a:p>
        </p:txBody>
      </p:sp>
      <p:sp>
        <p:nvSpPr>
          <p:cNvPr id="155" name="Text Placeholder 3">
            <a:extLst>
              <a:ext uri="{FF2B5EF4-FFF2-40B4-BE49-F238E27FC236}">
                <a16:creationId xmlns:a16="http://schemas.microsoft.com/office/drawing/2014/main" id="{DF6AD37D-E8BC-4CDD-BFA9-469E11D4CA20}"/>
              </a:ext>
            </a:extLst>
          </p:cNvPr>
          <p:cNvSpPr txBox="1">
            <a:spLocks/>
          </p:cNvSpPr>
          <p:nvPr userDrawn="1"/>
        </p:nvSpPr>
        <p:spPr bwMode="gray">
          <a:xfrm>
            <a:off x="11047668" y="6285600"/>
            <a:ext cx="572400" cy="572400"/>
          </a:xfrm>
          <a:prstGeom prst="rect">
            <a:avLst/>
          </a:prstGeom>
          <a:blipFill>
            <a:blip r:embed="rId2"/>
            <a:stretch>
              <a:fillRect/>
            </a:stretch>
          </a:blipFill>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
        <p:nvSpPr>
          <p:cNvPr id="4" name="Title 3">
            <a:extLst>
              <a:ext uri="{FF2B5EF4-FFF2-40B4-BE49-F238E27FC236}">
                <a16:creationId xmlns:a16="http://schemas.microsoft.com/office/drawing/2014/main" id="{BE7D6050-2078-4E93-B4C4-47591C4F87CC}"/>
              </a:ext>
            </a:extLst>
          </p:cNvPr>
          <p:cNvSpPr>
            <a:spLocks noGrp="1"/>
          </p:cNvSpPr>
          <p:nvPr>
            <p:ph type="title" hasCustomPrompt="1"/>
          </p:nvPr>
        </p:nvSpPr>
        <p:spPr bwMode="black">
          <a:xfrm>
            <a:off x="571500" y="285752"/>
            <a:ext cx="11049000" cy="1238248"/>
          </a:xfrm>
        </p:spPr>
        <p:txBody>
          <a:bodyPr/>
          <a:lstStyle>
            <a:lvl1pPr>
              <a:defRPr>
                <a:solidFill>
                  <a:schemeClr val="tx2"/>
                </a:solidFill>
              </a:defRPr>
            </a:lvl1pPr>
          </a:lstStyle>
          <a:p>
            <a:r>
              <a:rPr lang="nl-NL" dirty="0"/>
              <a:t>Klik om de titel aan te passen</a:t>
            </a:r>
          </a:p>
        </p:txBody>
      </p:sp>
    </p:spTree>
    <p:extLst>
      <p:ext uri="{BB962C8B-B14F-4D97-AF65-F5344CB8AC3E}">
        <p14:creationId xmlns:p14="http://schemas.microsoft.com/office/powerpoint/2010/main" val="3739722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7E102CFF-8F67-4F7D-B731-D293C177D0BC}" type="datetimeFigureOut">
              <a:rPr lang="nl-NL" smtClean="0"/>
              <a:t>4-9-2023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6D408B47-6DFB-4FD6-9592-C77F8EFC71EA}" type="slidenum">
              <a:rPr lang="nl-NL" smtClean="0"/>
              <a:t>‹nr.›</a:t>
            </a:fld>
            <a:endParaRPr lang="nl-NL"/>
          </a:p>
        </p:txBody>
      </p:sp>
    </p:spTree>
    <p:extLst>
      <p:ext uri="{BB962C8B-B14F-4D97-AF65-F5344CB8AC3E}">
        <p14:creationId xmlns:p14="http://schemas.microsoft.com/office/powerpoint/2010/main" val="282278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kstdia">
    <p:bg bwMode="gray">
      <p:bgRef idx="1001">
        <a:schemeClr val="bg1"/>
      </p:bgRef>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FEA9182-444B-47BE-8176-55B363FE1507}"/>
              </a:ext>
            </a:extLst>
          </p:cNvPr>
          <p:cNvSpPr>
            <a:spLocks noGrp="1"/>
          </p:cNvSpPr>
          <p:nvPr>
            <p:ph sz="quarter" idx="14" hasCustomPrompt="1"/>
          </p:nvPr>
        </p:nvSpPr>
        <p:spPr bwMode="gray">
          <a:xfrm>
            <a:off x="571500" y="1531939"/>
            <a:ext cx="110484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3" name="Footer Placeholder 2">
            <a:extLst>
              <a:ext uri="{FF2B5EF4-FFF2-40B4-BE49-F238E27FC236}">
                <a16:creationId xmlns:a16="http://schemas.microsoft.com/office/drawing/2014/main" id="{EC3FA214-7D25-4F33-80AA-CD7E73BCBBD2}"/>
              </a:ext>
            </a:extLst>
          </p:cNvPr>
          <p:cNvSpPr>
            <a:spLocks noGrp="1"/>
          </p:cNvSpPr>
          <p:nvPr>
            <p:ph type="ftr" sz="quarter" idx="15"/>
          </p:nvPr>
        </p:nvSpPr>
        <p:spPr bwMode="gray"/>
        <p:txBody>
          <a:bodyPr/>
          <a:lstStyle/>
          <a:p>
            <a:r>
              <a:rPr lang="en-GB"/>
              <a:t>Titel van je presentatie</a:t>
            </a:r>
            <a:endParaRPr lang="en-GB" dirty="0"/>
          </a:p>
        </p:txBody>
      </p:sp>
      <p:sp>
        <p:nvSpPr>
          <p:cNvPr id="7" name="Slide Number Placeholder 6">
            <a:extLst>
              <a:ext uri="{FF2B5EF4-FFF2-40B4-BE49-F238E27FC236}">
                <a16:creationId xmlns:a16="http://schemas.microsoft.com/office/drawing/2014/main" id="{7B36A311-11CE-4481-9A89-10E6CFA78B7F}"/>
              </a:ext>
            </a:extLst>
          </p:cNvPr>
          <p:cNvSpPr>
            <a:spLocks noGrp="1"/>
          </p:cNvSpPr>
          <p:nvPr>
            <p:ph type="sldNum" sz="quarter" idx="16"/>
          </p:nvPr>
        </p:nvSpPr>
        <p:spPr bwMode="gray"/>
        <p:txBody>
          <a:bodyPr/>
          <a:lstStyle/>
          <a:p>
            <a:fld id="{EEC0F82C-4994-47DA-8D9B-99D78D224F6D}" type="slidenum">
              <a:rPr lang="en-GB" smtClean="0"/>
              <a:pPr/>
              <a:t>‹nr.›</a:t>
            </a:fld>
            <a:endParaRPr lang="en-GB" dirty="0"/>
          </a:p>
        </p:txBody>
      </p:sp>
      <p:sp>
        <p:nvSpPr>
          <p:cNvPr id="2" name="Title 1">
            <a:extLst>
              <a:ext uri="{FF2B5EF4-FFF2-40B4-BE49-F238E27FC236}">
                <a16:creationId xmlns:a16="http://schemas.microsoft.com/office/drawing/2014/main" id="{4AA25600-7D57-4AB4-A7AD-82F3A45B726D}"/>
              </a:ext>
            </a:extLst>
          </p:cNvPr>
          <p:cNvSpPr>
            <a:spLocks noGrp="1"/>
          </p:cNvSpPr>
          <p:nvPr>
            <p:ph type="title" hasCustomPrompt="1"/>
          </p:nvPr>
        </p:nvSpPr>
        <p:spPr bwMode="gray">
          <a:xfrm>
            <a:off x="571500" y="285752"/>
            <a:ext cx="11049000" cy="1238248"/>
          </a:xfrm>
        </p:spPr>
        <p:txBody>
          <a:bodyPr/>
          <a:lstStyle>
            <a:lvl1pPr>
              <a:defRPr/>
            </a:lvl1pPr>
          </a:lstStyle>
          <a:p>
            <a:r>
              <a:rPr lang="nl-NL" dirty="0"/>
              <a:t>Klik om de titel aan te passen</a:t>
            </a:r>
          </a:p>
        </p:txBody>
      </p:sp>
    </p:spTree>
    <p:extLst>
      <p:ext uri="{BB962C8B-B14F-4D97-AF65-F5344CB8AC3E}">
        <p14:creationId xmlns:p14="http://schemas.microsoft.com/office/powerpoint/2010/main" val="939340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koloms tekstdia">
    <p:spTree>
      <p:nvGrpSpPr>
        <p:cNvPr id="1" name=""/>
        <p:cNvGrpSpPr/>
        <p:nvPr/>
      </p:nvGrpSpPr>
      <p:grpSpPr>
        <a:xfrm>
          <a:off x="0" y="0"/>
          <a:ext cx="0" cy="0"/>
          <a:chOff x="0" y="0"/>
          <a:chExt cx="0" cy="0"/>
        </a:xfrm>
      </p:grpSpPr>
      <p:sp>
        <p:nvSpPr>
          <p:cNvPr id="10" name="Content Placeholder 8">
            <a:extLst>
              <a:ext uri="{FF2B5EF4-FFF2-40B4-BE49-F238E27FC236}">
                <a16:creationId xmlns:a16="http://schemas.microsoft.com/office/drawing/2014/main" id="{D250301E-BA37-4003-8372-4648E0A0F635}"/>
              </a:ext>
            </a:extLst>
          </p:cNvPr>
          <p:cNvSpPr>
            <a:spLocks noGrp="1"/>
          </p:cNvSpPr>
          <p:nvPr>
            <p:ph sz="quarter" idx="15" hasCustomPrompt="1"/>
          </p:nvPr>
        </p:nvSpPr>
        <p:spPr bwMode="gray">
          <a:xfrm>
            <a:off x="6238500" y="1531939"/>
            <a:ext cx="5382000" cy="4564800"/>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3" name="Footer Placeholder 2">
            <a:extLst>
              <a:ext uri="{FF2B5EF4-FFF2-40B4-BE49-F238E27FC236}">
                <a16:creationId xmlns:a16="http://schemas.microsoft.com/office/drawing/2014/main" id="{37EFEB26-60C1-458C-AEB2-4862977C0198}"/>
              </a:ext>
            </a:extLst>
          </p:cNvPr>
          <p:cNvSpPr>
            <a:spLocks noGrp="1"/>
          </p:cNvSpPr>
          <p:nvPr>
            <p:ph type="ftr" sz="quarter" idx="16"/>
          </p:nvPr>
        </p:nvSpPr>
        <p:spPr bwMode="gray"/>
        <p:txBody>
          <a:bodyPr/>
          <a:lstStyle/>
          <a:p>
            <a:r>
              <a:rPr lang="en-GB"/>
              <a:t>Titel van je presentatie</a:t>
            </a:r>
            <a:endParaRPr lang="en-GB" dirty="0"/>
          </a:p>
        </p:txBody>
      </p:sp>
      <p:sp>
        <p:nvSpPr>
          <p:cNvPr id="4" name="Slide Number Placeholder 3">
            <a:extLst>
              <a:ext uri="{FF2B5EF4-FFF2-40B4-BE49-F238E27FC236}">
                <a16:creationId xmlns:a16="http://schemas.microsoft.com/office/drawing/2014/main" id="{92117778-47BC-4BCE-8D2C-CF8E681EC6E8}"/>
              </a:ext>
            </a:extLst>
          </p:cNvPr>
          <p:cNvSpPr>
            <a:spLocks noGrp="1"/>
          </p:cNvSpPr>
          <p:nvPr>
            <p:ph type="sldNum" sz="quarter" idx="17"/>
          </p:nvPr>
        </p:nvSpPr>
        <p:spPr bwMode="gray"/>
        <p:txBody>
          <a:bodyPr/>
          <a:lstStyle/>
          <a:p>
            <a:fld id="{EEC0F82C-4994-47DA-8D9B-99D78D224F6D}" type="slidenum">
              <a:rPr lang="en-GB" smtClean="0"/>
              <a:pPr/>
              <a:t>‹nr.›</a:t>
            </a:fld>
            <a:endParaRPr lang="en-GB" dirty="0"/>
          </a:p>
        </p:txBody>
      </p:sp>
      <p:sp>
        <p:nvSpPr>
          <p:cNvPr id="156" name="Content Placeholder 8">
            <a:extLst>
              <a:ext uri="{FF2B5EF4-FFF2-40B4-BE49-F238E27FC236}">
                <a16:creationId xmlns:a16="http://schemas.microsoft.com/office/drawing/2014/main" id="{8C1E6B3E-1E73-45D6-8003-DABCF8722A4E}"/>
              </a:ext>
            </a:extLst>
          </p:cNvPr>
          <p:cNvSpPr>
            <a:spLocks noGrp="1"/>
          </p:cNvSpPr>
          <p:nvPr>
            <p:ph sz="quarter" idx="14" hasCustomPrompt="1"/>
          </p:nvPr>
        </p:nvSpPr>
        <p:spPr bwMode="gray">
          <a:xfrm>
            <a:off x="571499" y="1531939"/>
            <a:ext cx="53820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5" name="Title 4">
            <a:extLst>
              <a:ext uri="{FF2B5EF4-FFF2-40B4-BE49-F238E27FC236}">
                <a16:creationId xmlns:a16="http://schemas.microsoft.com/office/drawing/2014/main" id="{2F0A3DA3-E97C-4380-A0E1-2C679E9D286B}"/>
              </a:ext>
            </a:extLst>
          </p:cNvPr>
          <p:cNvSpPr>
            <a:spLocks noGrp="1"/>
          </p:cNvSpPr>
          <p:nvPr>
            <p:ph type="title" hasCustomPrompt="1"/>
          </p:nvPr>
        </p:nvSpPr>
        <p:spPr bwMode="gray">
          <a:xfrm>
            <a:off x="571500" y="285752"/>
            <a:ext cx="11049000" cy="1238248"/>
          </a:xfrm>
        </p:spPr>
        <p:txBody>
          <a:bodyPr/>
          <a:lstStyle>
            <a:lvl1pPr>
              <a:defRPr/>
            </a:lvl1pPr>
          </a:lstStyle>
          <a:p>
            <a:r>
              <a:rPr lang="nl-NL" dirty="0"/>
              <a:t>Klik om de titel aan te passen</a:t>
            </a:r>
          </a:p>
        </p:txBody>
      </p:sp>
    </p:spTree>
    <p:extLst>
      <p:ext uri="{BB962C8B-B14F-4D97-AF65-F5344CB8AC3E}">
        <p14:creationId xmlns:p14="http://schemas.microsoft.com/office/powerpoint/2010/main" val="3235373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kst en grafiek">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A7B07FD-2A47-44DC-941F-7D6E14B47B72}"/>
              </a:ext>
            </a:extLst>
          </p:cNvPr>
          <p:cNvSpPr>
            <a:spLocks noGrp="1"/>
          </p:cNvSpPr>
          <p:nvPr>
            <p:ph type="ftr" sz="quarter" idx="15"/>
          </p:nvPr>
        </p:nvSpPr>
        <p:spPr bwMode="gray">
          <a:xfrm>
            <a:off x="855030" y="6280563"/>
            <a:ext cx="5097600" cy="577438"/>
          </a:xfrm>
        </p:spPr>
        <p:txBody>
          <a:bodyPr/>
          <a:lstStyle/>
          <a:p>
            <a:r>
              <a:rPr lang="en-GB" dirty="0" err="1"/>
              <a:t>Titel</a:t>
            </a:r>
            <a:r>
              <a:rPr lang="en-GB" dirty="0"/>
              <a:t> van je </a:t>
            </a:r>
            <a:r>
              <a:rPr lang="en-GB" dirty="0" err="1"/>
              <a:t>presentatie</a:t>
            </a:r>
            <a:endParaRPr lang="en-GB" dirty="0"/>
          </a:p>
        </p:txBody>
      </p:sp>
      <p:sp>
        <p:nvSpPr>
          <p:cNvPr id="7" name="Slide Number Placeholder 6">
            <a:extLst>
              <a:ext uri="{FF2B5EF4-FFF2-40B4-BE49-F238E27FC236}">
                <a16:creationId xmlns:a16="http://schemas.microsoft.com/office/drawing/2014/main" id="{D2A312C5-F3AA-4AF5-B3E4-A7A9125FC3DC}"/>
              </a:ext>
            </a:extLst>
          </p:cNvPr>
          <p:cNvSpPr>
            <a:spLocks noGrp="1"/>
          </p:cNvSpPr>
          <p:nvPr>
            <p:ph type="sldNum" sz="quarter" idx="16"/>
          </p:nvPr>
        </p:nvSpPr>
        <p:spPr bwMode="gray"/>
        <p:txBody>
          <a:bodyPr/>
          <a:lstStyle/>
          <a:p>
            <a:fld id="{EEC0F82C-4994-47DA-8D9B-99D78D224F6D}" type="slidenum">
              <a:rPr lang="en-GB" smtClean="0"/>
              <a:pPr/>
              <a:t>‹nr.›</a:t>
            </a:fld>
            <a:endParaRPr lang="en-GB" dirty="0"/>
          </a:p>
        </p:txBody>
      </p:sp>
      <p:sp>
        <p:nvSpPr>
          <p:cNvPr id="14" name="Content Placeholder 8">
            <a:extLst>
              <a:ext uri="{FF2B5EF4-FFF2-40B4-BE49-F238E27FC236}">
                <a16:creationId xmlns:a16="http://schemas.microsoft.com/office/drawing/2014/main" id="{A36F7D77-A527-4765-806C-7E9EA367F802}"/>
              </a:ext>
            </a:extLst>
          </p:cNvPr>
          <p:cNvSpPr>
            <a:spLocks noGrp="1"/>
          </p:cNvSpPr>
          <p:nvPr>
            <p:ph sz="quarter" idx="20" hasCustomPrompt="1"/>
          </p:nvPr>
        </p:nvSpPr>
        <p:spPr bwMode="gray">
          <a:xfrm>
            <a:off x="6238500" y="2082801"/>
            <a:ext cx="5382000" cy="4022724"/>
          </a:xfrm>
        </p:spPr>
        <p:txBody>
          <a:bodyPr/>
          <a:lstStyle>
            <a:lvl1pPr>
              <a:defRPr/>
            </a:lvl1pPr>
          </a:lstStyle>
          <a:p>
            <a:pPr lvl="0"/>
            <a:r>
              <a:rPr lang="en-US" dirty="0" err="1"/>
              <a:t>Plaats</a:t>
            </a:r>
            <a:r>
              <a:rPr lang="en-US" dirty="0"/>
              <a:t> </a:t>
            </a:r>
            <a:r>
              <a:rPr lang="en-US" dirty="0" err="1"/>
              <a:t>een</a:t>
            </a:r>
            <a:r>
              <a:rPr lang="en-US" dirty="0"/>
              <a:t> </a:t>
            </a:r>
            <a:r>
              <a:rPr lang="en-US" dirty="0" err="1"/>
              <a:t>grafiek</a:t>
            </a:r>
            <a:endParaRPr lang="en-GB" dirty="0"/>
          </a:p>
        </p:txBody>
      </p:sp>
      <p:sp>
        <p:nvSpPr>
          <p:cNvPr id="15" name="Text Placeholder 4">
            <a:extLst>
              <a:ext uri="{FF2B5EF4-FFF2-40B4-BE49-F238E27FC236}">
                <a16:creationId xmlns:a16="http://schemas.microsoft.com/office/drawing/2014/main" id="{0DB36431-83D4-48F2-97ED-9F7019816FE7}"/>
              </a:ext>
            </a:extLst>
          </p:cNvPr>
          <p:cNvSpPr>
            <a:spLocks noGrp="1"/>
          </p:cNvSpPr>
          <p:nvPr>
            <p:ph type="body" sz="quarter" idx="21" hasCustomPrompt="1"/>
          </p:nvPr>
        </p:nvSpPr>
        <p:spPr bwMode="gray">
          <a:xfrm>
            <a:off x="6238500" y="1524000"/>
            <a:ext cx="5382000" cy="279401"/>
          </a:xfrm>
          <a:prstGeom prst="rect">
            <a:avLst/>
          </a:prstGeom>
        </p:spPr>
        <p:txBody>
          <a:bodyPr anchor="b" anchorCtr="0">
            <a:noAutofit/>
          </a:bodyPr>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nl-NL" dirty="0"/>
              <a:t>Grafiek titel</a:t>
            </a:r>
          </a:p>
        </p:txBody>
      </p:sp>
      <p:sp>
        <p:nvSpPr>
          <p:cNvPr id="17" name="Content Placeholder 8">
            <a:extLst>
              <a:ext uri="{FF2B5EF4-FFF2-40B4-BE49-F238E27FC236}">
                <a16:creationId xmlns:a16="http://schemas.microsoft.com/office/drawing/2014/main" id="{C8910369-F871-4084-B502-2BC5FBED7866}"/>
              </a:ext>
            </a:extLst>
          </p:cNvPr>
          <p:cNvSpPr>
            <a:spLocks noGrp="1"/>
          </p:cNvSpPr>
          <p:nvPr>
            <p:ph sz="quarter" idx="14" hasCustomPrompt="1"/>
          </p:nvPr>
        </p:nvSpPr>
        <p:spPr bwMode="gray">
          <a:xfrm>
            <a:off x="571500" y="1531939"/>
            <a:ext cx="53820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2" name="Title 1">
            <a:extLst>
              <a:ext uri="{FF2B5EF4-FFF2-40B4-BE49-F238E27FC236}">
                <a16:creationId xmlns:a16="http://schemas.microsoft.com/office/drawing/2014/main" id="{08289F8E-BD02-4250-A781-11CED51F4F10}"/>
              </a:ext>
            </a:extLst>
          </p:cNvPr>
          <p:cNvSpPr>
            <a:spLocks noGrp="1"/>
          </p:cNvSpPr>
          <p:nvPr>
            <p:ph type="title" hasCustomPrompt="1"/>
          </p:nvPr>
        </p:nvSpPr>
        <p:spPr bwMode="gray">
          <a:xfrm>
            <a:off x="571500" y="285752"/>
            <a:ext cx="11049000" cy="1238248"/>
          </a:xfrm>
        </p:spPr>
        <p:txBody>
          <a:bodyPr/>
          <a:lstStyle>
            <a:lvl1pPr>
              <a:defRPr/>
            </a:lvl1pPr>
          </a:lstStyle>
          <a:p>
            <a:r>
              <a:rPr lang="nl-NL" dirty="0"/>
              <a:t>Klik om de titel aan te passen</a:t>
            </a:r>
          </a:p>
        </p:txBody>
      </p:sp>
    </p:spTree>
    <p:extLst>
      <p:ext uri="{BB962C8B-B14F-4D97-AF65-F5344CB8AC3E}">
        <p14:creationId xmlns:p14="http://schemas.microsoft.com/office/powerpoint/2010/main" val="3864477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ee grafieken">
    <p:bg bwMode="gray">
      <p:bgRef idx="1001">
        <a:schemeClr val="bg1"/>
      </p:bgRef>
    </p:bg>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9001A125-B315-4F5D-8645-0FE5ABB158C9}"/>
              </a:ext>
            </a:extLst>
          </p:cNvPr>
          <p:cNvSpPr>
            <a:spLocks noGrp="1"/>
          </p:cNvSpPr>
          <p:nvPr>
            <p:ph type="ftr" sz="quarter" idx="10"/>
          </p:nvPr>
        </p:nvSpPr>
        <p:spPr bwMode="gray"/>
        <p:txBody>
          <a:bodyPr/>
          <a:lstStyle/>
          <a:p>
            <a:r>
              <a:rPr lang="en-GB"/>
              <a:t>Titel van je presentatie</a:t>
            </a:r>
            <a:endParaRPr lang="en-GB" dirty="0"/>
          </a:p>
        </p:txBody>
      </p:sp>
      <p:sp>
        <p:nvSpPr>
          <p:cNvPr id="11" name="Slide Number Placeholder 10">
            <a:extLst>
              <a:ext uri="{FF2B5EF4-FFF2-40B4-BE49-F238E27FC236}">
                <a16:creationId xmlns:a16="http://schemas.microsoft.com/office/drawing/2014/main" id="{A24DDAEC-6BED-4D08-8CB9-CE7D70F3035B}"/>
              </a:ext>
            </a:extLst>
          </p:cNvPr>
          <p:cNvSpPr>
            <a:spLocks noGrp="1"/>
          </p:cNvSpPr>
          <p:nvPr>
            <p:ph type="sldNum" sz="quarter" idx="11"/>
          </p:nvPr>
        </p:nvSpPr>
        <p:spPr bwMode="gray"/>
        <p:txBody>
          <a:bodyPr/>
          <a:lstStyle/>
          <a:p>
            <a:fld id="{EEC0F82C-4994-47DA-8D9B-99D78D224F6D}" type="slidenum">
              <a:rPr lang="en-GB" smtClean="0"/>
              <a:pPr/>
              <a:t>‹nr.›</a:t>
            </a:fld>
            <a:endParaRPr lang="en-GB" dirty="0"/>
          </a:p>
        </p:txBody>
      </p:sp>
      <p:sp>
        <p:nvSpPr>
          <p:cNvPr id="13" name="Content Placeholder 8">
            <a:extLst>
              <a:ext uri="{FF2B5EF4-FFF2-40B4-BE49-F238E27FC236}">
                <a16:creationId xmlns:a16="http://schemas.microsoft.com/office/drawing/2014/main" id="{AFD0D768-D0D3-419F-A50A-348F13C0B056}"/>
              </a:ext>
            </a:extLst>
          </p:cNvPr>
          <p:cNvSpPr>
            <a:spLocks noGrp="1"/>
          </p:cNvSpPr>
          <p:nvPr>
            <p:ph sz="quarter" idx="18" hasCustomPrompt="1"/>
          </p:nvPr>
        </p:nvSpPr>
        <p:spPr bwMode="gray">
          <a:xfrm>
            <a:off x="571500" y="2082801"/>
            <a:ext cx="5382000" cy="4022724"/>
          </a:xfrm>
        </p:spPr>
        <p:txBody>
          <a:bodyPr/>
          <a:lstStyle>
            <a:lvl1pPr>
              <a:defRPr/>
            </a:lvl1pPr>
          </a:lstStyle>
          <a:p>
            <a:pPr lvl="0"/>
            <a:r>
              <a:rPr lang="en-US" dirty="0" err="1"/>
              <a:t>Plaats</a:t>
            </a:r>
            <a:r>
              <a:rPr lang="en-US" dirty="0"/>
              <a:t> </a:t>
            </a:r>
            <a:r>
              <a:rPr lang="en-US" dirty="0" err="1"/>
              <a:t>een</a:t>
            </a:r>
            <a:r>
              <a:rPr lang="en-US" dirty="0"/>
              <a:t> </a:t>
            </a:r>
            <a:r>
              <a:rPr lang="en-US" dirty="0" err="1"/>
              <a:t>grafiek</a:t>
            </a:r>
            <a:endParaRPr lang="en-GB" dirty="0"/>
          </a:p>
        </p:txBody>
      </p:sp>
      <p:sp>
        <p:nvSpPr>
          <p:cNvPr id="16" name="Text Placeholder 4">
            <a:extLst>
              <a:ext uri="{FF2B5EF4-FFF2-40B4-BE49-F238E27FC236}">
                <a16:creationId xmlns:a16="http://schemas.microsoft.com/office/drawing/2014/main" id="{ABCF25F6-53A3-44DB-9E7D-5B3F3AD76336}"/>
              </a:ext>
            </a:extLst>
          </p:cNvPr>
          <p:cNvSpPr>
            <a:spLocks noGrp="1"/>
          </p:cNvSpPr>
          <p:nvPr>
            <p:ph type="body" sz="quarter" idx="19" hasCustomPrompt="1"/>
          </p:nvPr>
        </p:nvSpPr>
        <p:spPr bwMode="gray">
          <a:xfrm>
            <a:off x="571500" y="1524000"/>
            <a:ext cx="5382000" cy="279401"/>
          </a:xfrm>
          <a:prstGeom prst="rect">
            <a:avLst/>
          </a:prstGeom>
        </p:spPr>
        <p:txBody>
          <a:bodyPr anchor="b" anchorCtr="0">
            <a:noAutofit/>
          </a:bodyPr>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nl-NL" dirty="0"/>
              <a:t>Grafiek titel</a:t>
            </a:r>
          </a:p>
        </p:txBody>
      </p:sp>
      <p:sp>
        <p:nvSpPr>
          <p:cNvPr id="307" name="Content Placeholder 8">
            <a:extLst>
              <a:ext uri="{FF2B5EF4-FFF2-40B4-BE49-F238E27FC236}">
                <a16:creationId xmlns:a16="http://schemas.microsoft.com/office/drawing/2014/main" id="{7F51DB44-8200-42CE-A1B8-585EFD8DA59E}"/>
              </a:ext>
            </a:extLst>
          </p:cNvPr>
          <p:cNvSpPr>
            <a:spLocks noGrp="1"/>
          </p:cNvSpPr>
          <p:nvPr>
            <p:ph sz="quarter" idx="20" hasCustomPrompt="1"/>
          </p:nvPr>
        </p:nvSpPr>
        <p:spPr bwMode="gray">
          <a:xfrm>
            <a:off x="6238500" y="2082801"/>
            <a:ext cx="5382000" cy="4022724"/>
          </a:xfrm>
        </p:spPr>
        <p:txBody>
          <a:bodyPr/>
          <a:lstStyle>
            <a:lvl1pPr>
              <a:defRPr/>
            </a:lvl1pPr>
          </a:lstStyle>
          <a:p>
            <a:pPr lvl="0"/>
            <a:r>
              <a:rPr lang="en-US" dirty="0" err="1"/>
              <a:t>Plaats</a:t>
            </a:r>
            <a:r>
              <a:rPr lang="en-US" dirty="0"/>
              <a:t> </a:t>
            </a:r>
            <a:r>
              <a:rPr lang="en-US" dirty="0" err="1"/>
              <a:t>een</a:t>
            </a:r>
            <a:r>
              <a:rPr lang="en-US" dirty="0"/>
              <a:t> </a:t>
            </a:r>
            <a:r>
              <a:rPr lang="en-US" dirty="0" err="1"/>
              <a:t>grafiek</a:t>
            </a:r>
            <a:endParaRPr lang="en-GB" dirty="0"/>
          </a:p>
        </p:txBody>
      </p:sp>
      <p:sp>
        <p:nvSpPr>
          <p:cNvPr id="308" name="Text Placeholder 4">
            <a:extLst>
              <a:ext uri="{FF2B5EF4-FFF2-40B4-BE49-F238E27FC236}">
                <a16:creationId xmlns:a16="http://schemas.microsoft.com/office/drawing/2014/main" id="{34E3C1CD-7C2A-481A-A775-75D68AF05AA0}"/>
              </a:ext>
            </a:extLst>
          </p:cNvPr>
          <p:cNvSpPr>
            <a:spLocks noGrp="1"/>
          </p:cNvSpPr>
          <p:nvPr>
            <p:ph type="body" sz="quarter" idx="21" hasCustomPrompt="1"/>
          </p:nvPr>
        </p:nvSpPr>
        <p:spPr bwMode="gray">
          <a:xfrm>
            <a:off x="6238500" y="1524000"/>
            <a:ext cx="5382000" cy="279401"/>
          </a:xfrm>
          <a:prstGeom prst="rect">
            <a:avLst/>
          </a:prstGeom>
        </p:spPr>
        <p:txBody>
          <a:bodyPr anchor="b" anchorCtr="0">
            <a:noAutofit/>
          </a:bodyPr>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nl-NL" dirty="0"/>
              <a:t>Grafiek titel</a:t>
            </a:r>
          </a:p>
        </p:txBody>
      </p:sp>
      <p:sp>
        <p:nvSpPr>
          <p:cNvPr id="3" name="Title 2">
            <a:extLst>
              <a:ext uri="{FF2B5EF4-FFF2-40B4-BE49-F238E27FC236}">
                <a16:creationId xmlns:a16="http://schemas.microsoft.com/office/drawing/2014/main" id="{4FB83375-8CF2-448C-A278-157A78CC6829}"/>
              </a:ext>
            </a:extLst>
          </p:cNvPr>
          <p:cNvSpPr>
            <a:spLocks noGrp="1"/>
          </p:cNvSpPr>
          <p:nvPr>
            <p:ph type="title" hasCustomPrompt="1"/>
          </p:nvPr>
        </p:nvSpPr>
        <p:spPr bwMode="gray">
          <a:xfrm>
            <a:off x="571500" y="285752"/>
            <a:ext cx="11049000" cy="1238248"/>
          </a:xfrm>
        </p:spPr>
        <p:txBody>
          <a:bodyPr/>
          <a:lstStyle>
            <a:lvl1pPr>
              <a:defRPr/>
            </a:lvl1pPr>
          </a:lstStyle>
          <a:p>
            <a:r>
              <a:rPr lang="nl-NL" dirty="0"/>
              <a:t>Klik om de titel aan te passen</a:t>
            </a:r>
          </a:p>
        </p:txBody>
      </p:sp>
    </p:spTree>
    <p:extLst>
      <p:ext uri="{BB962C8B-B14F-4D97-AF65-F5344CB8AC3E}">
        <p14:creationId xmlns:p14="http://schemas.microsoft.com/office/powerpoint/2010/main" val="37951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ote grafiek">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E7039D21-6BD7-4B18-8F51-A95A05F74347}"/>
              </a:ext>
            </a:extLst>
          </p:cNvPr>
          <p:cNvSpPr>
            <a:spLocks noGrp="1"/>
          </p:cNvSpPr>
          <p:nvPr>
            <p:ph type="ftr" sz="quarter" idx="14"/>
          </p:nvPr>
        </p:nvSpPr>
        <p:spPr bwMode="gray"/>
        <p:txBody>
          <a:bodyPr/>
          <a:lstStyle/>
          <a:p>
            <a:r>
              <a:rPr lang="en-GB"/>
              <a:t>Titel van je presentatie</a:t>
            </a:r>
            <a:endParaRPr lang="en-GB" dirty="0"/>
          </a:p>
        </p:txBody>
      </p:sp>
      <p:sp>
        <p:nvSpPr>
          <p:cNvPr id="8" name="Slide Number Placeholder 7">
            <a:extLst>
              <a:ext uri="{FF2B5EF4-FFF2-40B4-BE49-F238E27FC236}">
                <a16:creationId xmlns:a16="http://schemas.microsoft.com/office/drawing/2014/main" id="{DA638C78-F9AE-4C9E-B297-E08CDF139837}"/>
              </a:ext>
            </a:extLst>
          </p:cNvPr>
          <p:cNvSpPr>
            <a:spLocks noGrp="1"/>
          </p:cNvSpPr>
          <p:nvPr>
            <p:ph type="sldNum" sz="quarter" idx="15"/>
          </p:nvPr>
        </p:nvSpPr>
        <p:spPr bwMode="gray"/>
        <p:txBody>
          <a:bodyPr/>
          <a:lstStyle/>
          <a:p>
            <a:fld id="{EEC0F82C-4994-47DA-8D9B-99D78D224F6D}" type="slidenum">
              <a:rPr lang="en-GB" smtClean="0"/>
              <a:pPr/>
              <a:t>‹nr.›</a:t>
            </a:fld>
            <a:endParaRPr lang="en-GB" dirty="0"/>
          </a:p>
        </p:txBody>
      </p:sp>
      <p:sp>
        <p:nvSpPr>
          <p:cNvPr id="10" name="Content Placeholder 8">
            <a:extLst>
              <a:ext uri="{FF2B5EF4-FFF2-40B4-BE49-F238E27FC236}">
                <a16:creationId xmlns:a16="http://schemas.microsoft.com/office/drawing/2014/main" id="{902815B5-B9FC-4D7B-BDA5-ED87B5F909DF}"/>
              </a:ext>
            </a:extLst>
          </p:cNvPr>
          <p:cNvSpPr>
            <a:spLocks noGrp="1"/>
          </p:cNvSpPr>
          <p:nvPr>
            <p:ph sz="quarter" idx="17" hasCustomPrompt="1"/>
          </p:nvPr>
        </p:nvSpPr>
        <p:spPr bwMode="gray">
          <a:xfrm>
            <a:off x="571500" y="2082801"/>
            <a:ext cx="11048400" cy="4022724"/>
          </a:xfrm>
        </p:spPr>
        <p:txBody>
          <a:bodyPr/>
          <a:lstStyle>
            <a:lvl1pPr>
              <a:defRPr/>
            </a:lvl1pPr>
          </a:lstStyle>
          <a:p>
            <a:pPr lvl="0"/>
            <a:r>
              <a:rPr lang="en-US" dirty="0" err="1"/>
              <a:t>Plaats</a:t>
            </a:r>
            <a:r>
              <a:rPr lang="en-US" dirty="0"/>
              <a:t> </a:t>
            </a:r>
            <a:r>
              <a:rPr lang="en-US" dirty="0" err="1"/>
              <a:t>een</a:t>
            </a:r>
            <a:r>
              <a:rPr lang="en-US" dirty="0"/>
              <a:t> </a:t>
            </a:r>
            <a:r>
              <a:rPr lang="en-US" dirty="0" err="1"/>
              <a:t>grafiek</a:t>
            </a:r>
            <a:endParaRPr lang="en-GB" dirty="0"/>
          </a:p>
        </p:txBody>
      </p:sp>
      <p:sp>
        <p:nvSpPr>
          <p:cNvPr id="11" name="Text Placeholder 4">
            <a:extLst>
              <a:ext uri="{FF2B5EF4-FFF2-40B4-BE49-F238E27FC236}">
                <a16:creationId xmlns:a16="http://schemas.microsoft.com/office/drawing/2014/main" id="{65B5C579-587C-424F-9243-9F0D38BD7F36}"/>
              </a:ext>
            </a:extLst>
          </p:cNvPr>
          <p:cNvSpPr>
            <a:spLocks noGrp="1"/>
          </p:cNvSpPr>
          <p:nvPr>
            <p:ph type="body" sz="quarter" idx="3" hasCustomPrompt="1"/>
          </p:nvPr>
        </p:nvSpPr>
        <p:spPr bwMode="gray">
          <a:xfrm>
            <a:off x="571500" y="1524000"/>
            <a:ext cx="11048400" cy="279401"/>
          </a:xfrm>
          <a:prstGeom prst="rect">
            <a:avLst/>
          </a:prstGeom>
        </p:spPr>
        <p:txBody>
          <a:bodyPr anchor="b" anchorCtr="0">
            <a:noAutofit/>
          </a:bodyPr>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nl-NL" dirty="0"/>
              <a:t>Grafiek titel</a:t>
            </a:r>
          </a:p>
        </p:txBody>
      </p:sp>
      <p:sp>
        <p:nvSpPr>
          <p:cNvPr id="2" name="Title 1">
            <a:extLst>
              <a:ext uri="{FF2B5EF4-FFF2-40B4-BE49-F238E27FC236}">
                <a16:creationId xmlns:a16="http://schemas.microsoft.com/office/drawing/2014/main" id="{786CFA78-780E-4CF9-9467-DDA4FF5019A0}"/>
              </a:ext>
            </a:extLst>
          </p:cNvPr>
          <p:cNvSpPr>
            <a:spLocks noGrp="1"/>
          </p:cNvSpPr>
          <p:nvPr>
            <p:ph type="title" hasCustomPrompt="1"/>
          </p:nvPr>
        </p:nvSpPr>
        <p:spPr bwMode="gray">
          <a:xfrm>
            <a:off x="571500" y="285752"/>
            <a:ext cx="11049000" cy="1238248"/>
          </a:xfrm>
        </p:spPr>
        <p:txBody>
          <a:bodyPr/>
          <a:lstStyle>
            <a:lvl1pPr>
              <a:defRPr/>
            </a:lvl1pPr>
          </a:lstStyle>
          <a:p>
            <a:r>
              <a:rPr lang="nl-NL" dirty="0"/>
              <a:t>Klik om de titel aan te passen</a:t>
            </a:r>
          </a:p>
        </p:txBody>
      </p:sp>
    </p:spTree>
    <p:extLst>
      <p:ext uri="{BB962C8B-B14F-4D97-AF65-F5344CB8AC3E}">
        <p14:creationId xmlns:p14="http://schemas.microsoft.com/office/powerpoint/2010/main" val="1491758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kst met afbeelding">
    <p:bg>
      <p:bgPr>
        <a:solidFill>
          <a:schemeClr val="bg1"/>
        </a:solidFill>
        <a:effectLst/>
      </p:bgPr>
    </p:bg>
    <p:spTree>
      <p:nvGrpSpPr>
        <p:cNvPr id="1" name=""/>
        <p:cNvGrpSpPr/>
        <p:nvPr/>
      </p:nvGrpSpPr>
      <p:grpSpPr>
        <a:xfrm>
          <a:off x="0" y="0"/>
          <a:ext cx="0" cy="0"/>
          <a:chOff x="0" y="0"/>
          <a:chExt cx="0" cy="0"/>
        </a:xfrm>
      </p:grpSpPr>
      <p:sp>
        <p:nvSpPr>
          <p:cNvPr id="163" name="Text Placeholder 3">
            <a:extLst>
              <a:ext uri="{FF2B5EF4-FFF2-40B4-BE49-F238E27FC236}">
                <a16:creationId xmlns:a16="http://schemas.microsoft.com/office/drawing/2014/main" id="{BFF98558-5884-4779-A660-F7338CAAF7CE}"/>
              </a:ext>
            </a:extLst>
          </p:cNvPr>
          <p:cNvSpPr txBox="1">
            <a:spLocks/>
          </p:cNvSpPr>
          <p:nvPr userDrawn="1"/>
        </p:nvSpPr>
        <p:spPr bwMode="gray">
          <a:xfrm>
            <a:off x="11047668" y="6285600"/>
            <a:ext cx="572400" cy="572400"/>
          </a:xfrm>
          <a:prstGeom prst="rect">
            <a:avLst/>
          </a:prstGeom>
          <a:blipFill>
            <a:blip r:embed="rId2"/>
            <a:stretch>
              <a:fillRect/>
            </a:stretch>
          </a:blipFill>
          <a:ln>
            <a:solidFill>
              <a:srgbClr val="0078D2"/>
            </a:solidFill>
          </a:ln>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
        <p:nvSpPr>
          <p:cNvPr id="164" name="Picture Placeholder 163">
            <a:extLst>
              <a:ext uri="{FF2B5EF4-FFF2-40B4-BE49-F238E27FC236}">
                <a16:creationId xmlns:a16="http://schemas.microsoft.com/office/drawing/2014/main" id="{A606E928-CA9F-41D1-907A-E43074D18D69}"/>
              </a:ext>
            </a:extLst>
          </p:cNvPr>
          <p:cNvSpPr>
            <a:spLocks noGrp="1"/>
          </p:cNvSpPr>
          <p:nvPr>
            <p:ph type="pic" sz="quarter" idx="17" hasCustomPrompt="1"/>
          </p:nvPr>
        </p:nvSpPr>
        <p:spPr bwMode="gray">
          <a:xfrm>
            <a:off x="6234000" y="3"/>
            <a:ext cx="5958000" cy="6857995"/>
          </a:xfrm>
          <a:custGeom>
            <a:avLst/>
            <a:gdLst>
              <a:gd name="connsiteX0" fmla="*/ 0 w 5958000"/>
              <a:gd name="connsiteY0" fmla="*/ 0 h 6857995"/>
              <a:gd name="connsiteX1" fmla="*/ 5958000 w 5958000"/>
              <a:gd name="connsiteY1" fmla="*/ 0 h 6857995"/>
              <a:gd name="connsiteX2" fmla="*/ 5958000 w 5958000"/>
              <a:gd name="connsiteY2" fmla="*/ 6857995 h 6857995"/>
              <a:gd name="connsiteX3" fmla="*/ 5386068 w 5958000"/>
              <a:gd name="connsiteY3" fmla="*/ 6857995 h 6857995"/>
              <a:gd name="connsiteX4" fmla="*/ 5386068 w 5958000"/>
              <a:gd name="connsiteY4" fmla="*/ 6285596 h 6857995"/>
              <a:gd name="connsiteX5" fmla="*/ 4813668 w 5958000"/>
              <a:gd name="connsiteY5" fmla="*/ 6285596 h 6857995"/>
              <a:gd name="connsiteX6" fmla="*/ 4813668 w 5958000"/>
              <a:gd name="connsiteY6" fmla="*/ 6857995 h 6857995"/>
              <a:gd name="connsiteX7" fmla="*/ 0 w 5958000"/>
              <a:gd name="connsiteY7" fmla="*/ 6857995 h 685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58000" h="6857995">
                <a:moveTo>
                  <a:pt x="0" y="0"/>
                </a:moveTo>
                <a:lnTo>
                  <a:pt x="5958000" y="0"/>
                </a:lnTo>
                <a:lnTo>
                  <a:pt x="5958000" y="6857995"/>
                </a:lnTo>
                <a:lnTo>
                  <a:pt x="5386068" y="6857995"/>
                </a:lnTo>
                <a:lnTo>
                  <a:pt x="5386068" y="6285596"/>
                </a:lnTo>
                <a:lnTo>
                  <a:pt x="4813668" y="6285596"/>
                </a:lnTo>
                <a:lnTo>
                  <a:pt x="4813668" y="6857995"/>
                </a:lnTo>
                <a:lnTo>
                  <a:pt x="0" y="6857995"/>
                </a:lnTo>
                <a:close/>
              </a:path>
            </a:pathLst>
          </a:custGeom>
          <a:solidFill>
            <a:srgbClr val="CCCCCC"/>
          </a:solidFill>
        </p:spPr>
        <p:txBody>
          <a:bodyPr wrap="square" lIns="0" tIns="0" rIns="0" bIns="1476000" anchor="ctr" anchorCtr="0">
            <a:noAutofit/>
          </a:bodyPr>
          <a:lstStyle>
            <a:lvl1pPr marL="0" indent="0" algn="ctr">
              <a:spcAft>
                <a:spcPts val="0"/>
              </a:spcAft>
              <a:buNone/>
              <a:defRPr/>
            </a:lvl1pPr>
          </a:lstStyle>
          <a:p>
            <a:r>
              <a:rPr lang="nl-NL" dirty="0"/>
              <a:t>Klik om foto toe te voegen.</a:t>
            </a:r>
            <a:br>
              <a:rPr lang="nl-NL" dirty="0"/>
            </a:br>
            <a:endParaRPr lang="nl-NL" dirty="0"/>
          </a:p>
        </p:txBody>
      </p:sp>
      <p:sp>
        <p:nvSpPr>
          <p:cNvPr id="19" name="Content Placeholder 8">
            <a:extLst>
              <a:ext uri="{FF2B5EF4-FFF2-40B4-BE49-F238E27FC236}">
                <a16:creationId xmlns:a16="http://schemas.microsoft.com/office/drawing/2014/main" id="{6962ED52-3B89-4B31-B08C-CFF4417F8A1A}"/>
              </a:ext>
            </a:extLst>
          </p:cNvPr>
          <p:cNvSpPr>
            <a:spLocks noGrp="1"/>
          </p:cNvSpPr>
          <p:nvPr>
            <p:ph sz="quarter" idx="14" hasCustomPrompt="1"/>
          </p:nvPr>
        </p:nvSpPr>
        <p:spPr bwMode="gray">
          <a:xfrm>
            <a:off x="571500" y="1531939"/>
            <a:ext cx="53820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3" name="Title 2">
            <a:extLst>
              <a:ext uri="{FF2B5EF4-FFF2-40B4-BE49-F238E27FC236}">
                <a16:creationId xmlns:a16="http://schemas.microsoft.com/office/drawing/2014/main" id="{29D07D11-4859-4E21-964B-B61752A83EF5}"/>
              </a:ext>
            </a:extLst>
          </p:cNvPr>
          <p:cNvSpPr>
            <a:spLocks noGrp="1"/>
          </p:cNvSpPr>
          <p:nvPr>
            <p:ph type="title" hasCustomPrompt="1"/>
          </p:nvPr>
        </p:nvSpPr>
        <p:spPr bwMode="gray">
          <a:xfrm>
            <a:off x="571500" y="285752"/>
            <a:ext cx="5382000" cy="1238248"/>
          </a:xfrm>
        </p:spPr>
        <p:txBody>
          <a:bodyPr/>
          <a:lstStyle>
            <a:lvl1pPr>
              <a:defRPr/>
            </a:lvl1pPr>
          </a:lstStyle>
          <a:p>
            <a:r>
              <a:rPr lang="nl-NL" dirty="0"/>
              <a:t>Klik om de titel aan te passen</a:t>
            </a:r>
          </a:p>
        </p:txBody>
      </p:sp>
      <p:sp>
        <p:nvSpPr>
          <p:cNvPr id="4" name="Footer Placeholder 3">
            <a:extLst>
              <a:ext uri="{FF2B5EF4-FFF2-40B4-BE49-F238E27FC236}">
                <a16:creationId xmlns:a16="http://schemas.microsoft.com/office/drawing/2014/main" id="{BCE21273-48D4-4CD3-97E4-B10DD76EAD5C}"/>
              </a:ext>
            </a:extLst>
          </p:cNvPr>
          <p:cNvSpPr>
            <a:spLocks noGrp="1"/>
          </p:cNvSpPr>
          <p:nvPr>
            <p:ph type="ftr" sz="quarter" idx="19"/>
          </p:nvPr>
        </p:nvSpPr>
        <p:spPr bwMode="gray"/>
        <p:txBody>
          <a:bodyPr/>
          <a:lstStyle/>
          <a:p>
            <a:r>
              <a:rPr lang="en-GB"/>
              <a:t>Titel van je presentatie</a:t>
            </a:r>
            <a:endParaRPr lang="en-GB" dirty="0"/>
          </a:p>
        </p:txBody>
      </p:sp>
      <p:sp>
        <p:nvSpPr>
          <p:cNvPr id="5" name="Slide Number Placeholder 4">
            <a:extLst>
              <a:ext uri="{FF2B5EF4-FFF2-40B4-BE49-F238E27FC236}">
                <a16:creationId xmlns:a16="http://schemas.microsoft.com/office/drawing/2014/main" id="{2DC5B20D-6C7E-4B4E-8533-6FE40B3DDF2A}"/>
              </a:ext>
            </a:extLst>
          </p:cNvPr>
          <p:cNvSpPr>
            <a:spLocks noGrp="1"/>
          </p:cNvSpPr>
          <p:nvPr>
            <p:ph type="sldNum" sz="quarter" idx="20"/>
          </p:nvPr>
        </p:nvSpPr>
        <p:spPr bwMode="gray"/>
        <p:txBody>
          <a:bodyPr/>
          <a:lstStyle/>
          <a:p>
            <a:fld id="{EEC0F82C-4994-47DA-8D9B-99D78D224F6D}" type="slidenum">
              <a:rPr lang="en-GB" smtClean="0"/>
              <a:pPr/>
              <a:t>‹nr.›</a:t>
            </a:fld>
            <a:endParaRPr lang="en-GB" dirty="0"/>
          </a:p>
        </p:txBody>
      </p:sp>
      <p:sp>
        <p:nvSpPr>
          <p:cNvPr id="165" name="Content Placeholder 1">
            <a:extLst>
              <a:ext uri="{FF2B5EF4-FFF2-40B4-BE49-F238E27FC236}">
                <a16:creationId xmlns:a16="http://schemas.microsoft.com/office/drawing/2014/main" id="{3038F346-C3C7-4653-9D64-E62A8B0F32BB}"/>
              </a:ext>
            </a:extLst>
          </p:cNvPr>
          <p:cNvSpPr txBox="1">
            <a:spLocks/>
          </p:cNvSpPr>
          <p:nvPr userDrawn="1"/>
        </p:nvSpPr>
        <p:spPr bwMode="gray">
          <a:xfrm>
            <a:off x="12651266" y="0"/>
            <a:ext cx="2804400" cy="5114862"/>
          </a:xfrm>
          <a:prstGeom prst="rect">
            <a:avLst/>
          </a:prstGeom>
        </p:spPr>
        <p:txBody>
          <a:bodyPr lIns="0" tIns="0" rIns="0" bIns="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 als achtergrond</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grijze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r>
              <a:rPr lang="nl-NL" sz="1100" b="0" baseline="0">
                <a:solidFill>
                  <a:schemeClr val="tx1"/>
                </a:solidFill>
              </a:rPr>
              <a:t/>
            </a:r>
            <a:br>
              <a:rPr lang="nl-NL" sz="1100" b="0" baseline="0">
                <a:solidFill>
                  <a:schemeClr val="tx1"/>
                </a:solidFill>
              </a:rPr>
            </a:br>
            <a:r>
              <a:rPr lang="nl-NL" sz="1100" b="0">
                <a:solidFill>
                  <a:schemeClr val="tx1"/>
                </a:solidFill>
                <a:hlinkClick r:id="rId3"/>
              </a:rPr>
              <a:t>https://communicatieportaal.uwv.nl/modules/product/mediabank/default/?ItemId=3219</a:t>
            </a:r>
            <a:r>
              <a:rPr lang="nl-NL" sz="1100" b="0">
                <a:solidFill>
                  <a:schemeClr val="tx1"/>
                </a:solidFill>
              </a:rPr>
              <a:t> </a:t>
            </a:r>
            <a:br>
              <a:rPr lang="nl-NL" sz="1100" b="0">
                <a:solidFill>
                  <a:schemeClr val="tx1"/>
                </a:solidFill>
              </a:rPr>
            </a:br>
            <a:r>
              <a:rPr lang="nl-NL" sz="1100" b="0">
                <a:solidFill>
                  <a:schemeClr val="tx1"/>
                </a:solidFill>
              </a:rPr>
              <a:t/>
            </a:r>
            <a:br>
              <a:rPr lang="nl-NL" sz="1100" b="0">
                <a:solidFill>
                  <a:schemeClr val="tx1"/>
                </a:solidFill>
              </a:rPr>
            </a:br>
            <a:r>
              <a:rPr lang="nl-NL" sz="1100" b="0">
                <a:solidFill>
                  <a:schemeClr val="tx1"/>
                </a:solidFill>
              </a:rPr>
              <a:t>en daar waar relevant naar de pictogrammen in de mediabank: </a:t>
            </a:r>
            <a:br>
              <a:rPr lang="nl-NL" sz="1100" b="0">
                <a:solidFill>
                  <a:schemeClr val="tx1"/>
                </a:solidFill>
              </a:rPr>
            </a:br>
            <a:r>
              <a:rPr lang="nl-NL" sz="1100" b="0">
                <a:solidFill>
                  <a:schemeClr val="tx1"/>
                </a:solidFill>
              </a:rPr>
              <a:t/>
            </a:r>
            <a:br>
              <a:rPr lang="nl-NL" sz="1100" b="0">
                <a:solidFill>
                  <a:schemeClr val="tx1"/>
                </a:solidFill>
              </a:rPr>
            </a:br>
            <a:r>
              <a:rPr lang="nl-NL" sz="1100" b="0">
                <a:solidFill>
                  <a:schemeClr val="tx1"/>
                </a:solidFill>
                <a:hlinkClick r:id="rId4"/>
              </a:rPr>
              <a:t>https://communicatieportaal.uwv.nl/modules/product/default/media/?ItemId=3217</a:t>
            </a:r>
            <a:endParaRPr lang="nl-NL" sz="1100" b="0" dirty="0">
              <a:solidFill>
                <a:schemeClr val="tx1"/>
              </a:solidFill>
            </a:endParaRPr>
          </a:p>
        </p:txBody>
      </p:sp>
    </p:spTree>
    <p:extLst>
      <p:ext uri="{BB962C8B-B14F-4D97-AF65-F5344CB8AC3E}">
        <p14:creationId xmlns:p14="http://schemas.microsoft.com/office/powerpoint/2010/main" val="3437834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eeldvullende afbeelding">
    <p:bg>
      <p:bgPr>
        <a:solidFill>
          <a:srgbClr val="B9E2FF"/>
        </a:solidFill>
        <a:effectLst/>
      </p:bgPr>
    </p:bg>
    <p:spTree>
      <p:nvGrpSpPr>
        <p:cNvPr id="1" name=""/>
        <p:cNvGrpSpPr/>
        <p:nvPr/>
      </p:nvGrpSpPr>
      <p:grpSpPr>
        <a:xfrm>
          <a:off x="0" y="0"/>
          <a:ext cx="0" cy="0"/>
          <a:chOff x="0" y="0"/>
          <a:chExt cx="0" cy="0"/>
        </a:xfrm>
      </p:grpSpPr>
      <p:sp>
        <p:nvSpPr>
          <p:cNvPr id="155" name="Rectangle 154">
            <a:extLst>
              <a:ext uri="{FF2B5EF4-FFF2-40B4-BE49-F238E27FC236}">
                <a16:creationId xmlns:a16="http://schemas.microsoft.com/office/drawing/2014/main" id="{E429500C-75C4-49A1-92C0-AED11842E66C}"/>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52" name="Text Placeholder 3">
            <a:extLst>
              <a:ext uri="{FF2B5EF4-FFF2-40B4-BE49-F238E27FC236}">
                <a16:creationId xmlns:a16="http://schemas.microsoft.com/office/drawing/2014/main" id="{094E1847-CB27-4234-AA50-0C092527D31D}"/>
              </a:ext>
            </a:extLst>
          </p:cNvPr>
          <p:cNvSpPr txBox="1">
            <a:spLocks/>
          </p:cNvSpPr>
          <p:nvPr userDrawn="1"/>
        </p:nvSpPr>
        <p:spPr bwMode="gray">
          <a:xfrm>
            <a:off x="11047668" y="6285600"/>
            <a:ext cx="572400" cy="572400"/>
          </a:xfrm>
          <a:prstGeom prst="rect">
            <a:avLst/>
          </a:prstGeom>
          <a:blipFill>
            <a:blip r:embed="rId2"/>
            <a:stretch>
              <a:fillRect/>
            </a:stretch>
          </a:blipFill>
          <a:ln>
            <a:solidFill>
              <a:srgbClr val="0078D2"/>
            </a:solidFill>
          </a:ln>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
        <p:nvSpPr>
          <p:cNvPr id="156" name="Picture Placeholder 155">
            <a:extLst>
              <a:ext uri="{FF2B5EF4-FFF2-40B4-BE49-F238E27FC236}">
                <a16:creationId xmlns:a16="http://schemas.microsoft.com/office/drawing/2014/main" id="{A5F10479-2DE2-4C14-9EA3-A4207617EE6C}"/>
              </a:ext>
            </a:extLst>
          </p:cNvPr>
          <p:cNvSpPr>
            <a:spLocks noGrp="1"/>
          </p:cNvSpPr>
          <p:nvPr>
            <p:ph type="pic" sz="quarter" idx="14" hasCustomPrompt="1"/>
          </p:nvPr>
        </p:nvSpPr>
        <p:spPr bwMode="gray">
          <a:xfrm>
            <a:off x="-600" y="5"/>
            <a:ext cx="12193200" cy="6857995"/>
          </a:xfrm>
          <a:custGeom>
            <a:avLst/>
            <a:gdLst>
              <a:gd name="connsiteX0" fmla="*/ 0 w 12193200"/>
              <a:gd name="connsiteY0" fmla="*/ 0 h 6857995"/>
              <a:gd name="connsiteX1" fmla="*/ 12193200 w 12193200"/>
              <a:gd name="connsiteY1" fmla="*/ 0 h 6857995"/>
              <a:gd name="connsiteX2" fmla="*/ 12193200 w 12193200"/>
              <a:gd name="connsiteY2" fmla="*/ 6857995 h 6857995"/>
              <a:gd name="connsiteX3" fmla="*/ 11620668 w 12193200"/>
              <a:gd name="connsiteY3" fmla="*/ 6857995 h 6857995"/>
              <a:gd name="connsiteX4" fmla="*/ 11620668 w 12193200"/>
              <a:gd name="connsiteY4" fmla="*/ 6285596 h 6857995"/>
              <a:gd name="connsiteX5" fmla="*/ 11048268 w 12193200"/>
              <a:gd name="connsiteY5" fmla="*/ 6285596 h 6857995"/>
              <a:gd name="connsiteX6" fmla="*/ 11048268 w 12193200"/>
              <a:gd name="connsiteY6" fmla="*/ 6857995 h 6857995"/>
              <a:gd name="connsiteX7" fmla="*/ 0 w 12193200"/>
              <a:gd name="connsiteY7" fmla="*/ 6857995 h 685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200" h="6857995">
                <a:moveTo>
                  <a:pt x="0" y="0"/>
                </a:moveTo>
                <a:lnTo>
                  <a:pt x="12193200" y="0"/>
                </a:lnTo>
                <a:lnTo>
                  <a:pt x="12193200" y="6857995"/>
                </a:lnTo>
                <a:lnTo>
                  <a:pt x="11620668" y="6857995"/>
                </a:lnTo>
                <a:lnTo>
                  <a:pt x="11620668" y="6285596"/>
                </a:lnTo>
                <a:lnTo>
                  <a:pt x="11048268" y="6285596"/>
                </a:lnTo>
                <a:lnTo>
                  <a:pt x="11048268" y="6857995"/>
                </a:lnTo>
                <a:lnTo>
                  <a:pt x="0" y="6857995"/>
                </a:lnTo>
                <a:close/>
              </a:path>
            </a:pathLst>
          </a:custGeom>
          <a:solidFill>
            <a:srgbClr val="CCCCCC"/>
          </a:solidFill>
        </p:spPr>
        <p:txBody>
          <a:bodyPr wrap="square" lIns="0" tIns="0" rIns="0" bIns="1116000" anchor="ctr" anchorCtr="0">
            <a:noAutofit/>
          </a:bodyPr>
          <a:lstStyle>
            <a:lvl1pPr marL="0" indent="0" algn="ctr">
              <a:spcAft>
                <a:spcPts val="0"/>
              </a:spcAft>
              <a:buNone/>
              <a:defRPr/>
            </a:lvl1pPr>
          </a:lstStyle>
          <a:p>
            <a:r>
              <a:rPr lang="nl-NL" dirty="0"/>
              <a:t>Klik om foto toe te voegen.</a:t>
            </a:r>
            <a:br>
              <a:rPr lang="nl-NL" dirty="0"/>
            </a:br>
            <a:endParaRPr lang="nl-NL" dirty="0"/>
          </a:p>
        </p:txBody>
      </p:sp>
      <p:grpSp>
        <p:nvGrpSpPr>
          <p:cNvPr id="8" name="Group 7">
            <a:extLst>
              <a:ext uri="{FF2B5EF4-FFF2-40B4-BE49-F238E27FC236}">
                <a16:creationId xmlns:a16="http://schemas.microsoft.com/office/drawing/2014/main" id="{FA590D1E-0A63-4761-BDD2-C2BB5BEABC7B}"/>
              </a:ext>
            </a:extLst>
          </p:cNvPr>
          <p:cNvGrpSpPr/>
          <p:nvPr userDrawn="1"/>
        </p:nvGrpSpPr>
        <p:grpSpPr bwMode="gray">
          <a:xfrm>
            <a:off x="-329239" y="-319423"/>
            <a:ext cx="12846009" cy="7500113"/>
            <a:chOff x="-329239" y="-319423"/>
            <a:chExt cx="12846009" cy="7500113"/>
          </a:xfrm>
        </p:grpSpPr>
        <p:grpSp>
          <p:nvGrpSpPr>
            <p:cNvPr id="9" name="Group 8">
              <a:extLst>
                <a:ext uri="{FF2B5EF4-FFF2-40B4-BE49-F238E27FC236}">
                  <a16:creationId xmlns:a16="http://schemas.microsoft.com/office/drawing/2014/main" id="{386430A9-DBC4-46A6-8F5C-BA279FEB1F7D}"/>
                </a:ext>
              </a:extLst>
            </p:cNvPr>
            <p:cNvGrpSpPr/>
            <p:nvPr userDrawn="1"/>
          </p:nvGrpSpPr>
          <p:grpSpPr bwMode="gray">
            <a:xfrm>
              <a:off x="-329239" y="0"/>
              <a:ext cx="240289" cy="6858000"/>
              <a:chOff x="-319714" y="0"/>
              <a:chExt cx="240289" cy="6858000"/>
            </a:xfrm>
          </p:grpSpPr>
          <p:sp>
            <p:nvSpPr>
              <p:cNvPr id="127" name="Line 230">
                <a:extLst>
                  <a:ext uri="{FF2B5EF4-FFF2-40B4-BE49-F238E27FC236}">
                    <a16:creationId xmlns:a16="http://schemas.microsoft.com/office/drawing/2014/main" id="{19CC4D11-AF90-4D65-A974-DCF550D3FC17}"/>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8" name="Line 232">
                <a:extLst>
                  <a:ext uri="{FF2B5EF4-FFF2-40B4-BE49-F238E27FC236}">
                    <a16:creationId xmlns:a16="http://schemas.microsoft.com/office/drawing/2014/main" id="{4FF3DDC8-B243-4587-8C25-8842125E5A7B}"/>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9" name="Line 234">
                <a:extLst>
                  <a:ext uri="{FF2B5EF4-FFF2-40B4-BE49-F238E27FC236}">
                    <a16:creationId xmlns:a16="http://schemas.microsoft.com/office/drawing/2014/main" id="{FAB6E515-A4F4-4A66-91C1-6A33B01C7F57}"/>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30" name="Line 236">
                <a:extLst>
                  <a:ext uri="{FF2B5EF4-FFF2-40B4-BE49-F238E27FC236}">
                    <a16:creationId xmlns:a16="http://schemas.microsoft.com/office/drawing/2014/main" id="{FDC1888B-F13C-4906-AF3F-7B500677BA13}"/>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1" name="Line 238">
                <a:extLst>
                  <a:ext uri="{FF2B5EF4-FFF2-40B4-BE49-F238E27FC236}">
                    <a16:creationId xmlns:a16="http://schemas.microsoft.com/office/drawing/2014/main" id="{B781A489-299B-4D4D-96B1-0E5D8F8DBC35}"/>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2" name="Line 240">
                <a:extLst>
                  <a:ext uri="{FF2B5EF4-FFF2-40B4-BE49-F238E27FC236}">
                    <a16:creationId xmlns:a16="http://schemas.microsoft.com/office/drawing/2014/main" id="{D143D7CC-2D27-4EB4-B87A-771AFF0E0F8E}"/>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3" name="Line 244">
                <a:extLst>
                  <a:ext uri="{FF2B5EF4-FFF2-40B4-BE49-F238E27FC236}">
                    <a16:creationId xmlns:a16="http://schemas.microsoft.com/office/drawing/2014/main" id="{E0FF9E74-40E8-4490-90A9-7F9A0AAFFB76}"/>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4" name="Line 246">
                <a:extLst>
                  <a:ext uri="{FF2B5EF4-FFF2-40B4-BE49-F238E27FC236}">
                    <a16:creationId xmlns:a16="http://schemas.microsoft.com/office/drawing/2014/main" id="{2B58D912-5F15-4E35-AAA1-4D49952E0E16}"/>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5" name="Line 250">
                <a:extLst>
                  <a:ext uri="{FF2B5EF4-FFF2-40B4-BE49-F238E27FC236}">
                    <a16:creationId xmlns:a16="http://schemas.microsoft.com/office/drawing/2014/main" id="{22972F6B-8CAE-47E2-8617-0CC30C6B53FB}"/>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6" name="Line 252">
                <a:extLst>
                  <a:ext uri="{FF2B5EF4-FFF2-40B4-BE49-F238E27FC236}">
                    <a16:creationId xmlns:a16="http://schemas.microsoft.com/office/drawing/2014/main" id="{953BAC56-999A-4C42-8E55-54F0E5E2FBCB}"/>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7" name="Line 254">
                <a:extLst>
                  <a:ext uri="{FF2B5EF4-FFF2-40B4-BE49-F238E27FC236}">
                    <a16:creationId xmlns:a16="http://schemas.microsoft.com/office/drawing/2014/main" id="{D64ECCF2-1B02-4644-9695-4B1436B4227E}"/>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8" name="Line 256">
                <a:extLst>
                  <a:ext uri="{FF2B5EF4-FFF2-40B4-BE49-F238E27FC236}">
                    <a16:creationId xmlns:a16="http://schemas.microsoft.com/office/drawing/2014/main" id="{B69E0E3C-3EFC-4800-BE52-89972B0212DB}"/>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9" name="Line 258">
                <a:extLst>
                  <a:ext uri="{FF2B5EF4-FFF2-40B4-BE49-F238E27FC236}">
                    <a16:creationId xmlns:a16="http://schemas.microsoft.com/office/drawing/2014/main" id="{DA206C71-D419-4633-A75A-606754A274C5}"/>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0" name="Line 260">
                <a:extLst>
                  <a:ext uri="{FF2B5EF4-FFF2-40B4-BE49-F238E27FC236}">
                    <a16:creationId xmlns:a16="http://schemas.microsoft.com/office/drawing/2014/main" id="{2D405FFA-8DCF-42C4-920E-D49FA1DE0C9F}"/>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1" name="Line 262">
                <a:extLst>
                  <a:ext uri="{FF2B5EF4-FFF2-40B4-BE49-F238E27FC236}">
                    <a16:creationId xmlns:a16="http://schemas.microsoft.com/office/drawing/2014/main" id="{59DBF2BB-6768-4BD3-B67A-8AB61782FF9C}"/>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2" name="Line 264">
                <a:extLst>
                  <a:ext uri="{FF2B5EF4-FFF2-40B4-BE49-F238E27FC236}">
                    <a16:creationId xmlns:a16="http://schemas.microsoft.com/office/drawing/2014/main" id="{4EF0BA63-1C79-4771-A308-15D371F29511}"/>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3" name="Line 266">
                <a:extLst>
                  <a:ext uri="{FF2B5EF4-FFF2-40B4-BE49-F238E27FC236}">
                    <a16:creationId xmlns:a16="http://schemas.microsoft.com/office/drawing/2014/main" id="{249F983F-B804-4381-A9F6-61A37D729E18}"/>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4" name="Line 268">
                <a:extLst>
                  <a:ext uri="{FF2B5EF4-FFF2-40B4-BE49-F238E27FC236}">
                    <a16:creationId xmlns:a16="http://schemas.microsoft.com/office/drawing/2014/main" id="{D3D19DAC-03F1-4C2E-AB78-6BB09BFE174F}"/>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5" name="Line 270">
                <a:extLst>
                  <a:ext uri="{FF2B5EF4-FFF2-40B4-BE49-F238E27FC236}">
                    <a16:creationId xmlns:a16="http://schemas.microsoft.com/office/drawing/2014/main" id="{5EBA7883-5CB6-4067-96F6-8FF262860879}"/>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6" name="Line 272">
                <a:extLst>
                  <a:ext uri="{FF2B5EF4-FFF2-40B4-BE49-F238E27FC236}">
                    <a16:creationId xmlns:a16="http://schemas.microsoft.com/office/drawing/2014/main" id="{45A7A2F1-4AE8-407C-B85C-CF25D9C444F8}"/>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7" name="Line 274">
                <a:extLst>
                  <a:ext uri="{FF2B5EF4-FFF2-40B4-BE49-F238E27FC236}">
                    <a16:creationId xmlns:a16="http://schemas.microsoft.com/office/drawing/2014/main" id="{87ED207E-93F2-4546-A8F0-29A45BC7F762}"/>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8" name="Line 276">
                <a:extLst>
                  <a:ext uri="{FF2B5EF4-FFF2-40B4-BE49-F238E27FC236}">
                    <a16:creationId xmlns:a16="http://schemas.microsoft.com/office/drawing/2014/main" id="{FB08645A-99BC-445C-A01E-5E2CA2864E73}"/>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9" name="Line 278">
                <a:extLst>
                  <a:ext uri="{FF2B5EF4-FFF2-40B4-BE49-F238E27FC236}">
                    <a16:creationId xmlns:a16="http://schemas.microsoft.com/office/drawing/2014/main" id="{0D43E30A-0955-4C3A-9FEF-B82C0A94C5C2}"/>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0" name="Line 256">
                <a:extLst>
                  <a:ext uri="{FF2B5EF4-FFF2-40B4-BE49-F238E27FC236}">
                    <a16:creationId xmlns:a16="http://schemas.microsoft.com/office/drawing/2014/main" id="{CB1B5E92-E66E-4BFE-A93A-0F18C701DF78}"/>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1" name="Line 234">
                <a:extLst>
                  <a:ext uri="{FF2B5EF4-FFF2-40B4-BE49-F238E27FC236}">
                    <a16:creationId xmlns:a16="http://schemas.microsoft.com/office/drawing/2014/main" id="{2076B412-511C-4E43-B720-9DFDECF4846E}"/>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10" name="Group 9">
              <a:extLst>
                <a:ext uri="{FF2B5EF4-FFF2-40B4-BE49-F238E27FC236}">
                  <a16:creationId xmlns:a16="http://schemas.microsoft.com/office/drawing/2014/main" id="{16F50E83-D56F-4648-A84B-CB9418CD51FC}"/>
                </a:ext>
              </a:extLst>
            </p:cNvPr>
            <p:cNvGrpSpPr/>
            <p:nvPr userDrawn="1"/>
          </p:nvGrpSpPr>
          <p:grpSpPr bwMode="gray">
            <a:xfrm>
              <a:off x="0" y="-319423"/>
              <a:ext cx="12192000" cy="232538"/>
              <a:chOff x="0" y="-319423"/>
              <a:chExt cx="12192000" cy="232538"/>
            </a:xfrm>
          </p:grpSpPr>
          <p:sp>
            <p:nvSpPr>
              <p:cNvPr id="83" name="Line 146">
                <a:extLst>
                  <a:ext uri="{FF2B5EF4-FFF2-40B4-BE49-F238E27FC236}">
                    <a16:creationId xmlns:a16="http://schemas.microsoft.com/office/drawing/2014/main" id="{63D796CB-46CC-49DB-9BCE-27BA3BA8E108}"/>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4" name="Line 148">
                <a:extLst>
                  <a:ext uri="{FF2B5EF4-FFF2-40B4-BE49-F238E27FC236}">
                    <a16:creationId xmlns:a16="http://schemas.microsoft.com/office/drawing/2014/main" id="{4C872157-9E05-49EA-B528-9E4C65DFB842}"/>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5" name="Line 150">
                <a:extLst>
                  <a:ext uri="{FF2B5EF4-FFF2-40B4-BE49-F238E27FC236}">
                    <a16:creationId xmlns:a16="http://schemas.microsoft.com/office/drawing/2014/main" id="{BA7A64A3-36D0-4F4F-848A-5B3C68470C44}"/>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6" name="Line 152">
                <a:extLst>
                  <a:ext uri="{FF2B5EF4-FFF2-40B4-BE49-F238E27FC236}">
                    <a16:creationId xmlns:a16="http://schemas.microsoft.com/office/drawing/2014/main" id="{A336139C-1615-4D0B-929C-4A7B417B57CF}"/>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7" name="Line 154">
                <a:extLst>
                  <a:ext uri="{FF2B5EF4-FFF2-40B4-BE49-F238E27FC236}">
                    <a16:creationId xmlns:a16="http://schemas.microsoft.com/office/drawing/2014/main" id="{05E2F5F9-CC93-41AD-805D-BAB4E882C4A0}"/>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8" name="Line 156">
                <a:extLst>
                  <a:ext uri="{FF2B5EF4-FFF2-40B4-BE49-F238E27FC236}">
                    <a16:creationId xmlns:a16="http://schemas.microsoft.com/office/drawing/2014/main" id="{716B9FC8-A237-440A-921B-430F99EB787F}"/>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9" name="Line 158">
                <a:extLst>
                  <a:ext uri="{FF2B5EF4-FFF2-40B4-BE49-F238E27FC236}">
                    <a16:creationId xmlns:a16="http://schemas.microsoft.com/office/drawing/2014/main" id="{C4E7D6D6-B2BF-4CE0-BF49-6228A23B0350}"/>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0" name="Line 160">
                <a:extLst>
                  <a:ext uri="{FF2B5EF4-FFF2-40B4-BE49-F238E27FC236}">
                    <a16:creationId xmlns:a16="http://schemas.microsoft.com/office/drawing/2014/main" id="{69D14707-DEB5-46C8-84DB-D3D772B14AB7}"/>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1" name="Line 162">
                <a:extLst>
                  <a:ext uri="{FF2B5EF4-FFF2-40B4-BE49-F238E27FC236}">
                    <a16:creationId xmlns:a16="http://schemas.microsoft.com/office/drawing/2014/main" id="{D6E8DCE4-C34C-4F44-88A5-537AEFBDFF26}"/>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2" name="Line 164">
                <a:extLst>
                  <a:ext uri="{FF2B5EF4-FFF2-40B4-BE49-F238E27FC236}">
                    <a16:creationId xmlns:a16="http://schemas.microsoft.com/office/drawing/2014/main" id="{1770D305-05C9-4F3E-829C-437A735D7705}"/>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3" name="Line 166">
                <a:extLst>
                  <a:ext uri="{FF2B5EF4-FFF2-40B4-BE49-F238E27FC236}">
                    <a16:creationId xmlns:a16="http://schemas.microsoft.com/office/drawing/2014/main" id="{AC18F2E7-C4CB-484B-AE5F-0E57884BCADA}"/>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4" name="Line 168">
                <a:extLst>
                  <a:ext uri="{FF2B5EF4-FFF2-40B4-BE49-F238E27FC236}">
                    <a16:creationId xmlns:a16="http://schemas.microsoft.com/office/drawing/2014/main" id="{F2F0DB71-4CD7-4FB5-8854-BC420D85ECA5}"/>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5" name="Line 170">
                <a:extLst>
                  <a:ext uri="{FF2B5EF4-FFF2-40B4-BE49-F238E27FC236}">
                    <a16:creationId xmlns:a16="http://schemas.microsoft.com/office/drawing/2014/main" id="{F5CFF56D-C4C1-47A3-8258-C602B9E29A08}"/>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6" name="Line 172">
                <a:extLst>
                  <a:ext uri="{FF2B5EF4-FFF2-40B4-BE49-F238E27FC236}">
                    <a16:creationId xmlns:a16="http://schemas.microsoft.com/office/drawing/2014/main" id="{B6F715BA-7583-4BD4-81B1-F318EB4F239E}"/>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7" name="Line 174">
                <a:extLst>
                  <a:ext uri="{FF2B5EF4-FFF2-40B4-BE49-F238E27FC236}">
                    <a16:creationId xmlns:a16="http://schemas.microsoft.com/office/drawing/2014/main" id="{B573EF2E-0FC8-4E32-A623-86D501137635}"/>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8" name="Line 176">
                <a:extLst>
                  <a:ext uri="{FF2B5EF4-FFF2-40B4-BE49-F238E27FC236}">
                    <a16:creationId xmlns:a16="http://schemas.microsoft.com/office/drawing/2014/main" id="{875139BF-F659-4F14-85A3-9DFF1FACAE0D}"/>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9" name="Line 178">
                <a:extLst>
                  <a:ext uri="{FF2B5EF4-FFF2-40B4-BE49-F238E27FC236}">
                    <a16:creationId xmlns:a16="http://schemas.microsoft.com/office/drawing/2014/main" id="{C6C9C745-4895-4452-988F-6BE5AF49B6D9}"/>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0" name="Line 180">
                <a:extLst>
                  <a:ext uri="{FF2B5EF4-FFF2-40B4-BE49-F238E27FC236}">
                    <a16:creationId xmlns:a16="http://schemas.microsoft.com/office/drawing/2014/main" id="{752569A2-CD35-4C84-B554-E50C39FCEDA8}"/>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1" name="Line 182">
                <a:extLst>
                  <a:ext uri="{FF2B5EF4-FFF2-40B4-BE49-F238E27FC236}">
                    <a16:creationId xmlns:a16="http://schemas.microsoft.com/office/drawing/2014/main" id="{98F81751-0293-4E32-BB3B-004DEC0089EC}"/>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2" name="Line 184">
                <a:extLst>
                  <a:ext uri="{FF2B5EF4-FFF2-40B4-BE49-F238E27FC236}">
                    <a16:creationId xmlns:a16="http://schemas.microsoft.com/office/drawing/2014/main" id="{55ED0924-B682-49ED-8CBE-AD2E695F9DBC}"/>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3" name="Line 186">
                <a:extLst>
                  <a:ext uri="{FF2B5EF4-FFF2-40B4-BE49-F238E27FC236}">
                    <a16:creationId xmlns:a16="http://schemas.microsoft.com/office/drawing/2014/main" id="{5235A124-E0A9-405A-8CC2-21BA1ED8DC4F}"/>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4" name="Line 188">
                <a:extLst>
                  <a:ext uri="{FF2B5EF4-FFF2-40B4-BE49-F238E27FC236}">
                    <a16:creationId xmlns:a16="http://schemas.microsoft.com/office/drawing/2014/main" id="{F94B900A-CF49-4660-A98C-1452A1A02A48}"/>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5" name="Line 190">
                <a:extLst>
                  <a:ext uri="{FF2B5EF4-FFF2-40B4-BE49-F238E27FC236}">
                    <a16:creationId xmlns:a16="http://schemas.microsoft.com/office/drawing/2014/main" id="{69B32C41-43E4-4DCC-AE34-B305D0947C52}"/>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6" name="Line 192">
                <a:extLst>
                  <a:ext uri="{FF2B5EF4-FFF2-40B4-BE49-F238E27FC236}">
                    <a16:creationId xmlns:a16="http://schemas.microsoft.com/office/drawing/2014/main" id="{F70BB557-694E-40A6-A789-D539FAED7A45}"/>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7" name="Line 194">
                <a:extLst>
                  <a:ext uri="{FF2B5EF4-FFF2-40B4-BE49-F238E27FC236}">
                    <a16:creationId xmlns:a16="http://schemas.microsoft.com/office/drawing/2014/main" id="{47E4B53C-E785-4C2B-A348-C6EC8E14911F}"/>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8" name="Line 196">
                <a:extLst>
                  <a:ext uri="{FF2B5EF4-FFF2-40B4-BE49-F238E27FC236}">
                    <a16:creationId xmlns:a16="http://schemas.microsoft.com/office/drawing/2014/main" id="{1F33514F-2EF4-4331-BA5F-60BB450A9237}"/>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9" name="Line 198">
                <a:extLst>
                  <a:ext uri="{FF2B5EF4-FFF2-40B4-BE49-F238E27FC236}">
                    <a16:creationId xmlns:a16="http://schemas.microsoft.com/office/drawing/2014/main" id="{5965C3CB-F317-44C9-A345-24DB4F8C8C79}"/>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0" name="Line 200">
                <a:extLst>
                  <a:ext uri="{FF2B5EF4-FFF2-40B4-BE49-F238E27FC236}">
                    <a16:creationId xmlns:a16="http://schemas.microsoft.com/office/drawing/2014/main" id="{A83EE1BE-EA64-41D9-95EC-8350BF8EE05B}"/>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1" name="Line 202">
                <a:extLst>
                  <a:ext uri="{FF2B5EF4-FFF2-40B4-BE49-F238E27FC236}">
                    <a16:creationId xmlns:a16="http://schemas.microsoft.com/office/drawing/2014/main" id="{1F6EE955-A826-47D0-AA63-C1EC020BD6E9}"/>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2" name="Line 204">
                <a:extLst>
                  <a:ext uri="{FF2B5EF4-FFF2-40B4-BE49-F238E27FC236}">
                    <a16:creationId xmlns:a16="http://schemas.microsoft.com/office/drawing/2014/main" id="{D845EAEC-2D2E-4779-BE01-C8F21DE173BC}"/>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3" name="Line 206">
                <a:extLst>
                  <a:ext uri="{FF2B5EF4-FFF2-40B4-BE49-F238E27FC236}">
                    <a16:creationId xmlns:a16="http://schemas.microsoft.com/office/drawing/2014/main" id="{64BD5CF0-3A07-45D0-B799-603C17C4DDF5}"/>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4" name="Line 208">
                <a:extLst>
                  <a:ext uri="{FF2B5EF4-FFF2-40B4-BE49-F238E27FC236}">
                    <a16:creationId xmlns:a16="http://schemas.microsoft.com/office/drawing/2014/main" id="{C5DFA7AD-75B0-4F93-89F9-F8BD1309AC82}"/>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5" name="Line 210">
                <a:extLst>
                  <a:ext uri="{FF2B5EF4-FFF2-40B4-BE49-F238E27FC236}">
                    <a16:creationId xmlns:a16="http://schemas.microsoft.com/office/drawing/2014/main" id="{5EE1BFEF-8853-4D3F-96F5-44055BFBA9A4}"/>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6" name="Line 212">
                <a:extLst>
                  <a:ext uri="{FF2B5EF4-FFF2-40B4-BE49-F238E27FC236}">
                    <a16:creationId xmlns:a16="http://schemas.microsoft.com/office/drawing/2014/main" id="{BBBC4FB5-7D37-46A6-9429-E34C6672661C}"/>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7" name="Line 214">
                <a:extLst>
                  <a:ext uri="{FF2B5EF4-FFF2-40B4-BE49-F238E27FC236}">
                    <a16:creationId xmlns:a16="http://schemas.microsoft.com/office/drawing/2014/main" id="{E5586302-512E-47AE-B087-6179B8DFE8E2}"/>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8" name="Line 216">
                <a:extLst>
                  <a:ext uri="{FF2B5EF4-FFF2-40B4-BE49-F238E27FC236}">
                    <a16:creationId xmlns:a16="http://schemas.microsoft.com/office/drawing/2014/main" id="{F37EB0B4-E2E0-42BB-85AD-EE60AA278E41}"/>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9" name="Line 218">
                <a:extLst>
                  <a:ext uri="{FF2B5EF4-FFF2-40B4-BE49-F238E27FC236}">
                    <a16:creationId xmlns:a16="http://schemas.microsoft.com/office/drawing/2014/main" id="{C839FA3E-5F04-4D3C-BF73-216D47B2CE85}"/>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0" name="Line 220">
                <a:extLst>
                  <a:ext uri="{FF2B5EF4-FFF2-40B4-BE49-F238E27FC236}">
                    <a16:creationId xmlns:a16="http://schemas.microsoft.com/office/drawing/2014/main" id="{466FDD6D-5DF7-4613-8EF7-42B2DDE4F78C}"/>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1" name="Line 222">
                <a:extLst>
                  <a:ext uri="{FF2B5EF4-FFF2-40B4-BE49-F238E27FC236}">
                    <a16:creationId xmlns:a16="http://schemas.microsoft.com/office/drawing/2014/main" id="{7FC4BCEB-8E6C-487B-9C79-2CFC90159AC9}"/>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2" name="Line 224">
                <a:extLst>
                  <a:ext uri="{FF2B5EF4-FFF2-40B4-BE49-F238E27FC236}">
                    <a16:creationId xmlns:a16="http://schemas.microsoft.com/office/drawing/2014/main" id="{8F587549-6B98-4A8C-8266-77C3AB44D242}"/>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3" name="Line 226">
                <a:extLst>
                  <a:ext uri="{FF2B5EF4-FFF2-40B4-BE49-F238E27FC236}">
                    <a16:creationId xmlns:a16="http://schemas.microsoft.com/office/drawing/2014/main" id="{D0F0C6AD-676B-4871-97B8-19FDA3B0DEC4}"/>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4" name="Line 228">
                <a:extLst>
                  <a:ext uri="{FF2B5EF4-FFF2-40B4-BE49-F238E27FC236}">
                    <a16:creationId xmlns:a16="http://schemas.microsoft.com/office/drawing/2014/main" id="{2740FAC5-4363-48EF-A99E-E337094B7AB1}"/>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5" name="Line 146">
                <a:extLst>
                  <a:ext uri="{FF2B5EF4-FFF2-40B4-BE49-F238E27FC236}">
                    <a16:creationId xmlns:a16="http://schemas.microsoft.com/office/drawing/2014/main" id="{37761899-4DC5-4C6E-81BF-194C8384EDB5}"/>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6" name="Line 204">
                <a:extLst>
                  <a:ext uri="{FF2B5EF4-FFF2-40B4-BE49-F238E27FC236}">
                    <a16:creationId xmlns:a16="http://schemas.microsoft.com/office/drawing/2014/main" id="{F09CFD66-2892-4333-B400-0C9F00A2B2B0}"/>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2" name="Group 11">
              <a:extLst>
                <a:ext uri="{FF2B5EF4-FFF2-40B4-BE49-F238E27FC236}">
                  <a16:creationId xmlns:a16="http://schemas.microsoft.com/office/drawing/2014/main" id="{26943C02-6507-43B7-9086-E8B750D6C615}"/>
                </a:ext>
              </a:extLst>
            </p:cNvPr>
            <p:cNvGrpSpPr/>
            <p:nvPr userDrawn="1"/>
          </p:nvGrpSpPr>
          <p:grpSpPr bwMode="gray">
            <a:xfrm>
              <a:off x="0" y="6948152"/>
              <a:ext cx="12192000" cy="232538"/>
              <a:chOff x="0" y="-319423"/>
              <a:chExt cx="12192000" cy="232538"/>
            </a:xfrm>
          </p:grpSpPr>
          <p:sp>
            <p:nvSpPr>
              <p:cNvPr id="39" name="Line 146">
                <a:extLst>
                  <a:ext uri="{FF2B5EF4-FFF2-40B4-BE49-F238E27FC236}">
                    <a16:creationId xmlns:a16="http://schemas.microsoft.com/office/drawing/2014/main" id="{4CE37BDA-63D3-4798-AA99-EB286DBE8A99}"/>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0" name="Line 148">
                <a:extLst>
                  <a:ext uri="{FF2B5EF4-FFF2-40B4-BE49-F238E27FC236}">
                    <a16:creationId xmlns:a16="http://schemas.microsoft.com/office/drawing/2014/main" id="{CE239325-579F-4483-98E5-C9F26A6AF83D}"/>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1" name="Line 150">
                <a:extLst>
                  <a:ext uri="{FF2B5EF4-FFF2-40B4-BE49-F238E27FC236}">
                    <a16:creationId xmlns:a16="http://schemas.microsoft.com/office/drawing/2014/main" id="{20B1A90B-84CD-4A1A-BA2E-F320A13781A8}"/>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2" name="Line 152">
                <a:extLst>
                  <a:ext uri="{FF2B5EF4-FFF2-40B4-BE49-F238E27FC236}">
                    <a16:creationId xmlns:a16="http://schemas.microsoft.com/office/drawing/2014/main" id="{34227BDC-ACB3-45DA-987D-74BC05BD6E60}"/>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3" name="Line 154">
                <a:extLst>
                  <a:ext uri="{FF2B5EF4-FFF2-40B4-BE49-F238E27FC236}">
                    <a16:creationId xmlns:a16="http://schemas.microsoft.com/office/drawing/2014/main" id="{5870A6B3-FDE3-4968-8A2E-3128F4ADA43C}"/>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4" name="Line 156">
                <a:extLst>
                  <a:ext uri="{FF2B5EF4-FFF2-40B4-BE49-F238E27FC236}">
                    <a16:creationId xmlns:a16="http://schemas.microsoft.com/office/drawing/2014/main" id="{1407A0B3-F23B-4DE5-B985-D934BF0943BD}"/>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5" name="Line 158">
                <a:extLst>
                  <a:ext uri="{FF2B5EF4-FFF2-40B4-BE49-F238E27FC236}">
                    <a16:creationId xmlns:a16="http://schemas.microsoft.com/office/drawing/2014/main" id="{D6742EED-CC05-4193-AE2C-162A03C72FD1}"/>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6" name="Line 160">
                <a:extLst>
                  <a:ext uri="{FF2B5EF4-FFF2-40B4-BE49-F238E27FC236}">
                    <a16:creationId xmlns:a16="http://schemas.microsoft.com/office/drawing/2014/main" id="{8B2673B7-E13D-4AD2-B70B-9E6EE761D43D}"/>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7" name="Line 162">
                <a:extLst>
                  <a:ext uri="{FF2B5EF4-FFF2-40B4-BE49-F238E27FC236}">
                    <a16:creationId xmlns:a16="http://schemas.microsoft.com/office/drawing/2014/main" id="{EF427DBA-0B5D-4493-BCA2-1CBCB9BDC044}"/>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8" name="Line 164">
                <a:extLst>
                  <a:ext uri="{FF2B5EF4-FFF2-40B4-BE49-F238E27FC236}">
                    <a16:creationId xmlns:a16="http://schemas.microsoft.com/office/drawing/2014/main" id="{A69F03EB-A009-482C-AC00-87CC580BBAFF}"/>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9" name="Line 166">
                <a:extLst>
                  <a:ext uri="{FF2B5EF4-FFF2-40B4-BE49-F238E27FC236}">
                    <a16:creationId xmlns:a16="http://schemas.microsoft.com/office/drawing/2014/main" id="{2598C2C1-2568-458B-AB98-5E91B58FC2FB}"/>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0" name="Line 168">
                <a:extLst>
                  <a:ext uri="{FF2B5EF4-FFF2-40B4-BE49-F238E27FC236}">
                    <a16:creationId xmlns:a16="http://schemas.microsoft.com/office/drawing/2014/main" id="{D1B91C94-1152-402C-9845-B413DD443D59}"/>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1" name="Line 170">
                <a:extLst>
                  <a:ext uri="{FF2B5EF4-FFF2-40B4-BE49-F238E27FC236}">
                    <a16:creationId xmlns:a16="http://schemas.microsoft.com/office/drawing/2014/main" id="{1E544D1E-8258-4D1E-94AE-CEF5751C116B}"/>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2" name="Line 172">
                <a:extLst>
                  <a:ext uri="{FF2B5EF4-FFF2-40B4-BE49-F238E27FC236}">
                    <a16:creationId xmlns:a16="http://schemas.microsoft.com/office/drawing/2014/main" id="{B252831E-D628-4F87-9137-B16ECD518F28}"/>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3" name="Line 174">
                <a:extLst>
                  <a:ext uri="{FF2B5EF4-FFF2-40B4-BE49-F238E27FC236}">
                    <a16:creationId xmlns:a16="http://schemas.microsoft.com/office/drawing/2014/main" id="{0AED1629-2828-4280-8C4D-440BE568790E}"/>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4" name="Line 176">
                <a:extLst>
                  <a:ext uri="{FF2B5EF4-FFF2-40B4-BE49-F238E27FC236}">
                    <a16:creationId xmlns:a16="http://schemas.microsoft.com/office/drawing/2014/main" id="{1E1846B8-7C24-419D-88A5-C8AB44661789}"/>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5" name="Line 178">
                <a:extLst>
                  <a:ext uri="{FF2B5EF4-FFF2-40B4-BE49-F238E27FC236}">
                    <a16:creationId xmlns:a16="http://schemas.microsoft.com/office/drawing/2014/main" id="{B8CE7AB3-348F-43B9-83DE-BB4FAA681091}"/>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6" name="Line 180">
                <a:extLst>
                  <a:ext uri="{FF2B5EF4-FFF2-40B4-BE49-F238E27FC236}">
                    <a16:creationId xmlns:a16="http://schemas.microsoft.com/office/drawing/2014/main" id="{E674C27A-69A2-49C9-ACFD-3A3D1D314442}"/>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7" name="Line 182">
                <a:extLst>
                  <a:ext uri="{FF2B5EF4-FFF2-40B4-BE49-F238E27FC236}">
                    <a16:creationId xmlns:a16="http://schemas.microsoft.com/office/drawing/2014/main" id="{19FA93A8-9FE3-4A66-B8B5-430B21081703}"/>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8" name="Line 184">
                <a:extLst>
                  <a:ext uri="{FF2B5EF4-FFF2-40B4-BE49-F238E27FC236}">
                    <a16:creationId xmlns:a16="http://schemas.microsoft.com/office/drawing/2014/main" id="{D7AA3624-4D3F-4123-AB8D-E0A5D222F4E4}"/>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9" name="Line 186">
                <a:extLst>
                  <a:ext uri="{FF2B5EF4-FFF2-40B4-BE49-F238E27FC236}">
                    <a16:creationId xmlns:a16="http://schemas.microsoft.com/office/drawing/2014/main" id="{BAAC8508-31A8-4E7F-845C-D3320A2AB80B}"/>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0" name="Line 188">
                <a:extLst>
                  <a:ext uri="{FF2B5EF4-FFF2-40B4-BE49-F238E27FC236}">
                    <a16:creationId xmlns:a16="http://schemas.microsoft.com/office/drawing/2014/main" id="{71B5C7C2-B4C8-40C4-B6BA-6C970C1EA015}"/>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1" name="Line 190">
                <a:extLst>
                  <a:ext uri="{FF2B5EF4-FFF2-40B4-BE49-F238E27FC236}">
                    <a16:creationId xmlns:a16="http://schemas.microsoft.com/office/drawing/2014/main" id="{FE1B90F0-6BA0-48D2-BF83-6B3D2B1E834E}"/>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2" name="Line 192">
                <a:extLst>
                  <a:ext uri="{FF2B5EF4-FFF2-40B4-BE49-F238E27FC236}">
                    <a16:creationId xmlns:a16="http://schemas.microsoft.com/office/drawing/2014/main" id="{DF1EBECC-3844-4020-96D6-E1AA1F993193}"/>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3" name="Line 194">
                <a:extLst>
                  <a:ext uri="{FF2B5EF4-FFF2-40B4-BE49-F238E27FC236}">
                    <a16:creationId xmlns:a16="http://schemas.microsoft.com/office/drawing/2014/main" id="{EC53F998-C6AE-4003-B99F-A2BE1EB41484}"/>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4" name="Line 196">
                <a:extLst>
                  <a:ext uri="{FF2B5EF4-FFF2-40B4-BE49-F238E27FC236}">
                    <a16:creationId xmlns:a16="http://schemas.microsoft.com/office/drawing/2014/main" id="{BC7162FD-1D56-401E-86AB-115F7C8A228F}"/>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5" name="Line 198">
                <a:extLst>
                  <a:ext uri="{FF2B5EF4-FFF2-40B4-BE49-F238E27FC236}">
                    <a16:creationId xmlns:a16="http://schemas.microsoft.com/office/drawing/2014/main" id="{7455EFFF-598C-4B83-A843-321A2C050EAD}"/>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6" name="Line 200">
                <a:extLst>
                  <a:ext uri="{FF2B5EF4-FFF2-40B4-BE49-F238E27FC236}">
                    <a16:creationId xmlns:a16="http://schemas.microsoft.com/office/drawing/2014/main" id="{29501B6A-8A0D-4857-84F7-031059F543C3}"/>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7" name="Line 202">
                <a:extLst>
                  <a:ext uri="{FF2B5EF4-FFF2-40B4-BE49-F238E27FC236}">
                    <a16:creationId xmlns:a16="http://schemas.microsoft.com/office/drawing/2014/main" id="{95F7E606-8B17-417A-ABFD-9BD20AEA457B}"/>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8" name="Line 204">
                <a:extLst>
                  <a:ext uri="{FF2B5EF4-FFF2-40B4-BE49-F238E27FC236}">
                    <a16:creationId xmlns:a16="http://schemas.microsoft.com/office/drawing/2014/main" id="{33BD3111-BE1F-4D2A-9076-07A70722CCA3}"/>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9" name="Line 206">
                <a:extLst>
                  <a:ext uri="{FF2B5EF4-FFF2-40B4-BE49-F238E27FC236}">
                    <a16:creationId xmlns:a16="http://schemas.microsoft.com/office/drawing/2014/main" id="{E47B3A46-7158-486B-B539-1CFD1B676B5C}"/>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0" name="Line 208">
                <a:extLst>
                  <a:ext uri="{FF2B5EF4-FFF2-40B4-BE49-F238E27FC236}">
                    <a16:creationId xmlns:a16="http://schemas.microsoft.com/office/drawing/2014/main" id="{43B96FE3-E743-4641-A033-B277C2466EF3}"/>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1" name="Line 210">
                <a:extLst>
                  <a:ext uri="{FF2B5EF4-FFF2-40B4-BE49-F238E27FC236}">
                    <a16:creationId xmlns:a16="http://schemas.microsoft.com/office/drawing/2014/main" id="{E3E40324-7538-4CA4-863D-8795DBACA649}"/>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2" name="Line 212">
                <a:extLst>
                  <a:ext uri="{FF2B5EF4-FFF2-40B4-BE49-F238E27FC236}">
                    <a16:creationId xmlns:a16="http://schemas.microsoft.com/office/drawing/2014/main" id="{82959CEA-BAB7-473F-A545-6C8B73D83D61}"/>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3" name="Line 214">
                <a:extLst>
                  <a:ext uri="{FF2B5EF4-FFF2-40B4-BE49-F238E27FC236}">
                    <a16:creationId xmlns:a16="http://schemas.microsoft.com/office/drawing/2014/main" id="{9F0973A4-7453-4006-9D02-AE8A81CB7B90}"/>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4" name="Line 216">
                <a:extLst>
                  <a:ext uri="{FF2B5EF4-FFF2-40B4-BE49-F238E27FC236}">
                    <a16:creationId xmlns:a16="http://schemas.microsoft.com/office/drawing/2014/main" id="{375CF136-F7CA-4B4D-9F89-7D89BC890A51}"/>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5" name="Line 218">
                <a:extLst>
                  <a:ext uri="{FF2B5EF4-FFF2-40B4-BE49-F238E27FC236}">
                    <a16:creationId xmlns:a16="http://schemas.microsoft.com/office/drawing/2014/main" id="{96332D5C-F921-49A0-B28C-64C5B512FFD7}"/>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6" name="Line 220">
                <a:extLst>
                  <a:ext uri="{FF2B5EF4-FFF2-40B4-BE49-F238E27FC236}">
                    <a16:creationId xmlns:a16="http://schemas.microsoft.com/office/drawing/2014/main" id="{35DA4558-27FF-48A6-A9C5-C8AA92BEEA6D}"/>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7" name="Line 222">
                <a:extLst>
                  <a:ext uri="{FF2B5EF4-FFF2-40B4-BE49-F238E27FC236}">
                    <a16:creationId xmlns:a16="http://schemas.microsoft.com/office/drawing/2014/main" id="{D011CE2D-29BE-4C30-BB8C-42ACE9BE29D6}"/>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8" name="Line 224">
                <a:extLst>
                  <a:ext uri="{FF2B5EF4-FFF2-40B4-BE49-F238E27FC236}">
                    <a16:creationId xmlns:a16="http://schemas.microsoft.com/office/drawing/2014/main" id="{86954F5A-06A6-4283-A5F3-EF79DE048D2E}"/>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9" name="Line 226">
                <a:extLst>
                  <a:ext uri="{FF2B5EF4-FFF2-40B4-BE49-F238E27FC236}">
                    <a16:creationId xmlns:a16="http://schemas.microsoft.com/office/drawing/2014/main" id="{013F2F0A-345E-4B76-A199-B0C26871B7A9}"/>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0" name="Line 228">
                <a:extLst>
                  <a:ext uri="{FF2B5EF4-FFF2-40B4-BE49-F238E27FC236}">
                    <a16:creationId xmlns:a16="http://schemas.microsoft.com/office/drawing/2014/main" id="{F409C364-8B96-4FD8-9A39-D4736283F3E2}"/>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1" name="Line 146">
                <a:extLst>
                  <a:ext uri="{FF2B5EF4-FFF2-40B4-BE49-F238E27FC236}">
                    <a16:creationId xmlns:a16="http://schemas.microsoft.com/office/drawing/2014/main" id="{08062CD7-D3D4-45D4-811D-6A9515C2E6AB}"/>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2" name="Line 204">
                <a:extLst>
                  <a:ext uri="{FF2B5EF4-FFF2-40B4-BE49-F238E27FC236}">
                    <a16:creationId xmlns:a16="http://schemas.microsoft.com/office/drawing/2014/main" id="{A5E619D6-28C7-4750-82C8-C78C1CF435F0}"/>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3" name="Group 12">
              <a:extLst>
                <a:ext uri="{FF2B5EF4-FFF2-40B4-BE49-F238E27FC236}">
                  <a16:creationId xmlns:a16="http://schemas.microsoft.com/office/drawing/2014/main" id="{DA5AF6E9-57CB-4331-8315-A85A551EAFC7}"/>
                </a:ext>
              </a:extLst>
            </p:cNvPr>
            <p:cNvGrpSpPr/>
            <p:nvPr userDrawn="1"/>
          </p:nvGrpSpPr>
          <p:grpSpPr bwMode="gray">
            <a:xfrm>
              <a:off x="12276481" y="0"/>
              <a:ext cx="240289" cy="6858000"/>
              <a:chOff x="-319714" y="0"/>
              <a:chExt cx="240289" cy="6858000"/>
            </a:xfrm>
          </p:grpSpPr>
          <p:sp>
            <p:nvSpPr>
              <p:cNvPr id="14" name="Line 230">
                <a:extLst>
                  <a:ext uri="{FF2B5EF4-FFF2-40B4-BE49-F238E27FC236}">
                    <a16:creationId xmlns:a16="http://schemas.microsoft.com/office/drawing/2014/main" id="{AEFBFBA9-9149-4681-8CD8-D5C7CD1B473B}"/>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 name="Line 232">
                <a:extLst>
                  <a:ext uri="{FF2B5EF4-FFF2-40B4-BE49-F238E27FC236}">
                    <a16:creationId xmlns:a16="http://schemas.microsoft.com/office/drawing/2014/main" id="{6642CA17-D5E2-4433-ADDE-A6301EAF182B}"/>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 name="Line 234">
                <a:extLst>
                  <a:ext uri="{FF2B5EF4-FFF2-40B4-BE49-F238E27FC236}">
                    <a16:creationId xmlns:a16="http://schemas.microsoft.com/office/drawing/2014/main" id="{8CC3ACA1-D0A3-47D8-92BB-0C74A607D4DB}"/>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7" name="Line 236">
                <a:extLst>
                  <a:ext uri="{FF2B5EF4-FFF2-40B4-BE49-F238E27FC236}">
                    <a16:creationId xmlns:a16="http://schemas.microsoft.com/office/drawing/2014/main" id="{8F9905C7-A28F-4643-AA1C-2AD14669CAE6}"/>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 name="Line 238">
                <a:extLst>
                  <a:ext uri="{FF2B5EF4-FFF2-40B4-BE49-F238E27FC236}">
                    <a16:creationId xmlns:a16="http://schemas.microsoft.com/office/drawing/2014/main" id="{EE870611-979E-4587-B8D2-4EAD771D67F8}"/>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 name="Line 240">
                <a:extLst>
                  <a:ext uri="{FF2B5EF4-FFF2-40B4-BE49-F238E27FC236}">
                    <a16:creationId xmlns:a16="http://schemas.microsoft.com/office/drawing/2014/main" id="{A0B65107-EABA-4EE1-B426-0011E9337DF9}"/>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 name="Line 244">
                <a:extLst>
                  <a:ext uri="{FF2B5EF4-FFF2-40B4-BE49-F238E27FC236}">
                    <a16:creationId xmlns:a16="http://schemas.microsoft.com/office/drawing/2014/main" id="{E2D5DF14-4603-4E11-85C4-E91EF678AD27}"/>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 name="Line 246">
                <a:extLst>
                  <a:ext uri="{FF2B5EF4-FFF2-40B4-BE49-F238E27FC236}">
                    <a16:creationId xmlns:a16="http://schemas.microsoft.com/office/drawing/2014/main" id="{D662226A-2C7D-44B7-BE17-082C6D4FAA91}"/>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 name="Line 250">
                <a:extLst>
                  <a:ext uri="{FF2B5EF4-FFF2-40B4-BE49-F238E27FC236}">
                    <a16:creationId xmlns:a16="http://schemas.microsoft.com/office/drawing/2014/main" id="{2E6A6AE8-19E7-41D5-A606-EA0D8F179F12}"/>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 name="Line 252">
                <a:extLst>
                  <a:ext uri="{FF2B5EF4-FFF2-40B4-BE49-F238E27FC236}">
                    <a16:creationId xmlns:a16="http://schemas.microsoft.com/office/drawing/2014/main" id="{29D4204A-F7FB-44E1-8314-7E6E3B07BA5D}"/>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 name="Line 254">
                <a:extLst>
                  <a:ext uri="{FF2B5EF4-FFF2-40B4-BE49-F238E27FC236}">
                    <a16:creationId xmlns:a16="http://schemas.microsoft.com/office/drawing/2014/main" id="{5C60E1CF-9533-476E-8A3B-C9699F068332}"/>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 name="Line 256">
                <a:extLst>
                  <a:ext uri="{FF2B5EF4-FFF2-40B4-BE49-F238E27FC236}">
                    <a16:creationId xmlns:a16="http://schemas.microsoft.com/office/drawing/2014/main" id="{50111AC1-204D-4341-81B3-513C10FF9E18}"/>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 name="Line 258">
                <a:extLst>
                  <a:ext uri="{FF2B5EF4-FFF2-40B4-BE49-F238E27FC236}">
                    <a16:creationId xmlns:a16="http://schemas.microsoft.com/office/drawing/2014/main" id="{5AE2FFD9-1B41-47DF-A618-FD6D9493DF64}"/>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 name="Line 260">
                <a:extLst>
                  <a:ext uri="{FF2B5EF4-FFF2-40B4-BE49-F238E27FC236}">
                    <a16:creationId xmlns:a16="http://schemas.microsoft.com/office/drawing/2014/main" id="{8606843B-D33D-490F-9E87-9DD60CD8066C}"/>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 name="Line 262">
                <a:extLst>
                  <a:ext uri="{FF2B5EF4-FFF2-40B4-BE49-F238E27FC236}">
                    <a16:creationId xmlns:a16="http://schemas.microsoft.com/office/drawing/2014/main" id="{00674985-A244-4806-A755-F687EF65428B}"/>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 name="Line 264">
                <a:extLst>
                  <a:ext uri="{FF2B5EF4-FFF2-40B4-BE49-F238E27FC236}">
                    <a16:creationId xmlns:a16="http://schemas.microsoft.com/office/drawing/2014/main" id="{E0A37C93-7691-4BDC-8A60-7E47D36BA9F7}"/>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0" name="Line 266">
                <a:extLst>
                  <a:ext uri="{FF2B5EF4-FFF2-40B4-BE49-F238E27FC236}">
                    <a16:creationId xmlns:a16="http://schemas.microsoft.com/office/drawing/2014/main" id="{EFAC3395-72A1-4FC9-9C43-85CF4CDD30CE}"/>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1" name="Line 268">
                <a:extLst>
                  <a:ext uri="{FF2B5EF4-FFF2-40B4-BE49-F238E27FC236}">
                    <a16:creationId xmlns:a16="http://schemas.microsoft.com/office/drawing/2014/main" id="{26783745-E93E-4BF4-8986-C2AED8851FB4}"/>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2" name="Line 270">
                <a:extLst>
                  <a:ext uri="{FF2B5EF4-FFF2-40B4-BE49-F238E27FC236}">
                    <a16:creationId xmlns:a16="http://schemas.microsoft.com/office/drawing/2014/main" id="{EE77D2BF-9687-4B9D-84B3-4FE6AC0C899A}"/>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3" name="Line 272">
                <a:extLst>
                  <a:ext uri="{FF2B5EF4-FFF2-40B4-BE49-F238E27FC236}">
                    <a16:creationId xmlns:a16="http://schemas.microsoft.com/office/drawing/2014/main" id="{11463E11-5B9E-4860-BEFE-8A96987E6537}"/>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4" name="Line 274">
                <a:extLst>
                  <a:ext uri="{FF2B5EF4-FFF2-40B4-BE49-F238E27FC236}">
                    <a16:creationId xmlns:a16="http://schemas.microsoft.com/office/drawing/2014/main" id="{1C1C41E4-16EE-47A7-A05C-445F7C7FEDEB}"/>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5" name="Line 276">
                <a:extLst>
                  <a:ext uri="{FF2B5EF4-FFF2-40B4-BE49-F238E27FC236}">
                    <a16:creationId xmlns:a16="http://schemas.microsoft.com/office/drawing/2014/main" id="{AFEA69D9-8859-4C09-B0B9-EE157BC39E5F}"/>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6" name="Line 278">
                <a:extLst>
                  <a:ext uri="{FF2B5EF4-FFF2-40B4-BE49-F238E27FC236}">
                    <a16:creationId xmlns:a16="http://schemas.microsoft.com/office/drawing/2014/main" id="{41CE6126-569B-46CD-9504-2E4FB95D6EC3}"/>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7" name="Line 256">
                <a:extLst>
                  <a:ext uri="{FF2B5EF4-FFF2-40B4-BE49-F238E27FC236}">
                    <a16:creationId xmlns:a16="http://schemas.microsoft.com/office/drawing/2014/main" id="{A720DABE-CBA0-4F41-B755-52166E228A26}"/>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8" name="Line 234">
                <a:extLst>
                  <a:ext uri="{FF2B5EF4-FFF2-40B4-BE49-F238E27FC236}">
                    <a16:creationId xmlns:a16="http://schemas.microsoft.com/office/drawing/2014/main" id="{844C7BA2-1B45-4D7E-9B5E-693586C950EC}"/>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154" name="Content Placeholder 1">
            <a:extLst>
              <a:ext uri="{FF2B5EF4-FFF2-40B4-BE49-F238E27FC236}">
                <a16:creationId xmlns:a16="http://schemas.microsoft.com/office/drawing/2014/main" id="{A67C7230-BDB4-47B2-A8BE-6F4C4A5C5FBE}"/>
              </a:ext>
            </a:extLst>
          </p:cNvPr>
          <p:cNvSpPr txBox="1">
            <a:spLocks/>
          </p:cNvSpPr>
          <p:nvPr userDrawn="1"/>
        </p:nvSpPr>
        <p:spPr bwMode="gray">
          <a:xfrm>
            <a:off x="-3164400" y="0"/>
            <a:ext cx="2804400" cy="5114862"/>
          </a:xfrm>
          <a:prstGeom prst="rect">
            <a:avLst/>
          </a:prstGeom>
        </p:spPr>
        <p:txBody>
          <a:bodyPr lIns="0" tIns="0" rIns="0" bIns="0">
            <a:sp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dirty="0">
                <a:solidFill>
                  <a:schemeClr val="tx1"/>
                </a:solidFill>
              </a:rPr>
              <a:t>Gebruik van afbeeldingen als achtergrond</a:t>
            </a:r>
          </a:p>
          <a:p>
            <a:pPr algn="l">
              <a:spcBef>
                <a:spcPts val="0"/>
              </a:spcBef>
            </a:pPr>
            <a:endParaRPr lang="nl-NL" sz="1100" b="1" dirty="0">
              <a:solidFill>
                <a:schemeClr val="tx1"/>
              </a:solidFill>
            </a:endParaRPr>
          </a:p>
          <a:p>
            <a:pPr marL="171450" indent="-171450" algn="l">
              <a:spcBef>
                <a:spcPts val="0"/>
              </a:spcBef>
              <a:buFont typeface="Arial" panose="020B0604020202020204" pitchFamily="34" charset="0"/>
              <a:buChar char="•"/>
            </a:pPr>
            <a:r>
              <a:rPr lang="nl-NL" sz="1100" b="0" dirty="0">
                <a:solidFill>
                  <a:schemeClr val="tx1"/>
                </a:solidFill>
              </a:rPr>
              <a:t>Klik op het grijze afbeeldingsveld</a:t>
            </a:r>
          </a:p>
          <a:p>
            <a:pPr marL="171450" indent="-171450" algn="l">
              <a:spcBef>
                <a:spcPts val="0"/>
              </a:spcBef>
              <a:buFont typeface="Arial" panose="020B0604020202020204" pitchFamily="34" charset="0"/>
              <a:buChar char="•"/>
            </a:pPr>
            <a:r>
              <a:rPr lang="nl-NL" sz="1100" b="0" dirty="0">
                <a:solidFill>
                  <a:schemeClr val="tx1"/>
                </a:solidFill>
              </a:rPr>
              <a:t>Ga nu naar </a:t>
            </a:r>
            <a:r>
              <a:rPr lang="nl-NL" sz="1100" b="1" dirty="0">
                <a:solidFill>
                  <a:schemeClr val="tx1"/>
                </a:solidFill>
              </a:rPr>
              <a:t>‘Invoegen’ </a:t>
            </a:r>
            <a:r>
              <a:rPr lang="nl-NL" sz="1100" b="0" dirty="0">
                <a:solidFill>
                  <a:schemeClr val="tx1"/>
                </a:solidFill>
              </a:rPr>
              <a:t>en kies </a:t>
            </a:r>
            <a:r>
              <a:rPr lang="nl-NL" sz="1100" b="1" dirty="0">
                <a:solidFill>
                  <a:schemeClr val="tx1"/>
                </a:solidFill>
              </a:rPr>
              <a:t>‘Afbeeldingen’</a:t>
            </a:r>
            <a:r>
              <a:rPr lang="nl-NL" sz="1100" b="0" dirty="0">
                <a:solidFill>
                  <a:schemeClr val="tx1"/>
                </a:solidFill>
              </a:rPr>
              <a:t>. </a:t>
            </a:r>
          </a:p>
          <a:p>
            <a:pPr marL="171450" indent="-171450" algn="l">
              <a:spcBef>
                <a:spcPts val="0"/>
              </a:spcBef>
              <a:buFont typeface="Arial" panose="020B0604020202020204" pitchFamily="34" charset="0"/>
              <a:buChar char="•"/>
            </a:pPr>
            <a:r>
              <a:rPr lang="nl-NL" sz="1100" b="0" dirty="0">
                <a:solidFill>
                  <a:schemeClr val="tx1"/>
                </a:solidFill>
              </a:rPr>
              <a:t>Kies een afbeelding, klik op </a:t>
            </a:r>
            <a:r>
              <a:rPr lang="nl-NL" sz="1100" b="1" dirty="0">
                <a:solidFill>
                  <a:schemeClr val="tx1"/>
                </a:solidFill>
              </a:rPr>
              <a:t>‘Invoegen’ </a:t>
            </a:r>
            <a:r>
              <a:rPr lang="nl-NL" sz="1100" b="0" dirty="0">
                <a:solidFill>
                  <a:schemeClr val="tx1"/>
                </a:solidFill>
              </a:rPr>
              <a:t>en de afbeelding wordt geplaatst.</a:t>
            </a:r>
          </a:p>
          <a:p>
            <a:pPr marL="171450" indent="-171450" algn="l">
              <a:spcBef>
                <a:spcPts val="0"/>
              </a:spcBef>
              <a:buFont typeface="Arial" panose="020B0604020202020204" pitchFamily="34" charset="0"/>
              <a:buChar char="•"/>
            </a:pPr>
            <a:r>
              <a:rPr lang="nl-NL" sz="1100" b="0" dirty="0">
                <a:solidFill>
                  <a:schemeClr val="tx1"/>
                </a:solidFill>
              </a:rPr>
              <a:t>Wil je een uitsnede maken, selecteer dan de foto door erop te klikken en gebruik de </a:t>
            </a:r>
            <a:r>
              <a:rPr lang="nl-NL" sz="1100" b="0" dirty="0" err="1">
                <a:solidFill>
                  <a:schemeClr val="tx1"/>
                </a:solidFill>
              </a:rPr>
              <a:t>crop</a:t>
            </a:r>
            <a:r>
              <a:rPr lang="nl-NL" sz="1100" b="0" dirty="0">
                <a:solidFill>
                  <a:schemeClr val="tx1"/>
                </a:solidFill>
              </a:rPr>
              <a:t>- functie onder </a:t>
            </a:r>
            <a:r>
              <a:rPr lang="nl-NL" sz="1100" b="1" dirty="0">
                <a:solidFill>
                  <a:schemeClr val="tx1"/>
                </a:solidFill>
              </a:rPr>
              <a:t>‘Opmaak’/’Bijsnijden’</a:t>
            </a:r>
            <a:r>
              <a:rPr lang="nl-NL" sz="1100" b="0" dirty="0">
                <a:solidFill>
                  <a:schemeClr val="tx1"/>
                </a:solidFill>
              </a:rPr>
              <a:t>.</a:t>
            </a:r>
          </a:p>
          <a:p>
            <a:pPr marL="171450" indent="-171450" algn="l">
              <a:spcBef>
                <a:spcPts val="0"/>
              </a:spcBef>
              <a:buFont typeface="Arial" panose="020B0604020202020204" pitchFamily="34" charset="0"/>
              <a:buChar char="•"/>
            </a:pPr>
            <a:endParaRPr lang="nl-NL" sz="1100" b="0" dirty="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dirty="0">
                <a:solidFill>
                  <a:schemeClr val="tx1"/>
                </a:solidFill>
              </a:rPr>
              <a:t>Foto’s kun je kiezen uit de</a:t>
            </a:r>
            <a:r>
              <a:rPr lang="nl-NL" sz="1100" b="0" baseline="0" dirty="0">
                <a:solidFill>
                  <a:schemeClr val="tx1"/>
                </a:solidFill>
              </a:rPr>
              <a:t> </a:t>
            </a:r>
            <a:r>
              <a:rPr lang="nl-NL" sz="1100" b="1" baseline="0" dirty="0">
                <a:solidFill>
                  <a:schemeClr val="tx1"/>
                </a:solidFill>
              </a:rPr>
              <a:t>Mediabank in het UWV Communicatieportaal</a:t>
            </a:r>
            <a:r>
              <a:rPr lang="nl-NL" sz="1100" b="0" baseline="0" dirty="0">
                <a:solidFill>
                  <a:schemeClr val="tx1"/>
                </a:solidFill>
              </a:rPr>
              <a:t>. Deze foto’s zijn van hoge kwaliteit en hiervan is het intellectueel eigendom geregeld. </a:t>
            </a:r>
            <a:br>
              <a:rPr lang="nl-NL" sz="1100" b="0" baseline="0" dirty="0">
                <a:solidFill>
                  <a:schemeClr val="tx1"/>
                </a:solidFill>
              </a:rPr>
            </a:br>
            <a:r>
              <a:rPr lang="nl-NL" sz="1100" b="0" baseline="0" dirty="0">
                <a:solidFill>
                  <a:schemeClr val="tx1"/>
                </a:solidFill>
              </a:rPr>
              <a:t/>
            </a:r>
            <a:br>
              <a:rPr lang="nl-NL" sz="1100" b="0" baseline="0" dirty="0">
                <a:solidFill>
                  <a:schemeClr val="tx1"/>
                </a:solidFill>
              </a:rPr>
            </a:br>
            <a:r>
              <a:rPr lang="nl-NL" sz="1100" b="0" dirty="0">
                <a:solidFill>
                  <a:schemeClr val="tx1"/>
                </a:solidFill>
                <a:hlinkClick r:id="rId3"/>
              </a:rPr>
              <a:t>https://communicatieportaal.uwv.nl/modules/product/mediabank/default/?ItemId=3219</a:t>
            </a:r>
            <a:r>
              <a:rPr lang="nl-NL" sz="1100" b="0" dirty="0">
                <a:solidFill>
                  <a:schemeClr val="tx1"/>
                </a:solidFill>
              </a:rPr>
              <a:t> </a:t>
            </a:r>
            <a:br>
              <a:rPr lang="nl-NL" sz="1100" b="0" dirty="0">
                <a:solidFill>
                  <a:schemeClr val="tx1"/>
                </a:solidFill>
              </a:rPr>
            </a:br>
            <a:r>
              <a:rPr lang="nl-NL" sz="1100" b="0" dirty="0">
                <a:solidFill>
                  <a:schemeClr val="tx1"/>
                </a:solidFill>
              </a:rPr>
              <a:t/>
            </a:r>
            <a:br>
              <a:rPr lang="nl-NL" sz="1100" b="0" dirty="0">
                <a:solidFill>
                  <a:schemeClr val="tx1"/>
                </a:solidFill>
              </a:rPr>
            </a:br>
            <a:r>
              <a:rPr lang="nl-NL" sz="1100" b="0" dirty="0">
                <a:solidFill>
                  <a:schemeClr val="tx1"/>
                </a:solidFill>
              </a:rPr>
              <a:t>en daar waar relevant naar de pictogrammen in de mediabank: </a:t>
            </a:r>
            <a:br>
              <a:rPr lang="nl-NL" sz="1100" b="0" dirty="0">
                <a:solidFill>
                  <a:schemeClr val="tx1"/>
                </a:solidFill>
              </a:rPr>
            </a:br>
            <a:r>
              <a:rPr lang="nl-NL" sz="1100" b="0" dirty="0">
                <a:solidFill>
                  <a:schemeClr val="tx1"/>
                </a:solidFill>
              </a:rPr>
              <a:t/>
            </a:r>
            <a:br>
              <a:rPr lang="nl-NL" sz="1100" b="0" dirty="0">
                <a:solidFill>
                  <a:schemeClr val="tx1"/>
                </a:solidFill>
              </a:rPr>
            </a:br>
            <a:r>
              <a:rPr lang="nl-NL" sz="1100" b="0" dirty="0">
                <a:solidFill>
                  <a:schemeClr val="tx1"/>
                </a:solidFill>
                <a:hlinkClick r:id="rId4"/>
              </a:rPr>
              <a:t>https://communicatieportaal.uwv.nl/modules/product/default/media/?ItemId=3217</a:t>
            </a:r>
            <a:endParaRPr lang="nl-NL" sz="1100" b="0" dirty="0">
              <a:solidFill>
                <a:schemeClr val="tx1"/>
              </a:solidFill>
            </a:endParaRPr>
          </a:p>
        </p:txBody>
      </p:sp>
      <p:sp>
        <p:nvSpPr>
          <p:cNvPr id="3" name="Footer Placeholder 2">
            <a:extLst>
              <a:ext uri="{FF2B5EF4-FFF2-40B4-BE49-F238E27FC236}">
                <a16:creationId xmlns:a16="http://schemas.microsoft.com/office/drawing/2014/main" id="{F83D8D44-B1C0-46F3-B7C9-F0760561E3BC}"/>
              </a:ext>
            </a:extLst>
          </p:cNvPr>
          <p:cNvSpPr>
            <a:spLocks noGrp="1"/>
          </p:cNvSpPr>
          <p:nvPr>
            <p:ph type="ftr" sz="quarter" idx="11"/>
          </p:nvPr>
        </p:nvSpPr>
        <p:spPr bwMode="gray"/>
        <p:txBody>
          <a:bodyPr/>
          <a:lstStyle/>
          <a:p>
            <a:r>
              <a:rPr lang="en-GB"/>
              <a:t>Titel van je presentatie</a:t>
            </a:r>
            <a:endParaRPr lang="en-GB" dirty="0"/>
          </a:p>
        </p:txBody>
      </p:sp>
      <p:sp>
        <p:nvSpPr>
          <p:cNvPr id="4" name="Slide Number Placeholder 3">
            <a:extLst>
              <a:ext uri="{FF2B5EF4-FFF2-40B4-BE49-F238E27FC236}">
                <a16:creationId xmlns:a16="http://schemas.microsoft.com/office/drawing/2014/main" id="{05F46C33-11B5-4854-A73C-662F3EA70A1D}"/>
              </a:ext>
            </a:extLst>
          </p:cNvPr>
          <p:cNvSpPr>
            <a:spLocks noGrp="1"/>
          </p:cNvSpPr>
          <p:nvPr>
            <p:ph type="sldNum" sz="quarter" idx="12"/>
          </p:nvPr>
        </p:nvSpPr>
        <p:spPr bwMode="gray"/>
        <p:txBody>
          <a:bodyPr/>
          <a:lstStyle/>
          <a:p>
            <a:fld id="{EEC0F82C-4994-47DA-8D9B-99D78D224F6D}" type="slidenum">
              <a:rPr lang="en-GB" smtClean="0"/>
              <a:pPr/>
              <a:t>‹nr.›</a:t>
            </a:fld>
            <a:endParaRPr lang="en-GB" dirty="0"/>
          </a:p>
        </p:txBody>
      </p:sp>
    </p:spTree>
    <p:extLst>
      <p:ext uri="{BB962C8B-B14F-4D97-AF65-F5344CB8AC3E}">
        <p14:creationId xmlns:p14="http://schemas.microsoft.com/office/powerpoint/2010/main" val="465255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Beeldvullende video">
    <p:bg>
      <p:bgPr>
        <a:solidFill>
          <a:srgbClr val="FFFFFF"/>
        </a:solidFill>
        <a:effectLst/>
      </p:bgPr>
    </p:bg>
    <p:spTree>
      <p:nvGrpSpPr>
        <p:cNvPr id="1" name=""/>
        <p:cNvGrpSpPr/>
        <p:nvPr/>
      </p:nvGrpSpPr>
      <p:grpSpPr>
        <a:xfrm>
          <a:off x="0" y="0"/>
          <a:ext cx="0" cy="0"/>
          <a:chOff x="0" y="0"/>
          <a:chExt cx="0" cy="0"/>
        </a:xfrm>
      </p:grpSpPr>
      <p:sp>
        <p:nvSpPr>
          <p:cNvPr id="153" name="Rectangle 152">
            <a:extLst>
              <a:ext uri="{FF2B5EF4-FFF2-40B4-BE49-F238E27FC236}">
                <a16:creationId xmlns:a16="http://schemas.microsoft.com/office/drawing/2014/main" id="{FC319A72-AE5E-4F89-BB04-08AE7E9369E9}"/>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6" name="Text Placeholder 3">
            <a:extLst>
              <a:ext uri="{FF2B5EF4-FFF2-40B4-BE49-F238E27FC236}">
                <a16:creationId xmlns:a16="http://schemas.microsoft.com/office/drawing/2014/main" id="{06E9503B-E983-4F35-AB78-4EF62AE797AB}"/>
              </a:ext>
            </a:extLst>
          </p:cNvPr>
          <p:cNvSpPr txBox="1">
            <a:spLocks/>
          </p:cNvSpPr>
          <p:nvPr userDrawn="1"/>
        </p:nvSpPr>
        <p:spPr bwMode="gray">
          <a:xfrm>
            <a:off x="11047668" y="6285600"/>
            <a:ext cx="572400" cy="572400"/>
          </a:xfrm>
          <a:prstGeom prst="rect">
            <a:avLst/>
          </a:prstGeom>
          <a:blipFill>
            <a:blip r:embed="rId2"/>
            <a:stretch>
              <a:fillRect/>
            </a:stretch>
          </a:blipFill>
          <a:ln>
            <a:solidFill>
              <a:srgbClr val="0078D2"/>
            </a:solidFill>
          </a:ln>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grpSp>
        <p:nvGrpSpPr>
          <p:cNvPr id="154" name="Group 153">
            <a:extLst>
              <a:ext uri="{FF2B5EF4-FFF2-40B4-BE49-F238E27FC236}">
                <a16:creationId xmlns:a16="http://schemas.microsoft.com/office/drawing/2014/main" id="{B2D2A29F-49A8-4BD1-9236-0BD7B933FC9D}"/>
              </a:ext>
            </a:extLst>
          </p:cNvPr>
          <p:cNvGrpSpPr/>
          <p:nvPr userDrawn="1"/>
        </p:nvGrpSpPr>
        <p:grpSpPr bwMode="gray">
          <a:xfrm>
            <a:off x="-329239" y="-319423"/>
            <a:ext cx="12846009" cy="7500113"/>
            <a:chOff x="-329239" y="-319423"/>
            <a:chExt cx="12846009" cy="7500113"/>
          </a:xfrm>
        </p:grpSpPr>
        <p:grpSp>
          <p:nvGrpSpPr>
            <p:cNvPr id="155" name="Group 154">
              <a:extLst>
                <a:ext uri="{FF2B5EF4-FFF2-40B4-BE49-F238E27FC236}">
                  <a16:creationId xmlns:a16="http://schemas.microsoft.com/office/drawing/2014/main" id="{DC553E04-7609-45F2-9F24-E605BC02FEBA}"/>
                </a:ext>
              </a:extLst>
            </p:cNvPr>
            <p:cNvGrpSpPr/>
            <p:nvPr userDrawn="1"/>
          </p:nvGrpSpPr>
          <p:grpSpPr bwMode="gray">
            <a:xfrm>
              <a:off x="-329239" y="0"/>
              <a:ext cx="240289" cy="6858000"/>
              <a:chOff x="-319714" y="0"/>
              <a:chExt cx="240289" cy="6858000"/>
            </a:xfrm>
          </p:grpSpPr>
          <p:sp>
            <p:nvSpPr>
              <p:cNvPr id="272" name="Line 230">
                <a:extLst>
                  <a:ext uri="{FF2B5EF4-FFF2-40B4-BE49-F238E27FC236}">
                    <a16:creationId xmlns:a16="http://schemas.microsoft.com/office/drawing/2014/main" id="{76F33B9B-626E-4987-BFD4-DAA299DD9D4F}"/>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3" name="Line 232">
                <a:extLst>
                  <a:ext uri="{FF2B5EF4-FFF2-40B4-BE49-F238E27FC236}">
                    <a16:creationId xmlns:a16="http://schemas.microsoft.com/office/drawing/2014/main" id="{501EC2E0-59CE-4E32-B929-A733386ADF01}"/>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4" name="Line 234">
                <a:extLst>
                  <a:ext uri="{FF2B5EF4-FFF2-40B4-BE49-F238E27FC236}">
                    <a16:creationId xmlns:a16="http://schemas.microsoft.com/office/drawing/2014/main" id="{7DC73A29-E969-45D7-9CA6-581FC4F243A4}"/>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275" name="Line 236">
                <a:extLst>
                  <a:ext uri="{FF2B5EF4-FFF2-40B4-BE49-F238E27FC236}">
                    <a16:creationId xmlns:a16="http://schemas.microsoft.com/office/drawing/2014/main" id="{52E5AA95-BA52-4884-8410-A464B2C65697}"/>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6" name="Line 238">
                <a:extLst>
                  <a:ext uri="{FF2B5EF4-FFF2-40B4-BE49-F238E27FC236}">
                    <a16:creationId xmlns:a16="http://schemas.microsoft.com/office/drawing/2014/main" id="{C7AD3791-48E5-48DC-AC5E-BFFB21F91753}"/>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7" name="Line 240">
                <a:extLst>
                  <a:ext uri="{FF2B5EF4-FFF2-40B4-BE49-F238E27FC236}">
                    <a16:creationId xmlns:a16="http://schemas.microsoft.com/office/drawing/2014/main" id="{01966582-81F8-4737-94A4-4013852590E1}"/>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8" name="Line 244">
                <a:extLst>
                  <a:ext uri="{FF2B5EF4-FFF2-40B4-BE49-F238E27FC236}">
                    <a16:creationId xmlns:a16="http://schemas.microsoft.com/office/drawing/2014/main" id="{781FFAC5-733F-432C-8F77-B7ABE7D77124}"/>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9" name="Line 246">
                <a:extLst>
                  <a:ext uri="{FF2B5EF4-FFF2-40B4-BE49-F238E27FC236}">
                    <a16:creationId xmlns:a16="http://schemas.microsoft.com/office/drawing/2014/main" id="{EFDEE58B-193A-40A3-8A64-BE1DB0591067}"/>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0" name="Line 250">
                <a:extLst>
                  <a:ext uri="{FF2B5EF4-FFF2-40B4-BE49-F238E27FC236}">
                    <a16:creationId xmlns:a16="http://schemas.microsoft.com/office/drawing/2014/main" id="{E74EF81A-A1C0-4426-8C35-DBCBFCB345F2}"/>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1" name="Line 252">
                <a:extLst>
                  <a:ext uri="{FF2B5EF4-FFF2-40B4-BE49-F238E27FC236}">
                    <a16:creationId xmlns:a16="http://schemas.microsoft.com/office/drawing/2014/main" id="{0570C5A7-3269-47FF-B4F3-21A9A42A083D}"/>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2" name="Line 254">
                <a:extLst>
                  <a:ext uri="{FF2B5EF4-FFF2-40B4-BE49-F238E27FC236}">
                    <a16:creationId xmlns:a16="http://schemas.microsoft.com/office/drawing/2014/main" id="{A97B557B-65A2-43F0-8DEA-227B08975BA6}"/>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3" name="Line 256">
                <a:extLst>
                  <a:ext uri="{FF2B5EF4-FFF2-40B4-BE49-F238E27FC236}">
                    <a16:creationId xmlns:a16="http://schemas.microsoft.com/office/drawing/2014/main" id="{DA7F0647-7BAF-4A81-B891-A74A230DA90C}"/>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4" name="Line 258">
                <a:extLst>
                  <a:ext uri="{FF2B5EF4-FFF2-40B4-BE49-F238E27FC236}">
                    <a16:creationId xmlns:a16="http://schemas.microsoft.com/office/drawing/2014/main" id="{86C48C3F-BF82-452E-8D2D-49FFDBB93638}"/>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5" name="Line 260">
                <a:extLst>
                  <a:ext uri="{FF2B5EF4-FFF2-40B4-BE49-F238E27FC236}">
                    <a16:creationId xmlns:a16="http://schemas.microsoft.com/office/drawing/2014/main" id="{C56B251E-559C-4956-9AE7-BBD28D1A3A7E}"/>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6" name="Line 262">
                <a:extLst>
                  <a:ext uri="{FF2B5EF4-FFF2-40B4-BE49-F238E27FC236}">
                    <a16:creationId xmlns:a16="http://schemas.microsoft.com/office/drawing/2014/main" id="{F9EC281A-6AE9-4D7A-AA75-BDF86328FFDB}"/>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7" name="Line 264">
                <a:extLst>
                  <a:ext uri="{FF2B5EF4-FFF2-40B4-BE49-F238E27FC236}">
                    <a16:creationId xmlns:a16="http://schemas.microsoft.com/office/drawing/2014/main" id="{A45DFCA2-3D84-4DC0-862E-FF78BE5BAE80}"/>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8" name="Line 266">
                <a:extLst>
                  <a:ext uri="{FF2B5EF4-FFF2-40B4-BE49-F238E27FC236}">
                    <a16:creationId xmlns:a16="http://schemas.microsoft.com/office/drawing/2014/main" id="{63648940-F1BA-4CDB-8E34-3016056BEF4C}"/>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9" name="Line 268">
                <a:extLst>
                  <a:ext uri="{FF2B5EF4-FFF2-40B4-BE49-F238E27FC236}">
                    <a16:creationId xmlns:a16="http://schemas.microsoft.com/office/drawing/2014/main" id="{F9D4DB0E-F96D-449C-B033-9AF00582ED3D}"/>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0" name="Line 270">
                <a:extLst>
                  <a:ext uri="{FF2B5EF4-FFF2-40B4-BE49-F238E27FC236}">
                    <a16:creationId xmlns:a16="http://schemas.microsoft.com/office/drawing/2014/main" id="{E4ED1B3D-195B-4C7F-9BEF-9A738125F875}"/>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1" name="Line 272">
                <a:extLst>
                  <a:ext uri="{FF2B5EF4-FFF2-40B4-BE49-F238E27FC236}">
                    <a16:creationId xmlns:a16="http://schemas.microsoft.com/office/drawing/2014/main" id="{EBADD4B6-A166-4235-8E6C-2F28214E3899}"/>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2" name="Line 274">
                <a:extLst>
                  <a:ext uri="{FF2B5EF4-FFF2-40B4-BE49-F238E27FC236}">
                    <a16:creationId xmlns:a16="http://schemas.microsoft.com/office/drawing/2014/main" id="{49F1DDF9-89D8-4FAB-99EE-8C9E72D0C72F}"/>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3" name="Line 276">
                <a:extLst>
                  <a:ext uri="{FF2B5EF4-FFF2-40B4-BE49-F238E27FC236}">
                    <a16:creationId xmlns:a16="http://schemas.microsoft.com/office/drawing/2014/main" id="{BAB83854-8D60-44FB-8146-35D9E98D979D}"/>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4" name="Line 278">
                <a:extLst>
                  <a:ext uri="{FF2B5EF4-FFF2-40B4-BE49-F238E27FC236}">
                    <a16:creationId xmlns:a16="http://schemas.microsoft.com/office/drawing/2014/main" id="{888824B5-92A9-4406-9E41-994B5A2C74C1}"/>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5" name="Line 256">
                <a:extLst>
                  <a:ext uri="{FF2B5EF4-FFF2-40B4-BE49-F238E27FC236}">
                    <a16:creationId xmlns:a16="http://schemas.microsoft.com/office/drawing/2014/main" id="{98427381-8957-4C6C-A1C9-3DA6CD56A19D}"/>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6" name="Line 234">
                <a:extLst>
                  <a:ext uri="{FF2B5EF4-FFF2-40B4-BE49-F238E27FC236}">
                    <a16:creationId xmlns:a16="http://schemas.microsoft.com/office/drawing/2014/main" id="{D16F6223-1B2F-4A16-A242-D3359BFB4AC1}"/>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156" name="Group 155">
              <a:extLst>
                <a:ext uri="{FF2B5EF4-FFF2-40B4-BE49-F238E27FC236}">
                  <a16:creationId xmlns:a16="http://schemas.microsoft.com/office/drawing/2014/main" id="{C3B08EB7-CDA8-4B8B-A8C9-AB24C7AA0CB9}"/>
                </a:ext>
              </a:extLst>
            </p:cNvPr>
            <p:cNvGrpSpPr/>
            <p:nvPr userDrawn="1"/>
          </p:nvGrpSpPr>
          <p:grpSpPr bwMode="gray">
            <a:xfrm>
              <a:off x="0" y="-319423"/>
              <a:ext cx="12192000" cy="232538"/>
              <a:chOff x="0" y="-319423"/>
              <a:chExt cx="12192000" cy="232538"/>
            </a:xfrm>
          </p:grpSpPr>
          <p:sp>
            <p:nvSpPr>
              <p:cNvPr id="228" name="Line 146">
                <a:extLst>
                  <a:ext uri="{FF2B5EF4-FFF2-40B4-BE49-F238E27FC236}">
                    <a16:creationId xmlns:a16="http://schemas.microsoft.com/office/drawing/2014/main" id="{C6C544B6-6722-4A8E-820C-DBD7250F51CB}"/>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9" name="Line 148">
                <a:extLst>
                  <a:ext uri="{FF2B5EF4-FFF2-40B4-BE49-F238E27FC236}">
                    <a16:creationId xmlns:a16="http://schemas.microsoft.com/office/drawing/2014/main" id="{4C5E3ABA-2B3D-44D7-8D4B-AD369018049B}"/>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0" name="Line 150">
                <a:extLst>
                  <a:ext uri="{FF2B5EF4-FFF2-40B4-BE49-F238E27FC236}">
                    <a16:creationId xmlns:a16="http://schemas.microsoft.com/office/drawing/2014/main" id="{D0E8478E-036D-46F6-BB90-7CC3F6B73764}"/>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1" name="Line 152">
                <a:extLst>
                  <a:ext uri="{FF2B5EF4-FFF2-40B4-BE49-F238E27FC236}">
                    <a16:creationId xmlns:a16="http://schemas.microsoft.com/office/drawing/2014/main" id="{1B9D419D-AC4A-4048-853C-4764EDB15AD8}"/>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2" name="Line 154">
                <a:extLst>
                  <a:ext uri="{FF2B5EF4-FFF2-40B4-BE49-F238E27FC236}">
                    <a16:creationId xmlns:a16="http://schemas.microsoft.com/office/drawing/2014/main" id="{6AFAC7F8-FFE5-40CD-AD62-CB5373A01AC0}"/>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3" name="Line 156">
                <a:extLst>
                  <a:ext uri="{FF2B5EF4-FFF2-40B4-BE49-F238E27FC236}">
                    <a16:creationId xmlns:a16="http://schemas.microsoft.com/office/drawing/2014/main" id="{6F4C541B-9B6D-41E9-925E-D827BB906D0C}"/>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4" name="Line 158">
                <a:extLst>
                  <a:ext uri="{FF2B5EF4-FFF2-40B4-BE49-F238E27FC236}">
                    <a16:creationId xmlns:a16="http://schemas.microsoft.com/office/drawing/2014/main" id="{996C67BE-C0CB-4461-8175-C275ED762C37}"/>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5" name="Line 160">
                <a:extLst>
                  <a:ext uri="{FF2B5EF4-FFF2-40B4-BE49-F238E27FC236}">
                    <a16:creationId xmlns:a16="http://schemas.microsoft.com/office/drawing/2014/main" id="{DAB1B0DD-128B-4C47-B954-41583D9D8EE2}"/>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6" name="Line 162">
                <a:extLst>
                  <a:ext uri="{FF2B5EF4-FFF2-40B4-BE49-F238E27FC236}">
                    <a16:creationId xmlns:a16="http://schemas.microsoft.com/office/drawing/2014/main" id="{0ECA7F80-BD69-48C1-AE42-AA5978E641D4}"/>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7" name="Line 164">
                <a:extLst>
                  <a:ext uri="{FF2B5EF4-FFF2-40B4-BE49-F238E27FC236}">
                    <a16:creationId xmlns:a16="http://schemas.microsoft.com/office/drawing/2014/main" id="{FE08E5FD-547C-46FC-80CD-B71ACFB05D08}"/>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8" name="Line 166">
                <a:extLst>
                  <a:ext uri="{FF2B5EF4-FFF2-40B4-BE49-F238E27FC236}">
                    <a16:creationId xmlns:a16="http://schemas.microsoft.com/office/drawing/2014/main" id="{A6177A19-0AB1-4925-9043-96D8571CD26C}"/>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9" name="Line 168">
                <a:extLst>
                  <a:ext uri="{FF2B5EF4-FFF2-40B4-BE49-F238E27FC236}">
                    <a16:creationId xmlns:a16="http://schemas.microsoft.com/office/drawing/2014/main" id="{8E288D61-8AF6-4356-82EB-08CA511F108C}"/>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0" name="Line 170">
                <a:extLst>
                  <a:ext uri="{FF2B5EF4-FFF2-40B4-BE49-F238E27FC236}">
                    <a16:creationId xmlns:a16="http://schemas.microsoft.com/office/drawing/2014/main" id="{C54A2329-E00F-406E-95DE-2C6A35093ADA}"/>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1" name="Line 172">
                <a:extLst>
                  <a:ext uri="{FF2B5EF4-FFF2-40B4-BE49-F238E27FC236}">
                    <a16:creationId xmlns:a16="http://schemas.microsoft.com/office/drawing/2014/main" id="{7015FDD3-FBC7-4C18-8FFF-2316FAAC25C5}"/>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2" name="Line 174">
                <a:extLst>
                  <a:ext uri="{FF2B5EF4-FFF2-40B4-BE49-F238E27FC236}">
                    <a16:creationId xmlns:a16="http://schemas.microsoft.com/office/drawing/2014/main" id="{02E0E0B5-0F96-44C6-AF16-5BA9306A7B87}"/>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3" name="Line 176">
                <a:extLst>
                  <a:ext uri="{FF2B5EF4-FFF2-40B4-BE49-F238E27FC236}">
                    <a16:creationId xmlns:a16="http://schemas.microsoft.com/office/drawing/2014/main" id="{8EFA9D2D-3F4A-4234-A193-979BE9C52EE3}"/>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4" name="Line 178">
                <a:extLst>
                  <a:ext uri="{FF2B5EF4-FFF2-40B4-BE49-F238E27FC236}">
                    <a16:creationId xmlns:a16="http://schemas.microsoft.com/office/drawing/2014/main" id="{00DA7E40-B33F-4709-8791-72E56D461ED9}"/>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5" name="Line 180">
                <a:extLst>
                  <a:ext uri="{FF2B5EF4-FFF2-40B4-BE49-F238E27FC236}">
                    <a16:creationId xmlns:a16="http://schemas.microsoft.com/office/drawing/2014/main" id="{EBEAED16-0809-45A3-90D2-F1970C42934B}"/>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6" name="Line 182">
                <a:extLst>
                  <a:ext uri="{FF2B5EF4-FFF2-40B4-BE49-F238E27FC236}">
                    <a16:creationId xmlns:a16="http://schemas.microsoft.com/office/drawing/2014/main" id="{DD1AAED3-BED2-449B-A3BF-9F153F0CCC34}"/>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7" name="Line 184">
                <a:extLst>
                  <a:ext uri="{FF2B5EF4-FFF2-40B4-BE49-F238E27FC236}">
                    <a16:creationId xmlns:a16="http://schemas.microsoft.com/office/drawing/2014/main" id="{AA8B503E-BFE4-4D80-BC11-B3C6A82CDC27}"/>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8" name="Line 186">
                <a:extLst>
                  <a:ext uri="{FF2B5EF4-FFF2-40B4-BE49-F238E27FC236}">
                    <a16:creationId xmlns:a16="http://schemas.microsoft.com/office/drawing/2014/main" id="{880150B3-7AF0-4DB6-8C78-589AF77E949D}"/>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9" name="Line 188">
                <a:extLst>
                  <a:ext uri="{FF2B5EF4-FFF2-40B4-BE49-F238E27FC236}">
                    <a16:creationId xmlns:a16="http://schemas.microsoft.com/office/drawing/2014/main" id="{54F7E8F5-3A82-4553-8D4E-720198CB7BC4}"/>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0" name="Line 190">
                <a:extLst>
                  <a:ext uri="{FF2B5EF4-FFF2-40B4-BE49-F238E27FC236}">
                    <a16:creationId xmlns:a16="http://schemas.microsoft.com/office/drawing/2014/main" id="{126A3E81-0592-4374-B0AE-CD272079B1A3}"/>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1" name="Line 192">
                <a:extLst>
                  <a:ext uri="{FF2B5EF4-FFF2-40B4-BE49-F238E27FC236}">
                    <a16:creationId xmlns:a16="http://schemas.microsoft.com/office/drawing/2014/main" id="{37CCAF23-EFED-4CBF-A141-AA43053F4F26}"/>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2" name="Line 194">
                <a:extLst>
                  <a:ext uri="{FF2B5EF4-FFF2-40B4-BE49-F238E27FC236}">
                    <a16:creationId xmlns:a16="http://schemas.microsoft.com/office/drawing/2014/main" id="{E9C1C967-4856-4B55-90B9-0824A45E1B67}"/>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3" name="Line 196">
                <a:extLst>
                  <a:ext uri="{FF2B5EF4-FFF2-40B4-BE49-F238E27FC236}">
                    <a16:creationId xmlns:a16="http://schemas.microsoft.com/office/drawing/2014/main" id="{B5E4FE39-AA57-4DB9-8677-FBC8BBFB6CEB}"/>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4" name="Line 198">
                <a:extLst>
                  <a:ext uri="{FF2B5EF4-FFF2-40B4-BE49-F238E27FC236}">
                    <a16:creationId xmlns:a16="http://schemas.microsoft.com/office/drawing/2014/main" id="{F643C4B8-5ACE-4A98-BF95-FF3C877D311C}"/>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5" name="Line 200">
                <a:extLst>
                  <a:ext uri="{FF2B5EF4-FFF2-40B4-BE49-F238E27FC236}">
                    <a16:creationId xmlns:a16="http://schemas.microsoft.com/office/drawing/2014/main" id="{70BAFF25-E951-447E-9B63-6186546756BA}"/>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6" name="Line 202">
                <a:extLst>
                  <a:ext uri="{FF2B5EF4-FFF2-40B4-BE49-F238E27FC236}">
                    <a16:creationId xmlns:a16="http://schemas.microsoft.com/office/drawing/2014/main" id="{C05BAC9D-2278-457C-8866-C6D0DA674885}"/>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7" name="Line 204">
                <a:extLst>
                  <a:ext uri="{FF2B5EF4-FFF2-40B4-BE49-F238E27FC236}">
                    <a16:creationId xmlns:a16="http://schemas.microsoft.com/office/drawing/2014/main" id="{9F2B51D3-2C58-4F15-ACC5-4BD4912CAA1D}"/>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8" name="Line 206">
                <a:extLst>
                  <a:ext uri="{FF2B5EF4-FFF2-40B4-BE49-F238E27FC236}">
                    <a16:creationId xmlns:a16="http://schemas.microsoft.com/office/drawing/2014/main" id="{30F4B8A3-624C-4DF2-B2D4-C921235832C7}"/>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9" name="Line 208">
                <a:extLst>
                  <a:ext uri="{FF2B5EF4-FFF2-40B4-BE49-F238E27FC236}">
                    <a16:creationId xmlns:a16="http://schemas.microsoft.com/office/drawing/2014/main" id="{5DB7BE84-4AC5-4E26-8D35-0A55AE9CCEA2}"/>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0" name="Line 210">
                <a:extLst>
                  <a:ext uri="{FF2B5EF4-FFF2-40B4-BE49-F238E27FC236}">
                    <a16:creationId xmlns:a16="http://schemas.microsoft.com/office/drawing/2014/main" id="{AE8CEA45-DF34-46E6-B4BA-139D211AAEE8}"/>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1" name="Line 212">
                <a:extLst>
                  <a:ext uri="{FF2B5EF4-FFF2-40B4-BE49-F238E27FC236}">
                    <a16:creationId xmlns:a16="http://schemas.microsoft.com/office/drawing/2014/main" id="{122A9BD8-AFB3-4D02-83E3-CB2B407EB21D}"/>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2" name="Line 214">
                <a:extLst>
                  <a:ext uri="{FF2B5EF4-FFF2-40B4-BE49-F238E27FC236}">
                    <a16:creationId xmlns:a16="http://schemas.microsoft.com/office/drawing/2014/main" id="{AC843ED1-AC5F-450C-8F2B-5D3047363299}"/>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3" name="Line 216">
                <a:extLst>
                  <a:ext uri="{FF2B5EF4-FFF2-40B4-BE49-F238E27FC236}">
                    <a16:creationId xmlns:a16="http://schemas.microsoft.com/office/drawing/2014/main" id="{B189D3AA-0EC9-4C0B-8C52-2CC238B0FF88}"/>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4" name="Line 218">
                <a:extLst>
                  <a:ext uri="{FF2B5EF4-FFF2-40B4-BE49-F238E27FC236}">
                    <a16:creationId xmlns:a16="http://schemas.microsoft.com/office/drawing/2014/main" id="{8FD9D0B5-9431-4E8C-AE25-82B6C7C8C43E}"/>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5" name="Line 220">
                <a:extLst>
                  <a:ext uri="{FF2B5EF4-FFF2-40B4-BE49-F238E27FC236}">
                    <a16:creationId xmlns:a16="http://schemas.microsoft.com/office/drawing/2014/main" id="{66E7B360-A5C3-4491-8604-E3A88E696CFE}"/>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6" name="Line 222">
                <a:extLst>
                  <a:ext uri="{FF2B5EF4-FFF2-40B4-BE49-F238E27FC236}">
                    <a16:creationId xmlns:a16="http://schemas.microsoft.com/office/drawing/2014/main" id="{CF82C948-33D0-4FF4-BAA3-F548FEECE6ED}"/>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7" name="Line 224">
                <a:extLst>
                  <a:ext uri="{FF2B5EF4-FFF2-40B4-BE49-F238E27FC236}">
                    <a16:creationId xmlns:a16="http://schemas.microsoft.com/office/drawing/2014/main" id="{A3EC6EC3-C394-4A72-9422-E14CB84B9177}"/>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8" name="Line 226">
                <a:extLst>
                  <a:ext uri="{FF2B5EF4-FFF2-40B4-BE49-F238E27FC236}">
                    <a16:creationId xmlns:a16="http://schemas.microsoft.com/office/drawing/2014/main" id="{ED8A8C64-9689-403B-87D5-6CB55AD2F178}"/>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9" name="Line 228">
                <a:extLst>
                  <a:ext uri="{FF2B5EF4-FFF2-40B4-BE49-F238E27FC236}">
                    <a16:creationId xmlns:a16="http://schemas.microsoft.com/office/drawing/2014/main" id="{0F4C58AD-2402-4CC2-A791-2C555A7EAFDD}"/>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0" name="Line 146">
                <a:extLst>
                  <a:ext uri="{FF2B5EF4-FFF2-40B4-BE49-F238E27FC236}">
                    <a16:creationId xmlns:a16="http://schemas.microsoft.com/office/drawing/2014/main" id="{7DA71E31-2782-42CB-AB32-48F2C9D94221}"/>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1" name="Line 204">
                <a:extLst>
                  <a:ext uri="{FF2B5EF4-FFF2-40B4-BE49-F238E27FC236}">
                    <a16:creationId xmlns:a16="http://schemas.microsoft.com/office/drawing/2014/main" id="{D0657184-554B-489F-97D5-76A2B7B682F4}"/>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57" name="Group 156">
              <a:extLst>
                <a:ext uri="{FF2B5EF4-FFF2-40B4-BE49-F238E27FC236}">
                  <a16:creationId xmlns:a16="http://schemas.microsoft.com/office/drawing/2014/main" id="{0F6EB885-E29D-45A3-9BB4-5716E432C5D1}"/>
                </a:ext>
              </a:extLst>
            </p:cNvPr>
            <p:cNvGrpSpPr/>
            <p:nvPr userDrawn="1"/>
          </p:nvGrpSpPr>
          <p:grpSpPr bwMode="gray">
            <a:xfrm>
              <a:off x="0" y="6948152"/>
              <a:ext cx="12192000" cy="232538"/>
              <a:chOff x="0" y="-319423"/>
              <a:chExt cx="12192000" cy="232538"/>
            </a:xfrm>
          </p:grpSpPr>
          <p:sp>
            <p:nvSpPr>
              <p:cNvPr id="184" name="Line 146">
                <a:extLst>
                  <a:ext uri="{FF2B5EF4-FFF2-40B4-BE49-F238E27FC236}">
                    <a16:creationId xmlns:a16="http://schemas.microsoft.com/office/drawing/2014/main" id="{DD7F6DD9-5592-476A-80DE-3429E1F49AA5}"/>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5" name="Line 148">
                <a:extLst>
                  <a:ext uri="{FF2B5EF4-FFF2-40B4-BE49-F238E27FC236}">
                    <a16:creationId xmlns:a16="http://schemas.microsoft.com/office/drawing/2014/main" id="{E7E86FFD-C1F7-4E77-A4D7-F08E7FCE3655}"/>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6" name="Line 150">
                <a:extLst>
                  <a:ext uri="{FF2B5EF4-FFF2-40B4-BE49-F238E27FC236}">
                    <a16:creationId xmlns:a16="http://schemas.microsoft.com/office/drawing/2014/main" id="{46DE9C71-BA0B-47EC-89FC-C90B893BE01C}"/>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7" name="Line 152">
                <a:extLst>
                  <a:ext uri="{FF2B5EF4-FFF2-40B4-BE49-F238E27FC236}">
                    <a16:creationId xmlns:a16="http://schemas.microsoft.com/office/drawing/2014/main" id="{4354BEDB-26D6-43D0-B10C-AD616A8408AD}"/>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8" name="Line 154">
                <a:extLst>
                  <a:ext uri="{FF2B5EF4-FFF2-40B4-BE49-F238E27FC236}">
                    <a16:creationId xmlns:a16="http://schemas.microsoft.com/office/drawing/2014/main" id="{E1E29F35-5615-4B01-AF6A-A3E02ACEBB78}"/>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9" name="Line 156">
                <a:extLst>
                  <a:ext uri="{FF2B5EF4-FFF2-40B4-BE49-F238E27FC236}">
                    <a16:creationId xmlns:a16="http://schemas.microsoft.com/office/drawing/2014/main" id="{5657F83A-9D58-4613-A102-196A45167459}"/>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0" name="Line 158">
                <a:extLst>
                  <a:ext uri="{FF2B5EF4-FFF2-40B4-BE49-F238E27FC236}">
                    <a16:creationId xmlns:a16="http://schemas.microsoft.com/office/drawing/2014/main" id="{05CB7B25-EBA6-44EB-8CF2-D8AA449A0A2F}"/>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1" name="Line 160">
                <a:extLst>
                  <a:ext uri="{FF2B5EF4-FFF2-40B4-BE49-F238E27FC236}">
                    <a16:creationId xmlns:a16="http://schemas.microsoft.com/office/drawing/2014/main" id="{60FA6D0E-C9CC-4CE9-99DF-59456DF2F822}"/>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2" name="Line 162">
                <a:extLst>
                  <a:ext uri="{FF2B5EF4-FFF2-40B4-BE49-F238E27FC236}">
                    <a16:creationId xmlns:a16="http://schemas.microsoft.com/office/drawing/2014/main" id="{9A5000F4-E6C5-4EBD-A813-9E0E80AFF65A}"/>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3" name="Line 164">
                <a:extLst>
                  <a:ext uri="{FF2B5EF4-FFF2-40B4-BE49-F238E27FC236}">
                    <a16:creationId xmlns:a16="http://schemas.microsoft.com/office/drawing/2014/main" id="{60F45262-4F3B-4B74-A2A5-1CEA0DE386DA}"/>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4" name="Line 166">
                <a:extLst>
                  <a:ext uri="{FF2B5EF4-FFF2-40B4-BE49-F238E27FC236}">
                    <a16:creationId xmlns:a16="http://schemas.microsoft.com/office/drawing/2014/main" id="{2B8CEE99-D5CB-4B37-ACC2-3F44B8A53DE4}"/>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5" name="Line 168">
                <a:extLst>
                  <a:ext uri="{FF2B5EF4-FFF2-40B4-BE49-F238E27FC236}">
                    <a16:creationId xmlns:a16="http://schemas.microsoft.com/office/drawing/2014/main" id="{277C2010-FDCE-406B-8387-C6F3D88E0D0D}"/>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6" name="Line 170">
                <a:extLst>
                  <a:ext uri="{FF2B5EF4-FFF2-40B4-BE49-F238E27FC236}">
                    <a16:creationId xmlns:a16="http://schemas.microsoft.com/office/drawing/2014/main" id="{89E024B1-C730-4526-BF2C-FF6E1CDFD0F9}"/>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7" name="Line 172">
                <a:extLst>
                  <a:ext uri="{FF2B5EF4-FFF2-40B4-BE49-F238E27FC236}">
                    <a16:creationId xmlns:a16="http://schemas.microsoft.com/office/drawing/2014/main" id="{D1D3F1EF-F7C9-48F7-9430-1E80B90D664F}"/>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8" name="Line 174">
                <a:extLst>
                  <a:ext uri="{FF2B5EF4-FFF2-40B4-BE49-F238E27FC236}">
                    <a16:creationId xmlns:a16="http://schemas.microsoft.com/office/drawing/2014/main" id="{ED9E35A4-1152-410C-908D-2523DDCF6138}"/>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9" name="Line 176">
                <a:extLst>
                  <a:ext uri="{FF2B5EF4-FFF2-40B4-BE49-F238E27FC236}">
                    <a16:creationId xmlns:a16="http://schemas.microsoft.com/office/drawing/2014/main" id="{49045BC8-9948-4048-A5E2-DAE78E1C3E4B}"/>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0" name="Line 178">
                <a:extLst>
                  <a:ext uri="{FF2B5EF4-FFF2-40B4-BE49-F238E27FC236}">
                    <a16:creationId xmlns:a16="http://schemas.microsoft.com/office/drawing/2014/main" id="{26E5DA0C-FB44-4E66-A2D5-CD0C773CD719}"/>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1" name="Line 180">
                <a:extLst>
                  <a:ext uri="{FF2B5EF4-FFF2-40B4-BE49-F238E27FC236}">
                    <a16:creationId xmlns:a16="http://schemas.microsoft.com/office/drawing/2014/main" id="{17332DD8-D6EA-4015-8D1E-DAB0ABE60035}"/>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2" name="Line 182">
                <a:extLst>
                  <a:ext uri="{FF2B5EF4-FFF2-40B4-BE49-F238E27FC236}">
                    <a16:creationId xmlns:a16="http://schemas.microsoft.com/office/drawing/2014/main" id="{1BAB0609-EEC2-4A39-BF12-754E28D07D59}"/>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3" name="Line 184">
                <a:extLst>
                  <a:ext uri="{FF2B5EF4-FFF2-40B4-BE49-F238E27FC236}">
                    <a16:creationId xmlns:a16="http://schemas.microsoft.com/office/drawing/2014/main" id="{59A3E7A3-B70E-43C2-A53A-FFBBA9043321}"/>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4" name="Line 186">
                <a:extLst>
                  <a:ext uri="{FF2B5EF4-FFF2-40B4-BE49-F238E27FC236}">
                    <a16:creationId xmlns:a16="http://schemas.microsoft.com/office/drawing/2014/main" id="{5FF0AE7D-9AF2-48F0-9867-9C80D092BE52}"/>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5" name="Line 188">
                <a:extLst>
                  <a:ext uri="{FF2B5EF4-FFF2-40B4-BE49-F238E27FC236}">
                    <a16:creationId xmlns:a16="http://schemas.microsoft.com/office/drawing/2014/main" id="{C7205EAE-6F27-4FB5-90B2-3F12E980AE9F}"/>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6" name="Line 190">
                <a:extLst>
                  <a:ext uri="{FF2B5EF4-FFF2-40B4-BE49-F238E27FC236}">
                    <a16:creationId xmlns:a16="http://schemas.microsoft.com/office/drawing/2014/main" id="{B7AB61AD-FC3C-4302-A70F-8340066BC9AF}"/>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7" name="Line 192">
                <a:extLst>
                  <a:ext uri="{FF2B5EF4-FFF2-40B4-BE49-F238E27FC236}">
                    <a16:creationId xmlns:a16="http://schemas.microsoft.com/office/drawing/2014/main" id="{974F6CAC-0130-4167-948F-051630A4FF98}"/>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8" name="Line 194">
                <a:extLst>
                  <a:ext uri="{FF2B5EF4-FFF2-40B4-BE49-F238E27FC236}">
                    <a16:creationId xmlns:a16="http://schemas.microsoft.com/office/drawing/2014/main" id="{0EAADCB1-D286-4995-8F76-0799F71C843E}"/>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9" name="Line 196">
                <a:extLst>
                  <a:ext uri="{FF2B5EF4-FFF2-40B4-BE49-F238E27FC236}">
                    <a16:creationId xmlns:a16="http://schemas.microsoft.com/office/drawing/2014/main" id="{C507D958-54DE-4A29-BF24-D2BA6EC11211}"/>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0" name="Line 198">
                <a:extLst>
                  <a:ext uri="{FF2B5EF4-FFF2-40B4-BE49-F238E27FC236}">
                    <a16:creationId xmlns:a16="http://schemas.microsoft.com/office/drawing/2014/main" id="{682F8E96-62CF-481D-A7D4-66617C525D72}"/>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1" name="Line 200">
                <a:extLst>
                  <a:ext uri="{FF2B5EF4-FFF2-40B4-BE49-F238E27FC236}">
                    <a16:creationId xmlns:a16="http://schemas.microsoft.com/office/drawing/2014/main" id="{9592E3E5-D878-4982-B460-026EEFE93F15}"/>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2" name="Line 202">
                <a:extLst>
                  <a:ext uri="{FF2B5EF4-FFF2-40B4-BE49-F238E27FC236}">
                    <a16:creationId xmlns:a16="http://schemas.microsoft.com/office/drawing/2014/main" id="{DED1B723-EDF4-42C4-A856-5C728D823C6B}"/>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3" name="Line 204">
                <a:extLst>
                  <a:ext uri="{FF2B5EF4-FFF2-40B4-BE49-F238E27FC236}">
                    <a16:creationId xmlns:a16="http://schemas.microsoft.com/office/drawing/2014/main" id="{142E2422-AC70-488D-8DB1-6FF557A2BD66}"/>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4" name="Line 206">
                <a:extLst>
                  <a:ext uri="{FF2B5EF4-FFF2-40B4-BE49-F238E27FC236}">
                    <a16:creationId xmlns:a16="http://schemas.microsoft.com/office/drawing/2014/main" id="{375DF617-A0C6-484F-868F-B8C17E0407CD}"/>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5" name="Line 208">
                <a:extLst>
                  <a:ext uri="{FF2B5EF4-FFF2-40B4-BE49-F238E27FC236}">
                    <a16:creationId xmlns:a16="http://schemas.microsoft.com/office/drawing/2014/main" id="{887C4861-694F-4931-93AE-8C04D2814677}"/>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6" name="Line 210">
                <a:extLst>
                  <a:ext uri="{FF2B5EF4-FFF2-40B4-BE49-F238E27FC236}">
                    <a16:creationId xmlns:a16="http://schemas.microsoft.com/office/drawing/2014/main" id="{AC4724F4-6D01-4294-9895-394B250D815A}"/>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7" name="Line 212">
                <a:extLst>
                  <a:ext uri="{FF2B5EF4-FFF2-40B4-BE49-F238E27FC236}">
                    <a16:creationId xmlns:a16="http://schemas.microsoft.com/office/drawing/2014/main" id="{0DF5F74F-3A04-4C4F-A54A-429EA5A38D12}"/>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8" name="Line 214">
                <a:extLst>
                  <a:ext uri="{FF2B5EF4-FFF2-40B4-BE49-F238E27FC236}">
                    <a16:creationId xmlns:a16="http://schemas.microsoft.com/office/drawing/2014/main" id="{95944D8F-1A4F-47AD-9DFA-85B28058302B}"/>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9" name="Line 216">
                <a:extLst>
                  <a:ext uri="{FF2B5EF4-FFF2-40B4-BE49-F238E27FC236}">
                    <a16:creationId xmlns:a16="http://schemas.microsoft.com/office/drawing/2014/main" id="{8AA5DBA1-8D3A-414C-8E6D-6E0A233081B5}"/>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0" name="Line 218">
                <a:extLst>
                  <a:ext uri="{FF2B5EF4-FFF2-40B4-BE49-F238E27FC236}">
                    <a16:creationId xmlns:a16="http://schemas.microsoft.com/office/drawing/2014/main" id="{30B720C5-C133-4905-95EC-C30C231E86C2}"/>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1" name="Line 220">
                <a:extLst>
                  <a:ext uri="{FF2B5EF4-FFF2-40B4-BE49-F238E27FC236}">
                    <a16:creationId xmlns:a16="http://schemas.microsoft.com/office/drawing/2014/main" id="{641F37C7-0EB2-425E-8596-D80015FA5091}"/>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2" name="Line 222">
                <a:extLst>
                  <a:ext uri="{FF2B5EF4-FFF2-40B4-BE49-F238E27FC236}">
                    <a16:creationId xmlns:a16="http://schemas.microsoft.com/office/drawing/2014/main" id="{A4DE289D-F7A5-4C30-819C-066BFD4CEC71}"/>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3" name="Line 224">
                <a:extLst>
                  <a:ext uri="{FF2B5EF4-FFF2-40B4-BE49-F238E27FC236}">
                    <a16:creationId xmlns:a16="http://schemas.microsoft.com/office/drawing/2014/main" id="{06F636CE-75C3-4289-908F-3C87A267FF93}"/>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4" name="Line 226">
                <a:extLst>
                  <a:ext uri="{FF2B5EF4-FFF2-40B4-BE49-F238E27FC236}">
                    <a16:creationId xmlns:a16="http://schemas.microsoft.com/office/drawing/2014/main" id="{30D1A007-3BF0-4BD7-8BF0-603F964F97AE}"/>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5" name="Line 228">
                <a:extLst>
                  <a:ext uri="{FF2B5EF4-FFF2-40B4-BE49-F238E27FC236}">
                    <a16:creationId xmlns:a16="http://schemas.microsoft.com/office/drawing/2014/main" id="{362EB1E9-737F-4864-8E7A-4AC945B15810}"/>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6" name="Line 146">
                <a:extLst>
                  <a:ext uri="{FF2B5EF4-FFF2-40B4-BE49-F238E27FC236}">
                    <a16:creationId xmlns:a16="http://schemas.microsoft.com/office/drawing/2014/main" id="{1341364D-4A6D-461B-831A-A984AFAC1A4B}"/>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7" name="Line 204">
                <a:extLst>
                  <a:ext uri="{FF2B5EF4-FFF2-40B4-BE49-F238E27FC236}">
                    <a16:creationId xmlns:a16="http://schemas.microsoft.com/office/drawing/2014/main" id="{6F567D66-D037-4D88-B0A8-F5698B9FE84C}"/>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58" name="Group 157">
              <a:extLst>
                <a:ext uri="{FF2B5EF4-FFF2-40B4-BE49-F238E27FC236}">
                  <a16:creationId xmlns:a16="http://schemas.microsoft.com/office/drawing/2014/main" id="{454DB86F-657A-413C-8E89-98C497BB821D}"/>
                </a:ext>
              </a:extLst>
            </p:cNvPr>
            <p:cNvGrpSpPr/>
            <p:nvPr userDrawn="1"/>
          </p:nvGrpSpPr>
          <p:grpSpPr bwMode="gray">
            <a:xfrm>
              <a:off x="12276481" y="0"/>
              <a:ext cx="240289" cy="6858000"/>
              <a:chOff x="-319714" y="0"/>
              <a:chExt cx="240289" cy="6858000"/>
            </a:xfrm>
          </p:grpSpPr>
          <p:sp>
            <p:nvSpPr>
              <p:cNvPr id="159" name="Line 230">
                <a:extLst>
                  <a:ext uri="{FF2B5EF4-FFF2-40B4-BE49-F238E27FC236}">
                    <a16:creationId xmlns:a16="http://schemas.microsoft.com/office/drawing/2014/main" id="{B9639FEC-EB93-4009-AE55-161DD0E176DB}"/>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0" name="Line 232">
                <a:extLst>
                  <a:ext uri="{FF2B5EF4-FFF2-40B4-BE49-F238E27FC236}">
                    <a16:creationId xmlns:a16="http://schemas.microsoft.com/office/drawing/2014/main" id="{5AB18DB6-F91D-4686-A598-1AA26E6B340C}"/>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1" name="Line 234">
                <a:extLst>
                  <a:ext uri="{FF2B5EF4-FFF2-40B4-BE49-F238E27FC236}">
                    <a16:creationId xmlns:a16="http://schemas.microsoft.com/office/drawing/2014/main" id="{637DA586-E408-4659-B5C2-BDA3CD046325}"/>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62" name="Line 236">
                <a:extLst>
                  <a:ext uri="{FF2B5EF4-FFF2-40B4-BE49-F238E27FC236}">
                    <a16:creationId xmlns:a16="http://schemas.microsoft.com/office/drawing/2014/main" id="{F71F0802-70D7-440C-B8DA-A79554D9972A}"/>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3" name="Line 238">
                <a:extLst>
                  <a:ext uri="{FF2B5EF4-FFF2-40B4-BE49-F238E27FC236}">
                    <a16:creationId xmlns:a16="http://schemas.microsoft.com/office/drawing/2014/main" id="{CC2DC9F7-791A-48CC-A418-86E77C963D3C}"/>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4" name="Line 240">
                <a:extLst>
                  <a:ext uri="{FF2B5EF4-FFF2-40B4-BE49-F238E27FC236}">
                    <a16:creationId xmlns:a16="http://schemas.microsoft.com/office/drawing/2014/main" id="{60D2E34F-0FC3-4FA8-B887-F6DAE07D57FE}"/>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5" name="Line 244">
                <a:extLst>
                  <a:ext uri="{FF2B5EF4-FFF2-40B4-BE49-F238E27FC236}">
                    <a16:creationId xmlns:a16="http://schemas.microsoft.com/office/drawing/2014/main" id="{54681161-A75E-4547-83CF-A1018A57E00E}"/>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6" name="Line 246">
                <a:extLst>
                  <a:ext uri="{FF2B5EF4-FFF2-40B4-BE49-F238E27FC236}">
                    <a16:creationId xmlns:a16="http://schemas.microsoft.com/office/drawing/2014/main" id="{336812D1-81FD-4FE8-96A2-19D098126DB0}"/>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7" name="Line 250">
                <a:extLst>
                  <a:ext uri="{FF2B5EF4-FFF2-40B4-BE49-F238E27FC236}">
                    <a16:creationId xmlns:a16="http://schemas.microsoft.com/office/drawing/2014/main" id="{D6C48AF6-1918-48CC-A33E-851B07D225D9}"/>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8" name="Line 252">
                <a:extLst>
                  <a:ext uri="{FF2B5EF4-FFF2-40B4-BE49-F238E27FC236}">
                    <a16:creationId xmlns:a16="http://schemas.microsoft.com/office/drawing/2014/main" id="{805DE77E-E34C-4808-871B-A085848234DF}"/>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9" name="Line 254">
                <a:extLst>
                  <a:ext uri="{FF2B5EF4-FFF2-40B4-BE49-F238E27FC236}">
                    <a16:creationId xmlns:a16="http://schemas.microsoft.com/office/drawing/2014/main" id="{E7E258FA-076E-42F7-BF18-9089B3CFED57}"/>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0" name="Line 256">
                <a:extLst>
                  <a:ext uri="{FF2B5EF4-FFF2-40B4-BE49-F238E27FC236}">
                    <a16:creationId xmlns:a16="http://schemas.microsoft.com/office/drawing/2014/main" id="{92CC6EDB-244B-4D2F-84BC-1E320164514B}"/>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1" name="Line 258">
                <a:extLst>
                  <a:ext uri="{FF2B5EF4-FFF2-40B4-BE49-F238E27FC236}">
                    <a16:creationId xmlns:a16="http://schemas.microsoft.com/office/drawing/2014/main" id="{0AE1BEB8-D645-4DC8-94AC-03652222953F}"/>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2" name="Line 260">
                <a:extLst>
                  <a:ext uri="{FF2B5EF4-FFF2-40B4-BE49-F238E27FC236}">
                    <a16:creationId xmlns:a16="http://schemas.microsoft.com/office/drawing/2014/main" id="{092B9DD0-C5E1-4553-9DAB-F3F4062887A8}"/>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3" name="Line 262">
                <a:extLst>
                  <a:ext uri="{FF2B5EF4-FFF2-40B4-BE49-F238E27FC236}">
                    <a16:creationId xmlns:a16="http://schemas.microsoft.com/office/drawing/2014/main" id="{3CBF53EE-12C7-4F79-99FC-A57A058A6E43}"/>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4" name="Line 264">
                <a:extLst>
                  <a:ext uri="{FF2B5EF4-FFF2-40B4-BE49-F238E27FC236}">
                    <a16:creationId xmlns:a16="http://schemas.microsoft.com/office/drawing/2014/main" id="{C6D2D39F-A1A2-4BBF-B347-2B77F3965565}"/>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5" name="Line 266">
                <a:extLst>
                  <a:ext uri="{FF2B5EF4-FFF2-40B4-BE49-F238E27FC236}">
                    <a16:creationId xmlns:a16="http://schemas.microsoft.com/office/drawing/2014/main" id="{4C9A0A8E-EAC5-445F-A360-AFC42BC9F005}"/>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6" name="Line 268">
                <a:extLst>
                  <a:ext uri="{FF2B5EF4-FFF2-40B4-BE49-F238E27FC236}">
                    <a16:creationId xmlns:a16="http://schemas.microsoft.com/office/drawing/2014/main" id="{10ABC5CD-0726-4F92-A750-D1172EF0C013}"/>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7" name="Line 270">
                <a:extLst>
                  <a:ext uri="{FF2B5EF4-FFF2-40B4-BE49-F238E27FC236}">
                    <a16:creationId xmlns:a16="http://schemas.microsoft.com/office/drawing/2014/main" id="{5E226138-88FD-4031-9D7C-31FCE5732304}"/>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8" name="Line 272">
                <a:extLst>
                  <a:ext uri="{FF2B5EF4-FFF2-40B4-BE49-F238E27FC236}">
                    <a16:creationId xmlns:a16="http://schemas.microsoft.com/office/drawing/2014/main" id="{FB3BDE45-D9EF-42C7-A0EF-57A74467C01E}"/>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9" name="Line 274">
                <a:extLst>
                  <a:ext uri="{FF2B5EF4-FFF2-40B4-BE49-F238E27FC236}">
                    <a16:creationId xmlns:a16="http://schemas.microsoft.com/office/drawing/2014/main" id="{79494BC6-75B4-4DE4-A078-2D74D9AF2107}"/>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0" name="Line 276">
                <a:extLst>
                  <a:ext uri="{FF2B5EF4-FFF2-40B4-BE49-F238E27FC236}">
                    <a16:creationId xmlns:a16="http://schemas.microsoft.com/office/drawing/2014/main" id="{64DB71FF-FC94-47D0-AEFE-ED3D1372CB5A}"/>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1" name="Line 278">
                <a:extLst>
                  <a:ext uri="{FF2B5EF4-FFF2-40B4-BE49-F238E27FC236}">
                    <a16:creationId xmlns:a16="http://schemas.microsoft.com/office/drawing/2014/main" id="{7D6BA90A-5C65-4A40-9ED5-BDB331BFD562}"/>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2" name="Line 256">
                <a:extLst>
                  <a:ext uri="{FF2B5EF4-FFF2-40B4-BE49-F238E27FC236}">
                    <a16:creationId xmlns:a16="http://schemas.microsoft.com/office/drawing/2014/main" id="{A671E770-59FC-41B3-9821-E7B0D550BD68}"/>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3" name="Line 234">
                <a:extLst>
                  <a:ext uri="{FF2B5EF4-FFF2-40B4-BE49-F238E27FC236}">
                    <a16:creationId xmlns:a16="http://schemas.microsoft.com/office/drawing/2014/main" id="{2D5A73D5-53A3-4AA7-AF08-74E332A144D6}"/>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300" name="Media Placeholder 299">
            <a:extLst>
              <a:ext uri="{FF2B5EF4-FFF2-40B4-BE49-F238E27FC236}">
                <a16:creationId xmlns:a16="http://schemas.microsoft.com/office/drawing/2014/main" id="{7FDE74E8-30EC-4E89-8BC9-6F476A24378D}"/>
              </a:ext>
            </a:extLst>
          </p:cNvPr>
          <p:cNvSpPr>
            <a:spLocks noGrp="1"/>
          </p:cNvSpPr>
          <p:nvPr>
            <p:ph type="media" sz="quarter" idx="15" hasCustomPrompt="1"/>
          </p:nvPr>
        </p:nvSpPr>
        <p:spPr bwMode="gray">
          <a:xfrm>
            <a:off x="-601" y="3"/>
            <a:ext cx="12193200" cy="6857995"/>
          </a:xfrm>
          <a:prstGeom prst="rect">
            <a:avLst/>
          </a:prstGeom>
          <a:solidFill>
            <a:srgbClr val="CCCCCC"/>
          </a:solidFill>
        </p:spPr>
        <p:txBody>
          <a:bodyPr wrap="square" bIns="1116000" anchor="ctr" anchorCtr="0">
            <a:noAutofit/>
          </a:bodyPr>
          <a:lstStyle>
            <a:lvl1pPr marL="0" indent="0" algn="ctr">
              <a:spcAft>
                <a:spcPts val="0"/>
              </a:spcAft>
              <a:buNone/>
              <a:defRPr/>
            </a:lvl1pPr>
          </a:lstStyle>
          <a:p>
            <a:r>
              <a:rPr lang="nl-NL" dirty="0"/>
              <a:t>Klik om video toe te voegen.</a:t>
            </a:r>
            <a:br>
              <a:rPr lang="nl-NL" dirty="0"/>
            </a:br>
            <a:endParaRPr lang="nl-NL" dirty="0"/>
          </a:p>
        </p:txBody>
      </p:sp>
      <p:sp>
        <p:nvSpPr>
          <p:cNvPr id="3" name="Footer Placeholder 2">
            <a:extLst>
              <a:ext uri="{FF2B5EF4-FFF2-40B4-BE49-F238E27FC236}">
                <a16:creationId xmlns:a16="http://schemas.microsoft.com/office/drawing/2014/main" id="{3963BEBF-1754-4815-A72A-69D6E753D8E6}"/>
              </a:ext>
            </a:extLst>
          </p:cNvPr>
          <p:cNvSpPr>
            <a:spLocks noGrp="1"/>
          </p:cNvSpPr>
          <p:nvPr>
            <p:ph type="ftr" sz="quarter" idx="10"/>
          </p:nvPr>
        </p:nvSpPr>
        <p:spPr/>
        <p:txBody>
          <a:bodyPr/>
          <a:lstStyle/>
          <a:p>
            <a:r>
              <a:rPr lang="en-GB"/>
              <a:t>Titel van je presentatie</a:t>
            </a:r>
            <a:endParaRPr lang="en-GB" dirty="0"/>
          </a:p>
        </p:txBody>
      </p:sp>
      <p:sp>
        <p:nvSpPr>
          <p:cNvPr id="4" name="Slide Number Placeholder 3">
            <a:extLst>
              <a:ext uri="{FF2B5EF4-FFF2-40B4-BE49-F238E27FC236}">
                <a16:creationId xmlns:a16="http://schemas.microsoft.com/office/drawing/2014/main" id="{2898FA40-BDCD-4BEE-B3BA-079CFC0E1A69}"/>
              </a:ext>
            </a:extLst>
          </p:cNvPr>
          <p:cNvSpPr>
            <a:spLocks noGrp="1"/>
          </p:cNvSpPr>
          <p:nvPr>
            <p:ph type="sldNum" sz="quarter" idx="11"/>
          </p:nvPr>
        </p:nvSpPr>
        <p:spPr/>
        <p:txBody>
          <a:bodyPr/>
          <a:lstStyle/>
          <a:p>
            <a:fld id="{EEC0F82C-4994-47DA-8D9B-99D78D224F6D}" type="slidenum">
              <a:rPr lang="en-GB" smtClean="0"/>
              <a:pPr/>
              <a:t>‹nr.›</a:t>
            </a:fld>
            <a:endParaRPr lang="en-GB" dirty="0"/>
          </a:p>
        </p:txBody>
      </p:sp>
      <p:sp>
        <p:nvSpPr>
          <p:cNvPr id="151" name="Content Placeholder 1">
            <a:extLst>
              <a:ext uri="{FF2B5EF4-FFF2-40B4-BE49-F238E27FC236}">
                <a16:creationId xmlns:a16="http://schemas.microsoft.com/office/drawing/2014/main" id="{06F55918-1544-416A-91A4-5170D2C9E930}"/>
              </a:ext>
            </a:extLst>
          </p:cNvPr>
          <p:cNvSpPr txBox="1">
            <a:spLocks/>
          </p:cNvSpPr>
          <p:nvPr userDrawn="1"/>
        </p:nvSpPr>
        <p:spPr bwMode="gray">
          <a:xfrm>
            <a:off x="-3164400" y="0"/>
            <a:ext cx="2804400" cy="3244850"/>
          </a:xfrm>
          <a:prstGeom prst="rect">
            <a:avLst/>
          </a:prstGeom>
        </p:spPr>
        <p:txBody>
          <a:bodyPr lIns="0" tIns="0" rIns="0" bIns="0"/>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video</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grijze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‘Video’</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video, klik op </a:t>
            </a:r>
            <a:r>
              <a:rPr lang="nl-NL" sz="1100" b="1">
                <a:solidFill>
                  <a:schemeClr val="tx1"/>
                </a:solidFill>
              </a:rPr>
              <a:t>‘Invoegen’ </a:t>
            </a:r>
            <a:r>
              <a:rPr lang="nl-NL" sz="1100" b="0">
                <a:solidFill>
                  <a:schemeClr val="tx1"/>
                </a:solidFill>
              </a:rPr>
              <a:t>en de video wordt geplaatst.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Video’s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video’s zijn van hoge kwaliteit en hiervan is het intellectueel eigendom geregeld. </a:t>
            </a:r>
            <a:br>
              <a:rPr lang="nl-NL" sz="1100" b="0" baseline="0">
                <a:solidFill>
                  <a:schemeClr val="tx1"/>
                </a:solidFill>
              </a:rPr>
            </a:br>
            <a:r>
              <a:rPr lang="nl-NL" sz="1100" b="0" baseline="0">
                <a:solidFill>
                  <a:schemeClr val="tx1"/>
                </a:solidFill>
              </a:rPr>
              <a:t/>
            </a:r>
            <a:br>
              <a:rPr lang="nl-NL" sz="1100" b="0" baseline="0">
                <a:solidFill>
                  <a:schemeClr val="tx1"/>
                </a:solidFill>
              </a:rPr>
            </a:br>
            <a:r>
              <a:rPr lang="nl-NL" sz="1100" b="0" baseline="0">
                <a:solidFill>
                  <a:schemeClr val="tx1"/>
                </a:solidFill>
                <a:hlinkClick r:id="rId3"/>
              </a:rPr>
              <a:t>https://communicatieportaal.uwv.nl/modules/product/mediabank/default/?ItemId=3237</a:t>
            </a:r>
            <a:endParaRPr lang="nl-NL" sz="1100" b="0" baseline="0">
              <a:solidFill>
                <a:schemeClr val="tx1"/>
              </a:solidFill>
            </a:endParaRPr>
          </a:p>
        </p:txBody>
      </p:sp>
    </p:spTree>
    <p:extLst>
      <p:ext uri="{BB962C8B-B14F-4D97-AF65-F5344CB8AC3E}">
        <p14:creationId xmlns:p14="http://schemas.microsoft.com/office/powerpoint/2010/main" val="3334109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co met titel">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1608E19-7CBA-42C6-80A6-CAC2A11CCD06}"/>
              </a:ext>
            </a:extLst>
          </p:cNvPr>
          <p:cNvSpPr>
            <a:spLocks noGrp="1"/>
          </p:cNvSpPr>
          <p:nvPr>
            <p:ph type="ftr" sz="quarter" idx="10"/>
          </p:nvPr>
        </p:nvSpPr>
        <p:spPr bwMode="gray"/>
        <p:txBody>
          <a:bodyPr/>
          <a:lstStyle/>
          <a:p>
            <a:r>
              <a:rPr lang="en-GB"/>
              <a:t>Titel van je presentatie</a:t>
            </a:r>
            <a:endParaRPr lang="en-GB" dirty="0"/>
          </a:p>
        </p:txBody>
      </p:sp>
      <p:sp>
        <p:nvSpPr>
          <p:cNvPr id="5" name="Slide Number Placeholder 4">
            <a:extLst>
              <a:ext uri="{FF2B5EF4-FFF2-40B4-BE49-F238E27FC236}">
                <a16:creationId xmlns:a16="http://schemas.microsoft.com/office/drawing/2014/main" id="{EC50A39B-4CD9-4B5A-A85D-0F3C1A3B0204}"/>
              </a:ext>
            </a:extLst>
          </p:cNvPr>
          <p:cNvSpPr>
            <a:spLocks noGrp="1"/>
          </p:cNvSpPr>
          <p:nvPr>
            <p:ph type="sldNum" sz="quarter" idx="11"/>
          </p:nvPr>
        </p:nvSpPr>
        <p:spPr bwMode="gray"/>
        <p:txBody>
          <a:bodyPr/>
          <a:lstStyle/>
          <a:p>
            <a:fld id="{EEC0F82C-4994-47DA-8D9B-99D78D224F6D}" type="slidenum">
              <a:rPr lang="en-GB" smtClean="0"/>
              <a:pPr/>
              <a:t>‹nr.›</a:t>
            </a:fld>
            <a:endParaRPr lang="en-GB" dirty="0"/>
          </a:p>
        </p:txBody>
      </p:sp>
      <p:sp>
        <p:nvSpPr>
          <p:cNvPr id="3" name="Title 2">
            <a:extLst>
              <a:ext uri="{FF2B5EF4-FFF2-40B4-BE49-F238E27FC236}">
                <a16:creationId xmlns:a16="http://schemas.microsoft.com/office/drawing/2014/main" id="{81240A11-7067-4B02-96AF-D49393127117}"/>
              </a:ext>
            </a:extLst>
          </p:cNvPr>
          <p:cNvSpPr>
            <a:spLocks noGrp="1"/>
          </p:cNvSpPr>
          <p:nvPr>
            <p:ph type="title" hasCustomPrompt="1"/>
          </p:nvPr>
        </p:nvSpPr>
        <p:spPr bwMode="gray"/>
        <p:txBody>
          <a:bodyPr/>
          <a:lstStyle>
            <a:lvl1pPr>
              <a:defRPr/>
            </a:lvl1pPr>
          </a:lstStyle>
          <a:p>
            <a:r>
              <a:rPr lang="nl-NL" dirty="0"/>
              <a:t>Klik om de titel aan te passen</a:t>
            </a:r>
          </a:p>
        </p:txBody>
      </p:sp>
    </p:spTree>
    <p:extLst>
      <p:ext uri="{BB962C8B-B14F-4D97-AF65-F5344CB8AC3E}">
        <p14:creationId xmlns:p14="http://schemas.microsoft.com/office/powerpoint/2010/main" val="2344058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co zonder titel">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DDD632-AF9C-4BDD-8BDA-517C110600F1}"/>
              </a:ext>
            </a:extLst>
          </p:cNvPr>
          <p:cNvSpPr>
            <a:spLocks noGrp="1"/>
          </p:cNvSpPr>
          <p:nvPr>
            <p:ph type="ftr" sz="quarter" idx="10"/>
          </p:nvPr>
        </p:nvSpPr>
        <p:spPr bwMode="gray"/>
        <p:txBody>
          <a:bodyPr/>
          <a:lstStyle/>
          <a:p>
            <a:r>
              <a:rPr lang="en-GB"/>
              <a:t>Titel van je presentatie</a:t>
            </a:r>
            <a:endParaRPr lang="en-GB" dirty="0"/>
          </a:p>
        </p:txBody>
      </p:sp>
      <p:sp>
        <p:nvSpPr>
          <p:cNvPr id="3" name="Slide Number Placeholder 2">
            <a:extLst>
              <a:ext uri="{FF2B5EF4-FFF2-40B4-BE49-F238E27FC236}">
                <a16:creationId xmlns:a16="http://schemas.microsoft.com/office/drawing/2014/main" id="{E933E3FC-2C0C-44B5-AFCD-6FA4E9BABD13}"/>
              </a:ext>
            </a:extLst>
          </p:cNvPr>
          <p:cNvSpPr>
            <a:spLocks noGrp="1"/>
          </p:cNvSpPr>
          <p:nvPr>
            <p:ph type="sldNum" sz="quarter" idx="11"/>
          </p:nvPr>
        </p:nvSpPr>
        <p:spPr bwMode="gray"/>
        <p:txBody>
          <a:bodyPr/>
          <a:lstStyle/>
          <a:p>
            <a:fld id="{EEC0F82C-4994-47DA-8D9B-99D78D224F6D}" type="slidenum">
              <a:rPr lang="en-GB" smtClean="0"/>
              <a:pPr/>
              <a:t>‹nr.›</a:t>
            </a:fld>
            <a:endParaRPr lang="en-GB" dirty="0"/>
          </a:p>
        </p:txBody>
      </p:sp>
    </p:spTree>
    <p:extLst>
      <p:ext uri="{BB962C8B-B14F-4D97-AF65-F5344CB8AC3E}">
        <p14:creationId xmlns:p14="http://schemas.microsoft.com/office/powerpoint/2010/main" val="1572185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smtClean="0"/>
              <a:t>Klik om de stijl te bewerken</a:t>
            </a:r>
            <a:endParaRPr lang="nl-NL"/>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Tekststijl van het model bewerken</a:t>
            </a:r>
          </a:p>
        </p:txBody>
      </p:sp>
      <p:sp>
        <p:nvSpPr>
          <p:cNvPr id="4" name="Tijdelijke aanduiding voor datum 3"/>
          <p:cNvSpPr>
            <a:spLocks noGrp="1"/>
          </p:cNvSpPr>
          <p:nvPr>
            <p:ph type="dt" sz="half" idx="10"/>
          </p:nvPr>
        </p:nvSpPr>
        <p:spPr/>
        <p:txBody>
          <a:bodyPr/>
          <a:lstStyle/>
          <a:p>
            <a:fld id="{7E102CFF-8F67-4F7D-B731-D293C177D0BC}" type="datetimeFigureOut">
              <a:rPr lang="nl-NL" smtClean="0"/>
              <a:t>4-9-2023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6D408B47-6DFB-4FD6-9592-C77F8EFC71EA}" type="slidenum">
              <a:rPr lang="nl-NL" smtClean="0"/>
              <a:t>‹nr.›</a:t>
            </a:fld>
            <a:endParaRPr lang="nl-NL"/>
          </a:p>
        </p:txBody>
      </p:sp>
    </p:spTree>
    <p:extLst>
      <p:ext uri="{BB962C8B-B14F-4D97-AF65-F5344CB8AC3E}">
        <p14:creationId xmlns:p14="http://schemas.microsoft.com/office/powerpoint/2010/main" val="4219025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Einddia">
    <p:bg bwMode="gray">
      <p:bgPr>
        <a:solidFill>
          <a:srgbClr val="B9E2FF"/>
        </a:solidFill>
        <a:effectLst/>
      </p:bgPr>
    </p:bg>
    <p:spTree>
      <p:nvGrpSpPr>
        <p:cNvPr id="1" name=""/>
        <p:cNvGrpSpPr/>
        <p:nvPr/>
      </p:nvGrpSpPr>
      <p:grpSpPr>
        <a:xfrm>
          <a:off x="0" y="0"/>
          <a:ext cx="0" cy="0"/>
          <a:chOff x="0" y="0"/>
          <a:chExt cx="0" cy="0"/>
        </a:xfrm>
      </p:grpSpPr>
      <p:sp>
        <p:nvSpPr>
          <p:cNvPr id="157" name="Rectangle 156">
            <a:extLst>
              <a:ext uri="{FF2B5EF4-FFF2-40B4-BE49-F238E27FC236}">
                <a16:creationId xmlns:a16="http://schemas.microsoft.com/office/drawing/2014/main" id="{3E2477D2-B1E6-4440-8785-D6684642105B}"/>
              </a:ext>
            </a:extLst>
          </p:cNvPr>
          <p:cNvSpPr/>
          <p:nvPr userDrawn="1"/>
        </p:nvSpPr>
        <p:spPr bwMode="gray">
          <a:xfrm>
            <a:off x="-3714750" y="-11112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62" name="Text Placeholder 3">
            <a:extLst>
              <a:ext uri="{FF2B5EF4-FFF2-40B4-BE49-F238E27FC236}">
                <a16:creationId xmlns:a16="http://schemas.microsoft.com/office/drawing/2014/main" id="{D262078E-D96A-42CF-9815-BBE4CEF0BD20}"/>
              </a:ext>
            </a:extLst>
          </p:cNvPr>
          <p:cNvSpPr txBox="1">
            <a:spLocks noChangeAspect="1"/>
          </p:cNvSpPr>
          <p:nvPr userDrawn="1"/>
        </p:nvSpPr>
        <p:spPr bwMode="gray">
          <a:xfrm>
            <a:off x="10491925" y="6012000"/>
            <a:ext cx="846000" cy="846000"/>
          </a:xfrm>
          <a:prstGeom prst="rect">
            <a:avLst/>
          </a:prstGeom>
          <a:blipFill>
            <a:blip r:embed="rId2"/>
            <a:stretch>
              <a:fillRect/>
            </a:stretch>
          </a:blipFill>
          <a:ln>
            <a:solidFill>
              <a:srgbClr val="0078D2"/>
            </a:solidFill>
          </a:ln>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
        <p:nvSpPr>
          <p:cNvPr id="161" name="Picture Placeholder 160">
            <a:extLst>
              <a:ext uri="{FF2B5EF4-FFF2-40B4-BE49-F238E27FC236}">
                <a16:creationId xmlns:a16="http://schemas.microsoft.com/office/drawing/2014/main" id="{BD1AB6B9-91A1-431B-A8C4-FC679CAA64EB}"/>
              </a:ext>
            </a:extLst>
          </p:cNvPr>
          <p:cNvSpPr>
            <a:spLocks noGrp="1"/>
          </p:cNvSpPr>
          <p:nvPr>
            <p:ph type="pic" sz="quarter" idx="14" hasCustomPrompt="1"/>
          </p:nvPr>
        </p:nvSpPr>
        <p:spPr bwMode="gray">
          <a:xfrm>
            <a:off x="-600" y="3"/>
            <a:ext cx="12193200" cy="6857995"/>
          </a:xfrm>
          <a:custGeom>
            <a:avLst/>
            <a:gdLst>
              <a:gd name="connsiteX0" fmla="*/ 0 w 12193200"/>
              <a:gd name="connsiteY0" fmla="*/ 0 h 6857995"/>
              <a:gd name="connsiteX1" fmla="*/ 12193200 w 12193200"/>
              <a:gd name="connsiteY1" fmla="*/ 0 h 6857995"/>
              <a:gd name="connsiteX2" fmla="*/ 12193200 w 12193200"/>
              <a:gd name="connsiteY2" fmla="*/ 6857995 h 6857995"/>
              <a:gd name="connsiteX3" fmla="*/ 11338525 w 12193200"/>
              <a:gd name="connsiteY3" fmla="*/ 6857995 h 6857995"/>
              <a:gd name="connsiteX4" fmla="*/ 11338525 w 12193200"/>
              <a:gd name="connsiteY4" fmla="*/ 6011996 h 6857995"/>
              <a:gd name="connsiteX5" fmla="*/ 10492525 w 12193200"/>
              <a:gd name="connsiteY5" fmla="*/ 6011996 h 6857995"/>
              <a:gd name="connsiteX6" fmla="*/ 10492525 w 12193200"/>
              <a:gd name="connsiteY6" fmla="*/ 6857995 h 6857995"/>
              <a:gd name="connsiteX7" fmla="*/ 0 w 12193200"/>
              <a:gd name="connsiteY7" fmla="*/ 6857995 h 685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200" h="6857995">
                <a:moveTo>
                  <a:pt x="0" y="0"/>
                </a:moveTo>
                <a:lnTo>
                  <a:pt x="12193200" y="0"/>
                </a:lnTo>
                <a:lnTo>
                  <a:pt x="12193200" y="6857995"/>
                </a:lnTo>
                <a:lnTo>
                  <a:pt x="11338525" y="6857995"/>
                </a:lnTo>
                <a:lnTo>
                  <a:pt x="11338525" y="6011996"/>
                </a:lnTo>
                <a:lnTo>
                  <a:pt x="10492525" y="6011996"/>
                </a:lnTo>
                <a:lnTo>
                  <a:pt x="10492525" y="6857995"/>
                </a:lnTo>
                <a:lnTo>
                  <a:pt x="0" y="6857995"/>
                </a:lnTo>
                <a:close/>
              </a:path>
            </a:pathLst>
          </a:custGeom>
          <a:solidFill>
            <a:srgbClr val="CCCCCC"/>
          </a:solidFill>
        </p:spPr>
        <p:txBody>
          <a:bodyPr wrap="square" lIns="0" tIns="0" rIns="0" bIns="0" anchor="ctr" anchorCtr="0">
            <a:noAutofit/>
          </a:bodyPr>
          <a:lstStyle>
            <a:lvl1pPr marL="0" indent="0" algn="ctr">
              <a:spcAft>
                <a:spcPts val="0"/>
              </a:spcAft>
              <a:buNone/>
              <a:defRPr/>
            </a:lvl1pPr>
          </a:lstStyle>
          <a:p>
            <a:r>
              <a:rPr lang="nl-NL" dirty="0"/>
              <a:t>Klik om foto toe te </a:t>
            </a:r>
            <a:r>
              <a:rPr lang="nl-NL" dirty="0" smtClean="0"/>
              <a:t>voegen</a:t>
            </a:r>
          </a:p>
          <a:p>
            <a:endParaRPr lang="nl-NL" dirty="0" smtClean="0"/>
          </a:p>
          <a:p>
            <a:endParaRPr lang="nl-NL" dirty="0" smtClean="0"/>
          </a:p>
          <a:p>
            <a:endParaRPr lang="nl-NL" dirty="0" smtClean="0"/>
          </a:p>
          <a:p>
            <a:endParaRPr lang="nl-NL" dirty="0"/>
          </a:p>
        </p:txBody>
      </p:sp>
      <p:grpSp>
        <p:nvGrpSpPr>
          <p:cNvPr id="7" name="Group 6">
            <a:extLst>
              <a:ext uri="{FF2B5EF4-FFF2-40B4-BE49-F238E27FC236}">
                <a16:creationId xmlns:a16="http://schemas.microsoft.com/office/drawing/2014/main" id="{85914C4B-E0A6-4EE0-A7D6-ECC5B3BA99B2}"/>
              </a:ext>
            </a:extLst>
          </p:cNvPr>
          <p:cNvGrpSpPr/>
          <p:nvPr userDrawn="1"/>
        </p:nvGrpSpPr>
        <p:grpSpPr bwMode="gray">
          <a:xfrm>
            <a:off x="-329239" y="-319423"/>
            <a:ext cx="12846009" cy="7500113"/>
            <a:chOff x="-329239" y="-319423"/>
            <a:chExt cx="12846009" cy="7500113"/>
          </a:xfrm>
        </p:grpSpPr>
        <p:grpSp>
          <p:nvGrpSpPr>
            <p:cNvPr id="9" name="Group 8">
              <a:extLst>
                <a:ext uri="{FF2B5EF4-FFF2-40B4-BE49-F238E27FC236}">
                  <a16:creationId xmlns:a16="http://schemas.microsoft.com/office/drawing/2014/main" id="{47D58449-2839-40D6-955C-549C72D6BCA8}"/>
                </a:ext>
              </a:extLst>
            </p:cNvPr>
            <p:cNvGrpSpPr/>
            <p:nvPr userDrawn="1"/>
          </p:nvGrpSpPr>
          <p:grpSpPr bwMode="gray">
            <a:xfrm>
              <a:off x="-329239" y="0"/>
              <a:ext cx="240289" cy="6858000"/>
              <a:chOff x="-319714" y="0"/>
              <a:chExt cx="240289" cy="6858000"/>
            </a:xfrm>
          </p:grpSpPr>
          <p:sp>
            <p:nvSpPr>
              <p:cNvPr id="129" name="Line 230">
                <a:extLst>
                  <a:ext uri="{FF2B5EF4-FFF2-40B4-BE49-F238E27FC236}">
                    <a16:creationId xmlns:a16="http://schemas.microsoft.com/office/drawing/2014/main" id="{AE5576FB-D1BE-49E6-868E-8EC223D6ED0C}"/>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0" name="Line 232">
                <a:extLst>
                  <a:ext uri="{FF2B5EF4-FFF2-40B4-BE49-F238E27FC236}">
                    <a16:creationId xmlns:a16="http://schemas.microsoft.com/office/drawing/2014/main" id="{FE3EAD4D-826C-4006-AC5A-E125C3A1CB87}"/>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1" name="Line 234">
                <a:extLst>
                  <a:ext uri="{FF2B5EF4-FFF2-40B4-BE49-F238E27FC236}">
                    <a16:creationId xmlns:a16="http://schemas.microsoft.com/office/drawing/2014/main" id="{28625666-CB19-499F-B13A-09005513CB16}"/>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32" name="Line 236">
                <a:extLst>
                  <a:ext uri="{FF2B5EF4-FFF2-40B4-BE49-F238E27FC236}">
                    <a16:creationId xmlns:a16="http://schemas.microsoft.com/office/drawing/2014/main" id="{197CEF34-A944-478A-A6CC-65669E81AC32}"/>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3" name="Line 238">
                <a:extLst>
                  <a:ext uri="{FF2B5EF4-FFF2-40B4-BE49-F238E27FC236}">
                    <a16:creationId xmlns:a16="http://schemas.microsoft.com/office/drawing/2014/main" id="{B46655B1-0AE1-4887-BA9D-14C55F812293}"/>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4" name="Line 240">
                <a:extLst>
                  <a:ext uri="{FF2B5EF4-FFF2-40B4-BE49-F238E27FC236}">
                    <a16:creationId xmlns:a16="http://schemas.microsoft.com/office/drawing/2014/main" id="{A806C1DC-256D-4A99-BB60-7816CEED2E87}"/>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5" name="Line 244">
                <a:extLst>
                  <a:ext uri="{FF2B5EF4-FFF2-40B4-BE49-F238E27FC236}">
                    <a16:creationId xmlns:a16="http://schemas.microsoft.com/office/drawing/2014/main" id="{D2DB13C9-023B-4FD0-9C4B-8ABC02E82EEB}"/>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6" name="Line 246">
                <a:extLst>
                  <a:ext uri="{FF2B5EF4-FFF2-40B4-BE49-F238E27FC236}">
                    <a16:creationId xmlns:a16="http://schemas.microsoft.com/office/drawing/2014/main" id="{AFF5D07F-FE78-4836-BA13-2533F4CCF02B}"/>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7" name="Line 250">
                <a:extLst>
                  <a:ext uri="{FF2B5EF4-FFF2-40B4-BE49-F238E27FC236}">
                    <a16:creationId xmlns:a16="http://schemas.microsoft.com/office/drawing/2014/main" id="{8EDA2530-D890-4C64-9513-54C196B180E2}"/>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8" name="Line 252">
                <a:extLst>
                  <a:ext uri="{FF2B5EF4-FFF2-40B4-BE49-F238E27FC236}">
                    <a16:creationId xmlns:a16="http://schemas.microsoft.com/office/drawing/2014/main" id="{94E5F15F-DB46-4F78-89F3-5A168C916EB3}"/>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9" name="Line 254">
                <a:extLst>
                  <a:ext uri="{FF2B5EF4-FFF2-40B4-BE49-F238E27FC236}">
                    <a16:creationId xmlns:a16="http://schemas.microsoft.com/office/drawing/2014/main" id="{5D21D3DE-D129-41D8-9D6C-101BF82D40C9}"/>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0" name="Line 256">
                <a:extLst>
                  <a:ext uri="{FF2B5EF4-FFF2-40B4-BE49-F238E27FC236}">
                    <a16:creationId xmlns:a16="http://schemas.microsoft.com/office/drawing/2014/main" id="{97337FD8-73ED-43F4-BC4A-C1E8099AC67C}"/>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1" name="Line 258">
                <a:extLst>
                  <a:ext uri="{FF2B5EF4-FFF2-40B4-BE49-F238E27FC236}">
                    <a16:creationId xmlns:a16="http://schemas.microsoft.com/office/drawing/2014/main" id="{0ECAD888-281C-4F00-947B-DCA668506168}"/>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2" name="Line 260">
                <a:extLst>
                  <a:ext uri="{FF2B5EF4-FFF2-40B4-BE49-F238E27FC236}">
                    <a16:creationId xmlns:a16="http://schemas.microsoft.com/office/drawing/2014/main" id="{85E8A87E-62B6-4A0F-BECA-6AD71F5AA9DA}"/>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3" name="Line 262">
                <a:extLst>
                  <a:ext uri="{FF2B5EF4-FFF2-40B4-BE49-F238E27FC236}">
                    <a16:creationId xmlns:a16="http://schemas.microsoft.com/office/drawing/2014/main" id="{46BEC6E1-B903-4F92-8732-B0EF4D92895A}"/>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4" name="Line 264">
                <a:extLst>
                  <a:ext uri="{FF2B5EF4-FFF2-40B4-BE49-F238E27FC236}">
                    <a16:creationId xmlns:a16="http://schemas.microsoft.com/office/drawing/2014/main" id="{B10D3487-A264-4CD6-BE29-25349A7C801C}"/>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5" name="Line 266">
                <a:extLst>
                  <a:ext uri="{FF2B5EF4-FFF2-40B4-BE49-F238E27FC236}">
                    <a16:creationId xmlns:a16="http://schemas.microsoft.com/office/drawing/2014/main" id="{36D5CC1C-AC4E-481E-9A75-BF95AFD2AFD2}"/>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6" name="Line 268">
                <a:extLst>
                  <a:ext uri="{FF2B5EF4-FFF2-40B4-BE49-F238E27FC236}">
                    <a16:creationId xmlns:a16="http://schemas.microsoft.com/office/drawing/2014/main" id="{410B6B57-1FC1-4106-BD80-909A679F3329}"/>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7" name="Line 270">
                <a:extLst>
                  <a:ext uri="{FF2B5EF4-FFF2-40B4-BE49-F238E27FC236}">
                    <a16:creationId xmlns:a16="http://schemas.microsoft.com/office/drawing/2014/main" id="{71787649-2192-4748-ADB6-571ABBA6B102}"/>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8" name="Line 272">
                <a:extLst>
                  <a:ext uri="{FF2B5EF4-FFF2-40B4-BE49-F238E27FC236}">
                    <a16:creationId xmlns:a16="http://schemas.microsoft.com/office/drawing/2014/main" id="{2000BED5-3604-4E3A-B335-563CACBF7228}"/>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9" name="Line 274">
                <a:extLst>
                  <a:ext uri="{FF2B5EF4-FFF2-40B4-BE49-F238E27FC236}">
                    <a16:creationId xmlns:a16="http://schemas.microsoft.com/office/drawing/2014/main" id="{B980D131-2A54-4922-841A-CDB7D05DB1FE}"/>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0" name="Line 276">
                <a:extLst>
                  <a:ext uri="{FF2B5EF4-FFF2-40B4-BE49-F238E27FC236}">
                    <a16:creationId xmlns:a16="http://schemas.microsoft.com/office/drawing/2014/main" id="{AACAB1F3-6BC6-4D20-9369-52961FADAF58}"/>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1" name="Line 278">
                <a:extLst>
                  <a:ext uri="{FF2B5EF4-FFF2-40B4-BE49-F238E27FC236}">
                    <a16:creationId xmlns:a16="http://schemas.microsoft.com/office/drawing/2014/main" id="{38572A3E-9A58-4EFF-B781-9B6288E80ACE}"/>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2" name="Line 256">
                <a:extLst>
                  <a:ext uri="{FF2B5EF4-FFF2-40B4-BE49-F238E27FC236}">
                    <a16:creationId xmlns:a16="http://schemas.microsoft.com/office/drawing/2014/main" id="{549612E6-BF2A-49BF-936A-5787618096A7}"/>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3" name="Line 234">
                <a:extLst>
                  <a:ext uri="{FF2B5EF4-FFF2-40B4-BE49-F238E27FC236}">
                    <a16:creationId xmlns:a16="http://schemas.microsoft.com/office/drawing/2014/main" id="{5979E920-3C09-483D-9073-B20A4208BB90}"/>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11" name="Group 10">
              <a:extLst>
                <a:ext uri="{FF2B5EF4-FFF2-40B4-BE49-F238E27FC236}">
                  <a16:creationId xmlns:a16="http://schemas.microsoft.com/office/drawing/2014/main" id="{F750E5D5-6764-4AC5-AA97-C8A10C0C0099}"/>
                </a:ext>
              </a:extLst>
            </p:cNvPr>
            <p:cNvGrpSpPr/>
            <p:nvPr userDrawn="1"/>
          </p:nvGrpSpPr>
          <p:grpSpPr bwMode="gray">
            <a:xfrm>
              <a:off x="0" y="-319423"/>
              <a:ext cx="12192000" cy="232538"/>
              <a:chOff x="0" y="-319423"/>
              <a:chExt cx="12192000" cy="232538"/>
            </a:xfrm>
          </p:grpSpPr>
          <p:sp>
            <p:nvSpPr>
              <p:cNvPr id="85" name="Line 146">
                <a:extLst>
                  <a:ext uri="{FF2B5EF4-FFF2-40B4-BE49-F238E27FC236}">
                    <a16:creationId xmlns:a16="http://schemas.microsoft.com/office/drawing/2014/main" id="{DB33D2C1-AFAA-472B-A827-F1F600B9B30A}"/>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6" name="Line 148">
                <a:extLst>
                  <a:ext uri="{FF2B5EF4-FFF2-40B4-BE49-F238E27FC236}">
                    <a16:creationId xmlns:a16="http://schemas.microsoft.com/office/drawing/2014/main" id="{71A432CD-7034-47B1-8398-4D9EA0D2DC22}"/>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7" name="Line 150">
                <a:extLst>
                  <a:ext uri="{FF2B5EF4-FFF2-40B4-BE49-F238E27FC236}">
                    <a16:creationId xmlns:a16="http://schemas.microsoft.com/office/drawing/2014/main" id="{849CC6AF-C991-41E3-B784-D29D21208E5E}"/>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8" name="Line 152">
                <a:extLst>
                  <a:ext uri="{FF2B5EF4-FFF2-40B4-BE49-F238E27FC236}">
                    <a16:creationId xmlns:a16="http://schemas.microsoft.com/office/drawing/2014/main" id="{BE0135BF-1278-4694-9819-98F554C3D7A5}"/>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9" name="Line 154">
                <a:extLst>
                  <a:ext uri="{FF2B5EF4-FFF2-40B4-BE49-F238E27FC236}">
                    <a16:creationId xmlns:a16="http://schemas.microsoft.com/office/drawing/2014/main" id="{9B290C8C-DA62-4E90-9E6E-F4C7B37C56BC}"/>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0" name="Line 156">
                <a:extLst>
                  <a:ext uri="{FF2B5EF4-FFF2-40B4-BE49-F238E27FC236}">
                    <a16:creationId xmlns:a16="http://schemas.microsoft.com/office/drawing/2014/main" id="{AD786D49-32A1-47C0-BFB5-1D2FBC6CB490}"/>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1" name="Line 158">
                <a:extLst>
                  <a:ext uri="{FF2B5EF4-FFF2-40B4-BE49-F238E27FC236}">
                    <a16:creationId xmlns:a16="http://schemas.microsoft.com/office/drawing/2014/main" id="{59957301-6254-4B63-B295-E86B3F3B3E78}"/>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2" name="Line 160">
                <a:extLst>
                  <a:ext uri="{FF2B5EF4-FFF2-40B4-BE49-F238E27FC236}">
                    <a16:creationId xmlns:a16="http://schemas.microsoft.com/office/drawing/2014/main" id="{6F30B08E-9278-4E13-8863-B1484AFA6705}"/>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3" name="Line 162">
                <a:extLst>
                  <a:ext uri="{FF2B5EF4-FFF2-40B4-BE49-F238E27FC236}">
                    <a16:creationId xmlns:a16="http://schemas.microsoft.com/office/drawing/2014/main" id="{B82A7E3C-2AAD-4B6D-86C2-ABFA8AA1C4F2}"/>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4" name="Line 164">
                <a:extLst>
                  <a:ext uri="{FF2B5EF4-FFF2-40B4-BE49-F238E27FC236}">
                    <a16:creationId xmlns:a16="http://schemas.microsoft.com/office/drawing/2014/main" id="{E5AB0A87-BE16-4217-A730-2077CD5AC04F}"/>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5" name="Line 166">
                <a:extLst>
                  <a:ext uri="{FF2B5EF4-FFF2-40B4-BE49-F238E27FC236}">
                    <a16:creationId xmlns:a16="http://schemas.microsoft.com/office/drawing/2014/main" id="{4EB0EB2D-F894-4C6D-A970-845901DF1EC6}"/>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6" name="Line 168">
                <a:extLst>
                  <a:ext uri="{FF2B5EF4-FFF2-40B4-BE49-F238E27FC236}">
                    <a16:creationId xmlns:a16="http://schemas.microsoft.com/office/drawing/2014/main" id="{E0DA9350-4B8C-4F96-8014-05511EF05D8B}"/>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7" name="Line 170">
                <a:extLst>
                  <a:ext uri="{FF2B5EF4-FFF2-40B4-BE49-F238E27FC236}">
                    <a16:creationId xmlns:a16="http://schemas.microsoft.com/office/drawing/2014/main" id="{8489159B-A091-40F3-99EE-A2D4AFF933ED}"/>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8" name="Line 172">
                <a:extLst>
                  <a:ext uri="{FF2B5EF4-FFF2-40B4-BE49-F238E27FC236}">
                    <a16:creationId xmlns:a16="http://schemas.microsoft.com/office/drawing/2014/main" id="{A634636C-2C0B-4B8D-B95B-FE86D1385D70}"/>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9" name="Line 174">
                <a:extLst>
                  <a:ext uri="{FF2B5EF4-FFF2-40B4-BE49-F238E27FC236}">
                    <a16:creationId xmlns:a16="http://schemas.microsoft.com/office/drawing/2014/main" id="{07DB43F0-84E6-4687-A961-FF490CB03BFC}"/>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0" name="Line 176">
                <a:extLst>
                  <a:ext uri="{FF2B5EF4-FFF2-40B4-BE49-F238E27FC236}">
                    <a16:creationId xmlns:a16="http://schemas.microsoft.com/office/drawing/2014/main" id="{316F8EBB-BD33-4723-8392-B6D7AA694099}"/>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1" name="Line 178">
                <a:extLst>
                  <a:ext uri="{FF2B5EF4-FFF2-40B4-BE49-F238E27FC236}">
                    <a16:creationId xmlns:a16="http://schemas.microsoft.com/office/drawing/2014/main" id="{A508AB81-8D02-4F8E-91BD-8692B2D742B1}"/>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2" name="Line 180">
                <a:extLst>
                  <a:ext uri="{FF2B5EF4-FFF2-40B4-BE49-F238E27FC236}">
                    <a16:creationId xmlns:a16="http://schemas.microsoft.com/office/drawing/2014/main" id="{EC3C09AA-34B7-4E4D-A1E0-71C650AE5877}"/>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3" name="Line 182">
                <a:extLst>
                  <a:ext uri="{FF2B5EF4-FFF2-40B4-BE49-F238E27FC236}">
                    <a16:creationId xmlns:a16="http://schemas.microsoft.com/office/drawing/2014/main" id="{77DA0C3D-81BD-45EE-BC0E-4DE1546F3E4D}"/>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4" name="Line 184">
                <a:extLst>
                  <a:ext uri="{FF2B5EF4-FFF2-40B4-BE49-F238E27FC236}">
                    <a16:creationId xmlns:a16="http://schemas.microsoft.com/office/drawing/2014/main" id="{083624F6-4D9F-4AB6-A053-5026224BBB6B}"/>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5" name="Line 186">
                <a:extLst>
                  <a:ext uri="{FF2B5EF4-FFF2-40B4-BE49-F238E27FC236}">
                    <a16:creationId xmlns:a16="http://schemas.microsoft.com/office/drawing/2014/main" id="{343014C7-3246-492F-ADB5-FA640AACA040}"/>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6" name="Line 188">
                <a:extLst>
                  <a:ext uri="{FF2B5EF4-FFF2-40B4-BE49-F238E27FC236}">
                    <a16:creationId xmlns:a16="http://schemas.microsoft.com/office/drawing/2014/main" id="{06E7F797-B78F-4D46-978F-58FCD25A2E39}"/>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7" name="Line 190">
                <a:extLst>
                  <a:ext uri="{FF2B5EF4-FFF2-40B4-BE49-F238E27FC236}">
                    <a16:creationId xmlns:a16="http://schemas.microsoft.com/office/drawing/2014/main" id="{DC791D00-724F-4DAD-88BD-B1D10CFE6E03}"/>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8" name="Line 192">
                <a:extLst>
                  <a:ext uri="{FF2B5EF4-FFF2-40B4-BE49-F238E27FC236}">
                    <a16:creationId xmlns:a16="http://schemas.microsoft.com/office/drawing/2014/main" id="{41BEAE85-4DFA-4FFF-A474-B908C37785C1}"/>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9" name="Line 194">
                <a:extLst>
                  <a:ext uri="{FF2B5EF4-FFF2-40B4-BE49-F238E27FC236}">
                    <a16:creationId xmlns:a16="http://schemas.microsoft.com/office/drawing/2014/main" id="{5023C5AD-8DDD-4154-BDDF-33C52BA078BA}"/>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0" name="Line 196">
                <a:extLst>
                  <a:ext uri="{FF2B5EF4-FFF2-40B4-BE49-F238E27FC236}">
                    <a16:creationId xmlns:a16="http://schemas.microsoft.com/office/drawing/2014/main" id="{FC2149B0-FE3D-40DE-AC27-881E9BE5D537}"/>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1" name="Line 198">
                <a:extLst>
                  <a:ext uri="{FF2B5EF4-FFF2-40B4-BE49-F238E27FC236}">
                    <a16:creationId xmlns:a16="http://schemas.microsoft.com/office/drawing/2014/main" id="{41CCEB67-C88A-4D33-B444-7C59C65944CE}"/>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2" name="Line 200">
                <a:extLst>
                  <a:ext uri="{FF2B5EF4-FFF2-40B4-BE49-F238E27FC236}">
                    <a16:creationId xmlns:a16="http://schemas.microsoft.com/office/drawing/2014/main" id="{0B285FC7-3130-4987-839B-CAA9088FAF9C}"/>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3" name="Line 202">
                <a:extLst>
                  <a:ext uri="{FF2B5EF4-FFF2-40B4-BE49-F238E27FC236}">
                    <a16:creationId xmlns:a16="http://schemas.microsoft.com/office/drawing/2014/main" id="{946C3B21-4A16-47CF-B7A5-9E602E31912D}"/>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4" name="Line 204">
                <a:extLst>
                  <a:ext uri="{FF2B5EF4-FFF2-40B4-BE49-F238E27FC236}">
                    <a16:creationId xmlns:a16="http://schemas.microsoft.com/office/drawing/2014/main" id="{6D46A112-21CC-4505-AF6D-B4A5AD3E3C33}"/>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5" name="Line 206">
                <a:extLst>
                  <a:ext uri="{FF2B5EF4-FFF2-40B4-BE49-F238E27FC236}">
                    <a16:creationId xmlns:a16="http://schemas.microsoft.com/office/drawing/2014/main" id="{6C56A35D-59C4-43D0-A29D-BF31C116AD3A}"/>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6" name="Line 208">
                <a:extLst>
                  <a:ext uri="{FF2B5EF4-FFF2-40B4-BE49-F238E27FC236}">
                    <a16:creationId xmlns:a16="http://schemas.microsoft.com/office/drawing/2014/main" id="{D956C765-F260-44F5-A5C8-41DDE818D65F}"/>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7" name="Line 210">
                <a:extLst>
                  <a:ext uri="{FF2B5EF4-FFF2-40B4-BE49-F238E27FC236}">
                    <a16:creationId xmlns:a16="http://schemas.microsoft.com/office/drawing/2014/main" id="{2BFE514D-AB7B-4C74-8359-650B1C907331}"/>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8" name="Line 212">
                <a:extLst>
                  <a:ext uri="{FF2B5EF4-FFF2-40B4-BE49-F238E27FC236}">
                    <a16:creationId xmlns:a16="http://schemas.microsoft.com/office/drawing/2014/main" id="{B92E6957-6842-4EC4-BFD8-DA396C8B580D}"/>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9" name="Line 214">
                <a:extLst>
                  <a:ext uri="{FF2B5EF4-FFF2-40B4-BE49-F238E27FC236}">
                    <a16:creationId xmlns:a16="http://schemas.microsoft.com/office/drawing/2014/main" id="{D32326E6-EAD8-4881-8BA2-2B4DA033CD06}"/>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0" name="Line 216">
                <a:extLst>
                  <a:ext uri="{FF2B5EF4-FFF2-40B4-BE49-F238E27FC236}">
                    <a16:creationId xmlns:a16="http://schemas.microsoft.com/office/drawing/2014/main" id="{96A21FED-48D5-4186-B204-A68E522675C4}"/>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1" name="Line 218">
                <a:extLst>
                  <a:ext uri="{FF2B5EF4-FFF2-40B4-BE49-F238E27FC236}">
                    <a16:creationId xmlns:a16="http://schemas.microsoft.com/office/drawing/2014/main" id="{8607BC08-CC24-4072-B352-88E804608154}"/>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2" name="Line 220">
                <a:extLst>
                  <a:ext uri="{FF2B5EF4-FFF2-40B4-BE49-F238E27FC236}">
                    <a16:creationId xmlns:a16="http://schemas.microsoft.com/office/drawing/2014/main" id="{DADCC56A-6C72-48A3-911A-CA334A2A2A7D}"/>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3" name="Line 222">
                <a:extLst>
                  <a:ext uri="{FF2B5EF4-FFF2-40B4-BE49-F238E27FC236}">
                    <a16:creationId xmlns:a16="http://schemas.microsoft.com/office/drawing/2014/main" id="{1C102CFD-054C-4487-9EAB-8811BD371B76}"/>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4" name="Line 224">
                <a:extLst>
                  <a:ext uri="{FF2B5EF4-FFF2-40B4-BE49-F238E27FC236}">
                    <a16:creationId xmlns:a16="http://schemas.microsoft.com/office/drawing/2014/main" id="{54C26403-C7DA-4277-A876-26961161C75F}"/>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5" name="Line 226">
                <a:extLst>
                  <a:ext uri="{FF2B5EF4-FFF2-40B4-BE49-F238E27FC236}">
                    <a16:creationId xmlns:a16="http://schemas.microsoft.com/office/drawing/2014/main" id="{C850DC46-D836-43AA-91E4-0CAEAFF0B21C}"/>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6" name="Line 228">
                <a:extLst>
                  <a:ext uri="{FF2B5EF4-FFF2-40B4-BE49-F238E27FC236}">
                    <a16:creationId xmlns:a16="http://schemas.microsoft.com/office/drawing/2014/main" id="{08B639D6-0FDD-48E0-93A7-FF54C6B25B39}"/>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7" name="Line 146">
                <a:extLst>
                  <a:ext uri="{FF2B5EF4-FFF2-40B4-BE49-F238E27FC236}">
                    <a16:creationId xmlns:a16="http://schemas.microsoft.com/office/drawing/2014/main" id="{DEF8C1F8-55EE-401D-819A-833529D1FE58}"/>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8" name="Line 204">
                <a:extLst>
                  <a:ext uri="{FF2B5EF4-FFF2-40B4-BE49-F238E27FC236}">
                    <a16:creationId xmlns:a16="http://schemas.microsoft.com/office/drawing/2014/main" id="{4800BFA0-18DC-4C04-A836-6B46A77DC8C0}"/>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2" name="Group 11">
              <a:extLst>
                <a:ext uri="{FF2B5EF4-FFF2-40B4-BE49-F238E27FC236}">
                  <a16:creationId xmlns:a16="http://schemas.microsoft.com/office/drawing/2014/main" id="{D5DE74E8-E2D0-419E-80E5-7EEE8E074C8B}"/>
                </a:ext>
              </a:extLst>
            </p:cNvPr>
            <p:cNvGrpSpPr/>
            <p:nvPr userDrawn="1"/>
          </p:nvGrpSpPr>
          <p:grpSpPr bwMode="gray">
            <a:xfrm>
              <a:off x="0" y="6948152"/>
              <a:ext cx="12192000" cy="232538"/>
              <a:chOff x="0" y="-319423"/>
              <a:chExt cx="12192000" cy="232538"/>
            </a:xfrm>
          </p:grpSpPr>
          <p:sp>
            <p:nvSpPr>
              <p:cNvPr id="41" name="Line 146">
                <a:extLst>
                  <a:ext uri="{FF2B5EF4-FFF2-40B4-BE49-F238E27FC236}">
                    <a16:creationId xmlns:a16="http://schemas.microsoft.com/office/drawing/2014/main" id="{7EFBA02A-B651-4548-A030-676E88430FD8}"/>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2" name="Line 148">
                <a:extLst>
                  <a:ext uri="{FF2B5EF4-FFF2-40B4-BE49-F238E27FC236}">
                    <a16:creationId xmlns:a16="http://schemas.microsoft.com/office/drawing/2014/main" id="{FE0C9EA3-FE59-410D-B5AD-5F3F663459D2}"/>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3" name="Line 150">
                <a:extLst>
                  <a:ext uri="{FF2B5EF4-FFF2-40B4-BE49-F238E27FC236}">
                    <a16:creationId xmlns:a16="http://schemas.microsoft.com/office/drawing/2014/main" id="{5A57804B-5243-4868-BA77-08903EEDFAC8}"/>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4" name="Line 152">
                <a:extLst>
                  <a:ext uri="{FF2B5EF4-FFF2-40B4-BE49-F238E27FC236}">
                    <a16:creationId xmlns:a16="http://schemas.microsoft.com/office/drawing/2014/main" id="{B476EA97-4748-4CBF-A29E-396CB50D084B}"/>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5" name="Line 154">
                <a:extLst>
                  <a:ext uri="{FF2B5EF4-FFF2-40B4-BE49-F238E27FC236}">
                    <a16:creationId xmlns:a16="http://schemas.microsoft.com/office/drawing/2014/main" id="{5884F138-AFFD-45A7-B79B-0DF095A34421}"/>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6" name="Line 156">
                <a:extLst>
                  <a:ext uri="{FF2B5EF4-FFF2-40B4-BE49-F238E27FC236}">
                    <a16:creationId xmlns:a16="http://schemas.microsoft.com/office/drawing/2014/main" id="{7FE1262B-E0AB-4994-8400-63AA78AB3A2D}"/>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7" name="Line 158">
                <a:extLst>
                  <a:ext uri="{FF2B5EF4-FFF2-40B4-BE49-F238E27FC236}">
                    <a16:creationId xmlns:a16="http://schemas.microsoft.com/office/drawing/2014/main" id="{D09061DE-1FF4-4391-AFEF-3A8E7856EAC9}"/>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8" name="Line 160">
                <a:extLst>
                  <a:ext uri="{FF2B5EF4-FFF2-40B4-BE49-F238E27FC236}">
                    <a16:creationId xmlns:a16="http://schemas.microsoft.com/office/drawing/2014/main" id="{D2CE04BE-D1E6-4D04-94F4-D9D514DC4AA3}"/>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9" name="Line 162">
                <a:extLst>
                  <a:ext uri="{FF2B5EF4-FFF2-40B4-BE49-F238E27FC236}">
                    <a16:creationId xmlns:a16="http://schemas.microsoft.com/office/drawing/2014/main" id="{37754628-7C2F-4735-93A7-0F67702E82F9}"/>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0" name="Line 164">
                <a:extLst>
                  <a:ext uri="{FF2B5EF4-FFF2-40B4-BE49-F238E27FC236}">
                    <a16:creationId xmlns:a16="http://schemas.microsoft.com/office/drawing/2014/main" id="{6CA6BC1F-C578-4B52-AC00-CB99CF595B27}"/>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1" name="Line 166">
                <a:extLst>
                  <a:ext uri="{FF2B5EF4-FFF2-40B4-BE49-F238E27FC236}">
                    <a16:creationId xmlns:a16="http://schemas.microsoft.com/office/drawing/2014/main" id="{5EA9A5BD-CF81-4538-BDBE-96FD4D054D0C}"/>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2" name="Line 168">
                <a:extLst>
                  <a:ext uri="{FF2B5EF4-FFF2-40B4-BE49-F238E27FC236}">
                    <a16:creationId xmlns:a16="http://schemas.microsoft.com/office/drawing/2014/main" id="{267D759E-A10E-4E9A-9106-5C2037BEAD9F}"/>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3" name="Line 170">
                <a:extLst>
                  <a:ext uri="{FF2B5EF4-FFF2-40B4-BE49-F238E27FC236}">
                    <a16:creationId xmlns:a16="http://schemas.microsoft.com/office/drawing/2014/main" id="{9712EDCE-D6F9-4EBB-B3D3-DE71F20768A1}"/>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4" name="Line 172">
                <a:extLst>
                  <a:ext uri="{FF2B5EF4-FFF2-40B4-BE49-F238E27FC236}">
                    <a16:creationId xmlns:a16="http://schemas.microsoft.com/office/drawing/2014/main" id="{613F195A-F1E6-459F-B2A9-93F2A41A9C30}"/>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5" name="Line 174">
                <a:extLst>
                  <a:ext uri="{FF2B5EF4-FFF2-40B4-BE49-F238E27FC236}">
                    <a16:creationId xmlns:a16="http://schemas.microsoft.com/office/drawing/2014/main" id="{536ED899-E684-46ED-ABBA-7C62E2C15F6A}"/>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6" name="Line 176">
                <a:extLst>
                  <a:ext uri="{FF2B5EF4-FFF2-40B4-BE49-F238E27FC236}">
                    <a16:creationId xmlns:a16="http://schemas.microsoft.com/office/drawing/2014/main" id="{4C5FECFA-B60D-4DD1-B042-004BBC3BA76F}"/>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7" name="Line 178">
                <a:extLst>
                  <a:ext uri="{FF2B5EF4-FFF2-40B4-BE49-F238E27FC236}">
                    <a16:creationId xmlns:a16="http://schemas.microsoft.com/office/drawing/2014/main" id="{DC5FCA3D-3065-4F4A-BAF6-0019FFE18F88}"/>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8" name="Line 180">
                <a:extLst>
                  <a:ext uri="{FF2B5EF4-FFF2-40B4-BE49-F238E27FC236}">
                    <a16:creationId xmlns:a16="http://schemas.microsoft.com/office/drawing/2014/main" id="{D769946E-B3F7-4D31-9C18-EE9D50E8151F}"/>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9" name="Line 182">
                <a:extLst>
                  <a:ext uri="{FF2B5EF4-FFF2-40B4-BE49-F238E27FC236}">
                    <a16:creationId xmlns:a16="http://schemas.microsoft.com/office/drawing/2014/main" id="{9F003316-1FDF-4EA7-81B1-58355B5A7074}"/>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0" name="Line 184">
                <a:extLst>
                  <a:ext uri="{FF2B5EF4-FFF2-40B4-BE49-F238E27FC236}">
                    <a16:creationId xmlns:a16="http://schemas.microsoft.com/office/drawing/2014/main" id="{260391A8-D965-4C40-BCAF-CA622F8336BC}"/>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1" name="Line 186">
                <a:extLst>
                  <a:ext uri="{FF2B5EF4-FFF2-40B4-BE49-F238E27FC236}">
                    <a16:creationId xmlns:a16="http://schemas.microsoft.com/office/drawing/2014/main" id="{30C87FB2-CD2E-495B-B2D0-D780FC689898}"/>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2" name="Line 188">
                <a:extLst>
                  <a:ext uri="{FF2B5EF4-FFF2-40B4-BE49-F238E27FC236}">
                    <a16:creationId xmlns:a16="http://schemas.microsoft.com/office/drawing/2014/main" id="{00C5AE2E-4DE2-41BB-A10E-CD27B41F68D6}"/>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3" name="Line 190">
                <a:extLst>
                  <a:ext uri="{FF2B5EF4-FFF2-40B4-BE49-F238E27FC236}">
                    <a16:creationId xmlns:a16="http://schemas.microsoft.com/office/drawing/2014/main" id="{0BAAD8B3-BEA3-43A7-AF53-797289B59AE7}"/>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4" name="Line 192">
                <a:extLst>
                  <a:ext uri="{FF2B5EF4-FFF2-40B4-BE49-F238E27FC236}">
                    <a16:creationId xmlns:a16="http://schemas.microsoft.com/office/drawing/2014/main" id="{DA139A13-A795-42A9-9906-BC8512F9D3C1}"/>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5" name="Line 194">
                <a:extLst>
                  <a:ext uri="{FF2B5EF4-FFF2-40B4-BE49-F238E27FC236}">
                    <a16:creationId xmlns:a16="http://schemas.microsoft.com/office/drawing/2014/main" id="{1FC39655-AF61-4908-B780-80D28AA7573E}"/>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6" name="Line 196">
                <a:extLst>
                  <a:ext uri="{FF2B5EF4-FFF2-40B4-BE49-F238E27FC236}">
                    <a16:creationId xmlns:a16="http://schemas.microsoft.com/office/drawing/2014/main" id="{D71D18DF-011F-4EBB-B49F-EEED7D340385}"/>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7" name="Line 198">
                <a:extLst>
                  <a:ext uri="{FF2B5EF4-FFF2-40B4-BE49-F238E27FC236}">
                    <a16:creationId xmlns:a16="http://schemas.microsoft.com/office/drawing/2014/main" id="{2AFFB89B-DFE7-4286-86A0-AD5662099032}"/>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8" name="Line 200">
                <a:extLst>
                  <a:ext uri="{FF2B5EF4-FFF2-40B4-BE49-F238E27FC236}">
                    <a16:creationId xmlns:a16="http://schemas.microsoft.com/office/drawing/2014/main" id="{27D173EC-8AE2-4BFB-8001-E2EC643BA02D}"/>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9" name="Line 202">
                <a:extLst>
                  <a:ext uri="{FF2B5EF4-FFF2-40B4-BE49-F238E27FC236}">
                    <a16:creationId xmlns:a16="http://schemas.microsoft.com/office/drawing/2014/main" id="{2BA084E1-0747-44CE-8CD0-845960C98F16}"/>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0" name="Line 204">
                <a:extLst>
                  <a:ext uri="{FF2B5EF4-FFF2-40B4-BE49-F238E27FC236}">
                    <a16:creationId xmlns:a16="http://schemas.microsoft.com/office/drawing/2014/main" id="{BA29E7A7-695F-4819-909B-DF580C025C7D}"/>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1" name="Line 206">
                <a:extLst>
                  <a:ext uri="{FF2B5EF4-FFF2-40B4-BE49-F238E27FC236}">
                    <a16:creationId xmlns:a16="http://schemas.microsoft.com/office/drawing/2014/main" id="{B5BEFD7C-E23E-4510-9281-4517F8A7A5F3}"/>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2" name="Line 208">
                <a:extLst>
                  <a:ext uri="{FF2B5EF4-FFF2-40B4-BE49-F238E27FC236}">
                    <a16:creationId xmlns:a16="http://schemas.microsoft.com/office/drawing/2014/main" id="{6B89ADB5-8E95-404B-AAB8-1BD1EDBA105F}"/>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3" name="Line 210">
                <a:extLst>
                  <a:ext uri="{FF2B5EF4-FFF2-40B4-BE49-F238E27FC236}">
                    <a16:creationId xmlns:a16="http://schemas.microsoft.com/office/drawing/2014/main" id="{F0259992-1020-4D10-8D8B-B64806508DB0}"/>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4" name="Line 212">
                <a:extLst>
                  <a:ext uri="{FF2B5EF4-FFF2-40B4-BE49-F238E27FC236}">
                    <a16:creationId xmlns:a16="http://schemas.microsoft.com/office/drawing/2014/main" id="{2761D797-F11B-4926-BFF1-D77912CE6226}"/>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5" name="Line 214">
                <a:extLst>
                  <a:ext uri="{FF2B5EF4-FFF2-40B4-BE49-F238E27FC236}">
                    <a16:creationId xmlns:a16="http://schemas.microsoft.com/office/drawing/2014/main" id="{938C71FB-A9EF-4259-A1C6-47DA105EEB2E}"/>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6" name="Line 216">
                <a:extLst>
                  <a:ext uri="{FF2B5EF4-FFF2-40B4-BE49-F238E27FC236}">
                    <a16:creationId xmlns:a16="http://schemas.microsoft.com/office/drawing/2014/main" id="{65FD9FBB-07DD-4950-ACA5-1D499F452D3C}"/>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7" name="Line 218">
                <a:extLst>
                  <a:ext uri="{FF2B5EF4-FFF2-40B4-BE49-F238E27FC236}">
                    <a16:creationId xmlns:a16="http://schemas.microsoft.com/office/drawing/2014/main" id="{B29134EF-30C5-412D-AAB3-725A13AA3A40}"/>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8" name="Line 220">
                <a:extLst>
                  <a:ext uri="{FF2B5EF4-FFF2-40B4-BE49-F238E27FC236}">
                    <a16:creationId xmlns:a16="http://schemas.microsoft.com/office/drawing/2014/main" id="{3B8DDBB4-F2B1-4FAD-B3CB-F0A2E94B65DF}"/>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9" name="Line 222">
                <a:extLst>
                  <a:ext uri="{FF2B5EF4-FFF2-40B4-BE49-F238E27FC236}">
                    <a16:creationId xmlns:a16="http://schemas.microsoft.com/office/drawing/2014/main" id="{028199ED-9809-4C9C-80F2-710CBAE810F3}"/>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0" name="Line 224">
                <a:extLst>
                  <a:ext uri="{FF2B5EF4-FFF2-40B4-BE49-F238E27FC236}">
                    <a16:creationId xmlns:a16="http://schemas.microsoft.com/office/drawing/2014/main" id="{2845ADAC-9ADE-4FC8-9B00-1C854FF3320F}"/>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1" name="Line 226">
                <a:extLst>
                  <a:ext uri="{FF2B5EF4-FFF2-40B4-BE49-F238E27FC236}">
                    <a16:creationId xmlns:a16="http://schemas.microsoft.com/office/drawing/2014/main" id="{D61A2115-6CBC-4F8E-ADE2-62C0C5095030}"/>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2" name="Line 228">
                <a:extLst>
                  <a:ext uri="{FF2B5EF4-FFF2-40B4-BE49-F238E27FC236}">
                    <a16:creationId xmlns:a16="http://schemas.microsoft.com/office/drawing/2014/main" id="{4C9EE595-48B7-4EF0-8440-202EB9C53A57}"/>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3" name="Line 146">
                <a:extLst>
                  <a:ext uri="{FF2B5EF4-FFF2-40B4-BE49-F238E27FC236}">
                    <a16:creationId xmlns:a16="http://schemas.microsoft.com/office/drawing/2014/main" id="{798C3004-D19C-4F0E-9DDD-CFDE710179FA}"/>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4" name="Line 204">
                <a:extLst>
                  <a:ext uri="{FF2B5EF4-FFF2-40B4-BE49-F238E27FC236}">
                    <a16:creationId xmlns:a16="http://schemas.microsoft.com/office/drawing/2014/main" id="{E0A94EC7-CE93-4317-B1FC-9CCDE8E154CE}"/>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3" name="Group 12">
              <a:extLst>
                <a:ext uri="{FF2B5EF4-FFF2-40B4-BE49-F238E27FC236}">
                  <a16:creationId xmlns:a16="http://schemas.microsoft.com/office/drawing/2014/main" id="{4723FE3F-4EF8-4B60-B802-76D10CF34393}"/>
                </a:ext>
              </a:extLst>
            </p:cNvPr>
            <p:cNvGrpSpPr/>
            <p:nvPr userDrawn="1"/>
          </p:nvGrpSpPr>
          <p:grpSpPr bwMode="gray">
            <a:xfrm>
              <a:off x="12276481" y="0"/>
              <a:ext cx="240289" cy="6858000"/>
              <a:chOff x="-319714" y="0"/>
              <a:chExt cx="240289" cy="6858000"/>
            </a:xfrm>
          </p:grpSpPr>
          <p:sp>
            <p:nvSpPr>
              <p:cNvPr id="14" name="Line 230">
                <a:extLst>
                  <a:ext uri="{FF2B5EF4-FFF2-40B4-BE49-F238E27FC236}">
                    <a16:creationId xmlns:a16="http://schemas.microsoft.com/office/drawing/2014/main" id="{5EDA06B2-0E06-4AF7-A93D-C85FFEEC2527}"/>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 name="Line 232">
                <a:extLst>
                  <a:ext uri="{FF2B5EF4-FFF2-40B4-BE49-F238E27FC236}">
                    <a16:creationId xmlns:a16="http://schemas.microsoft.com/office/drawing/2014/main" id="{1356082B-1A6E-472D-9795-B03A0FCAE7C1}"/>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 name="Line 234">
                <a:extLst>
                  <a:ext uri="{FF2B5EF4-FFF2-40B4-BE49-F238E27FC236}">
                    <a16:creationId xmlns:a16="http://schemas.microsoft.com/office/drawing/2014/main" id="{720EB837-FC62-4DE2-BE18-26C025C42A0F}"/>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8" name="Line 236">
                <a:extLst>
                  <a:ext uri="{FF2B5EF4-FFF2-40B4-BE49-F238E27FC236}">
                    <a16:creationId xmlns:a16="http://schemas.microsoft.com/office/drawing/2014/main" id="{088417B7-A239-4C55-8D1E-5B85B049FD44}"/>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 name="Line 238">
                <a:extLst>
                  <a:ext uri="{FF2B5EF4-FFF2-40B4-BE49-F238E27FC236}">
                    <a16:creationId xmlns:a16="http://schemas.microsoft.com/office/drawing/2014/main" id="{F8E1A479-B6E7-4B03-B6FE-7E805B1F1343}"/>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 name="Line 240">
                <a:extLst>
                  <a:ext uri="{FF2B5EF4-FFF2-40B4-BE49-F238E27FC236}">
                    <a16:creationId xmlns:a16="http://schemas.microsoft.com/office/drawing/2014/main" id="{8B4A2B09-B835-498B-BB53-EB27D66DB6A2}"/>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 name="Line 244">
                <a:extLst>
                  <a:ext uri="{FF2B5EF4-FFF2-40B4-BE49-F238E27FC236}">
                    <a16:creationId xmlns:a16="http://schemas.microsoft.com/office/drawing/2014/main" id="{B1B6D5CC-E596-4C58-8DB5-C46A0BFE14DD}"/>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 name="Line 246">
                <a:extLst>
                  <a:ext uri="{FF2B5EF4-FFF2-40B4-BE49-F238E27FC236}">
                    <a16:creationId xmlns:a16="http://schemas.microsoft.com/office/drawing/2014/main" id="{597CA35F-3BE8-48CB-8D83-6C4E8CE32767}"/>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 name="Line 250">
                <a:extLst>
                  <a:ext uri="{FF2B5EF4-FFF2-40B4-BE49-F238E27FC236}">
                    <a16:creationId xmlns:a16="http://schemas.microsoft.com/office/drawing/2014/main" id="{1CBF1CA7-C220-40C0-A9DE-B5A17E067000}"/>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 name="Line 252">
                <a:extLst>
                  <a:ext uri="{FF2B5EF4-FFF2-40B4-BE49-F238E27FC236}">
                    <a16:creationId xmlns:a16="http://schemas.microsoft.com/office/drawing/2014/main" id="{0EF75B6E-3995-4CD6-99AC-3E2786C91FC8}"/>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 name="Line 254">
                <a:extLst>
                  <a:ext uri="{FF2B5EF4-FFF2-40B4-BE49-F238E27FC236}">
                    <a16:creationId xmlns:a16="http://schemas.microsoft.com/office/drawing/2014/main" id="{5DADF826-6038-4347-8B68-10C66FE46165}"/>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 name="Line 256">
                <a:extLst>
                  <a:ext uri="{FF2B5EF4-FFF2-40B4-BE49-F238E27FC236}">
                    <a16:creationId xmlns:a16="http://schemas.microsoft.com/office/drawing/2014/main" id="{84F0B6A5-D808-4422-BDF7-89723469128D}"/>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 name="Line 258">
                <a:extLst>
                  <a:ext uri="{FF2B5EF4-FFF2-40B4-BE49-F238E27FC236}">
                    <a16:creationId xmlns:a16="http://schemas.microsoft.com/office/drawing/2014/main" id="{8CB308C3-A619-473D-AFF6-84264B35FF62}"/>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 name="Line 260">
                <a:extLst>
                  <a:ext uri="{FF2B5EF4-FFF2-40B4-BE49-F238E27FC236}">
                    <a16:creationId xmlns:a16="http://schemas.microsoft.com/office/drawing/2014/main" id="{4E82F669-CD8A-43FD-92DD-A6A4CFC00007}"/>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0" name="Line 262">
                <a:extLst>
                  <a:ext uri="{FF2B5EF4-FFF2-40B4-BE49-F238E27FC236}">
                    <a16:creationId xmlns:a16="http://schemas.microsoft.com/office/drawing/2014/main" id="{84397A30-BDAB-467A-BF62-BD20301513BF}"/>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1" name="Line 264">
                <a:extLst>
                  <a:ext uri="{FF2B5EF4-FFF2-40B4-BE49-F238E27FC236}">
                    <a16:creationId xmlns:a16="http://schemas.microsoft.com/office/drawing/2014/main" id="{C6340EA9-775A-4577-96E6-FB179C4BF604}"/>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2" name="Line 266">
                <a:extLst>
                  <a:ext uri="{FF2B5EF4-FFF2-40B4-BE49-F238E27FC236}">
                    <a16:creationId xmlns:a16="http://schemas.microsoft.com/office/drawing/2014/main" id="{A6B18075-DC02-440F-8B8C-51A8D4C9D31F}"/>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3" name="Line 268">
                <a:extLst>
                  <a:ext uri="{FF2B5EF4-FFF2-40B4-BE49-F238E27FC236}">
                    <a16:creationId xmlns:a16="http://schemas.microsoft.com/office/drawing/2014/main" id="{C1397D61-423C-4F60-8719-6544E827DCFD}"/>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4" name="Line 270">
                <a:extLst>
                  <a:ext uri="{FF2B5EF4-FFF2-40B4-BE49-F238E27FC236}">
                    <a16:creationId xmlns:a16="http://schemas.microsoft.com/office/drawing/2014/main" id="{B18366A2-BCBE-46B5-BCC4-6921C41C0532}"/>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5" name="Line 272">
                <a:extLst>
                  <a:ext uri="{FF2B5EF4-FFF2-40B4-BE49-F238E27FC236}">
                    <a16:creationId xmlns:a16="http://schemas.microsoft.com/office/drawing/2014/main" id="{555BC0FD-2B56-4B52-A3EF-0FDE6C0BB5DC}"/>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6" name="Line 274">
                <a:extLst>
                  <a:ext uri="{FF2B5EF4-FFF2-40B4-BE49-F238E27FC236}">
                    <a16:creationId xmlns:a16="http://schemas.microsoft.com/office/drawing/2014/main" id="{AAAF6958-71FF-4F42-A293-264C51A84331}"/>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7" name="Line 276">
                <a:extLst>
                  <a:ext uri="{FF2B5EF4-FFF2-40B4-BE49-F238E27FC236}">
                    <a16:creationId xmlns:a16="http://schemas.microsoft.com/office/drawing/2014/main" id="{F7A674F8-B46D-4DB6-B479-9A366C1470B7}"/>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8" name="Line 278">
                <a:extLst>
                  <a:ext uri="{FF2B5EF4-FFF2-40B4-BE49-F238E27FC236}">
                    <a16:creationId xmlns:a16="http://schemas.microsoft.com/office/drawing/2014/main" id="{FBCB9FFA-88C9-4B04-A4F1-5C87ED65172B}"/>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9" name="Line 256">
                <a:extLst>
                  <a:ext uri="{FF2B5EF4-FFF2-40B4-BE49-F238E27FC236}">
                    <a16:creationId xmlns:a16="http://schemas.microsoft.com/office/drawing/2014/main" id="{C1F0A7A0-4F8A-4A3B-8975-B9996225E620}"/>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0" name="Line 234">
                <a:extLst>
                  <a:ext uri="{FF2B5EF4-FFF2-40B4-BE49-F238E27FC236}">
                    <a16:creationId xmlns:a16="http://schemas.microsoft.com/office/drawing/2014/main" id="{416FE1AA-7EC8-451A-867F-1533E43552D8}"/>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156" name="Content Placeholder 1">
            <a:extLst>
              <a:ext uri="{FF2B5EF4-FFF2-40B4-BE49-F238E27FC236}">
                <a16:creationId xmlns:a16="http://schemas.microsoft.com/office/drawing/2014/main" id="{D80E7891-57C1-4CA5-B69A-E959B5752057}"/>
              </a:ext>
            </a:extLst>
          </p:cNvPr>
          <p:cNvSpPr txBox="1">
            <a:spLocks/>
          </p:cNvSpPr>
          <p:nvPr userDrawn="1"/>
        </p:nvSpPr>
        <p:spPr bwMode="gray">
          <a:xfrm>
            <a:off x="-3164400" y="0"/>
            <a:ext cx="2804400" cy="4260141"/>
          </a:xfrm>
          <a:prstGeom prst="rect">
            <a:avLst/>
          </a:prstGeom>
        </p:spPr>
        <p:txBody>
          <a:bodyPr lIns="0" tIns="0" rIns="0" bIns="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 als achtergrond</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grijze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r>
              <a:rPr lang="nl-NL" sz="1100" b="0" baseline="0">
                <a:solidFill>
                  <a:schemeClr val="tx1"/>
                </a:solidFill>
              </a:rPr>
              <a:t/>
            </a:r>
            <a:br>
              <a:rPr lang="nl-NL" sz="1100" b="0" baseline="0">
                <a:solidFill>
                  <a:schemeClr val="tx1"/>
                </a:solidFill>
              </a:rPr>
            </a:br>
            <a:r>
              <a:rPr lang="nl-NL" sz="1100" b="0">
                <a:solidFill>
                  <a:schemeClr val="tx1"/>
                </a:solidFill>
                <a:hlinkClick r:id="rId3"/>
              </a:rPr>
              <a:t>https://communicatieportaal.uwv.nl/modules/product/mediabank/default/?ItemId=3219</a:t>
            </a: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endParaRPr lang="nl-NL" sz="1100" b="0" dirty="0">
              <a:solidFill>
                <a:schemeClr val="tx1"/>
              </a:solidFill>
            </a:endParaRPr>
          </a:p>
        </p:txBody>
      </p:sp>
      <p:sp>
        <p:nvSpPr>
          <p:cNvPr id="160" name="Title 1">
            <a:extLst>
              <a:ext uri="{FF2B5EF4-FFF2-40B4-BE49-F238E27FC236}">
                <a16:creationId xmlns:a16="http://schemas.microsoft.com/office/drawing/2014/main" id="{24F6B94D-0125-48EE-833E-556D6454C509}"/>
              </a:ext>
            </a:extLst>
          </p:cNvPr>
          <p:cNvSpPr>
            <a:spLocks noGrp="1"/>
          </p:cNvSpPr>
          <p:nvPr>
            <p:ph type="ctrTitle" hasCustomPrompt="1"/>
          </p:nvPr>
        </p:nvSpPr>
        <p:spPr bwMode="gray">
          <a:xfrm>
            <a:off x="283535" y="4259551"/>
            <a:ext cx="8506050" cy="1450716"/>
          </a:xfrm>
          <a:prstGeom prst="rect">
            <a:avLst/>
          </a:prstGeom>
          <a:solidFill>
            <a:schemeClr val="tx2"/>
          </a:solidFill>
        </p:spPr>
        <p:txBody>
          <a:bodyPr wrap="square" lIns="284400" tIns="251999" rIns="251999" bIns="251999" anchor="b" anchorCtr="0">
            <a:spAutoFit/>
          </a:bodyPr>
          <a:lstStyle>
            <a:lvl1pPr algn="l">
              <a:lnSpc>
                <a:spcPct val="85000"/>
              </a:lnSpc>
              <a:spcBef>
                <a:spcPts val="600"/>
              </a:spcBef>
              <a:defRPr sz="3600" b="1" kern="1100" baseline="0">
                <a:solidFill>
                  <a:schemeClr val="bg1"/>
                </a:solidFill>
              </a:defRPr>
            </a:lvl1pPr>
          </a:lstStyle>
          <a:p>
            <a:r>
              <a:rPr lang="nl-NL" dirty="0"/>
              <a:t>Klik om de einddia tekst aan te passen</a:t>
            </a:r>
            <a:endParaRPr lang="en-GB" dirty="0"/>
          </a:p>
        </p:txBody>
      </p:sp>
    </p:spTree>
    <p:extLst>
      <p:ext uri="{BB962C8B-B14F-4D97-AF65-F5344CB8AC3E}">
        <p14:creationId xmlns:p14="http://schemas.microsoft.com/office/powerpoint/2010/main" val="3721050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extLst mod="1">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Startdia 01">
    <p:bg bwMode="gray">
      <p:bgPr>
        <a:solidFill>
          <a:srgbClr val="B9E2FF"/>
        </a:solidFill>
        <a:effectLst/>
      </p:bgPr>
    </p:bg>
    <p:spTree>
      <p:nvGrpSpPr>
        <p:cNvPr id="1" name=""/>
        <p:cNvGrpSpPr/>
        <p:nvPr/>
      </p:nvGrpSpPr>
      <p:grpSpPr>
        <a:xfrm>
          <a:off x="0" y="0"/>
          <a:ext cx="0" cy="0"/>
          <a:chOff x="0" y="0"/>
          <a:chExt cx="0" cy="0"/>
        </a:xfrm>
      </p:grpSpPr>
      <p:sp>
        <p:nvSpPr>
          <p:cNvPr id="157" name="Rectangle 156">
            <a:extLst>
              <a:ext uri="{FF2B5EF4-FFF2-40B4-BE49-F238E27FC236}">
                <a16:creationId xmlns:a16="http://schemas.microsoft.com/office/drawing/2014/main" id="{AA074DAD-76C0-489E-8DA4-03B808D0C386}"/>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55" name="Text Placeholder 3">
            <a:extLst>
              <a:ext uri="{FF2B5EF4-FFF2-40B4-BE49-F238E27FC236}">
                <a16:creationId xmlns:a16="http://schemas.microsoft.com/office/drawing/2014/main" id="{7EA41BEC-EB05-47C6-A67D-D3307419223F}"/>
              </a:ext>
            </a:extLst>
          </p:cNvPr>
          <p:cNvSpPr txBox="1">
            <a:spLocks noChangeAspect="1"/>
          </p:cNvSpPr>
          <p:nvPr userDrawn="1"/>
        </p:nvSpPr>
        <p:spPr bwMode="gray">
          <a:xfrm>
            <a:off x="10491925" y="6012000"/>
            <a:ext cx="846000" cy="846000"/>
          </a:xfrm>
          <a:prstGeom prst="rect">
            <a:avLst/>
          </a:prstGeom>
          <a:blipFill>
            <a:blip r:embed="rId2"/>
            <a:stretch>
              <a:fillRect/>
            </a:stretch>
          </a:blipFill>
          <a:ln>
            <a:solidFill>
              <a:srgbClr val="0078D2"/>
            </a:solidFill>
          </a:ln>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
        <p:nvSpPr>
          <p:cNvPr id="151" name="Picture Placeholder 150">
            <a:extLst>
              <a:ext uri="{FF2B5EF4-FFF2-40B4-BE49-F238E27FC236}">
                <a16:creationId xmlns:a16="http://schemas.microsoft.com/office/drawing/2014/main" id="{9CC7415E-1AE2-4F73-9611-A711175E7758}"/>
              </a:ext>
            </a:extLst>
          </p:cNvPr>
          <p:cNvSpPr>
            <a:spLocks noGrp="1"/>
          </p:cNvSpPr>
          <p:nvPr>
            <p:ph type="pic" sz="quarter" idx="14" hasCustomPrompt="1"/>
          </p:nvPr>
        </p:nvSpPr>
        <p:spPr bwMode="gray">
          <a:xfrm>
            <a:off x="-600" y="5"/>
            <a:ext cx="12193200" cy="6857995"/>
          </a:xfrm>
          <a:custGeom>
            <a:avLst/>
            <a:gdLst>
              <a:gd name="connsiteX0" fmla="*/ 0 w 12193200"/>
              <a:gd name="connsiteY0" fmla="*/ 0 h 6857995"/>
              <a:gd name="connsiteX1" fmla="*/ 12193200 w 12193200"/>
              <a:gd name="connsiteY1" fmla="*/ 0 h 6857995"/>
              <a:gd name="connsiteX2" fmla="*/ 12193200 w 12193200"/>
              <a:gd name="connsiteY2" fmla="*/ 6857995 h 6857995"/>
              <a:gd name="connsiteX3" fmla="*/ 11338525 w 12193200"/>
              <a:gd name="connsiteY3" fmla="*/ 6857995 h 6857995"/>
              <a:gd name="connsiteX4" fmla="*/ 11338525 w 12193200"/>
              <a:gd name="connsiteY4" fmla="*/ 6011996 h 6857995"/>
              <a:gd name="connsiteX5" fmla="*/ 10492525 w 12193200"/>
              <a:gd name="connsiteY5" fmla="*/ 6011996 h 6857995"/>
              <a:gd name="connsiteX6" fmla="*/ 10492525 w 12193200"/>
              <a:gd name="connsiteY6" fmla="*/ 6857995 h 6857995"/>
              <a:gd name="connsiteX7" fmla="*/ 0 w 12193200"/>
              <a:gd name="connsiteY7" fmla="*/ 6857995 h 685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200" h="6857995">
                <a:moveTo>
                  <a:pt x="0" y="0"/>
                </a:moveTo>
                <a:lnTo>
                  <a:pt x="12193200" y="0"/>
                </a:lnTo>
                <a:lnTo>
                  <a:pt x="12193200" y="6857995"/>
                </a:lnTo>
                <a:lnTo>
                  <a:pt x="11338525" y="6857995"/>
                </a:lnTo>
                <a:lnTo>
                  <a:pt x="11338525" y="6011996"/>
                </a:lnTo>
                <a:lnTo>
                  <a:pt x="10492525" y="6011996"/>
                </a:lnTo>
                <a:lnTo>
                  <a:pt x="10492525" y="6857995"/>
                </a:lnTo>
                <a:lnTo>
                  <a:pt x="0" y="6857995"/>
                </a:lnTo>
                <a:close/>
              </a:path>
            </a:pathLst>
          </a:custGeom>
          <a:solidFill>
            <a:srgbClr val="CCCCCC"/>
          </a:solidFill>
        </p:spPr>
        <p:txBody>
          <a:bodyPr wrap="square" lIns="0" tIns="0" rIns="0" bIns="1116000" anchor="ctr" anchorCtr="0">
            <a:noAutofit/>
          </a:bodyPr>
          <a:lstStyle>
            <a:lvl1pPr marL="0" indent="0" algn="ctr">
              <a:spcAft>
                <a:spcPts val="0"/>
              </a:spcAft>
              <a:buNone/>
              <a:defRPr/>
            </a:lvl1pPr>
          </a:lstStyle>
          <a:p>
            <a:r>
              <a:rPr lang="nl-NL" dirty="0"/>
              <a:t>Klik om foto toe te voegen.</a:t>
            </a:r>
            <a:br>
              <a:rPr lang="nl-NL" dirty="0"/>
            </a:br>
            <a:endParaRPr lang="nl-NL" dirty="0"/>
          </a:p>
        </p:txBody>
      </p:sp>
      <p:grpSp>
        <p:nvGrpSpPr>
          <p:cNvPr id="5" name="Group 4">
            <a:extLst>
              <a:ext uri="{FF2B5EF4-FFF2-40B4-BE49-F238E27FC236}">
                <a16:creationId xmlns:a16="http://schemas.microsoft.com/office/drawing/2014/main" id="{AD0759DD-32FC-455D-A781-D010C742EF44}"/>
              </a:ext>
            </a:extLst>
          </p:cNvPr>
          <p:cNvGrpSpPr/>
          <p:nvPr userDrawn="1"/>
        </p:nvGrpSpPr>
        <p:grpSpPr bwMode="gray">
          <a:xfrm>
            <a:off x="-329239" y="-319423"/>
            <a:ext cx="12846009" cy="7500113"/>
            <a:chOff x="-329239" y="-319423"/>
            <a:chExt cx="12846009" cy="7500113"/>
          </a:xfrm>
        </p:grpSpPr>
        <p:grpSp>
          <p:nvGrpSpPr>
            <p:cNvPr id="6" name="Group 5">
              <a:extLst>
                <a:ext uri="{FF2B5EF4-FFF2-40B4-BE49-F238E27FC236}">
                  <a16:creationId xmlns:a16="http://schemas.microsoft.com/office/drawing/2014/main" id="{2A39C751-F79A-4C9F-8CAD-AAC1FC8FFBB2}"/>
                </a:ext>
              </a:extLst>
            </p:cNvPr>
            <p:cNvGrpSpPr/>
            <p:nvPr userDrawn="1"/>
          </p:nvGrpSpPr>
          <p:grpSpPr bwMode="gray">
            <a:xfrm>
              <a:off x="-329239" y="0"/>
              <a:ext cx="240289" cy="6858000"/>
              <a:chOff x="-319714" y="0"/>
              <a:chExt cx="240289" cy="6858000"/>
            </a:xfrm>
          </p:grpSpPr>
          <p:sp>
            <p:nvSpPr>
              <p:cNvPr id="125" name="Line 230">
                <a:extLst>
                  <a:ext uri="{FF2B5EF4-FFF2-40B4-BE49-F238E27FC236}">
                    <a16:creationId xmlns:a16="http://schemas.microsoft.com/office/drawing/2014/main" id="{D4E4550A-9534-48B0-89D5-CEABDD136C56}"/>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6" name="Line 232">
                <a:extLst>
                  <a:ext uri="{FF2B5EF4-FFF2-40B4-BE49-F238E27FC236}">
                    <a16:creationId xmlns:a16="http://schemas.microsoft.com/office/drawing/2014/main" id="{BACE104E-24A0-48C4-9D0A-0E4DCF459B15}"/>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7" name="Line 234">
                <a:extLst>
                  <a:ext uri="{FF2B5EF4-FFF2-40B4-BE49-F238E27FC236}">
                    <a16:creationId xmlns:a16="http://schemas.microsoft.com/office/drawing/2014/main" id="{3BE0526B-EF66-4DE0-A6B3-3055BC124897}"/>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28" name="Line 236">
                <a:extLst>
                  <a:ext uri="{FF2B5EF4-FFF2-40B4-BE49-F238E27FC236}">
                    <a16:creationId xmlns:a16="http://schemas.microsoft.com/office/drawing/2014/main" id="{7144D54E-C6DE-4EB0-BAD5-743BBDE5DEA0}"/>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9" name="Line 238">
                <a:extLst>
                  <a:ext uri="{FF2B5EF4-FFF2-40B4-BE49-F238E27FC236}">
                    <a16:creationId xmlns:a16="http://schemas.microsoft.com/office/drawing/2014/main" id="{B3AD767A-05BF-430F-AD2D-A1A613607DE2}"/>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0" name="Line 240">
                <a:extLst>
                  <a:ext uri="{FF2B5EF4-FFF2-40B4-BE49-F238E27FC236}">
                    <a16:creationId xmlns:a16="http://schemas.microsoft.com/office/drawing/2014/main" id="{AD9A245B-D780-4984-A143-0551F87558CB}"/>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1" name="Line 244">
                <a:extLst>
                  <a:ext uri="{FF2B5EF4-FFF2-40B4-BE49-F238E27FC236}">
                    <a16:creationId xmlns:a16="http://schemas.microsoft.com/office/drawing/2014/main" id="{1372843A-4ABB-49CA-B672-7E3900DBAFA7}"/>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2" name="Line 246">
                <a:extLst>
                  <a:ext uri="{FF2B5EF4-FFF2-40B4-BE49-F238E27FC236}">
                    <a16:creationId xmlns:a16="http://schemas.microsoft.com/office/drawing/2014/main" id="{8DA48B56-583E-4621-9B40-B255EB06B9A0}"/>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3" name="Line 250">
                <a:extLst>
                  <a:ext uri="{FF2B5EF4-FFF2-40B4-BE49-F238E27FC236}">
                    <a16:creationId xmlns:a16="http://schemas.microsoft.com/office/drawing/2014/main" id="{6612D117-54F4-449C-88D5-9BAEEF80B4F0}"/>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4" name="Line 252">
                <a:extLst>
                  <a:ext uri="{FF2B5EF4-FFF2-40B4-BE49-F238E27FC236}">
                    <a16:creationId xmlns:a16="http://schemas.microsoft.com/office/drawing/2014/main" id="{F614BC26-F978-4DF1-82FC-2604353AEE61}"/>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5" name="Line 254">
                <a:extLst>
                  <a:ext uri="{FF2B5EF4-FFF2-40B4-BE49-F238E27FC236}">
                    <a16:creationId xmlns:a16="http://schemas.microsoft.com/office/drawing/2014/main" id="{6EB9F091-8AFC-4D1C-8A5B-83BBA8CD3B2D}"/>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6" name="Line 256">
                <a:extLst>
                  <a:ext uri="{FF2B5EF4-FFF2-40B4-BE49-F238E27FC236}">
                    <a16:creationId xmlns:a16="http://schemas.microsoft.com/office/drawing/2014/main" id="{612A84F4-1D81-4CD8-94B2-503E62C0169F}"/>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7" name="Line 258">
                <a:extLst>
                  <a:ext uri="{FF2B5EF4-FFF2-40B4-BE49-F238E27FC236}">
                    <a16:creationId xmlns:a16="http://schemas.microsoft.com/office/drawing/2014/main" id="{3B7A35D3-9234-414B-9FE4-CC6A820D76A3}"/>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8" name="Line 260">
                <a:extLst>
                  <a:ext uri="{FF2B5EF4-FFF2-40B4-BE49-F238E27FC236}">
                    <a16:creationId xmlns:a16="http://schemas.microsoft.com/office/drawing/2014/main" id="{CE8CCC7E-0874-4623-843B-4D79D000FFD7}"/>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9" name="Line 262">
                <a:extLst>
                  <a:ext uri="{FF2B5EF4-FFF2-40B4-BE49-F238E27FC236}">
                    <a16:creationId xmlns:a16="http://schemas.microsoft.com/office/drawing/2014/main" id="{AF182FE8-6E58-4DC5-8F76-BF4784891027}"/>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0" name="Line 264">
                <a:extLst>
                  <a:ext uri="{FF2B5EF4-FFF2-40B4-BE49-F238E27FC236}">
                    <a16:creationId xmlns:a16="http://schemas.microsoft.com/office/drawing/2014/main" id="{8A502D56-682E-469D-84E2-17A9B0151292}"/>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1" name="Line 266">
                <a:extLst>
                  <a:ext uri="{FF2B5EF4-FFF2-40B4-BE49-F238E27FC236}">
                    <a16:creationId xmlns:a16="http://schemas.microsoft.com/office/drawing/2014/main" id="{1C70F6EB-46AB-479C-9CED-87F044F7EF28}"/>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2" name="Line 268">
                <a:extLst>
                  <a:ext uri="{FF2B5EF4-FFF2-40B4-BE49-F238E27FC236}">
                    <a16:creationId xmlns:a16="http://schemas.microsoft.com/office/drawing/2014/main" id="{1825447B-BF9F-49F9-B5A5-9819989C5E3E}"/>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3" name="Line 270">
                <a:extLst>
                  <a:ext uri="{FF2B5EF4-FFF2-40B4-BE49-F238E27FC236}">
                    <a16:creationId xmlns:a16="http://schemas.microsoft.com/office/drawing/2014/main" id="{6AA68894-E6F1-45F5-A2C2-54FBBCFBF24E}"/>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4" name="Line 272">
                <a:extLst>
                  <a:ext uri="{FF2B5EF4-FFF2-40B4-BE49-F238E27FC236}">
                    <a16:creationId xmlns:a16="http://schemas.microsoft.com/office/drawing/2014/main" id="{B05BE89D-07E7-48CF-9A85-8BD3F85FF7D7}"/>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5" name="Line 274">
                <a:extLst>
                  <a:ext uri="{FF2B5EF4-FFF2-40B4-BE49-F238E27FC236}">
                    <a16:creationId xmlns:a16="http://schemas.microsoft.com/office/drawing/2014/main" id="{75FE4875-C4F0-4EE8-9D3B-E8585EA81E9D}"/>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6" name="Line 276">
                <a:extLst>
                  <a:ext uri="{FF2B5EF4-FFF2-40B4-BE49-F238E27FC236}">
                    <a16:creationId xmlns:a16="http://schemas.microsoft.com/office/drawing/2014/main" id="{BF165D1F-7B9E-4576-869D-2930A8E5D856}"/>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7" name="Line 278">
                <a:extLst>
                  <a:ext uri="{FF2B5EF4-FFF2-40B4-BE49-F238E27FC236}">
                    <a16:creationId xmlns:a16="http://schemas.microsoft.com/office/drawing/2014/main" id="{187C0853-1187-4A3A-A7B4-ED112B95515D}"/>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8" name="Line 256">
                <a:extLst>
                  <a:ext uri="{FF2B5EF4-FFF2-40B4-BE49-F238E27FC236}">
                    <a16:creationId xmlns:a16="http://schemas.microsoft.com/office/drawing/2014/main" id="{A396EB3D-97B6-4151-8E5C-78310124D677}"/>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9" name="Line 234">
                <a:extLst>
                  <a:ext uri="{FF2B5EF4-FFF2-40B4-BE49-F238E27FC236}">
                    <a16:creationId xmlns:a16="http://schemas.microsoft.com/office/drawing/2014/main" id="{95EFAB28-808E-41AA-AE40-D2F0542CF766}"/>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7" name="Group 6">
              <a:extLst>
                <a:ext uri="{FF2B5EF4-FFF2-40B4-BE49-F238E27FC236}">
                  <a16:creationId xmlns:a16="http://schemas.microsoft.com/office/drawing/2014/main" id="{4512F678-4BF9-47FA-BD10-B63B4569B4A8}"/>
                </a:ext>
              </a:extLst>
            </p:cNvPr>
            <p:cNvGrpSpPr/>
            <p:nvPr userDrawn="1"/>
          </p:nvGrpSpPr>
          <p:grpSpPr bwMode="gray">
            <a:xfrm>
              <a:off x="0" y="-319423"/>
              <a:ext cx="12192000" cy="232538"/>
              <a:chOff x="0" y="-319423"/>
              <a:chExt cx="12192000" cy="232538"/>
            </a:xfrm>
          </p:grpSpPr>
          <p:sp>
            <p:nvSpPr>
              <p:cNvPr id="81" name="Line 146">
                <a:extLst>
                  <a:ext uri="{FF2B5EF4-FFF2-40B4-BE49-F238E27FC236}">
                    <a16:creationId xmlns:a16="http://schemas.microsoft.com/office/drawing/2014/main" id="{66BB24E7-D8B0-4B80-92B5-C3830FDC666A}"/>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2" name="Line 148">
                <a:extLst>
                  <a:ext uri="{FF2B5EF4-FFF2-40B4-BE49-F238E27FC236}">
                    <a16:creationId xmlns:a16="http://schemas.microsoft.com/office/drawing/2014/main" id="{3F0DF605-E069-4065-98AC-7A2EF3272393}"/>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3" name="Line 150">
                <a:extLst>
                  <a:ext uri="{FF2B5EF4-FFF2-40B4-BE49-F238E27FC236}">
                    <a16:creationId xmlns:a16="http://schemas.microsoft.com/office/drawing/2014/main" id="{D6418495-F47F-4C32-ADF8-AA5F103621C7}"/>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4" name="Line 152">
                <a:extLst>
                  <a:ext uri="{FF2B5EF4-FFF2-40B4-BE49-F238E27FC236}">
                    <a16:creationId xmlns:a16="http://schemas.microsoft.com/office/drawing/2014/main" id="{C19B8F14-B6A1-42A2-9F48-1132D9A4270B}"/>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5" name="Line 154">
                <a:extLst>
                  <a:ext uri="{FF2B5EF4-FFF2-40B4-BE49-F238E27FC236}">
                    <a16:creationId xmlns:a16="http://schemas.microsoft.com/office/drawing/2014/main" id="{A85B8425-2253-4BC0-8C3C-A7C7F111236E}"/>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6" name="Line 156">
                <a:extLst>
                  <a:ext uri="{FF2B5EF4-FFF2-40B4-BE49-F238E27FC236}">
                    <a16:creationId xmlns:a16="http://schemas.microsoft.com/office/drawing/2014/main" id="{6D37C6FE-B169-488C-B2A6-3DA945473809}"/>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7" name="Line 158">
                <a:extLst>
                  <a:ext uri="{FF2B5EF4-FFF2-40B4-BE49-F238E27FC236}">
                    <a16:creationId xmlns:a16="http://schemas.microsoft.com/office/drawing/2014/main" id="{0CE50062-45AF-4A1A-8FE7-D70BF5143E99}"/>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8" name="Line 160">
                <a:extLst>
                  <a:ext uri="{FF2B5EF4-FFF2-40B4-BE49-F238E27FC236}">
                    <a16:creationId xmlns:a16="http://schemas.microsoft.com/office/drawing/2014/main" id="{51AEA080-BD1E-491C-8139-C5C1F0943858}"/>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9" name="Line 162">
                <a:extLst>
                  <a:ext uri="{FF2B5EF4-FFF2-40B4-BE49-F238E27FC236}">
                    <a16:creationId xmlns:a16="http://schemas.microsoft.com/office/drawing/2014/main" id="{29ED668D-4214-4237-9834-BA33BB43DCBD}"/>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0" name="Line 164">
                <a:extLst>
                  <a:ext uri="{FF2B5EF4-FFF2-40B4-BE49-F238E27FC236}">
                    <a16:creationId xmlns:a16="http://schemas.microsoft.com/office/drawing/2014/main" id="{ADC0B329-6524-4599-8160-BAA50AF4CBC9}"/>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1" name="Line 166">
                <a:extLst>
                  <a:ext uri="{FF2B5EF4-FFF2-40B4-BE49-F238E27FC236}">
                    <a16:creationId xmlns:a16="http://schemas.microsoft.com/office/drawing/2014/main" id="{954827C4-55F3-44E2-B3BA-7BDD41C6A8FF}"/>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2" name="Line 168">
                <a:extLst>
                  <a:ext uri="{FF2B5EF4-FFF2-40B4-BE49-F238E27FC236}">
                    <a16:creationId xmlns:a16="http://schemas.microsoft.com/office/drawing/2014/main" id="{C9432060-A195-4ED4-8484-C83CD53B89CD}"/>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3" name="Line 170">
                <a:extLst>
                  <a:ext uri="{FF2B5EF4-FFF2-40B4-BE49-F238E27FC236}">
                    <a16:creationId xmlns:a16="http://schemas.microsoft.com/office/drawing/2014/main" id="{8075712D-3E17-447F-9017-FFF04E6D14DE}"/>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4" name="Line 172">
                <a:extLst>
                  <a:ext uri="{FF2B5EF4-FFF2-40B4-BE49-F238E27FC236}">
                    <a16:creationId xmlns:a16="http://schemas.microsoft.com/office/drawing/2014/main" id="{C9DB9AAF-0040-4E6E-A441-A9C3DA03E746}"/>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5" name="Line 174">
                <a:extLst>
                  <a:ext uri="{FF2B5EF4-FFF2-40B4-BE49-F238E27FC236}">
                    <a16:creationId xmlns:a16="http://schemas.microsoft.com/office/drawing/2014/main" id="{0A2477F8-93E4-4D00-9FB0-A85E99CEFC1E}"/>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6" name="Line 176">
                <a:extLst>
                  <a:ext uri="{FF2B5EF4-FFF2-40B4-BE49-F238E27FC236}">
                    <a16:creationId xmlns:a16="http://schemas.microsoft.com/office/drawing/2014/main" id="{C61EC35D-4E9B-4321-ACFB-01AAE4BAD2DD}"/>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7" name="Line 178">
                <a:extLst>
                  <a:ext uri="{FF2B5EF4-FFF2-40B4-BE49-F238E27FC236}">
                    <a16:creationId xmlns:a16="http://schemas.microsoft.com/office/drawing/2014/main" id="{984CA8DE-653F-494B-B6F0-216AAD662433}"/>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8" name="Line 180">
                <a:extLst>
                  <a:ext uri="{FF2B5EF4-FFF2-40B4-BE49-F238E27FC236}">
                    <a16:creationId xmlns:a16="http://schemas.microsoft.com/office/drawing/2014/main" id="{C35A61D6-4854-4496-A5E9-D7E73D68FDAA}"/>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9" name="Line 182">
                <a:extLst>
                  <a:ext uri="{FF2B5EF4-FFF2-40B4-BE49-F238E27FC236}">
                    <a16:creationId xmlns:a16="http://schemas.microsoft.com/office/drawing/2014/main" id="{73EA0933-2626-4BB8-8A4B-158E6DAA89DC}"/>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0" name="Line 184">
                <a:extLst>
                  <a:ext uri="{FF2B5EF4-FFF2-40B4-BE49-F238E27FC236}">
                    <a16:creationId xmlns:a16="http://schemas.microsoft.com/office/drawing/2014/main" id="{0136451E-1F1F-4055-8EAE-981E9BC2D660}"/>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1" name="Line 186">
                <a:extLst>
                  <a:ext uri="{FF2B5EF4-FFF2-40B4-BE49-F238E27FC236}">
                    <a16:creationId xmlns:a16="http://schemas.microsoft.com/office/drawing/2014/main" id="{299631BA-3D05-4B83-845B-B2C4DDC3317B}"/>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2" name="Line 188">
                <a:extLst>
                  <a:ext uri="{FF2B5EF4-FFF2-40B4-BE49-F238E27FC236}">
                    <a16:creationId xmlns:a16="http://schemas.microsoft.com/office/drawing/2014/main" id="{1525F65D-164B-44D9-9C76-FDFC5A95880F}"/>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3" name="Line 190">
                <a:extLst>
                  <a:ext uri="{FF2B5EF4-FFF2-40B4-BE49-F238E27FC236}">
                    <a16:creationId xmlns:a16="http://schemas.microsoft.com/office/drawing/2014/main" id="{3C265673-A391-4408-B554-078964BDE322}"/>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4" name="Line 192">
                <a:extLst>
                  <a:ext uri="{FF2B5EF4-FFF2-40B4-BE49-F238E27FC236}">
                    <a16:creationId xmlns:a16="http://schemas.microsoft.com/office/drawing/2014/main" id="{D4DDB28A-0186-4DAB-B334-05A721A24B63}"/>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5" name="Line 194">
                <a:extLst>
                  <a:ext uri="{FF2B5EF4-FFF2-40B4-BE49-F238E27FC236}">
                    <a16:creationId xmlns:a16="http://schemas.microsoft.com/office/drawing/2014/main" id="{523E4B65-4617-4707-93B1-2F8CFDB1B807}"/>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6" name="Line 196">
                <a:extLst>
                  <a:ext uri="{FF2B5EF4-FFF2-40B4-BE49-F238E27FC236}">
                    <a16:creationId xmlns:a16="http://schemas.microsoft.com/office/drawing/2014/main" id="{F04E5044-D267-4B24-ACE6-756EAA71675A}"/>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7" name="Line 198">
                <a:extLst>
                  <a:ext uri="{FF2B5EF4-FFF2-40B4-BE49-F238E27FC236}">
                    <a16:creationId xmlns:a16="http://schemas.microsoft.com/office/drawing/2014/main" id="{61CDE2CE-D44C-44AF-AA9F-9B45DC500611}"/>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8" name="Line 200">
                <a:extLst>
                  <a:ext uri="{FF2B5EF4-FFF2-40B4-BE49-F238E27FC236}">
                    <a16:creationId xmlns:a16="http://schemas.microsoft.com/office/drawing/2014/main" id="{B9315FB6-7EC2-4BCD-AD02-22A39463963C}"/>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9" name="Line 202">
                <a:extLst>
                  <a:ext uri="{FF2B5EF4-FFF2-40B4-BE49-F238E27FC236}">
                    <a16:creationId xmlns:a16="http://schemas.microsoft.com/office/drawing/2014/main" id="{81FE896A-4CF4-4FEC-B9C3-FC863B06360A}"/>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0" name="Line 204">
                <a:extLst>
                  <a:ext uri="{FF2B5EF4-FFF2-40B4-BE49-F238E27FC236}">
                    <a16:creationId xmlns:a16="http://schemas.microsoft.com/office/drawing/2014/main" id="{BD7DD4DD-C781-468A-9007-0D1D0C7E3A24}"/>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1" name="Line 206">
                <a:extLst>
                  <a:ext uri="{FF2B5EF4-FFF2-40B4-BE49-F238E27FC236}">
                    <a16:creationId xmlns:a16="http://schemas.microsoft.com/office/drawing/2014/main" id="{C4A2457B-7CF7-4D89-A8D4-E895231D621A}"/>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2" name="Line 208">
                <a:extLst>
                  <a:ext uri="{FF2B5EF4-FFF2-40B4-BE49-F238E27FC236}">
                    <a16:creationId xmlns:a16="http://schemas.microsoft.com/office/drawing/2014/main" id="{0BDD61AE-38BF-4280-A931-087A2BD5D05F}"/>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3" name="Line 210">
                <a:extLst>
                  <a:ext uri="{FF2B5EF4-FFF2-40B4-BE49-F238E27FC236}">
                    <a16:creationId xmlns:a16="http://schemas.microsoft.com/office/drawing/2014/main" id="{E4173E12-B134-4F0F-B28F-EB07F5CD853A}"/>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4" name="Line 212">
                <a:extLst>
                  <a:ext uri="{FF2B5EF4-FFF2-40B4-BE49-F238E27FC236}">
                    <a16:creationId xmlns:a16="http://schemas.microsoft.com/office/drawing/2014/main" id="{01B0E40A-221A-4F65-80DA-A9515F93FA9F}"/>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5" name="Line 214">
                <a:extLst>
                  <a:ext uri="{FF2B5EF4-FFF2-40B4-BE49-F238E27FC236}">
                    <a16:creationId xmlns:a16="http://schemas.microsoft.com/office/drawing/2014/main" id="{827CCD90-A07F-452D-AAEA-4AA00EDCA74E}"/>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6" name="Line 216">
                <a:extLst>
                  <a:ext uri="{FF2B5EF4-FFF2-40B4-BE49-F238E27FC236}">
                    <a16:creationId xmlns:a16="http://schemas.microsoft.com/office/drawing/2014/main" id="{35574CB8-EB8F-4306-9550-20D8EEE58578}"/>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7" name="Line 218">
                <a:extLst>
                  <a:ext uri="{FF2B5EF4-FFF2-40B4-BE49-F238E27FC236}">
                    <a16:creationId xmlns:a16="http://schemas.microsoft.com/office/drawing/2014/main" id="{5A1AAAA1-FF9B-4E97-B86C-FB8E3D762C1D}"/>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8" name="Line 220">
                <a:extLst>
                  <a:ext uri="{FF2B5EF4-FFF2-40B4-BE49-F238E27FC236}">
                    <a16:creationId xmlns:a16="http://schemas.microsoft.com/office/drawing/2014/main" id="{8385E408-0830-4B9B-84D3-C585AE95F1CF}"/>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9" name="Line 222">
                <a:extLst>
                  <a:ext uri="{FF2B5EF4-FFF2-40B4-BE49-F238E27FC236}">
                    <a16:creationId xmlns:a16="http://schemas.microsoft.com/office/drawing/2014/main" id="{F1CA636E-2580-49FB-B0FC-FC49EB366B45}"/>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0" name="Line 224">
                <a:extLst>
                  <a:ext uri="{FF2B5EF4-FFF2-40B4-BE49-F238E27FC236}">
                    <a16:creationId xmlns:a16="http://schemas.microsoft.com/office/drawing/2014/main" id="{521B31CE-8639-405E-AE8B-CFC62416335E}"/>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1" name="Line 226">
                <a:extLst>
                  <a:ext uri="{FF2B5EF4-FFF2-40B4-BE49-F238E27FC236}">
                    <a16:creationId xmlns:a16="http://schemas.microsoft.com/office/drawing/2014/main" id="{4D398F7C-424D-4279-9ABC-26B114685A17}"/>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2" name="Line 228">
                <a:extLst>
                  <a:ext uri="{FF2B5EF4-FFF2-40B4-BE49-F238E27FC236}">
                    <a16:creationId xmlns:a16="http://schemas.microsoft.com/office/drawing/2014/main" id="{2CB5F778-A0EB-4148-971F-6041907C7DF8}"/>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3" name="Line 146">
                <a:extLst>
                  <a:ext uri="{FF2B5EF4-FFF2-40B4-BE49-F238E27FC236}">
                    <a16:creationId xmlns:a16="http://schemas.microsoft.com/office/drawing/2014/main" id="{8CA4CE63-E1FA-468C-99F9-D45DA805B8A5}"/>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4" name="Line 204">
                <a:extLst>
                  <a:ext uri="{FF2B5EF4-FFF2-40B4-BE49-F238E27FC236}">
                    <a16:creationId xmlns:a16="http://schemas.microsoft.com/office/drawing/2014/main" id="{6ABE99F5-E441-4A77-AC24-294BCB749515}"/>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8" name="Group 7">
              <a:extLst>
                <a:ext uri="{FF2B5EF4-FFF2-40B4-BE49-F238E27FC236}">
                  <a16:creationId xmlns:a16="http://schemas.microsoft.com/office/drawing/2014/main" id="{47248AC6-FDA9-4465-99AD-1C38037FAF42}"/>
                </a:ext>
              </a:extLst>
            </p:cNvPr>
            <p:cNvGrpSpPr/>
            <p:nvPr userDrawn="1"/>
          </p:nvGrpSpPr>
          <p:grpSpPr bwMode="gray">
            <a:xfrm>
              <a:off x="0" y="6948152"/>
              <a:ext cx="12192000" cy="232538"/>
              <a:chOff x="0" y="-319423"/>
              <a:chExt cx="12192000" cy="232538"/>
            </a:xfrm>
          </p:grpSpPr>
          <p:sp>
            <p:nvSpPr>
              <p:cNvPr id="37" name="Line 146">
                <a:extLst>
                  <a:ext uri="{FF2B5EF4-FFF2-40B4-BE49-F238E27FC236}">
                    <a16:creationId xmlns:a16="http://schemas.microsoft.com/office/drawing/2014/main" id="{391AC017-F7B3-482C-B9FF-080FEC8A1C3A}"/>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8" name="Line 148">
                <a:extLst>
                  <a:ext uri="{FF2B5EF4-FFF2-40B4-BE49-F238E27FC236}">
                    <a16:creationId xmlns:a16="http://schemas.microsoft.com/office/drawing/2014/main" id="{44C04A24-E2EA-4BB8-881B-0B0365B90D40}"/>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9" name="Line 150">
                <a:extLst>
                  <a:ext uri="{FF2B5EF4-FFF2-40B4-BE49-F238E27FC236}">
                    <a16:creationId xmlns:a16="http://schemas.microsoft.com/office/drawing/2014/main" id="{8E8C7757-A0DD-460F-B13E-92782C3B373E}"/>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0" name="Line 152">
                <a:extLst>
                  <a:ext uri="{FF2B5EF4-FFF2-40B4-BE49-F238E27FC236}">
                    <a16:creationId xmlns:a16="http://schemas.microsoft.com/office/drawing/2014/main" id="{830CB472-A70F-47F3-B95D-48B38A5A9D18}"/>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1" name="Line 154">
                <a:extLst>
                  <a:ext uri="{FF2B5EF4-FFF2-40B4-BE49-F238E27FC236}">
                    <a16:creationId xmlns:a16="http://schemas.microsoft.com/office/drawing/2014/main" id="{3C762C92-DD4C-4B41-926A-176A91E42C91}"/>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2" name="Line 156">
                <a:extLst>
                  <a:ext uri="{FF2B5EF4-FFF2-40B4-BE49-F238E27FC236}">
                    <a16:creationId xmlns:a16="http://schemas.microsoft.com/office/drawing/2014/main" id="{958F2E5C-9A31-4EFB-A642-127791D7B35F}"/>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3" name="Line 158">
                <a:extLst>
                  <a:ext uri="{FF2B5EF4-FFF2-40B4-BE49-F238E27FC236}">
                    <a16:creationId xmlns:a16="http://schemas.microsoft.com/office/drawing/2014/main" id="{1DC31FA4-6FBB-4F59-B070-7D392B1C793A}"/>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4" name="Line 160">
                <a:extLst>
                  <a:ext uri="{FF2B5EF4-FFF2-40B4-BE49-F238E27FC236}">
                    <a16:creationId xmlns:a16="http://schemas.microsoft.com/office/drawing/2014/main" id="{47AB1C28-9206-4E3E-89EF-28E1F054D944}"/>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5" name="Line 162">
                <a:extLst>
                  <a:ext uri="{FF2B5EF4-FFF2-40B4-BE49-F238E27FC236}">
                    <a16:creationId xmlns:a16="http://schemas.microsoft.com/office/drawing/2014/main" id="{D9773AE6-E0C7-4C53-964A-0E7DA25DEEF3}"/>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6" name="Line 164">
                <a:extLst>
                  <a:ext uri="{FF2B5EF4-FFF2-40B4-BE49-F238E27FC236}">
                    <a16:creationId xmlns:a16="http://schemas.microsoft.com/office/drawing/2014/main" id="{C288FCB6-C596-4BDB-8EFD-4296C5D1D3D7}"/>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7" name="Line 166">
                <a:extLst>
                  <a:ext uri="{FF2B5EF4-FFF2-40B4-BE49-F238E27FC236}">
                    <a16:creationId xmlns:a16="http://schemas.microsoft.com/office/drawing/2014/main" id="{CEF72E1D-5E71-4246-83E8-F168C356F57A}"/>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8" name="Line 168">
                <a:extLst>
                  <a:ext uri="{FF2B5EF4-FFF2-40B4-BE49-F238E27FC236}">
                    <a16:creationId xmlns:a16="http://schemas.microsoft.com/office/drawing/2014/main" id="{A7A78EE4-83AC-4D6E-A2CB-A15C0569981B}"/>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9" name="Line 170">
                <a:extLst>
                  <a:ext uri="{FF2B5EF4-FFF2-40B4-BE49-F238E27FC236}">
                    <a16:creationId xmlns:a16="http://schemas.microsoft.com/office/drawing/2014/main" id="{9BC205B0-D4F4-4ADD-841E-E01B3A86205C}"/>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0" name="Line 172">
                <a:extLst>
                  <a:ext uri="{FF2B5EF4-FFF2-40B4-BE49-F238E27FC236}">
                    <a16:creationId xmlns:a16="http://schemas.microsoft.com/office/drawing/2014/main" id="{08255FBF-8D07-4D30-89FB-4D19C188BF15}"/>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1" name="Line 174">
                <a:extLst>
                  <a:ext uri="{FF2B5EF4-FFF2-40B4-BE49-F238E27FC236}">
                    <a16:creationId xmlns:a16="http://schemas.microsoft.com/office/drawing/2014/main" id="{88D44F5D-148C-4BE2-9DA7-71A4382AC5B8}"/>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2" name="Line 176">
                <a:extLst>
                  <a:ext uri="{FF2B5EF4-FFF2-40B4-BE49-F238E27FC236}">
                    <a16:creationId xmlns:a16="http://schemas.microsoft.com/office/drawing/2014/main" id="{2C24DEE7-8BBD-415E-8903-E1547A2637B2}"/>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3" name="Line 178">
                <a:extLst>
                  <a:ext uri="{FF2B5EF4-FFF2-40B4-BE49-F238E27FC236}">
                    <a16:creationId xmlns:a16="http://schemas.microsoft.com/office/drawing/2014/main" id="{0AF8060D-FC6E-4EAC-85C2-C8DDB7009D9E}"/>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4" name="Line 180">
                <a:extLst>
                  <a:ext uri="{FF2B5EF4-FFF2-40B4-BE49-F238E27FC236}">
                    <a16:creationId xmlns:a16="http://schemas.microsoft.com/office/drawing/2014/main" id="{B07EB7C3-18E1-4BE0-9FA8-C4B4CA4D7EEC}"/>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5" name="Line 182">
                <a:extLst>
                  <a:ext uri="{FF2B5EF4-FFF2-40B4-BE49-F238E27FC236}">
                    <a16:creationId xmlns:a16="http://schemas.microsoft.com/office/drawing/2014/main" id="{8D1006CD-9550-4E4C-BCFD-BE5FD8250908}"/>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6" name="Line 184">
                <a:extLst>
                  <a:ext uri="{FF2B5EF4-FFF2-40B4-BE49-F238E27FC236}">
                    <a16:creationId xmlns:a16="http://schemas.microsoft.com/office/drawing/2014/main" id="{6DC36F23-C2D2-44EF-BBB2-CFEB90A644E1}"/>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7" name="Line 186">
                <a:extLst>
                  <a:ext uri="{FF2B5EF4-FFF2-40B4-BE49-F238E27FC236}">
                    <a16:creationId xmlns:a16="http://schemas.microsoft.com/office/drawing/2014/main" id="{E393CB5A-0267-4164-9243-10E934F7F7EB}"/>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8" name="Line 188">
                <a:extLst>
                  <a:ext uri="{FF2B5EF4-FFF2-40B4-BE49-F238E27FC236}">
                    <a16:creationId xmlns:a16="http://schemas.microsoft.com/office/drawing/2014/main" id="{E7AA2782-4FBA-4FFB-ABF0-796679C8B485}"/>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9" name="Line 190">
                <a:extLst>
                  <a:ext uri="{FF2B5EF4-FFF2-40B4-BE49-F238E27FC236}">
                    <a16:creationId xmlns:a16="http://schemas.microsoft.com/office/drawing/2014/main" id="{8E7CBB06-6B2B-448A-BAE5-72177B5D2880}"/>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0" name="Line 192">
                <a:extLst>
                  <a:ext uri="{FF2B5EF4-FFF2-40B4-BE49-F238E27FC236}">
                    <a16:creationId xmlns:a16="http://schemas.microsoft.com/office/drawing/2014/main" id="{87C0755B-AB24-4F44-9AD8-4C8ABE3800C3}"/>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1" name="Line 194">
                <a:extLst>
                  <a:ext uri="{FF2B5EF4-FFF2-40B4-BE49-F238E27FC236}">
                    <a16:creationId xmlns:a16="http://schemas.microsoft.com/office/drawing/2014/main" id="{BD88D2A4-60F1-447E-93AB-3494D39C45F2}"/>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2" name="Line 196">
                <a:extLst>
                  <a:ext uri="{FF2B5EF4-FFF2-40B4-BE49-F238E27FC236}">
                    <a16:creationId xmlns:a16="http://schemas.microsoft.com/office/drawing/2014/main" id="{4CFCE280-1622-460F-AC36-E8CB0B026BB2}"/>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3" name="Line 198">
                <a:extLst>
                  <a:ext uri="{FF2B5EF4-FFF2-40B4-BE49-F238E27FC236}">
                    <a16:creationId xmlns:a16="http://schemas.microsoft.com/office/drawing/2014/main" id="{2243FA71-101F-49C0-96F2-81B10F5BFB9B}"/>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4" name="Line 200">
                <a:extLst>
                  <a:ext uri="{FF2B5EF4-FFF2-40B4-BE49-F238E27FC236}">
                    <a16:creationId xmlns:a16="http://schemas.microsoft.com/office/drawing/2014/main" id="{307ABF85-CE64-4BE1-B6F2-0C4D4DBF4ACB}"/>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5" name="Line 202">
                <a:extLst>
                  <a:ext uri="{FF2B5EF4-FFF2-40B4-BE49-F238E27FC236}">
                    <a16:creationId xmlns:a16="http://schemas.microsoft.com/office/drawing/2014/main" id="{A81AC63F-C775-4CF3-A6EA-82FBAF50BC16}"/>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6" name="Line 204">
                <a:extLst>
                  <a:ext uri="{FF2B5EF4-FFF2-40B4-BE49-F238E27FC236}">
                    <a16:creationId xmlns:a16="http://schemas.microsoft.com/office/drawing/2014/main" id="{BF5ADE56-EBA3-4AA0-9CD7-494C8EB21909}"/>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7" name="Line 206">
                <a:extLst>
                  <a:ext uri="{FF2B5EF4-FFF2-40B4-BE49-F238E27FC236}">
                    <a16:creationId xmlns:a16="http://schemas.microsoft.com/office/drawing/2014/main" id="{D6105A57-7601-4166-8A44-881F49394934}"/>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8" name="Line 208">
                <a:extLst>
                  <a:ext uri="{FF2B5EF4-FFF2-40B4-BE49-F238E27FC236}">
                    <a16:creationId xmlns:a16="http://schemas.microsoft.com/office/drawing/2014/main" id="{424D709B-73B9-4A1F-8F38-90F085C75493}"/>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9" name="Line 210">
                <a:extLst>
                  <a:ext uri="{FF2B5EF4-FFF2-40B4-BE49-F238E27FC236}">
                    <a16:creationId xmlns:a16="http://schemas.microsoft.com/office/drawing/2014/main" id="{51B48032-CC5A-4835-9AC3-68C8773AA655}"/>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0" name="Line 212">
                <a:extLst>
                  <a:ext uri="{FF2B5EF4-FFF2-40B4-BE49-F238E27FC236}">
                    <a16:creationId xmlns:a16="http://schemas.microsoft.com/office/drawing/2014/main" id="{3913B23A-28F3-4E87-9F52-416C5E52697D}"/>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1" name="Line 214">
                <a:extLst>
                  <a:ext uri="{FF2B5EF4-FFF2-40B4-BE49-F238E27FC236}">
                    <a16:creationId xmlns:a16="http://schemas.microsoft.com/office/drawing/2014/main" id="{B0D78C0E-43FC-4E51-AD1F-D8E527FE6B95}"/>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2" name="Line 216">
                <a:extLst>
                  <a:ext uri="{FF2B5EF4-FFF2-40B4-BE49-F238E27FC236}">
                    <a16:creationId xmlns:a16="http://schemas.microsoft.com/office/drawing/2014/main" id="{215B58C8-7BC4-4CF9-B177-33CC4177E8CF}"/>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3" name="Line 218">
                <a:extLst>
                  <a:ext uri="{FF2B5EF4-FFF2-40B4-BE49-F238E27FC236}">
                    <a16:creationId xmlns:a16="http://schemas.microsoft.com/office/drawing/2014/main" id="{0D8B220C-D293-4FD7-B904-D7BEA69FDAD9}"/>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4" name="Line 220">
                <a:extLst>
                  <a:ext uri="{FF2B5EF4-FFF2-40B4-BE49-F238E27FC236}">
                    <a16:creationId xmlns:a16="http://schemas.microsoft.com/office/drawing/2014/main" id="{9D5AB9B7-76D2-4059-9388-711F4705309F}"/>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5" name="Line 222">
                <a:extLst>
                  <a:ext uri="{FF2B5EF4-FFF2-40B4-BE49-F238E27FC236}">
                    <a16:creationId xmlns:a16="http://schemas.microsoft.com/office/drawing/2014/main" id="{ED8703E4-D087-4371-81C9-DE887BA0377F}"/>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6" name="Line 224">
                <a:extLst>
                  <a:ext uri="{FF2B5EF4-FFF2-40B4-BE49-F238E27FC236}">
                    <a16:creationId xmlns:a16="http://schemas.microsoft.com/office/drawing/2014/main" id="{4ECB6CB8-CC82-456F-A5D8-B45DDEF2D21C}"/>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7" name="Line 226">
                <a:extLst>
                  <a:ext uri="{FF2B5EF4-FFF2-40B4-BE49-F238E27FC236}">
                    <a16:creationId xmlns:a16="http://schemas.microsoft.com/office/drawing/2014/main" id="{D5DB0C71-776F-456D-BB5F-8917BC699695}"/>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8" name="Line 228">
                <a:extLst>
                  <a:ext uri="{FF2B5EF4-FFF2-40B4-BE49-F238E27FC236}">
                    <a16:creationId xmlns:a16="http://schemas.microsoft.com/office/drawing/2014/main" id="{530FB8F0-5032-4AC5-8DB3-4B0C898E7EE6}"/>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9" name="Line 146">
                <a:extLst>
                  <a:ext uri="{FF2B5EF4-FFF2-40B4-BE49-F238E27FC236}">
                    <a16:creationId xmlns:a16="http://schemas.microsoft.com/office/drawing/2014/main" id="{6F917F00-0114-4369-85B9-9E2A558A244F}"/>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0" name="Line 204">
                <a:extLst>
                  <a:ext uri="{FF2B5EF4-FFF2-40B4-BE49-F238E27FC236}">
                    <a16:creationId xmlns:a16="http://schemas.microsoft.com/office/drawing/2014/main" id="{4EDC5332-29C9-43E6-8B22-E97932F007BC}"/>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9" name="Group 8">
              <a:extLst>
                <a:ext uri="{FF2B5EF4-FFF2-40B4-BE49-F238E27FC236}">
                  <a16:creationId xmlns:a16="http://schemas.microsoft.com/office/drawing/2014/main" id="{0ADC1258-315D-471F-926B-799F0B2CCEEB}"/>
                </a:ext>
              </a:extLst>
            </p:cNvPr>
            <p:cNvGrpSpPr/>
            <p:nvPr userDrawn="1"/>
          </p:nvGrpSpPr>
          <p:grpSpPr bwMode="gray">
            <a:xfrm>
              <a:off x="12276481" y="0"/>
              <a:ext cx="240289" cy="6858000"/>
              <a:chOff x="-319714" y="0"/>
              <a:chExt cx="240289" cy="6858000"/>
            </a:xfrm>
          </p:grpSpPr>
          <p:sp>
            <p:nvSpPr>
              <p:cNvPr id="12" name="Line 230">
                <a:extLst>
                  <a:ext uri="{FF2B5EF4-FFF2-40B4-BE49-F238E27FC236}">
                    <a16:creationId xmlns:a16="http://schemas.microsoft.com/office/drawing/2014/main" id="{DE1B2705-1DF3-4A2A-A9A7-C886644C2118}"/>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 name="Line 232">
                <a:extLst>
                  <a:ext uri="{FF2B5EF4-FFF2-40B4-BE49-F238E27FC236}">
                    <a16:creationId xmlns:a16="http://schemas.microsoft.com/office/drawing/2014/main" id="{34EA7BDB-FF81-42C2-8521-561E0E00A764}"/>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 name="Line 234">
                <a:extLst>
                  <a:ext uri="{FF2B5EF4-FFF2-40B4-BE49-F238E27FC236}">
                    <a16:creationId xmlns:a16="http://schemas.microsoft.com/office/drawing/2014/main" id="{9AD31D77-3E3F-44A4-8BF4-53C1A82D83FD}"/>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5" name="Line 236">
                <a:extLst>
                  <a:ext uri="{FF2B5EF4-FFF2-40B4-BE49-F238E27FC236}">
                    <a16:creationId xmlns:a16="http://schemas.microsoft.com/office/drawing/2014/main" id="{0C5099C4-7B8B-483B-A3FA-0103505267DF}"/>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 name="Line 238">
                <a:extLst>
                  <a:ext uri="{FF2B5EF4-FFF2-40B4-BE49-F238E27FC236}">
                    <a16:creationId xmlns:a16="http://schemas.microsoft.com/office/drawing/2014/main" id="{114E991C-0A41-493E-8F64-479EBA550403}"/>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 name="Line 240">
                <a:extLst>
                  <a:ext uri="{FF2B5EF4-FFF2-40B4-BE49-F238E27FC236}">
                    <a16:creationId xmlns:a16="http://schemas.microsoft.com/office/drawing/2014/main" id="{7A7E4E9F-4424-4CC8-80AC-9AAC7C242D96}"/>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 name="Line 244">
                <a:extLst>
                  <a:ext uri="{FF2B5EF4-FFF2-40B4-BE49-F238E27FC236}">
                    <a16:creationId xmlns:a16="http://schemas.microsoft.com/office/drawing/2014/main" id="{055333F7-B77F-4FEA-86F6-4FAD902EEE7E}"/>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 name="Line 246">
                <a:extLst>
                  <a:ext uri="{FF2B5EF4-FFF2-40B4-BE49-F238E27FC236}">
                    <a16:creationId xmlns:a16="http://schemas.microsoft.com/office/drawing/2014/main" id="{2DFDE95C-EB71-4829-8543-362440EA9B07}"/>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 name="Line 250">
                <a:extLst>
                  <a:ext uri="{FF2B5EF4-FFF2-40B4-BE49-F238E27FC236}">
                    <a16:creationId xmlns:a16="http://schemas.microsoft.com/office/drawing/2014/main" id="{C1C0E95F-C78C-44E8-9A67-641CBDCD475F}"/>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 name="Line 252">
                <a:extLst>
                  <a:ext uri="{FF2B5EF4-FFF2-40B4-BE49-F238E27FC236}">
                    <a16:creationId xmlns:a16="http://schemas.microsoft.com/office/drawing/2014/main" id="{DE7C0931-C491-40C6-89C4-3CEAC6856B72}"/>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 name="Line 254">
                <a:extLst>
                  <a:ext uri="{FF2B5EF4-FFF2-40B4-BE49-F238E27FC236}">
                    <a16:creationId xmlns:a16="http://schemas.microsoft.com/office/drawing/2014/main" id="{CCE1C1E6-4F33-43EF-865F-2D4DE9503670}"/>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 name="Line 256">
                <a:extLst>
                  <a:ext uri="{FF2B5EF4-FFF2-40B4-BE49-F238E27FC236}">
                    <a16:creationId xmlns:a16="http://schemas.microsoft.com/office/drawing/2014/main" id="{D09B93B4-3C05-4F25-8CDA-4F34D9FFC160}"/>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 name="Line 258">
                <a:extLst>
                  <a:ext uri="{FF2B5EF4-FFF2-40B4-BE49-F238E27FC236}">
                    <a16:creationId xmlns:a16="http://schemas.microsoft.com/office/drawing/2014/main" id="{2AF755CC-2FFC-4B76-8BDF-97C6DBD4AF45}"/>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 name="Line 260">
                <a:extLst>
                  <a:ext uri="{FF2B5EF4-FFF2-40B4-BE49-F238E27FC236}">
                    <a16:creationId xmlns:a16="http://schemas.microsoft.com/office/drawing/2014/main" id="{2044C688-5A9B-4372-B5D4-955FBB26E121}"/>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 name="Line 262">
                <a:extLst>
                  <a:ext uri="{FF2B5EF4-FFF2-40B4-BE49-F238E27FC236}">
                    <a16:creationId xmlns:a16="http://schemas.microsoft.com/office/drawing/2014/main" id="{9C686BC5-7749-4142-A541-57F6B97766EE}"/>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 name="Line 264">
                <a:extLst>
                  <a:ext uri="{FF2B5EF4-FFF2-40B4-BE49-F238E27FC236}">
                    <a16:creationId xmlns:a16="http://schemas.microsoft.com/office/drawing/2014/main" id="{9FA655F9-3472-4505-BD61-136B9A460C7F}"/>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 name="Line 266">
                <a:extLst>
                  <a:ext uri="{FF2B5EF4-FFF2-40B4-BE49-F238E27FC236}">
                    <a16:creationId xmlns:a16="http://schemas.microsoft.com/office/drawing/2014/main" id="{EDFADCFE-5031-4911-996F-E3FF861FCA12}"/>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 name="Line 268">
                <a:extLst>
                  <a:ext uri="{FF2B5EF4-FFF2-40B4-BE49-F238E27FC236}">
                    <a16:creationId xmlns:a16="http://schemas.microsoft.com/office/drawing/2014/main" id="{E7337D11-079E-4694-9DD7-EC80B708DB36}"/>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0" name="Line 270">
                <a:extLst>
                  <a:ext uri="{FF2B5EF4-FFF2-40B4-BE49-F238E27FC236}">
                    <a16:creationId xmlns:a16="http://schemas.microsoft.com/office/drawing/2014/main" id="{CECADB7A-B1CD-4FD2-86BB-8990452E95EA}"/>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1" name="Line 272">
                <a:extLst>
                  <a:ext uri="{FF2B5EF4-FFF2-40B4-BE49-F238E27FC236}">
                    <a16:creationId xmlns:a16="http://schemas.microsoft.com/office/drawing/2014/main" id="{93E96941-85CE-4AD5-AE53-A852553352F7}"/>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2" name="Line 274">
                <a:extLst>
                  <a:ext uri="{FF2B5EF4-FFF2-40B4-BE49-F238E27FC236}">
                    <a16:creationId xmlns:a16="http://schemas.microsoft.com/office/drawing/2014/main" id="{F1297FCF-F318-451D-8CF4-C8FF19AD5E10}"/>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3" name="Line 276">
                <a:extLst>
                  <a:ext uri="{FF2B5EF4-FFF2-40B4-BE49-F238E27FC236}">
                    <a16:creationId xmlns:a16="http://schemas.microsoft.com/office/drawing/2014/main" id="{6B483D16-F2F6-4BE4-A8D0-5D6DA4D9C11B}"/>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4" name="Line 278">
                <a:extLst>
                  <a:ext uri="{FF2B5EF4-FFF2-40B4-BE49-F238E27FC236}">
                    <a16:creationId xmlns:a16="http://schemas.microsoft.com/office/drawing/2014/main" id="{0A2D2505-7DB5-41A0-B3BB-C39384987A63}"/>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5" name="Line 256">
                <a:extLst>
                  <a:ext uri="{FF2B5EF4-FFF2-40B4-BE49-F238E27FC236}">
                    <a16:creationId xmlns:a16="http://schemas.microsoft.com/office/drawing/2014/main" id="{CF713AE6-78A3-4965-AF92-F3C6E2DB0459}"/>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6" name="Line 234">
                <a:extLst>
                  <a:ext uri="{FF2B5EF4-FFF2-40B4-BE49-F238E27FC236}">
                    <a16:creationId xmlns:a16="http://schemas.microsoft.com/office/drawing/2014/main" id="{DFBC55C8-7429-4C1B-8498-40C812497AF8}"/>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152" name="Title 1">
            <a:extLst>
              <a:ext uri="{FF2B5EF4-FFF2-40B4-BE49-F238E27FC236}">
                <a16:creationId xmlns:a16="http://schemas.microsoft.com/office/drawing/2014/main" id="{BD55DD73-DE21-4DC2-9E75-525CD057BBFE}"/>
              </a:ext>
            </a:extLst>
          </p:cNvPr>
          <p:cNvSpPr>
            <a:spLocks noGrp="1"/>
          </p:cNvSpPr>
          <p:nvPr>
            <p:ph type="ctrTitle" hasCustomPrompt="1"/>
          </p:nvPr>
        </p:nvSpPr>
        <p:spPr bwMode="gray">
          <a:xfrm>
            <a:off x="283535" y="3978534"/>
            <a:ext cx="8506050" cy="1450716"/>
          </a:xfrm>
          <a:prstGeom prst="rect">
            <a:avLst/>
          </a:prstGeom>
          <a:solidFill>
            <a:schemeClr val="tx2"/>
          </a:solidFill>
        </p:spPr>
        <p:txBody>
          <a:bodyPr wrap="square" lIns="284400" tIns="251999" rIns="251999" bIns="251999" anchor="b" anchorCtr="0">
            <a:spAutoFit/>
          </a:bodyPr>
          <a:lstStyle>
            <a:lvl1pPr algn="l">
              <a:lnSpc>
                <a:spcPct val="85000"/>
              </a:lnSpc>
              <a:spcBef>
                <a:spcPts val="600"/>
              </a:spcBef>
              <a:defRPr sz="3600" b="1" kern="1100" baseline="0">
                <a:solidFill>
                  <a:schemeClr val="bg1"/>
                </a:solidFill>
              </a:defRPr>
            </a:lvl1pPr>
          </a:lstStyle>
          <a:p>
            <a:r>
              <a:rPr lang="nl-NL" dirty="0"/>
              <a:t>Klik om de presentatie titel aan te passen</a:t>
            </a:r>
            <a:endParaRPr lang="en-GB" dirty="0"/>
          </a:p>
        </p:txBody>
      </p:sp>
      <p:sp>
        <p:nvSpPr>
          <p:cNvPr id="153" name="Text Placeholder 10">
            <a:extLst>
              <a:ext uri="{FF2B5EF4-FFF2-40B4-BE49-F238E27FC236}">
                <a16:creationId xmlns:a16="http://schemas.microsoft.com/office/drawing/2014/main" id="{B726F0E7-23C0-40F9-93D2-60E17E5C88D4}"/>
              </a:ext>
            </a:extLst>
          </p:cNvPr>
          <p:cNvSpPr>
            <a:spLocks noGrp="1"/>
          </p:cNvSpPr>
          <p:nvPr>
            <p:ph type="body" sz="quarter" idx="10" hasCustomPrompt="1"/>
          </p:nvPr>
        </p:nvSpPr>
        <p:spPr bwMode="gray">
          <a:xfrm>
            <a:off x="283534" y="5724331"/>
            <a:ext cx="4820075" cy="345013"/>
          </a:xfrm>
          <a:prstGeom prst="rect">
            <a:avLst/>
          </a:prstGeom>
          <a:solidFill>
            <a:schemeClr val="accent2"/>
          </a:solidFill>
        </p:spPr>
        <p:txBody>
          <a:bodyPr lIns="284400" tIns="72000" rIns="108000" bIns="72000" anchor="t" anchorCtr="0">
            <a:spAutoFit/>
          </a:bodyPr>
          <a:lstStyle>
            <a:lvl1pPr marL="0" indent="0" algn="l">
              <a:spcAft>
                <a:spcPts val="0"/>
              </a:spcAft>
              <a:buNone/>
              <a:defRPr sz="1300">
                <a:solidFill>
                  <a:schemeClr val="bg1"/>
                </a:solidFill>
              </a:defRPr>
            </a:lvl1pPr>
          </a:lstStyle>
          <a:p>
            <a:pPr lvl="0"/>
            <a:r>
              <a:rPr lang="nl-NL" dirty="0"/>
              <a:t>Presentator informatie</a:t>
            </a:r>
          </a:p>
        </p:txBody>
      </p:sp>
      <p:sp>
        <p:nvSpPr>
          <p:cNvPr id="156" name="Content Placeholder 1">
            <a:extLst>
              <a:ext uri="{FF2B5EF4-FFF2-40B4-BE49-F238E27FC236}">
                <a16:creationId xmlns:a16="http://schemas.microsoft.com/office/drawing/2014/main" id="{1F6CE2D0-BC08-4306-BCF8-C5AB0D96BB84}"/>
              </a:ext>
            </a:extLst>
          </p:cNvPr>
          <p:cNvSpPr txBox="1">
            <a:spLocks/>
          </p:cNvSpPr>
          <p:nvPr userDrawn="1"/>
        </p:nvSpPr>
        <p:spPr bwMode="gray">
          <a:xfrm>
            <a:off x="-3164400" y="2"/>
            <a:ext cx="2804400" cy="4571998"/>
          </a:xfrm>
          <a:prstGeom prst="rect">
            <a:avLst/>
          </a:prstGeom>
        </p:spPr>
        <p:txBody>
          <a:bodyPr lIns="0" tIns="0" rIns="0" bIns="0"/>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 als achtergrond</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grijze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r>
              <a:rPr lang="nl-NL" sz="1100" b="0" baseline="0">
                <a:solidFill>
                  <a:schemeClr val="tx1"/>
                </a:solidFill>
              </a:rPr>
              <a:t/>
            </a:r>
            <a:br>
              <a:rPr lang="nl-NL" sz="1100" b="0" baseline="0">
                <a:solidFill>
                  <a:schemeClr val="tx1"/>
                </a:solidFill>
              </a:rPr>
            </a:br>
            <a:r>
              <a:rPr lang="nl-NL" sz="1100" b="0">
                <a:solidFill>
                  <a:schemeClr val="tx1"/>
                </a:solidFill>
                <a:hlinkClick r:id="rId3"/>
              </a:rPr>
              <a:t>https://communicatieportaal.uwv.nl/modules/product/mediabank/default/?ItemId=3219</a:t>
            </a: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endParaRPr lang="nl-NL" sz="1100" b="0" dirty="0">
              <a:solidFill>
                <a:schemeClr val="tx1"/>
              </a:solidFill>
            </a:endParaRPr>
          </a:p>
        </p:txBody>
      </p:sp>
    </p:spTree>
    <p:extLst>
      <p:ext uri="{BB962C8B-B14F-4D97-AF65-F5344CB8AC3E}">
        <p14:creationId xmlns:p14="http://schemas.microsoft.com/office/powerpoint/2010/main" val="38673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extLst mod="1">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artdia 02">
    <p:bg bwMode="gray">
      <p:bgPr>
        <a:solidFill>
          <a:srgbClr val="B9E2FF"/>
        </a:solidFill>
        <a:effectLst/>
      </p:bgPr>
    </p:bg>
    <p:spTree>
      <p:nvGrpSpPr>
        <p:cNvPr id="1" name=""/>
        <p:cNvGrpSpPr/>
        <p:nvPr/>
      </p:nvGrpSpPr>
      <p:grpSpPr>
        <a:xfrm>
          <a:off x="0" y="0"/>
          <a:ext cx="0" cy="0"/>
          <a:chOff x="0" y="0"/>
          <a:chExt cx="0" cy="0"/>
        </a:xfrm>
      </p:grpSpPr>
      <p:sp>
        <p:nvSpPr>
          <p:cNvPr id="155" name="Rectangle 154">
            <a:extLst>
              <a:ext uri="{FF2B5EF4-FFF2-40B4-BE49-F238E27FC236}">
                <a16:creationId xmlns:a16="http://schemas.microsoft.com/office/drawing/2014/main" id="{2A9ECD94-20AA-439E-8B30-2E53B4093291}"/>
              </a:ext>
            </a:extLst>
          </p:cNvPr>
          <p:cNvSpPr/>
          <p:nvPr userDrawn="1"/>
        </p:nvSpPr>
        <p:spPr bwMode="gray">
          <a:xfrm>
            <a:off x="-3714750" y="-933450"/>
            <a:ext cx="19621500" cy="8724900"/>
          </a:xfrm>
          <a:prstGeom prst="rect">
            <a:avLst/>
          </a:prstGeom>
          <a:solidFill>
            <a:srgbClr val="0078D2">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57" name="Picture Placeholder 156">
            <a:extLst>
              <a:ext uri="{FF2B5EF4-FFF2-40B4-BE49-F238E27FC236}">
                <a16:creationId xmlns:a16="http://schemas.microsoft.com/office/drawing/2014/main" id="{59F190A2-A552-4D3C-A093-9EBFED464627}"/>
              </a:ext>
            </a:extLst>
          </p:cNvPr>
          <p:cNvSpPr>
            <a:spLocks noGrp="1"/>
          </p:cNvSpPr>
          <p:nvPr>
            <p:ph type="pic" sz="quarter" idx="14" hasCustomPrompt="1"/>
          </p:nvPr>
        </p:nvSpPr>
        <p:spPr bwMode="gray">
          <a:xfrm>
            <a:off x="-600" y="0"/>
            <a:ext cx="12193200" cy="6857995"/>
          </a:xfrm>
          <a:custGeom>
            <a:avLst/>
            <a:gdLst>
              <a:gd name="connsiteX0" fmla="*/ 0 w 12193200"/>
              <a:gd name="connsiteY0" fmla="*/ 0 h 6857995"/>
              <a:gd name="connsiteX1" fmla="*/ 12193200 w 12193200"/>
              <a:gd name="connsiteY1" fmla="*/ 0 h 6857995"/>
              <a:gd name="connsiteX2" fmla="*/ 12193200 w 12193200"/>
              <a:gd name="connsiteY2" fmla="*/ 6857995 h 6857995"/>
              <a:gd name="connsiteX3" fmla="*/ 11338525 w 12193200"/>
              <a:gd name="connsiteY3" fmla="*/ 6857995 h 6857995"/>
              <a:gd name="connsiteX4" fmla="*/ 11338525 w 12193200"/>
              <a:gd name="connsiteY4" fmla="*/ 6011996 h 6857995"/>
              <a:gd name="connsiteX5" fmla="*/ 10492525 w 12193200"/>
              <a:gd name="connsiteY5" fmla="*/ 6011996 h 6857995"/>
              <a:gd name="connsiteX6" fmla="*/ 10492525 w 12193200"/>
              <a:gd name="connsiteY6" fmla="*/ 6857995 h 6857995"/>
              <a:gd name="connsiteX7" fmla="*/ 0 w 12193200"/>
              <a:gd name="connsiteY7" fmla="*/ 6857995 h 685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200" h="6857995">
                <a:moveTo>
                  <a:pt x="0" y="0"/>
                </a:moveTo>
                <a:lnTo>
                  <a:pt x="12193200" y="0"/>
                </a:lnTo>
                <a:lnTo>
                  <a:pt x="12193200" y="6857995"/>
                </a:lnTo>
                <a:lnTo>
                  <a:pt x="11338525" y="6857995"/>
                </a:lnTo>
                <a:lnTo>
                  <a:pt x="11338525" y="6011996"/>
                </a:lnTo>
                <a:lnTo>
                  <a:pt x="10492525" y="6011996"/>
                </a:lnTo>
                <a:lnTo>
                  <a:pt x="10492525" y="6857995"/>
                </a:lnTo>
                <a:lnTo>
                  <a:pt x="0" y="6857995"/>
                </a:lnTo>
                <a:close/>
              </a:path>
            </a:pathLst>
          </a:custGeom>
          <a:solidFill>
            <a:srgbClr val="CCCCCC"/>
          </a:solidFill>
        </p:spPr>
        <p:txBody>
          <a:bodyPr wrap="square" lIns="0" tIns="1116000" rIns="0" bIns="0" anchor="ctr" anchorCtr="0">
            <a:noAutofit/>
          </a:bodyPr>
          <a:lstStyle>
            <a:lvl1pPr marL="0" indent="0" algn="ctr">
              <a:spcAft>
                <a:spcPts val="0"/>
              </a:spcAft>
              <a:buNone/>
              <a:defRPr/>
            </a:lvl1pPr>
          </a:lstStyle>
          <a:p>
            <a:r>
              <a:rPr lang="nl-NL" dirty="0"/>
              <a:t>Klik om foto toe te voegen.</a:t>
            </a:r>
            <a:br>
              <a:rPr lang="nl-NL" dirty="0"/>
            </a:br>
            <a:endParaRPr lang="nl-NL" dirty="0"/>
          </a:p>
        </p:txBody>
      </p:sp>
      <p:grpSp>
        <p:nvGrpSpPr>
          <p:cNvPr id="5" name="Group 4">
            <a:extLst>
              <a:ext uri="{FF2B5EF4-FFF2-40B4-BE49-F238E27FC236}">
                <a16:creationId xmlns:a16="http://schemas.microsoft.com/office/drawing/2014/main" id="{573B73E5-E411-4B9F-B1AC-DC523235503F}"/>
              </a:ext>
            </a:extLst>
          </p:cNvPr>
          <p:cNvGrpSpPr/>
          <p:nvPr userDrawn="1"/>
        </p:nvGrpSpPr>
        <p:grpSpPr bwMode="gray">
          <a:xfrm>
            <a:off x="-329239" y="-319423"/>
            <a:ext cx="12846009" cy="7500113"/>
            <a:chOff x="-329239" y="-319423"/>
            <a:chExt cx="12846009" cy="7500113"/>
          </a:xfrm>
        </p:grpSpPr>
        <p:grpSp>
          <p:nvGrpSpPr>
            <p:cNvPr id="6" name="Group 5">
              <a:extLst>
                <a:ext uri="{FF2B5EF4-FFF2-40B4-BE49-F238E27FC236}">
                  <a16:creationId xmlns:a16="http://schemas.microsoft.com/office/drawing/2014/main" id="{99508967-6789-4455-8F3E-4671D7ACC11D}"/>
                </a:ext>
              </a:extLst>
            </p:cNvPr>
            <p:cNvGrpSpPr/>
            <p:nvPr userDrawn="1"/>
          </p:nvGrpSpPr>
          <p:grpSpPr bwMode="gray">
            <a:xfrm>
              <a:off x="-329239" y="0"/>
              <a:ext cx="240289" cy="6858000"/>
              <a:chOff x="-319714" y="0"/>
              <a:chExt cx="240289" cy="6858000"/>
            </a:xfrm>
          </p:grpSpPr>
          <p:sp>
            <p:nvSpPr>
              <p:cNvPr id="125" name="Line 230">
                <a:extLst>
                  <a:ext uri="{FF2B5EF4-FFF2-40B4-BE49-F238E27FC236}">
                    <a16:creationId xmlns:a16="http://schemas.microsoft.com/office/drawing/2014/main" id="{CA726A6C-FE95-40FB-A7EF-71FFD9BB3C44}"/>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6" name="Line 232">
                <a:extLst>
                  <a:ext uri="{FF2B5EF4-FFF2-40B4-BE49-F238E27FC236}">
                    <a16:creationId xmlns:a16="http://schemas.microsoft.com/office/drawing/2014/main" id="{D16F2B87-480B-409E-B8FA-1E0B3FC5EE1B}"/>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7" name="Line 234">
                <a:extLst>
                  <a:ext uri="{FF2B5EF4-FFF2-40B4-BE49-F238E27FC236}">
                    <a16:creationId xmlns:a16="http://schemas.microsoft.com/office/drawing/2014/main" id="{27EDB4CB-64D3-41B4-9A3C-D09E5BBB6C6C}"/>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28" name="Line 236">
                <a:extLst>
                  <a:ext uri="{FF2B5EF4-FFF2-40B4-BE49-F238E27FC236}">
                    <a16:creationId xmlns:a16="http://schemas.microsoft.com/office/drawing/2014/main" id="{888866CD-656C-4920-A19F-E3B2D9CC875F}"/>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9" name="Line 238">
                <a:extLst>
                  <a:ext uri="{FF2B5EF4-FFF2-40B4-BE49-F238E27FC236}">
                    <a16:creationId xmlns:a16="http://schemas.microsoft.com/office/drawing/2014/main" id="{4C315EC4-DB46-45F1-9A0A-D909302360D8}"/>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0" name="Line 240">
                <a:extLst>
                  <a:ext uri="{FF2B5EF4-FFF2-40B4-BE49-F238E27FC236}">
                    <a16:creationId xmlns:a16="http://schemas.microsoft.com/office/drawing/2014/main" id="{295EFC9B-E425-4343-97C8-E18C7D25D013}"/>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1" name="Line 244">
                <a:extLst>
                  <a:ext uri="{FF2B5EF4-FFF2-40B4-BE49-F238E27FC236}">
                    <a16:creationId xmlns:a16="http://schemas.microsoft.com/office/drawing/2014/main" id="{67CDEDB8-5405-466A-8C3C-10C240004DD5}"/>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2" name="Line 246">
                <a:extLst>
                  <a:ext uri="{FF2B5EF4-FFF2-40B4-BE49-F238E27FC236}">
                    <a16:creationId xmlns:a16="http://schemas.microsoft.com/office/drawing/2014/main" id="{237F3AB2-2FF7-4212-903D-57B8410A5B42}"/>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3" name="Line 250">
                <a:extLst>
                  <a:ext uri="{FF2B5EF4-FFF2-40B4-BE49-F238E27FC236}">
                    <a16:creationId xmlns:a16="http://schemas.microsoft.com/office/drawing/2014/main" id="{85E0EB53-273C-4254-9D0C-26B753225DF2}"/>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4" name="Line 252">
                <a:extLst>
                  <a:ext uri="{FF2B5EF4-FFF2-40B4-BE49-F238E27FC236}">
                    <a16:creationId xmlns:a16="http://schemas.microsoft.com/office/drawing/2014/main" id="{2F7A4AFA-71C3-463A-865A-B1A95AF786E5}"/>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5" name="Line 254">
                <a:extLst>
                  <a:ext uri="{FF2B5EF4-FFF2-40B4-BE49-F238E27FC236}">
                    <a16:creationId xmlns:a16="http://schemas.microsoft.com/office/drawing/2014/main" id="{1923EE32-1C56-4C75-BEDB-2BAB521E570E}"/>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6" name="Line 256">
                <a:extLst>
                  <a:ext uri="{FF2B5EF4-FFF2-40B4-BE49-F238E27FC236}">
                    <a16:creationId xmlns:a16="http://schemas.microsoft.com/office/drawing/2014/main" id="{0B57B87A-D1D5-49BE-BB15-B2986FD08FBF}"/>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7" name="Line 258">
                <a:extLst>
                  <a:ext uri="{FF2B5EF4-FFF2-40B4-BE49-F238E27FC236}">
                    <a16:creationId xmlns:a16="http://schemas.microsoft.com/office/drawing/2014/main" id="{1F65A37C-B705-41A7-91D2-924BE08893F9}"/>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8" name="Line 260">
                <a:extLst>
                  <a:ext uri="{FF2B5EF4-FFF2-40B4-BE49-F238E27FC236}">
                    <a16:creationId xmlns:a16="http://schemas.microsoft.com/office/drawing/2014/main" id="{A0A6CC6A-53D0-479C-AD25-2F293EFB98A2}"/>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9" name="Line 262">
                <a:extLst>
                  <a:ext uri="{FF2B5EF4-FFF2-40B4-BE49-F238E27FC236}">
                    <a16:creationId xmlns:a16="http://schemas.microsoft.com/office/drawing/2014/main" id="{B61F64C5-66C2-41AA-91FA-E1B7C4CCB7F8}"/>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0" name="Line 264">
                <a:extLst>
                  <a:ext uri="{FF2B5EF4-FFF2-40B4-BE49-F238E27FC236}">
                    <a16:creationId xmlns:a16="http://schemas.microsoft.com/office/drawing/2014/main" id="{31C8ECF7-1270-4047-AD98-7E95D84276CD}"/>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1" name="Line 266">
                <a:extLst>
                  <a:ext uri="{FF2B5EF4-FFF2-40B4-BE49-F238E27FC236}">
                    <a16:creationId xmlns:a16="http://schemas.microsoft.com/office/drawing/2014/main" id="{A9D0C1D5-1D60-497C-89F5-FEF526FD6F69}"/>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2" name="Line 268">
                <a:extLst>
                  <a:ext uri="{FF2B5EF4-FFF2-40B4-BE49-F238E27FC236}">
                    <a16:creationId xmlns:a16="http://schemas.microsoft.com/office/drawing/2014/main" id="{C97FE959-9E6A-42EF-97F8-41BF62D2D9B1}"/>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3" name="Line 270">
                <a:extLst>
                  <a:ext uri="{FF2B5EF4-FFF2-40B4-BE49-F238E27FC236}">
                    <a16:creationId xmlns:a16="http://schemas.microsoft.com/office/drawing/2014/main" id="{36F18E21-014A-4247-B557-6F20B3D677EC}"/>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4" name="Line 272">
                <a:extLst>
                  <a:ext uri="{FF2B5EF4-FFF2-40B4-BE49-F238E27FC236}">
                    <a16:creationId xmlns:a16="http://schemas.microsoft.com/office/drawing/2014/main" id="{BFBA048D-7221-4D3B-8CA7-F7C02A62C318}"/>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5" name="Line 274">
                <a:extLst>
                  <a:ext uri="{FF2B5EF4-FFF2-40B4-BE49-F238E27FC236}">
                    <a16:creationId xmlns:a16="http://schemas.microsoft.com/office/drawing/2014/main" id="{1E498D4D-BD24-491A-B945-1C21CEBACABC}"/>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6" name="Line 276">
                <a:extLst>
                  <a:ext uri="{FF2B5EF4-FFF2-40B4-BE49-F238E27FC236}">
                    <a16:creationId xmlns:a16="http://schemas.microsoft.com/office/drawing/2014/main" id="{00A9A48F-F54E-4C91-A509-220F9D6A08FC}"/>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7" name="Line 278">
                <a:extLst>
                  <a:ext uri="{FF2B5EF4-FFF2-40B4-BE49-F238E27FC236}">
                    <a16:creationId xmlns:a16="http://schemas.microsoft.com/office/drawing/2014/main" id="{A8671963-C3AB-4C2E-8685-112C391C5C73}"/>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8" name="Line 256">
                <a:extLst>
                  <a:ext uri="{FF2B5EF4-FFF2-40B4-BE49-F238E27FC236}">
                    <a16:creationId xmlns:a16="http://schemas.microsoft.com/office/drawing/2014/main" id="{B2DCB3EF-95C3-40AB-9334-C95DBEC73839}"/>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9" name="Line 234">
                <a:extLst>
                  <a:ext uri="{FF2B5EF4-FFF2-40B4-BE49-F238E27FC236}">
                    <a16:creationId xmlns:a16="http://schemas.microsoft.com/office/drawing/2014/main" id="{49F1ADAF-0D1F-4700-A1D5-61F0495B3000}"/>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7" name="Group 6">
              <a:extLst>
                <a:ext uri="{FF2B5EF4-FFF2-40B4-BE49-F238E27FC236}">
                  <a16:creationId xmlns:a16="http://schemas.microsoft.com/office/drawing/2014/main" id="{C47994F2-84BD-4BA3-9EB7-A1D285ADDBA5}"/>
                </a:ext>
              </a:extLst>
            </p:cNvPr>
            <p:cNvGrpSpPr/>
            <p:nvPr userDrawn="1"/>
          </p:nvGrpSpPr>
          <p:grpSpPr bwMode="gray">
            <a:xfrm>
              <a:off x="0" y="-319423"/>
              <a:ext cx="12192000" cy="232538"/>
              <a:chOff x="0" y="-319423"/>
              <a:chExt cx="12192000" cy="232538"/>
            </a:xfrm>
          </p:grpSpPr>
          <p:sp>
            <p:nvSpPr>
              <p:cNvPr id="81" name="Line 146">
                <a:extLst>
                  <a:ext uri="{FF2B5EF4-FFF2-40B4-BE49-F238E27FC236}">
                    <a16:creationId xmlns:a16="http://schemas.microsoft.com/office/drawing/2014/main" id="{1799B9C5-D008-4FAE-841C-9CFCF46A05E8}"/>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2" name="Line 148">
                <a:extLst>
                  <a:ext uri="{FF2B5EF4-FFF2-40B4-BE49-F238E27FC236}">
                    <a16:creationId xmlns:a16="http://schemas.microsoft.com/office/drawing/2014/main" id="{042A274F-2D0E-4CC2-A626-65449AAF27EF}"/>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3" name="Line 150">
                <a:extLst>
                  <a:ext uri="{FF2B5EF4-FFF2-40B4-BE49-F238E27FC236}">
                    <a16:creationId xmlns:a16="http://schemas.microsoft.com/office/drawing/2014/main" id="{5E44333D-9108-4420-84BC-0AD5027C4CFB}"/>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4" name="Line 152">
                <a:extLst>
                  <a:ext uri="{FF2B5EF4-FFF2-40B4-BE49-F238E27FC236}">
                    <a16:creationId xmlns:a16="http://schemas.microsoft.com/office/drawing/2014/main" id="{E635932E-9352-4187-AC62-6CD8B09EA08F}"/>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5" name="Line 154">
                <a:extLst>
                  <a:ext uri="{FF2B5EF4-FFF2-40B4-BE49-F238E27FC236}">
                    <a16:creationId xmlns:a16="http://schemas.microsoft.com/office/drawing/2014/main" id="{062B41AC-5CAD-491F-8FEF-BE134089DBBF}"/>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6" name="Line 156">
                <a:extLst>
                  <a:ext uri="{FF2B5EF4-FFF2-40B4-BE49-F238E27FC236}">
                    <a16:creationId xmlns:a16="http://schemas.microsoft.com/office/drawing/2014/main" id="{E325C1D1-CBAB-4B7B-A2F7-DBAF79416F6C}"/>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7" name="Line 158">
                <a:extLst>
                  <a:ext uri="{FF2B5EF4-FFF2-40B4-BE49-F238E27FC236}">
                    <a16:creationId xmlns:a16="http://schemas.microsoft.com/office/drawing/2014/main" id="{BE7AA781-5F84-44D5-B7E0-9CA5C59B41CC}"/>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8" name="Line 160">
                <a:extLst>
                  <a:ext uri="{FF2B5EF4-FFF2-40B4-BE49-F238E27FC236}">
                    <a16:creationId xmlns:a16="http://schemas.microsoft.com/office/drawing/2014/main" id="{D1D406D0-C4F4-42E3-B08E-ED74851ACFCD}"/>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9" name="Line 162">
                <a:extLst>
                  <a:ext uri="{FF2B5EF4-FFF2-40B4-BE49-F238E27FC236}">
                    <a16:creationId xmlns:a16="http://schemas.microsoft.com/office/drawing/2014/main" id="{47130E6D-084C-4542-8326-532CFC25CB2A}"/>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0" name="Line 164">
                <a:extLst>
                  <a:ext uri="{FF2B5EF4-FFF2-40B4-BE49-F238E27FC236}">
                    <a16:creationId xmlns:a16="http://schemas.microsoft.com/office/drawing/2014/main" id="{F6C0C045-77C4-4A9C-811F-9A896FDCE4F5}"/>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1" name="Line 166">
                <a:extLst>
                  <a:ext uri="{FF2B5EF4-FFF2-40B4-BE49-F238E27FC236}">
                    <a16:creationId xmlns:a16="http://schemas.microsoft.com/office/drawing/2014/main" id="{CC516FEC-965B-4F75-9FD0-FC318C2E6F91}"/>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2" name="Line 168">
                <a:extLst>
                  <a:ext uri="{FF2B5EF4-FFF2-40B4-BE49-F238E27FC236}">
                    <a16:creationId xmlns:a16="http://schemas.microsoft.com/office/drawing/2014/main" id="{40DAC012-EB28-4589-ACB0-5B8D8FD5D01E}"/>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3" name="Line 170">
                <a:extLst>
                  <a:ext uri="{FF2B5EF4-FFF2-40B4-BE49-F238E27FC236}">
                    <a16:creationId xmlns:a16="http://schemas.microsoft.com/office/drawing/2014/main" id="{DD656D4A-879B-42AF-B3B2-026D01CEA852}"/>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4" name="Line 172">
                <a:extLst>
                  <a:ext uri="{FF2B5EF4-FFF2-40B4-BE49-F238E27FC236}">
                    <a16:creationId xmlns:a16="http://schemas.microsoft.com/office/drawing/2014/main" id="{E97046B6-72C2-43ED-86C2-CC5CD838BE71}"/>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5" name="Line 174">
                <a:extLst>
                  <a:ext uri="{FF2B5EF4-FFF2-40B4-BE49-F238E27FC236}">
                    <a16:creationId xmlns:a16="http://schemas.microsoft.com/office/drawing/2014/main" id="{E6920F60-2831-478C-8C1D-6D6AD7A853DC}"/>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6" name="Line 176">
                <a:extLst>
                  <a:ext uri="{FF2B5EF4-FFF2-40B4-BE49-F238E27FC236}">
                    <a16:creationId xmlns:a16="http://schemas.microsoft.com/office/drawing/2014/main" id="{427CDCF5-FE47-48E4-9D11-FBC9BA96A72A}"/>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7" name="Line 178">
                <a:extLst>
                  <a:ext uri="{FF2B5EF4-FFF2-40B4-BE49-F238E27FC236}">
                    <a16:creationId xmlns:a16="http://schemas.microsoft.com/office/drawing/2014/main" id="{0C0A1CF5-B0B6-427C-8014-351DFAC87CD8}"/>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8" name="Line 180">
                <a:extLst>
                  <a:ext uri="{FF2B5EF4-FFF2-40B4-BE49-F238E27FC236}">
                    <a16:creationId xmlns:a16="http://schemas.microsoft.com/office/drawing/2014/main" id="{F9246A6E-3FAD-4D8F-BE2C-EAC438D51554}"/>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9" name="Line 182">
                <a:extLst>
                  <a:ext uri="{FF2B5EF4-FFF2-40B4-BE49-F238E27FC236}">
                    <a16:creationId xmlns:a16="http://schemas.microsoft.com/office/drawing/2014/main" id="{C3F03880-C5CE-4FB4-A7F2-BF56D9D2E65F}"/>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0" name="Line 184">
                <a:extLst>
                  <a:ext uri="{FF2B5EF4-FFF2-40B4-BE49-F238E27FC236}">
                    <a16:creationId xmlns:a16="http://schemas.microsoft.com/office/drawing/2014/main" id="{A10D7B31-F5B4-4D80-948A-55118B2FF4B2}"/>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1" name="Line 186">
                <a:extLst>
                  <a:ext uri="{FF2B5EF4-FFF2-40B4-BE49-F238E27FC236}">
                    <a16:creationId xmlns:a16="http://schemas.microsoft.com/office/drawing/2014/main" id="{CA59FA91-9B77-4174-A12E-B6CE3054456E}"/>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2" name="Line 188">
                <a:extLst>
                  <a:ext uri="{FF2B5EF4-FFF2-40B4-BE49-F238E27FC236}">
                    <a16:creationId xmlns:a16="http://schemas.microsoft.com/office/drawing/2014/main" id="{94D2A4B7-D111-4BDC-A293-3687CFBF90B6}"/>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3" name="Line 190">
                <a:extLst>
                  <a:ext uri="{FF2B5EF4-FFF2-40B4-BE49-F238E27FC236}">
                    <a16:creationId xmlns:a16="http://schemas.microsoft.com/office/drawing/2014/main" id="{8F38EAAC-3F49-4DF3-9451-94C3861707F9}"/>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4" name="Line 192">
                <a:extLst>
                  <a:ext uri="{FF2B5EF4-FFF2-40B4-BE49-F238E27FC236}">
                    <a16:creationId xmlns:a16="http://schemas.microsoft.com/office/drawing/2014/main" id="{207764EE-48B8-4D18-8557-B88D54575CEE}"/>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5" name="Line 194">
                <a:extLst>
                  <a:ext uri="{FF2B5EF4-FFF2-40B4-BE49-F238E27FC236}">
                    <a16:creationId xmlns:a16="http://schemas.microsoft.com/office/drawing/2014/main" id="{7D47AB89-3F4C-4DD2-A3AD-23F44DA90F00}"/>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6" name="Line 196">
                <a:extLst>
                  <a:ext uri="{FF2B5EF4-FFF2-40B4-BE49-F238E27FC236}">
                    <a16:creationId xmlns:a16="http://schemas.microsoft.com/office/drawing/2014/main" id="{6A9CE46E-23E3-406E-932F-E6D825D50AA6}"/>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7" name="Line 198">
                <a:extLst>
                  <a:ext uri="{FF2B5EF4-FFF2-40B4-BE49-F238E27FC236}">
                    <a16:creationId xmlns:a16="http://schemas.microsoft.com/office/drawing/2014/main" id="{BE7673AF-8F49-4C81-B182-175C051E0E8F}"/>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8" name="Line 200">
                <a:extLst>
                  <a:ext uri="{FF2B5EF4-FFF2-40B4-BE49-F238E27FC236}">
                    <a16:creationId xmlns:a16="http://schemas.microsoft.com/office/drawing/2014/main" id="{AB01A108-D073-403F-A3B9-932FB75FFFED}"/>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9" name="Line 202">
                <a:extLst>
                  <a:ext uri="{FF2B5EF4-FFF2-40B4-BE49-F238E27FC236}">
                    <a16:creationId xmlns:a16="http://schemas.microsoft.com/office/drawing/2014/main" id="{8E297448-37A8-401E-97AB-7CE264E50EC1}"/>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0" name="Line 204">
                <a:extLst>
                  <a:ext uri="{FF2B5EF4-FFF2-40B4-BE49-F238E27FC236}">
                    <a16:creationId xmlns:a16="http://schemas.microsoft.com/office/drawing/2014/main" id="{6F3C4C85-93AB-43F2-ADE2-DE2DCF1F12D2}"/>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1" name="Line 206">
                <a:extLst>
                  <a:ext uri="{FF2B5EF4-FFF2-40B4-BE49-F238E27FC236}">
                    <a16:creationId xmlns:a16="http://schemas.microsoft.com/office/drawing/2014/main" id="{D747E9B6-C113-4E80-812E-EE5C45EAE7C5}"/>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2" name="Line 208">
                <a:extLst>
                  <a:ext uri="{FF2B5EF4-FFF2-40B4-BE49-F238E27FC236}">
                    <a16:creationId xmlns:a16="http://schemas.microsoft.com/office/drawing/2014/main" id="{50E4B84D-414F-4105-8BAD-2A6ED2A9F08C}"/>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3" name="Line 210">
                <a:extLst>
                  <a:ext uri="{FF2B5EF4-FFF2-40B4-BE49-F238E27FC236}">
                    <a16:creationId xmlns:a16="http://schemas.microsoft.com/office/drawing/2014/main" id="{EB8DF342-42DD-4003-9748-E7BE5C6E6524}"/>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4" name="Line 212">
                <a:extLst>
                  <a:ext uri="{FF2B5EF4-FFF2-40B4-BE49-F238E27FC236}">
                    <a16:creationId xmlns:a16="http://schemas.microsoft.com/office/drawing/2014/main" id="{D34E13CD-A5A3-4111-B76E-A438A42D7715}"/>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5" name="Line 214">
                <a:extLst>
                  <a:ext uri="{FF2B5EF4-FFF2-40B4-BE49-F238E27FC236}">
                    <a16:creationId xmlns:a16="http://schemas.microsoft.com/office/drawing/2014/main" id="{D4CE25B2-09E3-48A0-92ED-4FED60F70E29}"/>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6" name="Line 216">
                <a:extLst>
                  <a:ext uri="{FF2B5EF4-FFF2-40B4-BE49-F238E27FC236}">
                    <a16:creationId xmlns:a16="http://schemas.microsoft.com/office/drawing/2014/main" id="{1A548D09-E058-4B26-9BEC-94D22CFAB679}"/>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7" name="Line 218">
                <a:extLst>
                  <a:ext uri="{FF2B5EF4-FFF2-40B4-BE49-F238E27FC236}">
                    <a16:creationId xmlns:a16="http://schemas.microsoft.com/office/drawing/2014/main" id="{536EEA34-B83F-4308-86FF-0948F73C6CA7}"/>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8" name="Line 220">
                <a:extLst>
                  <a:ext uri="{FF2B5EF4-FFF2-40B4-BE49-F238E27FC236}">
                    <a16:creationId xmlns:a16="http://schemas.microsoft.com/office/drawing/2014/main" id="{A75737BA-37C6-4D66-B0DD-9F108D693EFA}"/>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9" name="Line 222">
                <a:extLst>
                  <a:ext uri="{FF2B5EF4-FFF2-40B4-BE49-F238E27FC236}">
                    <a16:creationId xmlns:a16="http://schemas.microsoft.com/office/drawing/2014/main" id="{D37A1E34-336A-4E8A-9B56-57AC6B0F1824}"/>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0" name="Line 224">
                <a:extLst>
                  <a:ext uri="{FF2B5EF4-FFF2-40B4-BE49-F238E27FC236}">
                    <a16:creationId xmlns:a16="http://schemas.microsoft.com/office/drawing/2014/main" id="{689A318C-7FEE-4D25-A6E3-2CF2825309B2}"/>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1" name="Line 226">
                <a:extLst>
                  <a:ext uri="{FF2B5EF4-FFF2-40B4-BE49-F238E27FC236}">
                    <a16:creationId xmlns:a16="http://schemas.microsoft.com/office/drawing/2014/main" id="{DB30F423-53C4-4F84-8310-6D21B6006577}"/>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2" name="Line 228">
                <a:extLst>
                  <a:ext uri="{FF2B5EF4-FFF2-40B4-BE49-F238E27FC236}">
                    <a16:creationId xmlns:a16="http://schemas.microsoft.com/office/drawing/2014/main" id="{AE3057BF-3191-4542-9109-7D8CF9830BFE}"/>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3" name="Line 146">
                <a:extLst>
                  <a:ext uri="{FF2B5EF4-FFF2-40B4-BE49-F238E27FC236}">
                    <a16:creationId xmlns:a16="http://schemas.microsoft.com/office/drawing/2014/main" id="{D4ADD73B-AAB6-4A1E-843C-8932193FB443}"/>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4" name="Line 204">
                <a:extLst>
                  <a:ext uri="{FF2B5EF4-FFF2-40B4-BE49-F238E27FC236}">
                    <a16:creationId xmlns:a16="http://schemas.microsoft.com/office/drawing/2014/main" id="{BF62AC3A-EB31-43BF-A2CE-92A112BE140B}"/>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8" name="Group 7">
              <a:extLst>
                <a:ext uri="{FF2B5EF4-FFF2-40B4-BE49-F238E27FC236}">
                  <a16:creationId xmlns:a16="http://schemas.microsoft.com/office/drawing/2014/main" id="{20EAADB2-1321-4C76-A572-A2ED7CA71885}"/>
                </a:ext>
              </a:extLst>
            </p:cNvPr>
            <p:cNvGrpSpPr/>
            <p:nvPr userDrawn="1"/>
          </p:nvGrpSpPr>
          <p:grpSpPr bwMode="gray">
            <a:xfrm>
              <a:off x="0" y="6948152"/>
              <a:ext cx="12192000" cy="232538"/>
              <a:chOff x="0" y="-319423"/>
              <a:chExt cx="12192000" cy="232538"/>
            </a:xfrm>
          </p:grpSpPr>
          <p:sp>
            <p:nvSpPr>
              <p:cNvPr id="37" name="Line 146">
                <a:extLst>
                  <a:ext uri="{FF2B5EF4-FFF2-40B4-BE49-F238E27FC236}">
                    <a16:creationId xmlns:a16="http://schemas.microsoft.com/office/drawing/2014/main" id="{D0ECEA6E-F5AE-4A0A-84F1-D5C107B68CA6}"/>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8" name="Line 148">
                <a:extLst>
                  <a:ext uri="{FF2B5EF4-FFF2-40B4-BE49-F238E27FC236}">
                    <a16:creationId xmlns:a16="http://schemas.microsoft.com/office/drawing/2014/main" id="{F2FE5D76-99AE-4257-BE11-0F573568EDD0}"/>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9" name="Line 150">
                <a:extLst>
                  <a:ext uri="{FF2B5EF4-FFF2-40B4-BE49-F238E27FC236}">
                    <a16:creationId xmlns:a16="http://schemas.microsoft.com/office/drawing/2014/main" id="{B07050FC-CCC3-4285-9B47-6EE201481211}"/>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0" name="Line 152">
                <a:extLst>
                  <a:ext uri="{FF2B5EF4-FFF2-40B4-BE49-F238E27FC236}">
                    <a16:creationId xmlns:a16="http://schemas.microsoft.com/office/drawing/2014/main" id="{82133081-61BB-41E2-822F-B1AE7CA4A18B}"/>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1" name="Line 154">
                <a:extLst>
                  <a:ext uri="{FF2B5EF4-FFF2-40B4-BE49-F238E27FC236}">
                    <a16:creationId xmlns:a16="http://schemas.microsoft.com/office/drawing/2014/main" id="{A77EE2D3-A9CB-4DD7-BF71-D3860AB01CED}"/>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2" name="Line 156">
                <a:extLst>
                  <a:ext uri="{FF2B5EF4-FFF2-40B4-BE49-F238E27FC236}">
                    <a16:creationId xmlns:a16="http://schemas.microsoft.com/office/drawing/2014/main" id="{CD1F5602-3A98-4B7C-9776-B8242027CC24}"/>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3" name="Line 158">
                <a:extLst>
                  <a:ext uri="{FF2B5EF4-FFF2-40B4-BE49-F238E27FC236}">
                    <a16:creationId xmlns:a16="http://schemas.microsoft.com/office/drawing/2014/main" id="{91D089F2-ABDE-4A16-8C79-559CE92C33A3}"/>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4" name="Line 160">
                <a:extLst>
                  <a:ext uri="{FF2B5EF4-FFF2-40B4-BE49-F238E27FC236}">
                    <a16:creationId xmlns:a16="http://schemas.microsoft.com/office/drawing/2014/main" id="{B499888C-AF93-45EB-9169-9EC68DFC8E57}"/>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5" name="Line 162">
                <a:extLst>
                  <a:ext uri="{FF2B5EF4-FFF2-40B4-BE49-F238E27FC236}">
                    <a16:creationId xmlns:a16="http://schemas.microsoft.com/office/drawing/2014/main" id="{5B48CFB5-1D16-4539-BDB2-F35E8A949881}"/>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6" name="Line 164">
                <a:extLst>
                  <a:ext uri="{FF2B5EF4-FFF2-40B4-BE49-F238E27FC236}">
                    <a16:creationId xmlns:a16="http://schemas.microsoft.com/office/drawing/2014/main" id="{C8AF0F22-5F88-48FF-B0DB-DC6769828403}"/>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7" name="Line 166">
                <a:extLst>
                  <a:ext uri="{FF2B5EF4-FFF2-40B4-BE49-F238E27FC236}">
                    <a16:creationId xmlns:a16="http://schemas.microsoft.com/office/drawing/2014/main" id="{47B06D60-88FD-4E0A-A99D-8F4B69FCC190}"/>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8" name="Line 168">
                <a:extLst>
                  <a:ext uri="{FF2B5EF4-FFF2-40B4-BE49-F238E27FC236}">
                    <a16:creationId xmlns:a16="http://schemas.microsoft.com/office/drawing/2014/main" id="{6796A2E2-D4DE-41FF-93C7-D55958A497A6}"/>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9" name="Line 170">
                <a:extLst>
                  <a:ext uri="{FF2B5EF4-FFF2-40B4-BE49-F238E27FC236}">
                    <a16:creationId xmlns:a16="http://schemas.microsoft.com/office/drawing/2014/main" id="{69AD2B2E-DC10-4A9B-8A22-C2FFF54AAD74}"/>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0" name="Line 172">
                <a:extLst>
                  <a:ext uri="{FF2B5EF4-FFF2-40B4-BE49-F238E27FC236}">
                    <a16:creationId xmlns:a16="http://schemas.microsoft.com/office/drawing/2014/main" id="{48C36E47-782A-4E02-8E5C-D0857D3E265F}"/>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1" name="Line 174">
                <a:extLst>
                  <a:ext uri="{FF2B5EF4-FFF2-40B4-BE49-F238E27FC236}">
                    <a16:creationId xmlns:a16="http://schemas.microsoft.com/office/drawing/2014/main" id="{7059A0A3-364A-4550-9EC6-6EB4B72D56BE}"/>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2" name="Line 176">
                <a:extLst>
                  <a:ext uri="{FF2B5EF4-FFF2-40B4-BE49-F238E27FC236}">
                    <a16:creationId xmlns:a16="http://schemas.microsoft.com/office/drawing/2014/main" id="{0A308727-1250-4EB9-85A4-E0DE2E2F919A}"/>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3" name="Line 178">
                <a:extLst>
                  <a:ext uri="{FF2B5EF4-FFF2-40B4-BE49-F238E27FC236}">
                    <a16:creationId xmlns:a16="http://schemas.microsoft.com/office/drawing/2014/main" id="{10AE4203-78C3-44A9-9B70-2C8A3783896B}"/>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4" name="Line 180">
                <a:extLst>
                  <a:ext uri="{FF2B5EF4-FFF2-40B4-BE49-F238E27FC236}">
                    <a16:creationId xmlns:a16="http://schemas.microsoft.com/office/drawing/2014/main" id="{2D9E2037-DC4E-4338-8F4F-47EB516EB585}"/>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5" name="Line 182">
                <a:extLst>
                  <a:ext uri="{FF2B5EF4-FFF2-40B4-BE49-F238E27FC236}">
                    <a16:creationId xmlns:a16="http://schemas.microsoft.com/office/drawing/2014/main" id="{93211CF4-2F19-4303-942E-068EC3D8224F}"/>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6" name="Line 184">
                <a:extLst>
                  <a:ext uri="{FF2B5EF4-FFF2-40B4-BE49-F238E27FC236}">
                    <a16:creationId xmlns:a16="http://schemas.microsoft.com/office/drawing/2014/main" id="{9769D68F-50F6-4F36-929B-9CF8B4D87385}"/>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7" name="Line 186">
                <a:extLst>
                  <a:ext uri="{FF2B5EF4-FFF2-40B4-BE49-F238E27FC236}">
                    <a16:creationId xmlns:a16="http://schemas.microsoft.com/office/drawing/2014/main" id="{CB7C4D56-249C-4F2D-99C9-207D4CFAD0DE}"/>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8" name="Line 188">
                <a:extLst>
                  <a:ext uri="{FF2B5EF4-FFF2-40B4-BE49-F238E27FC236}">
                    <a16:creationId xmlns:a16="http://schemas.microsoft.com/office/drawing/2014/main" id="{1F43134E-7FB5-424A-9DF8-C89F3F8AB62B}"/>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9" name="Line 190">
                <a:extLst>
                  <a:ext uri="{FF2B5EF4-FFF2-40B4-BE49-F238E27FC236}">
                    <a16:creationId xmlns:a16="http://schemas.microsoft.com/office/drawing/2014/main" id="{D470D847-AD1C-49BB-8449-4C1E2C979EFD}"/>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0" name="Line 192">
                <a:extLst>
                  <a:ext uri="{FF2B5EF4-FFF2-40B4-BE49-F238E27FC236}">
                    <a16:creationId xmlns:a16="http://schemas.microsoft.com/office/drawing/2014/main" id="{690EF22E-864C-4007-ACD7-23746BEB4382}"/>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1" name="Line 194">
                <a:extLst>
                  <a:ext uri="{FF2B5EF4-FFF2-40B4-BE49-F238E27FC236}">
                    <a16:creationId xmlns:a16="http://schemas.microsoft.com/office/drawing/2014/main" id="{C1EF71AB-0534-42BF-AF73-5BF14EFCF208}"/>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2" name="Line 196">
                <a:extLst>
                  <a:ext uri="{FF2B5EF4-FFF2-40B4-BE49-F238E27FC236}">
                    <a16:creationId xmlns:a16="http://schemas.microsoft.com/office/drawing/2014/main" id="{E8876F28-7665-4925-A773-C187F40AAB90}"/>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3" name="Line 198">
                <a:extLst>
                  <a:ext uri="{FF2B5EF4-FFF2-40B4-BE49-F238E27FC236}">
                    <a16:creationId xmlns:a16="http://schemas.microsoft.com/office/drawing/2014/main" id="{E6E9AA56-F273-49CF-9618-6E75757B1BF4}"/>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4" name="Line 200">
                <a:extLst>
                  <a:ext uri="{FF2B5EF4-FFF2-40B4-BE49-F238E27FC236}">
                    <a16:creationId xmlns:a16="http://schemas.microsoft.com/office/drawing/2014/main" id="{392143E8-B44A-45C7-AC45-2BAAAA9F138B}"/>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5" name="Line 202">
                <a:extLst>
                  <a:ext uri="{FF2B5EF4-FFF2-40B4-BE49-F238E27FC236}">
                    <a16:creationId xmlns:a16="http://schemas.microsoft.com/office/drawing/2014/main" id="{E65AAC03-459F-4E0D-9E02-973269F955B0}"/>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6" name="Line 204">
                <a:extLst>
                  <a:ext uri="{FF2B5EF4-FFF2-40B4-BE49-F238E27FC236}">
                    <a16:creationId xmlns:a16="http://schemas.microsoft.com/office/drawing/2014/main" id="{5C1CC652-6153-4DDD-9165-B92D29FAABB9}"/>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7" name="Line 206">
                <a:extLst>
                  <a:ext uri="{FF2B5EF4-FFF2-40B4-BE49-F238E27FC236}">
                    <a16:creationId xmlns:a16="http://schemas.microsoft.com/office/drawing/2014/main" id="{FC8E0FE2-B8A7-4B53-8F07-D26B720B1EFA}"/>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8" name="Line 208">
                <a:extLst>
                  <a:ext uri="{FF2B5EF4-FFF2-40B4-BE49-F238E27FC236}">
                    <a16:creationId xmlns:a16="http://schemas.microsoft.com/office/drawing/2014/main" id="{D753F6AE-AE07-4561-98F8-D6A6C6CB798F}"/>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9" name="Line 210">
                <a:extLst>
                  <a:ext uri="{FF2B5EF4-FFF2-40B4-BE49-F238E27FC236}">
                    <a16:creationId xmlns:a16="http://schemas.microsoft.com/office/drawing/2014/main" id="{DEEEDA5E-6C54-4374-BC03-96959BE16A3E}"/>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0" name="Line 212">
                <a:extLst>
                  <a:ext uri="{FF2B5EF4-FFF2-40B4-BE49-F238E27FC236}">
                    <a16:creationId xmlns:a16="http://schemas.microsoft.com/office/drawing/2014/main" id="{DB34F2E2-698C-41DE-8A9C-B779B68342C2}"/>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1" name="Line 214">
                <a:extLst>
                  <a:ext uri="{FF2B5EF4-FFF2-40B4-BE49-F238E27FC236}">
                    <a16:creationId xmlns:a16="http://schemas.microsoft.com/office/drawing/2014/main" id="{21212BFC-11C2-4C99-9A38-2D0B21C7AABA}"/>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2" name="Line 216">
                <a:extLst>
                  <a:ext uri="{FF2B5EF4-FFF2-40B4-BE49-F238E27FC236}">
                    <a16:creationId xmlns:a16="http://schemas.microsoft.com/office/drawing/2014/main" id="{675B5CCC-88E8-485F-B327-38A157E8E220}"/>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3" name="Line 218">
                <a:extLst>
                  <a:ext uri="{FF2B5EF4-FFF2-40B4-BE49-F238E27FC236}">
                    <a16:creationId xmlns:a16="http://schemas.microsoft.com/office/drawing/2014/main" id="{5253575C-8E56-4F88-88B7-6DB13CCEE495}"/>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4" name="Line 220">
                <a:extLst>
                  <a:ext uri="{FF2B5EF4-FFF2-40B4-BE49-F238E27FC236}">
                    <a16:creationId xmlns:a16="http://schemas.microsoft.com/office/drawing/2014/main" id="{299A7A9B-8277-424B-9657-68881387B731}"/>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5" name="Line 222">
                <a:extLst>
                  <a:ext uri="{FF2B5EF4-FFF2-40B4-BE49-F238E27FC236}">
                    <a16:creationId xmlns:a16="http://schemas.microsoft.com/office/drawing/2014/main" id="{2133E7B6-86C2-4BBE-AE96-85CA742319DB}"/>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6" name="Line 224">
                <a:extLst>
                  <a:ext uri="{FF2B5EF4-FFF2-40B4-BE49-F238E27FC236}">
                    <a16:creationId xmlns:a16="http://schemas.microsoft.com/office/drawing/2014/main" id="{1D8B627C-F849-4FA0-9695-EA8BE63253E6}"/>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7" name="Line 226">
                <a:extLst>
                  <a:ext uri="{FF2B5EF4-FFF2-40B4-BE49-F238E27FC236}">
                    <a16:creationId xmlns:a16="http://schemas.microsoft.com/office/drawing/2014/main" id="{B4F4C302-B262-4CE8-9236-F83A635D62F1}"/>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8" name="Line 228">
                <a:extLst>
                  <a:ext uri="{FF2B5EF4-FFF2-40B4-BE49-F238E27FC236}">
                    <a16:creationId xmlns:a16="http://schemas.microsoft.com/office/drawing/2014/main" id="{B6A4A867-3274-4A47-9037-5EA2F6A67188}"/>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9" name="Line 146">
                <a:extLst>
                  <a:ext uri="{FF2B5EF4-FFF2-40B4-BE49-F238E27FC236}">
                    <a16:creationId xmlns:a16="http://schemas.microsoft.com/office/drawing/2014/main" id="{F124818D-D508-4B27-9E2B-76F781D4037A}"/>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0" name="Line 204">
                <a:extLst>
                  <a:ext uri="{FF2B5EF4-FFF2-40B4-BE49-F238E27FC236}">
                    <a16:creationId xmlns:a16="http://schemas.microsoft.com/office/drawing/2014/main" id="{7844B2BD-F97B-4F01-AA71-0BE4E06F0759}"/>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9" name="Group 8">
              <a:extLst>
                <a:ext uri="{FF2B5EF4-FFF2-40B4-BE49-F238E27FC236}">
                  <a16:creationId xmlns:a16="http://schemas.microsoft.com/office/drawing/2014/main" id="{E7B946A0-D0C0-4ADC-BF83-FDDF3786E932}"/>
                </a:ext>
              </a:extLst>
            </p:cNvPr>
            <p:cNvGrpSpPr/>
            <p:nvPr userDrawn="1"/>
          </p:nvGrpSpPr>
          <p:grpSpPr bwMode="gray">
            <a:xfrm>
              <a:off x="12276481" y="0"/>
              <a:ext cx="240289" cy="6858000"/>
              <a:chOff x="-319714" y="0"/>
              <a:chExt cx="240289" cy="6858000"/>
            </a:xfrm>
          </p:grpSpPr>
          <p:sp>
            <p:nvSpPr>
              <p:cNvPr id="12" name="Line 230">
                <a:extLst>
                  <a:ext uri="{FF2B5EF4-FFF2-40B4-BE49-F238E27FC236}">
                    <a16:creationId xmlns:a16="http://schemas.microsoft.com/office/drawing/2014/main" id="{1B5BA415-4079-4ED4-AB75-3E25F2572580}"/>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 name="Line 232">
                <a:extLst>
                  <a:ext uri="{FF2B5EF4-FFF2-40B4-BE49-F238E27FC236}">
                    <a16:creationId xmlns:a16="http://schemas.microsoft.com/office/drawing/2014/main" id="{86D8E06D-4691-4924-B3D9-A7CCD2C018F8}"/>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 name="Line 234">
                <a:extLst>
                  <a:ext uri="{FF2B5EF4-FFF2-40B4-BE49-F238E27FC236}">
                    <a16:creationId xmlns:a16="http://schemas.microsoft.com/office/drawing/2014/main" id="{A954308E-D200-40BF-90A4-B465A8A9E327}"/>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5" name="Line 236">
                <a:extLst>
                  <a:ext uri="{FF2B5EF4-FFF2-40B4-BE49-F238E27FC236}">
                    <a16:creationId xmlns:a16="http://schemas.microsoft.com/office/drawing/2014/main" id="{CBE17532-CEAB-45FA-8E7B-2959D0FFDFC8}"/>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 name="Line 238">
                <a:extLst>
                  <a:ext uri="{FF2B5EF4-FFF2-40B4-BE49-F238E27FC236}">
                    <a16:creationId xmlns:a16="http://schemas.microsoft.com/office/drawing/2014/main" id="{13F500D8-3638-4645-8E91-B7910A7B667B}"/>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 name="Line 240">
                <a:extLst>
                  <a:ext uri="{FF2B5EF4-FFF2-40B4-BE49-F238E27FC236}">
                    <a16:creationId xmlns:a16="http://schemas.microsoft.com/office/drawing/2014/main" id="{631FCC1E-B1DE-41E2-A7CB-08656D351680}"/>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 name="Line 244">
                <a:extLst>
                  <a:ext uri="{FF2B5EF4-FFF2-40B4-BE49-F238E27FC236}">
                    <a16:creationId xmlns:a16="http://schemas.microsoft.com/office/drawing/2014/main" id="{595141E9-9248-40BC-9B4A-71C34645F3BA}"/>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 name="Line 246">
                <a:extLst>
                  <a:ext uri="{FF2B5EF4-FFF2-40B4-BE49-F238E27FC236}">
                    <a16:creationId xmlns:a16="http://schemas.microsoft.com/office/drawing/2014/main" id="{AD5291AD-61FB-4711-BE1F-5D8C0FCED138}"/>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 name="Line 250">
                <a:extLst>
                  <a:ext uri="{FF2B5EF4-FFF2-40B4-BE49-F238E27FC236}">
                    <a16:creationId xmlns:a16="http://schemas.microsoft.com/office/drawing/2014/main" id="{2C08CE5E-78D1-4042-9A3F-B4B19F8C8599}"/>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 name="Line 252">
                <a:extLst>
                  <a:ext uri="{FF2B5EF4-FFF2-40B4-BE49-F238E27FC236}">
                    <a16:creationId xmlns:a16="http://schemas.microsoft.com/office/drawing/2014/main" id="{0A448317-CD27-4EAF-A7BE-710C0F941968}"/>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 name="Line 254">
                <a:extLst>
                  <a:ext uri="{FF2B5EF4-FFF2-40B4-BE49-F238E27FC236}">
                    <a16:creationId xmlns:a16="http://schemas.microsoft.com/office/drawing/2014/main" id="{63D1F36F-7C96-4B40-9D23-675D1A380EFC}"/>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 name="Line 256">
                <a:extLst>
                  <a:ext uri="{FF2B5EF4-FFF2-40B4-BE49-F238E27FC236}">
                    <a16:creationId xmlns:a16="http://schemas.microsoft.com/office/drawing/2014/main" id="{FB8D9BA1-4125-4760-A08E-DD627E5693DA}"/>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 name="Line 258">
                <a:extLst>
                  <a:ext uri="{FF2B5EF4-FFF2-40B4-BE49-F238E27FC236}">
                    <a16:creationId xmlns:a16="http://schemas.microsoft.com/office/drawing/2014/main" id="{4C90F9A2-BD17-40A5-87DE-A4E9C42F3A0A}"/>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 name="Line 260">
                <a:extLst>
                  <a:ext uri="{FF2B5EF4-FFF2-40B4-BE49-F238E27FC236}">
                    <a16:creationId xmlns:a16="http://schemas.microsoft.com/office/drawing/2014/main" id="{1D0CA954-3CF3-4EDD-A938-68036372A508}"/>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 name="Line 262">
                <a:extLst>
                  <a:ext uri="{FF2B5EF4-FFF2-40B4-BE49-F238E27FC236}">
                    <a16:creationId xmlns:a16="http://schemas.microsoft.com/office/drawing/2014/main" id="{49B0E760-CC9A-4327-93E3-A08F9C5475EB}"/>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 name="Line 264">
                <a:extLst>
                  <a:ext uri="{FF2B5EF4-FFF2-40B4-BE49-F238E27FC236}">
                    <a16:creationId xmlns:a16="http://schemas.microsoft.com/office/drawing/2014/main" id="{7668E353-B159-4222-AA0C-2E9A7388BC4A}"/>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 name="Line 266">
                <a:extLst>
                  <a:ext uri="{FF2B5EF4-FFF2-40B4-BE49-F238E27FC236}">
                    <a16:creationId xmlns:a16="http://schemas.microsoft.com/office/drawing/2014/main" id="{DFEBB146-F38E-4F88-BFC9-0F860E79CA74}"/>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 name="Line 268">
                <a:extLst>
                  <a:ext uri="{FF2B5EF4-FFF2-40B4-BE49-F238E27FC236}">
                    <a16:creationId xmlns:a16="http://schemas.microsoft.com/office/drawing/2014/main" id="{51DAC659-B49F-482C-9F6D-6B1599F4C09C}"/>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0" name="Line 270">
                <a:extLst>
                  <a:ext uri="{FF2B5EF4-FFF2-40B4-BE49-F238E27FC236}">
                    <a16:creationId xmlns:a16="http://schemas.microsoft.com/office/drawing/2014/main" id="{DED697B7-B74A-4BF3-BD38-03203B6B03E1}"/>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1" name="Line 272">
                <a:extLst>
                  <a:ext uri="{FF2B5EF4-FFF2-40B4-BE49-F238E27FC236}">
                    <a16:creationId xmlns:a16="http://schemas.microsoft.com/office/drawing/2014/main" id="{C9211318-F137-4A06-BB7C-06F0C37CE40A}"/>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2" name="Line 274">
                <a:extLst>
                  <a:ext uri="{FF2B5EF4-FFF2-40B4-BE49-F238E27FC236}">
                    <a16:creationId xmlns:a16="http://schemas.microsoft.com/office/drawing/2014/main" id="{146F571B-CBE0-4027-A763-22F45135EC4D}"/>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3" name="Line 276">
                <a:extLst>
                  <a:ext uri="{FF2B5EF4-FFF2-40B4-BE49-F238E27FC236}">
                    <a16:creationId xmlns:a16="http://schemas.microsoft.com/office/drawing/2014/main" id="{4EB4B056-6BAA-4B60-BC2F-5891E74F8A3D}"/>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4" name="Line 278">
                <a:extLst>
                  <a:ext uri="{FF2B5EF4-FFF2-40B4-BE49-F238E27FC236}">
                    <a16:creationId xmlns:a16="http://schemas.microsoft.com/office/drawing/2014/main" id="{2D197714-130E-4A5D-AD98-09745DC590EF}"/>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5" name="Line 256">
                <a:extLst>
                  <a:ext uri="{FF2B5EF4-FFF2-40B4-BE49-F238E27FC236}">
                    <a16:creationId xmlns:a16="http://schemas.microsoft.com/office/drawing/2014/main" id="{781DA8BE-839C-42B2-AF4D-F4604A5447D8}"/>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6" name="Line 234">
                <a:extLst>
                  <a:ext uri="{FF2B5EF4-FFF2-40B4-BE49-F238E27FC236}">
                    <a16:creationId xmlns:a16="http://schemas.microsoft.com/office/drawing/2014/main" id="{9A4D1186-75E5-48F1-BDA8-8E1DFAF23574}"/>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154" name="Content Placeholder 1">
            <a:extLst>
              <a:ext uri="{FF2B5EF4-FFF2-40B4-BE49-F238E27FC236}">
                <a16:creationId xmlns:a16="http://schemas.microsoft.com/office/drawing/2014/main" id="{1A826DBE-DA8C-4F98-B2C8-5130498DB8AB}"/>
              </a:ext>
            </a:extLst>
          </p:cNvPr>
          <p:cNvSpPr txBox="1">
            <a:spLocks/>
          </p:cNvSpPr>
          <p:nvPr userDrawn="1"/>
        </p:nvSpPr>
        <p:spPr bwMode="gray">
          <a:xfrm>
            <a:off x="-3164400" y="0"/>
            <a:ext cx="2804400" cy="4260141"/>
          </a:xfrm>
          <a:prstGeom prst="rect">
            <a:avLst/>
          </a:prstGeom>
        </p:spPr>
        <p:txBody>
          <a:bodyPr lIns="0" tIns="0" rIns="0" bIns="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 als achtergrond</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grijze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r>
              <a:rPr lang="nl-NL" sz="1100" b="0" baseline="0">
                <a:solidFill>
                  <a:schemeClr val="tx1"/>
                </a:solidFill>
              </a:rPr>
              <a:t/>
            </a:r>
            <a:br>
              <a:rPr lang="nl-NL" sz="1100" b="0" baseline="0">
                <a:solidFill>
                  <a:schemeClr val="tx1"/>
                </a:solidFill>
              </a:rPr>
            </a:br>
            <a:r>
              <a:rPr lang="nl-NL" sz="1100" b="0">
                <a:solidFill>
                  <a:schemeClr val="tx1"/>
                </a:solidFill>
                <a:hlinkClick r:id="rId2"/>
              </a:rPr>
              <a:t>https://communicatieportaal.uwv.nl/modules/product/mediabank/default/?ItemId=3219</a:t>
            </a: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endParaRPr lang="nl-NL" sz="1100" b="0" dirty="0">
              <a:solidFill>
                <a:schemeClr val="tx1"/>
              </a:solidFill>
            </a:endParaRPr>
          </a:p>
        </p:txBody>
      </p:sp>
      <p:sp>
        <p:nvSpPr>
          <p:cNvPr id="152" name="Title 1">
            <a:extLst>
              <a:ext uri="{FF2B5EF4-FFF2-40B4-BE49-F238E27FC236}">
                <a16:creationId xmlns:a16="http://schemas.microsoft.com/office/drawing/2014/main" id="{2FC94C43-5A4B-423B-A312-39C3C922450C}"/>
              </a:ext>
            </a:extLst>
          </p:cNvPr>
          <p:cNvSpPr>
            <a:spLocks noGrp="1"/>
          </p:cNvSpPr>
          <p:nvPr>
            <p:ph type="ctrTitle" hasCustomPrompt="1"/>
          </p:nvPr>
        </p:nvSpPr>
        <p:spPr bwMode="gray">
          <a:xfrm>
            <a:off x="283535" y="285750"/>
            <a:ext cx="8506050" cy="1450716"/>
          </a:xfrm>
          <a:prstGeom prst="rect">
            <a:avLst/>
          </a:prstGeom>
          <a:solidFill>
            <a:schemeClr val="tx2"/>
          </a:solidFill>
        </p:spPr>
        <p:txBody>
          <a:bodyPr wrap="square" lIns="284400" tIns="251999" rIns="251999" bIns="251999" anchor="b" anchorCtr="0">
            <a:noAutofit/>
          </a:bodyPr>
          <a:lstStyle>
            <a:lvl1pPr algn="l">
              <a:lnSpc>
                <a:spcPct val="85000"/>
              </a:lnSpc>
              <a:spcBef>
                <a:spcPts val="600"/>
              </a:spcBef>
              <a:defRPr sz="3600" b="1" kern="1100" baseline="0">
                <a:solidFill>
                  <a:schemeClr val="bg1"/>
                </a:solidFill>
              </a:defRPr>
            </a:lvl1pPr>
          </a:lstStyle>
          <a:p>
            <a:r>
              <a:rPr lang="nl-NL" dirty="0"/>
              <a:t>Klik om de presentatie titel aan te passen</a:t>
            </a:r>
            <a:endParaRPr lang="en-GB" dirty="0"/>
          </a:p>
        </p:txBody>
      </p:sp>
      <p:sp>
        <p:nvSpPr>
          <p:cNvPr id="153" name="Text Placeholder 10">
            <a:extLst>
              <a:ext uri="{FF2B5EF4-FFF2-40B4-BE49-F238E27FC236}">
                <a16:creationId xmlns:a16="http://schemas.microsoft.com/office/drawing/2014/main" id="{F93A9E52-8DAF-4927-81B4-000C66E86E49}"/>
              </a:ext>
            </a:extLst>
          </p:cNvPr>
          <p:cNvSpPr>
            <a:spLocks noGrp="1"/>
          </p:cNvSpPr>
          <p:nvPr>
            <p:ph type="body" sz="quarter" idx="16" hasCustomPrompt="1"/>
          </p:nvPr>
        </p:nvSpPr>
        <p:spPr bwMode="gray">
          <a:xfrm>
            <a:off x="283534" y="2031547"/>
            <a:ext cx="4820075" cy="345013"/>
          </a:xfrm>
          <a:prstGeom prst="rect">
            <a:avLst/>
          </a:prstGeom>
          <a:solidFill>
            <a:schemeClr val="accent2"/>
          </a:solidFill>
        </p:spPr>
        <p:txBody>
          <a:bodyPr lIns="284400" tIns="72000" rIns="108000" bIns="72000" anchor="t" anchorCtr="0">
            <a:spAutoFit/>
          </a:bodyPr>
          <a:lstStyle>
            <a:lvl1pPr marL="0" indent="0" algn="l">
              <a:spcAft>
                <a:spcPts val="0"/>
              </a:spcAft>
              <a:buNone/>
              <a:defRPr sz="1300">
                <a:solidFill>
                  <a:schemeClr val="bg1"/>
                </a:solidFill>
              </a:defRPr>
            </a:lvl1pPr>
          </a:lstStyle>
          <a:p>
            <a:pPr lvl="0"/>
            <a:r>
              <a:rPr lang="nl-NL" dirty="0"/>
              <a:t>Presentator informatie</a:t>
            </a:r>
          </a:p>
        </p:txBody>
      </p:sp>
      <p:sp>
        <p:nvSpPr>
          <p:cNvPr id="156" name="Text Placeholder 3">
            <a:extLst>
              <a:ext uri="{FF2B5EF4-FFF2-40B4-BE49-F238E27FC236}">
                <a16:creationId xmlns:a16="http://schemas.microsoft.com/office/drawing/2014/main" id="{F39B631F-3669-4D93-9CED-14CC64ED7608}"/>
              </a:ext>
            </a:extLst>
          </p:cNvPr>
          <p:cNvSpPr txBox="1">
            <a:spLocks noChangeAspect="1"/>
          </p:cNvSpPr>
          <p:nvPr userDrawn="1"/>
        </p:nvSpPr>
        <p:spPr bwMode="gray">
          <a:xfrm>
            <a:off x="10491925" y="6012000"/>
            <a:ext cx="846000" cy="846000"/>
          </a:xfrm>
          <a:prstGeom prst="rect">
            <a:avLst/>
          </a:prstGeom>
          <a:blipFill>
            <a:blip r:embed="rId3"/>
            <a:stretch>
              <a:fillRect/>
            </a:stretch>
          </a:blipFill>
          <a:ln>
            <a:solidFill>
              <a:srgbClr val="0078D2"/>
            </a:solidFill>
          </a:ln>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Tree>
    <p:extLst>
      <p:ext uri="{BB962C8B-B14F-4D97-AF65-F5344CB8AC3E}">
        <p14:creationId xmlns:p14="http://schemas.microsoft.com/office/powerpoint/2010/main" val="1213865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extLst mod="1">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Agenda dia 01">
    <p:bg bwMode="ltGray">
      <p:bgPr>
        <a:solidFill>
          <a:srgbClr val="003383"/>
        </a:solidFill>
        <a:effectLst/>
      </p:bgPr>
    </p:bg>
    <p:spTree>
      <p:nvGrpSpPr>
        <p:cNvPr id="1" name=""/>
        <p:cNvGrpSpPr/>
        <p:nvPr/>
      </p:nvGrpSpPr>
      <p:grpSpPr>
        <a:xfrm>
          <a:off x="0" y="0"/>
          <a:ext cx="0" cy="0"/>
          <a:chOff x="0" y="0"/>
          <a:chExt cx="0" cy="0"/>
        </a:xfrm>
      </p:grpSpPr>
      <p:sp>
        <p:nvSpPr>
          <p:cNvPr id="157" name="Rectangle 156">
            <a:extLst>
              <a:ext uri="{FF2B5EF4-FFF2-40B4-BE49-F238E27FC236}">
                <a16:creationId xmlns:a16="http://schemas.microsoft.com/office/drawing/2014/main" id="{5A821C95-123E-43A9-AE48-CA9633122043}"/>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nvGrpSpPr>
          <p:cNvPr id="9" name="Group 8">
            <a:extLst>
              <a:ext uri="{FF2B5EF4-FFF2-40B4-BE49-F238E27FC236}">
                <a16:creationId xmlns:a16="http://schemas.microsoft.com/office/drawing/2014/main" id="{B5611A4E-C33F-4BA7-8223-6028B57B910E}"/>
              </a:ext>
            </a:extLst>
          </p:cNvPr>
          <p:cNvGrpSpPr/>
          <p:nvPr userDrawn="1"/>
        </p:nvGrpSpPr>
        <p:grpSpPr bwMode="gray">
          <a:xfrm>
            <a:off x="-329239" y="-319423"/>
            <a:ext cx="12846009" cy="7500113"/>
            <a:chOff x="-329239" y="-319423"/>
            <a:chExt cx="12846009" cy="7500113"/>
          </a:xfrm>
        </p:grpSpPr>
        <p:grpSp>
          <p:nvGrpSpPr>
            <p:cNvPr id="10" name="Group 9">
              <a:extLst>
                <a:ext uri="{FF2B5EF4-FFF2-40B4-BE49-F238E27FC236}">
                  <a16:creationId xmlns:a16="http://schemas.microsoft.com/office/drawing/2014/main" id="{8E614B9E-7EFA-43C7-84D2-53496331F855}"/>
                </a:ext>
              </a:extLst>
            </p:cNvPr>
            <p:cNvGrpSpPr/>
            <p:nvPr userDrawn="1"/>
          </p:nvGrpSpPr>
          <p:grpSpPr bwMode="gray">
            <a:xfrm>
              <a:off x="-329239" y="0"/>
              <a:ext cx="240289" cy="6858000"/>
              <a:chOff x="-319714" y="0"/>
              <a:chExt cx="240289" cy="6858000"/>
            </a:xfrm>
          </p:grpSpPr>
          <p:sp>
            <p:nvSpPr>
              <p:cNvPr id="128" name="Line 230">
                <a:extLst>
                  <a:ext uri="{FF2B5EF4-FFF2-40B4-BE49-F238E27FC236}">
                    <a16:creationId xmlns:a16="http://schemas.microsoft.com/office/drawing/2014/main" id="{0336D41F-6A73-469E-9F3A-196A81AA1F87}"/>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9" name="Line 232">
                <a:extLst>
                  <a:ext uri="{FF2B5EF4-FFF2-40B4-BE49-F238E27FC236}">
                    <a16:creationId xmlns:a16="http://schemas.microsoft.com/office/drawing/2014/main" id="{BC38D79D-B1A7-4004-B9FD-E54CFC23227D}"/>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0" name="Line 234">
                <a:extLst>
                  <a:ext uri="{FF2B5EF4-FFF2-40B4-BE49-F238E27FC236}">
                    <a16:creationId xmlns:a16="http://schemas.microsoft.com/office/drawing/2014/main" id="{856AD897-E1C5-46DB-BB45-D55D25C4101C}"/>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31" name="Line 236">
                <a:extLst>
                  <a:ext uri="{FF2B5EF4-FFF2-40B4-BE49-F238E27FC236}">
                    <a16:creationId xmlns:a16="http://schemas.microsoft.com/office/drawing/2014/main" id="{3E128C36-09A3-466F-B94F-680C82361EA9}"/>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2" name="Line 238">
                <a:extLst>
                  <a:ext uri="{FF2B5EF4-FFF2-40B4-BE49-F238E27FC236}">
                    <a16:creationId xmlns:a16="http://schemas.microsoft.com/office/drawing/2014/main" id="{F30C43D2-FE37-4376-859F-8A9621EE159E}"/>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3" name="Line 240">
                <a:extLst>
                  <a:ext uri="{FF2B5EF4-FFF2-40B4-BE49-F238E27FC236}">
                    <a16:creationId xmlns:a16="http://schemas.microsoft.com/office/drawing/2014/main" id="{F4319022-AD04-47B3-B269-D23CBA5B1B60}"/>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4" name="Line 244">
                <a:extLst>
                  <a:ext uri="{FF2B5EF4-FFF2-40B4-BE49-F238E27FC236}">
                    <a16:creationId xmlns:a16="http://schemas.microsoft.com/office/drawing/2014/main" id="{3F588A13-104A-4DEC-AFB7-38D407020D05}"/>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5" name="Line 246">
                <a:extLst>
                  <a:ext uri="{FF2B5EF4-FFF2-40B4-BE49-F238E27FC236}">
                    <a16:creationId xmlns:a16="http://schemas.microsoft.com/office/drawing/2014/main" id="{C994FACE-7818-4108-B75A-C60B4CCEBC7F}"/>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6" name="Line 250">
                <a:extLst>
                  <a:ext uri="{FF2B5EF4-FFF2-40B4-BE49-F238E27FC236}">
                    <a16:creationId xmlns:a16="http://schemas.microsoft.com/office/drawing/2014/main" id="{1C421379-F086-4881-ACD3-2CD1B7D74DE7}"/>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7" name="Line 252">
                <a:extLst>
                  <a:ext uri="{FF2B5EF4-FFF2-40B4-BE49-F238E27FC236}">
                    <a16:creationId xmlns:a16="http://schemas.microsoft.com/office/drawing/2014/main" id="{D1D8254B-E987-4042-9A91-3E8F5EB16510}"/>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8" name="Line 254">
                <a:extLst>
                  <a:ext uri="{FF2B5EF4-FFF2-40B4-BE49-F238E27FC236}">
                    <a16:creationId xmlns:a16="http://schemas.microsoft.com/office/drawing/2014/main" id="{0A172581-491F-467A-BA92-CDAC73F8864A}"/>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9" name="Line 256">
                <a:extLst>
                  <a:ext uri="{FF2B5EF4-FFF2-40B4-BE49-F238E27FC236}">
                    <a16:creationId xmlns:a16="http://schemas.microsoft.com/office/drawing/2014/main" id="{12EDF8B1-2B91-4D58-8ABF-60DFBE3D9433}"/>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0" name="Line 258">
                <a:extLst>
                  <a:ext uri="{FF2B5EF4-FFF2-40B4-BE49-F238E27FC236}">
                    <a16:creationId xmlns:a16="http://schemas.microsoft.com/office/drawing/2014/main" id="{58DE958B-FCFB-48DE-9BEC-A7280F8F615A}"/>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1" name="Line 260">
                <a:extLst>
                  <a:ext uri="{FF2B5EF4-FFF2-40B4-BE49-F238E27FC236}">
                    <a16:creationId xmlns:a16="http://schemas.microsoft.com/office/drawing/2014/main" id="{D85C3CF6-6141-4CDF-91F1-8355C96DDD5C}"/>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2" name="Line 262">
                <a:extLst>
                  <a:ext uri="{FF2B5EF4-FFF2-40B4-BE49-F238E27FC236}">
                    <a16:creationId xmlns:a16="http://schemas.microsoft.com/office/drawing/2014/main" id="{36323773-A2E6-40E0-B824-7DD9F7A31C1E}"/>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3" name="Line 264">
                <a:extLst>
                  <a:ext uri="{FF2B5EF4-FFF2-40B4-BE49-F238E27FC236}">
                    <a16:creationId xmlns:a16="http://schemas.microsoft.com/office/drawing/2014/main" id="{77F00F89-F5D2-4916-BB6E-CD6383003334}"/>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4" name="Line 266">
                <a:extLst>
                  <a:ext uri="{FF2B5EF4-FFF2-40B4-BE49-F238E27FC236}">
                    <a16:creationId xmlns:a16="http://schemas.microsoft.com/office/drawing/2014/main" id="{02EB819C-0662-4C0B-B643-29140DF42E20}"/>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5" name="Line 268">
                <a:extLst>
                  <a:ext uri="{FF2B5EF4-FFF2-40B4-BE49-F238E27FC236}">
                    <a16:creationId xmlns:a16="http://schemas.microsoft.com/office/drawing/2014/main" id="{B922892D-3A48-485C-A592-598192D520A9}"/>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6" name="Line 270">
                <a:extLst>
                  <a:ext uri="{FF2B5EF4-FFF2-40B4-BE49-F238E27FC236}">
                    <a16:creationId xmlns:a16="http://schemas.microsoft.com/office/drawing/2014/main" id="{88028F0A-D0E0-4F9D-BEA5-BE8785C5F689}"/>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7" name="Line 272">
                <a:extLst>
                  <a:ext uri="{FF2B5EF4-FFF2-40B4-BE49-F238E27FC236}">
                    <a16:creationId xmlns:a16="http://schemas.microsoft.com/office/drawing/2014/main" id="{E4187A63-7E69-4CD5-A576-B825CAC13CB1}"/>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8" name="Line 274">
                <a:extLst>
                  <a:ext uri="{FF2B5EF4-FFF2-40B4-BE49-F238E27FC236}">
                    <a16:creationId xmlns:a16="http://schemas.microsoft.com/office/drawing/2014/main" id="{659FE515-D593-4DA2-A200-30DF89F26F81}"/>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9" name="Line 276">
                <a:extLst>
                  <a:ext uri="{FF2B5EF4-FFF2-40B4-BE49-F238E27FC236}">
                    <a16:creationId xmlns:a16="http://schemas.microsoft.com/office/drawing/2014/main" id="{EB891A88-0B92-49CA-9E11-320271CB8239}"/>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0" name="Line 278">
                <a:extLst>
                  <a:ext uri="{FF2B5EF4-FFF2-40B4-BE49-F238E27FC236}">
                    <a16:creationId xmlns:a16="http://schemas.microsoft.com/office/drawing/2014/main" id="{9D412D7A-401A-4302-A662-479A8B03170D}"/>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1" name="Line 256">
                <a:extLst>
                  <a:ext uri="{FF2B5EF4-FFF2-40B4-BE49-F238E27FC236}">
                    <a16:creationId xmlns:a16="http://schemas.microsoft.com/office/drawing/2014/main" id="{6C2542D0-264C-401E-BE42-1DA239417026}"/>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2" name="Line 234">
                <a:extLst>
                  <a:ext uri="{FF2B5EF4-FFF2-40B4-BE49-F238E27FC236}">
                    <a16:creationId xmlns:a16="http://schemas.microsoft.com/office/drawing/2014/main" id="{E080169B-4E6B-43C5-A077-7A90876C5412}"/>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12" name="Group 11">
              <a:extLst>
                <a:ext uri="{FF2B5EF4-FFF2-40B4-BE49-F238E27FC236}">
                  <a16:creationId xmlns:a16="http://schemas.microsoft.com/office/drawing/2014/main" id="{8099C527-A1C7-4B75-AF50-9F554E096FCA}"/>
                </a:ext>
              </a:extLst>
            </p:cNvPr>
            <p:cNvGrpSpPr/>
            <p:nvPr userDrawn="1"/>
          </p:nvGrpSpPr>
          <p:grpSpPr bwMode="gray">
            <a:xfrm>
              <a:off x="0" y="-319423"/>
              <a:ext cx="12192000" cy="232538"/>
              <a:chOff x="0" y="-319423"/>
              <a:chExt cx="12192000" cy="232538"/>
            </a:xfrm>
          </p:grpSpPr>
          <p:sp>
            <p:nvSpPr>
              <p:cNvPr id="84" name="Line 146">
                <a:extLst>
                  <a:ext uri="{FF2B5EF4-FFF2-40B4-BE49-F238E27FC236}">
                    <a16:creationId xmlns:a16="http://schemas.microsoft.com/office/drawing/2014/main" id="{1DF44DC1-1C35-4EA6-A97C-F10D29125AA9}"/>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5" name="Line 148">
                <a:extLst>
                  <a:ext uri="{FF2B5EF4-FFF2-40B4-BE49-F238E27FC236}">
                    <a16:creationId xmlns:a16="http://schemas.microsoft.com/office/drawing/2014/main" id="{26195EF6-422F-4036-B343-2647793A2516}"/>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6" name="Line 150">
                <a:extLst>
                  <a:ext uri="{FF2B5EF4-FFF2-40B4-BE49-F238E27FC236}">
                    <a16:creationId xmlns:a16="http://schemas.microsoft.com/office/drawing/2014/main" id="{28339977-5A9E-46E0-966B-FE7FCD5D09DB}"/>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7" name="Line 152">
                <a:extLst>
                  <a:ext uri="{FF2B5EF4-FFF2-40B4-BE49-F238E27FC236}">
                    <a16:creationId xmlns:a16="http://schemas.microsoft.com/office/drawing/2014/main" id="{64011324-F307-410E-8ED3-9B9FED8E46C3}"/>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8" name="Line 154">
                <a:extLst>
                  <a:ext uri="{FF2B5EF4-FFF2-40B4-BE49-F238E27FC236}">
                    <a16:creationId xmlns:a16="http://schemas.microsoft.com/office/drawing/2014/main" id="{54351987-888E-496B-8B5B-8D335B6FD73F}"/>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9" name="Line 156">
                <a:extLst>
                  <a:ext uri="{FF2B5EF4-FFF2-40B4-BE49-F238E27FC236}">
                    <a16:creationId xmlns:a16="http://schemas.microsoft.com/office/drawing/2014/main" id="{8847D08B-E869-4644-9B7F-84E77069A3A6}"/>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0" name="Line 158">
                <a:extLst>
                  <a:ext uri="{FF2B5EF4-FFF2-40B4-BE49-F238E27FC236}">
                    <a16:creationId xmlns:a16="http://schemas.microsoft.com/office/drawing/2014/main" id="{39F12501-1D7B-4F88-AD3F-A514771A2229}"/>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1" name="Line 160">
                <a:extLst>
                  <a:ext uri="{FF2B5EF4-FFF2-40B4-BE49-F238E27FC236}">
                    <a16:creationId xmlns:a16="http://schemas.microsoft.com/office/drawing/2014/main" id="{4F8D943D-2EF8-4360-B684-51B32FE3B037}"/>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2" name="Line 162">
                <a:extLst>
                  <a:ext uri="{FF2B5EF4-FFF2-40B4-BE49-F238E27FC236}">
                    <a16:creationId xmlns:a16="http://schemas.microsoft.com/office/drawing/2014/main" id="{26A604DD-7EE3-490A-A2D4-871D10DEAC1E}"/>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3" name="Line 164">
                <a:extLst>
                  <a:ext uri="{FF2B5EF4-FFF2-40B4-BE49-F238E27FC236}">
                    <a16:creationId xmlns:a16="http://schemas.microsoft.com/office/drawing/2014/main" id="{36421FBF-FF1B-4B25-87DA-F44AB8E5DB2A}"/>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4" name="Line 166">
                <a:extLst>
                  <a:ext uri="{FF2B5EF4-FFF2-40B4-BE49-F238E27FC236}">
                    <a16:creationId xmlns:a16="http://schemas.microsoft.com/office/drawing/2014/main" id="{2F3BEDB8-7D09-4509-AE93-07285C8B1207}"/>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5" name="Line 168">
                <a:extLst>
                  <a:ext uri="{FF2B5EF4-FFF2-40B4-BE49-F238E27FC236}">
                    <a16:creationId xmlns:a16="http://schemas.microsoft.com/office/drawing/2014/main" id="{E3854520-BE93-47C0-8F13-8D1AEC8D0748}"/>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6" name="Line 170">
                <a:extLst>
                  <a:ext uri="{FF2B5EF4-FFF2-40B4-BE49-F238E27FC236}">
                    <a16:creationId xmlns:a16="http://schemas.microsoft.com/office/drawing/2014/main" id="{41AE4CFB-248A-4D70-8983-5F859F343C66}"/>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7" name="Line 172">
                <a:extLst>
                  <a:ext uri="{FF2B5EF4-FFF2-40B4-BE49-F238E27FC236}">
                    <a16:creationId xmlns:a16="http://schemas.microsoft.com/office/drawing/2014/main" id="{3B27AC73-1E31-43CF-8F39-6FD2EFD4EF61}"/>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8" name="Line 174">
                <a:extLst>
                  <a:ext uri="{FF2B5EF4-FFF2-40B4-BE49-F238E27FC236}">
                    <a16:creationId xmlns:a16="http://schemas.microsoft.com/office/drawing/2014/main" id="{9ED36DAF-926F-4276-8DF6-ACC46CA4D9FA}"/>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9" name="Line 176">
                <a:extLst>
                  <a:ext uri="{FF2B5EF4-FFF2-40B4-BE49-F238E27FC236}">
                    <a16:creationId xmlns:a16="http://schemas.microsoft.com/office/drawing/2014/main" id="{B94541E1-35B6-458E-886D-7326D9985169}"/>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0" name="Line 178">
                <a:extLst>
                  <a:ext uri="{FF2B5EF4-FFF2-40B4-BE49-F238E27FC236}">
                    <a16:creationId xmlns:a16="http://schemas.microsoft.com/office/drawing/2014/main" id="{3F076E14-B6AB-4A0B-B07E-E6FA728C299A}"/>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1" name="Line 180">
                <a:extLst>
                  <a:ext uri="{FF2B5EF4-FFF2-40B4-BE49-F238E27FC236}">
                    <a16:creationId xmlns:a16="http://schemas.microsoft.com/office/drawing/2014/main" id="{17CC6C76-4339-4F2D-A8EE-0F514AD78B09}"/>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2" name="Line 182">
                <a:extLst>
                  <a:ext uri="{FF2B5EF4-FFF2-40B4-BE49-F238E27FC236}">
                    <a16:creationId xmlns:a16="http://schemas.microsoft.com/office/drawing/2014/main" id="{6660A315-DA49-457A-988B-3318EDF36C3A}"/>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3" name="Line 184">
                <a:extLst>
                  <a:ext uri="{FF2B5EF4-FFF2-40B4-BE49-F238E27FC236}">
                    <a16:creationId xmlns:a16="http://schemas.microsoft.com/office/drawing/2014/main" id="{08492DCF-B213-4B26-A5B6-0C00B5F01B78}"/>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4" name="Line 186">
                <a:extLst>
                  <a:ext uri="{FF2B5EF4-FFF2-40B4-BE49-F238E27FC236}">
                    <a16:creationId xmlns:a16="http://schemas.microsoft.com/office/drawing/2014/main" id="{707EE00D-BA16-4680-9748-A2091B8876B1}"/>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5" name="Line 188">
                <a:extLst>
                  <a:ext uri="{FF2B5EF4-FFF2-40B4-BE49-F238E27FC236}">
                    <a16:creationId xmlns:a16="http://schemas.microsoft.com/office/drawing/2014/main" id="{48F61EFB-9FB6-4E14-88BE-55C3DEBE35EA}"/>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6" name="Line 190">
                <a:extLst>
                  <a:ext uri="{FF2B5EF4-FFF2-40B4-BE49-F238E27FC236}">
                    <a16:creationId xmlns:a16="http://schemas.microsoft.com/office/drawing/2014/main" id="{3D0E033B-F15B-4A06-AE7B-268436D28B36}"/>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7" name="Line 192">
                <a:extLst>
                  <a:ext uri="{FF2B5EF4-FFF2-40B4-BE49-F238E27FC236}">
                    <a16:creationId xmlns:a16="http://schemas.microsoft.com/office/drawing/2014/main" id="{68BF6BD9-4368-4145-A422-FBE8EE46E19D}"/>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8" name="Line 194">
                <a:extLst>
                  <a:ext uri="{FF2B5EF4-FFF2-40B4-BE49-F238E27FC236}">
                    <a16:creationId xmlns:a16="http://schemas.microsoft.com/office/drawing/2014/main" id="{4291B233-4EB5-4AD8-BBF4-7C3CE934E245}"/>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9" name="Line 196">
                <a:extLst>
                  <a:ext uri="{FF2B5EF4-FFF2-40B4-BE49-F238E27FC236}">
                    <a16:creationId xmlns:a16="http://schemas.microsoft.com/office/drawing/2014/main" id="{6D1C4B87-7D7F-4D6C-A8A3-B892ABA3A5F1}"/>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0" name="Line 198">
                <a:extLst>
                  <a:ext uri="{FF2B5EF4-FFF2-40B4-BE49-F238E27FC236}">
                    <a16:creationId xmlns:a16="http://schemas.microsoft.com/office/drawing/2014/main" id="{2218D927-FCD2-4A4A-978A-4478563CAC20}"/>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1" name="Line 200">
                <a:extLst>
                  <a:ext uri="{FF2B5EF4-FFF2-40B4-BE49-F238E27FC236}">
                    <a16:creationId xmlns:a16="http://schemas.microsoft.com/office/drawing/2014/main" id="{794989D4-4DCE-467C-995E-4077E9141C75}"/>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2" name="Line 202">
                <a:extLst>
                  <a:ext uri="{FF2B5EF4-FFF2-40B4-BE49-F238E27FC236}">
                    <a16:creationId xmlns:a16="http://schemas.microsoft.com/office/drawing/2014/main" id="{E1843C1C-F13D-4A91-A1B3-A42E596FE9BE}"/>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3" name="Line 204">
                <a:extLst>
                  <a:ext uri="{FF2B5EF4-FFF2-40B4-BE49-F238E27FC236}">
                    <a16:creationId xmlns:a16="http://schemas.microsoft.com/office/drawing/2014/main" id="{4E30EBB2-C59A-425B-B035-869F153895E6}"/>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4" name="Line 206">
                <a:extLst>
                  <a:ext uri="{FF2B5EF4-FFF2-40B4-BE49-F238E27FC236}">
                    <a16:creationId xmlns:a16="http://schemas.microsoft.com/office/drawing/2014/main" id="{E196C358-DAA9-4D53-ABBE-88BEBCF4BD04}"/>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5" name="Line 208">
                <a:extLst>
                  <a:ext uri="{FF2B5EF4-FFF2-40B4-BE49-F238E27FC236}">
                    <a16:creationId xmlns:a16="http://schemas.microsoft.com/office/drawing/2014/main" id="{2E554D47-5A63-48C8-BA82-96AC045F5695}"/>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6" name="Line 210">
                <a:extLst>
                  <a:ext uri="{FF2B5EF4-FFF2-40B4-BE49-F238E27FC236}">
                    <a16:creationId xmlns:a16="http://schemas.microsoft.com/office/drawing/2014/main" id="{3FD88537-1CB7-4D5A-BB81-B7B440CA6192}"/>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7" name="Line 212">
                <a:extLst>
                  <a:ext uri="{FF2B5EF4-FFF2-40B4-BE49-F238E27FC236}">
                    <a16:creationId xmlns:a16="http://schemas.microsoft.com/office/drawing/2014/main" id="{3430CB36-DD20-487F-AADE-8B5338647BAD}"/>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8" name="Line 214">
                <a:extLst>
                  <a:ext uri="{FF2B5EF4-FFF2-40B4-BE49-F238E27FC236}">
                    <a16:creationId xmlns:a16="http://schemas.microsoft.com/office/drawing/2014/main" id="{43BDE1CD-FCF4-4298-95B6-6F475E420B67}"/>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9" name="Line 216">
                <a:extLst>
                  <a:ext uri="{FF2B5EF4-FFF2-40B4-BE49-F238E27FC236}">
                    <a16:creationId xmlns:a16="http://schemas.microsoft.com/office/drawing/2014/main" id="{B760AD48-BC42-4626-8B88-C641DE32526C}"/>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0" name="Line 218">
                <a:extLst>
                  <a:ext uri="{FF2B5EF4-FFF2-40B4-BE49-F238E27FC236}">
                    <a16:creationId xmlns:a16="http://schemas.microsoft.com/office/drawing/2014/main" id="{97B116AF-ECAC-41F8-BBBA-1F09792CC71D}"/>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1" name="Line 220">
                <a:extLst>
                  <a:ext uri="{FF2B5EF4-FFF2-40B4-BE49-F238E27FC236}">
                    <a16:creationId xmlns:a16="http://schemas.microsoft.com/office/drawing/2014/main" id="{9B319E9C-08D3-44F3-9C75-13DF018D0238}"/>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2" name="Line 222">
                <a:extLst>
                  <a:ext uri="{FF2B5EF4-FFF2-40B4-BE49-F238E27FC236}">
                    <a16:creationId xmlns:a16="http://schemas.microsoft.com/office/drawing/2014/main" id="{56805DF1-6CE2-4128-9EDB-C4D6C4755A0B}"/>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3" name="Line 224">
                <a:extLst>
                  <a:ext uri="{FF2B5EF4-FFF2-40B4-BE49-F238E27FC236}">
                    <a16:creationId xmlns:a16="http://schemas.microsoft.com/office/drawing/2014/main" id="{52D3BCFD-ABAE-4FA3-BF52-B8BC97AF5F0A}"/>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4" name="Line 226">
                <a:extLst>
                  <a:ext uri="{FF2B5EF4-FFF2-40B4-BE49-F238E27FC236}">
                    <a16:creationId xmlns:a16="http://schemas.microsoft.com/office/drawing/2014/main" id="{8E869F57-5D47-41E2-876B-BC6B383EE17F}"/>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5" name="Line 228">
                <a:extLst>
                  <a:ext uri="{FF2B5EF4-FFF2-40B4-BE49-F238E27FC236}">
                    <a16:creationId xmlns:a16="http://schemas.microsoft.com/office/drawing/2014/main" id="{D211B250-1E66-4BC6-AA7E-75B588446F1C}"/>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6" name="Line 146">
                <a:extLst>
                  <a:ext uri="{FF2B5EF4-FFF2-40B4-BE49-F238E27FC236}">
                    <a16:creationId xmlns:a16="http://schemas.microsoft.com/office/drawing/2014/main" id="{ADC59C5E-433A-4092-A3C2-1C98A7E739D9}"/>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7" name="Line 204">
                <a:extLst>
                  <a:ext uri="{FF2B5EF4-FFF2-40B4-BE49-F238E27FC236}">
                    <a16:creationId xmlns:a16="http://schemas.microsoft.com/office/drawing/2014/main" id="{76E0D18C-D67C-4325-A081-58754141AE95}"/>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3" name="Group 12">
              <a:extLst>
                <a:ext uri="{FF2B5EF4-FFF2-40B4-BE49-F238E27FC236}">
                  <a16:creationId xmlns:a16="http://schemas.microsoft.com/office/drawing/2014/main" id="{80F3DB85-B38F-4E14-8678-A12B5B59939A}"/>
                </a:ext>
              </a:extLst>
            </p:cNvPr>
            <p:cNvGrpSpPr/>
            <p:nvPr userDrawn="1"/>
          </p:nvGrpSpPr>
          <p:grpSpPr bwMode="gray">
            <a:xfrm>
              <a:off x="0" y="6948152"/>
              <a:ext cx="12192000" cy="232538"/>
              <a:chOff x="0" y="-319423"/>
              <a:chExt cx="12192000" cy="232538"/>
            </a:xfrm>
          </p:grpSpPr>
          <p:sp>
            <p:nvSpPr>
              <p:cNvPr id="40" name="Line 146">
                <a:extLst>
                  <a:ext uri="{FF2B5EF4-FFF2-40B4-BE49-F238E27FC236}">
                    <a16:creationId xmlns:a16="http://schemas.microsoft.com/office/drawing/2014/main" id="{36B7AAE1-0C42-4053-A6EB-D066B72054A4}"/>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1" name="Line 148">
                <a:extLst>
                  <a:ext uri="{FF2B5EF4-FFF2-40B4-BE49-F238E27FC236}">
                    <a16:creationId xmlns:a16="http://schemas.microsoft.com/office/drawing/2014/main" id="{199DF070-A2F0-446D-8A70-B83FE67CC4D1}"/>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2" name="Line 150">
                <a:extLst>
                  <a:ext uri="{FF2B5EF4-FFF2-40B4-BE49-F238E27FC236}">
                    <a16:creationId xmlns:a16="http://schemas.microsoft.com/office/drawing/2014/main" id="{09A09BC4-9FC2-48C9-9B86-1E9F1B3E0681}"/>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3" name="Line 152">
                <a:extLst>
                  <a:ext uri="{FF2B5EF4-FFF2-40B4-BE49-F238E27FC236}">
                    <a16:creationId xmlns:a16="http://schemas.microsoft.com/office/drawing/2014/main" id="{AA54AB5A-6525-403D-88C0-AB88140598E2}"/>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4" name="Line 154">
                <a:extLst>
                  <a:ext uri="{FF2B5EF4-FFF2-40B4-BE49-F238E27FC236}">
                    <a16:creationId xmlns:a16="http://schemas.microsoft.com/office/drawing/2014/main" id="{9F535D5A-FDA1-4C7A-AFC8-BB81916C9526}"/>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5" name="Line 156">
                <a:extLst>
                  <a:ext uri="{FF2B5EF4-FFF2-40B4-BE49-F238E27FC236}">
                    <a16:creationId xmlns:a16="http://schemas.microsoft.com/office/drawing/2014/main" id="{0A500C4E-5D5B-44E2-B671-5F3BE756FA1B}"/>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6" name="Line 158">
                <a:extLst>
                  <a:ext uri="{FF2B5EF4-FFF2-40B4-BE49-F238E27FC236}">
                    <a16:creationId xmlns:a16="http://schemas.microsoft.com/office/drawing/2014/main" id="{8AEDEBBA-A114-439E-BF99-6DDCEC7ADE5F}"/>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7" name="Line 160">
                <a:extLst>
                  <a:ext uri="{FF2B5EF4-FFF2-40B4-BE49-F238E27FC236}">
                    <a16:creationId xmlns:a16="http://schemas.microsoft.com/office/drawing/2014/main" id="{E59125DE-DFF8-43F1-871B-00D53C56103B}"/>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8" name="Line 162">
                <a:extLst>
                  <a:ext uri="{FF2B5EF4-FFF2-40B4-BE49-F238E27FC236}">
                    <a16:creationId xmlns:a16="http://schemas.microsoft.com/office/drawing/2014/main" id="{EC71E1C8-F127-40F7-8507-7403292E0384}"/>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9" name="Line 164">
                <a:extLst>
                  <a:ext uri="{FF2B5EF4-FFF2-40B4-BE49-F238E27FC236}">
                    <a16:creationId xmlns:a16="http://schemas.microsoft.com/office/drawing/2014/main" id="{8512085F-29E9-4640-BB8C-46365562D78A}"/>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0" name="Line 166">
                <a:extLst>
                  <a:ext uri="{FF2B5EF4-FFF2-40B4-BE49-F238E27FC236}">
                    <a16:creationId xmlns:a16="http://schemas.microsoft.com/office/drawing/2014/main" id="{16AEC977-2FC1-4A31-8810-78B59EFE0E2F}"/>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1" name="Line 168">
                <a:extLst>
                  <a:ext uri="{FF2B5EF4-FFF2-40B4-BE49-F238E27FC236}">
                    <a16:creationId xmlns:a16="http://schemas.microsoft.com/office/drawing/2014/main" id="{578C5C29-7DF3-4E41-BA93-1AB3D16730E7}"/>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2" name="Line 170">
                <a:extLst>
                  <a:ext uri="{FF2B5EF4-FFF2-40B4-BE49-F238E27FC236}">
                    <a16:creationId xmlns:a16="http://schemas.microsoft.com/office/drawing/2014/main" id="{88886AAB-8AC7-437F-A4B4-272E79BB5D87}"/>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3" name="Line 172">
                <a:extLst>
                  <a:ext uri="{FF2B5EF4-FFF2-40B4-BE49-F238E27FC236}">
                    <a16:creationId xmlns:a16="http://schemas.microsoft.com/office/drawing/2014/main" id="{D89A5C1A-629F-4703-A7CD-418646F8F6AD}"/>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4" name="Line 174">
                <a:extLst>
                  <a:ext uri="{FF2B5EF4-FFF2-40B4-BE49-F238E27FC236}">
                    <a16:creationId xmlns:a16="http://schemas.microsoft.com/office/drawing/2014/main" id="{FCE4D3D0-1A84-482B-9BFA-F87F5B3AA0CB}"/>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5" name="Line 176">
                <a:extLst>
                  <a:ext uri="{FF2B5EF4-FFF2-40B4-BE49-F238E27FC236}">
                    <a16:creationId xmlns:a16="http://schemas.microsoft.com/office/drawing/2014/main" id="{2DFB6F55-DE35-43AA-97AD-2BF92E4B4426}"/>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6" name="Line 178">
                <a:extLst>
                  <a:ext uri="{FF2B5EF4-FFF2-40B4-BE49-F238E27FC236}">
                    <a16:creationId xmlns:a16="http://schemas.microsoft.com/office/drawing/2014/main" id="{56FC69C6-A15A-4ACD-A2E4-4F23C3FD4775}"/>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7" name="Line 180">
                <a:extLst>
                  <a:ext uri="{FF2B5EF4-FFF2-40B4-BE49-F238E27FC236}">
                    <a16:creationId xmlns:a16="http://schemas.microsoft.com/office/drawing/2014/main" id="{166F7718-C015-46FA-89DB-BE7AF5511FF2}"/>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8" name="Line 182">
                <a:extLst>
                  <a:ext uri="{FF2B5EF4-FFF2-40B4-BE49-F238E27FC236}">
                    <a16:creationId xmlns:a16="http://schemas.microsoft.com/office/drawing/2014/main" id="{5AE4A7B4-FFCA-451E-8427-FEE58E2E7448}"/>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9" name="Line 184">
                <a:extLst>
                  <a:ext uri="{FF2B5EF4-FFF2-40B4-BE49-F238E27FC236}">
                    <a16:creationId xmlns:a16="http://schemas.microsoft.com/office/drawing/2014/main" id="{53530B0A-D0E7-4B3C-8D43-7503581CA354}"/>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0" name="Line 186">
                <a:extLst>
                  <a:ext uri="{FF2B5EF4-FFF2-40B4-BE49-F238E27FC236}">
                    <a16:creationId xmlns:a16="http://schemas.microsoft.com/office/drawing/2014/main" id="{369D2FC5-B907-43C5-BF78-9FD5F9E57ECB}"/>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1" name="Line 188">
                <a:extLst>
                  <a:ext uri="{FF2B5EF4-FFF2-40B4-BE49-F238E27FC236}">
                    <a16:creationId xmlns:a16="http://schemas.microsoft.com/office/drawing/2014/main" id="{7B80EBF7-719B-4227-8D99-4869089BCE40}"/>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2" name="Line 190">
                <a:extLst>
                  <a:ext uri="{FF2B5EF4-FFF2-40B4-BE49-F238E27FC236}">
                    <a16:creationId xmlns:a16="http://schemas.microsoft.com/office/drawing/2014/main" id="{A2638CD3-237C-443B-B186-EEAF2A535FBD}"/>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3" name="Line 192">
                <a:extLst>
                  <a:ext uri="{FF2B5EF4-FFF2-40B4-BE49-F238E27FC236}">
                    <a16:creationId xmlns:a16="http://schemas.microsoft.com/office/drawing/2014/main" id="{1498D676-7763-4715-9643-E20FD3AB08B6}"/>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4" name="Line 194">
                <a:extLst>
                  <a:ext uri="{FF2B5EF4-FFF2-40B4-BE49-F238E27FC236}">
                    <a16:creationId xmlns:a16="http://schemas.microsoft.com/office/drawing/2014/main" id="{82874175-6B82-4D39-9AF1-8BA670CE982E}"/>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5" name="Line 196">
                <a:extLst>
                  <a:ext uri="{FF2B5EF4-FFF2-40B4-BE49-F238E27FC236}">
                    <a16:creationId xmlns:a16="http://schemas.microsoft.com/office/drawing/2014/main" id="{15AA7E37-503F-4680-897D-E2718FED870D}"/>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6" name="Line 198">
                <a:extLst>
                  <a:ext uri="{FF2B5EF4-FFF2-40B4-BE49-F238E27FC236}">
                    <a16:creationId xmlns:a16="http://schemas.microsoft.com/office/drawing/2014/main" id="{2BCA7CDE-39AA-4250-9E7D-B33A206A3227}"/>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7" name="Line 200">
                <a:extLst>
                  <a:ext uri="{FF2B5EF4-FFF2-40B4-BE49-F238E27FC236}">
                    <a16:creationId xmlns:a16="http://schemas.microsoft.com/office/drawing/2014/main" id="{E051EE80-E767-4ED1-ADBF-3F88BD5A030F}"/>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8" name="Line 202">
                <a:extLst>
                  <a:ext uri="{FF2B5EF4-FFF2-40B4-BE49-F238E27FC236}">
                    <a16:creationId xmlns:a16="http://schemas.microsoft.com/office/drawing/2014/main" id="{EDE86BC0-4A04-4E82-867E-8AE6129491D6}"/>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9" name="Line 204">
                <a:extLst>
                  <a:ext uri="{FF2B5EF4-FFF2-40B4-BE49-F238E27FC236}">
                    <a16:creationId xmlns:a16="http://schemas.microsoft.com/office/drawing/2014/main" id="{1B8F881E-CF43-4DE0-8083-836762CD704A}"/>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0" name="Line 206">
                <a:extLst>
                  <a:ext uri="{FF2B5EF4-FFF2-40B4-BE49-F238E27FC236}">
                    <a16:creationId xmlns:a16="http://schemas.microsoft.com/office/drawing/2014/main" id="{9D25848A-9628-459A-B329-FECEEE852595}"/>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1" name="Line 208">
                <a:extLst>
                  <a:ext uri="{FF2B5EF4-FFF2-40B4-BE49-F238E27FC236}">
                    <a16:creationId xmlns:a16="http://schemas.microsoft.com/office/drawing/2014/main" id="{A7BE8304-5FB4-4881-9042-E98F5112D4B5}"/>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2" name="Line 210">
                <a:extLst>
                  <a:ext uri="{FF2B5EF4-FFF2-40B4-BE49-F238E27FC236}">
                    <a16:creationId xmlns:a16="http://schemas.microsoft.com/office/drawing/2014/main" id="{4B622D8E-7C94-4D75-B282-98B32FAE10A6}"/>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3" name="Line 212">
                <a:extLst>
                  <a:ext uri="{FF2B5EF4-FFF2-40B4-BE49-F238E27FC236}">
                    <a16:creationId xmlns:a16="http://schemas.microsoft.com/office/drawing/2014/main" id="{E1B969EC-7152-4CBB-81FC-5C9AB736041F}"/>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4" name="Line 214">
                <a:extLst>
                  <a:ext uri="{FF2B5EF4-FFF2-40B4-BE49-F238E27FC236}">
                    <a16:creationId xmlns:a16="http://schemas.microsoft.com/office/drawing/2014/main" id="{2024DC70-2F23-40A9-8302-E425F548BB5D}"/>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5" name="Line 216">
                <a:extLst>
                  <a:ext uri="{FF2B5EF4-FFF2-40B4-BE49-F238E27FC236}">
                    <a16:creationId xmlns:a16="http://schemas.microsoft.com/office/drawing/2014/main" id="{F0EDFE13-ED0E-4637-BE6B-81724527D445}"/>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6" name="Line 218">
                <a:extLst>
                  <a:ext uri="{FF2B5EF4-FFF2-40B4-BE49-F238E27FC236}">
                    <a16:creationId xmlns:a16="http://schemas.microsoft.com/office/drawing/2014/main" id="{782E4CBE-8F03-434E-AF17-AA34C570DBA6}"/>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7" name="Line 220">
                <a:extLst>
                  <a:ext uri="{FF2B5EF4-FFF2-40B4-BE49-F238E27FC236}">
                    <a16:creationId xmlns:a16="http://schemas.microsoft.com/office/drawing/2014/main" id="{3E38E435-BF57-44DB-B04F-2A90FB3CAA07}"/>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8" name="Line 222">
                <a:extLst>
                  <a:ext uri="{FF2B5EF4-FFF2-40B4-BE49-F238E27FC236}">
                    <a16:creationId xmlns:a16="http://schemas.microsoft.com/office/drawing/2014/main" id="{30ADE9FB-CBAF-47C0-B938-E3E994BFCEE0}"/>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9" name="Line 224">
                <a:extLst>
                  <a:ext uri="{FF2B5EF4-FFF2-40B4-BE49-F238E27FC236}">
                    <a16:creationId xmlns:a16="http://schemas.microsoft.com/office/drawing/2014/main" id="{B98ECBC9-AA3A-46CE-BAFB-CEEF6EC86123}"/>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0" name="Line 226">
                <a:extLst>
                  <a:ext uri="{FF2B5EF4-FFF2-40B4-BE49-F238E27FC236}">
                    <a16:creationId xmlns:a16="http://schemas.microsoft.com/office/drawing/2014/main" id="{9D9801BA-79AF-4A3A-A791-EA215220D0AD}"/>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1" name="Line 228">
                <a:extLst>
                  <a:ext uri="{FF2B5EF4-FFF2-40B4-BE49-F238E27FC236}">
                    <a16:creationId xmlns:a16="http://schemas.microsoft.com/office/drawing/2014/main" id="{A6E31887-B482-427B-B66D-5A9A7A513830}"/>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2" name="Line 146">
                <a:extLst>
                  <a:ext uri="{FF2B5EF4-FFF2-40B4-BE49-F238E27FC236}">
                    <a16:creationId xmlns:a16="http://schemas.microsoft.com/office/drawing/2014/main" id="{7F049F3D-CDDD-424C-8F1A-B1CD08AD224D}"/>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3" name="Line 204">
                <a:extLst>
                  <a:ext uri="{FF2B5EF4-FFF2-40B4-BE49-F238E27FC236}">
                    <a16:creationId xmlns:a16="http://schemas.microsoft.com/office/drawing/2014/main" id="{51038B7D-C3E4-4B81-88D0-C80A1F1730BA}"/>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4" name="Group 13">
              <a:extLst>
                <a:ext uri="{FF2B5EF4-FFF2-40B4-BE49-F238E27FC236}">
                  <a16:creationId xmlns:a16="http://schemas.microsoft.com/office/drawing/2014/main" id="{7DF6A5F4-77EE-4651-8EB2-95CA239E498A}"/>
                </a:ext>
              </a:extLst>
            </p:cNvPr>
            <p:cNvGrpSpPr/>
            <p:nvPr userDrawn="1"/>
          </p:nvGrpSpPr>
          <p:grpSpPr bwMode="gray">
            <a:xfrm>
              <a:off x="12276481" y="0"/>
              <a:ext cx="240289" cy="6858000"/>
              <a:chOff x="-319714" y="0"/>
              <a:chExt cx="240289" cy="6858000"/>
            </a:xfrm>
          </p:grpSpPr>
          <p:sp>
            <p:nvSpPr>
              <p:cNvPr id="15" name="Line 230">
                <a:extLst>
                  <a:ext uri="{FF2B5EF4-FFF2-40B4-BE49-F238E27FC236}">
                    <a16:creationId xmlns:a16="http://schemas.microsoft.com/office/drawing/2014/main" id="{E1A05490-C735-4276-B4D0-607C433DF9B2}"/>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 name="Line 232">
                <a:extLst>
                  <a:ext uri="{FF2B5EF4-FFF2-40B4-BE49-F238E27FC236}">
                    <a16:creationId xmlns:a16="http://schemas.microsoft.com/office/drawing/2014/main" id="{409780CC-C6EA-4AC9-9D69-392CD831D8E5}"/>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 name="Line 234">
                <a:extLst>
                  <a:ext uri="{FF2B5EF4-FFF2-40B4-BE49-F238E27FC236}">
                    <a16:creationId xmlns:a16="http://schemas.microsoft.com/office/drawing/2014/main" id="{08044627-72FD-4FBE-BDB9-F960506DE3AB}"/>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8" name="Line 236">
                <a:extLst>
                  <a:ext uri="{FF2B5EF4-FFF2-40B4-BE49-F238E27FC236}">
                    <a16:creationId xmlns:a16="http://schemas.microsoft.com/office/drawing/2014/main" id="{DC2EEE1B-96FA-42B2-9AF5-8EFF0EB249BC}"/>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 name="Line 238">
                <a:extLst>
                  <a:ext uri="{FF2B5EF4-FFF2-40B4-BE49-F238E27FC236}">
                    <a16:creationId xmlns:a16="http://schemas.microsoft.com/office/drawing/2014/main" id="{87C933F1-9A32-47CD-BD54-77460354CEBA}"/>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 name="Line 240">
                <a:extLst>
                  <a:ext uri="{FF2B5EF4-FFF2-40B4-BE49-F238E27FC236}">
                    <a16:creationId xmlns:a16="http://schemas.microsoft.com/office/drawing/2014/main" id="{A9693FAC-3958-4AA1-AD63-B359FFAF0510}"/>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 name="Line 244">
                <a:extLst>
                  <a:ext uri="{FF2B5EF4-FFF2-40B4-BE49-F238E27FC236}">
                    <a16:creationId xmlns:a16="http://schemas.microsoft.com/office/drawing/2014/main" id="{D22DAFAF-9DA4-4548-9440-270AC7B32430}"/>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 name="Line 246">
                <a:extLst>
                  <a:ext uri="{FF2B5EF4-FFF2-40B4-BE49-F238E27FC236}">
                    <a16:creationId xmlns:a16="http://schemas.microsoft.com/office/drawing/2014/main" id="{635F430A-14FE-4F8E-AA19-AC00549FF879}"/>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 name="Line 250">
                <a:extLst>
                  <a:ext uri="{FF2B5EF4-FFF2-40B4-BE49-F238E27FC236}">
                    <a16:creationId xmlns:a16="http://schemas.microsoft.com/office/drawing/2014/main" id="{36F968CE-1ED8-440E-9F99-F8F6E58B9311}"/>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 name="Line 252">
                <a:extLst>
                  <a:ext uri="{FF2B5EF4-FFF2-40B4-BE49-F238E27FC236}">
                    <a16:creationId xmlns:a16="http://schemas.microsoft.com/office/drawing/2014/main" id="{8060FEC4-175E-42B8-AE20-D061341754FF}"/>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 name="Line 254">
                <a:extLst>
                  <a:ext uri="{FF2B5EF4-FFF2-40B4-BE49-F238E27FC236}">
                    <a16:creationId xmlns:a16="http://schemas.microsoft.com/office/drawing/2014/main" id="{666E6EE8-192D-4652-B02F-4BA06C55D0E1}"/>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 name="Line 256">
                <a:extLst>
                  <a:ext uri="{FF2B5EF4-FFF2-40B4-BE49-F238E27FC236}">
                    <a16:creationId xmlns:a16="http://schemas.microsoft.com/office/drawing/2014/main" id="{62A470B2-FFA5-40A5-A1C6-654922E49929}"/>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 name="Line 258">
                <a:extLst>
                  <a:ext uri="{FF2B5EF4-FFF2-40B4-BE49-F238E27FC236}">
                    <a16:creationId xmlns:a16="http://schemas.microsoft.com/office/drawing/2014/main" id="{8C690868-7AA4-425F-B9A3-B7BA6F5487B4}"/>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 name="Line 260">
                <a:extLst>
                  <a:ext uri="{FF2B5EF4-FFF2-40B4-BE49-F238E27FC236}">
                    <a16:creationId xmlns:a16="http://schemas.microsoft.com/office/drawing/2014/main" id="{E26FABBE-6AB1-448A-98DF-C7FD4EE5C47F}"/>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 name="Line 262">
                <a:extLst>
                  <a:ext uri="{FF2B5EF4-FFF2-40B4-BE49-F238E27FC236}">
                    <a16:creationId xmlns:a16="http://schemas.microsoft.com/office/drawing/2014/main" id="{6C4F99EC-64CD-4C76-8C15-3B1785E07FBC}"/>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0" name="Line 264">
                <a:extLst>
                  <a:ext uri="{FF2B5EF4-FFF2-40B4-BE49-F238E27FC236}">
                    <a16:creationId xmlns:a16="http://schemas.microsoft.com/office/drawing/2014/main" id="{1C064284-3840-4E12-A063-59F6E407B9AF}"/>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1" name="Line 266">
                <a:extLst>
                  <a:ext uri="{FF2B5EF4-FFF2-40B4-BE49-F238E27FC236}">
                    <a16:creationId xmlns:a16="http://schemas.microsoft.com/office/drawing/2014/main" id="{DB5203A4-EA1E-473E-80F6-51089409E578}"/>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2" name="Line 268">
                <a:extLst>
                  <a:ext uri="{FF2B5EF4-FFF2-40B4-BE49-F238E27FC236}">
                    <a16:creationId xmlns:a16="http://schemas.microsoft.com/office/drawing/2014/main" id="{A6B3E33F-364C-41CD-8391-5993F86601C9}"/>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3" name="Line 270">
                <a:extLst>
                  <a:ext uri="{FF2B5EF4-FFF2-40B4-BE49-F238E27FC236}">
                    <a16:creationId xmlns:a16="http://schemas.microsoft.com/office/drawing/2014/main" id="{BE4D4BD7-4814-4901-96C8-F9C9BFC096C2}"/>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4" name="Line 272">
                <a:extLst>
                  <a:ext uri="{FF2B5EF4-FFF2-40B4-BE49-F238E27FC236}">
                    <a16:creationId xmlns:a16="http://schemas.microsoft.com/office/drawing/2014/main" id="{3560E258-F0E6-4A97-A088-6DB1D740BCF6}"/>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5" name="Line 274">
                <a:extLst>
                  <a:ext uri="{FF2B5EF4-FFF2-40B4-BE49-F238E27FC236}">
                    <a16:creationId xmlns:a16="http://schemas.microsoft.com/office/drawing/2014/main" id="{0C1FE2C4-210F-410B-956D-2634FFA6CB0F}"/>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6" name="Line 276">
                <a:extLst>
                  <a:ext uri="{FF2B5EF4-FFF2-40B4-BE49-F238E27FC236}">
                    <a16:creationId xmlns:a16="http://schemas.microsoft.com/office/drawing/2014/main" id="{E4EB76AB-1AAA-48C4-AAEE-56AF966BADC4}"/>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7" name="Line 278">
                <a:extLst>
                  <a:ext uri="{FF2B5EF4-FFF2-40B4-BE49-F238E27FC236}">
                    <a16:creationId xmlns:a16="http://schemas.microsoft.com/office/drawing/2014/main" id="{E05DD6FE-E2BB-4BF2-9C65-228D9CD052DF}"/>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8" name="Line 256">
                <a:extLst>
                  <a:ext uri="{FF2B5EF4-FFF2-40B4-BE49-F238E27FC236}">
                    <a16:creationId xmlns:a16="http://schemas.microsoft.com/office/drawing/2014/main" id="{7BAE45AE-F105-4035-B390-BA1772490547}"/>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9" name="Line 234">
                <a:extLst>
                  <a:ext uri="{FF2B5EF4-FFF2-40B4-BE49-F238E27FC236}">
                    <a16:creationId xmlns:a16="http://schemas.microsoft.com/office/drawing/2014/main" id="{744AE21A-E58B-4C43-8D71-13D377DECB1E}"/>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3" name="Content Placeholder 2">
            <a:extLst>
              <a:ext uri="{FF2B5EF4-FFF2-40B4-BE49-F238E27FC236}">
                <a16:creationId xmlns:a16="http://schemas.microsoft.com/office/drawing/2014/main" id="{DC389B5C-A374-46FA-89AC-805B0EEC7969}"/>
              </a:ext>
            </a:extLst>
          </p:cNvPr>
          <p:cNvSpPr>
            <a:spLocks noGrp="1"/>
          </p:cNvSpPr>
          <p:nvPr>
            <p:ph idx="1" hasCustomPrompt="1"/>
          </p:nvPr>
        </p:nvSpPr>
        <p:spPr bwMode="black">
          <a:xfrm>
            <a:off x="571500" y="1531939"/>
            <a:ext cx="11048400" cy="4564800"/>
          </a:xfrm>
          <a:prstGeom prst="rect">
            <a:avLst/>
          </a:prstGeom>
        </p:spPr>
        <p:txBody>
          <a:bodyPr/>
          <a:lstStyle>
            <a:lvl1pPr marL="0" indent="0">
              <a:buNone/>
              <a:defRPr>
                <a:solidFill>
                  <a:schemeClr val="bg1"/>
                </a:solidFill>
              </a:defRPr>
            </a:lvl1pPr>
            <a:lvl2pPr marL="180000">
              <a:buClr>
                <a:schemeClr val="bg1"/>
              </a:buCl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Niveau</a:t>
            </a:r>
            <a:r>
              <a:rPr lang="en-US" dirty="0"/>
              <a:t> 1</a:t>
            </a:r>
          </a:p>
          <a:p>
            <a:pPr lvl="1"/>
            <a:r>
              <a:rPr lang="en-US" dirty="0" err="1"/>
              <a:t>Niveau</a:t>
            </a:r>
            <a:r>
              <a:rPr lang="en-US" dirty="0"/>
              <a:t> 2</a:t>
            </a:r>
          </a:p>
        </p:txBody>
      </p:sp>
      <p:sp>
        <p:nvSpPr>
          <p:cNvPr id="153" name="Footer Placeholder 152">
            <a:extLst>
              <a:ext uri="{FF2B5EF4-FFF2-40B4-BE49-F238E27FC236}">
                <a16:creationId xmlns:a16="http://schemas.microsoft.com/office/drawing/2014/main" id="{33E7FA54-C741-4041-BA21-D12D615F8597}"/>
              </a:ext>
            </a:extLst>
          </p:cNvPr>
          <p:cNvSpPr>
            <a:spLocks noGrp="1"/>
          </p:cNvSpPr>
          <p:nvPr>
            <p:ph type="ftr" sz="quarter" idx="10"/>
          </p:nvPr>
        </p:nvSpPr>
        <p:spPr bwMode="black"/>
        <p:txBody>
          <a:bodyPr/>
          <a:lstStyle>
            <a:lvl1pPr>
              <a:defRPr>
                <a:solidFill>
                  <a:schemeClr val="bg1"/>
                </a:solidFill>
              </a:defRPr>
            </a:lvl1pPr>
          </a:lstStyle>
          <a:p>
            <a:r>
              <a:rPr lang="en-GB"/>
              <a:t>Titel van je presentatie</a:t>
            </a:r>
            <a:endParaRPr lang="en-GB" dirty="0"/>
          </a:p>
        </p:txBody>
      </p:sp>
      <p:sp>
        <p:nvSpPr>
          <p:cNvPr id="154" name="Slide Number Placeholder 153">
            <a:extLst>
              <a:ext uri="{FF2B5EF4-FFF2-40B4-BE49-F238E27FC236}">
                <a16:creationId xmlns:a16="http://schemas.microsoft.com/office/drawing/2014/main" id="{AA93773E-9A1C-4054-84D7-809EADD7E125}"/>
              </a:ext>
            </a:extLst>
          </p:cNvPr>
          <p:cNvSpPr>
            <a:spLocks noGrp="1"/>
          </p:cNvSpPr>
          <p:nvPr>
            <p:ph type="sldNum" sz="quarter" idx="11"/>
          </p:nvPr>
        </p:nvSpPr>
        <p:spPr bwMode="black"/>
        <p:txBody>
          <a:bodyPr/>
          <a:lstStyle>
            <a:lvl1pPr>
              <a:defRPr>
                <a:solidFill>
                  <a:schemeClr val="bg1"/>
                </a:solidFill>
              </a:defRPr>
            </a:lvl1pPr>
          </a:lstStyle>
          <a:p>
            <a:fld id="{EEC0F82C-4994-47DA-8D9B-99D78D224F6D}" type="slidenum">
              <a:rPr lang="en-GB" smtClean="0"/>
              <a:pPr/>
              <a:t>‹nr.›</a:t>
            </a:fld>
            <a:endParaRPr lang="en-GB" dirty="0"/>
          </a:p>
        </p:txBody>
      </p:sp>
      <p:sp>
        <p:nvSpPr>
          <p:cNvPr id="156" name="Text Placeholder 3">
            <a:extLst>
              <a:ext uri="{FF2B5EF4-FFF2-40B4-BE49-F238E27FC236}">
                <a16:creationId xmlns:a16="http://schemas.microsoft.com/office/drawing/2014/main" id="{A2864367-333A-4CE1-9544-A372F07C2FB5}"/>
              </a:ext>
            </a:extLst>
          </p:cNvPr>
          <p:cNvSpPr txBox="1">
            <a:spLocks/>
          </p:cNvSpPr>
          <p:nvPr userDrawn="1"/>
        </p:nvSpPr>
        <p:spPr bwMode="gray">
          <a:xfrm>
            <a:off x="11047668" y="6285600"/>
            <a:ext cx="572400" cy="572400"/>
          </a:xfrm>
          <a:prstGeom prst="rect">
            <a:avLst/>
          </a:prstGeom>
          <a:blipFill>
            <a:blip r:embed="rId2"/>
            <a:stretch>
              <a:fillRect/>
            </a:stretch>
          </a:blipFill>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
        <p:nvSpPr>
          <p:cNvPr id="2" name="Title 1">
            <a:extLst>
              <a:ext uri="{FF2B5EF4-FFF2-40B4-BE49-F238E27FC236}">
                <a16:creationId xmlns:a16="http://schemas.microsoft.com/office/drawing/2014/main" id="{00354CD4-FCCB-4E27-B842-1C25A4561DFA}"/>
              </a:ext>
            </a:extLst>
          </p:cNvPr>
          <p:cNvSpPr>
            <a:spLocks noGrp="1"/>
          </p:cNvSpPr>
          <p:nvPr>
            <p:ph type="title" hasCustomPrompt="1"/>
          </p:nvPr>
        </p:nvSpPr>
        <p:spPr bwMode="black">
          <a:xfrm>
            <a:off x="571500" y="285752"/>
            <a:ext cx="11049000" cy="1238248"/>
          </a:xfrm>
        </p:spPr>
        <p:txBody>
          <a:bodyPr/>
          <a:lstStyle>
            <a:lvl1pPr>
              <a:defRPr>
                <a:solidFill>
                  <a:schemeClr val="bg1"/>
                </a:solidFill>
              </a:defRPr>
            </a:lvl1pPr>
          </a:lstStyle>
          <a:p>
            <a:r>
              <a:rPr lang="nl-NL" dirty="0"/>
              <a:t>Klik om de titel aan te passen</a:t>
            </a:r>
          </a:p>
        </p:txBody>
      </p:sp>
    </p:spTree>
    <p:extLst>
      <p:ext uri="{BB962C8B-B14F-4D97-AF65-F5344CB8AC3E}">
        <p14:creationId xmlns:p14="http://schemas.microsoft.com/office/powerpoint/2010/main" val="3080900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Agenda dia 02">
    <p:bg bwMode="gray">
      <p:bgPr>
        <a:solidFill>
          <a:srgbClr val="B9E2FF"/>
        </a:solidFill>
        <a:effectLst/>
      </p:bgPr>
    </p:bg>
    <p:spTree>
      <p:nvGrpSpPr>
        <p:cNvPr id="1" name=""/>
        <p:cNvGrpSpPr/>
        <p:nvPr/>
      </p:nvGrpSpPr>
      <p:grpSpPr>
        <a:xfrm>
          <a:off x="0" y="0"/>
          <a:ext cx="0" cy="0"/>
          <a:chOff x="0" y="0"/>
          <a:chExt cx="0" cy="0"/>
        </a:xfrm>
      </p:grpSpPr>
      <p:sp>
        <p:nvSpPr>
          <p:cNvPr id="156" name="Rectangle 155">
            <a:extLst>
              <a:ext uri="{FF2B5EF4-FFF2-40B4-BE49-F238E27FC236}">
                <a16:creationId xmlns:a16="http://schemas.microsoft.com/office/drawing/2014/main" id="{73D3E045-F948-481C-9B2D-C1AD6A87C512}"/>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nvGrpSpPr>
          <p:cNvPr id="9" name="Group 8">
            <a:extLst>
              <a:ext uri="{FF2B5EF4-FFF2-40B4-BE49-F238E27FC236}">
                <a16:creationId xmlns:a16="http://schemas.microsoft.com/office/drawing/2014/main" id="{EE167523-15D8-45DF-987B-5EAB7CD533E3}"/>
              </a:ext>
            </a:extLst>
          </p:cNvPr>
          <p:cNvGrpSpPr/>
          <p:nvPr userDrawn="1"/>
        </p:nvGrpSpPr>
        <p:grpSpPr bwMode="gray">
          <a:xfrm>
            <a:off x="-329239" y="-319423"/>
            <a:ext cx="12846009" cy="7500113"/>
            <a:chOff x="-329239" y="-319423"/>
            <a:chExt cx="12846009" cy="7500113"/>
          </a:xfrm>
        </p:grpSpPr>
        <p:grpSp>
          <p:nvGrpSpPr>
            <p:cNvPr id="10" name="Group 9">
              <a:extLst>
                <a:ext uri="{FF2B5EF4-FFF2-40B4-BE49-F238E27FC236}">
                  <a16:creationId xmlns:a16="http://schemas.microsoft.com/office/drawing/2014/main" id="{96F2AD05-35A7-4336-AEC1-CD85A27DAADF}"/>
                </a:ext>
              </a:extLst>
            </p:cNvPr>
            <p:cNvGrpSpPr/>
            <p:nvPr userDrawn="1"/>
          </p:nvGrpSpPr>
          <p:grpSpPr bwMode="gray">
            <a:xfrm>
              <a:off x="-329239" y="0"/>
              <a:ext cx="240289" cy="6858000"/>
              <a:chOff x="-319714" y="0"/>
              <a:chExt cx="240289" cy="6858000"/>
            </a:xfrm>
          </p:grpSpPr>
          <p:sp>
            <p:nvSpPr>
              <p:cNvPr id="128" name="Line 230">
                <a:extLst>
                  <a:ext uri="{FF2B5EF4-FFF2-40B4-BE49-F238E27FC236}">
                    <a16:creationId xmlns:a16="http://schemas.microsoft.com/office/drawing/2014/main" id="{23359A11-D99E-4186-88D0-5E242D030A55}"/>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9" name="Line 232">
                <a:extLst>
                  <a:ext uri="{FF2B5EF4-FFF2-40B4-BE49-F238E27FC236}">
                    <a16:creationId xmlns:a16="http://schemas.microsoft.com/office/drawing/2014/main" id="{CEC8A57E-D167-4DA4-BF13-4DA79D5296B9}"/>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0" name="Line 234">
                <a:extLst>
                  <a:ext uri="{FF2B5EF4-FFF2-40B4-BE49-F238E27FC236}">
                    <a16:creationId xmlns:a16="http://schemas.microsoft.com/office/drawing/2014/main" id="{19201F1B-4CFD-4292-AA47-02DFA70A24F3}"/>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31" name="Line 236">
                <a:extLst>
                  <a:ext uri="{FF2B5EF4-FFF2-40B4-BE49-F238E27FC236}">
                    <a16:creationId xmlns:a16="http://schemas.microsoft.com/office/drawing/2014/main" id="{CA47D2B9-8299-43ED-BC12-67BAA28D4BE9}"/>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2" name="Line 238">
                <a:extLst>
                  <a:ext uri="{FF2B5EF4-FFF2-40B4-BE49-F238E27FC236}">
                    <a16:creationId xmlns:a16="http://schemas.microsoft.com/office/drawing/2014/main" id="{FB44449B-0268-4D62-BD09-F7239FA02BCD}"/>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3" name="Line 240">
                <a:extLst>
                  <a:ext uri="{FF2B5EF4-FFF2-40B4-BE49-F238E27FC236}">
                    <a16:creationId xmlns:a16="http://schemas.microsoft.com/office/drawing/2014/main" id="{1D5A8F6D-E47E-499E-B0E6-F3DBE2C38BD5}"/>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4" name="Line 244">
                <a:extLst>
                  <a:ext uri="{FF2B5EF4-FFF2-40B4-BE49-F238E27FC236}">
                    <a16:creationId xmlns:a16="http://schemas.microsoft.com/office/drawing/2014/main" id="{043C99DB-D0F4-4846-92A1-E13A9201E91E}"/>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5" name="Line 246">
                <a:extLst>
                  <a:ext uri="{FF2B5EF4-FFF2-40B4-BE49-F238E27FC236}">
                    <a16:creationId xmlns:a16="http://schemas.microsoft.com/office/drawing/2014/main" id="{EF1E2691-997D-4549-BA5C-1B3056D109BC}"/>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6" name="Line 250">
                <a:extLst>
                  <a:ext uri="{FF2B5EF4-FFF2-40B4-BE49-F238E27FC236}">
                    <a16:creationId xmlns:a16="http://schemas.microsoft.com/office/drawing/2014/main" id="{227CDAF2-5355-4991-B462-11626F23B911}"/>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7" name="Line 252">
                <a:extLst>
                  <a:ext uri="{FF2B5EF4-FFF2-40B4-BE49-F238E27FC236}">
                    <a16:creationId xmlns:a16="http://schemas.microsoft.com/office/drawing/2014/main" id="{72048E59-E8FC-4CCC-AC5D-367009C9B9C2}"/>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8" name="Line 254">
                <a:extLst>
                  <a:ext uri="{FF2B5EF4-FFF2-40B4-BE49-F238E27FC236}">
                    <a16:creationId xmlns:a16="http://schemas.microsoft.com/office/drawing/2014/main" id="{ABA113C2-AAA8-4F52-A808-635C4EF22DD7}"/>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9" name="Line 256">
                <a:extLst>
                  <a:ext uri="{FF2B5EF4-FFF2-40B4-BE49-F238E27FC236}">
                    <a16:creationId xmlns:a16="http://schemas.microsoft.com/office/drawing/2014/main" id="{3BCB82C4-E9B8-4539-8D77-3419B0D12883}"/>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0" name="Line 258">
                <a:extLst>
                  <a:ext uri="{FF2B5EF4-FFF2-40B4-BE49-F238E27FC236}">
                    <a16:creationId xmlns:a16="http://schemas.microsoft.com/office/drawing/2014/main" id="{CA7D3FBA-55FE-4ED3-B4CC-A9A7EFB21BDB}"/>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1" name="Line 260">
                <a:extLst>
                  <a:ext uri="{FF2B5EF4-FFF2-40B4-BE49-F238E27FC236}">
                    <a16:creationId xmlns:a16="http://schemas.microsoft.com/office/drawing/2014/main" id="{1183BB63-6E47-49DE-ADF7-2765B7A4A1B4}"/>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2" name="Line 262">
                <a:extLst>
                  <a:ext uri="{FF2B5EF4-FFF2-40B4-BE49-F238E27FC236}">
                    <a16:creationId xmlns:a16="http://schemas.microsoft.com/office/drawing/2014/main" id="{43D3966A-4774-4E7F-B512-1600E6914631}"/>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3" name="Line 264">
                <a:extLst>
                  <a:ext uri="{FF2B5EF4-FFF2-40B4-BE49-F238E27FC236}">
                    <a16:creationId xmlns:a16="http://schemas.microsoft.com/office/drawing/2014/main" id="{F40C2D75-9BD9-4F67-B35F-F514A7FECDFD}"/>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4" name="Line 266">
                <a:extLst>
                  <a:ext uri="{FF2B5EF4-FFF2-40B4-BE49-F238E27FC236}">
                    <a16:creationId xmlns:a16="http://schemas.microsoft.com/office/drawing/2014/main" id="{2AB8BBB5-0B46-4680-97D4-E36E9504C92D}"/>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5" name="Line 268">
                <a:extLst>
                  <a:ext uri="{FF2B5EF4-FFF2-40B4-BE49-F238E27FC236}">
                    <a16:creationId xmlns:a16="http://schemas.microsoft.com/office/drawing/2014/main" id="{2EA25B26-822E-41AA-BB0C-285F684B6781}"/>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6" name="Line 270">
                <a:extLst>
                  <a:ext uri="{FF2B5EF4-FFF2-40B4-BE49-F238E27FC236}">
                    <a16:creationId xmlns:a16="http://schemas.microsoft.com/office/drawing/2014/main" id="{913DA6D4-14E6-48DE-AAFF-14CD4DB509C6}"/>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7" name="Line 272">
                <a:extLst>
                  <a:ext uri="{FF2B5EF4-FFF2-40B4-BE49-F238E27FC236}">
                    <a16:creationId xmlns:a16="http://schemas.microsoft.com/office/drawing/2014/main" id="{2824BD00-E4F6-4FF7-8EBB-D321FCF60F71}"/>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8" name="Line 274">
                <a:extLst>
                  <a:ext uri="{FF2B5EF4-FFF2-40B4-BE49-F238E27FC236}">
                    <a16:creationId xmlns:a16="http://schemas.microsoft.com/office/drawing/2014/main" id="{8C76C5B5-334E-4F8B-88BB-D282853CB496}"/>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9" name="Line 276">
                <a:extLst>
                  <a:ext uri="{FF2B5EF4-FFF2-40B4-BE49-F238E27FC236}">
                    <a16:creationId xmlns:a16="http://schemas.microsoft.com/office/drawing/2014/main" id="{C4D12AB0-491D-4407-802D-597203A1B289}"/>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0" name="Line 278">
                <a:extLst>
                  <a:ext uri="{FF2B5EF4-FFF2-40B4-BE49-F238E27FC236}">
                    <a16:creationId xmlns:a16="http://schemas.microsoft.com/office/drawing/2014/main" id="{994B7634-E0BE-450E-B442-EAA80434EF4B}"/>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1" name="Line 256">
                <a:extLst>
                  <a:ext uri="{FF2B5EF4-FFF2-40B4-BE49-F238E27FC236}">
                    <a16:creationId xmlns:a16="http://schemas.microsoft.com/office/drawing/2014/main" id="{8F92D4AD-A56E-4286-A320-1DB070BAA68B}"/>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2" name="Line 234">
                <a:extLst>
                  <a:ext uri="{FF2B5EF4-FFF2-40B4-BE49-F238E27FC236}">
                    <a16:creationId xmlns:a16="http://schemas.microsoft.com/office/drawing/2014/main" id="{0B64636F-A83C-481E-AE6F-1CBABCA5A0B8}"/>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12" name="Group 11">
              <a:extLst>
                <a:ext uri="{FF2B5EF4-FFF2-40B4-BE49-F238E27FC236}">
                  <a16:creationId xmlns:a16="http://schemas.microsoft.com/office/drawing/2014/main" id="{AED19570-D906-449F-9AD5-42F9BC0FADE6}"/>
                </a:ext>
              </a:extLst>
            </p:cNvPr>
            <p:cNvGrpSpPr/>
            <p:nvPr userDrawn="1"/>
          </p:nvGrpSpPr>
          <p:grpSpPr bwMode="gray">
            <a:xfrm>
              <a:off x="0" y="-319423"/>
              <a:ext cx="12192000" cy="232538"/>
              <a:chOff x="0" y="-319423"/>
              <a:chExt cx="12192000" cy="232538"/>
            </a:xfrm>
          </p:grpSpPr>
          <p:sp>
            <p:nvSpPr>
              <p:cNvPr id="84" name="Line 146">
                <a:extLst>
                  <a:ext uri="{FF2B5EF4-FFF2-40B4-BE49-F238E27FC236}">
                    <a16:creationId xmlns:a16="http://schemas.microsoft.com/office/drawing/2014/main" id="{A0651690-E6C1-4275-8332-0C6FB8BEFB61}"/>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5" name="Line 148">
                <a:extLst>
                  <a:ext uri="{FF2B5EF4-FFF2-40B4-BE49-F238E27FC236}">
                    <a16:creationId xmlns:a16="http://schemas.microsoft.com/office/drawing/2014/main" id="{3C41A501-F9D2-4B1C-BC54-7A150C0D74EF}"/>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6" name="Line 150">
                <a:extLst>
                  <a:ext uri="{FF2B5EF4-FFF2-40B4-BE49-F238E27FC236}">
                    <a16:creationId xmlns:a16="http://schemas.microsoft.com/office/drawing/2014/main" id="{CA19E596-33B6-4A9B-A9E2-2EF4B1503D46}"/>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7" name="Line 152">
                <a:extLst>
                  <a:ext uri="{FF2B5EF4-FFF2-40B4-BE49-F238E27FC236}">
                    <a16:creationId xmlns:a16="http://schemas.microsoft.com/office/drawing/2014/main" id="{14A8F140-C036-460B-8CAE-C07142B9DC4B}"/>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8" name="Line 154">
                <a:extLst>
                  <a:ext uri="{FF2B5EF4-FFF2-40B4-BE49-F238E27FC236}">
                    <a16:creationId xmlns:a16="http://schemas.microsoft.com/office/drawing/2014/main" id="{098123E1-9F93-4741-9EBD-B6AC7F065561}"/>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9" name="Line 156">
                <a:extLst>
                  <a:ext uri="{FF2B5EF4-FFF2-40B4-BE49-F238E27FC236}">
                    <a16:creationId xmlns:a16="http://schemas.microsoft.com/office/drawing/2014/main" id="{19C48198-2469-4190-9405-B12538396A9A}"/>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0" name="Line 158">
                <a:extLst>
                  <a:ext uri="{FF2B5EF4-FFF2-40B4-BE49-F238E27FC236}">
                    <a16:creationId xmlns:a16="http://schemas.microsoft.com/office/drawing/2014/main" id="{0D0DF9FB-C8A8-4B8A-9B63-558839EA1453}"/>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1" name="Line 160">
                <a:extLst>
                  <a:ext uri="{FF2B5EF4-FFF2-40B4-BE49-F238E27FC236}">
                    <a16:creationId xmlns:a16="http://schemas.microsoft.com/office/drawing/2014/main" id="{9368F0E3-A6B8-4303-B29C-12251C078AF8}"/>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2" name="Line 162">
                <a:extLst>
                  <a:ext uri="{FF2B5EF4-FFF2-40B4-BE49-F238E27FC236}">
                    <a16:creationId xmlns:a16="http://schemas.microsoft.com/office/drawing/2014/main" id="{12A79E62-A058-4277-ABE8-3390FAFB0476}"/>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3" name="Line 164">
                <a:extLst>
                  <a:ext uri="{FF2B5EF4-FFF2-40B4-BE49-F238E27FC236}">
                    <a16:creationId xmlns:a16="http://schemas.microsoft.com/office/drawing/2014/main" id="{64F937F7-E3FB-4B68-9E07-4482DCAF3892}"/>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4" name="Line 166">
                <a:extLst>
                  <a:ext uri="{FF2B5EF4-FFF2-40B4-BE49-F238E27FC236}">
                    <a16:creationId xmlns:a16="http://schemas.microsoft.com/office/drawing/2014/main" id="{EF0B533B-FB4C-42EE-95DE-1F063F45B33D}"/>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5" name="Line 168">
                <a:extLst>
                  <a:ext uri="{FF2B5EF4-FFF2-40B4-BE49-F238E27FC236}">
                    <a16:creationId xmlns:a16="http://schemas.microsoft.com/office/drawing/2014/main" id="{07F7B2D5-4C70-447B-A07F-6BB0E8D9F358}"/>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6" name="Line 170">
                <a:extLst>
                  <a:ext uri="{FF2B5EF4-FFF2-40B4-BE49-F238E27FC236}">
                    <a16:creationId xmlns:a16="http://schemas.microsoft.com/office/drawing/2014/main" id="{ADE073C8-E03F-4980-AF60-3DC3A9F7CD4B}"/>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7" name="Line 172">
                <a:extLst>
                  <a:ext uri="{FF2B5EF4-FFF2-40B4-BE49-F238E27FC236}">
                    <a16:creationId xmlns:a16="http://schemas.microsoft.com/office/drawing/2014/main" id="{D1558FA7-AEDF-4C1A-8C97-495A62BBB8D1}"/>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8" name="Line 174">
                <a:extLst>
                  <a:ext uri="{FF2B5EF4-FFF2-40B4-BE49-F238E27FC236}">
                    <a16:creationId xmlns:a16="http://schemas.microsoft.com/office/drawing/2014/main" id="{079F3F16-0BED-4890-9E22-D154C430FA14}"/>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9" name="Line 176">
                <a:extLst>
                  <a:ext uri="{FF2B5EF4-FFF2-40B4-BE49-F238E27FC236}">
                    <a16:creationId xmlns:a16="http://schemas.microsoft.com/office/drawing/2014/main" id="{6B9ABAA0-1B4B-4870-BDC6-80B3663FA387}"/>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0" name="Line 178">
                <a:extLst>
                  <a:ext uri="{FF2B5EF4-FFF2-40B4-BE49-F238E27FC236}">
                    <a16:creationId xmlns:a16="http://schemas.microsoft.com/office/drawing/2014/main" id="{A459ED7F-9803-4818-923A-976D979C97C3}"/>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1" name="Line 180">
                <a:extLst>
                  <a:ext uri="{FF2B5EF4-FFF2-40B4-BE49-F238E27FC236}">
                    <a16:creationId xmlns:a16="http://schemas.microsoft.com/office/drawing/2014/main" id="{C75B7ED3-CA72-45E0-9433-A8B8EE994C20}"/>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2" name="Line 182">
                <a:extLst>
                  <a:ext uri="{FF2B5EF4-FFF2-40B4-BE49-F238E27FC236}">
                    <a16:creationId xmlns:a16="http://schemas.microsoft.com/office/drawing/2014/main" id="{C3EC11E2-FB86-45D4-8841-D09AF795AE02}"/>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3" name="Line 184">
                <a:extLst>
                  <a:ext uri="{FF2B5EF4-FFF2-40B4-BE49-F238E27FC236}">
                    <a16:creationId xmlns:a16="http://schemas.microsoft.com/office/drawing/2014/main" id="{B55B1548-C441-4763-A63F-2B28D5D7B7FD}"/>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4" name="Line 186">
                <a:extLst>
                  <a:ext uri="{FF2B5EF4-FFF2-40B4-BE49-F238E27FC236}">
                    <a16:creationId xmlns:a16="http://schemas.microsoft.com/office/drawing/2014/main" id="{76C9561F-98F1-4251-97C3-F3013C4D2CBF}"/>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5" name="Line 188">
                <a:extLst>
                  <a:ext uri="{FF2B5EF4-FFF2-40B4-BE49-F238E27FC236}">
                    <a16:creationId xmlns:a16="http://schemas.microsoft.com/office/drawing/2014/main" id="{5C8CC2F1-D8DD-4937-9F02-3B183CB5FFC0}"/>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6" name="Line 190">
                <a:extLst>
                  <a:ext uri="{FF2B5EF4-FFF2-40B4-BE49-F238E27FC236}">
                    <a16:creationId xmlns:a16="http://schemas.microsoft.com/office/drawing/2014/main" id="{B3DC8681-B3CE-48F7-A2CC-1FBA5295F93A}"/>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7" name="Line 192">
                <a:extLst>
                  <a:ext uri="{FF2B5EF4-FFF2-40B4-BE49-F238E27FC236}">
                    <a16:creationId xmlns:a16="http://schemas.microsoft.com/office/drawing/2014/main" id="{0C98E150-AB1A-44EA-A00C-571E26FD88F4}"/>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8" name="Line 194">
                <a:extLst>
                  <a:ext uri="{FF2B5EF4-FFF2-40B4-BE49-F238E27FC236}">
                    <a16:creationId xmlns:a16="http://schemas.microsoft.com/office/drawing/2014/main" id="{858B03DA-5649-4A88-9525-611377F79D23}"/>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9" name="Line 196">
                <a:extLst>
                  <a:ext uri="{FF2B5EF4-FFF2-40B4-BE49-F238E27FC236}">
                    <a16:creationId xmlns:a16="http://schemas.microsoft.com/office/drawing/2014/main" id="{0A35C492-0275-4EBB-94AE-63566019BD23}"/>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0" name="Line 198">
                <a:extLst>
                  <a:ext uri="{FF2B5EF4-FFF2-40B4-BE49-F238E27FC236}">
                    <a16:creationId xmlns:a16="http://schemas.microsoft.com/office/drawing/2014/main" id="{BFC4A740-3847-447A-A211-91A7E8699506}"/>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1" name="Line 200">
                <a:extLst>
                  <a:ext uri="{FF2B5EF4-FFF2-40B4-BE49-F238E27FC236}">
                    <a16:creationId xmlns:a16="http://schemas.microsoft.com/office/drawing/2014/main" id="{5C33B12F-BF5F-4BB7-9C85-422C371F4BE7}"/>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2" name="Line 202">
                <a:extLst>
                  <a:ext uri="{FF2B5EF4-FFF2-40B4-BE49-F238E27FC236}">
                    <a16:creationId xmlns:a16="http://schemas.microsoft.com/office/drawing/2014/main" id="{84A35D5E-0E26-40FD-BF96-ED0299F2C680}"/>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3" name="Line 204">
                <a:extLst>
                  <a:ext uri="{FF2B5EF4-FFF2-40B4-BE49-F238E27FC236}">
                    <a16:creationId xmlns:a16="http://schemas.microsoft.com/office/drawing/2014/main" id="{47F045AC-F434-48BD-92EE-A83DE9ED0857}"/>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4" name="Line 206">
                <a:extLst>
                  <a:ext uri="{FF2B5EF4-FFF2-40B4-BE49-F238E27FC236}">
                    <a16:creationId xmlns:a16="http://schemas.microsoft.com/office/drawing/2014/main" id="{3C931936-7FAA-4D7D-8067-663AFE215C3E}"/>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5" name="Line 208">
                <a:extLst>
                  <a:ext uri="{FF2B5EF4-FFF2-40B4-BE49-F238E27FC236}">
                    <a16:creationId xmlns:a16="http://schemas.microsoft.com/office/drawing/2014/main" id="{48D8F41B-A7AB-4B4C-9184-E522CDB0CA0F}"/>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6" name="Line 210">
                <a:extLst>
                  <a:ext uri="{FF2B5EF4-FFF2-40B4-BE49-F238E27FC236}">
                    <a16:creationId xmlns:a16="http://schemas.microsoft.com/office/drawing/2014/main" id="{764CCF0D-AFBC-4B9A-A162-D93EA14390A7}"/>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7" name="Line 212">
                <a:extLst>
                  <a:ext uri="{FF2B5EF4-FFF2-40B4-BE49-F238E27FC236}">
                    <a16:creationId xmlns:a16="http://schemas.microsoft.com/office/drawing/2014/main" id="{61079BD5-B69C-4127-82C3-C173651C6496}"/>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8" name="Line 214">
                <a:extLst>
                  <a:ext uri="{FF2B5EF4-FFF2-40B4-BE49-F238E27FC236}">
                    <a16:creationId xmlns:a16="http://schemas.microsoft.com/office/drawing/2014/main" id="{925DBBB3-E814-4981-8238-93F0BE732A84}"/>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9" name="Line 216">
                <a:extLst>
                  <a:ext uri="{FF2B5EF4-FFF2-40B4-BE49-F238E27FC236}">
                    <a16:creationId xmlns:a16="http://schemas.microsoft.com/office/drawing/2014/main" id="{E08BDF0C-2C85-429D-A155-364B69D9042B}"/>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0" name="Line 218">
                <a:extLst>
                  <a:ext uri="{FF2B5EF4-FFF2-40B4-BE49-F238E27FC236}">
                    <a16:creationId xmlns:a16="http://schemas.microsoft.com/office/drawing/2014/main" id="{52811AD7-8B8D-4ADF-A1E6-74BBF857CCDE}"/>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1" name="Line 220">
                <a:extLst>
                  <a:ext uri="{FF2B5EF4-FFF2-40B4-BE49-F238E27FC236}">
                    <a16:creationId xmlns:a16="http://schemas.microsoft.com/office/drawing/2014/main" id="{A28ED4B1-93F5-481E-98F0-20DCE4B25895}"/>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2" name="Line 222">
                <a:extLst>
                  <a:ext uri="{FF2B5EF4-FFF2-40B4-BE49-F238E27FC236}">
                    <a16:creationId xmlns:a16="http://schemas.microsoft.com/office/drawing/2014/main" id="{C181D72B-33AA-428C-AA2A-0952BE9FAA26}"/>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3" name="Line 224">
                <a:extLst>
                  <a:ext uri="{FF2B5EF4-FFF2-40B4-BE49-F238E27FC236}">
                    <a16:creationId xmlns:a16="http://schemas.microsoft.com/office/drawing/2014/main" id="{7935DE74-D6AB-4D8A-B03E-35E3CE9863A9}"/>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4" name="Line 226">
                <a:extLst>
                  <a:ext uri="{FF2B5EF4-FFF2-40B4-BE49-F238E27FC236}">
                    <a16:creationId xmlns:a16="http://schemas.microsoft.com/office/drawing/2014/main" id="{6AB0E5B0-C978-4ABA-A21E-FDDBB34720DC}"/>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5" name="Line 228">
                <a:extLst>
                  <a:ext uri="{FF2B5EF4-FFF2-40B4-BE49-F238E27FC236}">
                    <a16:creationId xmlns:a16="http://schemas.microsoft.com/office/drawing/2014/main" id="{6795AF44-ABCC-44E1-B975-009157D4D91C}"/>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6" name="Line 146">
                <a:extLst>
                  <a:ext uri="{FF2B5EF4-FFF2-40B4-BE49-F238E27FC236}">
                    <a16:creationId xmlns:a16="http://schemas.microsoft.com/office/drawing/2014/main" id="{7B398D7E-0349-410D-BA26-ADCBDD19188D}"/>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7" name="Line 204">
                <a:extLst>
                  <a:ext uri="{FF2B5EF4-FFF2-40B4-BE49-F238E27FC236}">
                    <a16:creationId xmlns:a16="http://schemas.microsoft.com/office/drawing/2014/main" id="{05E27748-DFA1-43C6-BF34-8B25D3E5F57E}"/>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3" name="Group 12">
              <a:extLst>
                <a:ext uri="{FF2B5EF4-FFF2-40B4-BE49-F238E27FC236}">
                  <a16:creationId xmlns:a16="http://schemas.microsoft.com/office/drawing/2014/main" id="{C32C3921-6DF0-4499-B509-B1CA43367392}"/>
                </a:ext>
              </a:extLst>
            </p:cNvPr>
            <p:cNvGrpSpPr/>
            <p:nvPr userDrawn="1"/>
          </p:nvGrpSpPr>
          <p:grpSpPr bwMode="gray">
            <a:xfrm>
              <a:off x="0" y="6948152"/>
              <a:ext cx="12192000" cy="232538"/>
              <a:chOff x="0" y="-319423"/>
              <a:chExt cx="12192000" cy="232538"/>
            </a:xfrm>
          </p:grpSpPr>
          <p:sp>
            <p:nvSpPr>
              <p:cNvPr id="40" name="Line 146">
                <a:extLst>
                  <a:ext uri="{FF2B5EF4-FFF2-40B4-BE49-F238E27FC236}">
                    <a16:creationId xmlns:a16="http://schemas.microsoft.com/office/drawing/2014/main" id="{3051F23E-6AFF-4303-B42D-418EAAC96482}"/>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1" name="Line 148">
                <a:extLst>
                  <a:ext uri="{FF2B5EF4-FFF2-40B4-BE49-F238E27FC236}">
                    <a16:creationId xmlns:a16="http://schemas.microsoft.com/office/drawing/2014/main" id="{DE926B51-F388-46F1-ABAA-EFAD8543D0EB}"/>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2" name="Line 150">
                <a:extLst>
                  <a:ext uri="{FF2B5EF4-FFF2-40B4-BE49-F238E27FC236}">
                    <a16:creationId xmlns:a16="http://schemas.microsoft.com/office/drawing/2014/main" id="{B8679416-3158-41FB-AE9A-2ED3D40B5180}"/>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3" name="Line 152">
                <a:extLst>
                  <a:ext uri="{FF2B5EF4-FFF2-40B4-BE49-F238E27FC236}">
                    <a16:creationId xmlns:a16="http://schemas.microsoft.com/office/drawing/2014/main" id="{6D4809B7-24EF-4C92-AA39-9546E2808FDD}"/>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4" name="Line 154">
                <a:extLst>
                  <a:ext uri="{FF2B5EF4-FFF2-40B4-BE49-F238E27FC236}">
                    <a16:creationId xmlns:a16="http://schemas.microsoft.com/office/drawing/2014/main" id="{71F11503-511D-49D7-B079-455D1410823C}"/>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5" name="Line 156">
                <a:extLst>
                  <a:ext uri="{FF2B5EF4-FFF2-40B4-BE49-F238E27FC236}">
                    <a16:creationId xmlns:a16="http://schemas.microsoft.com/office/drawing/2014/main" id="{55230904-84EC-4BE8-A843-4850C37BF03C}"/>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6" name="Line 158">
                <a:extLst>
                  <a:ext uri="{FF2B5EF4-FFF2-40B4-BE49-F238E27FC236}">
                    <a16:creationId xmlns:a16="http://schemas.microsoft.com/office/drawing/2014/main" id="{D51A699A-4F6F-49F8-9B4D-03E90B5CA76C}"/>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7" name="Line 160">
                <a:extLst>
                  <a:ext uri="{FF2B5EF4-FFF2-40B4-BE49-F238E27FC236}">
                    <a16:creationId xmlns:a16="http://schemas.microsoft.com/office/drawing/2014/main" id="{BED16DB2-5A00-4E75-9276-32843FD0408C}"/>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8" name="Line 162">
                <a:extLst>
                  <a:ext uri="{FF2B5EF4-FFF2-40B4-BE49-F238E27FC236}">
                    <a16:creationId xmlns:a16="http://schemas.microsoft.com/office/drawing/2014/main" id="{1771A086-EE43-439E-9418-9C35B8842E30}"/>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9" name="Line 164">
                <a:extLst>
                  <a:ext uri="{FF2B5EF4-FFF2-40B4-BE49-F238E27FC236}">
                    <a16:creationId xmlns:a16="http://schemas.microsoft.com/office/drawing/2014/main" id="{E17CC11D-623E-448C-BE0C-1E2D64D4FCE5}"/>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0" name="Line 166">
                <a:extLst>
                  <a:ext uri="{FF2B5EF4-FFF2-40B4-BE49-F238E27FC236}">
                    <a16:creationId xmlns:a16="http://schemas.microsoft.com/office/drawing/2014/main" id="{54F3B892-17F1-40CC-8963-6E74D33F6A57}"/>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1" name="Line 168">
                <a:extLst>
                  <a:ext uri="{FF2B5EF4-FFF2-40B4-BE49-F238E27FC236}">
                    <a16:creationId xmlns:a16="http://schemas.microsoft.com/office/drawing/2014/main" id="{4021A450-FC7C-4702-9495-272EEF932BBD}"/>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2" name="Line 170">
                <a:extLst>
                  <a:ext uri="{FF2B5EF4-FFF2-40B4-BE49-F238E27FC236}">
                    <a16:creationId xmlns:a16="http://schemas.microsoft.com/office/drawing/2014/main" id="{EF720E9C-13E4-4141-A656-95D7EE48E4FA}"/>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3" name="Line 172">
                <a:extLst>
                  <a:ext uri="{FF2B5EF4-FFF2-40B4-BE49-F238E27FC236}">
                    <a16:creationId xmlns:a16="http://schemas.microsoft.com/office/drawing/2014/main" id="{60480E39-E07F-49F8-89C7-607E8DE7C767}"/>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4" name="Line 174">
                <a:extLst>
                  <a:ext uri="{FF2B5EF4-FFF2-40B4-BE49-F238E27FC236}">
                    <a16:creationId xmlns:a16="http://schemas.microsoft.com/office/drawing/2014/main" id="{6F9FEF41-2045-488E-A308-C02788C966C1}"/>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5" name="Line 176">
                <a:extLst>
                  <a:ext uri="{FF2B5EF4-FFF2-40B4-BE49-F238E27FC236}">
                    <a16:creationId xmlns:a16="http://schemas.microsoft.com/office/drawing/2014/main" id="{5590EB51-ED00-4E47-869B-726BC9266251}"/>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6" name="Line 178">
                <a:extLst>
                  <a:ext uri="{FF2B5EF4-FFF2-40B4-BE49-F238E27FC236}">
                    <a16:creationId xmlns:a16="http://schemas.microsoft.com/office/drawing/2014/main" id="{A0E49892-B680-4A94-B516-A45591500148}"/>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7" name="Line 180">
                <a:extLst>
                  <a:ext uri="{FF2B5EF4-FFF2-40B4-BE49-F238E27FC236}">
                    <a16:creationId xmlns:a16="http://schemas.microsoft.com/office/drawing/2014/main" id="{402361D0-7EA8-4163-B462-CACE3A1198E1}"/>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8" name="Line 182">
                <a:extLst>
                  <a:ext uri="{FF2B5EF4-FFF2-40B4-BE49-F238E27FC236}">
                    <a16:creationId xmlns:a16="http://schemas.microsoft.com/office/drawing/2014/main" id="{230D9405-C539-40D4-AA83-D385D30A24FF}"/>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9" name="Line 184">
                <a:extLst>
                  <a:ext uri="{FF2B5EF4-FFF2-40B4-BE49-F238E27FC236}">
                    <a16:creationId xmlns:a16="http://schemas.microsoft.com/office/drawing/2014/main" id="{98C1F4FA-8990-4B72-9100-F28AB828AC8E}"/>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0" name="Line 186">
                <a:extLst>
                  <a:ext uri="{FF2B5EF4-FFF2-40B4-BE49-F238E27FC236}">
                    <a16:creationId xmlns:a16="http://schemas.microsoft.com/office/drawing/2014/main" id="{246A124A-21E4-44E2-9957-E1AAF18D58EA}"/>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1" name="Line 188">
                <a:extLst>
                  <a:ext uri="{FF2B5EF4-FFF2-40B4-BE49-F238E27FC236}">
                    <a16:creationId xmlns:a16="http://schemas.microsoft.com/office/drawing/2014/main" id="{A8CB19A5-CF55-4164-A0AE-E9A447363BC3}"/>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2" name="Line 190">
                <a:extLst>
                  <a:ext uri="{FF2B5EF4-FFF2-40B4-BE49-F238E27FC236}">
                    <a16:creationId xmlns:a16="http://schemas.microsoft.com/office/drawing/2014/main" id="{CE61766A-FA33-44DE-B9B5-507CD29AA23B}"/>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3" name="Line 192">
                <a:extLst>
                  <a:ext uri="{FF2B5EF4-FFF2-40B4-BE49-F238E27FC236}">
                    <a16:creationId xmlns:a16="http://schemas.microsoft.com/office/drawing/2014/main" id="{70FDD65A-3EFB-410E-B7F4-A82A5957C96A}"/>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4" name="Line 194">
                <a:extLst>
                  <a:ext uri="{FF2B5EF4-FFF2-40B4-BE49-F238E27FC236}">
                    <a16:creationId xmlns:a16="http://schemas.microsoft.com/office/drawing/2014/main" id="{C33F92E0-5BC3-4895-913C-67CE42F8A30E}"/>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5" name="Line 196">
                <a:extLst>
                  <a:ext uri="{FF2B5EF4-FFF2-40B4-BE49-F238E27FC236}">
                    <a16:creationId xmlns:a16="http://schemas.microsoft.com/office/drawing/2014/main" id="{BF24C5C3-C488-49A8-B00A-40D0D064F559}"/>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6" name="Line 198">
                <a:extLst>
                  <a:ext uri="{FF2B5EF4-FFF2-40B4-BE49-F238E27FC236}">
                    <a16:creationId xmlns:a16="http://schemas.microsoft.com/office/drawing/2014/main" id="{D3AD992F-1BB3-43ED-B20F-771293D2CB31}"/>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7" name="Line 200">
                <a:extLst>
                  <a:ext uri="{FF2B5EF4-FFF2-40B4-BE49-F238E27FC236}">
                    <a16:creationId xmlns:a16="http://schemas.microsoft.com/office/drawing/2014/main" id="{CE888F2D-0E29-4BDB-8B57-212611ED49FE}"/>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8" name="Line 202">
                <a:extLst>
                  <a:ext uri="{FF2B5EF4-FFF2-40B4-BE49-F238E27FC236}">
                    <a16:creationId xmlns:a16="http://schemas.microsoft.com/office/drawing/2014/main" id="{05F25D64-C3B4-41C5-BA72-3BE72056F967}"/>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9" name="Line 204">
                <a:extLst>
                  <a:ext uri="{FF2B5EF4-FFF2-40B4-BE49-F238E27FC236}">
                    <a16:creationId xmlns:a16="http://schemas.microsoft.com/office/drawing/2014/main" id="{68DFA407-7095-4EF7-8AA6-46958682E00E}"/>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0" name="Line 206">
                <a:extLst>
                  <a:ext uri="{FF2B5EF4-FFF2-40B4-BE49-F238E27FC236}">
                    <a16:creationId xmlns:a16="http://schemas.microsoft.com/office/drawing/2014/main" id="{15281B6D-0F5C-468F-A67C-DB046F383556}"/>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1" name="Line 208">
                <a:extLst>
                  <a:ext uri="{FF2B5EF4-FFF2-40B4-BE49-F238E27FC236}">
                    <a16:creationId xmlns:a16="http://schemas.microsoft.com/office/drawing/2014/main" id="{A0245633-EB1D-4CBB-9ED1-4B346F84FA5C}"/>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2" name="Line 210">
                <a:extLst>
                  <a:ext uri="{FF2B5EF4-FFF2-40B4-BE49-F238E27FC236}">
                    <a16:creationId xmlns:a16="http://schemas.microsoft.com/office/drawing/2014/main" id="{8FA675A0-0C08-4349-85C7-DC4D04E3C772}"/>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3" name="Line 212">
                <a:extLst>
                  <a:ext uri="{FF2B5EF4-FFF2-40B4-BE49-F238E27FC236}">
                    <a16:creationId xmlns:a16="http://schemas.microsoft.com/office/drawing/2014/main" id="{558DA6D5-DC0E-47CA-BFDE-56F38E5FDC9D}"/>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4" name="Line 214">
                <a:extLst>
                  <a:ext uri="{FF2B5EF4-FFF2-40B4-BE49-F238E27FC236}">
                    <a16:creationId xmlns:a16="http://schemas.microsoft.com/office/drawing/2014/main" id="{BE1BBDB6-E438-4DCE-9BD9-6433CF6FEC67}"/>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5" name="Line 216">
                <a:extLst>
                  <a:ext uri="{FF2B5EF4-FFF2-40B4-BE49-F238E27FC236}">
                    <a16:creationId xmlns:a16="http://schemas.microsoft.com/office/drawing/2014/main" id="{59ACB492-8A5F-48E4-B226-2DAEE9B92033}"/>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6" name="Line 218">
                <a:extLst>
                  <a:ext uri="{FF2B5EF4-FFF2-40B4-BE49-F238E27FC236}">
                    <a16:creationId xmlns:a16="http://schemas.microsoft.com/office/drawing/2014/main" id="{9708A34D-2C67-4196-93F6-BB9AF0EC24A3}"/>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7" name="Line 220">
                <a:extLst>
                  <a:ext uri="{FF2B5EF4-FFF2-40B4-BE49-F238E27FC236}">
                    <a16:creationId xmlns:a16="http://schemas.microsoft.com/office/drawing/2014/main" id="{BE2C44DC-A694-4CF8-A55E-1B61CCD85CFD}"/>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8" name="Line 222">
                <a:extLst>
                  <a:ext uri="{FF2B5EF4-FFF2-40B4-BE49-F238E27FC236}">
                    <a16:creationId xmlns:a16="http://schemas.microsoft.com/office/drawing/2014/main" id="{2A2B77F9-F3C5-494D-AA7E-667BAE5DA6A7}"/>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9" name="Line 224">
                <a:extLst>
                  <a:ext uri="{FF2B5EF4-FFF2-40B4-BE49-F238E27FC236}">
                    <a16:creationId xmlns:a16="http://schemas.microsoft.com/office/drawing/2014/main" id="{087E13D9-F871-4AC2-9AB1-8C6A34CC49E7}"/>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0" name="Line 226">
                <a:extLst>
                  <a:ext uri="{FF2B5EF4-FFF2-40B4-BE49-F238E27FC236}">
                    <a16:creationId xmlns:a16="http://schemas.microsoft.com/office/drawing/2014/main" id="{C63A1DE9-D7B4-4075-973F-3C7DBDAA56AF}"/>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1" name="Line 228">
                <a:extLst>
                  <a:ext uri="{FF2B5EF4-FFF2-40B4-BE49-F238E27FC236}">
                    <a16:creationId xmlns:a16="http://schemas.microsoft.com/office/drawing/2014/main" id="{054ED991-DD5E-4A5D-8497-895F4EA5A938}"/>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2" name="Line 146">
                <a:extLst>
                  <a:ext uri="{FF2B5EF4-FFF2-40B4-BE49-F238E27FC236}">
                    <a16:creationId xmlns:a16="http://schemas.microsoft.com/office/drawing/2014/main" id="{991FC6A0-A7D5-4709-832C-E524927EF92A}"/>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3" name="Line 204">
                <a:extLst>
                  <a:ext uri="{FF2B5EF4-FFF2-40B4-BE49-F238E27FC236}">
                    <a16:creationId xmlns:a16="http://schemas.microsoft.com/office/drawing/2014/main" id="{C51B17CF-0281-4A43-9079-78304ED3E268}"/>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4" name="Group 13">
              <a:extLst>
                <a:ext uri="{FF2B5EF4-FFF2-40B4-BE49-F238E27FC236}">
                  <a16:creationId xmlns:a16="http://schemas.microsoft.com/office/drawing/2014/main" id="{338BF484-F7DE-43E4-8D3C-EA7B5DE8F582}"/>
                </a:ext>
              </a:extLst>
            </p:cNvPr>
            <p:cNvGrpSpPr/>
            <p:nvPr userDrawn="1"/>
          </p:nvGrpSpPr>
          <p:grpSpPr bwMode="gray">
            <a:xfrm>
              <a:off x="12276481" y="0"/>
              <a:ext cx="240289" cy="6858000"/>
              <a:chOff x="-319714" y="0"/>
              <a:chExt cx="240289" cy="6858000"/>
            </a:xfrm>
          </p:grpSpPr>
          <p:sp>
            <p:nvSpPr>
              <p:cNvPr id="15" name="Line 230">
                <a:extLst>
                  <a:ext uri="{FF2B5EF4-FFF2-40B4-BE49-F238E27FC236}">
                    <a16:creationId xmlns:a16="http://schemas.microsoft.com/office/drawing/2014/main" id="{E607298D-E175-48A5-A33A-EA3F3D18DA77}"/>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 name="Line 232">
                <a:extLst>
                  <a:ext uri="{FF2B5EF4-FFF2-40B4-BE49-F238E27FC236}">
                    <a16:creationId xmlns:a16="http://schemas.microsoft.com/office/drawing/2014/main" id="{0FAA0CC8-295F-4B9B-B166-E4B110C248D5}"/>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 name="Line 234">
                <a:extLst>
                  <a:ext uri="{FF2B5EF4-FFF2-40B4-BE49-F238E27FC236}">
                    <a16:creationId xmlns:a16="http://schemas.microsoft.com/office/drawing/2014/main" id="{4493DE9E-1A3C-4216-A905-5CE9F01FBC07}"/>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8" name="Line 236">
                <a:extLst>
                  <a:ext uri="{FF2B5EF4-FFF2-40B4-BE49-F238E27FC236}">
                    <a16:creationId xmlns:a16="http://schemas.microsoft.com/office/drawing/2014/main" id="{E100301F-2319-48F1-A1A3-E09EC4730B90}"/>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 name="Line 238">
                <a:extLst>
                  <a:ext uri="{FF2B5EF4-FFF2-40B4-BE49-F238E27FC236}">
                    <a16:creationId xmlns:a16="http://schemas.microsoft.com/office/drawing/2014/main" id="{9F8D59B2-ACFC-405B-B947-0133413A5A3E}"/>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 name="Line 240">
                <a:extLst>
                  <a:ext uri="{FF2B5EF4-FFF2-40B4-BE49-F238E27FC236}">
                    <a16:creationId xmlns:a16="http://schemas.microsoft.com/office/drawing/2014/main" id="{30CEAC1C-E022-4CB8-9B0E-B5EE235D01F3}"/>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 name="Line 244">
                <a:extLst>
                  <a:ext uri="{FF2B5EF4-FFF2-40B4-BE49-F238E27FC236}">
                    <a16:creationId xmlns:a16="http://schemas.microsoft.com/office/drawing/2014/main" id="{A7A0483A-9ABA-4F80-BBB6-8A08854B3EF2}"/>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 name="Line 246">
                <a:extLst>
                  <a:ext uri="{FF2B5EF4-FFF2-40B4-BE49-F238E27FC236}">
                    <a16:creationId xmlns:a16="http://schemas.microsoft.com/office/drawing/2014/main" id="{9FA55C8A-1A8D-4E17-92C1-9D045E90F05D}"/>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 name="Line 250">
                <a:extLst>
                  <a:ext uri="{FF2B5EF4-FFF2-40B4-BE49-F238E27FC236}">
                    <a16:creationId xmlns:a16="http://schemas.microsoft.com/office/drawing/2014/main" id="{FD539FF3-BCFE-44CE-9E2D-E0E82F6CB82E}"/>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 name="Line 252">
                <a:extLst>
                  <a:ext uri="{FF2B5EF4-FFF2-40B4-BE49-F238E27FC236}">
                    <a16:creationId xmlns:a16="http://schemas.microsoft.com/office/drawing/2014/main" id="{3C9C8295-A03F-455E-8D76-400FA48B51DE}"/>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 name="Line 254">
                <a:extLst>
                  <a:ext uri="{FF2B5EF4-FFF2-40B4-BE49-F238E27FC236}">
                    <a16:creationId xmlns:a16="http://schemas.microsoft.com/office/drawing/2014/main" id="{486881BE-152B-4956-BDB8-07DC36BCFBA0}"/>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 name="Line 256">
                <a:extLst>
                  <a:ext uri="{FF2B5EF4-FFF2-40B4-BE49-F238E27FC236}">
                    <a16:creationId xmlns:a16="http://schemas.microsoft.com/office/drawing/2014/main" id="{6DE2C0B4-97C2-48DE-8865-FB25A6FD79E5}"/>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 name="Line 258">
                <a:extLst>
                  <a:ext uri="{FF2B5EF4-FFF2-40B4-BE49-F238E27FC236}">
                    <a16:creationId xmlns:a16="http://schemas.microsoft.com/office/drawing/2014/main" id="{5FBF2699-33DD-4796-97AF-7152139ADBEC}"/>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 name="Line 260">
                <a:extLst>
                  <a:ext uri="{FF2B5EF4-FFF2-40B4-BE49-F238E27FC236}">
                    <a16:creationId xmlns:a16="http://schemas.microsoft.com/office/drawing/2014/main" id="{1C6261CF-E54F-49B9-BC84-59EA48934B17}"/>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 name="Line 262">
                <a:extLst>
                  <a:ext uri="{FF2B5EF4-FFF2-40B4-BE49-F238E27FC236}">
                    <a16:creationId xmlns:a16="http://schemas.microsoft.com/office/drawing/2014/main" id="{5D15D2CC-50A7-42FC-8D7F-C804AFE18997}"/>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0" name="Line 264">
                <a:extLst>
                  <a:ext uri="{FF2B5EF4-FFF2-40B4-BE49-F238E27FC236}">
                    <a16:creationId xmlns:a16="http://schemas.microsoft.com/office/drawing/2014/main" id="{4ED4E6BA-3735-46A7-867D-7F3F51CBCD0C}"/>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1" name="Line 266">
                <a:extLst>
                  <a:ext uri="{FF2B5EF4-FFF2-40B4-BE49-F238E27FC236}">
                    <a16:creationId xmlns:a16="http://schemas.microsoft.com/office/drawing/2014/main" id="{3862A41B-C006-4B65-90D7-9C2F687CA111}"/>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2" name="Line 268">
                <a:extLst>
                  <a:ext uri="{FF2B5EF4-FFF2-40B4-BE49-F238E27FC236}">
                    <a16:creationId xmlns:a16="http://schemas.microsoft.com/office/drawing/2014/main" id="{6E11108E-EB91-485A-973E-FBAED050CE0D}"/>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3" name="Line 270">
                <a:extLst>
                  <a:ext uri="{FF2B5EF4-FFF2-40B4-BE49-F238E27FC236}">
                    <a16:creationId xmlns:a16="http://schemas.microsoft.com/office/drawing/2014/main" id="{8ECC69CC-2E5D-48A1-8169-E871F9E3F072}"/>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4" name="Line 272">
                <a:extLst>
                  <a:ext uri="{FF2B5EF4-FFF2-40B4-BE49-F238E27FC236}">
                    <a16:creationId xmlns:a16="http://schemas.microsoft.com/office/drawing/2014/main" id="{C1A90C61-B2C9-4F09-BB2E-93BF0BDDF93E}"/>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5" name="Line 274">
                <a:extLst>
                  <a:ext uri="{FF2B5EF4-FFF2-40B4-BE49-F238E27FC236}">
                    <a16:creationId xmlns:a16="http://schemas.microsoft.com/office/drawing/2014/main" id="{BB68AAB4-8D4F-4757-8116-BFB22F2ACCE4}"/>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6" name="Line 276">
                <a:extLst>
                  <a:ext uri="{FF2B5EF4-FFF2-40B4-BE49-F238E27FC236}">
                    <a16:creationId xmlns:a16="http://schemas.microsoft.com/office/drawing/2014/main" id="{2D5511C0-9CEF-4F70-8054-797FBD483BD0}"/>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7" name="Line 278">
                <a:extLst>
                  <a:ext uri="{FF2B5EF4-FFF2-40B4-BE49-F238E27FC236}">
                    <a16:creationId xmlns:a16="http://schemas.microsoft.com/office/drawing/2014/main" id="{21987BD8-A143-4D72-81AD-7B81572CFAB3}"/>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8" name="Line 256">
                <a:extLst>
                  <a:ext uri="{FF2B5EF4-FFF2-40B4-BE49-F238E27FC236}">
                    <a16:creationId xmlns:a16="http://schemas.microsoft.com/office/drawing/2014/main" id="{E5156AC1-71A4-42A7-BABE-76D6F764C7A7}"/>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9" name="Line 234">
                <a:extLst>
                  <a:ext uri="{FF2B5EF4-FFF2-40B4-BE49-F238E27FC236}">
                    <a16:creationId xmlns:a16="http://schemas.microsoft.com/office/drawing/2014/main" id="{AD35C812-EC5C-402E-8D80-62A34413D4A7}"/>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3" name="Content Placeholder 2">
            <a:extLst>
              <a:ext uri="{FF2B5EF4-FFF2-40B4-BE49-F238E27FC236}">
                <a16:creationId xmlns:a16="http://schemas.microsoft.com/office/drawing/2014/main" id="{DC389B5C-A374-46FA-89AC-805B0EEC7969}"/>
              </a:ext>
            </a:extLst>
          </p:cNvPr>
          <p:cNvSpPr>
            <a:spLocks noGrp="1"/>
          </p:cNvSpPr>
          <p:nvPr>
            <p:ph idx="1" hasCustomPrompt="1"/>
          </p:nvPr>
        </p:nvSpPr>
        <p:spPr bwMode="black">
          <a:xfrm>
            <a:off x="571500" y="1531939"/>
            <a:ext cx="11048400" cy="4564800"/>
          </a:xfrm>
          <a:prstGeom prst="rect">
            <a:avLst/>
          </a:prstGeom>
        </p:spPr>
        <p:txBody>
          <a:bodyPr/>
          <a:lstStyle>
            <a:lvl1pPr marL="0" indent="0">
              <a:buNone/>
              <a:defRPr>
                <a:solidFill>
                  <a:schemeClr val="tx2"/>
                </a:solidFill>
              </a:defRPr>
            </a:lvl1pPr>
            <a:lvl2pPr marL="180000">
              <a:buClr>
                <a:schemeClr val="tx2"/>
              </a:buClr>
              <a:defRPr>
                <a:solidFill>
                  <a:schemeClr val="tx2"/>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Niveau</a:t>
            </a:r>
            <a:r>
              <a:rPr lang="en-US" dirty="0"/>
              <a:t> 1</a:t>
            </a:r>
          </a:p>
          <a:p>
            <a:pPr lvl="1"/>
            <a:r>
              <a:rPr lang="en-US" dirty="0" err="1"/>
              <a:t>Niveau</a:t>
            </a:r>
            <a:r>
              <a:rPr lang="en-US" dirty="0"/>
              <a:t> 2</a:t>
            </a:r>
          </a:p>
        </p:txBody>
      </p:sp>
      <p:sp>
        <p:nvSpPr>
          <p:cNvPr id="7" name="Footer Placeholder 6">
            <a:extLst>
              <a:ext uri="{FF2B5EF4-FFF2-40B4-BE49-F238E27FC236}">
                <a16:creationId xmlns:a16="http://schemas.microsoft.com/office/drawing/2014/main" id="{B2B1BA5E-282E-469B-8A36-ED8EC1EA1ED7}"/>
              </a:ext>
            </a:extLst>
          </p:cNvPr>
          <p:cNvSpPr>
            <a:spLocks noGrp="1"/>
          </p:cNvSpPr>
          <p:nvPr>
            <p:ph type="ftr" sz="quarter" idx="10"/>
          </p:nvPr>
        </p:nvSpPr>
        <p:spPr bwMode="black"/>
        <p:txBody>
          <a:bodyPr/>
          <a:lstStyle/>
          <a:p>
            <a:r>
              <a:rPr lang="en-GB" dirty="0" err="1"/>
              <a:t>Titel</a:t>
            </a:r>
            <a:r>
              <a:rPr lang="en-GB" dirty="0"/>
              <a:t> van je </a:t>
            </a:r>
            <a:r>
              <a:rPr lang="en-GB" dirty="0" err="1"/>
              <a:t>presentatie</a:t>
            </a:r>
            <a:endParaRPr lang="en-GB" dirty="0"/>
          </a:p>
        </p:txBody>
      </p:sp>
      <p:sp>
        <p:nvSpPr>
          <p:cNvPr id="153" name="Slide Number Placeholder 152">
            <a:extLst>
              <a:ext uri="{FF2B5EF4-FFF2-40B4-BE49-F238E27FC236}">
                <a16:creationId xmlns:a16="http://schemas.microsoft.com/office/drawing/2014/main" id="{36E3B2CA-6AA2-46CE-AF8E-D4A073598E74}"/>
              </a:ext>
            </a:extLst>
          </p:cNvPr>
          <p:cNvSpPr>
            <a:spLocks noGrp="1"/>
          </p:cNvSpPr>
          <p:nvPr>
            <p:ph type="sldNum" sz="quarter" idx="11"/>
          </p:nvPr>
        </p:nvSpPr>
        <p:spPr bwMode="black"/>
        <p:txBody>
          <a:bodyPr/>
          <a:lstStyle/>
          <a:p>
            <a:fld id="{EEC0F82C-4994-47DA-8D9B-99D78D224F6D}" type="slidenum">
              <a:rPr lang="en-GB" smtClean="0"/>
              <a:pPr/>
              <a:t>‹nr.›</a:t>
            </a:fld>
            <a:endParaRPr lang="en-GB" dirty="0"/>
          </a:p>
        </p:txBody>
      </p:sp>
      <p:sp>
        <p:nvSpPr>
          <p:cNvPr id="155" name="Text Placeholder 3">
            <a:extLst>
              <a:ext uri="{FF2B5EF4-FFF2-40B4-BE49-F238E27FC236}">
                <a16:creationId xmlns:a16="http://schemas.microsoft.com/office/drawing/2014/main" id="{DF6AD37D-E8BC-4CDD-BFA9-469E11D4CA20}"/>
              </a:ext>
            </a:extLst>
          </p:cNvPr>
          <p:cNvSpPr txBox="1">
            <a:spLocks/>
          </p:cNvSpPr>
          <p:nvPr userDrawn="1"/>
        </p:nvSpPr>
        <p:spPr bwMode="gray">
          <a:xfrm>
            <a:off x="11047668" y="6285600"/>
            <a:ext cx="572400" cy="572400"/>
          </a:xfrm>
          <a:prstGeom prst="rect">
            <a:avLst/>
          </a:prstGeom>
          <a:blipFill>
            <a:blip r:embed="rId2"/>
            <a:stretch>
              <a:fillRect/>
            </a:stretch>
          </a:blipFill>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
        <p:nvSpPr>
          <p:cNvPr id="4" name="Title 3">
            <a:extLst>
              <a:ext uri="{FF2B5EF4-FFF2-40B4-BE49-F238E27FC236}">
                <a16:creationId xmlns:a16="http://schemas.microsoft.com/office/drawing/2014/main" id="{BE7D6050-2078-4E93-B4C4-47591C4F87CC}"/>
              </a:ext>
            </a:extLst>
          </p:cNvPr>
          <p:cNvSpPr>
            <a:spLocks noGrp="1"/>
          </p:cNvSpPr>
          <p:nvPr>
            <p:ph type="title" hasCustomPrompt="1"/>
          </p:nvPr>
        </p:nvSpPr>
        <p:spPr bwMode="black">
          <a:xfrm>
            <a:off x="571500" y="285752"/>
            <a:ext cx="11049000" cy="1238248"/>
          </a:xfrm>
        </p:spPr>
        <p:txBody>
          <a:bodyPr/>
          <a:lstStyle>
            <a:lvl1pPr>
              <a:defRPr>
                <a:solidFill>
                  <a:schemeClr val="tx2"/>
                </a:solidFill>
              </a:defRPr>
            </a:lvl1pPr>
          </a:lstStyle>
          <a:p>
            <a:r>
              <a:rPr lang="nl-NL" dirty="0"/>
              <a:t>Klik om de titel aan te passen</a:t>
            </a:r>
          </a:p>
        </p:txBody>
      </p:sp>
    </p:spTree>
    <p:extLst>
      <p:ext uri="{BB962C8B-B14F-4D97-AF65-F5344CB8AC3E}">
        <p14:creationId xmlns:p14="http://schemas.microsoft.com/office/powerpoint/2010/main" val="2628686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kstdia">
    <p:bg bwMode="gray">
      <p:bgRef idx="1001">
        <a:schemeClr val="bg1"/>
      </p:bgRef>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FEA9182-444B-47BE-8176-55B363FE1507}"/>
              </a:ext>
            </a:extLst>
          </p:cNvPr>
          <p:cNvSpPr>
            <a:spLocks noGrp="1"/>
          </p:cNvSpPr>
          <p:nvPr>
            <p:ph sz="quarter" idx="14" hasCustomPrompt="1"/>
          </p:nvPr>
        </p:nvSpPr>
        <p:spPr bwMode="gray">
          <a:xfrm>
            <a:off x="571500" y="1531939"/>
            <a:ext cx="110484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3" name="Footer Placeholder 2">
            <a:extLst>
              <a:ext uri="{FF2B5EF4-FFF2-40B4-BE49-F238E27FC236}">
                <a16:creationId xmlns:a16="http://schemas.microsoft.com/office/drawing/2014/main" id="{EC3FA214-7D25-4F33-80AA-CD7E73BCBBD2}"/>
              </a:ext>
            </a:extLst>
          </p:cNvPr>
          <p:cNvSpPr>
            <a:spLocks noGrp="1"/>
          </p:cNvSpPr>
          <p:nvPr>
            <p:ph type="ftr" sz="quarter" idx="15"/>
          </p:nvPr>
        </p:nvSpPr>
        <p:spPr bwMode="gray"/>
        <p:txBody>
          <a:bodyPr/>
          <a:lstStyle/>
          <a:p>
            <a:r>
              <a:rPr lang="en-GB"/>
              <a:t>Titel van je presentatie</a:t>
            </a:r>
            <a:endParaRPr lang="en-GB" dirty="0"/>
          </a:p>
        </p:txBody>
      </p:sp>
      <p:sp>
        <p:nvSpPr>
          <p:cNvPr id="7" name="Slide Number Placeholder 6">
            <a:extLst>
              <a:ext uri="{FF2B5EF4-FFF2-40B4-BE49-F238E27FC236}">
                <a16:creationId xmlns:a16="http://schemas.microsoft.com/office/drawing/2014/main" id="{7B36A311-11CE-4481-9A89-10E6CFA78B7F}"/>
              </a:ext>
            </a:extLst>
          </p:cNvPr>
          <p:cNvSpPr>
            <a:spLocks noGrp="1"/>
          </p:cNvSpPr>
          <p:nvPr>
            <p:ph type="sldNum" sz="quarter" idx="16"/>
          </p:nvPr>
        </p:nvSpPr>
        <p:spPr bwMode="gray"/>
        <p:txBody>
          <a:bodyPr/>
          <a:lstStyle/>
          <a:p>
            <a:fld id="{EEC0F82C-4994-47DA-8D9B-99D78D224F6D}" type="slidenum">
              <a:rPr lang="en-GB" smtClean="0"/>
              <a:pPr/>
              <a:t>‹nr.›</a:t>
            </a:fld>
            <a:endParaRPr lang="en-GB" dirty="0"/>
          </a:p>
        </p:txBody>
      </p:sp>
      <p:sp>
        <p:nvSpPr>
          <p:cNvPr id="2" name="Title 1">
            <a:extLst>
              <a:ext uri="{FF2B5EF4-FFF2-40B4-BE49-F238E27FC236}">
                <a16:creationId xmlns:a16="http://schemas.microsoft.com/office/drawing/2014/main" id="{4AA25600-7D57-4AB4-A7AD-82F3A45B726D}"/>
              </a:ext>
            </a:extLst>
          </p:cNvPr>
          <p:cNvSpPr>
            <a:spLocks noGrp="1"/>
          </p:cNvSpPr>
          <p:nvPr>
            <p:ph type="title" hasCustomPrompt="1"/>
          </p:nvPr>
        </p:nvSpPr>
        <p:spPr bwMode="gray">
          <a:xfrm>
            <a:off x="571500" y="285752"/>
            <a:ext cx="11049000" cy="1238248"/>
          </a:xfrm>
        </p:spPr>
        <p:txBody>
          <a:bodyPr/>
          <a:lstStyle>
            <a:lvl1pPr>
              <a:defRPr/>
            </a:lvl1pPr>
          </a:lstStyle>
          <a:p>
            <a:r>
              <a:rPr lang="nl-NL" dirty="0"/>
              <a:t>Klik om de titel aan te passen</a:t>
            </a:r>
          </a:p>
        </p:txBody>
      </p:sp>
    </p:spTree>
    <p:extLst>
      <p:ext uri="{BB962C8B-B14F-4D97-AF65-F5344CB8AC3E}">
        <p14:creationId xmlns:p14="http://schemas.microsoft.com/office/powerpoint/2010/main" val="2313532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koloms tekstdia">
    <p:spTree>
      <p:nvGrpSpPr>
        <p:cNvPr id="1" name=""/>
        <p:cNvGrpSpPr/>
        <p:nvPr/>
      </p:nvGrpSpPr>
      <p:grpSpPr>
        <a:xfrm>
          <a:off x="0" y="0"/>
          <a:ext cx="0" cy="0"/>
          <a:chOff x="0" y="0"/>
          <a:chExt cx="0" cy="0"/>
        </a:xfrm>
      </p:grpSpPr>
      <p:sp>
        <p:nvSpPr>
          <p:cNvPr id="10" name="Content Placeholder 8">
            <a:extLst>
              <a:ext uri="{FF2B5EF4-FFF2-40B4-BE49-F238E27FC236}">
                <a16:creationId xmlns:a16="http://schemas.microsoft.com/office/drawing/2014/main" id="{D250301E-BA37-4003-8372-4648E0A0F635}"/>
              </a:ext>
            </a:extLst>
          </p:cNvPr>
          <p:cNvSpPr>
            <a:spLocks noGrp="1"/>
          </p:cNvSpPr>
          <p:nvPr>
            <p:ph sz="quarter" idx="15" hasCustomPrompt="1"/>
          </p:nvPr>
        </p:nvSpPr>
        <p:spPr bwMode="gray">
          <a:xfrm>
            <a:off x="6238500" y="1531939"/>
            <a:ext cx="5382000" cy="4564800"/>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3" name="Footer Placeholder 2">
            <a:extLst>
              <a:ext uri="{FF2B5EF4-FFF2-40B4-BE49-F238E27FC236}">
                <a16:creationId xmlns:a16="http://schemas.microsoft.com/office/drawing/2014/main" id="{37EFEB26-60C1-458C-AEB2-4862977C0198}"/>
              </a:ext>
            </a:extLst>
          </p:cNvPr>
          <p:cNvSpPr>
            <a:spLocks noGrp="1"/>
          </p:cNvSpPr>
          <p:nvPr>
            <p:ph type="ftr" sz="quarter" idx="16"/>
          </p:nvPr>
        </p:nvSpPr>
        <p:spPr bwMode="gray"/>
        <p:txBody>
          <a:bodyPr/>
          <a:lstStyle/>
          <a:p>
            <a:r>
              <a:rPr lang="en-GB"/>
              <a:t>Titel van je presentatie</a:t>
            </a:r>
            <a:endParaRPr lang="en-GB" dirty="0"/>
          </a:p>
        </p:txBody>
      </p:sp>
      <p:sp>
        <p:nvSpPr>
          <p:cNvPr id="4" name="Slide Number Placeholder 3">
            <a:extLst>
              <a:ext uri="{FF2B5EF4-FFF2-40B4-BE49-F238E27FC236}">
                <a16:creationId xmlns:a16="http://schemas.microsoft.com/office/drawing/2014/main" id="{92117778-47BC-4BCE-8D2C-CF8E681EC6E8}"/>
              </a:ext>
            </a:extLst>
          </p:cNvPr>
          <p:cNvSpPr>
            <a:spLocks noGrp="1"/>
          </p:cNvSpPr>
          <p:nvPr>
            <p:ph type="sldNum" sz="quarter" idx="17"/>
          </p:nvPr>
        </p:nvSpPr>
        <p:spPr bwMode="gray"/>
        <p:txBody>
          <a:bodyPr/>
          <a:lstStyle/>
          <a:p>
            <a:fld id="{EEC0F82C-4994-47DA-8D9B-99D78D224F6D}" type="slidenum">
              <a:rPr lang="en-GB" smtClean="0"/>
              <a:pPr/>
              <a:t>‹nr.›</a:t>
            </a:fld>
            <a:endParaRPr lang="en-GB" dirty="0"/>
          </a:p>
        </p:txBody>
      </p:sp>
      <p:sp>
        <p:nvSpPr>
          <p:cNvPr id="156" name="Content Placeholder 8">
            <a:extLst>
              <a:ext uri="{FF2B5EF4-FFF2-40B4-BE49-F238E27FC236}">
                <a16:creationId xmlns:a16="http://schemas.microsoft.com/office/drawing/2014/main" id="{8C1E6B3E-1E73-45D6-8003-DABCF8722A4E}"/>
              </a:ext>
            </a:extLst>
          </p:cNvPr>
          <p:cNvSpPr>
            <a:spLocks noGrp="1"/>
          </p:cNvSpPr>
          <p:nvPr>
            <p:ph sz="quarter" idx="14" hasCustomPrompt="1"/>
          </p:nvPr>
        </p:nvSpPr>
        <p:spPr bwMode="gray">
          <a:xfrm>
            <a:off x="571499" y="1531939"/>
            <a:ext cx="53820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5" name="Title 4">
            <a:extLst>
              <a:ext uri="{FF2B5EF4-FFF2-40B4-BE49-F238E27FC236}">
                <a16:creationId xmlns:a16="http://schemas.microsoft.com/office/drawing/2014/main" id="{2F0A3DA3-E97C-4380-A0E1-2C679E9D286B}"/>
              </a:ext>
            </a:extLst>
          </p:cNvPr>
          <p:cNvSpPr>
            <a:spLocks noGrp="1"/>
          </p:cNvSpPr>
          <p:nvPr>
            <p:ph type="title" hasCustomPrompt="1"/>
          </p:nvPr>
        </p:nvSpPr>
        <p:spPr bwMode="gray">
          <a:xfrm>
            <a:off x="571500" y="285752"/>
            <a:ext cx="11049000" cy="1238248"/>
          </a:xfrm>
        </p:spPr>
        <p:txBody>
          <a:bodyPr/>
          <a:lstStyle>
            <a:lvl1pPr>
              <a:defRPr/>
            </a:lvl1pPr>
          </a:lstStyle>
          <a:p>
            <a:r>
              <a:rPr lang="nl-NL" dirty="0"/>
              <a:t>Klik om de titel aan te passen</a:t>
            </a:r>
          </a:p>
        </p:txBody>
      </p:sp>
    </p:spTree>
    <p:extLst>
      <p:ext uri="{BB962C8B-B14F-4D97-AF65-F5344CB8AC3E}">
        <p14:creationId xmlns:p14="http://schemas.microsoft.com/office/powerpoint/2010/main" val="189877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kst en grafiek">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A7B07FD-2A47-44DC-941F-7D6E14B47B72}"/>
              </a:ext>
            </a:extLst>
          </p:cNvPr>
          <p:cNvSpPr>
            <a:spLocks noGrp="1"/>
          </p:cNvSpPr>
          <p:nvPr>
            <p:ph type="ftr" sz="quarter" idx="15"/>
          </p:nvPr>
        </p:nvSpPr>
        <p:spPr bwMode="gray">
          <a:xfrm>
            <a:off x="855030" y="6280563"/>
            <a:ext cx="5097600" cy="577438"/>
          </a:xfrm>
        </p:spPr>
        <p:txBody>
          <a:bodyPr/>
          <a:lstStyle/>
          <a:p>
            <a:r>
              <a:rPr lang="en-GB" dirty="0" err="1"/>
              <a:t>Titel</a:t>
            </a:r>
            <a:r>
              <a:rPr lang="en-GB" dirty="0"/>
              <a:t> van je </a:t>
            </a:r>
            <a:r>
              <a:rPr lang="en-GB" dirty="0" err="1"/>
              <a:t>presentatie</a:t>
            </a:r>
            <a:endParaRPr lang="en-GB" dirty="0"/>
          </a:p>
        </p:txBody>
      </p:sp>
      <p:sp>
        <p:nvSpPr>
          <p:cNvPr id="7" name="Slide Number Placeholder 6">
            <a:extLst>
              <a:ext uri="{FF2B5EF4-FFF2-40B4-BE49-F238E27FC236}">
                <a16:creationId xmlns:a16="http://schemas.microsoft.com/office/drawing/2014/main" id="{D2A312C5-F3AA-4AF5-B3E4-A7A9125FC3DC}"/>
              </a:ext>
            </a:extLst>
          </p:cNvPr>
          <p:cNvSpPr>
            <a:spLocks noGrp="1"/>
          </p:cNvSpPr>
          <p:nvPr>
            <p:ph type="sldNum" sz="quarter" idx="16"/>
          </p:nvPr>
        </p:nvSpPr>
        <p:spPr bwMode="gray"/>
        <p:txBody>
          <a:bodyPr/>
          <a:lstStyle/>
          <a:p>
            <a:fld id="{EEC0F82C-4994-47DA-8D9B-99D78D224F6D}" type="slidenum">
              <a:rPr lang="en-GB" smtClean="0"/>
              <a:pPr/>
              <a:t>‹nr.›</a:t>
            </a:fld>
            <a:endParaRPr lang="en-GB" dirty="0"/>
          </a:p>
        </p:txBody>
      </p:sp>
      <p:sp>
        <p:nvSpPr>
          <p:cNvPr id="14" name="Content Placeholder 8">
            <a:extLst>
              <a:ext uri="{FF2B5EF4-FFF2-40B4-BE49-F238E27FC236}">
                <a16:creationId xmlns:a16="http://schemas.microsoft.com/office/drawing/2014/main" id="{A36F7D77-A527-4765-806C-7E9EA367F802}"/>
              </a:ext>
            </a:extLst>
          </p:cNvPr>
          <p:cNvSpPr>
            <a:spLocks noGrp="1"/>
          </p:cNvSpPr>
          <p:nvPr>
            <p:ph sz="quarter" idx="20" hasCustomPrompt="1"/>
          </p:nvPr>
        </p:nvSpPr>
        <p:spPr bwMode="gray">
          <a:xfrm>
            <a:off x="6238500" y="2082801"/>
            <a:ext cx="5382000" cy="4022724"/>
          </a:xfrm>
        </p:spPr>
        <p:txBody>
          <a:bodyPr/>
          <a:lstStyle>
            <a:lvl1pPr>
              <a:defRPr/>
            </a:lvl1pPr>
          </a:lstStyle>
          <a:p>
            <a:pPr lvl="0"/>
            <a:r>
              <a:rPr lang="en-US" dirty="0" err="1"/>
              <a:t>Plaats</a:t>
            </a:r>
            <a:r>
              <a:rPr lang="en-US" dirty="0"/>
              <a:t> </a:t>
            </a:r>
            <a:r>
              <a:rPr lang="en-US" dirty="0" err="1"/>
              <a:t>een</a:t>
            </a:r>
            <a:r>
              <a:rPr lang="en-US" dirty="0"/>
              <a:t> </a:t>
            </a:r>
            <a:r>
              <a:rPr lang="en-US" dirty="0" err="1"/>
              <a:t>grafiek</a:t>
            </a:r>
            <a:endParaRPr lang="en-GB" dirty="0"/>
          </a:p>
        </p:txBody>
      </p:sp>
      <p:sp>
        <p:nvSpPr>
          <p:cNvPr id="15" name="Text Placeholder 4">
            <a:extLst>
              <a:ext uri="{FF2B5EF4-FFF2-40B4-BE49-F238E27FC236}">
                <a16:creationId xmlns:a16="http://schemas.microsoft.com/office/drawing/2014/main" id="{0DB36431-83D4-48F2-97ED-9F7019816FE7}"/>
              </a:ext>
            </a:extLst>
          </p:cNvPr>
          <p:cNvSpPr>
            <a:spLocks noGrp="1"/>
          </p:cNvSpPr>
          <p:nvPr>
            <p:ph type="body" sz="quarter" idx="21" hasCustomPrompt="1"/>
          </p:nvPr>
        </p:nvSpPr>
        <p:spPr bwMode="gray">
          <a:xfrm>
            <a:off x="6238500" y="1524000"/>
            <a:ext cx="5382000" cy="279401"/>
          </a:xfrm>
          <a:prstGeom prst="rect">
            <a:avLst/>
          </a:prstGeom>
        </p:spPr>
        <p:txBody>
          <a:bodyPr anchor="b" anchorCtr="0">
            <a:noAutofit/>
          </a:bodyPr>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nl-NL" dirty="0"/>
              <a:t>Grafiek titel</a:t>
            </a:r>
          </a:p>
        </p:txBody>
      </p:sp>
      <p:sp>
        <p:nvSpPr>
          <p:cNvPr id="17" name="Content Placeholder 8">
            <a:extLst>
              <a:ext uri="{FF2B5EF4-FFF2-40B4-BE49-F238E27FC236}">
                <a16:creationId xmlns:a16="http://schemas.microsoft.com/office/drawing/2014/main" id="{C8910369-F871-4084-B502-2BC5FBED7866}"/>
              </a:ext>
            </a:extLst>
          </p:cNvPr>
          <p:cNvSpPr>
            <a:spLocks noGrp="1"/>
          </p:cNvSpPr>
          <p:nvPr>
            <p:ph sz="quarter" idx="14" hasCustomPrompt="1"/>
          </p:nvPr>
        </p:nvSpPr>
        <p:spPr bwMode="gray">
          <a:xfrm>
            <a:off x="571500" y="1531939"/>
            <a:ext cx="53820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2" name="Title 1">
            <a:extLst>
              <a:ext uri="{FF2B5EF4-FFF2-40B4-BE49-F238E27FC236}">
                <a16:creationId xmlns:a16="http://schemas.microsoft.com/office/drawing/2014/main" id="{08289F8E-BD02-4250-A781-11CED51F4F10}"/>
              </a:ext>
            </a:extLst>
          </p:cNvPr>
          <p:cNvSpPr>
            <a:spLocks noGrp="1"/>
          </p:cNvSpPr>
          <p:nvPr>
            <p:ph type="title" hasCustomPrompt="1"/>
          </p:nvPr>
        </p:nvSpPr>
        <p:spPr bwMode="gray">
          <a:xfrm>
            <a:off x="571500" y="285752"/>
            <a:ext cx="11049000" cy="1238248"/>
          </a:xfrm>
        </p:spPr>
        <p:txBody>
          <a:bodyPr/>
          <a:lstStyle>
            <a:lvl1pPr>
              <a:defRPr/>
            </a:lvl1pPr>
          </a:lstStyle>
          <a:p>
            <a:r>
              <a:rPr lang="nl-NL" dirty="0"/>
              <a:t>Klik om de titel aan te passen</a:t>
            </a:r>
          </a:p>
        </p:txBody>
      </p:sp>
    </p:spTree>
    <p:extLst>
      <p:ext uri="{BB962C8B-B14F-4D97-AF65-F5344CB8AC3E}">
        <p14:creationId xmlns:p14="http://schemas.microsoft.com/office/powerpoint/2010/main" val="2405304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ee grafieken">
    <p:bg bwMode="gray">
      <p:bgRef idx="1001">
        <a:schemeClr val="bg1"/>
      </p:bgRef>
    </p:bg>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9001A125-B315-4F5D-8645-0FE5ABB158C9}"/>
              </a:ext>
            </a:extLst>
          </p:cNvPr>
          <p:cNvSpPr>
            <a:spLocks noGrp="1"/>
          </p:cNvSpPr>
          <p:nvPr>
            <p:ph type="ftr" sz="quarter" idx="10"/>
          </p:nvPr>
        </p:nvSpPr>
        <p:spPr bwMode="gray"/>
        <p:txBody>
          <a:bodyPr/>
          <a:lstStyle/>
          <a:p>
            <a:r>
              <a:rPr lang="en-GB"/>
              <a:t>Titel van je presentatie</a:t>
            </a:r>
            <a:endParaRPr lang="en-GB" dirty="0"/>
          </a:p>
        </p:txBody>
      </p:sp>
      <p:sp>
        <p:nvSpPr>
          <p:cNvPr id="11" name="Slide Number Placeholder 10">
            <a:extLst>
              <a:ext uri="{FF2B5EF4-FFF2-40B4-BE49-F238E27FC236}">
                <a16:creationId xmlns:a16="http://schemas.microsoft.com/office/drawing/2014/main" id="{A24DDAEC-6BED-4D08-8CB9-CE7D70F3035B}"/>
              </a:ext>
            </a:extLst>
          </p:cNvPr>
          <p:cNvSpPr>
            <a:spLocks noGrp="1"/>
          </p:cNvSpPr>
          <p:nvPr>
            <p:ph type="sldNum" sz="quarter" idx="11"/>
          </p:nvPr>
        </p:nvSpPr>
        <p:spPr bwMode="gray"/>
        <p:txBody>
          <a:bodyPr/>
          <a:lstStyle/>
          <a:p>
            <a:fld id="{EEC0F82C-4994-47DA-8D9B-99D78D224F6D}" type="slidenum">
              <a:rPr lang="en-GB" smtClean="0"/>
              <a:pPr/>
              <a:t>‹nr.›</a:t>
            </a:fld>
            <a:endParaRPr lang="en-GB" dirty="0"/>
          </a:p>
        </p:txBody>
      </p:sp>
      <p:sp>
        <p:nvSpPr>
          <p:cNvPr id="13" name="Content Placeholder 8">
            <a:extLst>
              <a:ext uri="{FF2B5EF4-FFF2-40B4-BE49-F238E27FC236}">
                <a16:creationId xmlns:a16="http://schemas.microsoft.com/office/drawing/2014/main" id="{AFD0D768-D0D3-419F-A50A-348F13C0B056}"/>
              </a:ext>
            </a:extLst>
          </p:cNvPr>
          <p:cNvSpPr>
            <a:spLocks noGrp="1"/>
          </p:cNvSpPr>
          <p:nvPr>
            <p:ph sz="quarter" idx="18" hasCustomPrompt="1"/>
          </p:nvPr>
        </p:nvSpPr>
        <p:spPr bwMode="gray">
          <a:xfrm>
            <a:off x="571500" y="2082801"/>
            <a:ext cx="5382000" cy="4022724"/>
          </a:xfrm>
        </p:spPr>
        <p:txBody>
          <a:bodyPr/>
          <a:lstStyle>
            <a:lvl1pPr>
              <a:defRPr/>
            </a:lvl1pPr>
          </a:lstStyle>
          <a:p>
            <a:pPr lvl="0"/>
            <a:r>
              <a:rPr lang="en-US" dirty="0" err="1"/>
              <a:t>Plaats</a:t>
            </a:r>
            <a:r>
              <a:rPr lang="en-US" dirty="0"/>
              <a:t> </a:t>
            </a:r>
            <a:r>
              <a:rPr lang="en-US" dirty="0" err="1"/>
              <a:t>een</a:t>
            </a:r>
            <a:r>
              <a:rPr lang="en-US" dirty="0"/>
              <a:t> </a:t>
            </a:r>
            <a:r>
              <a:rPr lang="en-US" dirty="0" err="1"/>
              <a:t>grafiek</a:t>
            </a:r>
            <a:endParaRPr lang="en-GB" dirty="0"/>
          </a:p>
        </p:txBody>
      </p:sp>
      <p:sp>
        <p:nvSpPr>
          <p:cNvPr id="16" name="Text Placeholder 4">
            <a:extLst>
              <a:ext uri="{FF2B5EF4-FFF2-40B4-BE49-F238E27FC236}">
                <a16:creationId xmlns:a16="http://schemas.microsoft.com/office/drawing/2014/main" id="{ABCF25F6-53A3-44DB-9E7D-5B3F3AD76336}"/>
              </a:ext>
            </a:extLst>
          </p:cNvPr>
          <p:cNvSpPr>
            <a:spLocks noGrp="1"/>
          </p:cNvSpPr>
          <p:nvPr>
            <p:ph type="body" sz="quarter" idx="19" hasCustomPrompt="1"/>
          </p:nvPr>
        </p:nvSpPr>
        <p:spPr bwMode="gray">
          <a:xfrm>
            <a:off x="571500" y="1524000"/>
            <a:ext cx="5382000" cy="279401"/>
          </a:xfrm>
          <a:prstGeom prst="rect">
            <a:avLst/>
          </a:prstGeom>
        </p:spPr>
        <p:txBody>
          <a:bodyPr anchor="b" anchorCtr="0">
            <a:noAutofit/>
          </a:bodyPr>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nl-NL" dirty="0"/>
              <a:t>Grafiek titel</a:t>
            </a:r>
          </a:p>
        </p:txBody>
      </p:sp>
      <p:sp>
        <p:nvSpPr>
          <p:cNvPr id="307" name="Content Placeholder 8">
            <a:extLst>
              <a:ext uri="{FF2B5EF4-FFF2-40B4-BE49-F238E27FC236}">
                <a16:creationId xmlns:a16="http://schemas.microsoft.com/office/drawing/2014/main" id="{7F51DB44-8200-42CE-A1B8-585EFD8DA59E}"/>
              </a:ext>
            </a:extLst>
          </p:cNvPr>
          <p:cNvSpPr>
            <a:spLocks noGrp="1"/>
          </p:cNvSpPr>
          <p:nvPr>
            <p:ph sz="quarter" idx="20" hasCustomPrompt="1"/>
          </p:nvPr>
        </p:nvSpPr>
        <p:spPr bwMode="gray">
          <a:xfrm>
            <a:off x="6238500" y="2082801"/>
            <a:ext cx="5382000" cy="4022724"/>
          </a:xfrm>
        </p:spPr>
        <p:txBody>
          <a:bodyPr/>
          <a:lstStyle>
            <a:lvl1pPr>
              <a:defRPr/>
            </a:lvl1pPr>
          </a:lstStyle>
          <a:p>
            <a:pPr lvl="0"/>
            <a:r>
              <a:rPr lang="en-US" dirty="0" err="1"/>
              <a:t>Plaats</a:t>
            </a:r>
            <a:r>
              <a:rPr lang="en-US" dirty="0"/>
              <a:t> </a:t>
            </a:r>
            <a:r>
              <a:rPr lang="en-US" dirty="0" err="1"/>
              <a:t>een</a:t>
            </a:r>
            <a:r>
              <a:rPr lang="en-US" dirty="0"/>
              <a:t> </a:t>
            </a:r>
            <a:r>
              <a:rPr lang="en-US" dirty="0" err="1"/>
              <a:t>grafiek</a:t>
            </a:r>
            <a:endParaRPr lang="en-GB" dirty="0"/>
          </a:p>
        </p:txBody>
      </p:sp>
      <p:sp>
        <p:nvSpPr>
          <p:cNvPr id="308" name="Text Placeholder 4">
            <a:extLst>
              <a:ext uri="{FF2B5EF4-FFF2-40B4-BE49-F238E27FC236}">
                <a16:creationId xmlns:a16="http://schemas.microsoft.com/office/drawing/2014/main" id="{34E3C1CD-7C2A-481A-A775-75D68AF05AA0}"/>
              </a:ext>
            </a:extLst>
          </p:cNvPr>
          <p:cNvSpPr>
            <a:spLocks noGrp="1"/>
          </p:cNvSpPr>
          <p:nvPr>
            <p:ph type="body" sz="quarter" idx="21" hasCustomPrompt="1"/>
          </p:nvPr>
        </p:nvSpPr>
        <p:spPr bwMode="gray">
          <a:xfrm>
            <a:off x="6238500" y="1524000"/>
            <a:ext cx="5382000" cy="279401"/>
          </a:xfrm>
          <a:prstGeom prst="rect">
            <a:avLst/>
          </a:prstGeom>
        </p:spPr>
        <p:txBody>
          <a:bodyPr anchor="b" anchorCtr="0">
            <a:noAutofit/>
          </a:bodyPr>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nl-NL" dirty="0"/>
              <a:t>Grafiek titel</a:t>
            </a:r>
          </a:p>
        </p:txBody>
      </p:sp>
      <p:sp>
        <p:nvSpPr>
          <p:cNvPr id="3" name="Title 2">
            <a:extLst>
              <a:ext uri="{FF2B5EF4-FFF2-40B4-BE49-F238E27FC236}">
                <a16:creationId xmlns:a16="http://schemas.microsoft.com/office/drawing/2014/main" id="{4FB83375-8CF2-448C-A278-157A78CC6829}"/>
              </a:ext>
            </a:extLst>
          </p:cNvPr>
          <p:cNvSpPr>
            <a:spLocks noGrp="1"/>
          </p:cNvSpPr>
          <p:nvPr>
            <p:ph type="title" hasCustomPrompt="1"/>
          </p:nvPr>
        </p:nvSpPr>
        <p:spPr bwMode="gray">
          <a:xfrm>
            <a:off x="571500" y="285752"/>
            <a:ext cx="11049000" cy="1238248"/>
          </a:xfrm>
        </p:spPr>
        <p:txBody>
          <a:bodyPr/>
          <a:lstStyle>
            <a:lvl1pPr>
              <a:defRPr/>
            </a:lvl1pPr>
          </a:lstStyle>
          <a:p>
            <a:r>
              <a:rPr lang="nl-NL" dirty="0"/>
              <a:t>Klik om de titel aan te passen</a:t>
            </a:r>
          </a:p>
        </p:txBody>
      </p:sp>
    </p:spTree>
    <p:extLst>
      <p:ext uri="{BB962C8B-B14F-4D97-AF65-F5344CB8AC3E}">
        <p14:creationId xmlns:p14="http://schemas.microsoft.com/office/powerpoint/2010/main" val="2447057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Grote grafiek">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E7039D21-6BD7-4B18-8F51-A95A05F74347}"/>
              </a:ext>
            </a:extLst>
          </p:cNvPr>
          <p:cNvSpPr>
            <a:spLocks noGrp="1"/>
          </p:cNvSpPr>
          <p:nvPr>
            <p:ph type="ftr" sz="quarter" idx="14"/>
          </p:nvPr>
        </p:nvSpPr>
        <p:spPr bwMode="gray"/>
        <p:txBody>
          <a:bodyPr/>
          <a:lstStyle/>
          <a:p>
            <a:r>
              <a:rPr lang="en-GB"/>
              <a:t>Titel van je presentatie</a:t>
            </a:r>
            <a:endParaRPr lang="en-GB" dirty="0"/>
          </a:p>
        </p:txBody>
      </p:sp>
      <p:sp>
        <p:nvSpPr>
          <p:cNvPr id="8" name="Slide Number Placeholder 7">
            <a:extLst>
              <a:ext uri="{FF2B5EF4-FFF2-40B4-BE49-F238E27FC236}">
                <a16:creationId xmlns:a16="http://schemas.microsoft.com/office/drawing/2014/main" id="{DA638C78-F9AE-4C9E-B297-E08CDF139837}"/>
              </a:ext>
            </a:extLst>
          </p:cNvPr>
          <p:cNvSpPr>
            <a:spLocks noGrp="1"/>
          </p:cNvSpPr>
          <p:nvPr>
            <p:ph type="sldNum" sz="quarter" idx="15"/>
          </p:nvPr>
        </p:nvSpPr>
        <p:spPr bwMode="gray"/>
        <p:txBody>
          <a:bodyPr/>
          <a:lstStyle/>
          <a:p>
            <a:fld id="{EEC0F82C-4994-47DA-8D9B-99D78D224F6D}" type="slidenum">
              <a:rPr lang="en-GB" smtClean="0"/>
              <a:pPr/>
              <a:t>‹nr.›</a:t>
            </a:fld>
            <a:endParaRPr lang="en-GB" dirty="0"/>
          </a:p>
        </p:txBody>
      </p:sp>
      <p:sp>
        <p:nvSpPr>
          <p:cNvPr id="10" name="Content Placeholder 8">
            <a:extLst>
              <a:ext uri="{FF2B5EF4-FFF2-40B4-BE49-F238E27FC236}">
                <a16:creationId xmlns:a16="http://schemas.microsoft.com/office/drawing/2014/main" id="{902815B5-B9FC-4D7B-BDA5-ED87B5F909DF}"/>
              </a:ext>
            </a:extLst>
          </p:cNvPr>
          <p:cNvSpPr>
            <a:spLocks noGrp="1"/>
          </p:cNvSpPr>
          <p:nvPr>
            <p:ph sz="quarter" idx="17" hasCustomPrompt="1"/>
          </p:nvPr>
        </p:nvSpPr>
        <p:spPr bwMode="gray">
          <a:xfrm>
            <a:off x="571500" y="2082801"/>
            <a:ext cx="11048400" cy="4022724"/>
          </a:xfrm>
        </p:spPr>
        <p:txBody>
          <a:bodyPr/>
          <a:lstStyle>
            <a:lvl1pPr>
              <a:defRPr/>
            </a:lvl1pPr>
          </a:lstStyle>
          <a:p>
            <a:pPr lvl="0"/>
            <a:r>
              <a:rPr lang="en-US" dirty="0" err="1"/>
              <a:t>Plaats</a:t>
            </a:r>
            <a:r>
              <a:rPr lang="en-US" dirty="0"/>
              <a:t> </a:t>
            </a:r>
            <a:r>
              <a:rPr lang="en-US" dirty="0" err="1"/>
              <a:t>een</a:t>
            </a:r>
            <a:r>
              <a:rPr lang="en-US" dirty="0"/>
              <a:t> </a:t>
            </a:r>
            <a:r>
              <a:rPr lang="en-US" dirty="0" err="1"/>
              <a:t>grafiek</a:t>
            </a:r>
            <a:endParaRPr lang="en-GB" dirty="0"/>
          </a:p>
        </p:txBody>
      </p:sp>
      <p:sp>
        <p:nvSpPr>
          <p:cNvPr id="11" name="Text Placeholder 4">
            <a:extLst>
              <a:ext uri="{FF2B5EF4-FFF2-40B4-BE49-F238E27FC236}">
                <a16:creationId xmlns:a16="http://schemas.microsoft.com/office/drawing/2014/main" id="{65B5C579-587C-424F-9243-9F0D38BD7F36}"/>
              </a:ext>
            </a:extLst>
          </p:cNvPr>
          <p:cNvSpPr>
            <a:spLocks noGrp="1"/>
          </p:cNvSpPr>
          <p:nvPr>
            <p:ph type="body" sz="quarter" idx="3" hasCustomPrompt="1"/>
          </p:nvPr>
        </p:nvSpPr>
        <p:spPr bwMode="gray">
          <a:xfrm>
            <a:off x="571500" y="1524000"/>
            <a:ext cx="11048400" cy="279401"/>
          </a:xfrm>
          <a:prstGeom prst="rect">
            <a:avLst/>
          </a:prstGeom>
        </p:spPr>
        <p:txBody>
          <a:bodyPr anchor="b" anchorCtr="0">
            <a:noAutofit/>
          </a:bodyPr>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nl-NL" dirty="0"/>
              <a:t>Grafiek titel</a:t>
            </a:r>
          </a:p>
        </p:txBody>
      </p:sp>
      <p:sp>
        <p:nvSpPr>
          <p:cNvPr id="2" name="Title 1">
            <a:extLst>
              <a:ext uri="{FF2B5EF4-FFF2-40B4-BE49-F238E27FC236}">
                <a16:creationId xmlns:a16="http://schemas.microsoft.com/office/drawing/2014/main" id="{786CFA78-780E-4CF9-9467-DDA4FF5019A0}"/>
              </a:ext>
            </a:extLst>
          </p:cNvPr>
          <p:cNvSpPr>
            <a:spLocks noGrp="1"/>
          </p:cNvSpPr>
          <p:nvPr>
            <p:ph type="title" hasCustomPrompt="1"/>
          </p:nvPr>
        </p:nvSpPr>
        <p:spPr bwMode="gray">
          <a:xfrm>
            <a:off x="571500" y="285752"/>
            <a:ext cx="11049000" cy="1238248"/>
          </a:xfrm>
        </p:spPr>
        <p:txBody>
          <a:bodyPr/>
          <a:lstStyle>
            <a:lvl1pPr>
              <a:defRPr/>
            </a:lvl1pPr>
          </a:lstStyle>
          <a:p>
            <a:r>
              <a:rPr lang="nl-NL" dirty="0"/>
              <a:t>Klik om de titel aan te passen</a:t>
            </a:r>
          </a:p>
        </p:txBody>
      </p:sp>
    </p:spTree>
    <p:extLst>
      <p:ext uri="{BB962C8B-B14F-4D97-AF65-F5344CB8AC3E}">
        <p14:creationId xmlns:p14="http://schemas.microsoft.com/office/powerpoint/2010/main" val="3978036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7E102CFF-8F67-4F7D-B731-D293C177D0BC}" type="datetimeFigureOut">
              <a:rPr lang="nl-NL" smtClean="0"/>
              <a:t>4-9-2023</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6D408B47-6DFB-4FD6-9592-C77F8EFC71EA}" type="slidenum">
              <a:rPr lang="nl-NL" smtClean="0"/>
              <a:t>‹nr.›</a:t>
            </a:fld>
            <a:endParaRPr lang="nl-NL"/>
          </a:p>
        </p:txBody>
      </p:sp>
    </p:spTree>
    <p:extLst>
      <p:ext uri="{BB962C8B-B14F-4D97-AF65-F5344CB8AC3E}">
        <p14:creationId xmlns:p14="http://schemas.microsoft.com/office/powerpoint/2010/main" val="4194140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kst met afbeelding">
    <p:bg>
      <p:bgPr>
        <a:solidFill>
          <a:schemeClr val="bg1"/>
        </a:solidFill>
        <a:effectLst/>
      </p:bgPr>
    </p:bg>
    <p:spTree>
      <p:nvGrpSpPr>
        <p:cNvPr id="1" name=""/>
        <p:cNvGrpSpPr/>
        <p:nvPr/>
      </p:nvGrpSpPr>
      <p:grpSpPr>
        <a:xfrm>
          <a:off x="0" y="0"/>
          <a:ext cx="0" cy="0"/>
          <a:chOff x="0" y="0"/>
          <a:chExt cx="0" cy="0"/>
        </a:xfrm>
      </p:grpSpPr>
      <p:sp>
        <p:nvSpPr>
          <p:cNvPr id="163" name="Text Placeholder 3">
            <a:extLst>
              <a:ext uri="{FF2B5EF4-FFF2-40B4-BE49-F238E27FC236}">
                <a16:creationId xmlns:a16="http://schemas.microsoft.com/office/drawing/2014/main" id="{BFF98558-5884-4779-A660-F7338CAAF7CE}"/>
              </a:ext>
            </a:extLst>
          </p:cNvPr>
          <p:cNvSpPr txBox="1">
            <a:spLocks/>
          </p:cNvSpPr>
          <p:nvPr userDrawn="1"/>
        </p:nvSpPr>
        <p:spPr bwMode="gray">
          <a:xfrm>
            <a:off x="11047668" y="6285600"/>
            <a:ext cx="572400" cy="572400"/>
          </a:xfrm>
          <a:prstGeom prst="rect">
            <a:avLst/>
          </a:prstGeom>
          <a:blipFill>
            <a:blip r:embed="rId2"/>
            <a:stretch>
              <a:fillRect/>
            </a:stretch>
          </a:blipFill>
          <a:ln>
            <a:solidFill>
              <a:srgbClr val="0078D2"/>
            </a:solidFill>
          </a:ln>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
        <p:nvSpPr>
          <p:cNvPr id="164" name="Picture Placeholder 163">
            <a:extLst>
              <a:ext uri="{FF2B5EF4-FFF2-40B4-BE49-F238E27FC236}">
                <a16:creationId xmlns:a16="http://schemas.microsoft.com/office/drawing/2014/main" id="{A606E928-CA9F-41D1-907A-E43074D18D69}"/>
              </a:ext>
            </a:extLst>
          </p:cNvPr>
          <p:cNvSpPr>
            <a:spLocks noGrp="1"/>
          </p:cNvSpPr>
          <p:nvPr>
            <p:ph type="pic" sz="quarter" idx="17" hasCustomPrompt="1"/>
          </p:nvPr>
        </p:nvSpPr>
        <p:spPr bwMode="gray">
          <a:xfrm>
            <a:off x="6234000" y="3"/>
            <a:ext cx="5958000" cy="6857995"/>
          </a:xfrm>
          <a:custGeom>
            <a:avLst/>
            <a:gdLst>
              <a:gd name="connsiteX0" fmla="*/ 0 w 5958000"/>
              <a:gd name="connsiteY0" fmla="*/ 0 h 6857995"/>
              <a:gd name="connsiteX1" fmla="*/ 5958000 w 5958000"/>
              <a:gd name="connsiteY1" fmla="*/ 0 h 6857995"/>
              <a:gd name="connsiteX2" fmla="*/ 5958000 w 5958000"/>
              <a:gd name="connsiteY2" fmla="*/ 6857995 h 6857995"/>
              <a:gd name="connsiteX3" fmla="*/ 5386068 w 5958000"/>
              <a:gd name="connsiteY3" fmla="*/ 6857995 h 6857995"/>
              <a:gd name="connsiteX4" fmla="*/ 5386068 w 5958000"/>
              <a:gd name="connsiteY4" fmla="*/ 6285596 h 6857995"/>
              <a:gd name="connsiteX5" fmla="*/ 4813668 w 5958000"/>
              <a:gd name="connsiteY5" fmla="*/ 6285596 h 6857995"/>
              <a:gd name="connsiteX6" fmla="*/ 4813668 w 5958000"/>
              <a:gd name="connsiteY6" fmla="*/ 6857995 h 6857995"/>
              <a:gd name="connsiteX7" fmla="*/ 0 w 5958000"/>
              <a:gd name="connsiteY7" fmla="*/ 6857995 h 685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58000" h="6857995">
                <a:moveTo>
                  <a:pt x="0" y="0"/>
                </a:moveTo>
                <a:lnTo>
                  <a:pt x="5958000" y="0"/>
                </a:lnTo>
                <a:lnTo>
                  <a:pt x="5958000" y="6857995"/>
                </a:lnTo>
                <a:lnTo>
                  <a:pt x="5386068" y="6857995"/>
                </a:lnTo>
                <a:lnTo>
                  <a:pt x="5386068" y="6285596"/>
                </a:lnTo>
                <a:lnTo>
                  <a:pt x="4813668" y="6285596"/>
                </a:lnTo>
                <a:lnTo>
                  <a:pt x="4813668" y="6857995"/>
                </a:lnTo>
                <a:lnTo>
                  <a:pt x="0" y="6857995"/>
                </a:lnTo>
                <a:close/>
              </a:path>
            </a:pathLst>
          </a:custGeom>
          <a:solidFill>
            <a:srgbClr val="CCCCCC"/>
          </a:solidFill>
        </p:spPr>
        <p:txBody>
          <a:bodyPr wrap="square" lIns="0" tIns="0" rIns="0" bIns="1476000" anchor="ctr" anchorCtr="0">
            <a:noAutofit/>
          </a:bodyPr>
          <a:lstStyle>
            <a:lvl1pPr marL="0" indent="0" algn="ctr">
              <a:spcAft>
                <a:spcPts val="0"/>
              </a:spcAft>
              <a:buNone/>
              <a:defRPr/>
            </a:lvl1pPr>
          </a:lstStyle>
          <a:p>
            <a:r>
              <a:rPr lang="nl-NL" dirty="0"/>
              <a:t>Klik om foto toe te voegen.</a:t>
            </a:r>
            <a:br>
              <a:rPr lang="nl-NL" dirty="0"/>
            </a:br>
            <a:endParaRPr lang="nl-NL" dirty="0"/>
          </a:p>
        </p:txBody>
      </p:sp>
      <p:sp>
        <p:nvSpPr>
          <p:cNvPr id="19" name="Content Placeholder 8">
            <a:extLst>
              <a:ext uri="{FF2B5EF4-FFF2-40B4-BE49-F238E27FC236}">
                <a16:creationId xmlns:a16="http://schemas.microsoft.com/office/drawing/2014/main" id="{6962ED52-3B89-4B31-B08C-CFF4417F8A1A}"/>
              </a:ext>
            </a:extLst>
          </p:cNvPr>
          <p:cNvSpPr>
            <a:spLocks noGrp="1"/>
          </p:cNvSpPr>
          <p:nvPr>
            <p:ph sz="quarter" idx="14" hasCustomPrompt="1"/>
          </p:nvPr>
        </p:nvSpPr>
        <p:spPr bwMode="gray">
          <a:xfrm>
            <a:off x="571500" y="1531939"/>
            <a:ext cx="5382000" cy="4573586"/>
          </a:xfrm>
        </p:spPr>
        <p:txBody>
          <a:bodyPr/>
          <a:lstStyle>
            <a:lvl1pPr>
              <a:defRPr/>
            </a:lvl1pPr>
            <a:lvl2pPr>
              <a:defRPr/>
            </a:lvl2pPr>
            <a:lvl3pPr>
              <a:defRPr/>
            </a:lvl3pPr>
            <a:lvl4pPr>
              <a:defRPr/>
            </a:lvl4pPr>
            <a:lvl5pPr>
              <a:defRPr/>
            </a:lvl5pPr>
          </a:lstStyle>
          <a:p>
            <a:pPr lvl="0"/>
            <a:r>
              <a:rPr lang="en-US" dirty="0" err="1"/>
              <a:t>Niveau</a:t>
            </a:r>
            <a:r>
              <a:rPr lang="en-US" dirty="0"/>
              <a:t> 1</a:t>
            </a:r>
          </a:p>
          <a:p>
            <a:pPr lvl="1"/>
            <a:r>
              <a:rPr lang="en-US" dirty="0" err="1"/>
              <a:t>Niveau</a:t>
            </a:r>
            <a:r>
              <a:rPr lang="en-US" dirty="0"/>
              <a:t> 2</a:t>
            </a:r>
          </a:p>
          <a:p>
            <a:pPr lvl="2"/>
            <a:r>
              <a:rPr lang="en-US" dirty="0" err="1"/>
              <a:t>Niveau</a:t>
            </a:r>
            <a:r>
              <a:rPr lang="en-US" dirty="0"/>
              <a:t> 3</a:t>
            </a:r>
          </a:p>
          <a:p>
            <a:pPr lvl="3"/>
            <a:r>
              <a:rPr lang="en-US" dirty="0" err="1"/>
              <a:t>Niveau</a:t>
            </a:r>
            <a:r>
              <a:rPr lang="en-US" dirty="0"/>
              <a:t> 4</a:t>
            </a:r>
          </a:p>
          <a:p>
            <a:pPr lvl="4"/>
            <a:r>
              <a:rPr lang="en-US" dirty="0" err="1"/>
              <a:t>Niveau</a:t>
            </a:r>
            <a:r>
              <a:rPr lang="en-US" dirty="0"/>
              <a:t> 5</a:t>
            </a:r>
            <a:endParaRPr lang="en-GB" dirty="0"/>
          </a:p>
        </p:txBody>
      </p:sp>
      <p:sp>
        <p:nvSpPr>
          <p:cNvPr id="3" name="Title 2">
            <a:extLst>
              <a:ext uri="{FF2B5EF4-FFF2-40B4-BE49-F238E27FC236}">
                <a16:creationId xmlns:a16="http://schemas.microsoft.com/office/drawing/2014/main" id="{29D07D11-4859-4E21-964B-B61752A83EF5}"/>
              </a:ext>
            </a:extLst>
          </p:cNvPr>
          <p:cNvSpPr>
            <a:spLocks noGrp="1"/>
          </p:cNvSpPr>
          <p:nvPr>
            <p:ph type="title" hasCustomPrompt="1"/>
          </p:nvPr>
        </p:nvSpPr>
        <p:spPr bwMode="gray">
          <a:xfrm>
            <a:off x="571500" y="285752"/>
            <a:ext cx="5382000" cy="1238248"/>
          </a:xfrm>
        </p:spPr>
        <p:txBody>
          <a:bodyPr/>
          <a:lstStyle>
            <a:lvl1pPr>
              <a:defRPr/>
            </a:lvl1pPr>
          </a:lstStyle>
          <a:p>
            <a:r>
              <a:rPr lang="nl-NL" dirty="0"/>
              <a:t>Klik om de titel aan te passen</a:t>
            </a:r>
          </a:p>
        </p:txBody>
      </p:sp>
      <p:sp>
        <p:nvSpPr>
          <p:cNvPr id="4" name="Footer Placeholder 3">
            <a:extLst>
              <a:ext uri="{FF2B5EF4-FFF2-40B4-BE49-F238E27FC236}">
                <a16:creationId xmlns:a16="http://schemas.microsoft.com/office/drawing/2014/main" id="{BCE21273-48D4-4CD3-97E4-B10DD76EAD5C}"/>
              </a:ext>
            </a:extLst>
          </p:cNvPr>
          <p:cNvSpPr>
            <a:spLocks noGrp="1"/>
          </p:cNvSpPr>
          <p:nvPr>
            <p:ph type="ftr" sz="quarter" idx="19"/>
          </p:nvPr>
        </p:nvSpPr>
        <p:spPr bwMode="gray"/>
        <p:txBody>
          <a:bodyPr/>
          <a:lstStyle/>
          <a:p>
            <a:r>
              <a:rPr lang="en-GB"/>
              <a:t>Titel van je presentatie</a:t>
            </a:r>
            <a:endParaRPr lang="en-GB" dirty="0"/>
          </a:p>
        </p:txBody>
      </p:sp>
      <p:sp>
        <p:nvSpPr>
          <p:cNvPr id="5" name="Slide Number Placeholder 4">
            <a:extLst>
              <a:ext uri="{FF2B5EF4-FFF2-40B4-BE49-F238E27FC236}">
                <a16:creationId xmlns:a16="http://schemas.microsoft.com/office/drawing/2014/main" id="{2DC5B20D-6C7E-4B4E-8533-6FE40B3DDF2A}"/>
              </a:ext>
            </a:extLst>
          </p:cNvPr>
          <p:cNvSpPr>
            <a:spLocks noGrp="1"/>
          </p:cNvSpPr>
          <p:nvPr>
            <p:ph type="sldNum" sz="quarter" idx="20"/>
          </p:nvPr>
        </p:nvSpPr>
        <p:spPr bwMode="gray"/>
        <p:txBody>
          <a:bodyPr/>
          <a:lstStyle/>
          <a:p>
            <a:fld id="{EEC0F82C-4994-47DA-8D9B-99D78D224F6D}" type="slidenum">
              <a:rPr lang="en-GB" smtClean="0"/>
              <a:pPr/>
              <a:t>‹nr.›</a:t>
            </a:fld>
            <a:endParaRPr lang="en-GB" dirty="0"/>
          </a:p>
        </p:txBody>
      </p:sp>
      <p:sp>
        <p:nvSpPr>
          <p:cNvPr id="165" name="Content Placeholder 1">
            <a:extLst>
              <a:ext uri="{FF2B5EF4-FFF2-40B4-BE49-F238E27FC236}">
                <a16:creationId xmlns:a16="http://schemas.microsoft.com/office/drawing/2014/main" id="{3038F346-C3C7-4653-9D64-E62A8B0F32BB}"/>
              </a:ext>
            </a:extLst>
          </p:cNvPr>
          <p:cNvSpPr txBox="1">
            <a:spLocks/>
          </p:cNvSpPr>
          <p:nvPr userDrawn="1"/>
        </p:nvSpPr>
        <p:spPr bwMode="gray">
          <a:xfrm>
            <a:off x="12651266" y="0"/>
            <a:ext cx="2804400" cy="5114862"/>
          </a:xfrm>
          <a:prstGeom prst="rect">
            <a:avLst/>
          </a:prstGeom>
        </p:spPr>
        <p:txBody>
          <a:bodyPr lIns="0" tIns="0" rIns="0" bIns="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 als achtergrond</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grijze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r>
              <a:rPr lang="nl-NL" sz="1100" b="0" baseline="0">
                <a:solidFill>
                  <a:schemeClr val="tx1"/>
                </a:solidFill>
              </a:rPr>
              <a:t/>
            </a:r>
            <a:br>
              <a:rPr lang="nl-NL" sz="1100" b="0" baseline="0">
                <a:solidFill>
                  <a:schemeClr val="tx1"/>
                </a:solidFill>
              </a:rPr>
            </a:br>
            <a:r>
              <a:rPr lang="nl-NL" sz="1100" b="0">
                <a:solidFill>
                  <a:schemeClr val="tx1"/>
                </a:solidFill>
                <a:hlinkClick r:id="rId3"/>
              </a:rPr>
              <a:t>https://communicatieportaal.uwv.nl/modules/product/mediabank/default/?ItemId=3219</a:t>
            </a:r>
            <a:r>
              <a:rPr lang="nl-NL" sz="1100" b="0">
                <a:solidFill>
                  <a:schemeClr val="tx1"/>
                </a:solidFill>
              </a:rPr>
              <a:t> </a:t>
            </a:r>
            <a:br>
              <a:rPr lang="nl-NL" sz="1100" b="0">
                <a:solidFill>
                  <a:schemeClr val="tx1"/>
                </a:solidFill>
              </a:rPr>
            </a:br>
            <a:r>
              <a:rPr lang="nl-NL" sz="1100" b="0">
                <a:solidFill>
                  <a:schemeClr val="tx1"/>
                </a:solidFill>
              </a:rPr>
              <a:t/>
            </a:r>
            <a:br>
              <a:rPr lang="nl-NL" sz="1100" b="0">
                <a:solidFill>
                  <a:schemeClr val="tx1"/>
                </a:solidFill>
              </a:rPr>
            </a:br>
            <a:r>
              <a:rPr lang="nl-NL" sz="1100" b="0">
                <a:solidFill>
                  <a:schemeClr val="tx1"/>
                </a:solidFill>
              </a:rPr>
              <a:t>en daar waar relevant naar de pictogrammen in de mediabank: </a:t>
            </a:r>
            <a:br>
              <a:rPr lang="nl-NL" sz="1100" b="0">
                <a:solidFill>
                  <a:schemeClr val="tx1"/>
                </a:solidFill>
              </a:rPr>
            </a:br>
            <a:r>
              <a:rPr lang="nl-NL" sz="1100" b="0">
                <a:solidFill>
                  <a:schemeClr val="tx1"/>
                </a:solidFill>
              </a:rPr>
              <a:t/>
            </a:r>
            <a:br>
              <a:rPr lang="nl-NL" sz="1100" b="0">
                <a:solidFill>
                  <a:schemeClr val="tx1"/>
                </a:solidFill>
              </a:rPr>
            </a:br>
            <a:r>
              <a:rPr lang="nl-NL" sz="1100" b="0">
                <a:solidFill>
                  <a:schemeClr val="tx1"/>
                </a:solidFill>
                <a:hlinkClick r:id="rId4"/>
              </a:rPr>
              <a:t>https://communicatieportaal.uwv.nl/modules/product/default/media/?ItemId=3217</a:t>
            </a:r>
            <a:endParaRPr lang="nl-NL" sz="1100" b="0" dirty="0">
              <a:solidFill>
                <a:schemeClr val="tx1"/>
              </a:solidFill>
            </a:endParaRPr>
          </a:p>
        </p:txBody>
      </p:sp>
    </p:spTree>
    <p:extLst>
      <p:ext uri="{BB962C8B-B14F-4D97-AF65-F5344CB8AC3E}">
        <p14:creationId xmlns:p14="http://schemas.microsoft.com/office/powerpoint/2010/main" val="2062524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Beeldvullende afbeelding">
    <p:bg>
      <p:bgPr>
        <a:solidFill>
          <a:srgbClr val="B9E2FF"/>
        </a:solidFill>
        <a:effectLst/>
      </p:bgPr>
    </p:bg>
    <p:spTree>
      <p:nvGrpSpPr>
        <p:cNvPr id="1" name=""/>
        <p:cNvGrpSpPr/>
        <p:nvPr/>
      </p:nvGrpSpPr>
      <p:grpSpPr>
        <a:xfrm>
          <a:off x="0" y="0"/>
          <a:ext cx="0" cy="0"/>
          <a:chOff x="0" y="0"/>
          <a:chExt cx="0" cy="0"/>
        </a:xfrm>
      </p:grpSpPr>
      <p:sp>
        <p:nvSpPr>
          <p:cNvPr id="155" name="Rectangle 154">
            <a:extLst>
              <a:ext uri="{FF2B5EF4-FFF2-40B4-BE49-F238E27FC236}">
                <a16:creationId xmlns:a16="http://schemas.microsoft.com/office/drawing/2014/main" id="{E429500C-75C4-49A1-92C0-AED11842E66C}"/>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52" name="Text Placeholder 3">
            <a:extLst>
              <a:ext uri="{FF2B5EF4-FFF2-40B4-BE49-F238E27FC236}">
                <a16:creationId xmlns:a16="http://schemas.microsoft.com/office/drawing/2014/main" id="{094E1847-CB27-4234-AA50-0C092527D31D}"/>
              </a:ext>
            </a:extLst>
          </p:cNvPr>
          <p:cNvSpPr txBox="1">
            <a:spLocks/>
          </p:cNvSpPr>
          <p:nvPr userDrawn="1"/>
        </p:nvSpPr>
        <p:spPr bwMode="gray">
          <a:xfrm>
            <a:off x="11047668" y="6285600"/>
            <a:ext cx="572400" cy="572400"/>
          </a:xfrm>
          <a:prstGeom prst="rect">
            <a:avLst/>
          </a:prstGeom>
          <a:blipFill>
            <a:blip r:embed="rId2"/>
            <a:stretch>
              <a:fillRect/>
            </a:stretch>
          </a:blipFill>
          <a:ln>
            <a:solidFill>
              <a:srgbClr val="0078D2"/>
            </a:solidFill>
          </a:ln>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
        <p:nvSpPr>
          <p:cNvPr id="156" name="Picture Placeholder 155">
            <a:extLst>
              <a:ext uri="{FF2B5EF4-FFF2-40B4-BE49-F238E27FC236}">
                <a16:creationId xmlns:a16="http://schemas.microsoft.com/office/drawing/2014/main" id="{A5F10479-2DE2-4C14-9EA3-A4207617EE6C}"/>
              </a:ext>
            </a:extLst>
          </p:cNvPr>
          <p:cNvSpPr>
            <a:spLocks noGrp="1"/>
          </p:cNvSpPr>
          <p:nvPr>
            <p:ph type="pic" sz="quarter" idx="14" hasCustomPrompt="1"/>
          </p:nvPr>
        </p:nvSpPr>
        <p:spPr bwMode="gray">
          <a:xfrm>
            <a:off x="-600" y="5"/>
            <a:ext cx="12193200" cy="6857995"/>
          </a:xfrm>
          <a:custGeom>
            <a:avLst/>
            <a:gdLst>
              <a:gd name="connsiteX0" fmla="*/ 0 w 12193200"/>
              <a:gd name="connsiteY0" fmla="*/ 0 h 6857995"/>
              <a:gd name="connsiteX1" fmla="*/ 12193200 w 12193200"/>
              <a:gd name="connsiteY1" fmla="*/ 0 h 6857995"/>
              <a:gd name="connsiteX2" fmla="*/ 12193200 w 12193200"/>
              <a:gd name="connsiteY2" fmla="*/ 6857995 h 6857995"/>
              <a:gd name="connsiteX3" fmla="*/ 11620668 w 12193200"/>
              <a:gd name="connsiteY3" fmla="*/ 6857995 h 6857995"/>
              <a:gd name="connsiteX4" fmla="*/ 11620668 w 12193200"/>
              <a:gd name="connsiteY4" fmla="*/ 6285596 h 6857995"/>
              <a:gd name="connsiteX5" fmla="*/ 11048268 w 12193200"/>
              <a:gd name="connsiteY5" fmla="*/ 6285596 h 6857995"/>
              <a:gd name="connsiteX6" fmla="*/ 11048268 w 12193200"/>
              <a:gd name="connsiteY6" fmla="*/ 6857995 h 6857995"/>
              <a:gd name="connsiteX7" fmla="*/ 0 w 12193200"/>
              <a:gd name="connsiteY7" fmla="*/ 6857995 h 685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200" h="6857995">
                <a:moveTo>
                  <a:pt x="0" y="0"/>
                </a:moveTo>
                <a:lnTo>
                  <a:pt x="12193200" y="0"/>
                </a:lnTo>
                <a:lnTo>
                  <a:pt x="12193200" y="6857995"/>
                </a:lnTo>
                <a:lnTo>
                  <a:pt x="11620668" y="6857995"/>
                </a:lnTo>
                <a:lnTo>
                  <a:pt x="11620668" y="6285596"/>
                </a:lnTo>
                <a:lnTo>
                  <a:pt x="11048268" y="6285596"/>
                </a:lnTo>
                <a:lnTo>
                  <a:pt x="11048268" y="6857995"/>
                </a:lnTo>
                <a:lnTo>
                  <a:pt x="0" y="6857995"/>
                </a:lnTo>
                <a:close/>
              </a:path>
            </a:pathLst>
          </a:custGeom>
          <a:solidFill>
            <a:srgbClr val="CCCCCC"/>
          </a:solidFill>
        </p:spPr>
        <p:txBody>
          <a:bodyPr wrap="square" lIns="0" tIns="0" rIns="0" bIns="1116000" anchor="ctr" anchorCtr="0">
            <a:noAutofit/>
          </a:bodyPr>
          <a:lstStyle>
            <a:lvl1pPr marL="0" indent="0" algn="ctr">
              <a:spcAft>
                <a:spcPts val="0"/>
              </a:spcAft>
              <a:buNone/>
              <a:defRPr/>
            </a:lvl1pPr>
          </a:lstStyle>
          <a:p>
            <a:r>
              <a:rPr lang="nl-NL" dirty="0"/>
              <a:t>Klik om foto toe te voegen.</a:t>
            </a:r>
            <a:br>
              <a:rPr lang="nl-NL" dirty="0"/>
            </a:br>
            <a:endParaRPr lang="nl-NL" dirty="0"/>
          </a:p>
        </p:txBody>
      </p:sp>
      <p:grpSp>
        <p:nvGrpSpPr>
          <p:cNvPr id="8" name="Group 7">
            <a:extLst>
              <a:ext uri="{FF2B5EF4-FFF2-40B4-BE49-F238E27FC236}">
                <a16:creationId xmlns:a16="http://schemas.microsoft.com/office/drawing/2014/main" id="{FA590D1E-0A63-4761-BDD2-C2BB5BEABC7B}"/>
              </a:ext>
            </a:extLst>
          </p:cNvPr>
          <p:cNvGrpSpPr/>
          <p:nvPr userDrawn="1"/>
        </p:nvGrpSpPr>
        <p:grpSpPr bwMode="gray">
          <a:xfrm>
            <a:off x="-329239" y="-319423"/>
            <a:ext cx="12846009" cy="7500113"/>
            <a:chOff x="-329239" y="-319423"/>
            <a:chExt cx="12846009" cy="7500113"/>
          </a:xfrm>
        </p:grpSpPr>
        <p:grpSp>
          <p:nvGrpSpPr>
            <p:cNvPr id="9" name="Group 8">
              <a:extLst>
                <a:ext uri="{FF2B5EF4-FFF2-40B4-BE49-F238E27FC236}">
                  <a16:creationId xmlns:a16="http://schemas.microsoft.com/office/drawing/2014/main" id="{386430A9-DBC4-46A6-8F5C-BA279FEB1F7D}"/>
                </a:ext>
              </a:extLst>
            </p:cNvPr>
            <p:cNvGrpSpPr/>
            <p:nvPr userDrawn="1"/>
          </p:nvGrpSpPr>
          <p:grpSpPr bwMode="gray">
            <a:xfrm>
              <a:off x="-329239" y="0"/>
              <a:ext cx="240289" cy="6858000"/>
              <a:chOff x="-319714" y="0"/>
              <a:chExt cx="240289" cy="6858000"/>
            </a:xfrm>
          </p:grpSpPr>
          <p:sp>
            <p:nvSpPr>
              <p:cNvPr id="127" name="Line 230">
                <a:extLst>
                  <a:ext uri="{FF2B5EF4-FFF2-40B4-BE49-F238E27FC236}">
                    <a16:creationId xmlns:a16="http://schemas.microsoft.com/office/drawing/2014/main" id="{19CC4D11-AF90-4D65-A974-DCF550D3FC17}"/>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8" name="Line 232">
                <a:extLst>
                  <a:ext uri="{FF2B5EF4-FFF2-40B4-BE49-F238E27FC236}">
                    <a16:creationId xmlns:a16="http://schemas.microsoft.com/office/drawing/2014/main" id="{4FF3DDC8-B243-4587-8C25-8842125E5A7B}"/>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9" name="Line 234">
                <a:extLst>
                  <a:ext uri="{FF2B5EF4-FFF2-40B4-BE49-F238E27FC236}">
                    <a16:creationId xmlns:a16="http://schemas.microsoft.com/office/drawing/2014/main" id="{FAB6E515-A4F4-4A66-91C1-6A33B01C7F57}"/>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30" name="Line 236">
                <a:extLst>
                  <a:ext uri="{FF2B5EF4-FFF2-40B4-BE49-F238E27FC236}">
                    <a16:creationId xmlns:a16="http://schemas.microsoft.com/office/drawing/2014/main" id="{FDC1888B-F13C-4906-AF3F-7B500677BA13}"/>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1" name="Line 238">
                <a:extLst>
                  <a:ext uri="{FF2B5EF4-FFF2-40B4-BE49-F238E27FC236}">
                    <a16:creationId xmlns:a16="http://schemas.microsoft.com/office/drawing/2014/main" id="{B781A489-299B-4D4D-96B1-0E5D8F8DBC35}"/>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2" name="Line 240">
                <a:extLst>
                  <a:ext uri="{FF2B5EF4-FFF2-40B4-BE49-F238E27FC236}">
                    <a16:creationId xmlns:a16="http://schemas.microsoft.com/office/drawing/2014/main" id="{D143D7CC-2D27-4EB4-B87A-771AFF0E0F8E}"/>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3" name="Line 244">
                <a:extLst>
                  <a:ext uri="{FF2B5EF4-FFF2-40B4-BE49-F238E27FC236}">
                    <a16:creationId xmlns:a16="http://schemas.microsoft.com/office/drawing/2014/main" id="{E0FF9E74-40E8-4490-90A9-7F9A0AAFFB76}"/>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4" name="Line 246">
                <a:extLst>
                  <a:ext uri="{FF2B5EF4-FFF2-40B4-BE49-F238E27FC236}">
                    <a16:creationId xmlns:a16="http://schemas.microsoft.com/office/drawing/2014/main" id="{2B58D912-5F15-4E35-AAA1-4D49952E0E16}"/>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5" name="Line 250">
                <a:extLst>
                  <a:ext uri="{FF2B5EF4-FFF2-40B4-BE49-F238E27FC236}">
                    <a16:creationId xmlns:a16="http://schemas.microsoft.com/office/drawing/2014/main" id="{22972F6B-8CAE-47E2-8617-0CC30C6B53FB}"/>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6" name="Line 252">
                <a:extLst>
                  <a:ext uri="{FF2B5EF4-FFF2-40B4-BE49-F238E27FC236}">
                    <a16:creationId xmlns:a16="http://schemas.microsoft.com/office/drawing/2014/main" id="{953BAC56-999A-4C42-8E55-54F0E5E2FBCB}"/>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7" name="Line 254">
                <a:extLst>
                  <a:ext uri="{FF2B5EF4-FFF2-40B4-BE49-F238E27FC236}">
                    <a16:creationId xmlns:a16="http://schemas.microsoft.com/office/drawing/2014/main" id="{D64ECCF2-1B02-4644-9695-4B1436B4227E}"/>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8" name="Line 256">
                <a:extLst>
                  <a:ext uri="{FF2B5EF4-FFF2-40B4-BE49-F238E27FC236}">
                    <a16:creationId xmlns:a16="http://schemas.microsoft.com/office/drawing/2014/main" id="{B69E0E3C-3EFC-4800-BE52-89972B0212DB}"/>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9" name="Line 258">
                <a:extLst>
                  <a:ext uri="{FF2B5EF4-FFF2-40B4-BE49-F238E27FC236}">
                    <a16:creationId xmlns:a16="http://schemas.microsoft.com/office/drawing/2014/main" id="{DA206C71-D419-4633-A75A-606754A274C5}"/>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0" name="Line 260">
                <a:extLst>
                  <a:ext uri="{FF2B5EF4-FFF2-40B4-BE49-F238E27FC236}">
                    <a16:creationId xmlns:a16="http://schemas.microsoft.com/office/drawing/2014/main" id="{2D405FFA-8DCF-42C4-920E-D49FA1DE0C9F}"/>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1" name="Line 262">
                <a:extLst>
                  <a:ext uri="{FF2B5EF4-FFF2-40B4-BE49-F238E27FC236}">
                    <a16:creationId xmlns:a16="http://schemas.microsoft.com/office/drawing/2014/main" id="{59DBF2BB-6768-4BD3-B67A-8AB61782FF9C}"/>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2" name="Line 264">
                <a:extLst>
                  <a:ext uri="{FF2B5EF4-FFF2-40B4-BE49-F238E27FC236}">
                    <a16:creationId xmlns:a16="http://schemas.microsoft.com/office/drawing/2014/main" id="{4EF0BA63-1C79-4771-A308-15D371F29511}"/>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3" name="Line 266">
                <a:extLst>
                  <a:ext uri="{FF2B5EF4-FFF2-40B4-BE49-F238E27FC236}">
                    <a16:creationId xmlns:a16="http://schemas.microsoft.com/office/drawing/2014/main" id="{249F983F-B804-4381-A9F6-61A37D729E18}"/>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4" name="Line 268">
                <a:extLst>
                  <a:ext uri="{FF2B5EF4-FFF2-40B4-BE49-F238E27FC236}">
                    <a16:creationId xmlns:a16="http://schemas.microsoft.com/office/drawing/2014/main" id="{D3D19DAC-03F1-4C2E-AB78-6BB09BFE174F}"/>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5" name="Line 270">
                <a:extLst>
                  <a:ext uri="{FF2B5EF4-FFF2-40B4-BE49-F238E27FC236}">
                    <a16:creationId xmlns:a16="http://schemas.microsoft.com/office/drawing/2014/main" id="{5EBA7883-5CB6-4067-96F6-8FF262860879}"/>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6" name="Line 272">
                <a:extLst>
                  <a:ext uri="{FF2B5EF4-FFF2-40B4-BE49-F238E27FC236}">
                    <a16:creationId xmlns:a16="http://schemas.microsoft.com/office/drawing/2014/main" id="{45A7A2F1-4AE8-407C-B85C-CF25D9C444F8}"/>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7" name="Line 274">
                <a:extLst>
                  <a:ext uri="{FF2B5EF4-FFF2-40B4-BE49-F238E27FC236}">
                    <a16:creationId xmlns:a16="http://schemas.microsoft.com/office/drawing/2014/main" id="{87ED207E-93F2-4546-A8F0-29A45BC7F762}"/>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8" name="Line 276">
                <a:extLst>
                  <a:ext uri="{FF2B5EF4-FFF2-40B4-BE49-F238E27FC236}">
                    <a16:creationId xmlns:a16="http://schemas.microsoft.com/office/drawing/2014/main" id="{FB08645A-99BC-445C-A01E-5E2CA2864E73}"/>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9" name="Line 278">
                <a:extLst>
                  <a:ext uri="{FF2B5EF4-FFF2-40B4-BE49-F238E27FC236}">
                    <a16:creationId xmlns:a16="http://schemas.microsoft.com/office/drawing/2014/main" id="{0D43E30A-0955-4C3A-9FEF-B82C0A94C5C2}"/>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0" name="Line 256">
                <a:extLst>
                  <a:ext uri="{FF2B5EF4-FFF2-40B4-BE49-F238E27FC236}">
                    <a16:creationId xmlns:a16="http://schemas.microsoft.com/office/drawing/2014/main" id="{CB1B5E92-E66E-4BFE-A93A-0F18C701DF78}"/>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1" name="Line 234">
                <a:extLst>
                  <a:ext uri="{FF2B5EF4-FFF2-40B4-BE49-F238E27FC236}">
                    <a16:creationId xmlns:a16="http://schemas.microsoft.com/office/drawing/2014/main" id="{2076B412-511C-4E43-B720-9DFDECF4846E}"/>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10" name="Group 9">
              <a:extLst>
                <a:ext uri="{FF2B5EF4-FFF2-40B4-BE49-F238E27FC236}">
                  <a16:creationId xmlns:a16="http://schemas.microsoft.com/office/drawing/2014/main" id="{16F50E83-D56F-4648-A84B-CB9418CD51FC}"/>
                </a:ext>
              </a:extLst>
            </p:cNvPr>
            <p:cNvGrpSpPr/>
            <p:nvPr userDrawn="1"/>
          </p:nvGrpSpPr>
          <p:grpSpPr bwMode="gray">
            <a:xfrm>
              <a:off x="0" y="-319423"/>
              <a:ext cx="12192000" cy="232538"/>
              <a:chOff x="0" y="-319423"/>
              <a:chExt cx="12192000" cy="232538"/>
            </a:xfrm>
          </p:grpSpPr>
          <p:sp>
            <p:nvSpPr>
              <p:cNvPr id="83" name="Line 146">
                <a:extLst>
                  <a:ext uri="{FF2B5EF4-FFF2-40B4-BE49-F238E27FC236}">
                    <a16:creationId xmlns:a16="http://schemas.microsoft.com/office/drawing/2014/main" id="{63D796CB-46CC-49DB-9BCE-27BA3BA8E108}"/>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4" name="Line 148">
                <a:extLst>
                  <a:ext uri="{FF2B5EF4-FFF2-40B4-BE49-F238E27FC236}">
                    <a16:creationId xmlns:a16="http://schemas.microsoft.com/office/drawing/2014/main" id="{4C872157-9E05-49EA-B528-9E4C65DFB842}"/>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5" name="Line 150">
                <a:extLst>
                  <a:ext uri="{FF2B5EF4-FFF2-40B4-BE49-F238E27FC236}">
                    <a16:creationId xmlns:a16="http://schemas.microsoft.com/office/drawing/2014/main" id="{BA7A64A3-36D0-4F4F-848A-5B3C68470C44}"/>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6" name="Line 152">
                <a:extLst>
                  <a:ext uri="{FF2B5EF4-FFF2-40B4-BE49-F238E27FC236}">
                    <a16:creationId xmlns:a16="http://schemas.microsoft.com/office/drawing/2014/main" id="{A336139C-1615-4D0B-929C-4A7B417B57CF}"/>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7" name="Line 154">
                <a:extLst>
                  <a:ext uri="{FF2B5EF4-FFF2-40B4-BE49-F238E27FC236}">
                    <a16:creationId xmlns:a16="http://schemas.microsoft.com/office/drawing/2014/main" id="{05E2F5F9-CC93-41AD-805D-BAB4E882C4A0}"/>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8" name="Line 156">
                <a:extLst>
                  <a:ext uri="{FF2B5EF4-FFF2-40B4-BE49-F238E27FC236}">
                    <a16:creationId xmlns:a16="http://schemas.microsoft.com/office/drawing/2014/main" id="{716B9FC8-A237-440A-921B-430F99EB787F}"/>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9" name="Line 158">
                <a:extLst>
                  <a:ext uri="{FF2B5EF4-FFF2-40B4-BE49-F238E27FC236}">
                    <a16:creationId xmlns:a16="http://schemas.microsoft.com/office/drawing/2014/main" id="{C4E7D6D6-B2BF-4CE0-BF49-6228A23B0350}"/>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0" name="Line 160">
                <a:extLst>
                  <a:ext uri="{FF2B5EF4-FFF2-40B4-BE49-F238E27FC236}">
                    <a16:creationId xmlns:a16="http://schemas.microsoft.com/office/drawing/2014/main" id="{69D14707-DEB5-46C8-84DB-D3D772B14AB7}"/>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1" name="Line 162">
                <a:extLst>
                  <a:ext uri="{FF2B5EF4-FFF2-40B4-BE49-F238E27FC236}">
                    <a16:creationId xmlns:a16="http://schemas.microsoft.com/office/drawing/2014/main" id="{D6E8DCE4-C34C-4F44-88A5-537AEFBDFF26}"/>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2" name="Line 164">
                <a:extLst>
                  <a:ext uri="{FF2B5EF4-FFF2-40B4-BE49-F238E27FC236}">
                    <a16:creationId xmlns:a16="http://schemas.microsoft.com/office/drawing/2014/main" id="{1770D305-05C9-4F3E-829C-437A735D7705}"/>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3" name="Line 166">
                <a:extLst>
                  <a:ext uri="{FF2B5EF4-FFF2-40B4-BE49-F238E27FC236}">
                    <a16:creationId xmlns:a16="http://schemas.microsoft.com/office/drawing/2014/main" id="{AC18F2E7-C4CB-484B-AE5F-0E57884BCADA}"/>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4" name="Line 168">
                <a:extLst>
                  <a:ext uri="{FF2B5EF4-FFF2-40B4-BE49-F238E27FC236}">
                    <a16:creationId xmlns:a16="http://schemas.microsoft.com/office/drawing/2014/main" id="{F2F0DB71-4CD7-4FB5-8854-BC420D85ECA5}"/>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5" name="Line 170">
                <a:extLst>
                  <a:ext uri="{FF2B5EF4-FFF2-40B4-BE49-F238E27FC236}">
                    <a16:creationId xmlns:a16="http://schemas.microsoft.com/office/drawing/2014/main" id="{F5CFF56D-C4C1-47A3-8258-C602B9E29A08}"/>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6" name="Line 172">
                <a:extLst>
                  <a:ext uri="{FF2B5EF4-FFF2-40B4-BE49-F238E27FC236}">
                    <a16:creationId xmlns:a16="http://schemas.microsoft.com/office/drawing/2014/main" id="{B6F715BA-7583-4BD4-81B1-F318EB4F239E}"/>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7" name="Line 174">
                <a:extLst>
                  <a:ext uri="{FF2B5EF4-FFF2-40B4-BE49-F238E27FC236}">
                    <a16:creationId xmlns:a16="http://schemas.microsoft.com/office/drawing/2014/main" id="{B573EF2E-0FC8-4E32-A623-86D501137635}"/>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8" name="Line 176">
                <a:extLst>
                  <a:ext uri="{FF2B5EF4-FFF2-40B4-BE49-F238E27FC236}">
                    <a16:creationId xmlns:a16="http://schemas.microsoft.com/office/drawing/2014/main" id="{875139BF-F659-4F14-85A3-9DFF1FACAE0D}"/>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9" name="Line 178">
                <a:extLst>
                  <a:ext uri="{FF2B5EF4-FFF2-40B4-BE49-F238E27FC236}">
                    <a16:creationId xmlns:a16="http://schemas.microsoft.com/office/drawing/2014/main" id="{C6C9C745-4895-4452-988F-6BE5AF49B6D9}"/>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0" name="Line 180">
                <a:extLst>
                  <a:ext uri="{FF2B5EF4-FFF2-40B4-BE49-F238E27FC236}">
                    <a16:creationId xmlns:a16="http://schemas.microsoft.com/office/drawing/2014/main" id="{752569A2-CD35-4C84-B554-E50C39FCEDA8}"/>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1" name="Line 182">
                <a:extLst>
                  <a:ext uri="{FF2B5EF4-FFF2-40B4-BE49-F238E27FC236}">
                    <a16:creationId xmlns:a16="http://schemas.microsoft.com/office/drawing/2014/main" id="{98F81751-0293-4E32-BB3B-004DEC0089EC}"/>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2" name="Line 184">
                <a:extLst>
                  <a:ext uri="{FF2B5EF4-FFF2-40B4-BE49-F238E27FC236}">
                    <a16:creationId xmlns:a16="http://schemas.microsoft.com/office/drawing/2014/main" id="{55ED0924-B682-49ED-8CBE-AD2E695F9DBC}"/>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3" name="Line 186">
                <a:extLst>
                  <a:ext uri="{FF2B5EF4-FFF2-40B4-BE49-F238E27FC236}">
                    <a16:creationId xmlns:a16="http://schemas.microsoft.com/office/drawing/2014/main" id="{5235A124-E0A9-405A-8CC2-21BA1ED8DC4F}"/>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4" name="Line 188">
                <a:extLst>
                  <a:ext uri="{FF2B5EF4-FFF2-40B4-BE49-F238E27FC236}">
                    <a16:creationId xmlns:a16="http://schemas.microsoft.com/office/drawing/2014/main" id="{F94B900A-CF49-4660-A98C-1452A1A02A48}"/>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5" name="Line 190">
                <a:extLst>
                  <a:ext uri="{FF2B5EF4-FFF2-40B4-BE49-F238E27FC236}">
                    <a16:creationId xmlns:a16="http://schemas.microsoft.com/office/drawing/2014/main" id="{69B32C41-43E4-4DCC-AE34-B305D0947C52}"/>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6" name="Line 192">
                <a:extLst>
                  <a:ext uri="{FF2B5EF4-FFF2-40B4-BE49-F238E27FC236}">
                    <a16:creationId xmlns:a16="http://schemas.microsoft.com/office/drawing/2014/main" id="{F70BB557-694E-40A6-A789-D539FAED7A45}"/>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7" name="Line 194">
                <a:extLst>
                  <a:ext uri="{FF2B5EF4-FFF2-40B4-BE49-F238E27FC236}">
                    <a16:creationId xmlns:a16="http://schemas.microsoft.com/office/drawing/2014/main" id="{47E4B53C-E785-4C2B-A348-C6EC8E14911F}"/>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8" name="Line 196">
                <a:extLst>
                  <a:ext uri="{FF2B5EF4-FFF2-40B4-BE49-F238E27FC236}">
                    <a16:creationId xmlns:a16="http://schemas.microsoft.com/office/drawing/2014/main" id="{1F33514F-2EF4-4331-BA5F-60BB450A9237}"/>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9" name="Line 198">
                <a:extLst>
                  <a:ext uri="{FF2B5EF4-FFF2-40B4-BE49-F238E27FC236}">
                    <a16:creationId xmlns:a16="http://schemas.microsoft.com/office/drawing/2014/main" id="{5965C3CB-F317-44C9-A345-24DB4F8C8C79}"/>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0" name="Line 200">
                <a:extLst>
                  <a:ext uri="{FF2B5EF4-FFF2-40B4-BE49-F238E27FC236}">
                    <a16:creationId xmlns:a16="http://schemas.microsoft.com/office/drawing/2014/main" id="{A83EE1BE-EA64-41D9-95EC-8350BF8EE05B}"/>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1" name="Line 202">
                <a:extLst>
                  <a:ext uri="{FF2B5EF4-FFF2-40B4-BE49-F238E27FC236}">
                    <a16:creationId xmlns:a16="http://schemas.microsoft.com/office/drawing/2014/main" id="{1F6EE955-A826-47D0-AA63-C1EC020BD6E9}"/>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2" name="Line 204">
                <a:extLst>
                  <a:ext uri="{FF2B5EF4-FFF2-40B4-BE49-F238E27FC236}">
                    <a16:creationId xmlns:a16="http://schemas.microsoft.com/office/drawing/2014/main" id="{D845EAEC-2D2E-4779-BE01-C8F21DE173BC}"/>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3" name="Line 206">
                <a:extLst>
                  <a:ext uri="{FF2B5EF4-FFF2-40B4-BE49-F238E27FC236}">
                    <a16:creationId xmlns:a16="http://schemas.microsoft.com/office/drawing/2014/main" id="{64BD5CF0-3A07-45D0-B799-603C17C4DDF5}"/>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4" name="Line 208">
                <a:extLst>
                  <a:ext uri="{FF2B5EF4-FFF2-40B4-BE49-F238E27FC236}">
                    <a16:creationId xmlns:a16="http://schemas.microsoft.com/office/drawing/2014/main" id="{C5DFA7AD-75B0-4F93-89F9-F8BD1309AC82}"/>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5" name="Line 210">
                <a:extLst>
                  <a:ext uri="{FF2B5EF4-FFF2-40B4-BE49-F238E27FC236}">
                    <a16:creationId xmlns:a16="http://schemas.microsoft.com/office/drawing/2014/main" id="{5EE1BFEF-8853-4D3F-96F5-44055BFBA9A4}"/>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6" name="Line 212">
                <a:extLst>
                  <a:ext uri="{FF2B5EF4-FFF2-40B4-BE49-F238E27FC236}">
                    <a16:creationId xmlns:a16="http://schemas.microsoft.com/office/drawing/2014/main" id="{BBBC4FB5-7D37-46A6-9429-E34C6672661C}"/>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7" name="Line 214">
                <a:extLst>
                  <a:ext uri="{FF2B5EF4-FFF2-40B4-BE49-F238E27FC236}">
                    <a16:creationId xmlns:a16="http://schemas.microsoft.com/office/drawing/2014/main" id="{E5586302-512E-47AE-B087-6179B8DFE8E2}"/>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8" name="Line 216">
                <a:extLst>
                  <a:ext uri="{FF2B5EF4-FFF2-40B4-BE49-F238E27FC236}">
                    <a16:creationId xmlns:a16="http://schemas.microsoft.com/office/drawing/2014/main" id="{F37EB0B4-E2E0-42BB-85AD-EE60AA278E41}"/>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9" name="Line 218">
                <a:extLst>
                  <a:ext uri="{FF2B5EF4-FFF2-40B4-BE49-F238E27FC236}">
                    <a16:creationId xmlns:a16="http://schemas.microsoft.com/office/drawing/2014/main" id="{C839FA3E-5F04-4D3C-BF73-216D47B2CE85}"/>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0" name="Line 220">
                <a:extLst>
                  <a:ext uri="{FF2B5EF4-FFF2-40B4-BE49-F238E27FC236}">
                    <a16:creationId xmlns:a16="http://schemas.microsoft.com/office/drawing/2014/main" id="{466FDD6D-5DF7-4613-8EF7-42B2DDE4F78C}"/>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1" name="Line 222">
                <a:extLst>
                  <a:ext uri="{FF2B5EF4-FFF2-40B4-BE49-F238E27FC236}">
                    <a16:creationId xmlns:a16="http://schemas.microsoft.com/office/drawing/2014/main" id="{7FC4BCEB-8E6C-487B-9C79-2CFC90159AC9}"/>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2" name="Line 224">
                <a:extLst>
                  <a:ext uri="{FF2B5EF4-FFF2-40B4-BE49-F238E27FC236}">
                    <a16:creationId xmlns:a16="http://schemas.microsoft.com/office/drawing/2014/main" id="{8F587549-6B98-4A8C-8266-77C3AB44D242}"/>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3" name="Line 226">
                <a:extLst>
                  <a:ext uri="{FF2B5EF4-FFF2-40B4-BE49-F238E27FC236}">
                    <a16:creationId xmlns:a16="http://schemas.microsoft.com/office/drawing/2014/main" id="{D0F0C6AD-676B-4871-97B8-19FDA3B0DEC4}"/>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4" name="Line 228">
                <a:extLst>
                  <a:ext uri="{FF2B5EF4-FFF2-40B4-BE49-F238E27FC236}">
                    <a16:creationId xmlns:a16="http://schemas.microsoft.com/office/drawing/2014/main" id="{2740FAC5-4363-48EF-A99E-E337094B7AB1}"/>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5" name="Line 146">
                <a:extLst>
                  <a:ext uri="{FF2B5EF4-FFF2-40B4-BE49-F238E27FC236}">
                    <a16:creationId xmlns:a16="http://schemas.microsoft.com/office/drawing/2014/main" id="{37761899-4DC5-4C6E-81BF-194C8384EDB5}"/>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6" name="Line 204">
                <a:extLst>
                  <a:ext uri="{FF2B5EF4-FFF2-40B4-BE49-F238E27FC236}">
                    <a16:creationId xmlns:a16="http://schemas.microsoft.com/office/drawing/2014/main" id="{F09CFD66-2892-4333-B400-0C9F00A2B2B0}"/>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2" name="Group 11">
              <a:extLst>
                <a:ext uri="{FF2B5EF4-FFF2-40B4-BE49-F238E27FC236}">
                  <a16:creationId xmlns:a16="http://schemas.microsoft.com/office/drawing/2014/main" id="{26943C02-6507-43B7-9086-E8B750D6C615}"/>
                </a:ext>
              </a:extLst>
            </p:cNvPr>
            <p:cNvGrpSpPr/>
            <p:nvPr userDrawn="1"/>
          </p:nvGrpSpPr>
          <p:grpSpPr bwMode="gray">
            <a:xfrm>
              <a:off x="0" y="6948152"/>
              <a:ext cx="12192000" cy="232538"/>
              <a:chOff x="0" y="-319423"/>
              <a:chExt cx="12192000" cy="232538"/>
            </a:xfrm>
          </p:grpSpPr>
          <p:sp>
            <p:nvSpPr>
              <p:cNvPr id="39" name="Line 146">
                <a:extLst>
                  <a:ext uri="{FF2B5EF4-FFF2-40B4-BE49-F238E27FC236}">
                    <a16:creationId xmlns:a16="http://schemas.microsoft.com/office/drawing/2014/main" id="{4CE37BDA-63D3-4798-AA99-EB286DBE8A99}"/>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0" name="Line 148">
                <a:extLst>
                  <a:ext uri="{FF2B5EF4-FFF2-40B4-BE49-F238E27FC236}">
                    <a16:creationId xmlns:a16="http://schemas.microsoft.com/office/drawing/2014/main" id="{CE239325-579F-4483-98E5-C9F26A6AF83D}"/>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1" name="Line 150">
                <a:extLst>
                  <a:ext uri="{FF2B5EF4-FFF2-40B4-BE49-F238E27FC236}">
                    <a16:creationId xmlns:a16="http://schemas.microsoft.com/office/drawing/2014/main" id="{20B1A90B-84CD-4A1A-BA2E-F320A13781A8}"/>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2" name="Line 152">
                <a:extLst>
                  <a:ext uri="{FF2B5EF4-FFF2-40B4-BE49-F238E27FC236}">
                    <a16:creationId xmlns:a16="http://schemas.microsoft.com/office/drawing/2014/main" id="{34227BDC-ACB3-45DA-987D-74BC05BD6E60}"/>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3" name="Line 154">
                <a:extLst>
                  <a:ext uri="{FF2B5EF4-FFF2-40B4-BE49-F238E27FC236}">
                    <a16:creationId xmlns:a16="http://schemas.microsoft.com/office/drawing/2014/main" id="{5870A6B3-FDE3-4968-8A2E-3128F4ADA43C}"/>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4" name="Line 156">
                <a:extLst>
                  <a:ext uri="{FF2B5EF4-FFF2-40B4-BE49-F238E27FC236}">
                    <a16:creationId xmlns:a16="http://schemas.microsoft.com/office/drawing/2014/main" id="{1407A0B3-F23B-4DE5-B985-D934BF0943BD}"/>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5" name="Line 158">
                <a:extLst>
                  <a:ext uri="{FF2B5EF4-FFF2-40B4-BE49-F238E27FC236}">
                    <a16:creationId xmlns:a16="http://schemas.microsoft.com/office/drawing/2014/main" id="{D6742EED-CC05-4193-AE2C-162A03C72FD1}"/>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6" name="Line 160">
                <a:extLst>
                  <a:ext uri="{FF2B5EF4-FFF2-40B4-BE49-F238E27FC236}">
                    <a16:creationId xmlns:a16="http://schemas.microsoft.com/office/drawing/2014/main" id="{8B2673B7-E13D-4AD2-B70B-9E6EE761D43D}"/>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7" name="Line 162">
                <a:extLst>
                  <a:ext uri="{FF2B5EF4-FFF2-40B4-BE49-F238E27FC236}">
                    <a16:creationId xmlns:a16="http://schemas.microsoft.com/office/drawing/2014/main" id="{EF427DBA-0B5D-4493-BCA2-1CBCB9BDC044}"/>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8" name="Line 164">
                <a:extLst>
                  <a:ext uri="{FF2B5EF4-FFF2-40B4-BE49-F238E27FC236}">
                    <a16:creationId xmlns:a16="http://schemas.microsoft.com/office/drawing/2014/main" id="{A69F03EB-A009-482C-AC00-87CC580BBAFF}"/>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9" name="Line 166">
                <a:extLst>
                  <a:ext uri="{FF2B5EF4-FFF2-40B4-BE49-F238E27FC236}">
                    <a16:creationId xmlns:a16="http://schemas.microsoft.com/office/drawing/2014/main" id="{2598C2C1-2568-458B-AB98-5E91B58FC2FB}"/>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0" name="Line 168">
                <a:extLst>
                  <a:ext uri="{FF2B5EF4-FFF2-40B4-BE49-F238E27FC236}">
                    <a16:creationId xmlns:a16="http://schemas.microsoft.com/office/drawing/2014/main" id="{D1B91C94-1152-402C-9845-B413DD443D59}"/>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1" name="Line 170">
                <a:extLst>
                  <a:ext uri="{FF2B5EF4-FFF2-40B4-BE49-F238E27FC236}">
                    <a16:creationId xmlns:a16="http://schemas.microsoft.com/office/drawing/2014/main" id="{1E544D1E-8258-4D1E-94AE-CEF5751C116B}"/>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2" name="Line 172">
                <a:extLst>
                  <a:ext uri="{FF2B5EF4-FFF2-40B4-BE49-F238E27FC236}">
                    <a16:creationId xmlns:a16="http://schemas.microsoft.com/office/drawing/2014/main" id="{B252831E-D628-4F87-9137-B16ECD518F28}"/>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3" name="Line 174">
                <a:extLst>
                  <a:ext uri="{FF2B5EF4-FFF2-40B4-BE49-F238E27FC236}">
                    <a16:creationId xmlns:a16="http://schemas.microsoft.com/office/drawing/2014/main" id="{0AED1629-2828-4280-8C4D-440BE568790E}"/>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4" name="Line 176">
                <a:extLst>
                  <a:ext uri="{FF2B5EF4-FFF2-40B4-BE49-F238E27FC236}">
                    <a16:creationId xmlns:a16="http://schemas.microsoft.com/office/drawing/2014/main" id="{1E1846B8-7C24-419D-88A5-C8AB44661789}"/>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5" name="Line 178">
                <a:extLst>
                  <a:ext uri="{FF2B5EF4-FFF2-40B4-BE49-F238E27FC236}">
                    <a16:creationId xmlns:a16="http://schemas.microsoft.com/office/drawing/2014/main" id="{B8CE7AB3-348F-43B9-83DE-BB4FAA681091}"/>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6" name="Line 180">
                <a:extLst>
                  <a:ext uri="{FF2B5EF4-FFF2-40B4-BE49-F238E27FC236}">
                    <a16:creationId xmlns:a16="http://schemas.microsoft.com/office/drawing/2014/main" id="{E674C27A-69A2-49C9-ACFD-3A3D1D314442}"/>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7" name="Line 182">
                <a:extLst>
                  <a:ext uri="{FF2B5EF4-FFF2-40B4-BE49-F238E27FC236}">
                    <a16:creationId xmlns:a16="http://schemas.microsoft.com/office/drawing/2014/main" id="{19FA93A8-9FE3-4A66-B8B5-430B21081703}"/>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8" name="Line 184">
                <a:extLst>
                  <a:ext uri="{FF2B5EF4-FFF2-40B4-BE49-F238E27FC236}">
                    <a16:creationId xmlns:a16="http://schemas.microsoft.com/office/drawing/2014/main" id="{D7AA3624-4D3F-4123-AB8D-E0A5D222F4E4}"/>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9" name="Line 186">
                <a:extLst>
                  <a:ext uri="{FF2B5EF4-FFF2-40B4-BE49-F238E27FC236}">
                    <a16:creationId xmlns:a16="http://schemas.microsoft.com/office/drawing/2014/main" id="{BAAC8508-31A8-4E7F-845C-D3320A2AB80B}"/>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0" name="Line 188">
                <a:extLst>
                  <a:ext uri="{FF2B5EF4-FFF2-40B4-BE49-F238E27FC236}">
                    <a16:creationId xmlns:a16="http://schemas.microsoft.com/office/drawing/2014/main" id="{71B5C7C2-B4C8-40C4-B6BA-6C970C1EA015}"/>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1" name="Line 190">
                <a:extLst>
                  <a:ext uri="{FF2B5EF4-FFF2-40B4-BE49-F238E27FC236}">
                    <a16:creationId xmlns:a16="http://schemas.microsoft.com/office/drawing/2014/main" id="{FE1B90F0-6BA0-48D2-BF83-6B3D2B1E834E}"/>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2" name="Line 192">
                <a:extLst>
                  <a:ext uri="{FF2B5EF4-FFF2-40B4-BE49-F238E27FC236}">
                    <a16:creationId xmlns:a16="http://schemas.microsoft.com/office/drawing/2014/main" id="{DF1EBECC-3844-4020-96D6-E1AA1F993193}"/>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3" name="Line 194">
                <a:extLst>
                  <a:ext uri="{FF2B5EF4-FFF2-40B4-BE49-F238E27FC236}">
                    <a16:creationId xmlns:a16="http://schemas.microsoft.com/office/drawing/2014/main" id="{EC53F998-C6AE-4003-B99F-A2BE1EB41484}"/>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4" name="Line 196">
                <a:extLst>
                  <a:ext uri="{FF2B5EF4-FFF2-40B4-BE49-F238E27FC236}">
                    <a16:creationId xmlns:a16="http://schemas.microsoft.com/office/drawing/2014/main" id="{BC7162FD-1D56-401E-86AB-115F7C8A228F}"/>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5" name="Line 198">
                <a:extLst>
                  <a:ext uri="{FF2B5EF4-FFF2-40B4-BE49-F238E27FC236}">
                    <a16:creationId xmlns:a16="http://schemas.microsoft.com/office/drawing/2014/main" id="{7455EFFF-598C-4B83-A843-321A2C050EAD}"/>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6" name="Line 200">
                <a:extLst>
                  <a:ext uri="{FF2B5EF4-FFF2-40B4-BE49-F238E27FC236}">
                    <a16:creationId xmlns:a16="http://schemas.microsoft.com/office/drawing/2014/main" id="{29501B6A-8A0D-4857-84F7-031059F543C3}"/>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7" name="Line 202">
                <a:extLst>
                  <a:ext uri="{FF2B5EF4-FFF2-40B4-BE49-F238E27FC236}">
                    <a16:creationId xmlns:a16="http://schemas.microsoft.com/office/drawing/2014/main" id="{95F7E606-8B17-417A-ABFD-9BD20AEA457B}"/>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8" name="Line 204">
                <a:extLst>
                  <a:ext uri="{FF2B5EF4-FFF2-40B4-BE49-F238E27FC236}">
                    <a16:creationId xmlns:a16="http://schemas.microsoft.com/office/drawing/2014/main" id="{33BD3111-BE1F-4D2A-9076-07A70722CCA3}"/>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9" name="Line 206">
                <a:extLst>
                  <a:ext uri="{FF2B5EF4-FFF2-40B4-BE49-F238E27FC236}">
                    <a16:creationId xmlns:a16="http://schemas.microsoft.com/office/drawing/2014/main" id="{E47B3A46-7158-486B-B539-1CFD1B676B5C}"/>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0" name="Line 208">
                <a:extLst>
                  <a:ext uri="{FF2B5EF4-FFF2-40B4-BE49-F238E27FC236}">
                    <a16:creationId xmlns:a16="http://schemas.microsoft.com/office/drawing/2014/main" id="{43B96FE3-E743-4641-A033-B277C2466EF3}"/>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1" name="Line 210">
                <a:extLst>
                  <a:ext uri="{FF2B5EF4-FFF2-40B4-BE49-F238E27FC236}">
                    <a16:creationId xmlns:a16="http://schemas.microsoft.com/office/drawing/2014/main" id="{E3E40324-7538-4CA4-863D-8795DBACA649}"/>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2" name="Line 212">
                <a:extLst>
                  <a:ext uri="{FF2B5EF4-FFF2-40B4-BE49-F238E27FC236}">
                    <a16:creationId xmlns:a16="http://schemas.microsoft.com/office/drawing/2014/main" id="{82959CEA-BAB7-473F-A545-6C8B73D83D61}"/>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3" name="Line 214">
                <a:extLst>
                  <a:ext uri="{FF2B5EF4-FFF2-40B4-BE49-F238E27FC236}">
                    <a16:creationId xmlns:a16="http://schemas.microsoft.com/office/drawing/2014/main" id="{9F0973A4-7453-4006-9D02-AE8A81CB7B90}"/>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4" name="Line 216">
                <a:extLst>
                  <a:ext uri="{FF2B5EF4-FFF2-40B4-BE49-F238E27FC236}">
                    <a16:creationId xmlns:a16="http://schemas.microsoft.com/office/drawing/2014/main" id="{375CF136-F7CA-4B4D-9F89-7D89BC890A51}"/>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5" name="Line 218">
                <a:extLst>
                  <a:ext uri="{FF2B5EF4-FFF2-40B4-BE49-F238E27FC236}">
                    <a16:creationId xmlns:a16="http://schemas.microsoft.com/office/drawing/2014/main" id="{96332D5C-F921-49A0-B28C-64C5B512FFD7}"/>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6" name="Line 220">
                <a:extLst>
                  <a:ext uri="{FF2B5EF4-FFF2-40B4-BE49-F238E27FC236}">
                    <a16:creationId xmlns:a16="http://schemas.microsoft.com/office/drawing/2014/main" id="{35DA4558-27FF-48A6-A9C5-C8AA92BEEA6D}"/>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7" name="Line 222">
                <a:extLst>
                  <a:ext uri="{FF2B5EF4-FFF2-40B4-BE49-F238E27FC236}">
                    <a16:creationId xmlns:a16="http://schemas.microsoft.com/office/drawing/2014/main" id="{D011CE2D-29BE-4C30-BB8C-42ACE9BE29D6}"/>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8" name="Line 224">
                <a:extLst>
                  <a:ext uri="{FF2B5EF4-FFF2-40B4-BE49-F238E27FC236}">
                    <a16:creationId xmlns:a16="http://schemas.microsoft.com/office/drawing/2014/main" id="{86954F5A-06A6-4283-A5F3-EF79DE048D2E}"/>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9" name="Line 226">
                <a:extLst>
                  <a:ext uri="{FF2B5EF4-FFF2-40B4-BE49-F238E27FC236}">
                    <a16:creationId xmlns:a16="http://schemas.microsoft.com/office/drawing/2014/main" id="{013F2F0A-345E-4B76-A199-B0C26871B7A9}"/>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0" name="Line 228">
                <a:extLst>
                  <a:ext uri="{FF2B5EF4-FFF2-40B4-BE49-F238E27FC236}">
                    <a16:creationId xmlns:a16="http://schemas.microsoft.com/office/drawing/2014/main" id="{F409C364-8B96-4FD8-9A39-D4736283F3E2}"/>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1" name="Line 146">
                <a:extLst>
                  <a:ext uri="{FF2B5EF4-FFF2-40B4-BE49-F238E27FC236}">
                    <a16:creationId xmlns:a16="http://schemas.microsoft.com/office/drawing/2014/main" id="{08062CD7-D3D4-45D4-811D-6A9515C2E6AB}"/>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2" name="Line 204">
                <a:extLst>
                  <a:ext uri="{FF2B5EF4-FFF2-40B4-BE49-F238E27FC236}">
                    <a16:creationId xmlns:a16="http://schemas.microsoft.com/office/drawing/2014/main" id="{A5E619D6-28C7-4750-82C8-C78C1CF435F0}"/>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3" name="Group 12">
              <a:extLst>
                <a:ext uri="{FF2B5EF4-FFF2-40B4-BE49-F238E27FC236}">
                  <a16:creationId xmlns:a16="http://schemas.microsoft.com/office/drawing/2014/main" id="{DA5AF6E9-57CB-4331-8315-A85A551EAFC7}"/>
                </a:ext>
              </a:extLst>
            </p:cNvPr>
            <p:cNvGrpSpPr/>
            <p:nvPr userDrawn="1"/>
          </p:nvGrpSpPr>
          <p:grpSpPr bwMode="gray">
            <a:xfrm>
              <a:off x="12276481" y="0"/>
              <a:ext cx="240289" cy="6858000"/>
              <a:chOff x="-319714" y="0"/>
              <a:chExt cx="240289" cy="6858000"/>
            </a:xfrm>
          </p:grpSpPr>
          <p:sp>
            <p:nvSpPr>
              <p:cNvPr id="14" name="Line 230">
                <a:extLst>
                  <a:ext uri="{FF2B5EF4-FFF2-40B4-BE49-F238E27FC236}">
                    <a16:creationId xmlns:a16="http://schemas.microsoft.com/office/drawing/2014/main" id="{AEFBFBA9-9149-4681-8CD8-D5C7CD1B473B}"/>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 name="Line 232">
                <a:extLst>
                  <a:ext uri="{FF2B5EF4-FFF2-40B4-BE49-F238E27FC236}">
                    <a16:creationId xmlns:a16="http://schemas.microsoft.com/office/drawing/2014/main" id="{6642CA17-D5E2-4433-ADDE-A6301EAF182B}"/>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 name="Line 234">
                <a:extLst>
                  <a:ext uri="{FF2B5EF4-FFF2-40B4-BE49-F238E27FC236}">
                    <a16:creationId xmlns:a16="http://schemas.microsoft.com/office/drawing/2014/main" id="{8CC3ACA1-D0A3-47D8-92BB-0C74A607D4DB}"/>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7" name="Line 236">
                <a:extLst>
                  <a:ext uri="{FF2B5EF4-FFF2-40B4-BE49-F238E27FC236}">
                    <a16:creationId xmlns:a16="http://schemas.microsoft.com/office/drawing/2014/main" id="{8F9905C7-A28F-4643-AA1C-2AD14669CAE6}"/>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 name="Line 238">
                <a:extLst>
                  <a:ext uri="{FF2B5EF4-FFF2-40B4-BE49-F238E27FC236}">
                    <a16:creationId xmlns:a16="http://schemas.microsoft.com/office/drawing/2014/main" id="{EE870611-979E-4587-B8D2-4EAD771D67F8}"/>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 name="Line 240">
                <a:extLst>
                  <a:ext uri="{FF2B5EF4-FFF2-40B4-BE49-F238E27FC236}">
                    <a16:creationId xmlns:a16="http://schemas.microsoft.com/office/drawing/2014/main" id="{A0B65107-EABA-4EE1-B426-0011E9337DF9}"/>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 name="Line 244">
                <a:extLst>
                  <a:ext uri="{FF2B5EF4-FFF2-40B4-BE49-F238E27FC236}">
                    <a16:creationId xmlns:a16="http://schemas.microsoft.com/office/drawing/2014/main" id="{E2D5DF14-4603-4E11-85C4-E91EF678AD27}"/>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 name="Line 246">
                <a:extLst>
                  <a:ext uri="{FF2B5EF4-FFF2-40B4-BE49-F238E27FC236}">
                    <a16:creationId xmlns:a16="http://schemas.microsoft.com/office/drawing/2014/main" id="{D662226A-2C7D-44B7-BE17-082C6D4FAA91}"/>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 name="Line 250">
                <a:extLst>
                  <a:ext uri="{FF2B5EF4-FFF2-40B4-BE49-F238E27FC236}">
                    <a16:creationId xmlns:a16="http://schemas.microsoft.com/office/drawing/2014/main" id="{2E6A6AE8-19E7-41D5-A606-EA0D8F179F12}"/>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 name="Line 252">
                <a:extLst>
                  <a:ext uri="{FF2B5EF4-FFF2-40B4-BE49-F238E27FC236}">
                    <a16:creationId xmlns:a16="http://schemas.microsoft.com/office/drawing/2014/main" id="{29D4204A-F7FB-44E1-8314-7E6E3B07BA5D}"/>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 name="Line 254">
                <a:extLst>
                  <a:ext uri="{FF2B5EF4-FFF2-40B4-BE49-F238E27FC236}">
                    <a16:creationId xmlns:a16="http://schemas.microsoft.com/office/drawing/2014/main" id="{5C60E1CF-9533-476E-8A3B-C9699F068332}"/>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 name="Line 256">
                <a:extLst>
                  <a:ext uri="{FF2B5EF4-FFF2-40B4-BE49-F238E27FC236}">
                    <a16:creationId xmlns:a16="http://schemas.microsoft.com/office/drawing/2014/main" id="{50111AC1-204D-4341-81B3-513C10FF9E18}"/>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 name="Line 258">
                <a:extLst>
                  <a:ext uri="{FF2B5EF4-FFF2-40B4-BE49-F238E27FC236}">
                    <a16:creationId xmlns:a16="http://schemas.microsoft.com/office/drawing/2014/main" id="{5AE2FFD9-1B41-47DF-A618-FD6D9493DF64}"/>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 name="Line 260">
                <a:extLst>
                  <a:ext uri="{FF2B5EF4-FFF2-40B4-BE49-F238E27FC236}">
                    <a16:creationId xmlns:a16="http://schemas.microsoft.com/office/drawing/2014/main" id="{8606843B-D33D-490F-9E87-9DD60CD8066C}"/>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 name="Line 262">
                <a:extLst>
                  <a:ext uri="{FF2B5EF4-FFF2-40B4-BE49-F238E27FC236}">
                    <a16:creationId xmlns:a16="http://schemas.microsoft.com/office/drawing/2014/main" id="{00674985-A244-4806-A755-F687EF65428B}"/>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 name="Line 264">
                <a:extLst>
                  <a:ext uri="{FF2B5EF4-FFF2-40B4-BE49-F238E27FC236}">
                    <a16:creationId xmlns:a16="http://schemas.microsoft.com/office/drawing/2014/main" id="{E0A37C93-7691-4BDC-8A60-7E47D36BA9F7}"/>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0" name="Line 266">
                <a:extLst>
                  <a:ext uri="{FF2B5EF4-FFF2-40B4-BE49-F238E27FC236}">
                    <a16:creationId xmlns:a16="http://schemas.microsoft.com/office/drawing/2014/main" id="{EFAC3395-72A1-4FC9-9C43-85CF4CDD30CE}"/>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1" name="Line 268">
                <a:extLst>
                  <a:ext uri="{FF2B5EF4-FFF2-40B4-BE49-F238E27FC236}">
                    <a16:creationId xmlns:a16="http://schemas.microsoft.com/office/drawing/2014/main" id="{26783745-E93E-4BF4-8986-C2AED8851FB4}"/>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2" name="Line 270">
                <a:extLst>
                  <a:ext uri="{FF2B5EF4-FFF2-40B4-BE49-F238E27FC236}">
                    <a16:creationId xmlns:a16="http://schemas.microsoft.com/office/drawing/2014/main" id="{EE77D2BF-9687-4B9D-84B3-4FE6AC0C899A}"/>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3" name="Line 272">
                <a:extLst>
                  <a:ext uri="{FF2B5EF4-FFF2-40B4-BE49-F238E27FC236}">
                    <a16:creationId xmlns:a16="http://schemas.microsoft.com/office/drawing/2014/main" id="{11463E11-5B9E-4860-BEFE-8A96987E6537}"/>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4" name="Line 274">
                <a:extLst>
                  <a:ext uri="{FF2B5EF4-FFF2-40B4-BE49-F238E27FC236}">
                    <a16:creationId xmlns:a16="http://schemas.microsoft.com/office/drawing/2014/main" id="{1C1C41E4-16EE-47A7-A05C-445F7C7FEDEB}"/>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5" name="Line 276">
                <a:extLst>
                  <a:ext uri="{FF2B5EF4-FFF2-40B4-BE49-F238E27FC236}">
                    <a16:creationId xmlns:a16="http://schemas.microsoft.com/office/drawing/2014/main" id="{AFEA69D9-8859-4C09-B0B9-EE157BC39E5F}"/>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6" name="Line 278">
                <a:extLst>
                  <a:ext uri="{FF2B5EF4-FFF2-40B4-BE49-F238E27FC236}">
                    <a16:creationId xmlns:a16="http://schemas.microsoft.com/office/drawing/2014/main" id="{41CE6126-569B-46CD-9504-2E4FB95D6EC3}"/>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7" name="Line 256">
                <a:extLst>
                  <a:ext uri="{FF2B5EF4-FFF2-40B4-BE49-F238E27FC236}">
                    <a16:creationId xmlns:a16="http://schemas.microsoft.com/office/drawing/2014/main" id="{A720DABE-CBA0-4F41-B755-52166E228A26}"/>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8" name="Line 234">
                <a:extLst>
                  <a:ext uri="{FF2B5EF4-FFF2-40B4-BE49-F238E27FC236}">
                    <a16:creationId xmlns:a16="http://schemas.microsoft.com/office/drawing/2014/main" id="{844C7BA2-1B45-4D7E-9B5E-693586C950EC}"/>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154" name="Content Placeholder 1">
            <a:extLst>
              <a:ext uri="{FF2B5EF4-FFF2-40B4-BE49-F238E27FC236}">
                <a16:creationId xmlns:a16="http://schemas.microsoft.com/office/drawing/2014/main" id="{A67C7230-BDB4-47B2-A8BE-6F4C4A5C5FBE}"/>
              </a:ext>
            </a:extLst>
          </p:cNvPr>
          <p:cNvSpPr txBox="1">
            <a:spLocks/>
          </p:cNvSpPr>
          <p:nvPr userDrawn="1"/>
        </p:nvSpPr>
        <p:spPr bwMode="gray">
          <a:xfrm>
            <a:off x="-3164400" y="0"/>
            <a:ext cx="2804400" cy="5114862"/>
          </a:xfrm>
          <a:prstGeom prst="rect">
            <a:avLst/>
          </a:prstGeom>
        </p:spPr>
        <p:txBody>
          <a:bodyPr lIns="0" tIns="0" rIns="0" bIns="0">
            <a:sp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dirty="0">
                <a:solidFill>
                  <a:schemeClr val="tx1"/>
                </a:solidFill>
              </a:rPr>
              <a:t>Gebruik van afbeeldingen als achtergrond</a:t>
            </a:r>
          </a:p>
          <a:p>
            <a:pPr algn="l">
              <a:spcBef>
                <a:spcPts val="0"/>
              </a:spcBef>
            </a:pPr>
            <a:endParaRPr lang="nl-NL" sz="1100" b="1" dirty="0">
              <a:solidFill>
                <a:schemeClr val="tx1"/>
              </a:solidFill>
            </a:endParaRPr>
          </a:p>
          <a:p>
            <a:pPr marL="171450" indent="-171450" algn="l">
              <a:spcBef>
                <a:spcPts val="0"/>
              </a:spcBef>
              <a:buFont typeface="Arial" panose="020B0604020202020204" pitchFamily="34" charset="0"/>
              <a:buChar char="•"/>
            </a:pPr>
            <a:r>
              <a:rPr lang="nl-NL" sz="1100" b="0" dirty="0">
                <a:solidFill>
                  <a:schemeClr val="tx1"/>
                </a:solidFill>
              </a:rPr>
              <a:t>Klik op het grijze afbeeldingsveld</a:t>
            </a:r>
          </a:p>
          <a:p>
            <a:pPr marL="171450" indent="-171450" algn="l">
              <a:spcBef>
                <a:spcPts val="0"/>
              </a:spcBef>
              <a:buFont typeface="Arial" panose="020B0604020202020204" pitchFamily="34" charset="0"/>
              <a:buChar char="•"/>
            </a:pPr>
            <a:r>
              <a:rPr lang="nl-NL" sz="1100" b="0" dirty="0">
                <a:solidFill>
                  <a:schemeClr val="tx1"/>
                </a:solidFill>
              </a:rPr>
              <a:t>Ga nu naar </a:t>
            </a:r>
            <a:r>
              <a:rPr lang="nl-NL" sz="1100" b="1" dirty="0">
                <a:solidFill>
                  <a:schemeClr val="tx1"/>
                </a:solidFill>
              </a:rPr>
              <a:t>‘Invoegen’ </a:t>
            </a:r>
            <a:r>
              <a:rPr lang="nl-NL" sz="1100" b="0" dirty="0">
                <a:solidFill>
                  <a:schemeClr val="tx1"/>
                </a:solidFill>
              </a:rPr>
              <a:t>en kies </a:t>
            </a:r>
            <a:r>
              <a:rPr lang="nl-NL" sz="1100" b="1" dirty="0">
                <a:solidFill>
                  <a:schemeClr val="tx1"/>
                </a:solidFill>
              </a:rPr>
              <a:t>‘Afbeeldingen’</a:t>
            </a:r>
            <a:r>
              <a:rPr lang="nl-NL" sz="1100" b="0" dirty="0">
                <a:solidFill>
                  <a:schemeClr val="tx1"/>
                </a:solidFill>
              </a:rPr>
              <a:t>. </a:t>
            </a:r>
          </a:p>
          <a:p>
            <a:pPr marL="171450" indent="-171450" algn="l">
              <a:spcBef>
                <a:spcPts val="0"/>
              </a:spcBef>
              <a:buFont typeface="Arial" panose="020B0604020202020204" pitchFamily="34" charset="0"/>
              <a:buChar char="•"/>
            </a:pPr>
            <a:r>
              <a:rPr lang="nl-NL" sz="1100" b="0" dirty="0">
                <a:solidFill>
                  <a:schemeClr val="tx1"/>
                </a:solidFill>
              </a:rPr>
              <a:t>Kies een afbeelding, klik op </a:t>
            </a:r>
            <a:r>
              <a:rPr lang="nl-NL" sz="1100" b="1" dirty="0">
                <a:solidFill>
                  <a:schemeClr val="tx1"/>
                </a:solidFill>
              </a:rPr>
              <a:t>‘Invoegen’ </a:t>
            </a:r>
            <a:r>
              <a:rPr lang="nl-NL" sz="1100" b="0" dirty="0">
                <a:solidFill>
                  <a:schemeClr val="tx1"/>
                </a:solidFill>
              </a:rPr>
              <a:t>en de afbeelding wordt geplaatst.</a:t>
            </a:r>
          </a:p>
          <a:p>
            <a:pPr marL="171450" indent="-171450" algn="l">
              <a:spcBef>
                <a:spcPts val="0"/>
              </a:spcBef>
              <a:buFont typeface="Arial" panose="020B0604020202020204" pitchFamily="34" charset="0"/>
              <a:buChar char="•"/>
            </a:pPr>
            <a:r>
              <a:rPr lang="nl-NL" sz="1100" b="0" dirty="0">
                <a:solidFill>
                  <a:schemeClr val="tx1"/>
                </a:solidFill>
              </a:rPr>
              <a:t>Wil je een uitsnede maken, selecteer dan de foto door erop te klikken en gebruik de </a:t>
            </a:r>
            <a:r>
              <a:rPr lang="nl-NL" sz="1100" b="0" dirty="0" err="1">
                <a:solidFill>
                  <a:schemeClr val="tx1"/>
                </a:solidFill>
              </a:rPr>
              <a:t>crop</a:t>
            </a:r>
            <a:r>
              <a:rPr lang="nl-NL" sz="1100" b="0" dirty="0">
                <a:solidFill>
                  <a:schemeClr val="tx1"/>
                </a:solidFill>
              </a:rPr>
              <a:t>- functie onder </a:t>
            </a:r>
            <a:r>
              <a:rPr lang="nl-NL" sz="1100" b="1" dirty="0">
                <a:solidFill>
                  <a:schemeClr val="tx1"/>
                </a:solidFill>
              </a:rPr>
              <a:t>‘Opmaak’/’Bijsnijden’</a:t>
            </a:r>
            <a:r>
              <a:rPr lang="nl-NL" sz="1100" b="0" dirty="0">
                <a:solidFill>
                  <a:schemeClr val="tx1"/>
                </a:solidFill>
              </a:rPr>
              <a:t>.</a:t>
            </a:r>
          </a:p>
          <a:p>
            <a:pPr marL="171450" indent="-171450" algn="l">
              <a:spcBef>
                <a:spcPts val="0"/>
              </a:spcBef>
              <a:buFont typeface="Arial" panose="020B0604020202020204" pitchFamily="34" charset="0"/>
              <a:buChar char="•"/>
            </a:pPr>
            <a:endParaRPr lang="nl-NL" sz="1100" b="0" dirty="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dirty="0">
                <a:solidFill>
                  <a:schemeClr val="tx1"/>
                </a:solidFill>
              </a:rPr>
              <a:t>Foto’s kun je kiezen uit de</a:t>
            </a:r>
            <a:r>
              <a:rPr lang="nl-NL" sz="1100" b="0" baseline="0" dirty="0">
                <a:solidFill>
                  <a:schemeClr val="tx1"/>
                </a:solidFill>
              </a:rPr>
              <a:t> </a:t>
            </a:r>
            <a:r>
              <a:rPr lang="nl-NL" sz="1100" b="1" baseline="0" dirty="0">
                <a:solidFill>
                  <a:schemeClr val="tx1"/>
                </a:solidFill>
              </a:rPr>
              <a:t>Mediabank in het UWV Communicatieportaal</a:t>
            </a:r>
            <a:r>
              <a:rPr lang="nl-NL" sz="1100" b="0" baseline="0" dirty="0">
                <a:solidFill>
                  <a:schemeClr val="tx1"/>
                </a:solidFill>
              </a:rPr>
              <a:t>. Deze foto’s zijn van hoge kwaliteit en hiervan is het intellectueel eigendom geregeld. </a:t>
            </a:r>
            <a:br>
              <a:rPr lang="nl-NL" sz="1100" b="0" baseline="0" dirty="0">
                <a:solidFill>
                  <a:schemeClr val="tx1"/>
                </a:solidFill>
              </a:rPr>
            </a:br>
            <a:r>
              <a:rPr lang="nl-NL" sz="1100" b="0" baseline="0" dirty="0">
                <a:solidFill>
                  <a:schemeClr val="tx1"/>
                </a:solidFill>
              </a:rPr>
              <a:t/>
            </a:r>
            <a:br>
              <a:rPr lang="nl-NL" sz="1100" b="0" baseline="0" dirty="0">
                <a:solidFill>
                  <a:schemeClr val="tx1"/>
                </a:solidFill>
              </a:rPr>
            </a:br>
            <a:r>
              <a:rPr lang="nl-NL" sz="1100" b="0" dirty="0">
                <a:solidFill>
                  <a:schemeClr val="tx1"/>
                </a:solidFill>
                <a:hlinkClick r:id="rId3"/>
              </a:rPr>
              <a:t>https://communicatieportaal.uwv.nl/modules/product/mediabank/default/?ItemId=3219</a:t>
            </a:r>
            <a:r>
              <a:rPr lang="nl-NL" sz="1100" b="0" dirty="0">
                <a:solidFill>
                  <a:schemeClr val="tx1"/>
                </a:solidFill>
              </a:rPr>
              <a:t> </a:t>
            </a:r>
            <a:br>
              <a:rPr lang="nl-NL" sz="1100" b="0" dirty="0">
                <a:solidFill>
                  <a:schemeClr val="tx1"/>
                </a:solidFill>
              </a:rPr>
            </a:br>
            <a:r>
              <a:rPr lang="nl-NL" sz="1100" b="0" dirty="0">
                <a:solidFill>
                  <a:schemeClr val="tx1"/>
                </a:solidFill>
              </a:rPr>
              <a:t/>
            </a:r>
            <a:br>
              <a:rPr lang="nl-NL" sz="1100" b="0" dirty="0">
                <a:solidFill>
                  <a:schemeClr val="tx1"/>
                </a:solidFill>
              </a:rPr>
            </a:br>
            <a:r>
              <a:rPr lang="nl-NL" sz="1100" b="0" dirty="0">
                <a:solidFill>
                  <a:schemeClr val="tx1"/>
                </a:solidFill>
              </a:rPr>
              <a:t>en daar waar relevant naar de pictogrammen in de mediabank: </a:t>
            </a:r>
            <a:br>
              <a:rPr lang="nl-NL" sz="1100" b="0" dirty="0">
                <a:solidFill>
                  <a:schemeClr val="tx1"/>
                </a:solidFill>
              </a:rPr>
            </a:br>
            <a:r>
              <a:rPr lang="nl-NL" sz="1100" b="0" dirty="0">
                <a:solidFill>
                  <a:schemeClr val="tx1"/>
                </a:solidFill>
              </a:rPr>
              <a:t/>
            </a:r>
            <a:br>
              <a:rPr lang="nl-NL" sz="1100" b="0" dirty="0">
                <a:solidFill>
                  <a:schemeClr val="tx1"/>
                </a:solidFill>
              </a:rPr>
            </a:br>
            <a:r>
              <a:rPr lang="nl-NL" sz="1100" b="0" dirty="0">
                <a:solidFill>
                  <a:schemeClr val="tx1"/>
                </a:solidFill>
                <a:hlinkClick r:id="rId4"/>
              </a:rPr>
              <a:t>https://communicatieportaal.uwv.nl/modules/product/default/media/?ItemId=3217</a:t>
            </a:r>
            <a:endParaRPr lang="nl-NL" sz="1100" b="0" dirty="0">
              <a:solidFill>
                <a:schemeClr val="tx1"/>
              </a:solidFill>
            </a:endParaRPr>
          </a:p>
        </p:txBody>
      </p:sp>
      <p:sp>
        <p:nvSpPr>
          <p:cNvPr id="3" name="Footer Placeholder 2">
            <a:extLst>
              <a:ext uri="{FF2B5EF4-FFF2-40B4-BE49-F238E27FC236}">
                <a16:creationId xmlns:a16="http://schemas.microsoft.com/office/drawing/2014/main" id="{F83D8D44-B1C0-46F3-B7C9-F0760561E3BC}"/>
              </a:ext>
            </a:extLst>
          </p:cNvPr>
          <p:cNvSpPr>
            <a:spLocks noGrp="1"/>
          </p:cNvSpPr>
          <p:nvPr>
            <p:ph type="ftr" sz="quarter" idx="11"/>
          </p:nvPr>
        </p:nvSpPr>
        <p:spPr bwMode="gray"/>
        <p:txBody>
          <a:bodyPr/>
          <a:lstStyle/>
          <a:p>
            <a:r>
              <a:rPr lang="en-GB"/>
              <a:t>Titel van je presentatie</a:t>
            </a:r>
            <a:endParaRPr lang="en-GB" dirty="0"/>
          </a:p>
        </p:txBody>
      </p:sp>
      <p:sp>
        <p:nvSpPr>
          <p:cNvPr id="4" name="Slide Number Placeholder 3">
            <a:extLst>
              <a:ext uri="{FF2B5EF4-FFF2-40B4-BE49-F238E27FC236}">
                <a16:creationId xmlns:a16="http://schemas.microsoft.com/office/drawing/2014/main" id="{05F46C33-11B5-4854-A73C-662F3EA70A1D}"/>
              </a:ext>
            </a:extLst>
          </p:cNvPr>
          <p:cNvSpPr>
            <a:spLocks noGrp="1"/>
          </p:cNvSpPr>
          <p:nvPr>
            <p:ph type="sldNum" sz="quarter" idx="12"/>
          </p:nvPr>
        </p:nvSpPr>
        <p:spPr bwMode="gray"/>
        <p:txBody>
          <a:bodyPr/>
          <a:lstStyle/>
          <a:p>
            <a:fld id="{EEC0F82C-4994-47DA-8D9B-99D78D224F6D}" type="slidenum">
              <a:rPr lang="en-GB" smtClean="0"/>
              <a:pPr/>
              <a:t>‹nr.›</a:t>
            </a:fld>
            <a:endParaRPr lang="en-GB" dirty="0"/>
          </a:p>
        </p:txBody>
      </p:sp>
    </p:spTree>
    <p:extLst>
      <p:ext uri="{BB962C8B-B14F-4D97-AF65-F5344CB8AC3E}">
        <p14:creationId xmlns:p14="http://schemas.microsoft.com/office/powerpoint/2010/main" val="3823532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Beeldvullende video">
    <p:bg>
      <p:bgPr>
        <a:solidFill>
          <a:srgbClr val="FFFFFF"/>
        </a:solidFill>
        <a:effectLst/>
      </p:bgPr>
    </p:bg>
    <p:spTree>
      <p:nvGrpSpPr>
        <p:cNvPr id="1" name=""/>
        <p:cNvGrpSpPr/>
        <p:nvPr/>
      </p:nvGrpSpPr>
      <p:grpSpPr>
        <a:xfrm>
          <a:off x="0" y="0"/>
          <a:ext cx="0" cy="0"/>
          <a:chOff x="0" y="0"/>
          <a:chExt cx="0" cy="0"/>
        </a:xfrm>
      </p:grpSpPr>
      <p:sp>
        <p:nvSpPr>
          <p:cNvPr id="153" name="Rectangle 152">
            <a:extLst>
              <a:ext uri="{FF2B5EF4-FFF2-40B4-BE49-F238E27FC236}">
                <a16:creationId xmlns:a16="http://schemas.microsoft.com/office/drawing/2014/main" id="{FC319A72-AE5E-4F89-BB04-08AE7E9369E9}"/>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6" name="Text Placeholder 3">
            <a:extLst>
              <a:ext uri="{FF2B5EF4-FFF2-40B4-BE49-F238E27FC236}">
                <a16:creationId xmlns:a16="http://schemas.microsoft.com/office/drawing/2014/main" id="{06E9503B-E983-4F35-AB78-4EF62AE797AB}"/>
              </a:ext>
            </a:extLst>
          </p:cNvPr>
          <p:cNvSpPr txBox="1">
            <a:spLocks/>
          </p:cNvSpPr>
          <p:nvPr userDrawn="1"/>
        </p:nvSpPr>
        <p:spPr bwMode="gray">
          <a:xfrm>
            <a:off x="11047668" y="6285600"/>
            <a:ext cx="572400" cy="572400"/>
          </a:xfrm>
          <a:prstGeom prst="rect">
            <a:avLst/>
          </a:prstGeom>
          <a:blipFill>
            <a:blip r:embed="rId2"/>
            <a:stretch>
              <a:fillRect/>
            </a:stretch>
          </a:blipFill>
          <a:ln>
            <a:solidFill>
              <a:srgbClr val="0078D2"/>
            </a:solidFill>
          </a:ln>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grpSp>
        <p:nvGrpSpPr>
          <p:cNvPr id="154" name="Group 153">
            <a:extLst>
              <a:ext uri="{FF2B5EF4-FFF2-40B4-BE49-F238E27FC236}">
                <a16:creationId xmlns:a16="http://schemas.microsoft.com/office/drawing/2014/main" id="{B2D2A29F-49A8-4BD1-9236-0BD7B933FC9D}"/>
              </a:ext>
            </a:extLst>
          </p:cNvPr>
          <p:cNvGrpSpPr/>
          <p:nvPr userDrawn="1"/>
        </p:nvGrpSpPr>
        <p:grpSpPr bwMode="gray">
          <a:xfrm>
            <a:off x="-329239" y="-319423"/>
            <a:ext cx="12846009" cy="7500113"/>
            <a:chOff x="-329239" y="-319423"/>
            <a:chExt cx="12846009" cy="7500113"/>
          </a:xfrm>
        </p:grpSpPr>
        <p:grpSp>
          <p:nvGrpSpPr>
            <p:cNvPr id="155" name="Group 154">
              <a:extLst>
                <a:ext uri="{FF2B5EF4-FFF2-40B4-BE49-F238E27FC236}">
                  <a16:creationId xmlns:a16="http://schemas.microsoft.com/office/drawing/2014/main" id="{DC553E04-7609-45F2-9F24-E605BC02FEBA}"/>
                </a:ext>
              </a:extLst>
            </p:cNvPr>
            <p:cNvGrpSpPr/>
            <p:nvPr userDrawn="1"/>
          </p:nvGrpSpPr>
          <p:grpSpPr bwMode="gray">
            <a:xfrm>
              <a:off x="-329239" y="0"/>
              <a:ext cx="240289" cy="6858000"/>
              <a:chOff x="-319714" y="0"/>
              <a:chExt cx="240289" cy="6858000"/>
            </a:xfrm>
          </p:grpSpPr>
          <p:sp>
            <p:nvSpPr>
              <p:cNvPr id="272" name="Line 230">
                <a:extLst>
                  <a:ext uri="{FF2B5EF4-FFF2-40B4-BE49-F238E27FC236}">
                    <a16:creationId xmlns:a16="http://schemas.microsoft.com/office/drawing/2014/main" id="{76F33B9B-626E-4987-BFD4-DAA299DD9D4F}"/>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3" name="Line 232">
                <a:extLst>
                  <a:ext uri="{FF2B5EF4-FFF2-40B4-BE49-F238E27FC236}">
                    <a16:creationId xmlns:a16="http://schemas.microsoft.com/office/drawing/2014/main" id="{501EC2E0-59CE-4E32-B929-A733386ADF01}"/>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4" name="Line 234">
                <a:extLst>
                  <a:ext uri="{FF2B5EF4-FFF2-40B4-BE49-F238E27FC236}">
                    <a16:creationId xmlns:a16="http://schemas.microsoft.com/office/drawing/2014/main" id="{7DC73A29-E969-45D7-9CA6-581FC4F243A4}"/>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275" name="Line 236">
                <a:extLst>
                  <a:ext uri="{FF2B5EF4-FFF2-40B4-BE49-F238E27FC236}">
                    <a16:creationId xmlns:a16="http://schemas.microsoft.com/office/drawing/2014/main" id="{52E5AA95-BA52-4884-8410-A464B2C65697}"/>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6" name="Line 238">
                <a:extLst>
                  <a:ext uri="{FF2B5EF4-FFF2-40B4-BE49-F238E27FC236}">
                    <a16:creationId xmlns:a16="http://schemas.microsoft.com/office/drawing/2014/main" id="{C7AD3791-48E5-48DC-AC5E-BFFB21F91753}"/>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7" name="Line 240">
                <a:extLst>
                  <a:ext uri="{FF2B5EF4-FFF2-40B4-BE49-F238E27FC236}">
                    <a16:creationId xmlns:a16="http://schemas.microsoft.com/office/drawing/2014/main" id="{01966582-81F8-4737-94A4-4013852590E1}"/>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8" name="Line 244">
                <a:extLst>
                  <a:ext uri="{FF2B5EF4-FFF2-40B4-BE49-F238E27FC236}">
                    <a16:creationId xmlns:a16="http://schemas.microsoft.com/office/drawing/2014/main" id="{781FFAC5-733F-432C-8F77-B7ABE7D77124}"/>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9" name="Line 246">
                <a:extLst>
                  <a:ext uri="{FF2B5EF4-FFF2-40B4-BE49-F238E27FC236}">
                    <a16:creationId xmlns:a16="http://schemas.microsoft.com/office/drawing/2014/main" id="{EFDEE58B-193A-40A3-8A64-BE1DB0591067}"/>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0" name="Line 250">
                <a:extLst>
                  <a:ext uri="{FF2B5EF4-FFF2-40B4-BE49-F238E27FC236}">
                    <a16:creationId xmlns:a16="http://schemas.microsoft.com/office/drawing/2014/main" id="{E74EF81A-A1C0-4426-8C35-DBCBFCB345F2}"/>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1" name="Line 252">
                <a:extLst>
                  <a:ext uri="{FF2B5EF4-FFF2-40B4-BE49-F238E27FC236}">
                    <a16:creationId xmlns:a16="http://schemas.microsoft.com/office/drawing/2014/main" id="{0570C5A7-3269-47FF-B4F3-21A9A42A083D}"/>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2" name="Line 254">
                <a:extLst>
                  <a:ext uri="{FF2B5EF4-FFF2-40B4-BE49-F238E27FC236}">
                    <a16:creationId xmlns:a16="http://schemas.microsoft.com/office/drawing/2014/main" id="{A97B557B-65A2-43F0-8DEA-227B08975BA6}"/>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3" name="Line 256">
                <a:extLst>
                  <a:ext uri="{FF2B5EF4-FFF2-40B4-BE49-F238E27FC236}">
                    <a16:creationId xmlns:a16="http://schemas.microsoft.com/office/drawing/2014/main" id="{DA7F0647-7BAF-4A81-B891-A74A230DA90C}"/>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4" name="Line 258">
                <a:extLst>
                  <a:ext uri="{FF2B5EF4-FFF2-40B4-BE49-F238E27FC236}">
                    <a16:creationId xmlns:a16="http://schemas.microsoft.com/office/drawing/2014/main" id="{86C48C3F-BF82-452E-8D2D-49FFDBB93638}"/>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5" name="Line 260">
                <a:extLst>
                  <a:ext uri="{FF2B5EF4-FFF2-40B4-BE49-F238E27FC236}">
                    <a16:creationId xmlns:a16="http://schemas.microsoft.com/office/drawing/2014/main" id="{C56B251E-559C-4956-9AE7-BBD28D1A3A7E}"/>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6" name="Line 262">
                <a:extLst>
                  <a:ext uri="{FF2B5EF4-FFF2-40B4-BE49-F238E27FC236}">
                    <a16:creationId xmlns:a16="http://schemas.microsoft.com/office/drawing/2014/main" id="{F9EC281A-6AE9-4D7A-AA75-BDF86328FFDB}"/>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7" name="Line 264">
                <a:extLst>
                  <a:ext uri="{FF2B5EF4-FFF2-40B4-BE49-F238E27FC236}">
                    <a16:creationId xmlns:a16="http://schemas.microsoft.com/office/drawing/2014/main" id="{A45DFCA2-3D84-4DC0-862E-FF78BE5BAE80}"/>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8" name="Line 266">
                <a:extLst>
                  <a:ext uri="{FF2B5EF4-FFF2-40B4-BE49-F238E27FC236}">
                    <a16:creationId xmlns:a16="http://schemas.microsoft.com/office/drawing/2014/main" id="{63648940-F1BA-4CDB-8E34-3016056BEF4C}"/>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9" name="Line 268">
                <a:extLst>
                  <a:ext uri="{FF2B5EF4-FFF2-40B4-BE49-F238E27FC236}">
                    <a16:creationId xmlns:a16="http://schemas.microsoft.com/office/drawing/2014/main" id="{F9D4DB0E-F96D-449C-B033-9AF00582ED3D}"/>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0" name="Line 270">
                <a:extLst>
                  <a:ext uri="{FF2B5EF4-FFF2-40B4-BE49-F238E27FC236}">
                    <a16:creationId xmlns:a16="http://schemas.microsoft.com/office/drawing/2014/main" id="{E4ED1B3D-195B-4C7F-9BEF-9A738125F875}"/>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1" name="Line 272">
                <a:extLst>
                  <a:ext uri="{FF2B5EF4-FFF2-40B4-BE49-F238E27FC236}">
                    <a16:creationId xmlns:a16="http://schemas.microsoft.com/office/drawing/2014/main" id="{EBADD4B6-A166-4235-8E6C-2F28214E3899}"/>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2" name="Line 274">
                <a:extLst>
                  <a:ext uri="{FF2B5EF4-FFF2-40B4-BE49-F238E27FC236}">
                    <a16:creationId xmlns:a16="http://schemas.microsoft.com/office/drawing/2014/main" id="{49F1DDF9-89D8-4FAB-99EE-8C9E72D0C72F}"/>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3" name="Line 276">
                <a:extLst>
                  <a:ext uri="{FF2B5EF4-FFF2-40B4-BE49-F238E27FC236}">
                    <a16:creationId xmlns:a16="http://schemas.microsoft.com/office/drawing/2014/main" id="{BAB83854-8D60-44FB-8146-35D9E98D979D}"/>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4" name="Line 278">
                <a:extLst>
                  <a:ext uri="{FF2B5EF4-FFF2-40B4-BE49-F238E27FC236}">
                    <a16:creationId xmlns:a16="http://schemas.microsoft.com/office/drawing/2014/main" id="{888824B5-92A9-4406-9E41-994B5A2C74C1}"/>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5" name="Line 256">
                <a:extLst>
                  <a:ext uri="{FF2B5EF4-FFF2-40B4-BE49-F238E27FC236}">
                    <a16:creationId xmlns:a16="http://schemas.microsoft.com/office/drawing/2014/main" id="{98427381-8957-4C6C-A1C9-3DA6CD56A19D}"/>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6" name="Line 234">
                <a:extLst>
                  <a:ext uri="{FF2B5EF4-FFF2-40B4-BE49-F238E27FC236}">
                    <a16:creationId xmlns:a16="http://schemas.microsoft.com/office/drawing/2014/main" id="{D16F6223-1B2F-4A16-A242-D3359BFB4AC1}"/>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156" name="Group 155">
              <a:extLst>
                <a:ext uri="{FF2B5EF4-FFF2-40B4-BE49-F238E27FC236}">
                  <a16:creationId xmlns:a16="http://schemas.microsoft.com/office/drawing/2014/main" id="{C3B08EB7-CDA8-4B8B-A8C9-AB24C7AA0CB9}"/>
                </a:ext>
              </a:extLst>
            </p:cNvPr>
            <p:cNvGrpSpPr/>
            <p:nvPr userDrawn="1"/>
          </p:nvGrpSpPr>
          <p:grpSpPr bwMode="gray">
            <a:xfrm>
              <a:off x="0" y="-319423"/>
              <a:ext cx="12192000" cy="232538"/>
              <a:chOff x="0" y="-319423"/>
              <a:chExt cx="12192000" cy="232538"/>
            </a:xfrm>
          </p:grpSpPr>
          <p:sp>
            <p:nvSpPr>
              <p:cNvPr id="228" name="Line 146">
                <a:extLst>
                  <a:ext uri="{FF2B5EF4-FFF2-40B4-BE49-F238E27FC236}">
                    <a16:creationId xmlns:a16="http://schemas.microsoft.com/office/drawing/2014/main" id="{C6C544B6-6722-4A8E-820C-DBD7250F51CB}"/>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9" name="Line 148">
                <a:extLst>
                  <a:ext uri="{FF2B5EF4-FFF2-40B4-BE49-F238E27FC236}">
                    <a16:creationId xmlns:a16="http://schemas.microsoft.com/office/drawing/2014/main" id="{4C5E3ABA-2B3D-44D7-8D4B-AD369018049B}"/>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0" name="Line 150">
                <a:extLst>
                  <a:ext uri="{FF2B5EF4-FFF2-40B4-BE49-F238E27FC236}">
                    <a16:creationId xmlns:a16="http://schemas.microsoft.com/office/drawing/2014/main" id="{D0E8478E-036D-46F6-BB90-7CC3F6B73764}"/>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1" name="Line 152">
                <a:extLst>
                  <a:ext uri="{FF2B5EF4-FFF2-40B4-BE49-F238E27FC236}">
                    <a16:creationId xmlns:a16="http://schemas.microsoft.com/office/drawing/2014/main" id="{1B9D419D-AC4A-4048-853C-4764EDB15AD8}"/>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2" name="Line 154">
                <a:extLst>
                  <a:ext uri="{FF2B5EF4-FFF2-40B4-BE49-F238E27FC236}">
                    <a16:creationId xmlns:a16="http://schemas.microsoft.com/office/drawing/2014/main" id="{6AFAC7F8-FFE5-40CD-AD62-CB5373A01AC0}"/>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3" name="Line 156">
                <a:extLst>
                  <a:ext uri="{FF2B5EF4-FFF2-40B4-BE49-F238E27FC236}">
                    <a16:creationId xmlns:a16="http://schemas.microsoft.com/office/drawing/2014/main" id="{6F4C541B-9B6D-41E9-925E-D827BB906D0C}"/>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4" name="Line 158">
                <a:extLst>
                  <a:ext uri="{FF2B5EF4-FFF2-40B4-BE49-F238E27FC236}">
                    <a16:creationId xmlns:a16="http://schemas.microsoft.com/office/drawing/2014/main" id="{996C67BE-C0CB-4461-8175-C275ED762C37}"/>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5" name="Line 160">
                <a:extLst>
                  <a:ext uri="{FF2B5EF4-FFF2-40B4-BE49-F238E27FC236}">
                    <a16:creationId xmlns:a16="http://schemas.microsoft.com/office/drawing/2014/main" id="{DAB1B0DD-128B-4C47-B954-41583D9D8EE2}"/>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6" name="Line 162">
                <a:extLst>
                  <a:ext uri="{FF2B5EF4-FFF2-40B4-BE49-F238E27FC236}">
                    <a16:creationId xmlns:a16="http://schemas.microsoft.com/office/drawing/2014/main" id="{0ECA7F80-BD69-48C1-AE42-AA5978E641D4}"/>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7" name="Line 164">
                <a:extLst>
                  <a:ext uri="{FF2B5EF4-FFF2-40B4-BE49-F238E27FC236}">
                    <a16:creationId xmlns:a16="http://schemas.microsoft.com/office/drawing/2014/main" id="{FE08E5FD-547C-46FC-80CD-B71ACFB05D08}"/>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8" name="Line 166">
                <a:extLst>
                  <a:ext uri="{FF2B5EF4-FFF2-40B4-BE49-F238E27FC236}">
                    <a16:creationId xmlns:a16="http://schemas.microsoft.com/office/drawing/2014/main" id="{A6177A19-0AB1-4925-9043-96D8571CD26C}"/>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9" name="Line 168">
                <a:extLst>
                  <a:ext uri="{FF2B5EF4-FFF2-40B4-BE49-F238E27FC236}">
                    <a16:creationId xmlns:a16="http://schemas.microsoft.com/office/drawing/2014/main" id="{8E288D61-8AF6-4356-82EB-08CA511F108C}"/>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0" name="Line 170">
                <a:extLst>
                  <a:ext uri="{FF2B5EF4-FFF2-40B4-BE49-F238E27FC236}">
                    <a16:creationId xmlns:a16="http://schemas.microsoft.com/office/drawing/2014/main" id="{C54A2329-E00F-406E-95DE-2C6A35093ADA}"/>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1" name="Line 172">
                <a:extLst>
                  <a:ext uri="{FF2B5EF4-FFF2-40B4-BE49-F238E27FC236}">
                    <a16:creationId xmlns:a16="http://schemas.microsoft.com/office/drawing/2014/main" id="{7015FDD3-FBC7-4C18-8FFF-2316FAAC25C5}"/>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2" name="Line 174">
                <a:extLst>
                  <a:ext uri="{FF2B5EF4-FFF2-40B4-BE49-F238E27FC236}">
                    <a16:creationId xmlns:a16="http://schemas.microsoft.com/office/drawing/2014/main" id="{02E0E0B5-0F96-44C6-AF16-5BA9306A7B87}"/>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3" name="Line 176">
                <a:extLst>
                  <a:ext uri="{FF2B5EF4-FFF2-40B4-BE49-F238E27FC236}">
                    <a16:creationId xmlns:a16="http://schemas.microsoft.com/office/drawing/2014/main" id="{8EFA9D2D-3F4A-4234-A193-979BE9C52EE3}"/>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4" name="Line 178">
                <a:extLst>
                  <a:ext uri="{FF2B5EF4-FFF2-40B4-BE49-F238E27FC236}">
                    <a16:creationId xmlns:a16="http://schemas.microsoft.com/office/drawing/2014/main" id="{00DA7E40-B33F-4709-8791-72E56D461ED9}"/>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5" name="Line 180">
                <a:extLst>
                  <a:ext uri="{FF2B5EF4-FFF2-40B4-BE49-F238E27FC236}">
                    <a16:creationId xmlns:a16="http://schemas.microsoft.com/office/drawing/2014/main" id="{EBEAED16-0809-45A3-90D2-F1970C42934B}"/>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6" name="Line 182">
                <a:extLst>
                  <a:ext uri="{FF2B5EF4-FFF2-40B4-BE49-F238E27FC236}">
                    <a16:creationId xmlns:a16="http://schemas.microsoft.com/office/drawing/2014/main" id="{DD1AAED3-BED2-449B-A3BF-9F153F0CCC34}"/>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7" name="Line 184">
                <a:extLst>
                  <a:ext uri="{FF2B5EF4-FFF2-40B4-BE49-F238E27FC236}">
                    <a16:creationId xmlns:a16="http://schemas.microsoft.com/office/drawing/2014/main" id="{AA8B503E-BFE4-4D80-BC11-B3C6A82CDC27}"/>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8" name="Line 186">
                <a:extLst>
                  <a:ext uri="{FF2B5EF4-FFF2-40B4-BE49-F238E27FC236}">
                    <a16:creationId xmlns:a16="http://schemas.microsoft.com/office/drawing/2014/main" id="{880150B3-7AF0-4DB6-8C78-589AF77E949D}"/>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9" name="Line 188">
                <a:extLst>
                  <a:ext uri="{FF2B5EF4-FFF2-40B4-BE49-F238E27FC236}">
                    <a16:creationId xmlns:a16="http://schemas.microsoft.com/office/drawing/2014/main" id="{54F7E8F5-3A82-4553-8D4E-720198CB7BC4}"/>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0" name="Line 190">
                <a:extLst>
                  <a:ext uri="{FF2B5EF4-FFF2-40B4-BE49-F238E27FC236}">
                    <a16:creationId xmlns:a16="http://schemas.microsoft.com/office/drawing/2014/main" id="{126A3E81-0592-4374-B0AE-CD272079B1A3}"/>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1" name="Line 192">
                <a:extLst>
                  <a:ext uri="{FF2B5EF4-FFF2-40B4-BE49-F238E27FC236}">
                    <a16:creationId xmlns:a16="http://schemas.microsoft.com/office/drawing/2014/main" id="{37CCAF23-EFED-4CBF-A141-AA43053F4F26}"/>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2" name="Line 194">
                <a:extLst>
                  <a:ext uri="{FF2B5EF4-FFF2-40B4-BE49-F238E27FC236}">
                    <a16:creationId xmlns:a16="http://schemas.microsoft.com/office/drawing/2014/main" id="{E9C1C967-4856-4B55-90B9-0824A45E1B67}"/>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3" name="Line 196">
                <a:extLst>
                  <a:ext uri="{FF2B5EF4-FFF2-40B4-BE49-F238E27FC236}">
                    <a16:creationId xmlns:a16="http://schemas.microsoft.com/office/drawing/2014/main" id="{B5E4FE39-AA57-4DB9-8677-FBC8BBFB6CEB}"/>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4" name="Line 198">
                <a:extLst>
                  <a:ext uri="{FF2B5EF4-FFF2-40B4-BE49-F238E27FC236}">
                    <a16:creationId xmlns:a16="http://schemas.microsoft.com/office/drawing/2014/main" id="{F643C4B8-5ACE-4A98-BF95-FF3C877D311C}"/>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5" name="Line 200">
                <a:extLst>
                  <a:ext uri="{FF2B5EF4-FFF2-40B4-BE49-F238E27FC236}">
                    <a16:creationId xmlns:a16="http://schemas.microsoft.com/office/drawing/2014/main" id="{70BAFF25-E951-447E-9B63-6186546756BA}"/>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6" name="Line 202">
                <a:extLst>
                  <a:ext uri="{FF2B5EF4-FFF2-40B4-BE49-F238E27FC236}">
                    <a16:creationId xmlns:a16="http://schemas.microsoft.com/office/drawing/2014/main" id="{C05BAC9D-2278-457C-8866-C6D0DA674885}"/>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7" name="Line 204">
                <a:extLst>
                  <a:ext uri="{FF2B5EF4-FFF2-40B4-BE49-F238E27FC236}">
                    <a16:creationId xmlns:a16="http://schemas.microsoft.com/office/drawing/2014/main" id="{9F2B51D3-2C58-4F15-ACC5-4BD4912CAA1D}"/>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8" name="Line 206">
                <a:extLst>
                  <a:ext uri="{FF2B5EF4-FFF2-40B4-BE49-F238E27FC236}">
                    <a16:creationId xmlns:a16="http://schemas.microsoft.com/office/drawing/2014/main" id="{30F4B8A3-624C-4DF2-B2D4-C921235832C7}"/>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9" name="Line 208">
                <a:extLst>
                  <a:ext uri="{FF2B5EF4-FFF2-40B4-BE49-F238E27FC236}">
                    <a16:creationId xmlns:a16="http://schemas.microsoft.com/office/drawing/2014/main" id="{5DB7BE84-4AC5-4E26-8D35-0A55AE9CCEA2}"/>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0" name="Line 210">
                <a:extLst>
                  <a:ext uri="{FF2B5EF4-FFF2-40B4-BE49-F238E27FC236}">
                    <a16:creationId xmlns:a16="http://schemas.microsoft.com/office/drawing/2014/main" id="{AE8CEA45-DF34-46E6-B4BA-139D211AAEE8}"/>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1" name="Line 212">
                <a:extLst>
                  <a:ext uri="{FF2B5EF4-FFF2-40B4-BE49-F238E27FC236}">
                    <a16:creationId xmlns:a16="http://schemas.microsoft.com/office/drawing/2014/main" id="{122A9BD8-AFB3-4D02-83E3-CB2B407EB21D}"/>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2" name="Line 214">
                <a:extLst>
                  <a:ext uri="{FF2B5EF4-FFF2-40B4-BE49-F238E27FC236}">
                    <a16:creationId xmlns:a16="http://schemas.microsoft.com/office/drawing/2014/main" id="{AC843ED1-AC5F-450C-8F2B-5D3047363299}"/>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3" name="Line 216">
                <a:extLst>
                  <a:ext uri="{FF2B5EF4-FFF2-40B4-BE49-F238E27FC236}">
                    <a16:creationId xmlns:a16="http://schemas.microsoft.com/office/drawing/2014/main" id="{B189D3AA-0EC9-4C0B-8C52-2CC238B0FF88}"/>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4" name="Line 218">
                <a:extLst>
                  <a:ext uri="{FF2B5EF4-FFF2-40B4-BE49-F238E27FC236}">
                    <a16:creationId xmlns:a16="http://schemas.microsoft.com/office/drawing/2014/main" id="{8FD9D0B5-9431-4E8C-AE25-82B6C7C8C43E}"/>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5" name="Line 220">
                <a:extLst>
                  <a:ext uri="{FF2B5EF4-FFF2-40B4-BE49-F238E27FC236}">
                    <a16:creationId xmlns:a16="http://schemas.microsoft.com/office/drawing/2014/main" id="{66E7B360-A5C3-4491-8604-E3A88E696CFE}"/>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6" name="Line 222">
                <a:extLst>
                  <a:ext uri="{FF2B5EF4-FFF2-40B4-BE49-F238E27FC236}">
                    <a16:creationId xmlns:a16="http://schemas.microsoft.com/office/drawing/2014/main" id="{CF82C948-33D0-4FF4-BAA3-F548FEECE6ED}"/>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7" name="Line 224">
                <a:extLst>
                  <a:ext uri="{FF2B5EF4-FFF2-40B4-BE49-F238E27FC236}">
                    <a16:creationId xmlns:a16="http://schemas.microsoft.com/office/drawing/2014/main" id="{A3EC6EC3-C394-4A72-9422-E14CB84B9177}"/>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8" name="Line 226">
                <a:extLst>
                  <a:ext uri="{FF2B5EF4-FFF2-40B4-BE49-F238E27FC236}">
                    <a16:creationId xmlns:a16="http://schemas.microsoft.com/office/drawing/2014/main" id="{ED8A8C64-9689-403B-87D5-6CB55AD2F178}"/>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9" name="Line 228">
                <a:extLst>
                  <a:ext uri="{FF2B5EF4-FFF2-40B4-BE49-F238E27FC236}">
                    <a16:creationId xmlns:a16="http://schemas.microsoft.com/office/drawing/2014/main" id="{0F4C58AD-2402-4CC2-A791-2C555A7EAFDD}"/>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0" name="Line 146">
                <a:extLst>
                  <a:ext uri="{FF2B5EF4-FFF2-40B4-BE49-F238E27FC236}">
                    <a16:creationId xmlns:a16="http://schemas.microsoft.com/office/drawing/2014/main" id="{7DA71E31-2782-42CB-AB32-48F2C9D94221}"/>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1" name="Line 204">
                <a:extLst>
                  <a:ext uri="{FF2B5EF4-FFF2-40B4-BE49-F238E27FC236}">
                    <a16:creationId xmlns:a16="http://schemas.microsoft.com/office/drawing/2014/main" id="{D0657184-554B-489F-97D5-76A2B7B682F4}"/>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57" name="Group 156">
              <a:extLst>
                <a:ext uri="{FF2B5EF4-FFF2-40B4-BE49-F238E27FC236}">
                  <a16:creationId xmlns:a16="http://schemas.microsoft.com/office/drawing/2014/main" id="{0F6EB885-E29D-45A3-9BB4-5716E432C5D1}"/>
                </a:ext>
              </a:extLst>
            </p:cNvPr>
            <p:cNvGrpSpPr/>
            <p:nvPr userDrawn="1"/>
          </p:nvGrpSpPr>
          <p:grpSpPr bwMode="gray">
            <a:xfrm>
              <a:off x="0" y="6948152"/>
              <a:ext cx="12192000" cy="232538"/>
              <a:chOff x="0" y="-319423"/>
              <a:chExt cx="12192000" cy="232538"/>
            </a:xfrm>
          </p:grpSpPr>
          <p:sp>
            <p:nvSpPr>
              <p:cNvPr id="184" name="Line 146">
                <a:extLst>
                  <a:ext uri="{FF2B5EF4-FFF2-40B4-BE49-F238E27FC236}">
                    <a16:creationId xmlns:a16="http://schemas.microsoft.com/office/drawing/2014/main" id="{DD7F6DD9-5592-476A-80DE-3429E1F49AA5}"/>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5" name="Line 148">
                <a:extLst>
                  <a:ext uri="{FF2B5EF4-FFF2-40B4-BE49-F238E27FC236}">
                    <a16:creationId xmlns:a16="http://schemas.microsoft.com/office/drawing/2014/main" id="{E7E86FFD-C1F7-4E77-A4D7-F08E7FCE3655}"/>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6" name="Line 150">
                <a:extLst>
                  <a:ext uri="{FF2B5EF4-FFF2-40B4-BE49-F238E27FC236}">
                    <a16:creationId xmlns:a16="http://schemas.microsoft.com/office/drawing/2014/main" id="{46DE9C71-BA0B-47EC-89FC-C90B893BE01C}"/>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7" name="Line 152">
                <a:extLst>
                  <a:ext uri="{FF2B5EF4-FFF2-40B4-BE49-F238E27FC236}">
                    <a16:creationId xmlns:a16="http://schemas.microsoft.com/office/drawing/2014/main" id="{4354BEDB-26D6-43D0-B10C-AD616A8408AD}"/>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8" name="Line 154">
                <a:extLst>
                  <a:ext uri="{FF2B5EF4-FFF2-40B4-BE49-F238E27FC236}">
                    <a16:creationId xmlns:a16="http://schemas.microsoft.com/office/drawing/2014/main" id="{E1E29F35-5615-4B01-AF6A-A3E02ACEBB78}"/>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9" name="Line 156">
                <a:extLst>
                  <a:ext uri="{FF2B5EF4-FFF2-40B4-BE49-F238E27FC236}">
                    <a16:creationId xmlns:a16="http://schemas.microsoft.com/office/drawing/2014/main" id="{5657F83A-9D58-4613-A102-196A45167459}"/>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0" name="Line 158">
                <a:extLst>
                  <a:ext uri="{FF2B5EF4-FFF2-40B4-BE49-F238E27FC236}">
                    <a16:creationId xmlns:a16="http://schemas.microsoft.com/office/drawing/2014/main" id="{05CB7B25-EBA6-44EB-8CF2-D8AA449A0A2F}"/>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1" name="Line 160">
                <a:extLst>
                  <a:ext uri="{FF2B5EF4-FFF2-40B4-BE49-F238E27FC236}">
                    <a16:creationId xmlns:a16="http://schemas.microsoft.com/office/drawing/2014/main" id="{60FA6D0E-C9CC-4CE9-99DF-59456DF2F822}"/>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2" name="Line 162">
                <a:extLst>
                  <a:ext uri="{FF2B5EF4-FFF2-40B4-BE49-F238E27FC236}">
                    <a16:creationId xmlns:a16="http://schemas.microsoft.com/office/drawing/2014/main" id="{9A5000F4-E6C5-4EBD-A813-9E0E80AFF65A}"/>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3" name="Line 164">
                <a:extLst>
                  <a:ext uri="{FF2B5EF4-FFF2-40B4-BE49-F238E27FC236}">
                    <a16:creationId xmlns:a16="http://schemas.microsoft.com/office/drawing/2014/main" id="{60F45262-4F3B-4B74-A2A5-1CEA0DE386DA}"/>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4" name="Line 166">
                <a:extLst>
                  <a:ext uri="{FF2B5EF4-FFF2-40B4-BE49-F238E27FC236}">
                    <a16:creationId xmlns:a16="http://schemas.microsoft.com/office/drawing/2014/main" id="{2B8CEE99-D5CB-4B37-ACC2-3F44B8A53DE4}"/>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5" name="Line 168">
                <a:extLst>
                  <a:ext uri="{FF2B5EF4-FFF2-40B4-BE49-F238E27FC236}">
                    <a16:creationId xmlns:a16="http://schemas.microsoft.com/office/drawing/2014/main" id="{277C2010-FDCE-406B-8387-C6F3D88E0D0D}"/>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6" name="Line 170">
                <a:extLst>
                  <a:ext uri="{FF2B5EF4-FFF2-40B4-BE49-F238E27FC236}">
                    <a16:creationId xmlns:a16="http://schemas.microsoft.com/office/drawing/2014/main" id="{89E024B1-C730-4526-BF2C-FF6E1CDFD0F9}"/>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7" name="Line 172">
                <a:extLst>
                  <a:ext uri="{FF2B5EF4-FFF2-40B4-BE49-F238E27FC236}">
                    <a16:creationId xmlns:a16="http://schemas.microsoft.com/office/drawing/2014/main" id="{D1D3F1EF-F7C9-48F7-9430-1E80B90D664F}"/>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8" name="Line 174">
                <a:extLst>
                  <a:ext uri="{FF2B5EF4-FFF2-40B4-BE49-F238E27FC236}">
                    <a16:creationId xmlns:a16="http://schemas.microsoft.com/office/drawing/2014/main" id="{ED9E35A4-1152-410C-908D-2523DDCF6138}"/>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9" name="Line 176">
                <a:extLst>
                  <a:ext uri="{FF2B5EF4-FFF2-40B4-BE49-F238E27FC236}">
                    <a16:creationId xmlns:a16="http://schemas.microsoft.com/office/drawing/2014/main" id="{49045BC8-9948-4048-A5E2-DAE78E1C3E4B}"/>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0" name="Line 178">
                <a:extLst>
                  <a:ext uri="{FF2B5EF4-FFF2-40B4-BE49-F238E27FC236}">
                    <a16:creationId xmlns:a16="http://schemas.microsoft.com/office/drawing/2014/main" id="{26E5DA0C-FB44-4E66-A2D5-CD0C773CD719}"/>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1" name="Line 180">
                <a:extLst>
                  <a:ext uri="{FF2B5EF4-FFF2-40B4-BE49-F238E27FC236}">
                    <a16:creationId xmlns:a16="http://schemas.microsoft.com/office/drawing/2014/main" id="{17332DD8-D6EA-4015-8D1E-DAB0ABE60035}"/>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2" name="Line 182">
                <a:extLst>
                  <a:ext uri="{FF2B5EF4-FFF2-40B4-BE49-F238E27FC236}">
                    <a16:creationId xmlns:a16="http://schemas.microsoft.com/office/drawing/2014/main" id="{1BAB0609-EEC2-4A39-BF12-754E28D07D59}"/>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3" name="Line 184">
                <a:extLst>
                  <a:ext uri="{FF2B5EF4-FFF2-40B4-BE49-F238E27FC236}">
                    <a16:creationId xmlns:a16="http://schemas.microsoft.com/office/drawing/2014/main" id="{59A3E7A3-B70E-43C2-A53A-FFBBA9043321}"/>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4" name="Line 186">
                <a:extLst>
                  <a:ext uri="{FF2B5EF4-FFF2-40B4-BE49-F238E27FC236}">
                    <a16:creationId xmlns:a16="http://schemas.microsoft.com/office/drawing/2014/main" id="{5FF0AE7D-9AF2-48F0-9867-9C80D092BE52}"/>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5" name="Line 188">
                <a:extLst>
                  <a:ext uri="{FF2B5EF4-FFF2-40B4-BE49-F238E27FC236}">
                    <a16:creationId xmlns:a16="http://schemas.microsoft.com/office/drawing/2014/main" id="{C7205EAE-6F27-4FB5-90B2-3F12E980AE9F}"/>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6" name="Line 190">
                <a:extLst>
                  <a:ext uri="{FF2B5EF4-FFF2-40B4-BE49-F238E27FC236}">
                    <a16:creationId xmlns:a16="http://schemas.microsoft.com/office/drawing/2014/main" id="{B7AB61AD-FC3C-4302-A70F-8340066BC9AF}"/>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7" name="Line 192">
                <a:extLst>
                  <a:ext uri="{FF2B5EF4-FFF2-40B4-BE49-F238E27FC236}">
                    <a16:creationId xmlns:a16="http://schemas.microsoft.com/office/drawing/2014/main" id="{974F6CAC-0130-4167-948F-051630A4FF98}"/>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8" name="Line 194">
                <a:extLst>
                  <a:ext uri="{FF2B5EF4-FFF2-40B4-BE49-F238E27FC236}">
                    <a16:creationId xmlns:a16="http://schemas.microsoft.com/office/drawing/2014/main" id="{0EAADCB1-D286-4995-8F76-0799F71C843E}"/>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9" name="Line 196">
                <a:extLst>
                  <a:ext uri="{FF2B5EF4-FFF2-40B4-BE49-F238E27FC236}">
                    <a16:creationId xmlns:a16="http://schemas.microsoft.com/office/drawing/2014/main" id="{C507D958-54DE-4A29-BF24-D2BA6EC11211}"/>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0" name="Line 198">
                <a:extLst>
                  <a:ext uri="{FF2B5EF4-FFF2-40B4-BE49-F238E27FC236}">
                    <a16:creationId xmlns:a16="http://schemas.microsoft.com/office/drawing/2014/main" id="{682F8E96-62CF-481D-A7D4-66617C525D72}"/>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1" name="Line 200">
                <a:extLst>
                  <a:ext uri="{FF2B5EF4-FFF2-40B4-BE49-F238E27FC236}">
                    <a16:creationId xmlns:a16="http://schemas.microsoft.com/office/drawing/2014/main" id="{9592E3E5-D878-4982-B460-026EEFE93F15}"/>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2" name="Line 202">
                <a:extLst>
                  <a:ext uri="{FF2B5EF4-FFF2-40B4-BE49-F238E27FC236}">
                    <a16:creationId xmlns:a16="http://schemas.microsoft.com/office/drawing/2014/main" id="{DED1B723-EDF4-42C4-A856-5C728D823C6B}"/>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3" name="Line 204">
                <a:extLst>
                  <a:ext uri="{FF2B5EF4-FFF2-40B4-BE49-F238E27FC236}">
                    <a16:creationId xmlns:a16="http://schemas.microsoft.com/office/drawing/2014/main" id="{142E2422-AC70-488D-8DB1-6FF557A2BD66}"/>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4" name="Line 206">
                <a:extLst>
                  <a:ext uri="{FF2B5EF4-FFF2-40B4-BE49-F238E27FC236}">
                    <a16:creationId xmlns:a16="http://schemas.microsoft.com/office/drawing/2014/main" id="{375DF617-A0C6-484F-868F-B8C17E0407CD}"/>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5" name="Line 208">
                <a:extLst>
                  <a:ext uri="{FF2B5EF4-FFF2-40B4-BE49-F238E27FC236}">
                    <a16:creationId xmlns:a16="http://schemas.microsoft.com/office/drawing/2014/main" id="{887C4861-694F-4931-93AE-8C04D2814677}"/>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6" name="Line 210">
                <a:extLst>
                  <a:ext uri="{FF2B5EF4-FFF2-40B4-BE49-F238E27FC236}">
                    <a16:creationId xmlns:a16="http://schemas.microsoft.com/office/drawing/2014/main" id="{AC4724F4-6D01-4294-9895-394B250D815A}"/>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7" name="Line 212">
                <a:extLst>
                  <a:ext uri="{FF2B5EF4-FFF2-40B4-BE49-F238E27FC236}">
                    <a16:creationId xmlns:a16="http://schemas.microsoft.com/office/drawing/2014/main" id="{0DF5F74F-3A04-4C4F-A54A-429EA5A38D12}"/>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8" name="Line 214">
                <a:extLst>
                  <a:ext uri="{FF2B5EF4-FFF2-40B4-BE49-F238E27FC236}">
                    <a16:creationId xmlns:a16="http://schemas.microsoft.com/office/drawing/2014/main" id="{95944D8F-1A4F-47AD-9DFA-85B28058302B}"/>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9" name="Line 216">
                <a:extLst>
                  <a:ext uri="{FF2B5EF4-FFF2-40B4-BE49-F238E27FC236}">
                    <a16:creationId xmlns:a16="http://schemas.microsoft.com/office/drawing/2014/main" id="{8AA5DBA1-8D3A-414C-8E6D-6E0A233081B5}"/>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0" name="Line 218">
                <a:extLst>
                  <a:ext uri="{FF2B5EF4-FFF2-40B4-BE49-F238E27FC236}">
                    <a16:creationId xmlns:a16="http://schemas.microsoft.com/office/drawing/2014/main" id="{30B720C5-C133-4905-95EC-C30C231E86C2}"/>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1" name="Line 220">
                <a:extLst>
                  <a:ext uri="{FF2B5EF4-FFF2-40B4-BE49-F238E27FC236}">
                    <a16:creationId xmlns:a16="http://schemas.microsoft.com/office/drawing/2014/main" id="{641F37C7-0EB2-425E-8596-D80015FA5091}"/>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2" name="Line 222">
                <a:extLst>
                  <a:ext uri="{FF2B5EF4-FFF2-40B4-BE49-F238E27FC236}">
                    <a16:creationId xmlns:a16="http://schemas.microsoft.com/office/drawing/2014/main" id="{A4DE289D-F7A5-4C30-819C-066BFD4CEC71}"/>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3" name="Line 224">
                <a:extLst>
                  <a:ext uri="{FF2B5EF4-FFF2-40B4-BE49-F238E27FC236}">
                    <a16:creationId xmlns:a16="http://schemas.microsoft.com/office/drawing/2014/main" id="{06F636CE-75C3-4289-908F-3C87A267FF93}"/>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4" name="Line 226">
                <a:extLst>
                  <a:ext uri="{FF2B5EF4-FFF2-40B4-BE49-F238E27FC236}">
                    <a16:creationId xmlns:a16="http://schemas.microsoft.com/office/drawing/2014/main" id="{30D1A007-3BF0-4BD7-8BF0-603F964F97AE}"/>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5" name="Line 228">
                <a:extLst>
                  <a:ext uri="{FF2B5EF4-FFF2-40B4-BE49-F238E27FC236}">
                    <a16:creationId xmlns:a16="http://schemas.microsoft.com/office/drawing/2014/main" id="{362EB1E9-737F-4864-8E7A-4AC945B15810}"/>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6" name="Line 146">
                <a:extLst>
                  <a:ext uri="{FF2B5EF4-FFF2-40B4-BE49-F238E27FC236}">
                    <a16:creationId xmlns:a16="http://schemas.microsoft.com/office/drawing/2014/main" id="{1341364D-4A6D-461B-831A-A984AFAC1A4B}"/>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7" name="Line 204">
                <a:extLst>
                  <a:ext uri="{FF2B5EF4-FFF2-40B4-BE49-F238E27FC236}">
                    <a16:creationId xmlns:a16="http://schemas.microsoft.com/office/drawing/2014/main" id="{6F567D66-D037-4D88-B0A8-F5698B9FE84C}"/>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58" name="Group 157">
              <a:extLst>
                <a:ext uri="{FF2B5EF4-FFF2-40B4-BE49-F238E27FC236}">
                  <a16:creationId xmlns:a16="http://schemas.microsoft.com/office/drawing/2014/main" id="{454DB86F-657A-413C-8E89-98C497BB821D}"/>
                </a:ext>
              </a:extLst>
            </p:cNvPr>
            <p:cNvGrpSpPr/>
            <p:nvPr userDrawn="1"/>
          </p:nvGrpSpPr>
          <p:grpSpPr bwMode="gray">
            <a:xfrm>
              <a:off x="12276481" y="0"/>
              <a:ext cx="240289" cy="6858000"/>
              <a:chOff x="-319714" y="0"/>
              <a:chExt cx="240289" cy="6858000"/>
            </a:xfrm>
          </p:grpSpPr>
          <p:sp>
            <p:nvSpPr>
              <p:cNvPr id="159" name="Line 230">
                <a:extLst>
                  <a:ext uri="{FF2B5EF4-FFF2-40B4-BE49-F238E27FC236}">
                    <a16:creationId xmlns:a16="http://schemas.microsoft.com/office/drawing/2014/main" id="{B9639FEC-EB93-4009-AE55-161DD0E176DB}"/>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0" name="Line 232">
                <a:extLst>
                  <a:ext uri="{FF2B5EF4-FFF2-40B4-BE49-F238E27FC236}">
                    <a16:creationId xmlns:a16="http://schemas.microsoft.com/office/drawing/2014/main" id="{5AB18DB6-F91D-4686-A598-1AA26E6B340C}"/>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1" name="Line 234">
                <a:extLst>
                  <a:ext uri="{FF2B5EF4-FFF2-40B4-BE49-F238E27FC236}">
                    <a16:creationId xmlns:a16="http://schemas.microsoft.com/office/drawing/2014/main" id="{637DA586-E408-4659-B5C2-BDA3CD046325}"/>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62" name="Line 236">
                <a:extLst>
                  <a:ext uri="{FF2B5EF4-FFF2-40B4-BE49-F238E27FC236}">
                    <a16:creationId xmlns:a16="http://schemas.microsoft.com/office/drawing/2014/main" id="{F71F0802-70D7-440C-B8DA-A79554D9972A}"/>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3" name="Line 238">
                <a:extLst>
                  <a:ext uri="{FF2B5EF4-FFF2-40B4-BE49-F238E27FC236}">
                    <a16:creationId xmlns:a16="http://schemas.microsoft.com/office/drawing/2014/main" id="{CC2DC9F7-791A-48CC-A418-86E77C963D3C}"/>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4" name="Line 240">
                <a:extLst>
                  <a:ext uri="{FF2B5EF4-FFF2-40B4-BE49-F238E27FC236}">
                    <a16:creationId xmlns:a16="http://schemas.microsoft.com/office/drawing/2014/main" id="{60D2E34F-0FC3-4FA8-B887-F6DAE07D57FE}"/>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5" name="Line 244">
                <a:extLst>
                  <a:ext uri="{FF2B5EF4-FFF2-40B4-BE49-F238E27FC236}">
                    <a16:creationId xmlns:a16="http://schemas.microsoft.com/office/drawing/2014/main" id="{54681161-A75E-4547-83CF-A1018A57E00E}"/>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6" name="Line 246">
                <a:extLst>
                  <a:ext uri="{FF2B5EF4-FFF2-40B4-BE49-F238E27FC236}">
                    <a16:creationId xmlns:a16="http://schemas.microsoft.com/office/drawing/2014/main" id="{336812D1-81FD-4FE8-96A2-19D098126DB0}"/>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7" name="Line 250">
                <a:extLst>
                  <a:ext uri="{FF2B5EF4-FFF2-40B4-BE49-F238E27FC236}">
                    <a16:creationId xmlns:a16="http://schemas.microsoft.com/office/drawing/2014/main" id="{D6C48AF6-1918-48CC-A33E-851B07D225D9}"/>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8" name="Line 252">
                <a:extLst>
                  <a:ext uri="{FF2B5EF4-FFF2-40B4-BE49-F238E27FC236}">
                    <a16:creationId xmlns:a16="http://schemas.microsoft.com/office/drawing/2014/main" id="{805DE77E-E34C-4808-871B-A085848234DF}"/>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9" name="Line 254">
                <a:extLst>
                  <a:ext uri="{FF2B5EF4-FFF2-40B4-BE49-F238E27FC236}">
                    <a16:creationId xmlns:a16="http://schemas.microsoft.com/office/drawing/2014/main" id="{E7E258FA-076E-42F7-BF18-9089B3CFED57}"/>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0" name="Line 256">
                <a:extLst>
                  <a:ext uri="{FF2B5EF4-FFF2-40B4-BE49-F238E27FC236}">
                    <a16:creationId xmlns:a16="http://schemas.microsoft.com/office/drawing/2014/main" id="{92CC6EDB-244B-4D2F-84BC-1E320164514B}"/>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1" name="Line 258">
                <a:extLst>
                  <a:ext uri="{FF2B5EF4-FFF2-40B4-BE49-F238E27FC236}">
                    <a16:creationId xmlns:a16="http://schemas.microsoft.com/office/drawing/2014/main" id="{0AE1BEB8-D645-4DC8-94AC-03652222953F}"/>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2" name="Line 260">
                <a:extLst>
                  <a:ext uri="{FF2B5EF4-FFF2-40B4-BE49-F238E27FC236}">
                    <a16:creationId xmlns:a16="http://schemas.microsoft.com/office/drawing/2014/main" id="{092B9DD0-C5E1-4553-9DAB-F3F4062887A8}"/>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3" name="Line 262">
                <a:extLst>
                  <a:ext uri="{FF2B5EF4-FFF2-40B4-BE49-F238E27FC236}">
                    <a16:creationId xmlns:a16="http://schemas.microsoft.com/office/drawing/2014/main" id="{3CBF53EE-12C7-4F79-99FC-A57A058A6E43}"/>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4" name="Line 264">
                <a:extLst>
                  <a:ext uri="{FF2B5EF4-FFF2-40B4-BE49-F238E27FC236}">
                    <a16:creationId xmlns:a16="http://schemas.microsoft.com/office/drawing/2014/main" id="{C6D2D39F-A1A2-4BBF-B347-2B77F3965565}"/>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5" name="Line 266">
                <a:extLst>
                  <a:ext uri="{FF2B5EF4-FFF2-40B4-BE49-F238E27FC236}">
                    <a16:creationId xmlns:a16="http://schemas.microsoft.com/office/drawing/2014/main" id="{4C9A0A8E-EAC5-445F-A360-AFC42BC9F005}"/>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6" name="Line 268">
                <a:extLst>
                  <a:ext uri="{FF2B5EF4-FFF2-40B4-BE49-F238E27FC236}">
                    <a16:creationId xmlns:a16="http://schemas.microsoft.com/office/drawing/2014/main" id="{10ABC5CD-0726-4F92-A750-D1172EF0C013}"/>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7" name="Line 270">
                <a:extLst>
                  <a:ext uri="{FF2B5EF4-FFF2-40B4-BE49-F238E27FC236}">
                    <a16:creationId xmlns:a16="http://schemas.microsoft.com/office/drawing/2014/main" id="{5E226138-88FD-4031-9D7C-31FCE5732304}"/>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8" name="Line 272">
                <a:extLst>
                  <a:ext uri="{FF2B5EF4-FFF2-40B4-BE49-F238E27FC236}">
                    <a16:creationId xmlns:a16="http://schemas.microsoft.com/office/drawing/2014/main" id="{FB3BDE45-D9EF-42C7-A0EF-57A74467C01E}"/>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9" name="Line 274">
                <a:extLst>
                  <a:ext uri="{FF2B5EF4-FFF2-40B4-BE49-F238E27FC236}">
                    <a16:creationId xmlns:a16="http://schemas.microsoft.com/office/drawing/2014/main" id="{79494BC6-75B4-4DE4-A078-2D74D9AF2107}"/>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0" name="Line 276">
                <a:extLst>
                  <a:ext uri="{FF2B5EF4-FFF2-40B4-BE49-F238E27FC236}">
                    <a16:creationId xmlns:a16="http://schemas.microsoft.com/office/drawing/2014/main" id="{64DB71FF-FC94-47D0-AEFE-ED3D1372CB5A}"/>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1" name="Line 278">
                <a:extLst>
                  <a:ext uri="{FF2B5EF4-FFF2-40B4-BE49-F238E27FC236}">
                    <a16:creationId xmlns:a16="http://schemas.microsoft.com/office/drawing/2014/main" id="{7D6BA90A-5C65-4A40-9ED5-BDB331BFD562}"/>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2" name="Line 256">
                <a:extLst>
                  <a:ext uri="{FF2B5EF4-FFF2-40B4-BE49-F238E27FC236}">
                    <a16:creationId xmlns:a16="http://schemas.microsoft.com/office/drawing/2014/main" id="{A671E770-59FC-41B3-9821-E7B0D550BD68}"/>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83" name="Line 234">
                <a:extLst>
                  <a:ext uri="{FF2B5EF4-FFF2-40B4-BE49-F238E27FC236}">
                    <a16:creationId xmlns:a16="http://schemas.microsoft.com/office/drawing/2014/main" id="{2D5A73D5-53A3-4AA7-AF08-74E332A144D6}"/>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300" name="Media Placeholder 299">
            <a:extLst>
              <a:ext uri="{FF2B5EF4-FFF2-40B4-BE49-F238E27FC236}">
                <a16:creationId xmlns:a16="http://schemas.microsoft.com/office/drawing/2014/main" id="{7FDE74E8-30EC-4E89-8BC9-6F476A24378D}"/>
              </a:ext>
            </a:extLst>
          </p:cNvPr>
          <p:cNvSpPr>
            <a:spLocks noGrp="1"/>
          </p:cNvSpPr>
          <p:nvPr>
            <p:ph type="media" sz="quarter" idx="15" hasCustomPrompt="1"/>
          </p:nvPr>
        </p:nvSpPr>
        <p:spPr bwMode="gray">
          <a:xfrm>
            <a:off x="-601" y="3"/>
            <a:ext cx="12193200" cy="6857995"/>
          </a:xfrm>
          <a:prstGeom prst="rect">
            <a:avLst/>
          </a:prstGeom>
          <a:solidFill>
            <a:srgbClr val="CCCCCC"/>
          </a:solidFill>
        </p:spPr>
        <p:txBody>
          <a:bodyPr wrap="square" bIns="1116000" anchor="ctr" anchorCtr="0">
            <a:noAutofit/>
          </a:bodyPr>
          <a:lstStyle>
            <a:lvl1pPr marL="0" indent="0" algn="ctr">
              <a:spcAft>
                <a:spcPts val="0"/>
              </a:spcAft>
              <a:buNone/>
              <a:defRPr/>
            </a:lvl1pPr>
          </a:lstStyle>
          <a:p>
            <a:r>
              <a:rPr lang="nl-NL" dirty="0"/>
              <a:t>Klik om video toe te voegen.</a:t>
            </a:r>
            <a:br>
              <a:rPr lang="nl-NL" dirty="0"/>
            </a:br>
            <a:endParaRPr lang="nl-NL" dirty="0"/>
          </a:p>
        </p:txBody>
      </p:sp>
      <p:sp>
        <p:nvSpPr>
          <p:cNvPr id="3" name="Footer Placeholder 2">
            <a:extLst>
              <a:ext uri="{FF2B5EF4-FFF2-40B4-BE49-F238E27FC236}">
                <a16:creationId xmlns:a16="http://schemas.microsoft.com/office/drawing/2014/main" id="{3963BEBF-1754-4815-A72A-69D6E753D8E6}"/>
              </a:ext>
            </a:extLst>
          </p:cNvPr>
          <p:cNvSpPr>
            <a:spLocks noGrp="1"/>
          </p:cNvSpPr>
          <p:nvPr>
            <p:ph type="ftr" sz="quarter" idx="10"/>
          </p:nvPr>
        </p:nvSpPr>
        <p:spPr/>
        <p:txBody>
          <a:bodyPr/>
          <a:lstStyle/>
          <a:p>
            <a:r>
              <a:rPr lang="en-GB"/>
              <a:t>Titel van je presentatie</a:t>
            </a:r>
            <a:endParaRPr lang="en-GB" dirty="0"/>
          </a:p>
        </p:txBody>
      </p:sp>
      <p:sp>
        <p:nvSpPr>
          <p:cNvPr id="4" name="Slide Number Placeholder 3">
            <a:extLst>
              <a:ext uri="{FF2B5EF4-FFF2-40B4-BE49-F238E27FC236}">
                <a16:creationId xmlns:a16="http://schemas.microsoft.com/office/drawing/2014/main" id="{2898FA40-BDCD-4BEE-B3BA-079CFC0E1A69}"/>
              </a:ext>
            </a:extLst>
          </p:cNvPr>
          <p:cNvSpPr>
            <a:spLocks noGrp="1"/>
          </p:cNvSpPr>
          <p:nvPr>
            <p:ph type="sldNum" sz="quarter" idx="11"/>
          </p:nvPr>
        </p:nvSpPr>
        <p:spPr/>
        <p:txBody>
          <a:bodyPr/>
          <a:lstStyle/>
          <a:p>
            <a:fld id="{EEC0F82C-4994-47DA-8D9B-99D78D224F6D}" type="slidenum">
              <a:rPr lang="en-GB" smtClean="0"/>
              <a:pPr/>
              <a:t>‹nr.›</a:t>
            </a:fld>
            <a:endParaRPr lang="en-GB" dirty="0"/>
          </a:p>
        </p:txBody>
      </p:sp>
      <p:sp>
        <p:nvSpPr>
          <p:cNvPr id="151" name="Content Placeholder 1">
            <a:extLst>
              <a:ext uri="{FF2B5EF4-FFF2-40B4-BE49-F238E27FC236}">
                <a16:creationId xmlns:a16="http://schemas.microsoft.com/office/drawing/2014/main" id="{06F55918-1544-416A-91A4-5170D2C9E930}"/>
              </a:ext>
            </a:extLst>
          </p:cNvPr>
          <p:cNvSpPr txBox="1">
            <a:spLocks/>
          </p:cNvSpPr>
          <p:nvPr userDrawn="1"/>
        </p:nvSpPr>
        <p:spPr bwMode="gray">
          <a:xfrm>
            <a:off x="-3164400" y="0"/>
            <a:ext cx="2804400" cy="3244850"/>
          </a:xfrm>
          <a:prstGeom prst="rect">
            <a:avLst/>
          </a:prstGeom>
        </p:spPr>
        <p:txBody>
          <a:bodyPr lIns="0" tIns="0" rIns="0" bIns="0"/>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video</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grijze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‘Video’</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video, klik op </a:t>
            </a:r>
            <a:r>
              <a:rPr lang="nl-NL" sz="1100" b="1">
                <a:solidFill>
                  <a:schemeClr val="tx1"/>
                </a:solidFill>
              </a:rPr>
              <a:t>‘Invoegen’ </a:t>
            </a:r>
            <a:r>
              <a:rPr lang="nl-NL" sz="1100" b="0">
                <a:solidFill>
                  <a:schemeClr val="tx1"/>
                </a:solidFill>
              </a:rPr>
              <a:t>en de video wordt geplaatst.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Video’s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video’s zijn van hoge kwaliteit en hiervan is het intellectueel eigendom geregeld. </a:t>
            </a:r>
            <a:br>
              <a:rPr lang="nl-NL" sz="1100" b="0" baseline="0">
                <a:solidFill>
                  <a:schemeClr val="tx1"/>
                </a:solidFill>
              </a:rPr>
            </a:br>
            <a:r>
              <a:rPr lang="nl-NL" sz="1100" b="0" baseline="0">
                <a:solidFill>
                  <a:schemeClr val="tx1"/>
                </a:solidFill>
              </a:rPr>
              <a:t/>
            </a:r>
            <a:br>
              <a:rPr lang="nl-NL" sz="1100" b="0" baseline="0">
                <a:solidFill>
                  <a:schemeClr val="tx1"/>
                </a:solidFill>
              </a:rPr>
            </a:br>
            <a:r>
              <a:rPr lang="nl-NL" sz="1100" b="0" baseline="0">
                <a:solidFill>
                  <a:schemeClr val="tx1"/>
                </a:solidFill>
                <a:hlinkClick r:id="rId3"/>
              </a:rPr>
              <a:t>https://communicatieportaal.uwv.nl/modules/product/mediabank/default/?ItemId=3237</a:t>
            </a:r>
            <a:endParaRPr lang="nl-NL" sz="1100" b="0" baseline="0">
              <a:solidFill>
                <a:schemeClr val="tx1"/>
              </a:solidFill>
            </a:endParaRPr>
          </a:p>
        </p:txBody>
      </p:sp>
    </p:spTree>
    <p:extLst>
      <p:ext uri="{BB962C8B-B14F-4D97-AF65-F5344CB8AC3E}">
        <p14:creationId xmlns:p14="http://schemas.microsoft.com/office/powerpoint/2010/main" val="1568369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co met titel">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1608E19-7CBA-42C6-80A6-CAC2A11CCD06}"/>
              </a:ext>
            </a:extLst>
          </p:cNvPr>
          <p:cNvSpPr>
            <a:spLocks noGrp="1"/>
          </p:cNvSpPr>
          <p:nvPr>
            <p:ph type="ftr" sz="quarter" idx="10"/>
          </p:nvPr>
        </p:nvSpPr>
        <p:spPr bwMode="gray"/>
        <p:txBody>
          <a:bodyPr/>
          <a:lstStyle/>
          <a:p>
            <a:r>
              <a:rPr lang="en-GB"/>
              <a:t>Titel van je presentatie</a:t>
            </a:r>
            <a:endParaRPr lang="en-GB" dirty="0"/>
          </a:p>
        </p:txBody>
      </p:sp>
      <p:sp>
        <p:nvSpPr>
          <p:cNvPr id="5" name="Slide Number Placeholder 4">
            <a:extLst>
              <a:ext uri="{FF2B5EF4-FFF2-40B4-BE49-F238E27FC236}">
                <a16:creationId xmlns:a16="http://schemas.microsoft.com/office/drawing/2014/main" id="{EC50A39B-4CD9-4B5A-A85D-0F3C1A3B0204}"/>
              </a:ext>
            </a:extLst>
          </p:cNvPr>
          <p:cNvSpPr>
            <a:spLocks noGrp="1"/>
          </p:cNvSpPr>
          <p:nvPr>
            <p:ph type="sldNum" sz="quarter" idx="11"/>
          </p:nvPr>
        </p:nvSpPr>
        <p:spPr bwMode="gray"/>
        <p:txBody>
          <a:bodyPr/>
          <a:lstStyle/>
          <a:p>
            <a:fld id="{EEC0F82C-4994-47DA-8D9B-99D78D224F6D}" type="slidenum">
              <a:rPr lang="en-GB" smtClean="0"/>
              <a:pPr/>
              <a:t>‹nr.›</a:t>
            </a:fld>
            <a:endParaRPr lang="en-GB" dirty="0"/>
          </a:p>
        </p:txBody>
      </p:sp>
      <p:sp>
        <p:nvSpPr>
          <p:cNvPr id="3" name="Title 2">
            <a:extLst>
              <a:ext uri="{FF2B5EF4-FFF2-40B4-BE49-F238E27FC236}">
                <a16:creationId xmlns:a16="http://schemas.microsoft.com/office/drawing/2014/main" id="{81240A11-7067-4B02-96AF-D49393127117}"/>
              </a:ext>
            </a:extLst>
          </p:cNvPr>
          <p:cNvSpPr>
            <a:spLocks noGrp="1"/>
          </p:cNvSpPr>
          <p:nvPr>
            <p:ph type="title" hasCustomPrompt="1"/>
          </p:nvPr>
        </p:nvSpPr>
        <p:spPr bwMode="gray"/>
        <p:txBody>
          <a:bodyPr/>
          <a:lstStyle>
            <a:lvl1pPr>
              <a:defRPr/>
            </a:lvl1pPr>
          </a:lstStyle>
          <a:p>
            <a:r>
              <a:rPr lang="nl-NL" dirty="0"/>
              <a:t>Klik om de titel aan te passen</a:t>
            </a:r>
          </a:p>
        </p:txBody>
      </p:sp>
    </p:spTree>
    <p:extLst>
      <p:ext uri="{BB962C8B-B14F-4D97-AF65-F5344CB8AC3E}">
        <p14:creationId xmlns:p14="http://schemas.microsoft.com/office/powerpoint/2010/main" val="2532581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co zonder titel">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DDD632-AF9C-4BDD-8BDA-517C110600F1}"/>
              </a:ext>
            </a:extLst>
          </p:cNvPr>
          <p:cNvSpPr>
            <a:spLocks noGrp="1"/>
          </p:cNvSpPr>
          <p:nvPr>
            <p:ph type="ftr" sz="quarter" idx="10"/>
          </p:nvPr>
        </p:nvSpPr>
        <p:spPr bwMode="gray"/>
        <p:txBody>
          <a:bodyPr/>
          <a:lstStyle/>
          <a:p>
            <a:r>
              <a:rPr lang="en-GB"/>
              <a:t>Titel van je presentatie</a:t>
            </a:r>
            <a:endParaRPr lang="en-GB" dirty="0"/>
          </a:p>
        </p:txBody>
      </p:sp>
      <p:sp>
        <p:nvSpPr>
          <p:cNvPr id="3" name="Slide Number Placeholder 2">
            <a:extLst>
              <a:ext uri="{FF2B5EF4-FFF2-40B4-BE49-F238E27FC236}">
                <a16:creationId xmlns:a16="http://schemas.microsoft.com/office/drawing/2014/main" id="{E933E3FC-2C0C-44B5-AFCD-6FA4E9BABD13}"/>
              </a:ext>
            </a:extLst>
          </p:cNvPr>
          <p:cNvSpPr>
            <a:spLocks noGrp="1"/>
          </p:cNvSpPr>
          <p:nvPr>
            <p:ph type="sldNum" sz="quarter" idx="11"/>
          </p:nvPr>
        </p:nvSpPr>
        <p:spPr bwMode="gray"/>
        <p:txBody>
          <a:bodyPr/>
          <a:lstStyle/>
          <a:p>
            <a:fld id="{EEC0F82C-4994-47DA-8D9B-99D78D224F6D}" type="slidenum">
              <a:rPr lang="en-GB" smtClean="0"/>
              <a:pPr/>
              <a:t>‹nr.›</a:t>
            </a:fld>
            <a:endParaRPr lang="en-GB" dirty="0"/>
          </a:p>
        </p:txBody>
      </p:sp>
    </p:spTree>
    <p:extLst>
      <p:ext uri="{BB962C8B-B14F-4D97-AF65-F5344CB8AC3E}">
        <p14:creationId xmlns:p14="http://schemas.microsoft.com/office/powerpoint/2010/main" val="1683395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Einddia">
    <p:bg bwMode="gray">
      <p:bgPr>
        <a:solidFill>
          <a:srgbClr val="B9E2FF"/>
        </a:solidFill>
        <a:effectLst/>
      </p:bgPr>
    </p:bg>
    <p:spTree>
      <p:nvGrpSpPr>
        <p:cNvPr id="1" name=""/>
        <p:cNvGrpSpPr/>
        <p:nvPr/>
      </p:nvGrpSpPr>
      <p:grpSpPr>
        <a:xfrm>
          <a:off x="0" y="0"/>
          <a:ext cx="0" cy="0"/>
          <a:chOff x="0" y="0"/>
          <a:chExt cx="0" cy="0"/>
        </a:xfrm>
      </p:grpSpPr>
      <p:sp>
        <p:nvSpPr>
          <p:cNvPr id="157" name="Rectangle 156">
            <a:extLst>
              <a:ext uri="{FF2B5EF4-FFF2-40B4-BE49-F238E27FC236}">
                <a16:creationId xmlns:a16="http://schemas.microsoft.com/office/drawing/2014/main" id="{3E2477D2-B1E6-4440-8785-D6684642105B}"/>
              </a:ext>
            </a:extLst>
          </p:cNvPr>
          <p:cNvSpPr/>
          <p:nvPr userDrawn="1"/>
        </p:nvSpPr>
        <p:spPr bwMode="gray">
          <a:xfrm>
            <a:off x="-3714750" y="-11112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62" name="Text Placeholder 3">
            <a:extLst>
              <a:ext uri="{FF2B5EF4-FFF2-40B4-BE49-F238E27FC236}">
                <a16:creationId xmlns:a16="http://schemas.microsoft.com/office/drawing/2014/main" id="{D262078E-D96A-42CF-9815-BBE4CEF0BD20}"/>
              </a:ext>
            </a:extLst>
          </p:cNvPr>
          <p:cNvSpPr txBox="1">
            <a:spLocks noChangeAspect="1"/>
          </p:cNvSpPr>
          <p:nvPr userDrawn="1"/>
        </p:nvSpPr>
        <p:spPr bwMode="gray">
          <a:xfrm>
            <a:off x="10491925" y="6012000"/>
            <a:ext cx="846000" cy="846000"/>
          </a:xfrm>
          <a:prstGeom prst="rect">
            <a:avLst/>
          </a:prstGeom>
          <a:blipFill>
            <a:blip r:embed="rId2"/>
            <a:stretch>
              <a:fillRect/>
            </a:stretch>
          </a:blipFill>
          <a:ln>
            <a:solidFill>
              <a:srgbClr val="0078D2"/>
            </a:solidFill>
          </a:ln>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
        <p:nvSpPr>
          <p:cNvPr id="161" name="Picture Placeholder 160">
            <a:extLst>
              <a:ext uri="{FF2B5EF4-FFF2-40B4-BE49-F238E27FC236}">
                <a16:creationId xmlns:a16="http://schemas.microsoft.com/office/drawing/2014/main" id="{BD1AB6B9-91A1-431B-A8C4-FC679CAA64EB}"/>
              </a:ext>
            </a:extLst>
          </p:cNvPr>
          <p:cNvSpPr>
            <a:spLocks noGrp="1"/>
          </p:cNvSpPr>
          <p:nvPr>
            <p:ph type="pic" sz="quarter" idx="14" hasCustomPrompt="1"/>
          </p:nvPr>
        </p:nvSpPr>
        <p:spPr bwMode="gray">
          <a:xfrm>
            <a:off x="-600" y="3"/>
            <a:ext cx="12193200" cy="6857995"/>
          </a:xfrm>
          <a:custGeom>
            <a:avLst/>
            <a:gdLst>
              <a:gd name="connsiteX0" fmla="*/ 0 w 12193200"/>
              <a:gd name="connsiteY0" fmla="*/ 0 h 6857995"/>
              <a:gd name="connsiteX1" fmla="*/ 12193200 w 12193200"/>
              <a:gd name="connsiteY1" fmla="*/ 0 h 6857995"/>
              <a:gd name="connsiteX2" fmla="*/ 12193200 w 12193200"/>
              <a:gd name="connsiteY2" fmla="*/ 6857995 h 6857995"/>
              <a:gd name="connsiteX3" fmla="*/ 11338525 w 12193200"/>
              <a:gd name="connsiteY3" fmla="*/ 6857995 h 6857995"/>
              <a:gd name="connsiteX4" fmla="*/ 11338525 w 12193200"/>
              <a:gd name="connsiteY4" fmla="*/ 6011996 h 6857995"/>
              <a:gd name="connsiteX5" fmla="*/ 10492525 w 12193200"/>
              <a:gd name="connsiteY5" fmla="*/ 6011996 h 6857995"/>
              <a:gd name="connsiteX6" fmla="*/ 10492525 w 12193200"/>
              <a:gd name="connsiteY6" fmla="*/ 6857995 h 6857995"/>
              <a:gd name="connsiteX7" fmla="*/ 0 w 12193200"/>
              <a:gd name="connsiteY7" fmla="*/ 6857995 h 685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200" h="6857995">
                <a:moveTo>
                  <a:pt x="0" y="0"/>
                </a:moveTo>
                <a:lnTo>
                  <a:pt x="12193200" y="0"/>
                </a:lnTo>
                <a:lnTo>
                  <a:pt x="12193200" y="6857995"/>
                </a:lnTo>
                <a:lnTo>
                  <a:pt x="11338525" y="6857995"/>
                </a:lnTo>
                <a:lnTo>
                  <a:pt x="11338525" y="6011996"/>
                </a:lnTo>
                <a:lnTo>
                  <a:pt x="10492525" y="6011996"/>
                </a:lnTo>
                <a:lnTo>
                  <a:pt x="10492525" y="6857995"/>
                </a:lnTo>
                <a:lnTo>
                  <a:pt x="0" y="6857995"/>
                </a:lnTo>
                <a:close/>
              </a:path>
            </a:pathLst>
          </a:custGeom>
          <a:solidFill>
            <a:srgbClr val="CCCCCC"/>
          </a:solidFill>
        </p:spPr>
        <p:txBody>
          <a:bodyPr wrap="square" lIns="0" tIns="0" rIns="0" bIns="0" anchor="ctr" anchorCtr="0">
            <a:noAutofit/>
          </a:bodyPr>
          <a:lstStyle>
            <a:lvl1pPr marL="0" indent="0" algn="ctr">
              <a:spcAft>
                <a:spcPts val="0"/>
              </a:spcAft>
              <a:buNone/>
              <a:defRPr/>
            </a:lvl1pPr>
          </a:lstStyle>
          <a:p>
            <a:r>
              <a:rPr lang="nl-NL" dirty="0"/>
              <a:t>Klik om foto toe te </a:t>
            </a:r>
            <a:r>
              <a:rPr lang="nl-NL" dirty="0" smtClean="0"/>
              <a:t>voegen</a:t>
            </a:r>
          </a:p>
          <a:p>
            <a:endParaRPr lang="nl-NL" dirty="0" smtClean="0"/>
          </a:p>
          <a:p>
            <a:endParaRPr lang="nl-NL" dirty="0" smtClean="0"/>
          </a:p>
          <a:p>
            <a:endParaRPr lang="nl-NL" dirty="0" smtClean="0"/>
          </a:p>
          <a:p>
            <a:endParaRPr lang="nl-NL" dirty="0"/>
          </a:p>
        </p:txBody>
      </p:sp>
      <p:grpSp>
        <p:nvGrpSpPr>
          <p:cNvPr id="7" name="Group 6">
            <a:extLst>
              <a:ext uri="{FF2B5EF4-FFF2-40B4-BE49-F238E27FC236}">
                <a16:creationId xmlns:a16="http://schemas.microsoft.com/office/drawing/2014/main" id="{85914C4B-E0A6-4EE0-A7D6-ECC5B3BA99B2}"/>
              </a:ext>
            </a:extLst>
          </p:cNvPr>
          <p:cNvGrpSpPr/>
          <p:nvPr userDrawn="1"/>
        </p:nvGrpSpPr>
        <p:grpSpPr bwMode="gray">
          <a:xfrm>
            <a:off x="-329239" y="-319423"/>
            <a:ext cx="12846009" cy="7500113"/>
            <a:chOff x="-329239" y="-319423"/>
            <a:chExt cx="12846009" cy="7500113"/>
          </a:xfrm>
        </p:grpSpPr>
        <p:grpSp>
          <p:nvGrpSpPr>
            <p:cNvPr id="9" name="Group 8">
              <a:extLst>
                <a:ext uri="{FF2B5EF4-FFF2-40B4-BE49-F238E27FC236}">
                  <a16:creationId xmlns:a16="http://schemas.microsoft.com/office/drawing/2014/main" id="{47D58449-2839-40D6-955C-549C72D6BCA8}"/>
                </a:ext>
              </a:extLst>
            </p:cNvPr>
            <p:cNvGrpSpPr/>
            <p:nvPr userDrawn="1"/>
          </p:nvGrpSpPr>
          <p:grpSpPr bwMode="gray">
            <a:xfrm>
              <a:off x="-329239" y="0"/>
              <a:ext cx="240289" cy="6858000"/>
              <a:chOff x="-319714" y="0"/>
              <a:chExt cx="240289" cy="6858000"/>
            </a:xfrm>
          </p:grpSpPr>
          <p:sp>
            <p:nvSpPr>
              <p:cNvPr id="129" name="Line 230">
                <a:extLst>
                  <a:ext uri="{FF2B5EF4-FFF2-40B4-BE49-F238E27FC236}">
                    <a16:creationId xmlns:a16="http://schemas.microsoft.com/office/drawing/2014/main" id="{AE5576FB-D1BE-49E6-868E-8EC223D6ED0C}"/>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0" name="Line 232">
                <a:extLst>
                  <a:ext uri="{FF2B5EF4-FFF2-40B4-BE49-F238E27FC236}">
                    <a16:creationId xmlns:a16="http://schemas.microsoft.com/office/drawing/2014/main" id="{FE3EAD4D-826C-4006-AC5A-E125C3A1CB87}"/>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1" name="Line 234">
                <a:extLst>
                  <a:ext uri="{FF2B5EF4-FFF2-40B4-BE49-F238E27FC236}">
                    <a16:creationId xmlns:a16="http://schemas.microsoft.com/office/drawing/2014/main" id="{28625666-CB19-499F-B13A-09005513CB16}"/>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32" name="Line 236">
                <a:extLst>
                  <a:ext uri="{FF2B5EF4-FFF2-40B4-BE49-F238E27FC236}">
                    <a16:creationId xmlns:a16="http://schemas.microsoft.com/office/drawing/2014/main" id="{197CEF34-A944-478A-A6CC-65669E81AC32}"/>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3" name="Line 238">
                <a:extLst>
                  <a:ext uri="{FF2B5EF4-FFF2-40B4-BE49-F238E27FC236}">
                    <a16:creationId xmlns:a16="http://schemas.microsoft.com/office/drawing/2014/main" id="{B46655B1-0AE1-4887-BA9D-14C55F812293}"/>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4" name="Line 240">
                <a:extLst>
                  <a:ext uri="{FF2B5EF4-FFF2-40B4-BE49-F238E27FC236}">
                    <a16:creationId xmlns:a16="http://schemas.microsoft.com/office/drawing/2014/main" id="{A806C1DC-256D-4A99-BB60-7816CEED2E87}"/>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5" name="Line 244">
                <a:extLst>
                  <a:ext uri="{FF2B5EF4-FFF2-40B4-BE49-F238E27FC236}">
                    <a16:creationId xmlns:a16="http://schemas.microsoft.com/office/drawing/2014/main" id="{D2DB13C9-023B-4FD0-9C4B-8ABC02E82EEB}"/>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6" name="Line 246">
                <a:extLst>
                  <a:ext uri="{FF2B5EF4-FFF2-40B4-BE49-F238E27FC236}">
                    <a16:creationId xmlns:a16="http://schemas.microsoft.com/office/drawing/2014/main" id="{AFF5D07F-FE78-4836-BA13-2533F4CCF02B}"/>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7" name="Line 250">
                <a:extLst>
                  <a:ext uri="{FF2B5EF4-FFF2-40B4-BE49-F238E27FC236}">
                    <a16:creationId xmlns:a16="http://schemas.microsoft.com/office/drawing/2014/main" id="{8EDA2530-D890-4C64-9513-54C196B180E2}"/>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8" name="Line 252">
                <a:extLst>
                  <a:ext uri="{FF2B5EF4-FFF2-40B4-BE49-F238E27FC236}">
                    <a16:creationId xmlns:a16="http://schemas.microsoft.com/office/drawing/2014/main" id="{94E5F15F-DB46-4F78-89F3-5A168C916EB3}"/>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39" name="Line 254">
                <a:extLst>
                  <a:ext uri="{FF2B5EF4-FFF2-40B4-BE49-F238E27FC236}">
                    <a16:creationId xmlns:a16="http://schemas.microsoft.com/office/drawing/2014/main" id="{5D21D3DE-D129-41D8-9D6C-101BF82D40C9}"/>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0" name="Line 256">
                <a:extLst>
                  <a:ext uri="{FF2B5EF4-FFF2-40B4-BE49-F238E27FC236}">
                    <a16:creationId xmlns:a16="http://schemas.microsoft.com/office/drawing/2014/main" id="{97337FD8-73ED-43F4-BC4A-C1E8099AC67C}"/>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1" name="Line 258">
                <a:extLst>
                  <a:ext uri="{FF2B5EF4-FFF2-40B4-BE49-F238E27FC236}">
                    <a16:creationId xmlns:a16="http://schemas.microsoft.com/office/drawing/2014/main" id="{0ECAD888-281C-4F00-947B-DCA668506168}"/>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2" name="Line 260">
                <a:extLst>
                  <a:ext uri="{FF2B5EF4-FFF2-40B4-BE49-F238E27FC236}">
                    <a16:creationId xmlns:a16="http://schemas.microsoft.com/office/drawing/2014/main" id="{85E8A87E-62B6-4A0F-BECA-6AD71F5AA9DA}"/>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3" name="Line 262">
                <a:extLst>
                  <a:ext uri="{FF2B5EF4-FFF2-40B4-BE49-F238E27FC236}">
                    <a16:creationId xmlns:a16="http://schemas.microsoft.com/office/drawing/2014/main" id="{46BEC6E1-B903-4F92-8732-B0EF4D92895A}"/>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4" name="Line 264">
                <a:extLst>
                  <a:ext uri="{FF2B5EF4-FFF2-40B4-BE49-F238E27FC236}">
                    <a16:creationId xmlns:a16="http://schemas.microsoft.com/office/drawing/2014/main" id="{B10D3487-A264-4CD6-BE29-25349A7C801C}"/>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5" name="Line 266">
                <a:extLst>
                  <a:ext uri="{FF2B5EF4-FFF2-40B4-BE49-F238E27FC236}">
                    <a16:creationId xmlns:a16="http://schemas.microsoft.com/office/drawing/2014/main" id="{36D5CC1C-AC4E-481E-9A75-BF95AFD2AFD2}"/>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6" name="Line 268">
                <a:extLst>
                  <a:ext uri="{FF2B5EF4-FFF2-40B4-BE49-F238E27FC236}">
                    <a16:creationId xmlns:a16="http://schemas.microsoft.com/office/drawing/2014/main" id="{410B6B57-1FC1-4106-BD80-909A679F3329}"/>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7" name="Line 270">
                <a:extLst>
                  <a:ext uri="{FF2B5EF4-FFF2-40B4-BE49-F238E27FC236}">
                    <a16:creationId xmlns:a16="http://schemas.microsoft.com/office/drawing/2014/main" id="{71787649-2192-4748-ADB6-571ABBA6B102}"/>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8" name="Line 272">
                <a:extLst>
                  <a:ext uri="{FF2B5EF4-FFF2-40B4-BE49-F238E27FC236}">
                    <a16:creationId xmlns:a16="http://schemas.microsoft.com/office/drawing/2014/main" id="{2000BED5-3604-4E3A-B335-563CACBF7228}"/>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49" name="Line 274">
                <a:extLst>
                  <a:ext uri="{FF2B5EF4-FFF2-40B4-BE49-F238E27FC236}">
                    <a16:creationId xmlns:a16="http://schemas.microsoft.com/office/drawing/2014/main" id="{B980D131-2A54-4922-841A-CDB7D05DB1FE}"/>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0" name="Line 276">
                <a:extLst>
                  <a:ext uri="{FF2B5EF4-FFF2-40B4-BE49-F238E27FC236}">
                    <a16:creationId xmlns:a16="http://schemas.microsoft.com/office/drawing/2014/main" id="{AACAB1F3-6BC6-4D20-9369-52961FADAF58}"/>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1" name="Line 278">
                <a:extLst>
                  <a:ext uri="{FF2B5EF4-FFF2-40B4-BE49-F238E27FC236}">
                    <a16:creationId xmlns:a16="http://schemas.microsoft.com/office/drawing/2014/main" id="{38572A3E-9A58-4EFF-B781-9B6288E80ACE}"/>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2" name="Line 256">
                <a:extLst>
                  <a:ext uri="{FF2B5EF4-FFF2-40B4-BE49-F238E27FC236}">
                    <a16:creationId xmlns:a16="http://schemas.microsoft.com/office/drawing/2014/main" id="{549612E6-BF2A-49BF-936A-5787618096A7}"/>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3" name="Line 234">
                <a:extLst>
                  <a:ext uri="{FF2B5EF4-FFF2-40B4-BE49-F238E27FC236}">
                    <a16:creationId xmlns:a16="http://schemas.microsoft.com/office/drawing/2014/main" id="{5979E920-3C09-483D-9073-B20A4208BB90}"/>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11" name="Group 10">
              <a:extLst>
                <a:ext uri="{FF2B5EF4-FFF2-40B4-BE49-F238E27FC236}">
                  <a16:creationId xmlns:a16="http://schemas.microsoft.com/office/drawing/2014/main" id="{F750E5D5-6764-4AC5-AA97-C8A10C0C0099}"/>
                </a:ext>
              </a:extLst>
            </p:cNvPr>
            <p:cNvGrpSpPr/>
            <p:nvPr userDrawn="1"/>
          </p:nvGrpSpPr>
          <p:grpSpPr bwMode="gray">
            <a:xfrm>
              <a:off x="0" y="-319423"/>
              <a:ext cx="12192000" cy="232538"/>
              <a:chOff x="0" y="-319423"/>
              <a:chExt cx="12192000" cy="232538"/>
            </a:xfrm>
          </p:grpSpPr>
          <p:sp>
            <p:nvSpPr>
              <p:cNvPr id="85" name="Line 146">
                <a:extLst>
                  <a:ext uri="{FF2B5EF4-FFF2-40B4-BE49-F238E27FC236}">
                    <a16:creationId xmlns:a16="http://schemas.microsoft.com/office/drawing/2014/main" id="{DB33D2C1-AFAA-472B-A827-F1F600B9B30A}"/>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6" name="Line 148">
                <a:extLst>
                  <a:ext uri="{FF2B5EF4-FFF2-40B4-BE49-F238E27FC236}">
                    <a16:creationId xmlns:a16="http://schemas.microsoft.com/office/drawing/2014/main" id="{71A432CD-7034-47B1-8398-4D9EA0D2DC22}"/>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7" name="Line 150">
                <a:extLst>
                  <a:ext uri="{FF2B5EF4-FFF2-40B4-BE49-F238E27FC236}">
                    <a16:creationId xmlns:a16="http://schemas.microsoft.com/office/drawing/2014/main" id="{849CC6AF-C991-41E3-B784-D29D21208E5E}"/>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8" name="Line 152">
                <a:extLst>
                  <a:ext uri="{FF2B5EF4-FFF2-40B4-BE49-F238E27FC236}">
                    <a16:creationId xmlns:a16="http://schemas.microsoft.com/office/drawing/2014/main" id="{BE0135BF-1278-4694-9819-98F554C3D7A5}"/>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9" name="Line 154">
                <a:extLst>
                  <a:ext uri="{FF2B5EF4-FFF2-40B4-BE49-F238E27FC236}">
                    <a16:creationId xmlns:a16="http://schemas.microsoft.com/office/drawing/2014/main" id="{9B290C8C-DA62-4E90-9E6E-F4C7B37C56BC}"/>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0" name="Line 156">
                <a:extLst>
                  <a:ext uri="{FF2B5EF4-FFF2-40B4-BE49-F238E27FC236}">
                    <a16:creationId xmlns:a16="http://schemas.microsoft.com/office/drawing/2014/main" id="{AD786D49-32A1-47C0-BFB5-1D2FBC6CB490}"/>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1" name="Line 158">
                <a:extLst>
                  <a:ext uri="{FF2B5EF4-FFF2-40B4-BE49-F238E27FC236}">
                    <a16:creationId xmlns:a16="http://schemas.microsoft.com/office/drawing/2014/main" id="{59957301-6254-4B63-B295-E86B3F3B3E78}"/>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2" name="Line 160">
                <a:extLst>
                  <a:ext uri="{FF2B5EF4-FFF2-40B4-BE49-F238E27FC236}">
                    <a16:creationId xmlns:a16="http://schemas.microsoft.com/office/drawing/2014/main" id="{6F30B08E-9278-4E13-8863-B1484AFA6705}"/>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3" name="Line 162">
                <a:extLst>
                  <a:ext uri="{FF2B5EF4-FFF2-40B4-BE49-F238E27FC236}">
                    <a16:creationId xmlns:a16="http://schemas.microsoft.com/office/drawing/2014/main" id="{B82A7E3C-2AAD-4B6D-86C2-ABFA8AA1C4F2}"/>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4" name="Line 164">
                <a:extLst>
                  <a:ext uri="{FF2B5EF4-FFF2-40B4-BE49-F238E27FC236}">
                    <a16:creationId xmlns:a16="http://schemas.microsoft.com/office/drawing/2014/main" id="{E5AB0A87-BE16-4217-A730-2077CD5AC04F}"/>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5" name="Line 166">
                <a:extLst>
                  <a:ext uri="{FF2B5EF4-FFF2-40B4-BE49-F238E27FC236}">
                    <a16:creationId xmlns:a16="http://schemas.microsoft.com/office/drawing/2014/main" id="{4EB0EB2D-F894-4C6D-A970-845901DF1EC6}"/>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6" name="Line 168">
                <a:extLst>
                  <a:ext uri="{FF2B5EF4-FFF2-40B4-BE49-F238E27FC236}">
                    <a16:creationId xmlns:a16="http://schemas.microsoft.com/office/drawing/2014/main" id="{E0DA9350-4B8C-4F96-8014-05511EF05D8B}"/>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7" name="Line 170">
                <a:extLst>
                  <a:ext uri="{FF2B5EF4-FFF2-40B4-BE49-F238E27FC236}">
                    <a16:creationId xmlns:a16="http://schemas.microsoft.com/office/drawing/2014/main" id="{8489159B-A091-40F3-99EE-A2D4AFF933ED}"/>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8" name="Line 172">
                <a:extLst>
                  <a:ext uri="{FF2B5EF4-FFF2-40B4-BE49-F238E27FC236}">
                    <a16:creationId xmlns:a16="http://schemas.microsoft.com/office/drawing/2014/main" id="{A634636C-2C0B-4B8D-B95B-FE86D1385D70}"/>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9" name="Line 174">
                <a:extLst>
                  <a:ext uri="{FF2B5EF4-FFF2-40B4-BE49-F238E27FC236}">
                    <a16:creationId xmlns:a16="http://schemas.microsoft.com/office/drawing/2014/main" id="{07DB43F0-84E6-4687-A961-FF490CB03BFC}"/>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0" name="Line 176">
                <a:extLst>
                  <a:ext uri="{FF2B5EF4-FFF2-40B4-BE49-F238E27FC236}">
                    <a16:creationId xmlns:a16="http://schemas.microsoft.com/office/drawing/2014/main" id="{316F8EBB-BD33-4723-8392-B6D7AA694099}"/>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1" name="Line 178">
                <a:extLst>
                  <a:ext uri="{FF2B5EF4-FFF2-40B4-BE49-F238E27FC236}">
                    <a16:creationId xmlns:a16="http://schemas.microsoft.com/office/drawing/2014/main" id="{A508AB81-8D02-4F8E-91BD-8692B2D742B1}"/>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2" name="Line 180">
                <a:extLst>
                  <a:ext uri="{FF2B5EF4-FFF2-40B4-BE49-F238E27FC236}">
                    <a16:creationId xmlns:a16="http://schemas.microsoft.com/office/drawing/2014/main" id="{EC3C09AA-34B7-4E4D-A1E0-71C650AE5877}"/>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3" name="Line 182">
                <a:extLst>
                  <a:ext uri="{FF2B5EF4-FFF2-40B4-BE49-F238E27FC236}">
                    <a16:creationId xmlns:a16="http://schemas.microsoft.com/office/drawing/2014/main" id="{77DA0C3D-81BD-45EE-BC0E-4DE1546F3E4D}"/>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4" name="Line 184">
                <a:extLst>
                  <a:ext uri="{FF2B5EF4-FFF2-40B4-BE49-F238E27FC236}">
                    <a16:creationId xmlns:a16="http://schemas.microsoft.com/office/drawing/2014/main" id="{083624F6-4D9F-4AB6-A053-5026224BBB6B}"/>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5" name="Line 186">
                <a:extLst>
                  <a:ext uri="{FF2B5EF4-FFF2-40B4-BE49-F238E27FC236}">
                    <a16:creationId xmlns:a16="http://schemas.microsoft.com/office/drawing/2014/main" id="{343014C7-3246-492F-ADB5-FA640AACA040}"/>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6" name="Line 188">
                <a:extLst>
                  <a:ext uri="{FF2B5EF4-FFF2-40B4-BE49-F238E27FC236}">
                    <a16:creationId xmlns:a16="http://schemas.microsoft.com/office/drawing/2014/main" id="{06E7F797-B78F-4D46-978F-58FCD25A2E39}"/>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7" name="Line 190">
                <a:extLst>
                  <a:ext uri="{FF2B5EF4-FFF2-40B4-BE49-F238E27FC236}">
                    <a16:creationId xmlns:a16="http://schemas.microsoft.com/office/drawing/2014/main" id="{DC791D00-724F-4DAD-88BD-B1D10CFE6E03}"/>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8" name="Line 192">
                <a:extLst>
                  <a:ext uri="{FF2B5EF4-FFF2-40B4-BE49-F238E27FC236}">
                    <a16:creationId xmlns:a16="http://schemas.microsoft.com/office/drawing/2014/main" id="{41BEAE85-4DFA-4FFF-A474-B908C37785C1}"/>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9" name="Line 194">
                <a:extLst>
                  <a:ext uri="{FF2B5EF4-FFF2-40B4-BE49-F238E27FC236}">
                    <a16:creationId xmlns:a16="http://schemas.microsoft.com/office/drawing/2014/main" id="{5023C5AD-8DDD-4154-BDDF-33C52BA078BA}"/>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0" name="Line 196">
                <a:extLst>
                  <a:ext uri="{FF2B5EF4-FFF2-40B4-BE49-F238E27FC236}">
                    <a16:creationId xmlns:a16="http://schemas.microsoft.com/office/drawing/2014/main" id="{FC2149B0-FE3D-40DE-AC27-881E9BE5D537}"/>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1" name="Line 198">
                <a:extLst>
                  <a:ext uri="{FF2B5EF4-FFF2-40B4-BE49-F238E27FC236}">
                    <a16:creationId xmlns:a16="http://schemas.microsoft.com/office/drawing/2014/main" id="{41CCEB67-C88A-4D33-B444-7C59C65944CE}"/>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2" name="Line 200">
                <a:extLst>
                  <a:ext uri="{FF2B5EF4-FFF2-40B4-BE49-F238E27FC236}">
                    <a16:creationId xmlns:a16="http://schemas.microsoft.com/office/drawing/2014/main" id="{0B285FC7-3130-4987-839B-CAA9088FAF9C}"/>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3" name="Line 202">
                <a:extLst>
                  <a:ext uri="{FF2B5EF4-FFF2-40B4-BE49-F238E27FC236}">
                    <a16:creationId xmlns:a16="http://schemas.microsoft.com/office/drawing/2014/main" id="{946C3B21-4A16-47CF-B7A5-9E602E31912D}"/>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4" name="Line 204">
                <a:extLst>
                  <a:ext uri="{FF2B5EF4-FFF2-40B4-BE49-F238E27FC236}">
                    <a16:creationId xmlns:a16="http://schemas.microsoft.com/office/drawing/2014/main" id="{6D46A112-21CC-4505-AF6D-B4A5AD3E3C33}"/>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5" name="Line 206">
                <a:extLst>
                  <a:ext uri="{FF2B5EF4-FFF2-40B4-BE49-F238E27FC236}">
                    <a16:creationId xmlns:a16="http://schemas.microsoft.com/office/drawing/2014/main" id="{6C56A35D-59C4-43D0-A29D-BF31C116AD3A}"/>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6" name="Line 208">
                <a:extLst>
                  <a:ext uri="{FF2B5EF4-FFF2-40B4-BE49-F238E27FC236}">
                    <a16:creationId xmlns:a16="http://schemas.microsoft.com/office/drawing/2014/main" id="{D956C765-F260-44F5-A5C8-41DDE818D65F}"/>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7" name="Line 210">
                <a:extLst>
                  <a:ext uri="{FF2B5EF4-FFF2-40B4-BE49-F238E27FC236}">
                    <a16:creationId xmlns:a16="http://schemas.microsoft.com/office/drawing/2014/main" id="{2BFE514D-AB7B-4C74-8359-650B1C907331}"/>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8" name="Line 212">
                <a:extLst>
                  <a:ext uri="{FF2B5EF4-FFF2-40B4-BE49-F238E27FC236}">
                    <a16:creationId xmlns:a16="http://schemas.microsoft.com/office/drawing/2014/main" id="{B92E6957-6842-4EC4-BFD8-DA396C8B580D}"/>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9" name="Line 214">
                <a:extLst>
                  <a:ext uri="{FF2B5EF4-FFF2-40B4-BE49-F238E27FC236}">
                    <a16:creationId xmlns:a16="http://schemas.microsoft.com/office/drawing/2014/main" id="{D32326E6-EAD8-4881-8BA2-2B4DA033CD06}"/>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0" name="Line 216">
                <a:extLst>
                  <a:ext uri="{FF2B5EF4-FFF2-40B4-BE49-F238E27FC236}">
                    <a16:creationId xmlns:a16="http://schemas.microsoft.com/office/drawing/2014/main" id="{96A21FED-48D5-4186-B204-A68E522675C4}"/>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1" name="Line 218">
                <a:extLst>
                  <a:ext uri="{FF2B5EF4-FFF2-40B4-BE49-F238E27FC236}">
                    <a16:creationId xmlns:a16="http://schemas.microsoft.com/office/drawing/2014/main" id="{8607BC08-CC24-4072-B352-88E804608154}"/>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2" name="Line 220">
                <a:extLst>
                  <a:ext uri="{FF2B5EF4-FFF2-40B4-BE49-F238E27FC236}">
                    <a16:creationId xmlns:a16="http://schemas.microsoft.com/office/drawing/2014/main" id="{DADCC56A-6C72-48A3-911A-CA334A2A2A7D}"/>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3" name="Line 222">
                <a:extLst>
                  <a:ext uri="{FF2B5EF4-FFF2-40B4-BE49-F238E27FC236}">
                    <a16:creationId xmlns:a16="http://schemas.microsoft.com/office/drawing/2014/main" id="{1C102CFD-054C-4487-9EAB-8811BD371B76}"/>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4" name="Line 224">
                <a:extLst>
                  <a:ext uri="{FF2B5EF4-FFF2-40B4-BE49-F238E27FC236}">
                    <a16:creationId xmlns:a16="http://schemas.microsoft.com/office/drawing/2014/main" id="{54C26403-C7DA-4277-A876-26961161C75F}"/>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5" name="Line 226">
                <a:extLst>
                  <a:ext uri="{FF2B5EF4-FFF2-40B4-BE49-F238E27FC236}">
                    <a16:creationId xmlns:a16="http://schemas.microsoft.com/office/drawing/2014/main" id="{C850DC46-D836-43AA-91E4-0CAEAFF0B21C}"/>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6" name="Line 228">
                <a:extLst>
                  <a:ext uri="{FF2B5EF4-FFF2-40B4-BE49-F238E27FC236}">
                    <a16:creationId xmlns:a16="http://schemas.microsoft.com/office/drawing/2014/main" id="{08B639D6-0FDD-48E0-93A7-FF54C6B25B39}"/>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7" name="Line 146">
                <a:extLst>
                  <a:ext uri="{FF2B5EF4-FFF2-40B4-BE49-F238E27FC236}">
                    <a16:creationId xmlns:a16="http://schemas.microsoft.com/office/drawing/2014/main" id="{DEF8C1F8-55EE-401D-819A-833529D1FE58}"/>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28" name="Line 204">
                <a:extLst>
                  <a:ext uri="{FF2B5EF4-FFF2-40B4-BE49-F238E27FC236}">
                    <a16:creationId xmlns:a16="http://schemas.microsoft.com/office/drawing/2014/main" id="{4800BFA0-18DC-4C04-A836-6B46A77DC8C0}"/>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2" name="Group 11">
              <a:extLst>
                <a:ext uri="{FF2B5EF4-FFF2-40B4-BE49-F238E27FC236}">
                  <a16:creationId xmlns:a16="http://schemas.microsoft.com/office/drawing/2014/main" id="{D5DE74E8-E2D0-419E-80E5-7EEE8E074C8B}"/>
                </a:ext>
              </a:extLst>
            </p:cNvPr>
            <p:cNvGrpSpPr/>
            <p:nvPr userDrawn="1"/>
          </p:nvGrpSpPr>
          <p:grpSpPr bwMode="gray">
            <a:xfrm>
              <a:off x="0" y="6948152"/>
              <a:ext cx="12192000" cy="232538"/>
              <a:chOff x="0" y="-319423"/>
              <a:chExt cx="12192000" cy="232538"/>
            </a:xfrm>
          </p:grpSpPr>
          <p:sp>
            <p:nvSpPr>
              <p:cNvPr id="41" name="Line 146">
                <a:extLst>
                  <a:ext uri="{FF2B5EF4-FFF2-40B4-BE49-F238E27FC236}">
                    <a16:creationId xmlns:a16="http://schemas.microsoft.com/office/drawing/2014/main" id="{7EFBA02A-B651-4548-A030-676E88430FD8}"/>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2" name="Line 148">
                <a:extLst>
                  <a:ext uri="{FF2B5EF4-FFF2-40B4-BE49-F238E27FC236}">
                    <a16:creationId xmlns:a16="http://schemas.microsoft.com/office/drawing/2014/main" id="{FE0C9EA3-FE59-410D-B5AD-5F3F663459D2}"/>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3" name="Line 150">
                <a:extLst>
                  <a:ext uri="{FF2B5EF4-FFF2-40B4-BE49-F238E27FC236}">
                    <a16:creationId xmlns:a16="http://schemas.microsoft.com/office/drawing/2014/main" id="{5A57804B-5243-4868-BA77-08903EEDFAC8}"/>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4" name="Line 152">
                <a:extLst>
                  <a:ext uri="{FF2B5EF4-FFF2-40B4-BE49-F238E27FC236}">
                    <a16:creationId xmlns:a16="http://schemas.microsoft.com/office/drawing/2014/main" id="{B476EA97-4748-4CBF-A29E-396CB50D084B}"/>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5" name="Line 154">
                <a:extLst>
                  <a:ext uri="{FF2B5EF4-FFF2-40B4-BE49-F238E27FC236}">
                    <a16:creationId xmlns:a16="http://schemas.microsoft.com/office/drawing/2014/main" id="{5884F138-AFFD-45A7-B79B-0DF095A34421}"/>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6" name="Line 156">
                <a:extLst>
                  <a:ext uri="{FF2B5EF4-FFF2-40B4-BE49-F238E27FC236}">
                    <a16:creationId xmlns:a16="http://schemas.microsoft.com/office/drawing/2014/main" id="{7FE1262B-E0AB-4994-8400-63AA78AB3A2D}"/>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7" name="Line 158">
                <a:extLst>
                  <a:ext uri="{FF2B5EF4-FFF2-40B4-BE49-F238E27FC236}">
                    <a16:creationId xmlns:a16="http://schemas.microsoft.com/office/drawing/2014/main" id="{D09061DE-1FF4-4391-AFEF-3A8E7856EAC9}"/>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8" name="Line 160">
                <a:extLst>
                  <a:ext uri="{FF2B5EF4-FFF2-40B4-BE49-F238E27FC236}">
                    <a16:creationId xmlns:a16="http://schemas.microsoft.com/office/drawing/2014/main" id="{D2CE04BE-D1E6-4D04-94F4-D9D514DC4AA3}"/>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9" name="Line 162">
                <a:extLst>
                  <a:ext uri="{FF2B5EF4-FFF2-40B4-BE49-F238E27FC236}">
                    <a16:creationId xmlns:a16="http://schemas.microsoft.com/office/drawing/2014/main" id="{37754628-7C2F-4735-93A7-0F67702E82F9}"/>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0" name="Line 164">
                <a:extLst>
                  <a:ext uri="{FF2B5EF4-FFF2-40B4-BE49-F238E27FC236}">
                    <a16:creationId xmlns:a16="http://schemas.microsoft.com/office/drawing/2014/main" id="{6CA6BC1F-C578-4B52-AC00-CB99CF595B27}"/>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1" name="Line 166">
                <a:extLst>
                  <a:ext uri="{FF2B5EF4-FFF2-40B4-BE49-F238E27FC236}">
                    <a16:creationId xmlns:a16="http://schemas.microsoft.com/office/drawing/2014/main" id="{5EA9A5BD-CF81-4538-BDBE-96FD4D054D0C}"/>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2" name="Line 168">
                <a:extLst>
                  <a:ext uri="{FF2B5EF4-FFF2-40B4-BE49-F238E27FC236}">
                    <a16:creationId xmlns:a16="http://schemas.microsoft.com/office/drawing/2014/main" id="{267D759E-A10E-4E9A-9106-5C2037BEAD9F}"/>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3" name="Line 170">
                <a:extLst>
                  <a:ext uri="{FF2B5EF4-FFF2-40B4-BE49-F238E27FC236}">
                    <a16:creationId xmlns:a16="http://schemas.microsoft.com/office/drawing/2014/main" id="{9712EDCE-D6F9-4EBB-B3D3-DE71F20768A1}"/>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4" name="Line 172">
                <a:extLst>
                  <a:ext uri="{FF2B5EF4-FFF2-40B4-BE49-F238E27FC236}">
                    <a16:creationId xmlns:a16="http://schemas.microsoft.com/office/drawing/2014/main" id="{613F195A-F1E6-459F-B2A9-93F2A41A9C30}"/>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5" name="Line 174">
                <a:extLst>
                  <a:ext uri="{FF2B5EF4-FFF2-40B4-BE49-F238E27FC236}">
                    <a16:creationId xmlns:a16="http://schemas.microsoft.com/office/drawing/2014/main" id="{536ED899-E684-46ED-ABBA-7C62E2C15F6A}"/>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6" name="Line 176">
                <a:extLst>
                  <a:ext uri="{FF2B5EF4-FFF2-40B4-BE49-F238E27FC236}">
                    <a16:creationId xmlns:a16="http://schemas.microsoft.com/office/drawing/2014/main" id="{4C5FECFA-B60D-4DD1-B042-004BBC3BA76F}"/>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7" name="Line 178">
                <a:extLst>
                  <a:ext uri="{FF2B5EF4-FFF2-40B4-BE49-F238E27FC236}">
                    <a16:creationId xmlns:a16="http://schemas.microsoft.com/office/drawing/2014/main" id="{DC5FCA3D-3065-4F4A-BAF6-0019FFE18F88}"/>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8" name="Line 180">
                <a:extLst>
                  <a:ext uri="{FF2B5EF4-FFF2-40B4-BE49-F238E27FC236}">
                    <a16:creationId xmlns:a16="http://schemas.microsoft.com/office/drawing/2014/main" id="{D769946E-B3F7-4D31-9C18-EE9D50E8151F}"/>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9" name="Line 182">
                <a:extLst>
                  <a:ext uri="{FF2B5EF4-FFF2-40B4-BE49-F238E27FC236}">
                    <a16:creationId xmlns:a16="http://schemas.microsoft.com/office/drawing/2014/main" id="{9F003316-1FDF-4EA7-81B1-58355B5A7074}"/>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0" name="Line 184">
                <a:extLst>
                  <a:ext uri="{FF2B5EF4-FFF2-40B4-BE49-F238E27FC236}">
                    <a16:creationId xmlns:a16="http://schemas.microsoft.com/office/drawing/2014/main" id="{260391A8-D965-4C40-BCAF-CA622F8336BC}"/>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1" name="Line 186">
                <a:extLst>
                  <a:ext uri="{FF2B5EF4-FFF2-40B4-BE49-F238E27FC236}">
                    <a16:creationId xmlns:a16="http://schemas.microsoft.com/office/drawing/2014/main" id="{30C87FB2-CD2E-495B-B2D0-D780FC689898}"/>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2" name="Line 188">
                <a:extLst>
                  <a:ext uri="{FF2B5EF4-FFF2-40B4-BE49-F238E27FC236}">
                    <a16:creationId xmlns:a16="http://schemas.microsoft.com/office/drawing/2014/main" id="{00C5AE2E-4DE2-41BB-A10E-CD27B41F68D6}"/>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3" name="Line 190">
                <a:extLst>
                  <a:ext uri="{FF2B5EF4-FFF2-40B4-BE49-F238E27FC236}">
                    <a16:creationId xmlns:a16="http://schemas.microsoft.com/office/drawing/2014/main" id="{0BAAD8B3-BEA3-43A7-AF53-797289B59AE7}"/>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4" name="Line 192">
                <a:extLst>
                  <a:ext uri="{FF2B5EF4-FFF2-40B4-BE49-F238E27FC236}">
                    <a16:creationId xmlns:a16="http://schemas.microsoft.com/office/drawing/2014/main" id="{DA139A13-A795-42A9-9906-BC8512F9D3C1}"/>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5" name="Line 194">
                <a:extLst>
                  <a:ext uri="{FF2B5EF4-FFF2-40B4-BE49-F238E27FC236}">
                    <a16:creationId xmlns:a16="http://schemas.microsoft.com/office/drawing/2014/main" id="{1FC39655-AF61-4908-B780-80D28AA7573E}"/>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6" name="Line 196">
                <a:extLst>
                  <a:ext uri="{FF2B5EF4-FFF2-40B4-BE49-F238E27FC236}">
                    <a16:creationId xmlns:a16="http://schemas.microsoft.com/office/drawing/2014/main" id="{D71D18DF-011F-4EBB-B49F-EEED7D340385}"/>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7" name="Line 198">
                <a:extLst>
                  <a:ext uri="{FF2B5EF4-FFF2-40B4-BE49-F238E27FC236}">
                    <a16:creationId xmlns:a16="http://schemas.microsoft.com/office/drawing/2014/main" id="{2AFFB89B-DFE7-4286-86A0-AD5662099032}"/>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8" name="Line 200">
                <a:extLst>
                  <a:ext uri="{FF2B5EF4-FFF2-40B4-BE49-F238E27FC236}">
                    <a16:creationId xmlns:a16="http://schemas.microsoft.com/office/drawing/2014/main" id="{27D173EC-8AE2-4BFB-8001-E2EC643BA02D}"/>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9" name="Line 202">
                <a:extLst>
                  <a:ext uri="{FF2B5EF4-FFF2-40B4-BE49-F238E27FC236}">
                    <a16:creationId xmlns:a16="http://schemas.microsoft.com/office/drawing/2014/main" id="{2BA084E1-0747-44CE-8CD0-845960C98F16}"/>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0" name="Line 204">
                <a:extLst>
                  <a:ext uri="{FF2B5EF4-FFF2-40B4-BE49-F238E27FC236}">
                    <a16:creationId xmlns:a16="http://schemas.microsoft.com/office/drawing/2014/main" id="{BA29E7A7-695F-4819-909B-DF580C025C7D}"/>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1" name="Line 206">
                <a:extLst>
                  <a:ext uri="{FF2B5EF4-FFF2-40B4-BE49-F238E27FC236}">
                    <a16:creationId xmlns:a16="http://schemas.microsoft.com/office/drawing/2014/main" id="{B5BEFD7C-E23E-4510-9281-4517F8A7A5F3}"/>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2" name="Line 208">
                <a:extLst>
                  <a:ext uri="{FF2B5EF4-FFF2-40B4-BE49-F238E27FC236}">
                    <a16:creationId xmlns:a16="http://schemas.microsoft.com/office/drawing/2014/main" id="{6B89ADB5-8E95-404B-AAB8-1BD1EDBA105F}"/>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3" name="Line 210">
                <a:extLst>
                  <a:ext uri="{FF2B5EF4-FFF2-40B4-BE49-F238E27FC236}">
                    <a16:creationId xmlns:a16="http://schemas.microsoft.com/office/drawing/2014/main" id="{F0259992-1020-4D10-8D8B-B64806508DB0}"/>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4" name="Line 212">
                <a:extLst>
                  <a:ext uri="{FF2B5EF4-FFF2-40B4-BE49-F238E27FC236}">
                    <a16:creationId xmlns:a16="http://schemas.microsoft.com/office/drawing/2014/main" id="{2761D797-F11B-4926-BFF1-D77912CE6226}"/>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5" name="Line 214">
                <a:extLst>
                  <a:ext uri="{FF2B5EF4-FFF2-40B4-BE49-F238E27FC236}">
                    <a16:creationId xmlns:a16="http://schemas.microsoft.com/office/drawing/2014/main" id="{938C71FB-A9EF-4259-A1C6-47DA105EEB2E}"/>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6" name="Line 216">
                <a:extLst>
                  <a:ext uri="{FF2B5EF4-FFF2-40B4-BE49-F238E27FC236}">
                    <a16:creationId xmlns:a16="http://schemas.microsoft.com/office/drawing/2014/main" id="{65FD9FBB-07DD-4950-ACA5-1D499F452D3C}"/>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7" name="Line 218">
                <a:extLst>
                  <a:ext uri="{FF2B5EF4-FFF2-40B4-BE49-F238E27FC236}">
                    <a16:creationId xmlns:a16="http://schemas.microsoft.com/office/drawing/2014/main" id="{B29134EF-30C5-412D-AAB3-725A13AA3A40}"/>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8" name="Line 220">
                <a:extLst>
                  <a:ext uri="{FF2B5EF4-FFF2-40B4-BE49-F238E27FC236}">
                    <a16:creationId xmlns:a16="http://schemas.microsoft.com/office/drawing/2014/main" id="{3B8DDBB4-F2B1-4FAD-B3CB-F0A2E94B65DF}"/>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9" name="Line 222">
                <a:extLst>
                  <a:ext uri="{FF2B5EF4-FFF2-40B4-BE49-F238E27FC236}">
                    <a16:creationId xmlns:a16="http://schemas.microsoft.com/office/drawing/2014/main" id="{028199ED-9809-4C9C-80F2-710CBAE810F3}"/>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0" name="Line 224">
                <a:extLst>
                  <a:ext uri="{FF2B5EF4-FFF2-40B4-BE49-F238E27FC236}">
                    <a16:creationId xmlns:a16="http://schemas.microsoft.com/office/drawing/2014/main" id="{2845ADAC-9ADE-4FC8-9B00-1C854FF3320F}"/>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1" name="Line 226">
                <a:extLst>
                  <a:ext uri="{FF2B5EF4-FFF2-40B4-BE49-F238E27FC236}">
                    <a16:creationId xmlns:a16="http://schemas.microsoft.com/office/drawing/2014/main" id="{D61A2115-6CBC-4F8E-ADE2-62C0C5095030}"/>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2" name="Line 228">
                <a:extLst>
                  <a:ext uri="{FF2B5EF4-FFF2-40B4-BE49-F238E27FC236}">
                    <a16:creationId xmlns:a16="http://schemas.microsoft.com/office/drawing/2014/main" id="{4C9EE595-48B7-4EF0-8440-202EB9C53A57}"/>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3" name="Line 146">
                <a:extLst>
                  <a:ext uri="{FF2B5EF4-FFF2-40B4-BE49-F238E27FC236}">
                    <a16:creationId xmlns:a16="http://schemas.microsoft.com/office/drawing/2014/main" id="{798C3004-D19C-4F0E-9DDD-CFDE710179FA}"/>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4" name="Line 204">
                <a:extLst>
                  <a:ext uri="{FF2B5EF4-FFF2-40B4-BE49-F238E27FC236}">
                    <a16:creationId xmlns:a16="http://schemas.microsoft.com/office/drawing/2014/main" id="{E0A94EC7-CE93-4317-B1FC-9CCDE8E154CE}"/>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13" name="Group 12">
              <a:extLst>
                <a:ext uri="{FF2B5EF4-FFF2-40B4-BE49-F238E27FC236}">
                  <a16:creationId xmlns:a16="http://schemas.microsoft.com/office/drawing/2014/main" id="{4723FE3F-4EF8-4B60-B802-76D10CF34393}"/>
                </a:ext>
              </a:extLst>
            </p:cNvPr>
            <p:cNvGrpSpPr/>
            <p:nvPr userDrawn="1"/>
          </p:nvGrpSpPr>
          <p:grpSpPr bwMode="gray">
            <a:xfrm>
              <a:off x="12276481" y="0"/>
              <a:ext cx="240289" cy="6858000"/>
              <a:chOff x="-319714" y="0"/>
              <a:chExt cx="240289" cy="6858000"/>
            </a:xfrm>
          </p:grpSpPr>
          <p:sp>
            <p:nvSpPr>
              <p:cNvPr id="14" name="Line 230">
                <a:extLst>
                  <a:ext uri="{FF2B5EF4-FFF2-40B4-BE49-F238E27FC236}">
                    <a16:creationId xmlns:a16="http://schemas.microsoft.com/office/drawing/2014/main" id="{5EDA06B2-0E06-4AF7-A93D-C85FFEEC2527}"/>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5" name="Line 232">
                <a:extLst>
                  <a:ext uri="{FF2B5EF4-FFF2-40B4-BE49-F238E27FC236}">
                    <a16:creationId xmlns:a16="http://schemas.microsoft.com/office/drawing/2014/main" id="{1356082B-1A6E-472D-9795-B03A0FCAE7C1}"/>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 name="Line 234">
                <a:extLst>
                  <a:ext uri="{FF2B5EF4-FFF2-40B4-BE49-F238E27FC236}">
                    <a16:creationId xmlns:a16="http://schemas.microsoft.com/office/drawing/2014/main" id="{720EB837-FC62-4DE2-BE18-26C025C42A0F}"/>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8" name="Line 236">
                <a:extLst>
                  <a:ext uri="{FF2B5EF4-FFF2-40B4-BE49-F238E27FC236}">
                    <a16:creationId xmlns:a16="http://schemas.microsoft.com/office/drawing/2014/main" id="{088417B7-A239-4C55-8D1E-5B85B049FD44}"/>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9" name="Line 238">
                <a:extLst>
                  <a:ext uri="{FF2B5EF4-FFF2-40B4-BE49-F238E27FC236}">
                    <a16:creationId xmlns:a16="http://schemas.microsoft.com/office/drawing/2014/main" id="{F8E1A479-B6E7-4B03-B6FE-7E805B1F1343}"/>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 name="Line 240">
                <a:extLst>
                  <a:ext uri="{FF2B5EF4-FFF2-40B4-BE49-F238E27FC236}">
                    <a16:creationId xmlns:a16="http://schemas.microsoft.com/office/drawing/2014/main" id="{8B4A2B09-B835-498B-BB53-EB27D66DB6A2}"/>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 name="Line 244">
                <a:extLst>
                  <a:ext uri="{FF2B5EF4-FFF2-40B4-BE49-F238E27FC236}">
                    <a16:creationId xmlns:a16="http://schemas.microsoft.com/office/drawing/2014/main" id="{B1B6D5CC-E596-4C58-8DB5-C46A0BFE14DD}"/>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 name="Line 246">
                <a:extLst>
                  <a:ext uri="{FF2B5EF4-FFF2-40B4-BE49-F238E27FC236}">
                    <a16:creationId xmlns:a16="http://schemas.microsoft.com/office/drawing/2014/main" id="{597CA35F-3BE8-48CB-8D83-6C4E8CE32767}"/>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 name="Line 250">
                <a:extLst>
                  <a:ext uri="{FF2B5EF4-FFF2-40B4-BE49-F238E27FC236}">
                    <a16:creationId xmlns:a16="http://schemas.microsoft.com/office/drawing/2014/main" id="{1CBF1CA7-C220-40C0-A9DE-B5A17E067000}"/>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 name="Line 252">
                <a:extLst>
                  <a:ext uri="{FF2B5EF4-FFF2-40B4-BE49-F238E27FC236}">
                    <a16:creationId xmlns:a16="http://schemas.microsoft.com/office/drawing/2014/main" id="{0EF75B6E-3995-4CD6-99AC-3E2786C91FC8}"/>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 name="Line 254">
                <a:extLst>
                  <a:ext uri="{FF2B5EF4-FFF2-40B4-BE49-F238E27FC236}">
                    <a16:creationId xmlns:a16="http://schemas.microsoft.com/office/drawing/2014/main" id="{5DADF826-6038-4347-8B68-10C66FE46165}"/>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 name="Line 256">
                <a:extLst>
                  <a:ext uri="{FF2B5EF4-FFF2-40B4-BE49-F238E27FC236}">
                    <a16:creationId xmlns:a16="http://schemas.microsoft.com/office/drawing/2014/main" id="{84F0B6A5-D808-4422-BDF7-89723469128D}"/>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8" name="Line 258">
                <a:extLst>
                  <a:ext uri="{FF2B5EF4-FFF2-40B4-BE49-F238E27FC236}">
                    <a16:creationId xmlns:a16="http://schemas.microsoft.com/office/drawing/2014/main" id="{8CB308C3-A619-473D-AFF6-84264B35FF62}"/>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9" name="Line 260">
                <a:extLst>
                  <a:ext uri="{FF2B5EF4-FFF2-40B4-BE49-F238E27FC236}">
                    <a16:creationId xmlns:a16="http://schemas.microsoft.com/office/drawing/2014/main" id="{4E82F669-CD8A-43FD-92DD-A6A4CFC00007}"/>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0" name="Line 262">
                <a:extLst>
                  <a:ext uri="{FF2B5EF4-FFF2-40B4-BE49-F238E27FC236}">
                    <a16:creationId xmlns:a16="http://schemas.microsoft.com/office/drawing/2014/main" id="{84397A30-BDAB-467A-BF62-BD20301513BF}"/>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1" name="Line 264">
                <a:extLst>
                  <a:ext uri="{FF2B5EF4-FFF2-40B4-BE49-F238E27FC236}">
                    <a16:creationId xmlns:a16="http://schemas.microsoft.com/office/drawing/2014/main" id="{C6340EA9-775A-4577-96E6-FB179C4BF604}"/>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2" name="Line 266">
                <a:extLst>
                  <a:ext uri="{FF2B5EF4-FFF2-40B4-BE49-F238E27FC236}">
                    <a16:creationId xmlns:a16="http://schemas.microsoft.com/office/drawing/2014/main" id="{A6B18075-DC02-440F-8B8C-51A8D4C9D31F}"/>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3" name="Line 268">
                <a:extLst>
                  <a:ext uri="{FF2B5EF4-FFF2-40B4-BE49-F238E27FC236}">
                    <a16:creationId xmlns:a16="http://schemas.microsoft.com/office/drawing/2014/main" id="{C1397D61-423C-4F60-8719-6544E827DCFD}"/>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4" name="Line 270">
                <a:extLst>
                  <a:ext uri="{FF2B5EF4-FFF2-40B4-BE49-F238E27FC236}">
                    <a16:creationId xmlns:a16="http://schemas.microsoft.com/office/drawing/2014/main" id="{B18366A2-BCBE-46B5-BCC4-6921C41C0532}"/>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5" name="Line 272">
                <a:extLst>
                  <a:ext uri="{FF2B5EF4-FFF2-40B4-BE49-F238E27FC236}">
                    <a16:creationId xmlns:a16="http://schemas.microsoft.com/office/drawing/2014/main" id="{555BC0FD-2B56-4B52-A3EF-0FDE6C0BB5DC}"/>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6" name="Line 274">
                <a:extLst>
                  <a:ext uri="{FF2B5EF4-FFF2-40B4-BE49-F238E27FC236}">
                    <a16:creationId xmlns:a16="http://schemas.microsoft.com/office/drawing/2014/main" id="{AAAF6958-71FF-4F42-A293-264C51A84331}"/>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7" name="Line 276">
                <a:extLst>
                  <a:ext uri="{FF2B5EF4-FFF2-40B4-BE49-F238E27FC236}">
                    <a16:creationId xmlns:a16="http://schemas.microsoft.com/office/drawing/2014/main" id="{F7A674F8-B46D-4DB6-B479-9A366C1470B7}"/>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8" name="Line 278">
                <a:extLst>
                  <a:ext uri="{FF2B5EF4-FFF2-40B4-BE49-F238E27FC236}">
                    <a16:creationId xmlns:a16="http://schemas.microsoft.com/office/drawing/2014/main" id="{FBCB9FFA-88C9-4B04-A4F1-5C87ED65172B}"/>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39" name="Line 256">
                <a:extLst>
                  <a:ext uri="{FF2B5EF4-FFF2-40B4-BE49-F238E27FC236}">
                    <a16:creationId xmlns:a16="http://schemas.microsoft.com/office/drawing/2014/main" id="{C1F0A7A0-4F8A-4A3B-8975-B9996225E620}"/>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40" name="Line 234">
                <a:extLst>
                  <a:ext uri="{FF2B5EF4-FFF2-40B4-BE49-F238E27FC236}">
                    <a16:creationId xmlns:a16="http://schemas.microsoft.com/office/drawing/2014/main" id="{416FE1AA-7EC8-451A-867F-1533E43552D8}"/>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156" name="Content Placeholder 1">
            <a:extLst>
              <a:ext uri="{FF2B5EF4-FFF2-40B4-BE49-F238E27FC236}">
                <a16:creationId xmlns:a16="http://schemas.microsoft.com/office/drawing/2014/main" id="{D80E7891-57C1-4CA5-B69A-E959B5752057}"/>
              </a:ext>
            </a:extLst>
          </p:cNvPr>
          <p:cNvSpPr txBox="1">
            <a:spLocks/>
          </p:cNvSpPr>
          <p:nvPr userDrawn="1"/>
        </p:nvSpPr>
        <p:spPr bwMode="gray">
          <a:xfrm>
            <a:off x="-3164400" y="0"/>
            <a:ext cx="2804400" cy="4260141"/>
          </a:xfrm>
          <a:prstGeom prst="rect">
            <a:avLst/>
          </a:prstGeom>
        </p:spPr>
        <p:txBody>
          <a:bodyPr lIns="0" tIns="0" rIns="0" bIns="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 als achtergrond</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grijze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r>
              <a:rPr lang="nl-NL" sz="1100" b="0" baseline="0">
                <a:solidFill>
                  <a:schemeClr val="tx1"/>
                </a:solidFill>
              </a:rPr>
              <a:t/>
            </a:r>
            <a:br>
              <a:rPr lang="nl-NL" sz="1100" b="0" baseline="0">
                <a:solidFill>
                  <a:schemeClr val="tx1"/>
                </a:solidFill>
              </a:rPr>
            </a:br>
            <a:r>
              <a:rPr lang="nl-NL" sz="1100" b="0">
                <a:solidFill>
                  <a:schemeClr val="tx1"/>
                </a:solidFill>
                <a:hlinkClick r:id="rId3"/>
              </a:rPr>
              <a:t>https://communicatieportaal.uwv.nl/modules/product/mediabank/default/?ItemId=3219</a:t>
            </a: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endParaRPr lang="nl-NL" sz="1100" b="0" dirty="0">
              <a:solidFill>
                <a:schemeClr val="tx1"/>
              </a:solidFill>
            </a:endParaRPr>
          </a:p>
        </p:txBody>
      </p:sp>
      <p:sp>
        <p:nvSpPr>
          <p:cNvPr id="160" name="Title 1">
            <a:extLst>
              <a:ext uri="{FF2B5EF4-FFF2-40B4-BE49-F238E27FC236}">
                <a16:creationId xmlns:a16="http://schemas.microsoft.com/office/drawing/2014/main" id="{24F6B94D-0125-48EE-833E-556D6454C509}"/>
              </a:ext>
            </a:extLst>
          </p:cNvPr>
          <p:cNvSpPr>
            <a:spLocks noGrp="1"/>
          </p:cNvSpPr>
          <p:nvPr>
            <p:ph type="ctrTitle" hasCustomPrompt="1"/>
          </p:nvPr>
        </p:nvSpPr>
        <p:spPr bwMode="gray">
          <a:xfrm>
            <a:off x="283535" y="4259551"/>
            <a:ext cx="8506050" cy="1450716"/>
          </a:xfrm>
          <a:prstGeom prst="rect">
            <a:avLst/>
          </a:prstGeom>
          <a:solidFill>
            <a:schemeClr val="tx2"/>
          </a:solidFill>
        </p:spPr>
        <p:txBody>
          <a:bodyPr wrap="square" lIns="284400" tIns="251999" rIns="251999" bIns="251999" anchor="b" anchorCtr="0">
            <a:spAutoFit/>
          </a:bodyPr>
          <a:lstStyle>
            <a:lvl1pPr algn="l">
              <a:lnSpc>
                <a:spcPct val="85000"/>
              </a:lnSpc>
              <a:spcBef>
                <a:spcPts val="600"/>
              </a:spcBef>
              <a:defRPr sz="3600" b="1" kern="1100" baseline="0">
                <a:solidFill>
                  <a:schemeClr val="bg1"/>
                </a:solidFill>
              </a:defRPr>
            </a:lvl1pPr>
          </a:lstStyle>
          <a:p>
            <a:r>
              <a:rPr lang="nl-NL" dirty="0"/>
              <a:t>Klik om de einddia tekst aan te passen</a:t>
            </a:r>
            <a:endParaRPr lang="en-GB" dirty="0"/>
          </a:p>
        </p:txBody>
      </p:sp>
    </p:spTree>
    <p:extLst>
      <p:ext uri="{BB962C8B-B14F-4D97-AF65-F5344CB8AC3E}">
        <p14:creationId xmlns:p14="http://schemas.microsoft.com/office/powerpoint/2010/main" val="2825112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extLst mod="1">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781213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0901-95DE-48DC-8441-3356F882701D}"/>
              </a:ext>
            </a:extLst>
          </p:cNvPr>
          <p:cNvSpPr>
            <a:spLocks noGrp="1"/>
          </p:cNvSpPr>
          <p:nvPr>
            <p:ph type="title"/>
          </p:nvPr>
        </p:nvSpPr>
        <p:spPr/>
        <p:txBody>
          <a:bodyPr/>
          <a:lstStyle/>
          <a:p>
            <a:r>
              <a:rPr lang="en-US"/>
              <a:t>Click to edit Master title style</a:t>
            </a:r>
            <a:endParaRPr lang="nl-NL"/>
          </a:p>
        </p:txBody>
      </p:sp>
      <p:sp>
        <p:nvSpPr>
          <p:cNvPr id="3" name="Footer Placeholder 2">
            <a:extLst>
              <a:ext uri="{FF2B5EF4-FFF2-40B4-BE49-F238E27FC236}">
                <a16:creationId xmlns:a16="http://schemas.microsoft.com/office/drawing/2014/main" id="{7AFF2ED4-55B2-420E-A0AD-3FA8418A0278}"/>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DEE51FE2-8251-48E9-8CE7-8D42579B101D}"/>
              </a:ext>
            </a:extLst>
          </p:cNvPr>
          <p:cNvSpPr>
            <a:spLocks noGrp="1"/>
          </p:cNvSpPr>
          <p:nvPr>
            <p:ph type="sldNum" sz="quarter" idx="11"/>
          </p:nvPr>
        </p:nvSpPr>
        <p:spPr/>
        <p:txBody>
          <a:bodyPr/>
          <a:lstStyle/>
          <a:p>
            <a:fld id="{EEC0F82C-4994-47DA-8D9B-99D78D224F6D}" type="slidenum">
              <a:rPr lang="en-GB" smtClean="0"/>
              <a:pPr/>
              <a:t>‹nr.›</a:t>
            </a:fld>
            <a:endParaRPr lang="en-GB"/>
          </a:p>
        </p:txBody>
      </p:sp>
    </p:spTree>
    <p:extLst>
      <p:ext uri="{BB962C8B-B14F-4D97-AF65-F5344CB8AC3E}">
        <p14:creationId xmlns:p14="http://schemas.microsoft.com/office/powerpoint/2010/main" val="3695878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smtClean="0"/>
              <a:t>Klik om de stijl te bewerken</a:t>
            </a:r>
            <a:endParaRPr lang="nl-NL"/>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7E102CFF-8F67-4F7D-B731-D293C177D0BC}" type="datetimeFigureOut">
              <a:rPr lang="nl-NL" smtClean="0"/>
              <a:t>4-9-2023</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6D408B47-6DFB-4FD6-9592-C77F8EFC71EA}" type="slidenum">
              <a:rPr lang="nl-NL" smtClean="0"/>
              <a:t>‹nr.›</a:t>
            </a:fld>
            <a:endParaRPr lang="nl-NL"/>
          </a:p>
        </p:txBody>
      </p:sp>
    </p:spTree>
    <p:extLst>
      <p:ext uri="{BB962C8B-B14F-4D97-AF65-F5344CB8AC3E}">
        <p14:creationId xmlns:p14="http://schemas.microsoft.com/office/powerpoint/2010/main" val="3287898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7E102CFF-8F67-4F7D-B731-D293C177D0BC}" type="datetimeFigureOut">
              <a:rPr lang="nl-NL" smtClean="0"/>
              <a:t>4-9-2023</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6D408B47-6DFB-4FD6-9592-C77F8EFC71EA}" type="slidenum">
              <a:rPr lang="nl-NL" smtClean="0"/>
              <a:t>‹nr.›</a:t>
            </a:fld>
            <a:endParaRPr lang="nl-NL"/>
          </a:p>
        </p:txBody>
      </p:sp>
    </p:spTree>
    <p:extLst>
      <p:ext uri="{BB962C8B-B14F-4D97-AF65-F5344CB8AC3E}">
        <p14:creationId xmlns:p14="http://schemas.microsoft.com/office/powerpoint/2010/main" val="3004542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7E102CFF-8F67-4F7D-B731-D293C177D0BC}" type="datetimeFigureOut">
              <a:rPr lang="nl-NL" smtClean="0"/>
              <a:t>4-9-2023</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6D408B47-6DFB-4FD6-9592-C77F8EFC71EA}" type="slidenum">
              <a:rPr lang="nl-NL" smtClean="0"/>
              <a:t>‹nr.›</a:t>
            </a:fld>
            <a:endParaRPr lang="nl-NL"/>
          </a:p>
        </p:txBody>
      </p:sp>
    </p:spTree>
    <p:extLst>
      <p:ext uri="{BB962C8B-B14F-4D97-AF65-F5344CB8AC3E}">
        <p14:creationId xmlns:p14="http://schemas.microsoft.com/office/powerpoint/2010/main" val="205058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Tekststijl van het model bewerken</a:t>
            </a:r>
          </a:p>
        </p:txBody>
      </p:sp>
      <p:sp>
        <p:nvSpPr>
          <p:cNvPr id="5" name="Tijdelijke aanduiding voor datum 4"/>
          <p:cNvSpPr>
            <a:spLocks noGrp="1"/>
          </p:cNvSpPr>
          <p:nvPr>
            <p:ph type="dt" sz="half" idx="10"/>
          </p:nvPr>
        </p:nvSpPr>
        <p:spPr/>
        <p:txBody>
          <a:bodyPr/>
          <a:lstStyle/>
          <a:p>
            <a:fld id="{7E102CFF-8F67-4F7D-B731-D293C177D0BC}" type="datetimeFigureOut">
              <a:rPr lang="nl-NL" smtClean="0"/>
              <a:t>4-9-2023</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6D408B47-6DFB-4FD6-9592-C77F8EFC71EA}" type="slidenum">
              <a:rPr lang="nl-NL" smtClean="0"/>
              <a:t>‹nr.›</a:t>
            </a:fld>
            <a:endParaRPr lang="nl-NL"/>
          </a:p>
        </p:txBody>
      </p:sp>
    </p:spTree>
    <p:extLst>
      <p:ext uri="{BB962C8B-B14F-4D97-AF65-F5344CB8AC3E}">
        <p14:creationId xmlns:p14="http://schemas.microsoft.com/office/powerpoint/2010/main" val="1383617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Tekststijl van het model bewerken</a:t>
            </a:r>
          </a:p>
        </p:txBody>
      </p:sp>
      <p:sp>
        <p:nvSpPr>
          <p:cNvPr id="5" name="Tijdelijke aanduiding voor datum 4"/>
          <p:cNvSpPr>
            <a:spLocks noGrp="1"/>
          </p:cNvSpPr>
          <p:nvPr>
            <p:ph type="dt" sz="half" idx="10"/>
          </p:nvPr>
        </p:nvSpPr>
        <p:spPr/>
        <p:txBody>
          <a:bodyPr/>
          <a:lstStyle/>
          <a:p>
            <a:fld id="{7E102CFF-8F67-4F7D-B731-D293C177D0BC}" type="datetimeFigureOut">
              <a:rPr lang="nl-NL" smtClean="0"/>
              <a:t>4-9-2023</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6D408B47-6DFB-4FD6-9592-C77F8EFC71EA}" type="slidenum">
              <a:rPr lang="nl-NL" smtClean="0"/>
              <a:t>‹nr.›</a:t>
            </a:fld>
            <a:endParaRPr lang="nl-NL"/>
          </a:p>
        </p:txBody>
      </p:sp>
    </p:spTree>
    <p:extLst>
      <p:ext uri="{BB962C8B-B14F-4D97-AF65-F5344CB8AC3E}">
        <p14:creationId xmlns:p14="http://schemas.microsoft.com/office/powerpoint/2010/main" val="1184858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image" Target="../media/image3.pn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2.png"/><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theme" Target="../theme/theme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image" Target="../media/image3.png"/><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image" Target="../media/image2.png"/><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102CFF-8F67-4F7D-B731-D293C177D0BC}" type="datetimeFigureOut">
              <a:rPr lang="nl-NL" smtClean="0"/>
              <a:t>4-9-2023</a:t>
            </a:fld>
            <a:endParaRPr lang="nl-NL"/>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408B47-6DFB-4FD6-9592-C77F8EFC71EA}" type="slidenum">
              <a:rPr lang="nl-NL" smtClean="0"/>
              <a:t>‹nr.›</a:t>
            </a:fld>
            <a:endParaRPr lang="nl-NL"/>
          </a:p>
        </p:txBody>
      </p:sp>
    </p:spTree>
    <p:extLst>
      <p:ext uri="{BB962C8B-B14F-4D97-AF65-F5344CB8AC3E}">
        <p14:creationId xmlns:p14="http://schemas.microsoft.com/office/powerpoint/2010/main" val="3122746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98" r:id="rId13"/>
    <p:sldLayoutId id="2147483700" r:id="rId14"/>
    <p:sldLayoutId id="2147483701" r:id="rId15"/>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79" name="Rectangle 278">
            <a:extLst>
              <a:ext uri="{FF2B5EF4-FFF2-40B4-BE49-F238E27FC236}">
                <a16:creationId xmlns:a16="http://schemas.microsoft.com/office/drawing/2014/main" id="{1BE0B9DC-9DFF-403B-A8D8-B06AA33EFB4A}"/>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nvGrpSpPr>
          <p:cNvPr id="276" name="Group 275">
            <a:extLst>
              <a:ext uri="{FF2B5EF4-FFF2-40B4-BE49-F238E27FC236}">
                <a16:creationId xmlns:a16="http://schemas.microsoft.com/office/drawing/2014/main" id="{1CF2A403-B3E5-46BE-8DA0-EB3525392273}"/>
              </a:ext>
            </a:extLst>
          </p:cNvPr>
          <p:cNvGrpSpPr/>
          <p:nvPr userDrawn="1"/>
        </p:nvGrpSpPr>
        <p:grpSpPr bwMode="gray">
          <a:xfrm>
            <a:off x="-329239" y="-319423"/>
            <a:ext cx="12846009" cy="7500113"/>
            <a:chOff x="-329239" y="-319423"/>
            <a:chExt cx="12846009" cy="7500113"/>
          </a:xfrm>
        </p:grpSpPr>
        <p:grpSp>
          <p:nvGrpSpPr>
            <p:cNvPr id="8" name="Group 7">
              <a:extLst>
                <a:ext uri="{FF2B5EF4-FFF2-40B4-BE49-F238E27FC236}">
                  <a16:creationId xmlns:a16="http://schemas.microsoft.com/office/drawing/2014/main" id="{EC2989A0-591E-4BE4-A52F-66C89D8E9297}"/>
                </a:ext>
              </a:extLst>
            </p:cNvPr>
            <p:cNvGrpSpPr/>
            <p:nvPr userDrawn="1"/>
          </p:nvGrpSpPr>
          <p:grpSpPr bwMode="gray">
            <a:xfrm>
              <a:off x="-329239" y="0"/>
              <a:ext cx="240289" cy="6858000"/>
              <a:chOff x="-319714" y="0"/>
              <a:chExt cx="240289" cy="6858000"/>
            </a:xfrm>
          </p:grpSpPr>
          <p:sp>
            <p:nvSpPr>
              <p:cNvPr id="51" name="Line 230">
                <a:extLst>
                  <a:ext uri="{FF2B5EF4-FFF2-40B4-BE49-F238E27FC236}">
                    <a16:creationId xmlns:a16="http://schemas.microsoft.com/office/drawing/2014/main" id="{4A799371-6775-4EF3-9AC6-0E242AD7C87E}"/>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2" name="Line 232">
                <a:extLst>
                  <a:ext uri="{FF2B5EF4-FFF2-40B4-BE49-F238E27FC236}">
                    <a16:creationId xmlns:a16="http://schemas.microsoft.com/office/drawing/2014/main" id="{7FF94247-9141-4137-BAE1-6F8B525F8039}"/>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3" name="Line 234">
                <a:extLst>
                  <a:ext uri="{FF2B5EF4-FFF2-40B4-BE49-F238E27FC236}">
                    <a16:creationId xmlns:a16="http://schemas.microsoft.com/office/drawing/2014/main" id="{48A0AFF0-27F0-4AC6-A020-4D2217FB8250}"/>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54" name="Line 236">
                <a:extLst>
                  <a:ext uri="{FF2B5EF4-FFF2-40B4-BE49-F238E27FC236}">
                    <a16:creationId xmlns:a16="http://schemas.microsoft.com/office/drawing/2014/main" id="{880D8312-338E-411C-9FAC-9BF1C4592BA2}"/>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5" name="Line 238">
                <a:extLst>
                  <a:ext uri="{FF2B5EF4-FFF2-40B4-BE49-F238E27FC236}">
                    <a16:creationId xmlns:a16="http://schemas.microsoft.com/office/drawing/2014/main" id="{7C00655C-9280-49AE-AC43-F521F6367C5E}"/>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6" name="Line 240">
                <a:extLst>
                  <a:ext uri="{FF2B5EF4-FFF2-40B4-BE49-F238E27FC236}">
                    <a16:creationId xmlns:a16="http://schemas.microsoft.com/office/drawing/2014/main" id="{9D9ACC10-38B9-49B2-A9BA-9BC18B1A9B42}"/>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7" name="Line 244">
                <a:extLst>
                  <a:ext uri="{FF2B5EF4-FFF2-40B4-BE49-F238E27FC236}">
                    <a16:creationId xmlns:a16="http://schemas.microsoft.com/office/drawing/2014/main" id="{99C4EEED-F5F6-49BE-8EF4-C9D881A27774}"/>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8" name="Line 246">
                <a:extLst>
                  <a:ext uri="{FF2B5EF4-FFF2-40B4-BE49-F238E27FC236}">
                    <a16:creationId xmlns:a16="http://schemas.microsoft.com/office/drawing/2014/main" id="{D80B4E89-6046-4BEE-90E9-0A5D8084B01A}"/>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9" name="Line 250">
                <a:extLst>
                  <a:ext uri="{FF2B5EF4-FFF2-40B4-BE49-F238E27FC236}">
                    <a16:creationId xmlns:a16="http://schemas.microsoft.com/office/drawing/2014/main" id="{583B8F3E-68E1-44B0-B92C-413F5F0696FE}"/>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0" name="Line 252">
                <a:extLst>
                  <a:ext uri="{FF2B5EF4-FFF2-40B4-BE49-F238E27FC236}">
                    <a16:creationId xmlns:a16="http://schemas.microsoft.com/office/drawing/2014/main" id="{D6DB7C0D-C98D-4FC6-A0AC-BCDC7946188F}"/>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1" name="Line 254">
                <a:extLst>
                  <a:ext uri="{FF2B5EF4-FFF2-40B4-BE49-F238E27FC236}">
                    <a16:creationId xmlns:a16="http://schemas.microsoft.com/office/drawing/2014/main" id="{C3792932-00FD-477F-90CB-24F0F2C6D047}"/>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2" name="Line 256">
                <a:extLst>
                  <a:ext uri="{FF2B5EF4-FFF2-40B4-BE49-F238E27FC236}">
                    <a16:creationId xmlns:a16="http://schemas.microsoft.com/office/drawing/2014/main" id="{243D556E-0C15-45EB-AE1A-A5E293A7DD86}"/>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3" name="Line 258">
                <a:extLst>
                  <a:ext uri="{FF2B5EF4-FFF2-40B4-BE49-F238E27FC236}">
                    <a16:creationId xmlns:a16="http://schemas.microsoft.com/office/drawing/2014/main" id="{25F4CF68-5A7B-4718-A28A-F4490C358006}"/>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4" name="Line 260">
                <a:extLst>
                  <a:ext uri="{FF2B5EF4-FFF2-40B4-BE49-F238E27FC236}">
                    <a16:creationId xmlns:a16="http://schemas.microsoft.com/office/drawing/2014/main" id="{4AD7450B-1C97-476A-B84E-111C29DF9C13}"/>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5" name="Line 262">
                <a:extLst>
                  <a:ext uri="{FF2B5EF4-FFF2-40B4-BE49-F238E27FC236}">
                    <a16:creationId xmlns:a16="http://schemas.microsoft.com/office/drawing/2014/main" id="{B3F1A7F8-C4BE-4FFD-92D9-61DD6B7E9DCF}"/>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6" name="Line 264">
                <a:extLst>
                  <a:ext uri="{FF2B5EF4-FFF2-40B4-BE49-F238E27FC236}">
                    <a16:creationId xmlns:a16="http://schemas.microsoft.com/office/drawing/2014/main" id="{7BD9808D-4E51-4BD2-8AA7-6A7D7A7859CA}"/>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7" name="Line 266">
                <a:extLst>
                  <a:ext uri="{FF2B5EF4-FFF2-40B4-BE49-F238E27FC236}">
                    <a16:creationId xmlns:a16="http://schemas.microsoft.com/office/drawing/2014/main" id="{1B66D40C-4087-435B-A991-1F96241BE070}"/>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8" name="Line 268">
                <a:extLst>
                  <a:ext uri="{FF2B5EF4-FFF2-40B4-BE49-F238E27FC236}">
                    <a16:creationId xmlns:a16="http://schemas.microsoft.com/office/drawing/2014/main" id="{2D8BA85B-7D51-45C2-8A0E-18BDE832C6CA}"/>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9" name="Line 270">
                <a:extLst>
                  <a:ext uri="{FF2B5EF4-FFF2-40B4-BE49-F238E27FC236}">
                    <a16:creationId xmlns:a16="http://schemas.microsoft.com/office/drawing/2014/main" id="{10CF31EB-2CB4-4D8F-A4A9-48B18E659A8E}"/>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0" name="Line 272">
                <a:extLst>
                  <a:ext uri="{FF2B5EF4-FFF2-40B4-BE49-F238E27FC236}">
                    <a16:creationId xmlns:a16="http://schemas.microsoft.com/office/drawing/2014/main" id="{F40B4D5C-2DB0-4211-B6A1-C15F87BC8249}"/>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1" name="Line 274">
                <a:extLst>
                  <a:ext uri="{FF2B5EF4-FFF2-40B4-BE49-F238E27FC236}">
                    <a16:creationId xmlns:a16="http://schemas.microsoft.com/office/drawing/2014/main" id="{BAAB5D79-E022-4471-8585-11C02C758F57}"/>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2" name="Line 276">
                <a:extLst>
                  <a:ext uri="{FF2B5EF4-FFF2-40B4-BE49-F238E27FC236}">
                    <a16:creationId xmlns:a16="http://schemas.microsoft.com/office/drawing/2014/main" id="{264FBB83-2D29-4020-8788-22E881FD520C}"/>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3" name="Line 278">
                <a:extLst>
                  <a:ext uri="{FF2B5EF4-FFF2-40B4-BE49-F238E27FC236}">
                    <a16:creationId xmlns:a16="http://schemas.microsoft.com/office/drawing/2014/main" id="{0C01E9E8-DD2E-4CCA-B15D-805F20D3213D}"/>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 name="Line 256">
                <a:extLst>
                  <a:ext uri="{FF2B5EF4-FFF2-40B4-BE49-F238E27FC236}">
                    <a16:creationId xmlns:a16="http://schemas.microsoft.com/office/drawing/2014/main" id="{069F73C4-38A3-4104-8412-F112FE21D95F}"/>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 name="Line 234">
                <a:extLst>
                  <a:ext uri="{FF2B5EF4-FFF2-40B4-BE49-F238E27FC236}">
                    <a16:creationId xmlns:a16="http://schemas.microsoft.com/office/drawing/2014/main" id="{C99160B0-A228-4AF0-835B-195B0F2F5066}"/>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4" name="Group 3">
              <a:extLst>
                <a:ext uri="{FF2B5EF4-FFF2-40B4-BE49-F238E27FC236}">
                  <a16:creationId xmlns:a16="http://schemas.microsoft.com/office/drawing/2014/main" id="{D1E4EE04-F8F2-4BB4-9279-7E564905F432}"/>
                </a:ext>
              </a:extLst>
            </p:cNvPr>
            <p:cNvGrpSpPr/>
            <p:nvPr userDrawn="1"/>
          </p:nvGrpSpPr>
          <p:grpSpPr bwMode="gray">
            <a:xfrm>
              <a:off x="0" y="-319423"/>
              <a:ext cx="12192000" cy="232538"/>
              <a:chOff x="0" y="-319423"/>
              <a:chExt cx="12192000" cy="232538"/>
            </a:xfrm>
          </p:grpSpPr>
          <p:sp>
            <p:nvSpPr>
              <p:cNvPr id="74" name="Line 146">
                <a:extLst>
                  <a:ext uri="{FF2B5EF4-FFF2-40B4-BE49-F238E27FC236}">
                    <a16:creationId xmlns:a16="http://schemas.microsoft.com/office/drawing/2014/main" id="{E9055BE5-2D90-426C-9788-56C9BD9DCE12}"/>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5" name="Line 148">
                <a:extLst>
                  <a:ext uri="{FF2B5EF4-FFF2-40B4-BE49-F238E27FC236}">
                    <a16:creationId xmlns:a16="http://schemas.microsoft.com/office/drawing/2014/main" id="{C9DAB43D-CC73-4859-B141-4AD98C2E82B1}"/>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6" name="Line 150">
                <a:extLst>
                  <a:ext uri="{FF2B5EF4-FFF2-40B4-BE49-F238E27FC236}">
                    <a16:creationId xmlns:a16="http://schemas.microsoft.com/office/drawing/2014/main" id="{783CCD94-2E85-48EB-BCC8-A74F2D10AF85}"/>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7" name="Line 152">
                <a:extLst>
                  <a:ext uri="{FF2B5EF4-FFF2-40B4-BE49-F238E27FC236}">
                    <a16:creationId xmlns:a16="http://schemas.microsoft.com/office/drawing/2014/main" id="{0F7BBE4D-BB21-42A9-8A7F-51311F57971B}"/>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8" name="Line 154">
                <a:extLst>
                  <a:ext uri="{FF2B5EF4-FFF2-40B4-BE49-F238E27FC236}">
                    <a16:creationId xmlns:a16="http://schemas.microsoft.com/office/drawing/2014/main" id="{B22D8C54-40B9-45B3-8AAD-C175EF1C03A5}"/>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9" name="Line 156">
                <a:extLst>
                  <a:ext uri="{FF2B5EF4-FFF2-40B4-BE49-F238E27FC236}">
                    <a16:creationId xmlns:a16="http://schemas.microsoft.com/office/drawing/2014/main" id="{4F2F6FA5-551A-4D31-8B60-0ED7E6A5FB25}"/>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0" name="Line 158">
                <a:extLst>
                  <a:ext uri="{FF2B5EF4-FFF2-40B4-BE49-F238E27FC236}">
                    <a16:creationId xmlns:a16="http://schemas.microsoft.com/office/drawing/2014/main" id="{4E81690B-CF1F-4979-ACDC-5676C4E26557}"/>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1" name="Line 160">
                <a:extLst>
                  <a:ext uri="{FF2B5EF4-FFF2-40B4-BE49-F238E27FC236}">
                    <a16:creationId xmlns:a16="http://schemas.microsoft.com/office/drawing/2014/main" id="{633CAFBD-66D7-4751-BFFA-5CED1363874D}"/>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2" name="Line 162">
                <a:extLst>
                  <a:ext uri="{FF2B5EF4-FFF2-40B4-BE49-F238E27FC236}">
                    <a16:creationId xmlns:a16="http://schemas.microsoft.com/office/drawing/2014/main" id="{E7DD789A-A91C-4297-89D3-3D88F7FEA0DF}"/>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3" name="Line 164">
                <a:extLst>
                  <a:ext uri="{FF2B5EF4-FFF2-40B4-BE49-F238E27FC236}">
                    <a16:creationId xmlns:a16="http://schemas.microsoft.com/office/drawing/2014/main" id="{76F57F59-BF0B-41A3-A7B8-600C34C6993A}"/>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4" name="Line 166">
                <a:extLst>
                  <a:ext uri="{FF2B5EF4-FFF2-40B4-BE49-F238E27FC236}">
                    <a16:creationId xmlns:a16="http://schemas.microsoft.com/office/drawing/2014/main" id="{AF8B9695-955E-427E-BAF0-0AD330712B69}"/>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5" name="Line 168">
                <a:extLst>
                  <a:ext uri="{FF2B5EF4-FFF2-40B4-BE49-F238E27FC236}">
                    <a16:creationId xmlns:a16="http://schemas.microsoft.com/office/drawing/2014/main" id="{B40382F7-32B1-4D0F-AE85-711838DDE070}"/>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6" name="Line 170">
                <a:extLst>
                  <a:ext uri="{FF2B5EF4-FFF2-40B4-BE49-F238E27FC236}">
                    <a16:creationId xmlns:a16="http://schemas.microsoft.com/office/drawing/2014/main" id="{5A705FED-B06F-451A-98D5-A1B80BB4B1CD}"/>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7" name="Line 172">
                <a:extLst>
                  <a:ext uri="{FF2B5EF4-FFF2-40B4-BE49-F238E27FC236}">
                    <a16:creationId xmlns:a16="http://schemas.microsoft.com/office/drawing/2014/main" id="{487C6CE1-2972-4940-B54B-C3BCB3D20AE9}"/>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8" name="Line 174">
                <a:extLst>
                  <a:ext uri="{FF2B5EF4-FFF2-40B4-BE49-F238E27FC236}">
                    <a16:creationId xmlns:a16="http://schemas.microsoft.com/office/drawing/2014/main" id="{656E3E82-31B7-4132-A694-B3BA52205906}"/>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9" name="Line 176">
                <a:extLst>
                  <a:ext uri="{FF2B5EF4-FFF2-40B4-BE49-F238E27FC236}">
                    <a16:creationId xmlns:a16="http://schemas.microsoft.com/office/drawing/2014/main" id="{DAA86CA9-C84E-41E4-89BE-93359944FA45}"/>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0" name="Line 178">
                <a:extLst>
                  <a:ext uri="{FF2B5EF4-FFF2-40B4-BE49-F238E27FC236}">
                    <a16:creationId xmlns:a16="http://schemas.microsoft.com/office/drawing/2014/main" id="{29766851-2B5B-4AB2-A299-AE8A9D1448C1}"/>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1" name="Line 180">
                <a:extLst>
                  <a:ext uri="{FF2B5EF4-FFF2-40B4-BE49-F238E27FC236}">
                    <a16:creationId xmlns:a16="http://schemas.microsoft.com/office/drawing/2014/main" id="{62C4EEAD-74C6-4071-89B2-D1C6943C2646}"/>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2" name="Line 182">
                <a:extLst>
                  <a:ext uri="{FF2B5EF4-FFF2-40B4-BE49-F238E27FC236}">
                    <a16:creationId xmlns:a16="http://schemas.microsoft.com/office/drawing/2014/main" id="{DC902D87-DF78-4305-BDFF-4DAB6AC0CAE5}"/>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3" name="Line 184">
                <a:extLst>
                  <a:ext uri="{FF2B5EF4-FFF2-40B4-BE49-F238E27FC236}">
                    <a16:creationId xmlns:a16="http://schemas.microsoft.com/office/drawing/2014/main" id="{7175C76A-A1F4-4705-8A56-D52F0D11CEEF}"/>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4" name="Line 186">
                <a:extLst>
                  <a:ext uri="{FF2B5EF4-FFF2-40B4-BE49-F238E27FC236}">
                    <a16:creationId xmlns:a16="http://schemas.microsoft.com/office/drawing/2014/main" id="{7A788EDF-7320-4E27-8200-B39B8B11FCFE}"/>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5" name="Line 188">
                <a:extLst>
                  <a:ext uri="{FF2B5EF4-FFF2-40B4-BE49-F238E27FC236}">
                    <a16:creationId xmlns:a16="http://schemas.microsoft.com/office/drawing/2014/main" id="{D0B43F8E-AEAC-409E-BEDE-92A7446BD03B}"/>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6" name="Line 190">
                <a:extLst>
                  <a:ext uri="{FF2B5EF4-FFF2-40B4-BE49-F238E27FC236}">
                    <a16:creationId xmlns:a16="http://schemas.microsoft.com/office/drawing/2014/main" id="{BA0574E9-4D1E-431A-85EB-147564BB3DEF}"/>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7" name="Line 192">
                <a:extLst>
                  <a:ext uri="{FF2B5EF4-FFF2-40B4-BE49-F238E27FC236}">
                    <a16:creationId xmlns:a16="http://schemas.microsoft.com/office/drawing/2014/main" id="{34682F73-8F81-40AF-8F08-FAD4948E1D1E}"/>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8" name="Line 194">
                <a:extLst>
                  <a:ext uri="{FF2B5EF4-FFF2-40B4-BE49-F238E27FC236}">
                    <a16:creationId xmlns:a16="http://schemas.microsoft.com/office/drawing/2014/main" id="{78089B54-998B-4545-96AF-D93CE3D8B3E6}"/>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9" name="Line 196">
                <a:extLst>
                  <a:ext uri="{FF2B5EF4-FFF2-40B4-BE49-F238E27FC236}">
                    <a16:creationId xmlns:a16="http://schemas.microsoft.com/office/drawing/2014/main" id="{863243C7-7234-49FD-A09D-DB3A608F866B}"/>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0" name="Line 198">
                <a:extLst>
                  <a:ext uri="{FF2B5EF4-FFF2-40B4-BE49-F238E27FC236}">
                    <a16:creationId xmlns:a16="http://schemas.microsoft.com/office/drawing/2014/main" id="{610AD6E6-BE8C-4979-A81B-C07AA7B21F50}"/>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1" name="Line 200">
                <a:extLst>
                  <a:ext uri="{FF2B5EF4-FFF2-40B4-BE49-F238E27FC236}">
                    <a16:creationId xmlns:a16="http://schemas.microsoft.com/office/drawing/2014/main" id="{45178C0C-CD75-4422-92EB-EA69A0292FAB}"/>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2" name="Line 202">
                <a:extLst>
                  <a:ext uri="{FF2B5EF4-FFF2-40B4-BE49-F238E27FC236}">
                    <a16:creationId xmlns:a16="http://schemas.microsoft.com/office/drawing/2014/main" id="{E8C04A60-9038-4BC1-9BF6-EB52D623DA0A}"/>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3" name="Line 204">
                <a:extLst>
                  <a:ext uri="{FF2B5EF4-FFF2-40B4-BE49-F238E27FC236}">
                    <a16:creationId xmlns:a16="http://schemas.microsoft.com/office/drawing/2014/main" id="{F317CA47-DBE7-4A30-8484-4F3C1A3CC9B1}"/>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4" name="Line 206">
                <a:extLst>
                  <a:ext uri="{FF2B5EF4-FFF2-40B4-BE49-F238E27FC236}">
                    <a16:creationId xmlns:a16="http://schemas.microsoft.com/office/drawing/2014/main" id="{51CA300F-44E9-403B-8A70-DF5ABEFF571F}"/>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5" name="Line 208">
                <a:extLst>
                  <a:ext uri="{FF2B5EF4-FFF2-40B4-BE49-F238E27FC236}">
                    <a16:creationId xmlns:a16="http://schemas.microsoft.com/office/drawing/2014/main" id="{9C28B45E-77E9-4916-B3E3-A1212720CA58}"/>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6" name="Line 210">
                <a:extLst>
                  <a:ext uri="{FF2B5EF4-FFF2-40B4-BE49-F238E27FC236}">
                    <a16:creationId xmlns:a16="http://schemas.microsoft.com/office/drawing/2014/main" id="{F7A40021-1BFF-4A9D-A6AE-54B1DFC57433}"/>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7" name="Line 212">
                <a:extLst>
                  <a:ext uri="{FF2B5EF4-FFF2-40B4-BE49-F238E27FC236}">
                    <a16:creationId xmlns:a16="http://schemas.microsoft.com/office/drawing/2014/main" id="{1C31ED5B-C152-4A41-8615-C15854B5D537}"/>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8" name="Line 214">
                <a:extLst>
                  <a:ext uri="{FF2B5EF4-FFF2-40B4-BE49-F238E27FC236}">
                    <a16:creationId xmlns:a16="http://schemas.microsoft.com/office/drawing/2014/main" id="{9AAFA5CB-0C0F-48AB-A84F-BAC8E78AAABD}"/>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9" name="Line 216">
                <a:extLst>
                  <a:ext uri="{FF2B5EF4-FFF2-40B4-BE49-F238E27FC236}">
                    <a16:creationId xmlns:a16="http://schemas.microsoft.com/office/drawing/2014/main" id="{975067D0-02E6-483A-B473-55D60C60E80D}"/>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0" name="Line 218">
                <a:extLst>
                  <a:ext uri="{FF2B5EF4-FFF2-40B4-BE49-F238E27FC236}">
                    <a16:creationId xmlns:a16="http://schemas.microsoft.com/office/drawing/2014/main" id="{D35D1D57-9861-4580-8EB1-9EFA1657E1D9}"/>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1" name="Line 220">
                <a:extLst>
                  <a:ext uri="{FF2B5EF4-FFF2-40B4-BE49-F238E27FC236}">
                    <a16:creationId xmlns:a16="http://schemas.microsoft.com/office/drawing/2014/main" id="{29CAB4B8-1267-4A6F-B76C-624EBF2CFCF7}"/>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2" name="Line 222">
                <a:extLst>
                  <a:ext uri="{FF2B5EF4-FFF2-40B4-BE49-F238E27FC236}">
                    <a16:creationId xmlns:a16="http://schemas.microsoft.com/office/drawing/2014/main" id="{75FE8E74-853D-4F5C-8F49-B4E3F82DD7CC}"/>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3" name="Line 224">
                <a:extLst>
                  <a:ext uri="{FF2B5EF4-FFF2-40B4-BE49-F238E27FC236}">
                    <a16:creationId xmlns:a16="http://schemas.microsoft.com/office/drawing/2014/main" id="{AC086E93-FBE8-477A-AA5B-BE3ADFA2DF0A}"/>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4" name="Line 226">
                <a:extLst>
                  <a:ext uri="{FF2B5EF4-FFF2-40B4-BE49-F238E27FC236}">
                    <a16:creationId xmlns:a16="http://schemas.microsoft.com/office/drawing/2014/main" id="{9C4415A8-7AF8-4C4E-89F4-08F1AEAA0ECB}"/>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5" name="Line 228">
                <a:extLst>
                  <a:ext uri="{FF2B5EF4-FFF2-40B4-BE49-F238E27FC236}">
                    <a16:creationId xmlns:a16="http://schemas.microsoft.com/office/drawing/2014/main" id="{DF15FA93-32C4-4F67-8DCC-6211727CFA8C}"/>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 name="Line 146">
                <a:extLst>
                  <a:ext uri="{FF2B5EF4-FFF2-40B4-BE49-F238E27FC236}">
                    <a16:creationId xmlns:a16="http://schemas.microsoft.com/office/drawing/2014/main" id="{7D390C6A-5B10-4DAE-8DD4-C3F34474859E}"/>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 name="Line 204">
                <a:extLst>
                  <a:ext uri="{FF2B5EF4-FFF2-40B4-BE49-F238E27FC236}">
                    <a16:creationId xmlns:a16="http://schemas.microsoft.com/office/drawing/2014/main" id="{5271E9CB-D203-4F88-940B-CE0E7F4C09E7}"/>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203" name="Group 202">
              <a:extLst>
                <a:ext uri="{FF2B5EF4-FFF2-40B4-BE49-F238E27FC236}">
                  <a16:creationId xmlns:a16="http://schemas.microsoft.com/office/drawing/2014/main" id="{9A55F9D7-F44C-424B-9951-671096D74919}"/>
                </a:ext>
              </a:extLst>
            </p:cNvPr>
            <p:cNvGrpSpPr/>
            <p:nvPr userDrawn="1"/>
          </p:nvGrpSpPr>
          <p:grpSpPr bwMode="gray">
            <a:xfrm>
              <a:off x="0" y="6948152"/>
              <a:ext cx="12192000" cy="232538"/>
              <a:chOff x="0" y="-319423"/>
              <a:chExt cx="12192000" cy="232538"/>
            </a:xfrm>
          </p:grpSpPr>
          <p:sp>
            <p:nvSpPr>
              <p:cNvPr id="204" name="Line 146">
                <a:extLst>
                  <a:ext uri="{FF2B5EF4-FFF2-40B4-BE49-F238E27FC236}">
                    <a16:creationId xmlns:a16="http://schemas.microsoft.com/office/drawing/2014/main" id="{E7BD9EED-FCAB-401A-A074-FF1ADD8AB933}"/>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5" name="Line 148">
                <a:extLst>
                  <a:ext uri="{FF2B5EF4-FFF2-40B4-BE49-F238E27FC236}">
                    <a16:creationId xmlns:a16="http://schemas.microsoft.com/office/drawing/2014/main" id="{322B27C5-ACD5-4A53-80DA-48142FEEF762}"/>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6" name="Line 150">
                <a:extLst>
                  <a:ext uri="{FF2B5EF4-FFF2-40B4-BE49-F238E27FC236}">
                    <a16:creationId xmlns:a16="http://schemas.microsoft.com/office/drawing/2014/main" id="{7D1FD05B-CCD1-4CB9-9E34-FADFDCBE8672}"/>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7" name="Line 152">
                <a:extLst>
                  <a:ext uri="{FF2B5EF4-FFF2-40B4-BE49-F238E27FC236}">
                    <a16:creationId xmlns:a16="http://schemas.microsoft.com/office/drawing/2014/main" id="{F98029B3-7D80-404E-9BAF-E8984449ED8E}"/>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8" name="Line 154">
                <a:extLst>
                  <a:ext uri="{FF2B5EF4-FFF2-40B4-BE49-F238E27FC236}">
                    <a16:creationId xmlns:a16="http://schemas.microsoft.com/office/drawing/2014/main" id="{6B1736EE-8925-47AE-AF7D-EC3491A69D69}"/>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9" name="Line 156">
                <a:extLst>
                  <a:ext uri="{FF2B5EF4-FFF2-40B4-BE49-F238E27FC236}">
                    <a16:creationId xmlns:a16="http://schemas.microsoft.com/office/drawing/2014/main" id="{AB881379-0CB5-488C-83C5-AD5ABE6B4AC4}"/>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0" name="Line 158">
                <a:extLst>
                  <a:ext uri="{FF2B5EF4-FFF2-40B4-BE49-F238E27FC236}">
                    <a16:creationId xmlns:a16="http://schemas.microsoft.com/office/drawing/2014/main" id="{EA704E05-E987-48D7-9744-1E7C7F603983}"/>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1" name="Line 160">
                <a:extLst>
                  <a:ext uri="{FF2B5EF4-FFF2-40B4-BE49-F238E27FC236}">
                    <a16:creationId xmlns:a16="http://schemas.microsoft.com/office/drawing/2014/main" id="{DD8A1146-C797-470B-86FF-26558384DE44}"/>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2" name="Line 162">
                <a:extLst>
                  <a:ext uri="{FF2B5EF4-FFF2-40B4-BE49-F238E27FC236}">
                    <a16:creationId xmlns:a16="http://schemas.microsoft.com/office/drawing/2014/main" id="{956D2995-FD90-4960-B6C6-37F74F1CD49F}"/>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3" name="Line 164">
                <a:extLst>
                  <a:ext uri="{FF2B5EF4-FFF2-40B4-BE49-F238E27FC236}">
                    <a16:creationId xmlns:a16="http://schemas.microsoft.com/office/drawing/2014/main" id="{4452549F-2205-4DE5-9231-C0119A43D645}"/>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4" name="Line 166">
                <a:extLst>
                  <a:ext uri="{FF2B5EF4-FFF2-40B4-BE49-F238E27FC236}">
                    <a16:creationId xmlns:a16="http://schemas.microsoft.com/office/drawing/2014/main" id="{06A73587-41DB-458D-BA0E-A41FC0F53469}"/>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5" name="Line 168">
                <a:extLst>
                  <a:ext uri="{FF2B5EF4-FFF2-40B4-BE49-F238E27FC236}">
                    <a16:creationId xmlns:a16="http://schemas.microsoft.com/office/drawing/2014/main" id="{AB8A168F-D710-4ACD-BB10-6FF16130E6C1}"/>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6" name="Line 170">
                <a:extLst>
                  <a:ext uri="{FF2B5EF4-FFF2-40B4-BE49-F238E27FC236}">
                    <a16:creationId xmlns:a16="http://schemas.microsoft.com/office/drawing/2014/main" id="{DC778B31-8B47-4517-833A-1E2BE98921F0}"/>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7" name="Line 172">
                <a:extLst>
                  <a:ext uri="{FF2B5EF4-FFF2-40B4-BE49-F238E27FC236}">
                    <a16:creationId xmlns:a16="http://schemas.microsoft.com/office/drawing/2014/main" id="{9A714920-CA9A-4307-97FD-4A1DBCF7A0BE}"/>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8" name="Line 174">
                <a:extLst>
                  <a:ext uri="{FF2B5EF4-FFF2-40B4-BE49-F238E27FC236}">
                    <a16:creationId xmlns:a16="http://schemas.microsoft.com/office/drawing/2014/main" id="{BD6860BD-4556-43E9-96FE-4296E15471A4}"/>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9" name="Line 176">
                <a:extLst>
                  <a:ext uri="{FF2B5EF4-FFF2-40B4-BE49-F238E27FC236}">
                    <a16:creationId xmlns:a16="http://schemas.microsoft.com/office/drawing/2014/main" id="{BBA72420-D47D-4D60-AC4E-15739634ABBF}"/>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0" name="Line 178">
                <a:extLst>
                  <a:ext uri="{FF2B5EF4-FFF2-40B4-BE49-F238E27FC236}">
                    <a16:creationId xmlns:a16="http://schemas.microsoft.com/office/drawing/2014/main" id="{3DB697E7-A9F1-4D40-83DC-0BFC0A071E1B}"/>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1" name="Line 180">
                <a:extLst>
                  <a:ext uri="{FF2B5EF4-FFF2-40B4-BE49-F238E27FC236}">
                    <a16:creationId xmlns:a16="http://schemas.microsoft.com/office/drawing/2014/main" id="{32D26787-F117-476A-9956-AB8F9349806C}"/>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2" name="Line 182">
                <a:extLst>
                  <a:ext uri="{FF2B5EF4-FFF2-40B4-BE49-F238E27FC236}">
                    <a16:creationId xmlns:a16="http://schemas.microsoft.com/office/drawing/2014/main" id="{025ECA36-F446-4473-ABCA-8D95AFD027AF}"/>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3" name="Line 184">
                <a:extLst>
                  <a:ext uri="{FF2B5EF4-FFF2-40B4-BE49-F238E27FC236}">
                    <a16:creationId xmlns:a16="http://schemas.microsoft.com/office/drawing/2014/main" id="{81FF942F-FB43-4FC6-929A-86C7B0EBC18B}"/>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4" name="Line 186">
                <a:extLst>
                  <a:ext uri="{FF2B5EF4-FFF2-40B4-BE49-F238E27FC236}">
                    <a16:creationId xmlns:a16="http://schemas.microsoft.com/office/drawing/2014/main" id="{B709D19E-E39F-494A-A6E6-CBCEC49C1198}"/>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5" name="Line 188">
                <a:extLst>
                  <a:ext uri="{FF2B5EF4-FFF2-40B4-BE49-F238E27FC236}">
                    <a16:creationId xmlns:a16="http://schemas.microsoft.com/office/drawing/2014/main" id="{B8B8B54D-524F-4264-916C-2FC6FF6A80F6}"/>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6" name="Line 190">
                <a:extLst>
                  <a:ext uri="{FF2B5EF4-FFF2-40B4-BE49-F238E27FC236}">
                    <a16:creationId xmlns:a16="http://schemas.microsoft.com/office/drawing/2014/main" id="{918ADF54-EFD9-4399-928B-4465449F81D8}"/>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7" name="Line 192">
                <a:extLst>
                  <a:ext uri="{FF2B5EF4-FFF2-40B4-BE49-F238E27FC236}">
                    <a16:creationId xmlns:a16="http://schemas.microsoft.com/office/drawing/2014/main" id="{3E79A654-23C0-4C6A-BE83-E4DB38986AD2}"/>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8" name="Line 194">
                <a:extLst>
                  <a:ext uri="{FF2B5EF4-FFF2-40B4-BE49-F238E27FC236}">
                    <a16:creationId xmlns:a16="http://schemas.microsoft.com/office/drawing/2014/main" id="{2B54C710-E92E-42EC-A5BC-D19B34FCE203}"/>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9" name="Line 196">
                <a:extLst>
                  <a:ext uri="{FF2B5EF4-FFF2-40B4-BE49-F238E27FC236}">
                    <a16:creationId xmlns:a16="http://schemas.microsoft.com/office/drawing/2014/main" id="{FF691EAE-292C-449F-8D1E-2D5CC874386C}"/>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0" name="Line 198">
                <a:extLst>
                  <a:ext uri="{FF2B5EF4-FFF2-40B4-BE49-F238E27FC236}">
                    <a16:creationId xmlns:a16="http://schemas.microsoft.com/office/drawing/2014/main" id="{AF199973-2704-48FF-A912-EA8761F1B1F8}"/>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1" name="Line 200">
                <a:extLst>
                  <a:ext uri="{FF2B5EF4-FFF2-40B4-BE49-F238E27FC236}">
                    <a16:creationId xmlns:a16="http://schemas.microsoft.com/office/drawing/2014/main" id="{2179696C-55AB-4E4F-ADBB-4948CC78B640}"/>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2" name="Line 202">
                <a:extLst>
                  <a:ext uri="{FF2B5EF4-FFF2-40B4-BE49-F238E27FC236}">
                    <a16:creationId xmlns:a16="http://schemas.microsoft.com/office/drawing/2014/main" id="{E40B09A8-7B50-444C-83B4-D554757805EE}"/>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3" name="Line 204">
                <a:extLst>
                  <a:ext uri="{FF2B5EF4-FFF2-40B4-BE49-F238E27FC236}">
                    <a16:creationId xmlns:a16="http://schemas.microsoft.com/office/drawing/2014/main" id="{D732FBAA-714B-4123-B3AD-128CD9E0DD84}"/>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4" name="Line 206">
                <a:extLst>
                  <a:ext uri="{FF2B5EF4-FFF2-40B4-BE49-F238E27FC236}">
                    <a16:creationId xmlns:a16="http://schemas.microsoft.com/office/drawing/2014/main" id="{F7F7F37E-EAA9-4AF9-A648-260135E2C4FC}"/>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5" name="Line 208">
                <a:extLst>
                  <a:ext uri="{FF2B5EF4-FFF2-40B4-BE49-F238E27FC236}">
                    <a16:creationId xmlns:a16="http://schemas.microsoft.com/office/drawing/2014/main" id="{6CEEFF4B-7BC7-4184-9070-E76E4FA33DD1}"/>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6" name="Line 210">
                <a:extLst>
                  <a:ext uri="{FF2B5EF4-FFF2-40B4-BE49-F238E27FC236}">
                    <a16:creationId xmlns:a16="http://schemas.microsoft.com/office/drawing/2014/main" id="{D89DBE56-4878-4D21-A3BA-D3EFD5A593F7}"/>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7" name="Line 212">
                <a:extLst>
                  <a:ext uri="{FF2B5EF4-FFF2-40B4-BE49-F238E27FC236}">
                    <a16:creationId xmlns:a16="http://schemas.microsoft.com/office/drawing/2014/main" id="{C78D6867-6999-46D0-9A27-ECD582B3900D}"/>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8" name="Line 214">
                <a:extLst>
                  <a:ext uri="{FF2B5EF4-FFF2-40B4-BE49-F238E27FC236}">
                    <a16:creationId xmlns:a16="http://schemas.microsoft.com/office/drawing/2014/main" id="{3802F2B0-7BEB-406D-8AF9-41D6B9145D6B}"/>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9" name="Line 216">
                <a:extLst>
                  <a:ext uri="{FF2B5EF4-FFF2-40B4-BE49-F238E27FC236}">
                    <a16:creationId xmlns:a16="http://schemas.microsoft.com/office/drawing/2014/main" id="{C51B818D-B4B1-4654-8686-D9E17B3DA80A}"/>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0" name="Line 218">
                <a:extLst>
                  <a:ext uri="{FF2B5EF4-FFF2-40B4-BE49-F238E27FC236}">
                    <a16:creationId xmlns:a16="http://schemas.microsoft.com/office/drawing/2014/main" id="{DD1F1B93-C51D-4317-91EC-76B00D43A6E8}"/>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1" name="Line 220">
                <a:extLst>
                  <a:ext uri="{FF2B5EF4-FFF2-40B4-BE49-F238E27FC236}">
                    <a16:creationId xmlns:a16="http://schemas.microsoft.com/office/drawing/2014/main" id="{A83844EF-A052-420D-9690-6EFBA06FE49C}"/>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2" name="Line 222">
                <a:extLst>
                  <a:ext uri="{FF2B5EF4-FFF2-40B4-BE49-F238E27FC236}">
                    <a16:creationId xmlns:a16="http://schemas.microsoft.com/office/drawing/2014/main" id="{49368BDD-60B1-4FA4-853B-F287C51FF571}"/>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3" name="Line 224">
                <a:extLst>
                  <a:ext uri="{FF2B5EF4-FFF2-40B4-BE49-F238E27FC236}">
                    <a16:creationId xmlns:a16="http://schemas.microsoft.com/office/drawing/2014/main" id="{6418E1AB-5E13-4A8C-993A-58A72895D963}"/>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4" name="Line 226">
                <a:extLst>
                  <a:ext uri="{FF2B5EF4-FFF2-40B4-BE49-F238E27FC236}">
                    <a16:creationId xmlns:a16="http://schemas.microsoft.com/office/drawing/2014/main" id="{0A2FA256-C65F-49A2-996B-574C0526F7C5}"/>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5" name="Line 228">
                <a:extLst>
                  <a:ext uri="{FF2B5EF4-FFF2-40B4-BE49-F238E27FC236}">
                    <a16:creationId xmlns:a16="http://schemas.microsoft.com/office/drawing/2014/main" id="{C2D490BA-E43F-4117-BEF2-0F52E0F71611}"/>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6" name="Line 146">
                <a:extLst>
                  <a:ext uri="{FF2B5EF4-FFF2-40B4-BE49-F238E27FC236}">
                    <a16:creationId xmlns:a16="http://schemas.microsoft.com/office/drawing/2014/main" id="{99EC5A6B-FC11-4D30-AC5E-3A9F8C6568EC}"/>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7" name="Line 204">
                <a:extLst>
                  <a:ext uri="{FF2B5EF4-FFF2-40B4-BE49-F238E27FC236}">
                    <a16:creationId xmlns:a16="http://schemas.microsoft.com/office/drawing/2014/main" id="{4E6B41D9-9BC9-478C-B1BF-4C79BDAFEBCF}"/>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248" name="Group 247">
              <a:extLst>
                <a:ext uri="{FF2B5EF4-FFF2-40B4-BE49-F238E27FC236}">
                  <a16:creationId xmlns:a16="http://schemas.microsoft.com/office/drawing/2014/main" id="{87136350-F161-4AE6-AB2A-BCD267B142B5}"/>
                </a:ext>
              </a:extLst>
            </p:cNvPr>
            <p:cNvGrpSpPr/>
            <p:nvPr userDrawn="1"/>
          </p:nvGrpSpPr>
          <p:grpSpPr bwMode="gray">
            <a:xfrm>
              <a:off x="12276481" y="0"/>
              <a:ext cx="240289" cy="6858000"/>
              <a:chOff x="-319714" y="0"/>
              <a:chExt cx="240289" cy="6858000"/>
            </a:xfrm>
          </p:grpSpPr>
          <p:sp>
            <p:nvSpPr>
              <p:cNvPr id="249" name="Line 230">
                <a:extLst>
                  <a:ext uri="{FF2B5EF4-FFF2-40B4-BE49-F238E27FC236}">
                    <a16:creationId xmlns:a16="http://schemas.microsoft.com/office/drawing/2014/main" id="{CD1D345E-2CAF-4CE3-8334-ED01F74C67BD}"/>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0" name="Line 232">
                <a:extLst>
                  <a:ext uri="{FF2B5EF4-FFF2-40B4-BE49-F238E27FC236}">
                    <a16:creationId xmlns:a16="http://schemas.microsoft.com/office/drawing/2014/main" id="{3B6E4022-59CC-4B7A-A1A9-81F611EFE102}"/>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1" name="Line 234">
                <a:extLst>
                  <a:ext uri="{FF2B5EF4-FFF2-40B4-BE49-F238E27FC236}">
                    <a16:creationId xmlns:a16="http://schemas.microsoft.com/office/drawing/2014/main" id="{628037D5-C480-47F0-9013-2ECD634820C1}"/>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252" name="Line 236">
                <a:extLst>
                  <a:ext uri="{FF2B5EF4-FFF2-40B4-BE49-F238E27FC236}">
                    <a16:creationId xmlns:a16="http://schemas.microsoft.com/office/drawing/2014/main" id="{DBA468E2-B981-4F27-A826-0C4A5FF9D71A}"/>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3" name="Line 238">
                <a:extLst>
                  <a:ext uri="{FF2B5EF4-FFF2-40B4-BE49-F238E27FC236}">
                    <a16:creationId xmlns:a16="http://schemas.microsoft.com/office/drawing/2014/main" id="{E9D9F40E-8453-4242-8D65-FF9A1D18CEDF}"/>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4" name="Line 240">
                <a:extLst>
                  <a:ext uri="{FF2B5EF4-FFF2-40B4-BE49-F238E27FC236}">
                    <a16:creationId xmlns:a16="http://schemas.microsoft.com/office/drawing/2014/main" id="{227489E9-60E1-466A-B71F-1ACED01C1A4A}"/>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5" name="Line 244">
                <a:extLst>
                  <a:ext uri="{FF2B5EF4-FFF2-40B4-BE49-F238E27FC236}">
                    <a16:creationId xmlns:a16="http://schemas.microsoft.com/office/drawing/2014/main" id="{B5CCAAC7-8174-4200-A397-45C8D7D80EA0}"/>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6" name="Line 246">
                <a:extLst>
                  <a:ext uri="{FF2B5EF4-FFF2-40B4-BE49-F238E27FC236}">
                    <a16:creationId xmlns:a16="http://schemas.microsoft.com/office/drawing/2014/main" id="{D86C1CFE-8BFB-46A2-8127-E7DEFC21A110}"/>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7" name="Line 250">
                <a:extLst>
                  <a:ext uri="{FF2B5EF4-FFF2-40B4-BE49-F238E27FC236}">
                    <a16:creationId xmlns:a16="http://schemas.microsoft.com/office/drawing/2014/main" id="{56D39B38-C9FC-4A34-9954-1E1A7C259AAF}"/>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8" name="Line 252">
                <a:extLst>
                  <a:ext uri="{FF2B5EF4-FFF2-40B4-BE49-F238E27FC236}">
                    <a16:creationId xmlns:a16="http://schemas.microsoft.com/office/drawing/2014/main" id="{F0410102-824B-49B6-8DE2-58AEDF2D79C3}"/>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9" name="Line 254">
                <a:extLst>
                  <a:ext uri="{FF2B5EF4-FFF2-40B4-BE49-F238E27FC236}">
                    <a16:creationId xmlns:a16="http://schemas.microsoft.com/office/drawing/2014/main" id="{4A4A2A15-2B21-4765-BE1E-0F9D7ED5CC31}"/>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0" name="Line 256">
                <a:extLst>
                  <a:ext uri="{FF2B5EF4-FFF2-40B4-BE49-F238E27FC236}">
                    <a16:creationId xmlns:a16="http://schemas.microsoft.com/office/drawing/2014/main" id="{4882F819-9CC4-4170-B7D9-66F2614199FB}"/>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1" name="Line 258">
                <a:extLst>
                  <a:ext uri="{FF2B5EF4-FFF2-40B4-BE49-F238E27FC236}">
                    <a16:creationId xmlns:a16="http://schemas.microsoft.com/office/drawing/2014/main" id="{EA40A8CD-5143-4A7B-A0B3-50F8C9503F1C}"/>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2" name="Line 260">
                <a:extLst>
                  <a:ext uri="{FF2B5EF4-FFF2-40B4-BE49-F238E27FC236}">
                    <a16:creationId xmlns:a16="http://schemas.microsoft.com/office/drawing/2014/main" id="{F71CB355-B0EB-438D-A119-00A4993ACDE7}"/>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3" name="Line 262">
                <a:extLst>
                  <a:ext uri="{FF2B5EF4-FFF2-40B4-BE49-F238E27FC236}">
                    <a16:creationId xmlns:a16="http://schemas.microsoft.com/office/drawing/2014/main" id="{14A4B447-DF58-486C-BB91-1C3FDA53E87F}"/>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4" name="Line 264">
                <a:extLst>
                  <a:ext uri="{FF2B5EF4-FFF2-40B4-BE49-F238E27FC236}">
                    <a16:creationId xmlns:a16="http://schemas.microsoft.com/office/drawing/2014/main" id="{219BB3D5-F6C3-42C1-BDD9-2B748C625FA3}"/>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5" name="Line 266">
                <a:extLst>
                  <a:ext uri="{FF2B5EF4-FFF2-40B4-BE49-F238E27FC236}">
                    <a16:creationId xmlns:a16="http://schemas.microsoft.com/office/drawing/2014/main" id="{569D7BF8-D9EE-4412-9D8B-28637A15537E}"/>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6" name="Line 268">
                <a:extLst>
                  <a:ext uri="{FF2B5EF4-FFF2-40B4-BE49-F238E27FC236}">
                    <a16:creationId xmlns:a16="http://schemas.microsoft.com/office/drawing/2014/main" id="{124E4B8B-C23C-4C6B-88F4-E4D6148A983F}"/>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7" name="Line 270">
                <a:extLst>
                  <a:ext uri="{FF2B5EF4-FFF2-40B4-BE49-F238E27FC236}">
                    <a16:creationId xmlns:a16="http://schemas.microsoft.com/office/drawing/2014/main" id="{50A552D0-5BE4-4C00-AE63-0E0E90178254}"/>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8" name="Line 272">
                <a:extLst>
                  <a:ext uri="{FF2B5EF4-FFF2-40B4-BE49-F238E27FC236}">
                    <a16:creationId xmlns:a16="http://schemas.microsoft.com/office/drawing/2014/main" id="{0D255ED6-6E73-4021-AC13-29328BB9E2A4}"/>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9" name="Line 274">
                <a:extLst>
                  <a:ext uri="{FF2B5EF4-FFF2-40B4-BE49-F238E27FC236}">
                    <a16:creationId xmlns:a16="http://schemas.microsoft.com/office/drawing/2014/main" id="{6F9BF373-D964-49B2-8258-E4513DCCC028}"/>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0" name="Line 276">
                <a:extLst>
                  <a:ext uri="{FF2B5EF4-FFF2-40B4-BE49-F238E27FC236}">
                    <a16:creationId xmlns:a16="http://schemas.microsoft.com/office/drawing/2014/main" id="{86477187-E02F-4E66-A775-DC19DCD6EBD3}"/>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1" name="Line 278">
                <a:extLst>
                  <a:ext uri="{FF2B5EF4-FFF2-40B4-BE49-F238E27FC236}">
                    <a16:creationId xmlns:a16="http://schemas.microsoft.com/office/drawing/2014/main" id="{472827F0-1091-44E6-AFC4-62B20C419FD3}"/>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2" name="Line 256">
                <a:extLst>
                  <a:ext uri="{FF2B5EF4-FFF2-40B4-BE49-F238E27FC236}">
                    <a16:creationId xmlns:a16="http://schemas.microsoft.com/office/drawing/2014/main" id="{BCA05744-1201-4482-8476-28924479A734}"/>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3" name="Line 234">
                <a:extLst>
                  <a:ext uri="{FF2B5EF4-FFF2-40B4-BE49-F238E27FC236}">
                    <a16:creationId xmlns:a16="http://schemas.microsoft.com/office/drawing/2014/main" id="{F85459DB-D9E5-46DA-AEA9-18B327DC319B}"/>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5" name="Footer Placeholder 4">
            <a:extLst>
              <a:ext uri="{FF2B5EF4-FFF2-40B4-BE49-F238E27FC236}">
                <a16:creationId xmlns:a16="http://schemas.microsoft.com/office/drawing/2014/main" id="{64562BC9-7258-4DEA-9BDE-C079C2C39A42}"/>
              </a:ext>
            </a:extLst>
          </p:cNvPr>
          <p:cNvSpPr>
            <a:spLocks noGrp="1"/>
          </p:cNvSpPr>
          <p:nvPr>
            <p:ph type="ftr" sz="quarter" idx="3"/>
          </p:nvPr>
        </p:nvSpPr>
        <p:spPr bwMode="gray">
          <a:xfrm>
            <a:off x="855030" y="6280563"/>
            <a:ext cx="5097600" cy="577438"/>
          </a:xfrm>
          <a:prstGeom prst="rect">
            <a:avLst/>
          </a:prstGeom>
        </p:spPr>
        <p:txBody>
          <a:bodyPr vert="horz" lIns="0" tIns="0" rIns="0" bIns="0" rtlCol="0" anchor="ctr" anchorCtr="0">
            <a:noAutofit/>
          </a:bodyPr>
          <a:lstStyle>
            <a:lvl1pPr algn="l">
              <a:lnSpc>
                <a:spcPct val="100000"/>
              </a:lnSpc>
              <a:defRPr sz="1000">
                <a:solidFill>
                  <a:schemeClr val="tx2"/>
                </a:solidFill>
              </a:defRPr>
            </a:lvl1pPr>
          </a:lstStyle>
          <a:p>
            <a:r>
              <a:rPr lang="en-GB" dirty="0" err="1"/>
              <a:t>Titel</a:t>
            </a:r>
            <a:r>
              <a:rPr lang="en-GB" dirty="0"/>
              <a:t> van je </a:t>
            </a:r>
            <a:r>
              <a:rPr lang="en-GB" dirty="0" err="1"/>
              <a:t>presentatie</a:t>
            </a:r>
            <a:endParaRPr lang="en-GB" dirty="0"/>
          </a:p>
        </p:txBody>
      </p:sp>
      <p:sp>
        <p:nvSpPr>
          <p:cNvPr id="6" name="Slide Number Placeholder 5">
            <a:extLst>
              <a:ext uri="{FF2B5EF4-FFF2-40B4-BE49-F238E27FC236}">
                <a16:creationId xmlns:a16="http://schemas.microsoft.com/office/drawing/2014/main" id="{60260FDB-B4A5-47A6-9893-5DF35572C43A}"/>
              </a:ext>
            </a:extLst>
          </p:cNvPr>
          <p:cNvSpPr>
            <a:spLocks noGrp="1"/>
          </p:cNvSpPr>
          <p:nvPr>
            <p:ph type="sldNum" sz="quarter" idx="4"/>
          </p:nvPr>
        </p:nvSpPr>
        <p:spPr bwMode="gray">
          <a:xfrm>
            <a:off x="571500" y="6280563"/>
            <a:ext cx="283529" cy="577438"/>
          </a:xfrm>
          <a:prstGeom prst="rect">
            <a:avLst/>
          </a:prstGeom>
        </p:spPr>
        <p:txBody>
          <a:bodyPr vert="horz" lIns="0" tIns="0" rIns="0" bIns="0" rtlCol="0" anchor="ctr" anchorCtr="0">
            <a:noAutofit/>
          </a:bodyPr>
          <a:lstStyle>
            <a:lvl1pPr algn="l">
              <a:lnSpc>
                <a:spcPct val="100000"/>
              </a:lnSpc>
              <a:defRPr sz="1000">
                <a:solidFill>
                  <a:schemeClr val="tx2"/>
                </a:solidFill>
              </a:defRPr>
            </a:lvl1pPr>
          </a:lstStyle>
          <a:p>
            <a:fld id="{EEC0F82C-4994-47DA-8D9B-99D78D224F6D}" type="slidenum">
              <a:rPr lang="en-GB" smtClean="0"/>
              <a:pPr/>
              <a:t>‹nr.›</a:t>
            </a:fld>
            <a:endParaRPr lang="en-GB" dirty="0"/>
          </a:p>
        </p:txBody>
      </p:sp>
      <p:sp>
        <p:nvSpPr>
          <p:cNvPr id="10" name="Content Placeholder 1">
            <a:extLst>
              <a:ext uri="{FF2B5EF4-FFF2-40B4-BE49-F238E27FC236}">
                <a16:creationId xmlns:a16="http://schemas.microsoft.com/office/drawing/2014/main" id="{E918D77D-A7CA-465F-8719-55A97D7510F5}"/>
              </a:ext>
            </a:extLst>
          </p:cNvPr>
          <p:cNvSpPr txBox="1">
            <a:spLocks/>
          </p:cNvSpPr>
          <p:nvPr userDrawn="1"/>
        </p:nvSpPr>
        <p:spPr bwMode="gray">
          <a:xfrm>
            <a:off x="-3163456" y="422"/>
            <a:ext cx="3163455" cy="2342813"/>
          </a:xfrm>
          <a:prstGeom prst="rect">
            <a:avLst/>
          </a:prstGeom>
          <a:noFill/>
        </p:spPr>
        <p:txBody>
          <a:bodyPr vert="horz" lIns="0" tIns="0" rIns="43200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nl-NL" sz="1100" b="1" dirty="0">
                <a:solidFill>
                  <a:schemeClr val="tx1"/>
                </a:solidFill>
              </a:rPr>
              <a:t>Gebruik de UWV bullets met de button ‘Lijstniveau’.</a:t>
            </a:r>
          </a:p>
          <a:p>
            <a:pPr>
              <a:spcBef>
                <a:spcPts val="0"/>
              </a:spcBef>
            </a:pPr>
            <a:endParaRPr lang="nl-NL" sz="1100" b="1" dirty="0">
              <a:solidFill>
                <a:schemeClr val="tx1"/>
              </a:solidFill>
            </a:endParaRPr>
          </a:p>
          <a:p>
            <a:pPr marL="171450" lvl="0" indent="-171450">
              <a:spcBef>
                <a:spcPts val="0"/>
              </a:spcBef>
              <a:buFont typeface="Arial" panose="020B0604020202020204" pitchFamily="34" charset="0"/>
              <a:buChar char="•"/>
            </a:pPr>
            <a:r>
              <a:rPr lang="nl-NL" sz="1100" dirty="0">
                <a:solidFill>
                  <a:schemeClr val="tx1"/>
                </a:solidFill>
              </a:rPr>
              <a:t>Niveau 1: tekst zonder bullet</a:t>
            </a:r>
          </a:p>
          <a:p>
            <a:pPr marL="171450" lvl="0" indent="-171450">
              <a:spcBef>
                <a:spcPts val="0"/>
              </a:spcBef>
              <a:buFont typeface="Arial" panose="020B0604020202020204" pitchFamily="34" charset="0"/>
              <a:buChar char="•"/>
            </a:pPr>
            <a:r>
              <a:rPr lang="nl-NL" sz="1100" dirty="0">
                <a:solidFill>
                  <a:schemeClr val="tx1"/>
                </a:solidFill>
              </a:rPr>
              <a:t>Niveau 2 t/m 5: tekst met bullets</a:t>
            </a:r>
          </a:p>
          <a:p>
            <a:pPr marL="171450" lvl="0" indent="-171450">
              <a:spcBef>
                <a:spcPts val="0"/>
              </a:spcBef>
              <a:buFont typeface="Arial" panose="020B0604020202020204" pitchFamily="34" charset="0"/>
              <a:buChar char="•"/>
            </a:pPr>
            <a:endParaRPr lang="nl-NL" sz="1100" dirty="0">
              <a:solidFill>
                <a:schemeClr val="tx1"/>
              </a:solidFill>
            </a:endParaRPr>
          </a:p>
          <a:p>
            <a:pPr lvl="0">
              <a:spcBef>
                <a:spcPts val="0"/>
              </a:spcBef>
            </a:pPr>
            <a:r>
              <a:rPr lang="nl-NL" sz="1100" dirty="0">
                <a:solidFill>
                  <a:schemeClr val="tx1"/>
                </a:solidFill>
              </a:rPr>
              <a:t>Typ je tekst op de eerste tekstregel. Vergeet nu de standaard button voor bullets (rode kruis). </a:t>
            </a:r>
          </a:p>
          <a:p>
            <a:pPr lvl="0">
              <a:spcBef>
                <a:spcPts val="0"/>
              </a:spcBef>
            </a:pPr>
            <a:r>
              <a:rPr lang="nl-NL" sz="1100" dirty="0">
                <a:solidFill>
                  <a:schemeClr val="tx1"/>
                </a:solidFill>
              </a:rPr>
              <a:t>Klik op het pijltje naar links en je verlaagt het tekstniveau. Klik op het pijltje naar rechts en je verhoogt het tekstniveau. </a:t>
            </a:r>
          </a:p>
          <a:p>
            <a:pPr>
              <a:spcBef>
                <a:spcPts val="0"/>
              </a:spcBef>
            </a:pPr>
            <a:endParaRPr lang="nl-NL" sz="1200" dirty="0">
              <a:solidFill>
                <a:schemeClr val="tx1"/>
              </a:solidFill>
            </a:endParaRPr>
          </a:p>
        </p:txBody>
      </p:sp>
      <p:pic>
        <p:nvPicPr>
          <p:cNvPr id="11" name="Afbeelding 25">
            <a:extLst>
              <a:ext uri="{FF2B5EF4-FFF2-40B4-BE49-F238E27FC236}">
                <a16:creationId xmlns:a16="http://schemas.microsoft.com/office/drawing/2014/main" id="{10D60BFC-7F31-4367-9DFC-324A637126FF}"/>
              </a:ext>
            </a:extLst>
          </p:cNvPr>
          <p:cNvPicPr>
            <a:picLocks/>
          </p:cNvPicPr>
          <p:nvPr userDrawn="1"/>
        </p:nvPicPr>
        <p:blipFill rotWithShape="1">
          <a:blip r:embed="rId17"/>
          <a:srcRect l="15744" t="27663" r="17943" b="39396"/>
          <a:stretch/>
        </p:blipFill>
        <p:spPr bwMode="gray">
          <a:xfrm>
            <a:off x="-3163455" y="2278596"/>
            <a:ext cx="2686285" cy="750607"/>
          </a:xfrm>
          <a:prstGeom prst="rect">
            <a:avLst/>
          </a:prstGeom>
          <a:noFill/>
          <a:ln>
            <a:noFill/>
          </a:ln>
          <a:extLst>
            <a:ext uri="{53640926-AAD7-44D8-BBD7-CCE9431645EC}">
              <a14:shadowObscured xmlns:a14="http://schemas.microsoft.com/office/drawing/2010/main"/>
            </a:ext>
          </a:extLst>
        </p:spPr>
      </p:pic>
      <p:sp>
        <p:nvSpPr>
          <p:cNvPr id="7" name="Text Placeholder 6">
            <a:extLst>
              <a:ext uri="{FF2B5EF4-FFF2-40B4-BE49-F238E27FC236}">
                <a16:creationId xmlns:a16="http://schemas.microsoft.com/office/drawing/2014/main" id="{4633B522-924E-4097-8F7C-82F110CF9209}"/>
              </a:ext>
            </a:extLst>
          </p:cNvPr>
          <p:cNvSpPr>
            <a:spLocks noGrp="1"/>
          </p:cNvSpPr>
          <p:nvPr userDrawn="1">
            <p:ph type="body" idx="1"/>
          </p:nvPr>
        </p:nvSpPr>
        <p:spPr bwMode="gray">
          <a:xfrm>
            <a:off x="571500" y="1531538"/>
            <a:ext cx="11049000" cy="4566064"/>
          </a:xfrm>
          <a:prstGeom prst="rect">
            <a:avLst/>
          </a:prstGeom>
        </p:spPr>
        <p:txBody>
          <a:bodyPr vert="horz" lIns="0" tIns="0" rIns="0" bIns="0" rtlCol="0">
            <a:noAutofit/>
          </a:bodyPr>
          <a:lstStyle/>
          <a:p>
            <a:pPr lvl="0"/>
            <a:r>
              <a:rPr lang="nl-NL" noProof="0" dirty="0"/>
              <a:t>Niveau 1</a:t>
            </a:r>
          </a:p>
          <a:p>
            <a:pPr lvl="1"/>
            <a:r>
              <a:rPr lang="nl-NL" noProof="0" dirty="0"/>
              <a:t>Niveau 2</a:t>
            </a:r>
          </a:p>
          <a:p>
            <a:pPr lvl="2"/>
            <a:r>
              <a:rPr lang="nl-NL" noProof="0" dirty="0"/>
              <a:t>Niveau 3</a:t>
            </a:r>
          </a:p>
          <a:p>
            <a:pPr lvl="3"/>
            <a:r>
              <a:rPr lang="nl-NL" noProof="0" dirty="0"/>
              <a:t>Niveau 4</a:t>
            </a:r>
          </a:p>
          <a:p>
            <a:pPr lvl="4"/>
            <a:r>
              <a:rPr lang="nl-NL" noProof="0" dirty="0"/>
              <a:t>Niveau 5</a:t>
            </a:r>
          </a:p>
          <a:p>
            <a:pPr lvl="5"/>
            <a:r>
              <a:rPr lang="nl-NL" noProof="0" dirty="0"/>
              <a:t>Niveau 6</a:t>
            </a:r>
          </a:p>
          <a:p>
            <a:pPr lvl="6"/>
            <a:r>
              <a:rPr lang="nl-NL" noProof="0" dirty="0"/>
              <a:t>Niveau 7</a:t>
            </a:r>
          </a:p>
          <a:p>
            <a:pPr lvl="7"/>
            <a:r>
              <a:rPr lang="nl-NL" noProof="0" dirty="0"/>
              <a:t>Niveau 8</a:t>
            </a:r>
          </a:p>
          <a:p>
            <a:pPr lvl="8"/>
            <a:r>
              <a:rPr lang="nl-NL" noProof="0" dirty="0"/>
              <a:t>Niveau 9</a:t>
            </a:r>
          </a:p>
        </p:txBody>
      </p:sp>
      <p:sp>
        <p:nvSpPr>
          <p:cNvPr id="12" name="Title Placeholder 11">
            <a:extLst>
              <a:ext uri="{FF2B5EF4-FFF2-40B4-BE49-F238E27FC236}">
                <a16:creationId xmlns:a16="http://schemas.microsoft.com/office/drawing/2014/main" id="{150BF419-8B74-4D04-B0E8-49FE4CC683C8}"/>
              </a:ext>
            </a:extLst>
          </p:cNvPr>
          <p:cNvSpPr>
            <a:spLocks noGrp="1"/>
          </p:cNvSpPr>
          <p:nvPr userDrawn="1">
            <p:ph type="title"/>
          </p:nvPr>
        </p:nvSpPr>
        <p:spPr bwMode="gray">
          <a:xfrm>
            <a:off x="571500" y="285752"/>
            <a:ext cx="11049000" cy="1238248"/>
          </a:xfrm>
          <a:prstGeom prst="rect">
            <a:avLst/>
          </a:prstGeom>
        </p:spPr>
        <p:txBody>
          <a:bodyPr vert="horz" lIns="0" tIns="0" rIns="0" bIns="0" rtlCol="0" anchor="t" anchorCtr="0">
            <a:noAutofit/>
          </a:bodyPr>
          <a:lstStyle/>
          <a:p>
            <a:r>
              <a:rPr lang="nl-NL" dirty="0"/>
              <a:t>Klik om de titel aan te passen</a:t>
            </a:r>
            <a:endParaRPr lang="nl-NL" noProof="0" dirty="0"/>
          </a:p>
        </p:txBody>
      </p:sp>
      <p:sp>
        <p:nvSpPr>
          <p:cNvPr id="157" name="Text Placeholder 3">
            <a:extLst>
              <a:ext uri="{FF2B5EF4-FFF2-40B4-BE49-F238E27FC236}">
                <a16:creationId xmlns:a16="http://schemas.microsoft.com/office/drawing/2014/main" id="{1654D9CB-7204-4471-AF30-3FA9695FC877}"/>
              </a:ext>
            </a:extLst>
          </p:cNvPr>
          <p:cNvSpPr txBox="1">
            <a:spLocks/>
          </p:cNvSpPr>
          <p:nvPr userDrawn="1"/>
        </p:nvSpPr>
        <p:spPr bwMode="gray">
          <a:xfrm>
            <a:off x="11047668" y="6285600"/>
            <a:ext cx="572400" cy="572400"/>
          </a:xfrm>
          <a:prstGeom prst="rect">
            <a:avLst/>
          </a:prstGeom>
          <a:blipFill>
            <a:blip r:embed="rId18"/>
            <a:stretch>
              <a:fillRect/>
            </a:stretch>
          </a:blipFill>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Tree>
    <p:extLst>
      <p:ext uri="{BB962C8B-B14F-4D97-AF65-F5344CB8AC3E}">
        <p14:creationId xmlns:p14="http://schemas.microsoft.com/office/powerpoint/2010/main" val="357672195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hf hdr="0" dt="0"/>
  <p:txStyles>
    <p:titleStyle>
      <a:lvl1pPr algn="l" defTabSz="914400" rtl="0" eaLnBrk="1" latinLnBrk="0" hangingPunct="1">
        <a:lnSpc>
          <a:spcPct val="100000"/>
        </a:lnSpc>
        <a:spcBef>
          <a:spcPct val="0"/>
        </a:spcBef>
        <a:buNone/>
        <a:defRPr sz="2400" b="1" kern="1200">
          <a:solidFill>
            <a:schemeClr val="tx2"/>
          </a:solidFill>
          <a:latin typeface="+mj-lt"/>
          <a:ea typeface="+mj-ea"/>
          <a:cs typeface="+mj-cs"/>
        </a:defRPr>
      </a:lvl1pPr>
    </p:titleStyle>
    <p:bodyStyle>
      <a:lvl1pPr marL="1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20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20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8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8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0">
          <p15:clr>
            <a:srgbClr val="F26B43"/>
          </p15:clr>
        </p15:guide>
        <p15:guide id="2" pos="7320">
          <p15:clr>
            <a:srgbClr val="F26B43"/>
          </p15:clr>
        </p15:guide>
        <p15:guide id="3" orient="horz" pos="4140">
          <p15:clr>
            <a:srgbClr val="F26B43"/>
          </p15:clr>
        </p15:guide>
        <p15:guide id="4" orient="horz" pos="180">
          <p15:clr>
            <a:srgbClr val="F26B43"/>
          </p15:clr>
        </p15:guide>
        <p15:guide id="5" pos="7142">
          <p15:clr>
            <a:srgbClr val="F26B43"/>
          </p15:clr>
        </p15:guide>
        <p15:guide id="6" orient="horz" pos="960">
          <p15:clr>
            <a:srgbClr val="F26B43"/>
          </p15:clr>
        </p15:guide>
        <p15:guide id="7" orient="horz" pos="3846">
          <p15:clr>
            <a:srgbClr val="F26B43"/>
          </p15:clr>
        </p15:guide>
        <p15:guide id="8" pos="6606">
          <p15:clr>
            <a:srgbClr val="F26B43"/>
          </p15:clr>
        </p15:guide>
        <p15:guide id="9" orient="horz" pos="3780">
          <p15:clr>
            <a:srgbClr val="F26B43"/>
          </p15:clr>
        </p15:guide>
        <p15:guide id="10" pos="36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79" name="Rectangle 278">
            <a:extLst>
              <a:ext uri="{FF2B5EF4-FFF2-40B4-BE49-F238E27FC236}">
                <a16:creationId xmlns:a16="http://schemas.microsoft.com/office/drawing/2014/main" id="{1BE0B9DC-9DFF-403B-A8D8-B06AA33EFB4A}"/>
              </a:ext>
            </a:extLst>
          </p:cNvPr>
          <p:cNvSpPr/>
          <p:nvPr userDrawn="1"/>
        </p:nvSpPr>
        <p:spPr bwMode="gray">
          <a:xfrm>
            <a:off x="-3714750" y="-933450"/>
            <a:ext cx="19621500" cy="87249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nvGrpSpPr>
          <p:cNvPr id="276" name="Group 275">
            <a:extLst>
              <a:ext uri="{FF2B5EF4-FFF2-40B4-BE49-F238E27FC236}">
                <a16:creationId xmlns:a16="http://schemas.microsoft.com/office/drawing/2014/main" id="{1CF2A403-B3E5-46BE-8DA0-EB3525392273}"/>
              </a:ext>
            </a:extLst>
          </p:cNvPr>
          <p:cNvGrpSpPr/>
          <p:nvPr userDrawn="1"/>
        </p:nvGrpSpPr>
        <p:grpSpPr bwMode="gray">
          <a:xfrm>
            <a:off x="-329239" y="-319423"/>
            <a:ext cx="12846009" cy="7500113"/>
            <a:chOff x="-329239" y="-319423"/>
            <a:chExt cx="12846009" cy="7500113"/>
          </a:xfrm>
        </p:grpSpPr>
        <p:grpSp>
          <p:nvGrpSpPr>
            <p:cNvPr id="8" name="Group 7">
              <a:extLst>
                <a:ext uri="{FF2B5EF4-FFF2-40B4-BE49-F238E27FC236}">
                  <a16:creationId xmlns:a16="http://schemas.microsoft.com/office/drawing/2014/main" id="{EC2989A0-591E-4BE4-A52F-66C89D8E9297}"/>
                </a:ext>
              </a:extLst>
            </p:cNvPr>
            <p:cNvGrpSpPr/>
            <p:nvPr userDrawn="1"/>
          </p:nvGrpSpPr>
          <p:grpSpPr bwMode="gray">
            <a:xfrm>
              <a:off x="-329239" y="0"/>
              <a:ext cx="240289" cy="6858000"/>
              <a:chOff x="-319714" y="0"/>
              <a:chExt cx="240289" cy="6858000"/>
            </a:xfrm>
          </p:grpSpPr>
          <p:sp>
            <p:nvSpPr>
              <p:cNvPr id="51" name="Line 230">
                <a:extLst>
                  <a:ext uri="{FF2B5EF4-FFF2-40B4-BE49-F238E27FC236}">
                    <a16:creationId xmlns:a16="http://schemas.microsoft.com/office/drawing/2014/main" id="{4A799371-6775-4EF3-9AC6-0E242AD7C87E}"/>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2" name="Line 232">
                <a:extLst>
                  <a:ext uri="{FF2B5EF4-FFF2-40B4-BE49-F238E27FC236}">
                    <a16:creationId xmlns:a16="http://schemas.microsoft.com/office/drawing/2014/main" id="{7FF94247-9141-4137-BAE1-6F8B525F8039}"/>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3" name="Line 234">
                <a:extLst>
                  <a:ext uri="{FF2B5EF4-FFF2-40B4-BE49-F238E27FC236}">
                    <a16:creationId xmlns:a16="http://schemas.microsoft.com/office/drawing/2014/main" id="{48A0AFF0-27F0-4AC6-A020-4D2217FB8250}"/>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54" name="Line 236">
                <a:extLst>
                  <a:ext uri="{FF2B5EF4-FFF2-40B4-BE49-F238E27FC236}">
                    <a16:creationId xmlns:a16="http://schemas.microsoft.com/office/drawing/2014/main" id="{880D8312-338E-411C-9FAC-9BF1C4592BA2}"/>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5" name="Line 238">
                <a:extLst>
                  <a:ext uri="{FF2B5EF4-FFF2-40B4-BE49-F238E27FC236}">
                    <a16:creationId xmlns:a16="http://schemas.microsoft.com/office/drawing/2014/main" id="{7C00655C-9280-49AE-AC43-F521F6367C5E}"/>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6" name="Line 240">
                <a:extLst>
                  <a:ext uri="{FF2B5EF4-FFF2-40B4-BE49-F238E27FC236}">
                    <a16:creationId xmlns:a16="http://schemas.microsoft.com/office/drawing/2014/main" id="{9D9ACC10-38B9-49B2-A9BA-9BC18B1A9B42}"/>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7" name="Line 244">
                <a:extLst>
                  <a:ext uri="{FF2B5EF4-FFF2-40B4-BE49-F238E27FC236}">
                    <a16:creationId xmlns:a16="http://schemas.microsoft.com/office/drawing/2014/main" id="{99C4EEED-F5F6-49BE-8EF4-C9D881A27774}"/>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8" name="Line 246">
                <a:extLst>
                  <a:ext uri="{FF2B5EF4-FFF2-40B4-BE49-F238E27FC236}">
                    <a16:creationId xmlns:a16="http://schemas.microsoft.com/office/drawing/2014/main" id="{D80B4E89-6046-4BEE-90E9-0A5D8084B01A}"/>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9" name="Line 250">
                <a:extLst>
                  <a:ext uri="{FF2B5EF4-FFF2-40B4-BE49-F238E27FC236}">
                    <a16:creationId xmlns:a16="http://schemas.microsoft.com/office/drawing/2014/main" id="{583B8F3E-68E1-44B0-B92C-413F5F0696FE}"/>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0" name="Line 252">
                <a:extLst>
                  <a:ext uri="{FF2B5EF4-FFF2-40B4-BE49-F238E27FC236}">
                    <a16:creationId xmlns:a16="http://schemas.microsoft.com/office/drawing/2014/main" id="{D6DB7C0D-C98D-4FC6-A0AC-BCDC7946188F}"/>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1" name="Line 254">
                <a:extLst>
                  <a:ext uri="{FF2B5EF4-FFF2-40B4-BE49-F238E27FC236}">
                    <a16:creationId xmlns:a16="http://schemas.microsoft.com/office/drawing/2014/main" id="{C3792932-00FD-477F-90CB-24F0F2C6D047}"/>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2" name="Line 256">
                <a:extLst>
                  <a:ext uri="{FF2B5EF4-FFF2-40B4-BE49-F238E27FC236}">
                    <a16:creationId xmlns:a16="http://schemas.microsoft.com/office/drawing/2014/main" id="{243D556E-0C15-45EB-AE1A-A5E293A7DD86}"/>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3" name="Line 258">
                <a:extLst>
                  <a:ext uri="{FF2B5EF4-FFF2-40B4-BE49-F238E27FC236}">
                    <a16:creationId xmlns:a16="http://schemas.microsoft.com/office/drawing/2014/main" id="{25F4CF68-5A7B-4718-A28A-F4490C358006}"/>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4" name="Line 260">
                <a:extLst>
                  <a:ext uri="{FF2B5EF4-FFF2-40B4-BE49-F238E27FC236}">
                    <a16:creationId xmlns:a16="http://schemas.microsoft.com/office/drawing/2014/main" id="{4AD7450B-1C97-476A-B84E-111C29DF9C13}"/>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5" name="Line 262">
                <a:extLst>
                  <a:ext uri="{FF2B5EF4-FFF2-40B4-BE49-F238E27FC236}">
                    <a16:creationId xmlns:a16="http://schemas.microsoft.com/office/drawing/2014/main" id="{B3F1A7F8-C4BE-4FFD-92D9-61DD6B7E9DCF}"/>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6" name="Line 264">
                <a:extLst>
                  <a:ext uri="{FF2B5EF4-FFF2-40B4-BE49-F238E27FC236}">
                    <a16:creationId xmlns:a16="http://schemas.microsoft.com/office/drawing/2014/main" id="{7BD9808D-4E51-4BD2-8AA7-6A7D7A7859CA}"/>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7" name="Line 266">
                <a:extLst>
                  <a:ext uri="{FF2B5EF4-FFF2-40B4-BE49-F238E27FC236}">
                    <a16:creationId xmlns:a16="http://schemas.microsoft.com/office/drawing/2014/main" id="{1B66D40C-4087-435B-A991-1F96241BE070}"/>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8" name="Line 268">
                <a:extLst>
                  <a:ext uri="{FF2B5EF4-FFF2-40B4-BE49-F238E27FC236}">
                    <a16:creationId xmlns:a16="http://schemas.microsoft.com/office/drawing/2014/main" id="{2D8BA85B-7D51-45C2-8A0E-18BDE832C6CA}"/>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69" name="Line 270">
                <a:extLst>
                  <a:ext uri="{FF2B5EF4-FFF2-40B4-BE49-F238E27FC236}">
                    <a16:creationId xmlns:a16="http://schemas.microsoft.com/office/drawing/2014/main" id="{10CF31EB-2CB4-4D8F-A4A9-48B18E659A8E}"/>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0" name="Line 272">
                <a:extLst>
                  <a:ext uri="{FF2B5EF4-FFF2-40B4-BE49-F238E27FC236}">
                    <a16:creationId xmlns:a16="http://schemas.microsoft.com/office/drawing/2014/main" id="{F40B4D5C-2DB0-4211-B6A1-C15F87BC8249}"/>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1" name="Line 274">
                <a:extLst>
                  <a:ext uri="{FF2B5EF4-FFF2-40B4-BE49-F238E27FC236}">
                    <a16:creationId xmlns:a16="http://schemas.microsoft.com/office/drawing/2014/main" id="{BAAB5D79-E022-4471-8585-11C02C758F57}"/>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2" name="Line 276">
                <a:extLst>
                  <a:ext uri="{FF2B5EF4-FFF2-40B4-BE49-F238E27FC236}">
                    <a16:creationId xmlns:a16="http://schemas.microsoft.com/office/drawing/2014/main" id="{264FBB83-2D29-4020-8788-22E881FD520C}"/>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3" name="Line 278">
                <a:extLst>
                  <a:ext uri="{FF2B5EF4-FFF2-40B4-BE49-F238E27FC236}">
                    <a16:creationId xmlns:a16="http://schemas.microsoft.com/office/drawing/2014/main" id="{0C01E9E8-DD2E-4CCA-B15D-805F20D3213D}"/>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 name="Line 256">
                <a:extLst>
                  <a:ext uri="{FF2B5EF4-FFF2-40B4-BE49-F238E27FC236}">
                    <a16:creationId xmlns:a16="http://schemas.microsoft.com/office/drawing/2014/main" id="{069F73C4-38A3-4104-8412-F112FE21D95F}"/>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 name="Line 234">
                <a:extLst>
                  <a:ext uri="{FF2B5EF4-FFF2-40B4-BE49-F238E27FC236}">
                    <a16:creationId xmlns:a16="http://schemas.microsoft.com/office/drawing/2014/main" id="{C99160B0-A228-4AF0-835B-195B0F2F5066}"/>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nvGrpSpPr>
            <p:cNvPr id="4" name="Group 3">
              <a:extLst>
                <a:ext uri="{FF2B5EF4-FFF2-40B4-BE49-F238E27FC236}">
                  <a16:creationId xmlns:a16="http://schemas.microsoft.com/office/drawing/2014/main" id="{D1E4EE04-F8F2-4BB4-9279-7E564905F432}"/>
                </a:ext>
              </a:extLst>
            </p:cNvPr>
            <p:cNvGrpSpPr/>
            <p:nvPr userDrawn="1"/>
          </p:nvGrpSpPr>
          <p:grpSpPr bwMode="gray">
            <a:xfrm>
              <a:off x="0" y="-319423"/>
              <a:ext cx="12192000" cy="232538"/>
              <a:chOff x="0" y="-319423"/>
              <a:chExt cx="12192000" cy="232538"/>
            </a:xfrm>
          </p:grpSpPr>
          <p:sp>
            <p:nvSpPr>
              <p:cNvPr id="74" name="Line 146">
                <a:extLst>
                  <a:ext uri="{FF2B5EF4-FFF2-40B4-BE49-F238E27FC236}">
                    <a16:creationId xmlns:a16="http://schemas.microsoft.com/office/drawing/2014/main" id="{E9055BE5-2D90-426C-9788-56C9BD9DCE12}"/>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5" name="Line 148">
                <a:extLst>
                  <a:ext uri="{FF2B5EF4-FFF2-40B4-BE49-F238E27FC236}">
                    <a16:creationId xmlns:a16="http://schemas.microsoft.com/office/drawing/2014/main" id="{C9DAB43D-CC73-4859-B141-4AD98C2E82B1}"/>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6" name="Line 150">
                <a:extLst>
                  <a:ext uri="{FF2B5EF4-FFF2-40B4-BE49-F238E27FC236}">
                    <a16:creationId xmlns:a16="http://schemas.microsoft.com/office/drawing/2014/main" id="{783CCD94-2E85-48EB-BCC8-A74F2D10AF85}"/>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7" name="Line 152">
                <a:extLst>
                  <a:ext uri="{FF2B5EF4-FFF2-40B4-BE49-F238E27FC236}">
                    <a16:creationId xmlns:a16="http://schemas.microsoft.com/office/drawing/2014/main" id="{0F7BBE4D-BB21-42A9-8A7F-51311F57971B}"/>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8" name="Line 154">
                <a:extLst>
                  <a:ext uri="{FF2B5EF4-FFF2-40B4-BE49-F238E27FC236}">
                    <a16:creationId xmlns:a16="http://schemas.microsoft.com/office/drawing/2014/main" id="{B22D8C54-40B9-45B3-8AAD-C175EF1C03A5}"/>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9" name="Line 156">
                <a:extLst>
                  <a:ext uri="{FF2B5EF4-FFF2-40B4-BE49-F238E27FC236}">
                    <a16:creationId xmlns:a16="http://schemas.microsoft.com/office/drawing/2014/main" id="{4F2F6FA5-551A-4D31-8B60-0ED7E6A5FB25}"/>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0" name="Line 158">
                <a:extLst>
                  <a:ext uri="{FF2B5EF4-FFF2-40B4-BE49-F238E27FC236}">
                    <a16:creationId xmlns:a16="http://schemas.microsoft.com/office/drawing/2014/main" id="{4E81690B-CF1F-4979-ACDC-5676C4E26557}"/>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1" name="Line 160">
                <a:extLst>
                  <a:ext uri="{FF2B5EF4-FFF2-40B4-BE49-F238E27FC236}">
                    <a16:creationId xmlns:a16="http://schemas.microsoft.com/office/drawing/2014/main" id="{633CAFBD-66D7-4751-BFFA-5CED1363874D}"/>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2" name="Line 162">
                <a:extLst>
                  <a:ext uri="{FF2B5EF4-FFF2-40B4-BE49-F238E27FC236}">
                    <a16:creationId xmlns:a16="http://schemas.microsoft.com/office/drawing/2014/main" id="{E7DD789A-A91C-4297-89D3-3D88F7FEA0DF}"/>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3" name="Line 164">
                <a:extLst>
                  <a:ext uri="{FF2B5EF4-FFF2-40B4-BE49-F238E27FC236}">
                    <a16:creationId xmlns:a16="http://schemas.microsoft.com/office/drawing/2014/main" id="{76F57F59-BF0B-41A3-A7B8-600C34C6993A}"/>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4" name="Line 166">
                <a:extLst>
                  <a:ext uri="{FF2B5EF4-FFF2-40B4-BE49-F238E27FC236}">
                    <a16:creationId xmlns:a16="http://schemas.microsoft.com/office/drawing/2014/main" id="{AF8B9695-955E-427E-BAF0-0AD330712B69}"/>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5" name="Line 168">
                <a:extLst>
                  <a:ext uri="{FF2B5EF4-FFF2-40B4-BE49-F238E27FC236}">
                    <a16:creationId xmlns:a16="http://schemas.microsoft.com/office/drawing/2014/main" id="{B40382F7-32B1-4D0F-AE85-711838DDE070}"/>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6" name="Line 170">
                <a:extLst>
                  <a:ext uri="{FF2B5EF4-FFF2-40B4-BE49-F238E27FC236}">
                    <a16:creationId xmlns:a16="http://schemas.microsoft.com/office/drawing/2014/main" id="{5A705FED-B06F-451A-98D5-A1B80BB4B1CD}"/>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7" name="Line 172">
                <a:extLst>
                  <a:ext uri="{FF2B5EF4-FFF2-40B4-BE49-F238E27FC236}">
                    <a16:creationId xmlns:a16="http://schemas.microsoft.com/office/drawing/2014/main" id="{487C6CE1-2972-4940-B54B-C3BCB3D20AE9}"/>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8" name="Line 174">
                <a:extLst>
                  <a:ext uri="{FF2B5EF4-FFF2-40B4-BE49-F238E27FC236}">
                    <a16:creationId xmlns:a16="http://schemas.microsoft.com/office/drawing/2014/main" id="{656E3E82-31B7-4132-A694-B3BA52205906}"/>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9" name="Line 176">
                <a:extLst>
                  <a:ext uri="{FF2B5EF4-FFF2-40B4-BE49-F238E27FC236}">
                    <a16:creationId xmlns:a16="http://schemas.microsoft.com/office/drawing/2014/main" id="{DAA86CA9-C84E-41E4-89BE-93359944FA45}"/>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0" name="Line 178">
                <a:extLst>
                  <a:ext uri="{FF2B5EF4-FFF2-40B4-BE49-F238E27FC236}">
                    <a16:creationId xmlns:a16="http://schemas.microsoft.com/office/drawing/2014/main" id="{29766851-2B5B-4AB2-A299-AE8A9D1448C1}"/>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1" name="Line 180">
                <a:extLst>
                  <a:ext uri="{FF2B5EF4-FFF2-40B4-BE49-F238E27FC236}">
                    <a16:creationId xmlns:a16="http://schemas.microsoft.com/office/drawing/2014/main" id="{62C4EEAD-74C6-4071-89B2-D1C6943C2646}"/>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2" name="Line 182">
                <a:extLst>
                  <a:ext uri="{FF2B5EF4-FFF2-40B4-BE49-F238E27FC236}">
                    <a16:creationId xmlns:a16="http://schemas.microsoft.com/office/drawing/2014/main" id="{DC902D87-DF78-4305-BDFF-4DAB6AC0CAE5}"/>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3" name="Line 184">
                <a:extLst>
                  <a:ext uri="{FF2B5EF4-FFF2-40B4-BE49-F238E27FC236}">
                    <a16:creationId xmlns:a16="http://schemas.microsoft.com/office/drawing/2014/main" id="{7175C76A-A1F4-4705-8A56-D52F0D11CEEF}"/>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4" name="Line 186">
                <a:extLst>
                  <a:ext uri="{FF2B5EF4-FFF2-40B4-BE49-F238E27FC236}">
                    <a16:creationId xmlns:a16="http://schemas.microsoft.com/office/drawing/2014/main" id="{7A788EDF-7320-4E27-8200-B39B8B11FCFE}"/>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5" name="Line 188">
                <a:extLst>
                  <a:ext uri="{FF2B5EF4-FFF2-40B4-BE49-F238E27FC236}">
                    <a16:creationId xmlns:a16="http://schemas.microsoft.com/office/drawing/2014/main" id="{D0B43F8E-AEAC-409E-BEDE-92A7446BD03B}"/>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6" name="Line 190">
                <a:extLst>
                  <a:ext uri="{FF2B5EF4-FFF2-40B4-BE49-F238E27FC236}">
                    <a16:creationId xmlns:a16="http://schemas.microsoft.com/office/drawing/2014/main" id="{BA0574E9-4D1E-431A-85EB-147564BB3DEF}"/>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7" name="Line 192">
                <a:extLst>
                  <a:ext uri="{FF2B5EF4-FFF2-40B4-BE49-F238E27FC236}">
                    <a16:creationId xmlns:a16="http://schemas.microsoft.com/office/drawing/2014/main" id="{34682F73-8F81-40AF-8F08-FAD4948E1D1E}"/>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8" name="Line 194">
                <a:extLst>
                  <a:ext uri="{FF2B5EF4-FFF2-40B4-BE49-F238E27FC236}">
                    <a16:creationId xmlns:a16="http://schemas.microsoft.com/office/drawing/2014/main" id="{78089B54-998B-4545-96AF-D93CE3D8B3E6}"/>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9" name="Line 196">
                <a:extLst>
                  <a:ext uri="{FF2B5EF4-FFF2-40B4-BE49-F238E27FC236}">
                    <a16:creationId xmlns:a16="http://schemas.microsoft.com/office/drawing/2014/main" id="{863243C7-7234-49FD-A09D-DB3A608F866B}"/>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0" name="Line 198">
                <a:extLst>
                  <a:ext uri="{FF2B5EF4-FFF2-40B4-BE49-F238E27FC236}">
                    <a16:creationId xmlns:a16="http://schemas.microsoft.com/office/drawing/2014/main" id="{610AD6E6-BE8C-4979-A81B-C07AA7B21F50}"/>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1" name="Line 200">
                <a:extLst>
                  <a:ext uri="{FF2B5EF4-FFF2-40B4-BE49-F238E27FC236}">
                    <a16:creationId xmlns:a16="http://schemas.microsoft.com/office/drawing/2014/main" id="{45178C0C-CD75-4422-92EB-EA69A0292FAB}"/>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2" name="Line 202">
                <a:extLst>
                  <a:ext uri="{FF2B5EF4-FFF2-40B4-BE49-F238E27FC236}">
                    <a16:creationId xmlns:a16="http://schemas.microsoft.com/office/drawing/2014/main" id="{E8C04A60-9038-4BC1-9BF6-EB52D623DA0A}"/>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3" name="Line 204">
                <a:extLst>
                  <a:ext uri="{FF2B5EF4-FFF2-40B4-BE49-F238E27FC236}">
                    <a16:creationId xmlns:a16="http://schemas.microsoft.com/office/drawing/2014/main" id="{F317CA47-DBE7-4A30-8484-4F3C1A3CC9B1}"/>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4" name="Line 206">
                <a:extLst>
                  <a:ext uri="{FF2B5EF4-FFF2-40B4-BE49-F238E27FC236}">
                    <a16:creationId xmlns:a16="http://schemas.microsoft.com/office/drawing/2014/main" id="{51CA300F-44E9-403B-8A70-DF5ABEFF571F}"/>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5" name="Line 208">
                <a:extLst>
                  <a:ext uri="{FF2B5EF4-FFF2-40B4-BE49-F238E27FC236}">
                    <a16:creationId xmlns:a16="http://schemas.microsoft.com/office/drawing/2014/main" id="{9C28B45E-77E9-4916-B3E3-A1212720CA58}"/>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6" name="Line 210">
                <a:extLst>
                  <a:ext uri="{FF2B5EF4-FFF2-40B4-BE49-F238E27FC236}">
                    <a16:creationId xmlns:a16="http://schemas.microsoft.com/office/drawing/2014/main" id="{F7A40021-1BFF-4A9D-A6AE-54B1DFC57433}"/>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7" name="Line 212">
                <a:extLst>
                  <a:ext uri="{FF2B5EF4-FFF2-40B4-BE49-F238E27FC236}">
                    <a16:creationId xmlns:a16="http://schemas.microsoft.com/office/drawing/2014/main" id="{1C31ED5B-C152-4A41-8615-C15854B5D537}"/>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8" name="Line 214">
                <a:extLst>
                  <a:ext uri="{FF2B5EF4-FFF2-40B4-BE49-F238E27FC236}">
                    <a16:creationId xmlns:a16="http://schemas.microsoft.com/office/drawing/2014/main" id="{9AAFA5CB-0C0F-48AB-A84F-BAC8E78AAABD}"/>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9" name="Line 216">
                <a:extLst>
                  <a:ext uri="{FF2B5EF4-FFF2-40B4-BE49-F238E27FC236}">
                    <a16:creationId xmlns:a16="http://schemas.microsoft.com/office/drawing/2014/main" id="{975067D0-02E6-483A-B473-55D60C60E80D}"/>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0" name="Line 218">
                <a:extLst>
                  <a:ext uri="{FF2B5EF4-FFF2-40B4-BE49-F238E27FC236}">
                    <a16:creationId xmlns:a16="http://schemas.microsoft.com/office/drawing/2014/main" id="{D35D1D57-9861-4580-8EB1-9EFA1657E1D9}"/>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1" name="Line 220">
                <a:extLst>
                  <a:ext uri="{FF2B5EF4-FFF2-40B4-BE49-F238E27FC236}">
                    <a16:creationId xmlns:a16="http://schemas.microsoft.com/office/drawing/2014/main" id="{29CAB4B8-1267-4A6F-B76C-624EBF2CFCF7}"/>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2" name="Line 222">
                <a:extLst>
                  <a:ext uri="{FF2B5EF4-FFF2-40B4-BE49-F238E27FC236}">
                    <a16:creationId xmlns:a16="http://schemas.microsoft.com/office/drawing/2014/main" id="{75FE8E74-853D-4F5C-8F49-B4E3F82DD7CC}"/>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3" name="Line 224">
                <a:extLst>
                  <a:ext uri="{FF2B5EF4-FFF2-40B4-BE49-F238E27FC236}">
                    <a16:creationId xmlns:a16="http://schemas.microsoft.com/office/drawing/2014/main" id="{AC086E93-FBE8-477A-AA5B-BE3ADFA2DF0A}"/>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4" name="Line 226">
                <a:extLst>
                  <a:ext uri="{FF2B5EF4-FFF2-40B4-BE49-F238E27FC236}">
                    <a16:creationId xmlns:a16="http://schemas.microsoft.com/office/drawing/2014/main" id="{9C4415A8-7AF8-4C4E-89F4-08F1AEAA0ECB}"/>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15" name="Line 228">
                <a:extLst>
                  <a:ext uri="{FF2B5EF4-FFF2-40B4-BE49-F238E27FC236}">
                    <a16:creationId xmlns:a16="http://schemas.microsoft.com/office/drawing/2014/main" id="{DF15FA93-32C4-4F67-8DCC-6211727CFA8C}"/>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 name="Line 146">
                <a:extLst>
                  <a:ext uri="{FF2B5EF4-FFF2-40B4-BE49-F238E27FC236}">
                    <a16:creationId xmlns:a16="http://schemas.microsoft.com/office/drawing/2014/main" id="{7D390C6A-5B10-4DAE-8DD4-C3F34474859E}"/>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 name="Line 204">
                <a:extLst>
                  <a:ext uri="{FF2B5EF4-FFF2-40B4-BE49-F238E27FC236}">
                    <a16:creationId xmlns:a16="http://schemas.microsoft.com/office/drawing/2014/main" id="{5271E9CB-D203-4F88-940B-CE0E7F4C09E7}"/>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203" name="Group 202">
              <a:extLst>
                <a:ext uri="{FF2B5EF4-FFF2-40B4-BE49-F238E27FC236}">
                  <a16:creationId xmlns:a16="http://schemas.microsoft.com/office/drawing/2014/main" id="{9A55F9D7-F44C-424B-9951-671096D74919}"/>
                </a:ext>
              </a:extLst>
            </p:cNvPr>
            <p:cNvGrpSpPr/>
            <p:nvPr userDrawn="1"/>
          </p:nvGrpSpPr>
          <p:grpSpPr bwMode="gray">
            <a:xfrm>
              <a:off x="0" y="6948152"/>
              <a:ext cx="12192000" cy="232538"/>
              <a:chOff x="0" y="-319423"/>
              <a:chExt cx="12192000" cy="232538"/>
            </a:xfrm>
          </p:grpSpPr>
          <p:sp>
            <p:nvSpPr>
              <p:cNvPr id="204" name="Line 146">
                <a:extLst>
                  <a:ext uri="{FF2B5EF4-FFF2-40B4-BE49-F238E27FC236}">
                    <a16:creationId xmlns:a16="http://schemas.microsoft.com/office/drawing/2014/main" id="{E7BD9EED-FCAB-401A-A074-FF1ADD8AB933}"/>
                  </a:ext>
                </a:extLst>
              </p:cNvPr>
              <p:cNvSpPr>
                <a:spLocks noChangeShapeType="1"/>
              </p:cNvSpPr>
              <p:nvPr userDrawn="1"/>
            </p:nvSpPr>
            <p:spPr bwMode="gray">
              <a:xfrm>
                <a:off x="2835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5" name="Line 148">
                <a:extLst>
                  <a:ext uri="{FF2B5EF4-FFF2-40B4-BE49-F238E27FC236}">
                    <a16:creationId xmlns:a16="http://schemas.microsoft.com/office/drawing/2014/main" id="{322B27C5-ACD5-4A53-80DA-48142FEEF762}"/>
                  </a:ext>
                </a:extLst>
              </p:cNvPr>
              <p:cNvSpPr>
                <a:spLocks noChangeShapeType="1"/>
              </p:cNvSpPr>
              <p:nvPr userDrawn="1"/>
            </p:nvSpPr>
            <p:spPr bwMode="gray">
              <a:xfrm>
                <a:off x="48200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6" name="Line 150">
                <a:extLst>
                  <a:ext uri="{FF2B5EF4-FFF2-40B4-BE49-F238E27FC236}">
                    <a16:creationId xmlns:a16="http://schemas.microsoft.com/office/drawing/2014/main" id="{7D1FD05B-CCD1-4CB9-9E34-FADFDCBE8672}"/>
                  </a:ext>
                </a:extLst>
              </p:cNvPr>
              <p:cNvSpPr>
                <a:spLocks noChangeShapeType="1"/>
              </p:cNvSpPr>
              <p:nvPr userDrawn="1"/>
            </p:nvSpPr>
            <p:spPr bwMode="gray">
              <a:xfrm>
                <a:off x="25518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7" name="Line 152">
                <a:extLst>
                  <a:ext uri="{FF2B5EF4-FFF2-40B4-BE49-F238E27FC236}">
                    <a16:creationId xmlns:a16="http://schemas.microsoft.com/office/drawing/2014/main" id="{F98029B3-7D80-404E-9BAF-E8984449ED8E}"/>
                  </a:ext>
                </a:extLst>
              </p:cNvPr>
              <p:cNvSpPr>
                <a:spLocks noChangeShapeType="1"/>
              </p:cNvSpPr>
              <p:nvPr userDrawn="1"/>
            </p:nvSpPr>
            <p:spPr bwMode="gray">
              <a:xfrm>
                <a:off x="70883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8" name="Line 154">
                <a:extLst>
                  <a:ext uri="{FF2B5EF4-FFF2-40B4-BE49-F238E27FC236}">
                    <a16:creationId xmlns:a16="http://schemas.microsoft.com/office/drawing/2014/main" id="{6B1736EE-8925-47AE-AF7D-EC3491A69D69}"/>
                  </a:ext>
                </a:extLst>
              </p:cNvPr>
              <p:cNvSpPr>
                <a:spLocks noChangeShapeType="1"/>
              </p:cNvSpPr>
              <p:nvPr userDrawn="1"/>
            </p:nvSpPr>
            <p:spPr bwMode="gray">
              <a:xfrm>
                <a:off x="141767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09" name="Line 156">
                <a:extLst>
                  <a:ext uri="{FF2B5EF4-FFF2-40B4-BE49-F238E27FC236}">
                    <a16:creationId xmlns:a16="http://schemas.microsoft.com/office/drawing/2014/main" id="{AB881379-0CB5-488C-83C5-AD5ABE6B4AC4}"/>
                  </a:ext>
                </a:extLst>
              </p:cNvPr>
              <p:cNvSpPr>
                <a:spLocks noChangeShapeType="1"/>
              </p:cNvSpPr>
              <p:nvPr userDrawn="1"/>
            </p:nvSpPr>
            <p:spPr bwMode="gray">
              <a:xfrm>
                <a:off x="59542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0" name="Line 158">
                <a:extLst>
                  <a:ext uri="{FF2B5EF4-FFF2-40B4-BE49-F238E27FC236}">
                    <a16:creationId xmlns:a16="http://schemas.microsoft.com/office/drawing/2014/main" id="{EA704E05-E987-48D7-9744-1E7C7F603983}"/>
                  </a:ext>
                </a:extLst>
              </p:cNvPr>
              <p:cNvSpPr>
                <a:spLocks noChangeShapeType="1"/>
              </p:cNvSpPr>
              <p:nvPr userDrawn="1"/>
            </p:nvSpPr>
            <p:spPr bwMode="gray">
              <a:xfrm>
                <a:off x="36859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1" name="Line 160">
                <a:extLst>
                  <a:ext uri="{FF2B5EF4-FFF2-40B4-BE49-F238E27FC236}">
                    <a16:creationId xmlns:a16="http://schemas.microsoft.com/office/drawing/2014/main" id="{DD8A1146-C797-470B-86FF-26558384DE44}"/>
                  </a:ext>
                </a:extLst>
              </p:cNvPr>
              <p:cNvSpPr>
                <a:spLocks noChangeShapeType="1"/>
              </p:cNvSpPr>
              <p:nvPr userDrawn="1"/>
            </p:nvSpPr>
            <p:spPr bwMode="gray">
              <a:xfrm>
                <a:off x="822251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2" name="Line 162">
                <a:extLst>
                  <a:ext uri="{FF2B5EF4-FFF2-40B4-BE49-F238E27FC236}">
                    <a16:creationId xmlns:a16="http://schemas.microsoft.com/office/drawing/2014/main" id="{956D2995-FD90-4960-B6C6-37F74F1CD49F}"/>
                  </a:ext>
                </a:extLst>
              </p:cNvPr>
              <p:cNvSpPr>
                <a:spLocks noChangeShapeType="1"/>
              </p:cNvSpPr>
              <p:nvPr userDrawn="1"/>
            </p:nvSpPr>
            <p:spPr bwMode="gray">
              <a:xfrm>
                <a:off x="96401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3" name="Line 164">
                <a:extLst>
                  <a:ext uri="{FF2B5EF4-FFF2-40B4-BE49-F238E27FC236}">
                    <a16:creationId xmlns:a16="http://schemas.microsoft.com/office/drawing/2014/main" id="{4452549F-2205-4DE5-9231-C0119A43D645}"/>
                  </a:ext>
                </a:extLst>
              </p:cNvPr>
              <p:cNvSpPr>
                <a:spLocks noChangeShapeType="1"/>
              </p:cNvSpPr>
              <p:nvPr userDrawn="1"/>
            </p:nvSpPr>
            <p:spPr bwMode="gray">
              <a:xfrm>
                <a:off x="113414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4" name="Line 166">
                <a:extLst>
                  <a:ext uri="{FF2B5EF4-FFF2-40B4-BE49-F238E27FC236}">
                    <a16:creationId xmlns:a16="http://schemas.microsoft.com/office/drawing/2014/main" id="{06A73587-41DB-458D-BA0E-A41FC0F53469}"/>
                  </a:ext>
                </a:extLst>
              </p:cNvPr>
              <p:cNvSpPr>
                <a:spLocks noChangeShapeType="1"/>
              </p:cNvSpPr>
              <p:nvPr userDrawn="1"/>
            </p:nvSpPr>
            <p:spPr bwMode="gray">
              <a:xfrm>
                <a:off x="5670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5" name="Line 168">
                <a:extLst>
                  <a:ext uri="{FF2B5EF4-FFF2-40B4-BE49-F238E27FC236}">
                    <a16:creationId xmlns:a16="http://schemas.microsoft.com/office/drawing/2014/main" id="{AB8A168F-D710-4ACD-BB10-6FF16130E6C1}"/>
                  </a:ext>
                </a:extLst>
              </p:cNvPr>
              <p:cNvSpPr>
                <a:spLocks noChangeShapeType="1"/>
              </p:cNvSpPr>
              <p:nvPr userDrawn="1"/>
            </p:nvSpPr>
            <p:spPr bwMode="gray">
              <a:xfrm>
                <a:off x="51036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6" name="Line 170">
                <a:extLst>
                  <a:ext uri="{FF2B5EF4-FFF2-40B4-BE49-F238E27FC236}">
                    <a16:creationId xmlns:a16="http://schemas.microsoft.com/office/drawing/2014/main" id="{DC778B31-8B47-4517-833A-1E2BE98921F0}"/>
                  </a:ext>
                </a:extLst>
              </p:cNvPr>
              <p:cNvSpPr>
                <a:spLocks noChangeShapeType="1"/>
              </p:cNvSpPr>
              <p:nvPr userDrawn="1"/>
            </p:nvSpPr>
            <p:spPr bwMode="gray">
              <a:xfrm>
                <a:off x="28353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7" name="Line 172">
                <a:extLst>
                  <a:ext uri="{FF2B5EF4-FFF2-40B4-BE49-F238E27FC236}">
                    <a16:creationId xmlns:a16="http://schemas.microsoft.com/office/drawing/2014/main" id="{9A714920-CA9A-4307-97FD-4A1DBCF7A0BE}"/>
                  </a:ext>
                </a:extLst>
              </p:cNvPr>
              <p:cNvSpPr>
                <a:spLocks noChangeShapeType="1"/>
              </p:cNvSpPr>
              <p:nvPr userDrawn="1"/>
            </p:nvSpPr>
            <p:spPr bwMode="gray">
              <a:xfrm>
                <a:off x="73719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8" name="Line 174">
                <a:extLst>
                  <a:ext uri="{FF2B5EF4-FFF2-40B4-BE49-F238E27FC236}">
                    <a16:creationId xmlns:a16="http://schemas.microsoft.com/office/drawing/2014/main" id="{BD6860BD-4556-43E9-96FE-4296E15471A4}"/>
                  </a:ext>
                </a:extLst>
              </p:cNvPr>
              <p:cNvSpPr>
                <a:spLocks noChangeShapeType="1"/>
              </p:cNvSpPr>
              <p:nvPr userDrawn="1"/>
            </p:nvSpPr>
            <p:spPr bwMode="gray">
              <a:xfrm>
                <a:off x="170121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19" name="Line 176">
                <a:extLst>
                  <a:ext uri="{FF2B5EF4-FFF2-40B4-BE49-F238E27FC236}">
                    <a16:creationId xmlns:a16="http://schemas.microsoft.com/office/drawing/2014/main" id="{BBA72420-D47D-4D60-AC4E-15739634ABBF}"/>
                  </a:ext>
                </a:extLst>
              </p:cNvPr>
              <p:cNvSpPr>
                <a:spLocks noChangeShapeType="1"/>
              </p:cNvSpPr>
              <p:nvPr userDrawn="1"/>
            </p:nvSpPr>
            <p:spPr bwMode="gray">
              <a:xfrm>
                <a:off x="62377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0" name="Line 178">
                <a:extLst>
                  <a:ext uri="{FF2B5EF4-FFF2-40B4-BE49-F238E27FC236}">
                    <a16:creationId xmlns:a16="http://schemas.microsoft.com/office/drawing/2014/main" id="{3DB697E7-A9F1-4D40-83DC-0BFC0A071E1B}"/>
                  </a:ext>
                </a:extLst>
              </p:cNvPr>
              <p:cNvSpPr>
                <a:spLocks noChangeShapeType="1"/>
              </p:cNvSpPr>
              <p:nvPr userDrawn="1"/>
            </p:nvSpPr>
            <p:spPr bwMode="gray">
              <a:xfrm>
                <a:off x="396949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1" name="Line 180">
                <a:extLst>
                  <a:ext uri="{FF2B5EF4-FFF2-40B4-BE49-F238E27FC236}">
                    <a16:creationId xmlns:a16="http://schemas.microsoft.com/office/drawing/2014/main" id="{32D26787-F117-476A-9956-AB8F9349806C}"/>
                  </a:ext>
                </a:extLst>
              </p:cNvPr>
              <p:cNvSpPr>
                <a:spLocks noChangeShapeType="1"/>
              </p:cNvSpPr>
              <p:nvPr userDrawn="1"/>
            </p:nvSpPr>
            <p:spPr bwMode="gray">
              <a:xfrm>
                <a:off x="850605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2" name="Line 182">
                <a:extLst>
                  <a:ext uri="{FF2B5EF4-FFF2-40B4-BE49-F238E27FC236}">
                    <a16:creationId xmlns:a16="http://schemas.microsoft.com/office/drawing/2014/main" id="{025ECA36-F446-4473-ABCA-8D95AFD027AF}"/>
                  </a:ext>
                </a:extLst>
              </p:cNvPr>
              <p:cNvSpPr>
                <a:spLocks noChangeShapeType="1"/>
              </p:cNvSpPr>
              <p:nvPr userDrawn="1"/>
            </p:nvSpPr>
            <p:spPr bwMode="gray">
              <a:xfrm>
                <a:off x="99237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3" name="Line 184">
                <a:extLst>
                  <a:ext uri="{FF2B5EF4-FFF2-40B4-BE49-F238E27FC236}">
                    <a16:creationId xmlns:a16="http://schemas.microsoft.com/office/drawing/2014/main" id="{81FF942F-FB43-4FC6-929A-86C7B0EBC18B}"/>
                  </a:ext>
                </a:extLst>
              </p:cNvPr>
              <p:cNvSpPr>
                <a:spLocks noChangeShapeType="1"/>
              </p:cNvSpPr>
              <p:nvPr userDrawn="1"/>
            </p:nvSpPr>
            <p:spPr bwMode="gray">
              <a:xfrm>
                <a:off x="1162493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4" name="Line 186">
                <a:extLst>
                  <a:ext uri="{FF2B5EF4-FFF2-40B4-BE49-F238E27FC236}">
                    <a16:creationId xmlns:a16="http://schemas.microsoft.com/office/drawing/2014/main" id="{B709D19E-E39F-494A-A6E6-CBCEC49C1198}"/>
                  </a:ext>
                </a:extLst>
              </p:cNvPr>
              <p:cNvSpPr>
                <a:spLocks noChangeShapeType="1"/>
              </p:cNvSpPr>
              <p:nvPr userDrawn="1"/>
            </p:nvSpPr>
            <p:spPr bwMode="gray">
              <a:xfrm>
                <a:off x="8506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5" name="Line 188">
                <a:extLst>
                  <a:ext uri="{FF2B5EF4-FFF2-40B4-BE49-F238E27FC236}">
                    <a16:creationId xmlns:a16="http://schemas.microsoft.com/office/drawing/2014/main" id="{B8B8B54D-524F-4264-916C-2FC6FF6A80F6}"/>
                  </a:ext>
                </a:extLst>
              </p:cNvPr>
              <p:cNvSpPr>
                <a:spLocks noChangeShapeType="1"/>
              </p:cNvSpPr>
              <p:nvPr userDrawn="1"/>
            </p:nvSpPr>
            <p:spPr bwMode="gray">
              <a:xfrm>
                <a:off x="53871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6" name="Line 190">
                <a:extLst>
                  <a:ext uri="{FF2B5EF4-FFF2-40B4-BE49-F238E27FC236}">
                    <a16:creationId xmlns:a16="http://schemas.microsoft.com/office/drawing/2014/main" id="{918ADF54-EFD9-4399-928B-4465449F81D8}"/>
                  </a:ext>
                </a:extLst>
              </p:cNvPr>
              <p:cNvSpPr>
                <a:spLocks noChangeShapeType="1"/>
              </p:cNvSpPr>
              <p:nvPr userDrawn="1"/>
            </p:nvSpPr>
            <p:spPr bwMode="gray">
              <a:xfrm>
                <a:off x="31188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7" name="Line 192">
                <a:extLst>
                  <a:ext uri="{FF2B5EF4-FFF2-40B4-BE49-F238E27FC236}">
                    <a16:creationId xmlns:a16="http://schemas.microsoft.com/office/drawing/2014/main" id="{3E79A654-23C0-4C6A-BE83-E4DB38986AD2}"/>
                  </a:ext>
                </a:extLst>
              </p:cNvPr>
              <p:cNvSpPr>
                <a:spLocks noChangeShapeType="1"/>
              </p:cNvSpPr>
              <p:nvPr userDrawn="1"/>
            </p:nvSpPr>
            <p:spPr bwMode="gray">
              <a:xfrm>
                <a:off x="76554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8" name="Line 194">
                <a:extLst>
                  <a:ext uri="{FF2B5EF4-FFF2-40B4-BE49-F238E27FC236}">
                    <a16:creationId xmlns:a16="http://schemas.microsoft.com/office/drawing/2014/main" id="{2B54C710-E92E-42EC-A5BC-D19B34FCE203}"/>
                  </a:ext>
                </a:extLst>
              </p:cNvPr>
              <p:cNvSpPr>
                <a:spLocks noChangeShapeType="1"/>
              </p:cNvSpPr>
              <p:nvPr userDrawn="1"/>
            </p:nvSpPr>
            <p:spPr bwMode="gray">
              <a:xfrm>
                <a:off x="198474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29" name="Line 196">
                <a:extLst>
                  <a:ext uri="{FF2B5EF4-FFF2-40B4-BE49-F238E27FC236}">
                    <a16:creationId xmlns:a16="http://schemas.microsoft.com/office/drawing/2014/main" id="{FF691EAE-292C-449F-8D1E-2D5CC874386C}"/>
                  </a:ext>
                </a:extLst>
              </p:cNvPr>
              <p:cNvSpPr>
                <a:spLocks noChangeShapeType="1"/>
              </p:cNvSpPr>
              <p:nvPr userDrawn="1"/>
            </p:nvSpPr>
            <p:spPr bwMode="gray">
              <a:xfrm>
                <a:off x="652130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0" name="Line 198">
                <a:extLst>
                  <a:ext uri="{FF2B5EF4-FFF2-40B4-BE49-F238E27FC236}">
                    <a16:creationId xmlns:a16="http://schemas.microsoft.com/office/drawing/2014/main" id="{AF199973-2704-48FF-A912-EA8761F1B1F8}"/>
                  </a:ext>
                </a:extLst>
              </p:cNvPr>
              <p:cNvSpPr>
                <a:spLocks noChangeShapeType="1"/>
              </p:cNvSpPr>
              <p:nvPr userDrawn="1"/>
            </p:nvSpPr>
            <p:spPr bwMode="gray">
              <a:xfrm>
                <a:off x="425302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1" name="Line 200">
                <a:extLst>
                  <a:ext uri="{FF2B5EF4-FFF2-40B4-BE49-F238E27FC236}">
                    <a16:creationId xmlns:a16="http://schemas.microsoft.com/office/drawing/2014/main" id="{2179696C-55AB-4E4F-ADBB-4948CC78B640}"/>
                  </a:ext>
                </a:extLst>
              </p:cNvPr>
              <p:cNvSpPr>
                <a:spLocks noChangeShapeType="1"/>
              </p:cNvSpPr>
              <p:nvPr userDrawn="1"/>
            </p:nvSpPr>
            <p:spPr bwMode="gray">
              <a:xfrm>
                <a:off x="878958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2" name="Line 202">
                <a:extLst>
                  <a:ext uri="{FF2B5EF4-FFF2-40B4-BE49-F238E27FC236}">
                    <a16:creationId xmlns:a16="http://schemas.microsoft.com/office/drawing/2014/main" id="{E40B09A8-7B50-444C-83B4-D554757805EE}"/>
                  </a:ext>
                </a:extLst>
              </p:cNvPr>
              <p:cNvSpPr>
                <a:spLocks noChangeShapeType="1"/>
              </p:cNvSpPr>
              <p:nvPr userDrawn="1"/>
            </p:nvSpPr>
            <p:spPr bwMode="gray">
              <a:xfrm>
                <a:off x="102072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3" name="Line 204">
                <a:extLst>
                  <a:ext uri="{FF2B5EF4-FFF2-40B4-BE49-F238E27FC236}">
                    <a16:creationId xmlns:a16="http://schemas.microsoft.com/office/drawing/2014/main" id="{D732FBAA-714B-4123-B3AD-128CD9E0DD84}"/>
                  </a:ext>
                </a:extLst>
              </p:cNvPr>
              <p:cNvSpPr>
                <a:spLocks noChangeShapeType="1"/>
              </p:cNvSpPr>
              <p:nvPr userDrawn="1"/>
            </p:nvSpPr>
            <p:spPr bwMode="gray">
              <a:xfrm>
                <a:off x="1190847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4" name="Line 206">
                <a:extLst>
                  <a:ext uri="{FF2B5EF4-FFF2-40B4-BE49-F238E27FC236}">
                    <a16:creationId xmlns:a16="http://schemas.microsoft.com/office/drawing/2014/main" id="{F7F7F37E-EAA9-4AF9-A648-260135E2C4FC}"/>
                  </a:ext>
                </a:extLst>
              </p:cNvPr>
              <p:cNvSpPr>
                <a:spLocks noChangeShapeType="1"/>
              </p:cNvSpPr>
              <p:nvPr userDrawn="1"/>
            </p:nvSpPr>
            <p:spPr bwMode="gray">
              <a:xfrm>
                <a:off x="11341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5" name="Line 208">
                <a:extLst>
                  <a:ext uri="{FF2B5EF4-FFF2-40B4-BE49-F238E27FC236}">
                    <a16:creationId xmlns:a16="http://schemas.microsoft.com/office/drawing/2014/main" id="{6CEEFF4B-7BC7-4184-9070-E76E4FA33DD1}"/>
                  </a:ext>
                </a:extLst>
              </p:cNvPr>
              <p:cNvSpPr>
                <a:spLocks noChangeShapeType="1"/>
              </p:cNvSpPr>
              <p:nvPr userDrawn="1"/>
            </p:nvSpPr>
            <p:spPr bwMode="gray">
              <a:xfrm>
                <a:off x="56707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6" name="Line 210">
                <a:extLst>
                  <a:ext uri="{FF2B5EF4-FFF2-40B4-BE49-F238E27FC236}">
                    <a16:creationId xmlns:a16="http://schemas.microsoft.com/office/drawing/2014/main" id="{D89DBE56-4878-4D21-A3BA-D3EFD5A593F7}"/>
                  </a:ext>
                </a:extLst>
              </p:cNvPr>
              <p:cNvSpPr>
                <a:spLocks noChangeShapeType="1"/>
              </p:cNvSpPr>
              <p:nvPr userDrawn="1"/>
            </p:nvSpPr>
            <p:spPr bwMode="gray">
              <a:xfrm>
                <a:off x="34024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7" name="Line 212">
                <a:extLst>
                  <a:ext uri="{FF2B5EF4-FFF2-40B4-BE49-F238E27FC236}">
                    <a16:creationId xmlns:a16="http://schemas.microsoft.com/office/drawing/2014/main" id="{C78D6867-6999-46D0-9A27-ECD582B3900D}"/>
                  </a:ext>
                </a:extLst>
              </p:cNvPr>
              <p:cNvSpPr>
                <a:spLocks noChangeShapeType="1"/>
              </p:cNvSpPr>
              <p:nvPr userDrawn="1"/>
            </p:nvSpPr>
            <p:spPr bwMode="gray">
              <a:xfrm>
                <a:off x="79389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8" name="Line 214">
                <a:extLst>
                  <a:ext uri="{FF2B5EF4-FFF2-40B4-BE49-F238E27FC236}">
                    <a16:creationId xmlns:a16="http://schemas.microsoft.com/office/drawing/2014/main" id="{3802F2B0-7BEB-406D-8AF9-41D6B9145D6B}"/>
                  </a:ext>
                </a:extLst>
              </p:cNvPr>
              <p:cNvSpPr>
                <a:spLocks noChangeShapeType="1"/>
              </p:cNvSpPr>
              <p:nvPr userDrawn="1"/>
            </p:nvSpPr>
            <p:spPr bwMode="gray">
              <a:xfrm>
                <a:off x="935665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39" name="Line 216">
                <a:extLst>
                  <a:ext uri="{FF2B5EF4-FFF2-40B4-BE49-F238E27FC236}">
                    <a16:creationId xmlns:a16="http://schemas.microsoft.com/office/drawing/2014/main" id="{C51B818D-B4B1-4654-8686-D9E17B3DA80A}"/>
                  </a:ext>
                </a:extLst>
              </p:cNvPr>
              <p:cNvSpPr>
                <a:spLocks noChangeShapeType="1"/>
              </p:cNvSpPr>
              <p:nvPr userDrawn="1"/>
            </p:nvSpPr>
            <p:spPr bwMode="gray">
              <a:xfrm>
                <a:off x="1105786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0" name="Line 218">
                <a:extLst>
                  <a:ext uri="{FF2B5EF4-FFF2-40B4-BE49-F238E27FC236}">
                    <a16:creationId xmlns:a16="http://schemas.microsoft.com/office/drawing/2014/main" id="{DD1F1B93-C51D-4317-91EC-76B00D43A6E8}"/>
                  </a:ext>
                </a:extLst>
              </p:cNvPr>
              <p:cNvSpPr>
                <a:spLocks noChangeShapeType="1"/>
              </p:cNvSpPr>
              <p:nvPr userDrawn="1"/>
            </p:nvSpPr>
            <p:spPr bwMode="gray">
              <a:xfrm>
                <a:off x="226828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1" name="Line 220">
                <a:extLst>
                  <a:ext uri="{FF2B5EF4-FFF2-40B4-BE49-F238E27FC236}">
                    <a16:creationId xmlns:a16="http://schemas.microsoft.com/office/drawing/2014/main" id="{A83844EF-A052-420D-9690-6EFBA06FE49C}"/>
                  </a:ext>
                </a:extLst>
              </p:cNvPr>
              <p:cNvSpPr>
                <a:spLocks noChangeShapeType="1"/>
              </p:cNvSpPr>
              <p:nvPr userDrawn="1"/>
            </p:nvSpPr>
            <p:spPr bwMode="gray">
              <a:xfrm>
                <a:off x="680484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2" name="Line 222">
                <a:extLst>
                  <a:ext uri="{FF2B5EF4-FFF2-40B4-BE49-F238E27FC236}">
                    <a16:creationId xmlns:a16="http://schemas.microsoft.com/office/drawing/2014/main" id="{49368BDD-60B1-4FA4-853B-F287C51FF571}"/>
                  </a:ext>
                </a:extLst>
              </p:cNvPr>
              <p:cNvSpPr>
                <a:spLocks noChangeShapeType="1"/>
              </p:cNvSpPr>
              <p:nvPr userDrawn="1"/>
            </p:nvSpPr>
            <p:spPr bwMode="gray">
              <a:xfrm>
                <a:off x="453656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3" name="Line 224">
                <a:extLst>
                  <a:ext uri="{FF2B5EF4-FFF2-40B4-BE49-F238E27FC236}">
                    <a16:creationId xmlns:a16="http://schemas.microsoft.com/office/drawing/2014/main" id="{6418E1AB-5E13-4A8C-993A-58A72895D963}"/>
                  </a:ext>
                </a:extLst>
              </p:cNvPr>
              <p:cNvSpPr>
                <a:spLocks noChangeShapeType="1"/>
              </p:cNvSpPr>
              <p:nvPr userDrawn="1"/>
            </p:nvSpPr>
            <p:spPr bwMode="gray">
              <a:xfrm>
                <a:off x="907312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4" name="Line 226">
                <a:extLst>
                  <a:ext uri="{FF2B5EF4-FFF2-40B4-BE49-F238E27FC236}">
                    <a16:creationId xmlns:a16="http://schemas.microsoft.com/office/drawing/2014/main" id="{0A2FA256-C65F-49A2-996B-574C0526F7C5}"/>
                  </a:ext>
                </a:extLst>
              </p:cNvPr>
              <p:cNvSpPr>
                <a:spLocks noChangeShapeType="1"/>
              </p:cNvSpPr>
              <p:nvPr userDrawn="1"/>
            </p:nvSpPr>
            <p:spPr bwMode="gray">
              <a:xfrm>
                <a:off x="1077433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5" name="Line 228">
                <a:extLst>
                  <a:ext uri="{FF2B5EF4-FFF2-40B4-BE49-F238E27FC236}">
                    <a16:creationId xmlns:a16="http://schemas.microsoft.com/office/drawing/2014/main" id="{C2D490BA-E43F-4117-BEF2-0F52E0F71611}"/>
                  </a:ext>
                </a:extLst>
              </p:cNvPr>
              <p:cNvSpPr>
                <a:spLocks noChangeShapeType="1"/>
              </p:cNvSpPr>
              <p:nvPr userDrawn="1"/>
            </p:nvSpPr>
            <p:spPr bwMode="gray">
              <a:xfrm>
                <a:off x="10490795"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6" name="Line 146">
                <a:extLst>
                  <a:ext uri="{FF2B5EF4-FFF2-40B4-BE49-F238E27FC236}">
                    <a16:creationId xmlns:a16="http://schemas.microsoft.com/office/drawing/2014/main" id="{99EC5A6B-FC11-4D30-AC5E-3A9F8C6568EC}"/>
                  </a:ext>
                </a:extLst>
              </p:cNvPr>
              <p:cNvSpPr>
                <a:spLocks noChangeShapeType="1"/>
              </p:cNvSpPr>
              <p:nvPr userDrawn="1"/>
            </p:nvSpPr>
            <p:spPr bwMode="gray">
              <a:xfrm>
                <a:off x="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47" name="Line 204">
                <a:extLst>
                  <a:ext uri="{FF2B5EF4-FFF2-40B4-BE49-F238E27FC236}">
                    <a16:creationId xmlns:a16="http://schemas.microsoft.com/office/drawing/2014/main" id="{4E6B41D9-9BC9-478C-B1BF-4C79BDAFEBCF}"/>
                  </a:ext>
                </a:extLst>
              </p:cNvPr>
              <p:cNvSpPr>
                <a:spLocks noChangeShapeType="1"/>
              </p:cNvSpPr>
              <p:nvPr userDrawn="1"/>
            </p:nvSpPr>
            <p:spPr bwMode="gray">
              <a:xfrm>
                <a:off x="12192000" y="-319423"/>
                <a:ext cx="0" cy="232538"/>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grpSp>
        <p:grpSp>
          <p:nvGrpSpPr>
            <p:cNvPr id="248" name="Group 247">
              <a:extLst>
                <a:ext uri="{FF2B5EF4-FFF2-40B4-BE49-F238E27FC236}">
                  <a16:creationId xmlns:a16="http://schemas.microsoft.com/office/drawing/2014/main" id="{87136350-F161-4AE6-AB2A-BCD267B142B5}"/>
                </a:ext>
              </a:extLst>
            </p:cNvPr>
            <p:cNvGrpSpPr/>
            <p:nvPr userDrawn="1"/>
          </p:nvGrpSpPr>
          <p:grpSpPr bwMode="gray">
            <a:xfrm>
              <a:off x="12276481" y="0"/>
              <a:ext cx="240289" cy="6858000"/>
              <a:chOff x="-319714" y="0"/>
              <a:chExt cx="240289" cy="6858000"/>
            </a:xfrm>
          </p:grpSpPr>
          <p:sp>
            <p:nvSpPr>
              <p:cNvPr id="249" name="Line 230">
                <a:extLst>
                  <a:ext uri="{FF2B5EF4-FFF2-40B4-BE49-F238E27FC236}">
                    <a16:creationId xmlns:a16="http://schemas.microsoft.com/office/drawing/2014/main" id="{CD1D345E-2CAF-4CE3-8334-ED01F74C67BD}"/>
                  </a:ext>
                </a:extLst>
              </p:cNvPr>
              <p:cNvSpPr>
                <a:spLocks noChangeShapeType="1"/>
              </p:cNvSpPr>
              <p:nvPr userDrawn="1"/>
            </p:nvSpPr>
            <p:spPr bwMode="gray">
              <a:xfrm>
                <a:off x="-319714" y="2571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0" name="Line 232">
                <a:extLst>
                  <a:ext uri="{FF2B5EF4-FFF2-40B4-BE49-F238E27FC236}">
                    <a16:creationId xmlns:a16="http://schemas.microsoft.com/office/drawing/2014/main" id="{3B6E4022-59CC-4B7A-A1A9-81F611EFE102}"/>
                  </a:ext>
                </a:extLst>
              </p:cNvPr>
              <p:cNvSpPr>
                <a:spLocks noChangeShapeType="1"/>
              </p:cNvSpPr>
              <p:nvPr userDrawn="1"/>
            </p:nvSpPr>
            <p:spPr bwMode="gray">
              <a:xfrm>
                <a:off x="-319714" y="4857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1" name="Line 234">
                <a:extLst>
                  <a:ext uri="{FF2B5EF4-FFF2-40B4-BE49-F238E27FC236}">
                    <a16:creationId xmlns:a16="http://schemas.microsoft.com/office/drawing/2014/main" id="{628037D5-C480-47F0-9013-2ECD634820C1}"/>
                  </a:ext>
                </a:extLst>
              </p:cNvPr>
              <p:cNvSpPr>
                <a:spLocks noChangeShapeType="1"/>
              </p:cNvSpPr>
              <p:nvPr userDrawn="1"/>
            </p:nvSpPr>
            <p:spPr bwMode="gray">
              <a:xfrm>
                <a:off x="-319714" y="285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252" name="Line 236">
                <a:extLst>
                  <a:ext uri="{FF2B5EF4-FFF2-40B4-BE49-F238E27FC236}">
                    <a16:creationId xmlns:a16="http://schemas.microsoft.com/office/drawing/2014/main" id="{DBA468E2-B981-4F27-A826-0C4A5FF9D71A}"/>
                  </a:ext>
                </a:extLst>
              </p:cNvPr>
              <p:cNvSpPr>
                <a:spLocks noChangeShapeType="1"/>
              </p:cNvSpPr>
              <p:nvPr userDrawn="1"/>
            </p:nvSpPr>
            <p:spPr bwMode="gray">
              <a:xfrm>
                <a:off x="-319714" y="6000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3" name="Line 238">
                <a:extLst>
                  <a:ext uri="{FF2B5EF4-FFF2-40B4-BE49-F238E27FC236}">
                    <a16:creationId xmlns:a16="http://schemas.microsoft.com/office/drawing/2014/main" id="{E9D9F40E-8453-4242-8D65-FF9A1D18CEDF}"/>
                  </a:ext>
                </a:extLst>
              </p:cNvPr>
              <p:cNvSpPr>
                <a:spLocks noChangeShapeType="1"/>
              </p:cNvSpPr>
              <p:nvPr userDrawn="1"/>
            </p:nvSpPr>
            <p:spPr bwMode="gray">
              <a:xfrm>
                <a:off x="-319714" y="1428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4" name="Line 240">
                <a:extLst>
                  <a:ext uri="{FF2B5EF4-FFF2-40B4-BE49-F238E27FC236}">
                    <a16:creationId xmlns:a16="http://schemas.microsoft.com/office/drawing/2014/main" id="{227489E9-60E1-466A-B71F-1ACED01C1A4A}"/>
                  </a:ext>
                </a:extLst>
              </p:cNvPr>
              <p:cNvSpPr>
                <a:spLocks noChangeShapeType="1"/>
              </p:cNvSpPr>
              <p:nvPr userDrawn="1"/>
            </p:nvSpPr>
            <p:spPr bwMode="gray">
              <a:xfrm>
                <a:off x="-319714" y="37147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5" name="Line 244">
                <a:extLst>
                  <a:ext uri="{FF2B5EF4-FFF2-40B4-BE49-F238E27FC236}">
                    <a16:creationId xmlns:a16="http://schemas.microsoft.com/office/drawing/2014/main" id="{B5CCAAC7-8174-4200-A397-45C8D7D80EA0}"/>
                  </a:ext>
                </a:extLst>
              </p:cNvPr>
              <p:cNvSpPr>
                <a:spLocks noChangeShapeType="1"/>
              </p:cNvSpPr>
              <p:nvPr userDrawn="1"/>
            </p:nvSpPr>
            <p:spPr bwMode="gray">
              <a:xfrm>
                <a:off x="-319714" y="2286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6" name="Line 246">
                <a:extLst>
                  <a:ext uri="{FF2B5EF4-FFF2-40B4-BE49-F238E27FC236}">
                    <a16:creationId xmlns:a16="http://schemas.microsoft.com/office/drawing/2014/main" id="{D86C1CFE-8BFB-46A2-8127-E7DEFC21A110}"/>
                  </a:ext>
                </a:extLst>
              </p:cNvPr>
              <p:cNvSpPr>
                <a:spLocks noChangeShapeType="1"/>
              </p:cNvSpPr>
              <p:nvPr userDrawn="1"/>
            </p:nvSpPr>
            <p:spPr bwMode="gray">
              <a:xfrm>
                <a:off x="-319714" y="4572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7" name="Line 250">
                <a:extLst>
                  <a:ext uri="{FF2B5EF4-FFF2-40B4-BE49-F238E27FC236}">
                    <a16:creationId xmlns:a16="http://schemas.microsoft.com/office/drawing/2014/main" id="{56D39B38-C9FC-4A34-9954-1E1A7C259AAF}"/>
                  </a:ext>
                </a:extLst>
              </p:cNvPr>
              <p:cNvSpPr>
                <a:spLocks noChangeShapeType="1"/>
              </p:cNvSpPr>
              <p:nvPr userDrawn="1"/>
            </p:nvSpPr>
            <p:spPr bwMode="gray">
              <a:xfrm>
                <a:off x="-319714" y="5715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8" name="Line 252">
                <a:extLst>
                  <a:ext uri="{FF2B5EF4-FFF2-40B4-BE49-F238E27FC236}">
                    <a16:creationId xmlns:a16="http://schemas.microsoft.com/office/drawing/2014/main" id="{F0410102-824B-49B6-8DE2-58AEDF2D79C3}"/>
                  </a:ext>
                </a:extLst>
              </p:cNvPr>
              <p:cNvSpPr>
                <a:spLocks noChangeShapeType="1"/>
              </p:cNvSpPr>
              <p:nvPr userDrawn="1"/>
            </p:nvSpPr>
            <p:spPr bwMode="gray">
              <a:xfrm>
                <a:off x="-319714" y="1143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59" name="Line 254">
                <a:extLst>
                  <a:ext uri="{FF2B5EF4-FFF2-40B4-BE49-F238E27FC236}">
                    <a16:creationId xmlns:a16="http://schemas.microsoft.com/office/drawing/2014/main" id="{4A4A2A15-2B21-4765-BE1E-0F9D7ED5CC31}"/>
                  </a:ext>
                </a:extLst>
              </p:cNvPr>
              <p:cNvSpPr>
                <a:spLocks noChangeShapeType="1"/>
              </p:cNvSpPr>
              <p:nvPr userDrawn="1"/>
            </p:nvSpPr>
            <p:spPr bwMode="gray">
              <a:xfrm>
                <a:off x="-319714" y="3429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0" name="Line 256">
                <a:extLst>
                  <a:ext uri="{FF2B5EF4-FFF2-40B4-BE49-F238E27FC236}">
                    <a16:creationId xmlns:a16="http://schemas.microsoft.com/office/drawing/2014/main" id="{4882F819-9CC4-4170-B7D9-66F2614199FB}"/>
                  </a:ext>
                </a:extLst>
              </p:cNvPr>
              <p:cNvSpPr>
                <a:spLocks noChangeShapeType="1"/>
              </p:cNvSpPr>
              <p:nvPr userDrawn="1"/>
            </p:nvSpPr>
            <p:spPr bwMode="gray">
              <a:xfrm>
                <a:off x="-319714" y="6572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1" name="Line 258">
                <a:extLst>
                  <a:ext uri="{FF2B5EF4-FFF2-40B4-BE49-F238E27FC236}">
                    <a16:creationId xmlns:a16="http://schemas.microsoft.com/office/drawing/2014/main" id="{EA40A8CD-5143-4A7B-A0B3-50F8C9503F1C}"/>
                  </a:ext>
                </a:extLst>
              </p:cNvPr>
              <p:cNvSpPr>
                <a:spLocks noChangeShapeType="1"/>
              </p:cNvSpPr>
              <p:nvPr userDrawn="1"/>
            </p:nvSpPr>
            <p:spPr bwMode="gray">
              <a:xfrm>
                <a:off x="-319714" y="2000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2" name="Line 260">
                <a:extLst>
                  <a:ext uri="{FF2B5EF4-FFF2-40B4-BE49-F238E27FC236}">
                    <a16:creationId xmlns:a16="http://schemas.microsoft.com/office/drawing/2014/main" id="{F71CB355-B0EB-438D-A119-00A4993ACDE7}"/>
                  </a:ext>
                </a:extLst>
              </p:cNvPr>
              <p:cNvSpPr>
                <a:spLocks noChangeShapeType="1"/>
              </p:cNvSpPr>
              <p:nvPr userDrawn="1"/>
            </p:nvSpPr>
            <p:spPr bwMode="gray">
              <a:xfrm>
                <a:off x="-319714" y="4286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3" name="Line 262">
                <a:extLst>
                  <a:ext uri="{FF2B5EF4-FFF2-40B4-BE49-F238E27FC236}">
                    <a16:creationId xmlns:a16="http://schemas.microsoft.com/office/drawing/2014/main" id="{14A4B447-DF58-486C-BB91-1C3FDA53E87F}"/>
                  </a:ext>
                </a:extLst>
              </p:cNvPr>
              <p:cNvSpPr>
                <a:spLocks noChangeShapeType="1"/>
              </p:cNvSpPr>
              <p:nvPr userDrawn="1"/>
            </p:nvSpPr>
            <p:spPr bwMode="gray">
              <a:xfrm>
                <a:off x="-319714" y="5429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4" name="Line 264">
                <a:extLst>
                  <a:ext uri="{FF2B5EF4-FFF2-40B4-BE49-F238E27FC236}">
                    <a16:creationId xmlns:a16="http://schemas.microsoft.com/office/drawing/2014/main" id="{219BB3D5-F6C3-42C1-BDD9-2B748C625FA3}"/>
                  </a:ext>
                </a:extLst>
              </p:cNvPr>
              <p:cNvSpPr>
                <a:spLocks noChangeShapeType="1"/>
              </p:cNvSpPr>
              <p:nvPr userDrawn="1"/>
            </p:nvSpPr>
            <p:spPr bwMode="gray">
              <a:xfrm>
                <a:off x="-319714" y="857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5" name="Line 266">
                <a:extLst>
                  <a:ext uri="{FF2B5EF4-FFF2-40B4-BE49-F238E27FC236}">
                    <a16:creationId xmlns:a16="http://schemas.microsoft.com/office/drawing/2014/main" id="{569D7BF8-D9EE-4412-9D8B-28637A15537E}"/>
                  </a:ext>
                </a:extLst>
              </p:cNvPr>
              <p:cNvSpPr>
                <a:spLocks noChangeShapeType="1"/>
              </p:cNvSpPr>
              <p:nvPr userDrawn="1"/>
            </p:nvSpPr>
            <p:spPr bwMode="gray">
              <a:xfrm>
                <a:off x="-319714" y="314325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6" name="Line 268">
                <a:extLst>
                  <a:ext uri="{FF2B5EF4-FFF2-40B4-BE49-F238E27FC236}">
                    <a16:creationId xmlns:a16="http://schemas.microsoft.com/office/drawing/2014/main" id="{124E4B8B-C23C-4C6B-88F4-E4D6148A983F}"/>
                  </a:ext>
                </a:extLst>
              </p:cNvPr>
              <p:cNvSpPr>
                <a:spLocks noChangeShapeType="1"/>
              </p:cNvSpPr>
              <p:nvPr userDrawn="1"/>
            </p:nvSpPr>
            <p:spPr bwMode="gray">
              <a:xfrm>
                <a:off x="-319714" y="6286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7" name="Line 270">
                <a:extLst>
                  <a:ext uri="{FF2B5EF4-FFF2-40B4-BE49-F238E27FC236}">
                    <a16:creationId xmlns:a16="http://schemas.microsoft.com/office/drawing/2014/main" id="{50A552D0-5BE4-4C00-AE63-0E0E90178254}"/>
                  </a:ext>
                </a:extLst>
              </p:cNvPr>
              <p:cNvSpPr>
                <a:spLocks noChangeShapeType="1"/>
              </p:cNvSpPr>
              <p:nvPr userDrawn="1"/>
            </p:nvSpPr>
            <p:spPr bwMode="gray">
              <a:xfrm>
                <a:off x="-319714" y="1714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8" name="Line 272">
                <a:extLst>
                  <a:ext uri="{FF2B5EF4-FFF2-40B4-BE49-F238E27FC236}">
                    <a16:creationId xmlns:a16="http://schemas.microsoft.com/office/drawing/2014/main" id="{0D255ED6-6E73-4021-AC13-29328BB9E2A4}"/>
                  </a:ext>
                </a:extLst>
              </p:cNvPr>
              <p:cNvSpPr>
                <a:spLocks noChangeShapeType="1"/>
              </p:cNvSpPr>
              <p:nvPr userDrawn="1"/>
            </p:nvSpPr>
            <p:spPr bwMode="gray">
              <a:xfrm>
                <a:off x="-319714" y="4000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69" name="Line 274">
                <a:extLst>
                  <a:ext uri="{FF2B5EF4-FFF2-40B4-BE49-F238E27FC236}">
                    <a16:creationId xmlns:a16="http://schemas.microsoft.com/office/drawing/2014/main" id="{6F9BF373-D964-49B2-8258-E4513DCCC028}"/>
                  </a:ext>
                </a:extLst>
              </p:cNvPr>
              <p:cNvSpPr>
                <a:spLocks noChangeShapeType="1"/>
              </p:cNvSpPr>
              <p:nvPr userDrawn="1"/>
            </p:nvSpPr>
            <p:spPr bwMode="gray">
              <a:xfrm>
                <a:off x="-319714" y="5143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0" name="Line 276">
                <a:extLst>
                  <a:ext uri="{FF2B5EF4-FFF2-40B4-BE49-F238E27FC236}">
                    <a16:creationId xmlns:a16="http://schemas.microsoft.com/office/drawing/2014/main" id="{86477187-E02F-4E66-A775-DC19DCD6EBD3}"/>
                  </a:ext>
                </a:extLst>
              </p:cNvPr>
              <p:cNvSpPr>
                <a:spLocks noChangeShapeType="1"/>
              </p:cNvSpPr>
              <p:nvPr userDrawn="1"/>
            </p:nvSpPr>
            <p:spPr bwMode="gray">
              <a:xfrm>
                <a:off x="-319714" y="571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1" name="Line 278">
                <a:extLst>
                  <a:ext uri="{FF2B5EF4-FFF2-40B4-BE49-F238E27FC236}">
                    <a16:creationId xmlns:a16="http://schemas.microsoft.com/office/drawing/2014/main" id="{472827F0-1091-44E6-AFC4-62B20C419FD3}"/>
                  </a:ext>
                </a:extLst>
              </p:cNvPr>
              <p:cNvSpPr>
                <a:spLocks noChangeShapeType="1"/>
              </p:cNvSpPr>
              <p:nvPr userDrawn="1"/>
            </p:nvSpPr>
            <p:spPr bwMode="gray">
              <a:xfrm>
                <a:off x="-319714" y="28575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2" name="Line 256">
                <a:extLst>
                  <a:ext uri="{FF2B5EF4-FFF2-40B4-BE49-F238E27FC236}">
                    <a16:creationId xmlns:a16="http://schemas.microsoft.com/office/drawing/2014/main" id="{BCA05744-1201-4482-8476-28924479A734}"/>
                  </a:ext>
                </a:extLst>
              </p:cNvPr>
              <p:cNvSpPr>
                <a:spLocks noChangeShapeType="1"/>
              </p:cNvSpPr>
              <p:nvPr userDrawn="1"/>
            </p:nvSpPr>
            <p:spPr bwMode="gray">
              <a:xfrm>
                <a:off x="-319714" y="685800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a:p>
            </p:txBody>
          </p:sp>
          <p:sp>
            <p:nvSpPr>
              <p:cNvPr id="273" name="Line 234">
                <a:extLst>
                  <a:ext uri="{FF2B5EF4-FFF2-40B4-BE49-F238E27FC236}">
                    <a16:creationId xmlns:a16="http://schemas.microsoft.com/office/drawing/2014/main" id="{F85459DB-D9E5-46DA-AEA9-18B327DC319B}"/>
                  </a:ext>
                </a:extLst>
              </p:cNvPr>
              <p:cNvSpPr>
                <a:spLocks noChangeShapeType="1"/>
              </p:cNvSpPr>
              <p:nvPr userDrawn="1"/>
            </p:nvSpPr>
            <p:spPr bwMode="gray">
              <a:xfrm>
                <a:off x="-319714" y="0"/>
                <a:ext cx="240289" cy="0"/>
              </a:xfrm>
              <a:prstGeom prst="line">
                <a:avLst/>
              </a:prstGeom>
              <a:noFill/>
              <a:ln w="635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dirty="0"/>
              </a:p>
            </p:txBody>
          </p:sp>
        </p:grpSp>
      </p:grpSp>
      <p:sp>
        <p:nvSpPr>
          <p:cNvPr id="5" name="Footer Placeholder 4">
            <a:extLst>
              <a:ext uri="{FF2B5EF4-FFF2-40B4-BE49-F238E27FC236}">
                <a16:creationId xmlns:a16="http://schemas.microsoft.com/office/drawing/2014/main" id="{64562BC9-7258-4DEA-9BDE-C079C2C39A42}"/>
              </a:ext>
            </a:extLst>
          </p:cNvPr>
          <p:cNvSpPr>
            <a:spLocks noGrp="1"/>
          </p:cNvSpPr>
          <p:nvPr>
            <p:ph type="ftr" sz="quarter" idx="3"/>
          </p:nvPr>
        </p:nvSpPr>
        <p:spPr bwMode="gray">
          <a:xfrm>
            <a:off x="855030" y="6280563"/>
            <a:ext cx="5097600" cy="577438"/>
          </a:xfrm>
          <a:prstGeom prst="rect">
            <a:avLst/>
          </a:prstGeom>
        </p:spPr>
        <p:txBody>
          <a:bodyPr vert="horz" lIns="0" tIns="0" rIns="0" bIns="0" rtlCol="0" anchor="ctr" anchorCtr="0">
            <a:noAutofit/>
          </a:bodyPr>
          <a:lstStyle>
            <a:lvl1pPr algn="l">
              <a:lnSpc>
                <a:spcPct val="100000"/>
              </a:lnSpc>
              <a:defRPr sz="1000">
                <a:solidFill>
                  <a:schemeClr val="tx2"/>
                </a:solidFill>
              </a:defRPr>
            </a:lvl1pPr>
          </a:lstStyle>
          <a:p>
            <a:r>
              <a:rPr lang="en-GB" dirty="0" err="1"/>
              <a:t>Titel</a:t>
            </a:r>
            <a:r>
              <a:rPr lang="en-GB" dirty="0"/>
              <a:t> van je </a:t>
            </a:r>
            <a:r>
              <a:rPr lang="en-GB" dirty="0" err="1"/>
              <a:t>presentatie</a:t>
            </a:r>
            <a:endParaRPr lang="en-GB" dirty="0"/>
          </a:p>
        </p:txBody>
      </p:sp>
      <p:sp>
        <p:nvSpPr>
          <p:cNvPr id="6" name="Slide Number Placeholder 5">
            <a:extLst>
              <a:ext uri="{FF2B5EF4-FFF2-40B4-BE49-F238E27FC236}">
                <a16:creationId xmlns:a16="http://schemas.microsoft.com/office/drawing/2014/main" id="{60260FDB-B4A5-47A6-9893-5DF35572C43A}"/>
              </a:ext>
            </a:extLst>
          </p:cNvPr>
          <p:cNvSpPr>
            <a:spLocks noGrp="1"/>
          </p:cNvSpPr>
          <p:nvPr>
            <p:ph type="sldNum" sz="quarter" idx="4"/>
          </p:nvPr>
        </p:nvSpPr>
        <p:spPr bwMode="gray">
          <a:xfrm>
            <a:off x="571500" y="6280563"/>
            <a:ext cx="283529" cy="577438"/>
          </a:xfrm>
          <a:prstGeom prst="rect">
            <a:avLst/>
          </a:prstGeom>
        </p:spPr>
        <p:txBody>
          <a:bodyPr vert="horz" lIns="0" tIns="0" rIns="0" bIns="0" rtlCol="0" anchor="ctr" anchorCtr="0">
            <a:noAutofit/>
          </a:bodyPr>
          <a:lstStyle>
            <a:lvl1pPr algn="l">
              <a:lnSpc>
                <a:spcPct val="100000"/>
              </a:lnSpc>
              <a:defRPr sz="1000">
                <a:solidFill>
                  <a:schemeClr val="tx2"/>
                </a:solidFill>
              </a:defRPr>
            </a:lvl1pPr>
          </a:lstStyle>
          <a:p>
            <a:fld id="{EEC0F82C-4994-47DA-8D9B-99D78D224F6D}" type="slidenum">
              <a:rPr lang="en-GB" smtClean="0"/>
              <a:pPr/>
              <a:t>‹nr.›</a:t>
            </a:fld>
            <a:endParaRPr lang="en-GB" dirty="0"/>
          </a:p>
        </p:txBody>
      </p:sp>
      <p:sp>
        <p:nvSpPr>
          <p:cNvPr id="10" name="Content Placeholder 1">
            <a:extLst>
              <a:ext uri="{FF2B5EF4-FFF2-40B4-BE49-F238E27FC236}">
                <a16:creationId xmlns:a16="http://schemas.microsoft.com/office/drawing/2014/main" id="{E918D77D-A7CA-465F-8719-55A97D7510F5}"/>
              </a:ext>
            </a:extLst>
          </p:cNvPr>
          <p:cNvSpPr txBox="1">
            <a:spLocks/>
          </p:cNvSpPr>
          <p:nvPr userDrawn="1"/>
        </p:nvSpPr>
        <p:spPr bwMode="gray">
          <a:xfrm>
            <a:off x="-3163456" y="422"/>
            <a:ext cx="3163455" cy="2342813"/>
          </a:xfrm>
          <a:prstGeom prst="rect">
            <a:avLst/>
          </a:prstGeom>
          <a:noFill/>
        </p:spPr>
        <p:txBody>
          <a:bodyPr vert="horz" lIns="0" tIns="0" rIns="432000" bIns="0" rtlCol="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nl-NL" sz="1100" b="1" dirty="0">
                <a:solidFill>
                  <a:schemeClr val="tx1"/>
                </a:solidFill>
              </a:rPr>
              <a:t>Gebruik de UWV bullets met de button ‘Lijstniveau’.</a:t>
            </a:r>
          </a:p>
          <a:p>
            <a:pPr>
              <a:spcBef>
                <a:spcPts val="0"/>
              </a:spcBef>
            </a:pPr>
            <a:endParaRPr lang="nl-NL" sz="1100" b="1" dirty="0">
              <a:solidFill>
                <a:schemeClr val="tx1"/>
              </a:solidFill>
            </a:endParaRPr>
          </a:p>
          <a:p>
            <a:pPr marL="171450" lvl="0" indent="-171450">
              <a:spcBef>
                <a:spcPts val="0"/>
              </a:spcBef>
              <a:buFont typeface="Arial" panose="020B0604020202020204" pitchFamily="34" charset="0"/>
              <a:buChar char="•"/>
            </a:pPr>
            <a:r>
              <a:rPr lang="nl-NL" sz="1100" dirty="0">
                <a:solidFill>
                  <a:schemeClr val="tx1"/>
                </a:solidFill>
              </a:rPr>
              <a:t>Niveau 1: tekst zonder bullet</a:t>
            </a:r>
          </a:p>
          <a:p>
            <a:pPr marL="171450" lvl="0" indent="-171450">
              <a:spcBef>
                <a:spcPts val="0"/>
              </a:spcBef>
              <a:buFont typeface="Arial" panose="020B0604020202020204" pitchFamily="34" charset="0"/>
              <a:buChar char="•"/>
            </a:pPr>
            <a:r>
              <a:rPr lang="nl-NL" sz="1100" dirty="0">
                <a:solidFill>
                  <a:schemeClr val="tx1"/>
                </a:solidFill>
              </a:rPr>
              <a:t>Niveau 2 t/m 5: tekst met bullets</a:t>
            </a:r>
          </a:p>
          <a:p>
            <a:pPr marL="171450" lvl="0" indent="-171450">
              <a:spcBef>
                <a:spcPts val="0"/>
              </a:spcBef>
              <a:buFont typeface="Arial" panose="020B0604020202020204" pitchFamily="34" charset="0"/>
              <a:buChar char="•"/>
            </a:pPr>
            <a:endParaRPr lang="nl-NL" sz="1100" dirty="0">
              <a:solidFill>
                <a:schemeClr val="tx1"/>
              </a:solidFill>
            </a:endParaRPr>
          </a:p>
          <a:p>
            <a:pPr lvl="0">
              <a:spcBef>
                <a:spcPts val="0"/>
              </a:spcBef>
            </a:pPr>
            <a:r>
              <a:rPr lang="nl-NL" sz="1100" dirty="0">
                <a:solidFill>
                  <a:schemeClr val="tx1"/>
                </a:solidFill>
              </a:rPr>
              <a:t>Typ je tekst op de eerste tekstregel. Vergeet nu de standaard button voor bullets (rode kruis). </a:t>
            </a:r>
          </a:p>
          <a:p>
            <a:pPr lvl="0">
              <a:spcBef>
                <a:spcPts val="0"/>
              </a:spcBef>
            </a:pPr>
            <a:r>
              <a:rPr lang="nl-NL" sz="1100" dirty="0">
                <a:solidFill>
                  <a:schemeClr val="tx1"/>
                </a:solidFill>
              </a:rPr>
              <a:t>Klik op het pijltje naar links en je verlaagt het tekstniveau. Klik op het pijltje naar rechts en je verhoogt het tekstniveau. </a:t>
            </a:r>
          </a:p>
          <a:p>
            <a:pPr>
              <a:spcBef>
                <a:spcPts val="0"/>
              </a:spcBef>
            </a:pPr>
            <a:endParaRPr lang="nl-NL" sz="1200" dirty="0">
              <a:solidFill>
                <a:schemeClr val="tx1"/>
              </a:solidFill>
            </a:endParaRPr>
          </a:p>
        </p:txBody>
      </p:sp>
      <p:pic>
        <p:nvPicPr>
          <p:cNvPr id="11" name="Afbeelding 25">
            <a:extLst>
              <a:ext uri="{FF2B5EF4-FFF2-40B4-BE49-F238E27FC236}">
                <a16:creationId xmlns:a16="http://schemas.microsoft.com/office/drawing/2014/main" id="{10D60BFC-7F31-4367-9DFC-324A637126FF}"/>
              </a:ext>
            </a:extLst>
          </p:cNvPr>
          <p:cNvPicPr>
            <a:picLocks/>
          </p:cNvPicPr>
          <p:nvPr userDrawn="1"/>
        </p:nvPicPr>
        <p:blipFill rotWithShape="1">
          <a:blip r:embed="rId19"/>
          <a:srcRect l="15744" t="27663" r="17943" b="39396"/>
          <a:stretch/>
        </p:blipFill>
        <p:spPr bwMode="gray">
          <a:xfrm>
            <a:off x="-3163455" y="2278596"/>
            <a:ext cx="2686285" cy="750607"/>
          </a:xfrm>
          <a:prstGeom prst="rect">
            <a:avLst/>
          </a:prstGeom>
          <a:noFill/>
          <a:ln>
            <a:noFill/>
          </a:ln>
          <a:extLst>
            <a:ext uri="{53640926-AAD7-44D8-BBD7-CCE9431645EC}">
              <a14:shadowObscured xmlns:a14="http://schemas.microsoft.com/office/drawing/2010/main"/>
            </a:ext>
          </a:extLst>
        </p:spPr>
      </p:pic>
      <p:sp>
        <p:nvSpPr>
          <p:cNvPr id="7" name="Text Placeholder 6">
            <a:extLst>
              <a:ext uri="{FF2B5EF4-FFF2-40B4-BE49-F238E27FC236}">
                <a16:creationId xmlns:a16="http://schemas.microsoft.com/office/drawing/2014/main" id="{4633B522-924E-4097-8F7C-82F110CF9209}"/>
              </a:ext>
            </a:extLst>
          </p:cNvPr>
          <p:cNvSpPr>
            <a:spLocks noGrp="1"/>
          </p:cNvSpPr>
          <p:nvPr userDrawn="1">
            <p:ph type="body" idx="1"/>
          </p:nvPr>
        </p:nvSpPr>
        <p:spPr bwMode="gray">
          <a:xfrm>
            <a:off x="571500" y="1531538"/>
            <a:ext cx="11049000" cy="4566064"/>
          </a:xfrm>
          <a:prstGeom prst="rect">
            <a:avLst/>
          </a:prstGeom>
        </p:spPr>
        <p:txBody>
          <a:bodyPr vert="horz" lIns="0" tIns="0" rIns="0" bIns="0" rtlCol="0">
            <a:noAutofit/>
          </a:bodyPr>
          <a:lstStyle/>
          <a:p>
            <a:pPr lvl="0"/>
            <a:r>
              <a:rPr lang="nl-NL" noProof="0" dirty="0"/>
              <a:t>Niveau 1</a:t>
            </a:r>
          </a:p>
          <a:p>
            <a:pPr lvl="1"/>
            <a:r>
              <a:rPr lang="nl-NL" noProof="0" dirty="0"/>
              <a:t>Niveau 2</a:t>
            </a:r>
          </a:p>
          <a:p>
            <a:pPr lvl="2"/>
            <a:r>
              <a:rPr lang="nl-NL" noProof="0" dirty="0"/>
              <a:t>Niveau 3</a:t>
            </a:r>
          </a:p>
          <a:p>
            <a:pPr lvl="3"/>
            <a:r>
              <a:rPr lang="nl-NL" noProof="0" dirty="0"/>
              <a:t>Niveau 4</a:t>
            </a:r>
          </a:p>
          <a:p>
            <a:pPr lvl="4"/>
            <a:r>
              <a:rPr lang="nl-NL" noProof="0" dirty="0"/>
              <a:t>Niveau 5</a:t>
            </a:r>
          </a:p>
          <a:p>
            <a:pPr lvl="5"/>
            <a:r>
              <a:rPr lang="nl-NL" noProof="0" dirty="0"/>
              <a:t>Niveau 6</a:t>
            </a:r>
          </a:p>
          <a:p>
            <a:pPr lvl="6"/>
            <a:r>
              <a:rPr lang="nl-NL" noProof="0" dirty="0"/>
              <a:t>Niveau 7</a:t>
            </a:r>
          </a:p>
          <a:p>
            <a:pPr lvl="7"/>
            <a:r>
              <a:rPr lang="nl-NL" noProof="0" dirty="0"/>
              <a:t>Niveau 8</a:t>
            </a:r>
          </a:p>
          <a:p>
            <a:pPr lvl="8"/>
            <a:r>
              <a:rPr lang="nl-NL" noProof="0" dirty="0"/>
              <a:t>Niveau 9</a:t>
            </a:r>
          </a:p>
        </p:txBody>
      </p:sp>
      <p:sp>
        <p:nvSpPr>
          <p:cNvPr id="12" name="Title Placeholder 11">
            <a:extLst>
              <a:ext uri="{FF2B5EF4-FFF2-40B4-BE49-F238E27FC236}">
                <a16:creationId xmlns:a16="http://schemas.microsoft.com/office/drawing/2014/main" id="{150BF419-8B74-4D04-B0E8-49FE4CC683C8}"/>
              </a:ext>
            </a:extLst>
          </p:cNvPr>
          <p:cNvSpPr>
            <a:spLocks noGrp="1"/>
          </p:cNvSpPr>
          <p:nvPr userDrawn="1">
            <p:ph type="title"/>
          </p:nvPr>
        </p:nvSpPr>
        <p:spPr bwMode="gray">
          <a:xfrm>
            <a:off x="571500" y="285752"/>
            <a:ext cx="11049000" cy="1238248"/>
          </a:xfrm>
          <a:prstGeom prst="rect">
            <a:avLst/>
          </a:prstGeom>
        </p:spPr>
        <p:txBody>
          <a:bodyPr vert="horz" lIns="0" tIns="0" rIns="0" bIns="0" rtlCol="0" anchor="t" anchorCtr="0">
            <a:noAutofit/>
          </a:bodyPr>
          <a:lstStyle/>
          <a:p>
            <a:r>
              <a:rPr lang="nl-NL" dirty="0"/>
              <a:t>Klik om de titel aan te passen</a:t>
            </a:r>
            <a:endParaRPr lang="nl-NL" noProof="0" dirty="0"/>
          </a:p>
        </p:txBody>
      </p:sp>
      <p:sp>
        <p:nvSpPr>
          <p:cNvPr id="157" name="Text Placeholder 3">
            <a:extLst>
              <a:ext uri="{FF2B5EF4-FFF2-40B4-BE49-F238E27FC236}">
                <a16:creationId xmlns:a16="http://schemas.microsoft.com/office/drawing/2014/main" id="{1654D9CB-7204-4471-AF30-3FA9695FC877}"/>
              </a:ext>
            </a:extLst>
          </p:cNvPr>
          <p:cNvSpPr txBox="1">
            <a:spLocks/>
          </p:cNvSpPr>
          <p:nvPr userDrawn="1"/>
        </p:nvSpPr>
        <p:spPr bwMode="gray">
          <a:xfrm>
            <a:off x="11047668" y="6285600"/>
            <a:ext cx="572400" cy="572400"/>
          </a:xfrm>
          <a:prstGeom prst="rect">
            <a:avLst/>
          </a:prstGeom>
          <a:blipFill>
            <a:blip r:embed="rId20"/>
            <a:stretch>
              <a:fillRect/>
            </a:stretch>
          </a:blipFill>
        </p:spPr>
        <p:txBody>
          <a:bodyPr/>
          <a:lstStyle>
            <a:lvl1pPr marL="0" indent="0" algn="l" defTabSz="914400" rtl="0" eaLnBrk="1" latinLnBrk="0" hangingPunct="1">
              <a:lnSpc>
                <a:spcPct val="110000"/>
              </a:lnSpc>
              <a:spcBef>
                <a:spcPts val="0"/>
              </a:spcBef>
              <a:spcAft>
                <a:spcPts val="300"/>
              </a:spcAft>
              <a:buClr>
                <a:schemeClr val="tx2"/>
              </a:buClr>
              <a:buFont typeface="Arial" panose="020B0604020202020204" pitchFamily="34" charset="0"/>
              <a:buNone/>
              <a:defRPr lang="nl-NL" sz="12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2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a:t>    </a:t>
            </a:r>
          </a:p>
        </p:txBody>
      </p:sp>
    </p:spTree>
    <p:extLst>
      <p:ext uri="{BB962C8B-B14F-4D97-AF65-F5344CB8AC3E}">
        <p14:creationId xmlns:p14="http://schemas.microsoft.com/office/powerpoint/2010/main" val="3319391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hf hdr="0" dt="0"/>
  <p:txStyles>
    <p:titleStyle>
      <a:lvl1pPr algn="l" defTabSz="914400" rtl="0" eaLnBrk="1" latinLnBrk="0" hangingPunct="1">
        <a:lnSpc>
          <a:spcPct val="100000"/>
        </a:lnSpc>
        <a:spcBef>
          <a:spcPct val="0"/>
        </a:spcBef>
        <a:buNone/>
        <a:defRPr sz="2400" b="1" kern="1200">
          <a:solidFill>
            <a:schemeClr val="tx2"/>
          </a:solidFill>
          <a:latin typeface="+mj-lt"/>
          <a:ea typeface="+mj-ea"/>
          <a:cs typeface="+mj-cs"/>
        </a:defRPr>
      </a:lvl1pPr>
    </p:titleStyle>
    <p:bodyStyle>
      <a:lvl1pPr marL="1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2000" kern="1200" dirty="0">
          <a:solidFill>
            <a:schemeClr val="tx1"/>
          </a:solidFill>
          <a:latin typeface="+mn-lt"/>
          <a:ea typeface="+mn-ea"/>
          <a:cs typeface="+mn-cs"/>
        </a:defRPr>
      </a:lvl1pPr>
      <a:lvl2pPr marL="36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2000" kern="1200" dirty="0">
          <a:solidFill>
            <a:schemeClr val="tx1"/>
          </a:solidFill>
          <a:latin typeface="+mn-lt"/>
          <a:ea typeface="+mn-ea"/>
          <a:cs typeface="+mn-cs"/>
        </a:defRPr>
      </a:lvl2pPr>
      <a:lvl3pPr marL="5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800" kern="1200" dirty="0">
          <a:solidFill>
            <a:schemeClr val="tx1"/>
          </a:solidFill>
          <a:latin typeface="+mn-lt"/>
          <a:ea typeface="+mn-ea"/>
          <a:cs typeface="+mn-cs"/>
        </a:defRPr>
      </a:lvl3pPr>
      <a:lvl4pPr marL="72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800" kern="1200">
          <a:solidFill>
            <a:schemeClr val="tx1"/>
          </a:solidFill>
          <a:latin typeface="+mn-lt"/>
          <a:ea typeface="+mn-ea"/>
          <a:cs typeface="+mn-cs"/>
        </a:defRPr>
      </a:lvl4pPr>
      <a:lvl5pPr marL="90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5pPr>
      <a:lvl6pPr marL="108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lang="nl-NL" sz="1600" kern="1200" dirty="0">
          <a:solidFill>
            <a:schemeClr val="tx1"/>
          </a:solidFill>
          <a:latin typeface="+mn-lt"/>
          <a:ea typeface="+mn-ea"/>
          <a:cs typeface="+mn-cs"/>
        </a:defRPr>
      </a:lvl6pPr>
      <a:lvl7pPr marL="1257300" marR="0" indent="-179388" algn="l" defTabSz="914400" rtl="0" eaLnBrk="1" fontAlgn="auto" latinLnBrk="0" hangingPunct="1">
        <a:lnSpc>
          <a:spcPct val="110000"/>
        </a:lnSpc>
        <a:spcBef>
          <a:spcPts val="0"/>
        </a:spcBef>
        <a:spcAft>
          <a:spcPts val="300"/>
        </a:spcAft>
        <a:buClr>
          <a:schemeClr val="tx2"/>
        </a:buClr>
        <a:buSzTx/>
        <a:buFont typeface="Arial" panose="020B0604020202020204" pitchFamily="34" charset="0"/>
        <a:buChar char="–"/>
        <a:tabLst/>
        <a:defRPr sz="1400" kern="1200">
          <a:solidFill>
            <a:schemeClr val="tx1"/>
          </a:solidFill>
          <a:latin typeface="+mn-lt"/>
          <a:ea typeface="+mn-ea"/>
          <a:cs typeface="+mn-cs"/>
        </a:defRPr>
      </a:lvl7pPr>
      <a:lvl8pPr marL="1440000" indent="-180000"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1619250" indent="-179388" algn="l" defTabSz="914400" rtl="0" eaLnBrk="1" latinLnBrk="0" hangingPunct="1">
        <a:lnSpc>
          <a:spcPct val="11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0">
          <p15:clr>
            <a:srgbClr val="F26B43"/>
          </p15:clr>
        </p15:guide>
        <p15:guide id="2" pos="7320">
          <p15:clr>
            <a:srgbClr val="F26B43"/>
          </p15:clr>
        </p15:guide>
        <p15:guide id="3" orient="horz" pos="4140">
          <p15:clr>
            <a:srgbClr val="F26B43"/>
          </p15:clr>
        </p15:guide>
        <p15:guide id="4" orient="horz" pos="180">
          <p15:clr>
            <a:srgbClr val="F26B43"/>
          </p15:clr>
        </p15:guide>
        <p15:guide id="5" pos="7142">
          <p15:clr>
            <a:srgbClr val="F26B43"/>
          </p15:clr>
        </p15:guide>
        <p15:guide id="6" orient="horz" pos="960">
          <p15:clr>
            <a:srgbClr val="F26B43"/>
          </p15:clr>
        </p15:guide>
        <p15:guide id="7" orient="horz" pos="3846">
          <p15:clr>
            <a:srgbClr val="F26B43"/>
          </p15:clr>
        </p15:guide>
        <p15:guide id="8" pos="6606">
          <p15:clr>
            <a:srgbClr val="F26B43"/>
          </p15:clr>
        </p15:guide>
        <p15:guide id="9" orient="horz" pos="3780">
          <p15:clr>
            <a:srgbClr val="F26B43"/>
          </p15:clr>
        </p15:guide>
        <p15:guide id="10" pos="3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8" Type="http://schemas.openxmlformats.org/officeDocument/2006/relationships/hyperlink" Target="https://communicatieportaal.uwv.nl/modules/product/mediabank/default/?ItemId=3219" TargetMode="External"/><Relationship Id="rId3" Type="http://schemas.openxmlformats.org/officeDocument/2006/relationships/slideLayout" Target="../slideLayouts/slideLayout15.xml"/><Relationship Id="rId7" Type="http://schemas.openxmlformats.org/officeDocument/2006/relationships/image" Target="../media/image35.jpeg"/><Relationship Id="rId2" Type="http://schemas.openxmlformats.org/officeDocument/2006/relationships/tags" Target="../tags/tag7.xml"/><Relationship Id="rId1" Type="http://schemas.openxmlformats.org/officeDocument/2006/relationships/vmlDrawing" Target="../drawings/vmlDrawing7.vml"/><Relationship Id="rId6" Type="http://schemas.openxmlformats.org/officeDocument/2006/relationships/image" Target="../media/image34.emf"/><Relationship Id="rId5" Type="http://schemas.openxmlformats.org/officeDocument/2006/relationships/oleObject" Target="../embeddings/oleObject7.bin"/><Relationship Id="rId4" Type="http://schemas.openxmlformats.org/officeDocument/2006/relationships/notesSlide" Target="../notesSlides/notesSlide5.xml"/><Relationship Id="rId9"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5.xml"/><Relationship Id="rId7" Type="http://schemas.openxmlformats.org/officeDocument/2006/relationships/image" Target="../media/image7.jpe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8" Type="http://schemas.openxmlformats.org/officeDocument/2006/relationships/image" Target="../media/image85.svg"/><Relationship Id="rId13" Type="http://schemas.openxmlformats.org/officeDocument/2006/relationships/image" Target="../media/image11.png"/><Relationship Id="rId18" Type="http://schemas.openxmlformats.org/officeDocument/2006/relationships/image" Target="../media/image91.svg"/><Relationship Id="rId3" Type="http://schemas.openxmlformats.org/officeDocument/2006/relationships/slideLayout" Target="../slideLayouts/slideLayout47.xml"/><Relationship Id="rId12" Type="http://schemas.openxmlformats.org/officeDocument/2006/relationships/image" Target="../media/image38.svg"/><Relationship Id="rId17" Type="http://schemas.openxmlformats.org/officeDocument/2006/relationships/image" Target="../media/image13.png"/><Relationship Id="rId2" Type="http://schemas.openxmlformats.org/officeDocument/2006/relationships/tags" Target="../tags/tag3.xml"/><Relationship Id="rId16" Type="http://schemas.openxmlformats.org/officeDocument/2006/relationships/image" Target="../media/image89.svg"/><Relationship Id="rId1" Type="http://schemas.openxmlformats.org/officeDocument/2006/relationships/vmlDrawing" Target="../drawings/vmlDrawing3.vml"/><Relationship Id="rId6" Type="http://schemas.openxmlformats.org/officeDocument/2006/relationships/image" Target="../media/image8.png"/><Relationship Id="rId11" Type="http://schemas.openxmlformats.org/officeDocument/2006/relationships/image" Target="../media/image10.png"/><Relationship Id="rId5" Type="http://schemas.openxmlformats.org/officeDocument/2006/relationships/image" Target="../media/image5.emf"/><Relationship Id="rId15" Type="http://schemas.openxmlformats.org/officeDocument/2006/relationships/image" Target="../media/image12.png"/><Relationship Id="rId10" Type="http://schemas.openxmlformats.org/officeDocument/2006/relationships/image" Target="../media/image87.svg"/><Relationship Id="rId19" Type="http://schemas.openxmlformats.org/officeDocument/2006/relationships/image" Target="../media/image14.png"/><Relationship Id="rId4" Type="http://schemas.openxmlformats.org/officeDocument/2006/relationships/oleObject" Target="../embeddings/oleObject3.bin"/><Relationship Id="rId9" Type="http://schemas.openxmlformats.org/officeDocument/2006/relationships/image" Target="../media/image9.png"/><Relationship Id="rId14" Type="http://schemas.openxmlformats.org/officeDocument/2006/relationships/image" Target="../media/image50.sv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3.xml"/><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image" Target="../media/image5.emf"/><Relationship Id="rId5" Type="http://schemas.openxmlformats.org/officeDocument/2006/relationships/oleObject" Target="../embeddings/oleObject4.bin"/><Relationship Id="rId4"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0.xml"/><Relationship Id="rId6" Type="http://schemas.openxmlformats.org/officeDocument/2006/relationships/image" Target="../media/image14.png"/><Relationship Id="rId5" Type="http://schemas.openxmlformats.org/officeDocument/2006/relationships/image" Target="../media/image17.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Layout" Target="../slideLayouts/slideLayout46.xml"/><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5.emf"/><Relationship Id="rId10" Type="http://schemas.openxmlformats.org/officeDocument/2006/relationships/image" Target="../media/image22.png"/><Relationship Id="rId4" Type="http://schemas.openxmlformats.org/officeDocument/2006/relationships/oleObject" Target="../embeddings/oleObject5.bin"/><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3.xml"/><Relationship Id="rId2" Type="http://schemas.openxmlformats.org/officeDocument/2006/relationships/tags" Target="../tags/tag6.xml"/><Relationship Id="rId1" Type="http://schemas.openxmlformats.org/officeDocument/2006/relationships/vmlDrawing" Target="../drawings/vmlDrawing6.vml"/><Relationship Id="rId6" Type="http://schemas.openxmlformats.org/officeDocument/2006/relationships/image" Target="../media/image26.png"/><Relationship Id="rId5" Type="http://schemas.openxmlformats.org/officeDocument/2006/relationships/image" Target="../media/image25.emf"/><Relationship Id="rId4"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a:extLst>
              <a:ext uri="{FF2B5EF4-FFF2-40B4-BE49-F238E27FC236}">
                <a16:creationId xmlns:a16="http://schemas.microsoft.com/office/drawing/2014/main" id="{4AE637AF-A753-4B7E-8C29-9C8244CE82C1}"/>
              </a:ext>
            </a:extLst>
          </p:cNvPr>
          <p:cNvPicPr>
            <a:picLocks noGrp="1" noChangeAspect="1"/>
          </p:cNvPicPr>
          <p:nvPr>
            <p:ph type="pic" sz="quarter" idx="14"/>
          </p:nvPr>
        </p:nvPicPr>
        <p:blipFill>
          <a:blip r:embed="rId2" cstate="email">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E05DC41A-E8FA-4007-8FBB-4EEF7D595CB8}"/>
              </a:ext>
            </a:extLst>
          </p:cNvPr>
          <p:cNvSpPr>
            <a:spLocks noGrp="1"/>
          </p:cNvSpPr>
          <p:nvPr>
            <p:ph type="ctrTitle"/>
          </p:nvPr>
        </p:nvSpPr>
        <p:spPr>
          <a:xfrm>
            <a:off x="283534" y="4097515"/>
            <a:ext cx="9399831" cy="1450716"/>
          </a:xfrm>
        </p:spPr>
        <p:txBody>
          <a:bodyPr/>
          <a:lstStyle/>
          <a:p>
            <a:r>
              <a:rPr lang="nl-NL" dirty="0" smtClean="0"/>
              <a:t>Modernisering TWV en het</a:t>
            </a:r>
            <a:br>
              <a:rPr lang="nl-NL" dirty="0" smtClean="0"/>
            </a:br>
            <a:r>
              <a:rPr lang="nl-NL" dirty="0" smtClean="0"/>
              <a:t>Dienstverleningsconcept</a:t>
            </a:r>
            <a:endParaRPr lang="nl-NL" dirty="0"/>
          </a:p>
        </p:txBody>
      </p:sp>
      <p:sp>
        <p:nvSpPr>
          <p:cNvPr id="4" name="Text Placeholder 3">
            <a:extLst>
              <a:ext uri="{FF2B5EF4-FFF2-40B4-BE49-F238E27FC236}">
                <a16:creationId xmlns:a16="http://schemas.microsoft.com/office/drawing/2014/main" id="{9F0D4D0F-DD1E-4940-9472-709C959A3AD3}"/>
              </a:ext>
            </a:extLst>
          </p:cNvPr>
          <p:cNvSpPr>
            <a:spLocks noGrp="1"/>
          </p:cNvSpPr>
          <p:nvPr>
            <p:ph type="body" sz="quarter" idx="10"/>
          </p:nvPr>
        </p:nvSpPr>
        <p:spPr/>
        <p:txBody>
          <a:bodyPr/>
          <a:lstStyle/>
          <a:p>
            <a:r>
              <a:rPr lang="nl-NL" dirty="0" smtClean="0"/>
              <a:t>Maud van Gerwen en Wendy de Jong</a:t>
            </a:r>
            <a:endParaRPr lang="nl-NL" dirty="0"/>
          </a:p>
        </p:txBody>
      </p:sp>
    </p:spTree>
    <p:extLst>
      <p:ext uri="{BB962C8B-B14F-4D97-AF65-F5344CB8AC3E}">
        <p14:creationId xmlns:p14="http://schemas.microsoft.com/office/powerpoint/2010/main" val="3112145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sz="quarter" idx="14"/>
          </p:nvPr>
        </p:nvSpPr>
        <p:spPr>
          <a:xfrm>
            <a:off x="571500" y="1130985"/>
            <a:ext cx="11048400" cy="5566377"/>
          </a:xfrm>
        </p:spPr>
        <p:txBody>
          <a:bodyPr/>
          <a:lstStyle/>
          <a:p>
            <a:r>
              <a:rPr lang="nl-NL" dirty="0"/>
              <a:t>Wat doet K&amp;S DD?</a:t>
            </a:r>
          </a:p>
          <a:p>
            <a:pPr lvl="3"/>
            <a:r>
              <a:rPr lang="nl-NL" dirty="0"/>
              <a:t>Het realiseren van de </a:t>
            </a:r>
            <a:r>
              <a:rPr lang="nl-NL" dirty="0" smtClean="0"/>
              <a:t>dienstverlening </a:t>
            </a:r>
            <a:r>
              <a:rPr lang="nl-NL" dirty="0"/>
              <a:t>met het dienstverleningsconcept als basisprincipes. </a:t>
            </a:r>
            <a:r>
              <a:rPr lang="nl-NL" i="1" dirty="0"/>
              <a:t>Waar ligt de behoefte van de klant, hoe geven we de nieuwe diensten vorm, hoe bereiken we de doelgroep</a:t>
            </a:r>
            <a:r>
              <a:rPr lang="nl-NL" i="1" dirty="0" smtClean="0"/>
              <a:t>?</a:t>
            </a:r>
            <a:br>
              <a:rPr lang="nl-NL" i="1" dirty="0" smtClean="0"/>
            </a:br>
            <a:endParaRPr lang="nl-NL" dirty="0" smtClean="0"/>
          </a:p>
          <a:p>
            <a:r>
              <a:rPr lang="nl-NL" dirty="0" smtClean="0"/>
              <a:t>Hoe gaat zo’n project van start?</a:t>
            </a:r>
          </a:p>
          <a:p>
            <a:pPr lvl="3"/>
            <a:r>
              <a:rPr lang="nl-NL" dirty="0" smtClean="0"/>
              <a:t>IST-situatie		Klantreis, webanalyses, designsprint, gebruikerstest</a:t>
            </a:r>
          </a:p>
          <a:p>
            <a:pPr lvl="3"/>
            <a:r>
              <a:rPr lang="nl-NL" dirty="0" smtClean="0"/>
              <a:t>SOLL-situatie</a:t>
            </a:r>
            <a:br>
              <a:rPr lang="nl-NL" dirty="0" smtClean="0"/>
            </a:br>
            <a:endParaRPr lang="nl-NL" dirty="0" smtClean="0"/>
          </a:p>
          <a:p>
            <a:r>
              <a:rPr lang="nl-NL" dirty="0" smtClean="0"/>
              <a:t>Wat wordt er uiteindelijk opgeleverd vanuit K&amp;S (eindproducten)?</a:t>
            </a:r>
          </a:p>
          <a:p>
            <a:pPr lvl="7">
              <a:buFont typeface="Wingdings" panose="05000000000000000000" pitchFamily="2" charset="2"/>
              <a:buChar char="q"/>
            </a:pPr>
            <a:r>
              <a:rPr lang="nl-NL" dirty="0" smtClean="0"/>
              <a:t>Nieuwe webpagina</a:t>
            </a:r>
          </a:p>
          <a:p>
            <a:pPr lvl="7">
              <a:buFont typeface="Wingdings" panose="05000000000000000000" pitchFamily="2" charset="2"/>
              <a:buChar char="q"/>
            </a:pPr>
            <a:r>
              <a:rPr lang="nl-NL" dirty="0" smtClean="0"/>
              <a:t>Keuzehulp</a:t>
            </a:r>
          </a:p>
          <a:p>
            <a:pPr lvl="7">
              <a:buFont typeface="Wingdings" panose="05000000000000000000" pitchFamily="2" charset="2"/>
              <a:buChar char="q"/>
            </a:pPr>
            <a:r>
              <a:rPr lang="nl-NL" dirty="0" smtClean="0"/>
              <a:t>Nieuw aanvraagformulier</a:t>
            </a:r>
          </a:p>
          <a:p>
            <a:pPr lvl="7">
              <a:buFont typeface="Wingdings" panose="05000000000000000000" pitchFamily="2" charset="2"/>
              <a:buChar char="q"/>
            </a:pPr>
            <a:r>
              <a:rPr lang="nl-NL" dirty="0" smtClean="0"/>
              <a:t>Ge-update belscripts voor het KCC</a:t>
            </a:r>
          </a:p>
          <a:p>
            <a:pPr lvl="7">
              <a:buFont typeface="Wingdings" panose="05000000000000000000" pitchFamily="2" charset="2"/>
              <a:buChar char="q"/>
            </a:pPr>
            <a:r>
              <a:rPr lang="nl-NL" dirty="0" smtClean="0"/>
              <a:t>Digitale communicatie via het Werkgeversportaal</a:t>
            </a:r>
          </a:p>
          <a:p>
            <a:pPr lvl="7">
              <a:buFont typeface="Wingdings" panose="05000000000000000000" pitchFamily="2" charset="2"/>
              <a:buChar char="q"/>
            </a:pPr>
            <a:r>
              <a:rPr lang="nl-NL" dirty="0" smtClean="0"/>
              <a:t>Datarapporten (klantfeedback)</a:t>
            </a:r>
          </a:p>
          <a:p>
            <a:pPr lvl="7">
              <a:buFont typeface="Wingdings" panose="05000000000000000000" pitchFamily="2" charset="2"/>
              <a:buChar char="q"/>
            </a:pPr>
            <a:r>
              <a:rPr lang="nl-NL" dirty="0" smtClean="0"/>
              <a:t>Nieuwsberichten</a:t>
            </a:r>
          </a:p>
          <a:p>
            <a:pPr lvl="7">
              <a:buFont typeface="Wingdings" panose="05000000000000000000" pitchFamily="2" charset="2"/>
              <a:buChar char="q"/>
            </a:pPr>
            <a:r>
              <a:rPr lang="nl-NL" dirty="0" err="1" smtClean="0"/>
              <a:t>Mailings</a:t>
            </a:r>
            <a:endParaRPr lang="nl-NL" dirty="0" smtClean="0"/>
          </a:p>
          <a:p>
            <a:pPr lvl="7">
              <a:buFont typeface="Wingdings" panose="05000000000000000000" pitchFamily="2" charset="2"/>
              <a:buChar char="q"/>
            </a:pPr>
            <a:endParaRPr lang="nl-NL" dirty="0" smtClean="0"/>
          </a:p>
          <a:p>
            <a:pPr lvl="7">
              <a:buFont typeface="Wingdings" panose="05000000000000000000" pitchFamily="2" charset="2"/>
              <a:buChar char="q"/>
            </a:pPr>
            <a:endParaRPr lang="nl-NL" dirty="0" smtClean="0"/>
          </a:p>
          <a:p>
            <a:pPr lvl="7">
              <a:buFont typeface="Wingdings" panose="05000000000000000000" pitchFamily="2" charset="2"/>
              <a:buChar char="q"/>
            </a:pPr>
            <a:endParaRPr lang="nl-NL" dirty="0" smtClean="0"/>
          </a:p>
          <a:p>
            <a:pPr lvl="7">
              <a:buFont typeface="Wingdings" panose="05000000000000000000" pitchFamily="2" charset="2"/>
              <a:buChar char="q"/>
            </a:pPr>
            <a:endParaRPr lang="nl-NL" dirty="0"/>
          </a:p>
        </p:txBody>
      </p:sp>
      <p:sp>
        <p:nvSpPr>
          <p:cNvPr id="3" name="Tijdelijke aanduiding voor voettekst 2"/>
          <p:cNvSpPr>
            <a:spLocks noGrp="1"/>
          </p:cNvSpPr>
          <p:nvPr>
            <p:ph type="ftr" sz="quarter" idx="15"/>
          </p:nvPr>
        </p:nvSpPr>
        <p:spPr>
          <a:xfrm>
            <a:off x="855030" y="6697361"/>
            <a:ext cx="5002073" cy="160639"/>
          </a:xfrm>
        </p:spPr>
        <p:txBody>
          <a:bodyPr/>
          <a:lstStyle/>
          <a:p>
            <a:r>
              <a:rPr lang="en-GB" dirty="0" err="1" smtClean="0"/>
              <a:t>Titel</a:t>
            </a:r>
            <a:r>
              <a:rPr lang="en-GB" dirty="0" smtClean="0"/>
              <a:t> van je </a:t>
            </a:r>
            <a:r>
              <a:rPr lang="en-GB" dirty="0" err="1" smtClean="0"/>
              <a:t>presentatie</a:t>
            </a:r>
            <a:endParaRPr lang="en-GB" dirty="0"/>
          </a:p>
        </p:txBody>
      </p:sp>
      <p:sp>
        <p:nvSpPr>
          <p:cNvPr id="4" name="Tijdelijke aanduiding voor dianummer 3"/>
          <p:cNvSpPr>
            <a:spLocks noGrp="1"/>
          </p:cNvSpPr>
          <p:nvPr>
            <p:ph type="sldNum" sz="quarter" idx="16"/>
          </p:nvPr>
        </p:nvSpPr>
        <p:spPr/>
        <p:txBody>
          <a:bodyPr/>
          <a:lstStyle/>
          <a:p>
            <a:fld id="{EEC0F82C-4994-47DA-8D9B-99D78D224F6D}" type="slidenum">
              <a:rPr lang="en-GB" smtClean="0"/>
              <a:pPr/>
              <a:t>10</a:t>
            </a:fld>
            <a:endParaRPr lang="en-GB" dirty="0"/>
          </a:p>
        </p:txBody>
      </p:sp>
      <p:sp>
        <p:nvSpPr>
          <p:cNvPr id="5" name="Titel 4"/>
          <p:cNvSpPr>
            <a:spLocks noGrp="1"/>
          </p:cNvSpPr>
          <p:nvPr>
            <p:ph type="title"/>
          </p:nvPr>
        </p:nvSpPr>
        <p:spPr>
          <a:xfrm>
            <a:off x="571500" y="285752"/>
            <a:ext cx="11049000" cy="684594"/>
          </a:xfrm>
        </p:spPr>
        <p:txBody>
          <a:bodyPr/>
          <a:lstStyle/>
          <a:p>
            <a:r>
              <a:rPr lang="nl-NL" dirty="0" smtClean="0"/>
              <a:t>Klantcommunicatie producten Modernisering AJD</a:t>
            </a:r>
            <a:endParaRPr lang="nl-NL" dirty="0"/>
          </a:p>
        </p:txBody>
      </p:sp>
      <p:sp>
        <p:nvSpPr>
          <p:cNvPr id="6" name="Rechteraccolade 5"/>
          <p:cNvSpPr/>
          <p:nvPr/>
        </p:nvSpPr>
        <p:spPr>
          <a:xfrm>
            <a:off x="3212757" y="3099092"/>
            <a:ext cx="617838" cy="8031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Tree>
    <p:extLst>
      <p:ext uri="{BB962C8B-B14F-4D97-AF65-F5344CB8AC3E}">
        <p14:creationId xmlns:p14="http://schemas.microsoft.com/office/powerpoint/2010/main" val="443284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1"/>
          </p:nvPr>
        </p:nvSpPr>
        <p:spPr/>
        <p:txBody>
          <a:bodyPr/>
          <a:lstStyle/>
          <a:p>
            <a:fld id="{EEC0F82C-4994-47DA-8D9B-99D78D224F6D}" type="slidenum">
              <a:rPr lang="en-GB" smtClean="0"/>
              <a:pPr/>
              <a:t>11</a:t>
            </a:fld>
            <a:endParaRPr lang="en-GB" dirty="0"/>
          </a:p>
        </p:txBody>
      </p:sp>
      <p:sp>
        <p:nvSpPr>
          <p:cNvPr id="4" name="Titel 3"/>
          <p:cNvSpPr>
            <a:spLocks noGrp="1"/>
          </p:cNvSpPr>
          <p:nvPr>
            <p:ph type="title"/>
          </p:nvPr>
        </p:nvSpPr>
        <p:spPr/>
        <p:txBody>
          <a:bodyPr/>
          <a:lstStyle/>
          <a:p>
            <a:r>
              <a:rPr lang="nl-NL" sz="4000" dirty="0" smtClean="0">
                <a:solidFill>
                  <a:schemeClr val="tx2"/>
                </a:solidFill>
              </a:rPr>
              <a:t>Klantreis sessie</a:t>
            </a:r>
            <a:endParaRPr lang="nl-NL" sz="4000" dirty="0">
              <a:solidFill>
                <a:schemeClr val="tx2"/>
              </a:solidFill>
            </a:endParaRPr>
          </a:p>
        </p:txBody>
      </p:sp>
      <p:sp>
        <p:nvSpPr>
          <p:cNvPr id="5" name="Tekstvak 4"/>
          <p:cNvSpPr txBox="1"/>
          <p:nvPr/>
        </p:nvSpPr>
        <p:spPr>
          <a:xfrm>
            <a:off x="949343" y="1214874"/>
            <a:ext cx="3889032" cy="646331"/>
          </a:xfrm>
          <a:prstGeom prst="rect">
            <a:avLst/>
          </a:prstGeom>
          <a:noFill/>
        </p:spPr>
        <p:txBody>
          <a:bodyPr wrap="square" rtlCol="0">
            <a:spAutoFit/>
          </a:bodyPr>
          <a:lstStyle/>
          <a:p>
            <a:r>
              <a:rPr lang="nl-NL" b="1" dirty="0" smtClean="0">
                <a:solidFill>
                  <a:schemeClr val="bg2"/>
                </a:solidFill>
              </a:rPr>
              <a:t>Wanneer </a:t>
            </a:r>
          </a:p>
          <a:p>
            <a:r>
              <a:rPr lang="nl-NL" dirty="0" smtClean="0"/>
              <a:t>11 November 2019</a:t>
            </a:r>
            <a:endParaRPr lang="nl-NL" dirty="0"/>
          </a:p>
        </p:txBody>
      </p:sp>
      <p:sp>
        <p:nvSpPr>
          <p:cNvPr id="6" name="Tekstvak 5"/>
          <p:cNvSpPr txBox="1"/>
          <p:nvPr/>
        </p:nvSpPr>
        <p:spPr>
          <a:xfrm>
            <a:off x="930293" y="2060301"/>
            <a:ext cx="3497179" cy="2308324"/>
          </a:xfrm>
          <a:prstGeom prst="rect">
            <a:avLst/>
          </a:prstGeom>
          <a:noFill/>
        </p:spPr>
        <p:txBody>
          <a:bodyPr wrap="square" rtlCol="0">
            <a:spAutoFit/>
          </a:bodyPr>
          <a:lstStyle/>
          <a:p>
            <a:r>
              <a:rPr lang="nl-NL" b="1" dirty="0" smtClean="0">
                <a:solidFill>
                  <a:schemeClr val="bg2"/>
                </a:solidFill>
              </a:rPr>
              <a:t>Wie</a:t>
            </a:r>
          </a:p>
          <a:p>
            <a:pPr marL="285750" indent="-285750">
              <a:buFont typeface="Arial" panose="020B0604020202020204" pitchFamily="34" charset="0"/>
              <a:buChar char="•"/>
            </a:pPr>
            <a:r>
              <a:rPr lang="nl-NL" dirty="0" smtClean="0"/>
              <a:t>AJD Werkconsulenten</a:t>
            </a:r>
            <a:endParaRPr lang="nl-NL" dirty="0"/>
          </a:p>
          <a:p>
            <a:pPr marL="285750" indent="-285750">
              <a:buFont typeface="Arial" panose="020B0604020202020204" pitchFamily="34" charset="0"/>
              <a:buChar char="•"/>
            </a:pPr>
            <a:r>
              <a:rPr lang="nl-NL" dirty="0" smtClean="0"/>
              <a:t>K&amp;S Digitale Dienstverlening </a:t>
            </a:r>
            <a:endParaRPr lang="nl-NL" dirty="0"/>
          </a:p>
          <a:p>
            <a:pPr marL="285750" indent="-285750">
              <a:buFont typeface="Arial" panose="020B0604020202020204" pitchFamily="34" charset="0"/>
              <a:buChar char="•"/>
            </a:pPr>
            <a:r>
              <a:rPr lang="nl-NL" dirty="0" err="1" smtClean="0"/>
              <a:t>WERKbedrijf</a:t>
            </a:r>
            <a:r>
              <a:rPr lang="nl-NL" dirty="0" smtClean="0"/>
              <a:t> team </a:t>
            </a:r>
            <a:r>
              <a:rPr lang="nl-NL" dirty="0" err="1" smtClean="0"/>
              <a:t>WERKpleindienstverlening</a:t>
            </a:r>
            <a:endParaRPr lang="nl-NL" dirty="0" smtClean="0"/>
          </a:p>
          <a:p>
            <a:endParaRPr lang="nl-NL" dirty="0"/>
          </a:p>
          <a:p>
            <a:endParaRPr lang="nl-NL" dirty="0"/>
          </a:p>
        </p:txBody>
      </p:sp>
      <p:sp>
        <p:nvSpPr>
          <p:cNvPr id="7" name="Tekstvak 6"/>
          <p:cNvSpPr txBox="1"/>
          <p:nvPr/>
        </p:nvSpPr>
        <p:spPr>
          <a:xfrm>
            <a:off x="958868" y="3718679"/>
            <a:ext cx="3796790" cy="3323987"/>
          </a:xfrm>
          <a:prstGeom prst="rect">
            <a:avLst/>
          </a:prstGeom>
          <a:noFill/>
        </p:spPr>
        <p:txBody>
          <a:bodyPr wrap="square" rtlCol="0">
            <a:spAutoFit/>
          </a:bodyPr>
          <a:lstStyle/>
          <a:p>
            <a:r>
              <a:rPr lang="nl-NL" b="1" dirty="0" smtClean="0">
                <a:solidFill>
                  <a:schemeClr val="bg2"/>
                </a:solidFill>
              </a:rPr>
              <a:t>Wat</a:t>
            </a:r>
          </a:p>
          <a:p>
            <a:pPr marL="285750" indent="-285750">
              <a:buFont typeface="Arial" panose="020B0604020202020204" pitchFamily="34" charset="0"/>
              <a:buChar char="•"/>
            </a:pPr>
            <a:r>
              <a:rPr lang="nl-NL" dirty="0" smtClean="0"/>
              <a:t>Interview met werkgever</a:t>
            </a:r>
          </a:p>
          <a:p>
            <a:pPr marL="285750" indent="-285750">
              <a:buFont typeface="Arial" panose="020B0604020202020204" pitchFamily="34" charset="0"/>
              <a:buChar char="•"/>
            </a:pPr>
            <a:r>
              <a:rPr lang="nl-NL" dirty="0" smtClean="0"/>
              <a:t>3 </a:t>
            </a:r>
            <a:r>
              <a:rPr lang="nl-NL" dirty="0" err="1" smtClean="0"/>
              <a:t>Persona’s</a:t>
            </a:r>
            <a:endParaRPr lang="nl-NL" dirty="0" smtClean="0"/>
          </a:p>
          <a:p>
            <a:pPr marL="742950" lvl="1" indent="-285750">
              <a:buFont typeface="Courier New" panose="02070309020205020404" pitchFamily="49" charset="0"/>
              <a:buChar char="o"/>
            </a:pPr>
            <a:r>
              <a:rPr lang="nl-NL" sz="1600" i="1" dirty="0" smtClean="0"/>
              <a:t>Gemachtigde</a:t>
            </a:r>
          </a:p>
          <a:p>
            <a:pPr marL="742950" lvl="1" indent="-285750">
              <a:buFont typeface="Courier New" panose="02070309020205020404" pitchFamily="49" charset="0"/>
              <a:buChar char="o"/>
            </a:pPr>
            <a:r>
              <a:rPr lang="nl-NL" sz="1600" i="1" dirty="0" smtClean="0"/>
              <a:t>Grootgebruiker TWV</a:t>
            </a:r>
          </a:p>
          <a:p>
            <a:pPr marL="742950" lvl="1" indent="-285750">
              <a:buFont typeface="Courier New" panose="02070309020205020404" pitchFamily="49" charset="0"/>
              <a:buChar char="o"/>
            </a:pPr>
            <a:r>
              <a:rPr lang="nl-NL" sz="1600" i="1" dirty="0" smtClean="0"/>
              <a:t>Eenmalig TWV</a:t>
            </a:r>
          </a:p>
          <a:p>
            <a:pPr marL="285750" indent="-285750">
              <a:buFont typeface="Arial" panose="020B0604020202020204" pitchFamily="34" charset="0"/>
              <a:buChar char="•"/>
            </a:pPr>
            <a:r>
              <a:rPr lang="nl-NL" dirty="0" smtClean="0"/>
              <a:t>5 processtappen</a:t>
            </a:r>
          </a:p>
          <a:p>
            <a:pPr marL="742950" lvl="1" indent="-285750">
              <a:buFont typeface="Courier New" panose="02070309020205020404" pitchFamily="49" charset="0"/>
              <a:buChar char="o"/>
            </a:pPr>
            <a:r>
              <a:rPr lang="nl-NL" sz="1600" i="1" dirty="0" smtClean="0"/>
              <a:t>Wat gaat goed? </a:t>
            </a:r>
          </a:p>
          <a:p>
            <a:pPr marL="742950" lvl="1" indent="-285750">
              <a:buFont typeface="Courier New" panose="02070309020205020404" pitchFamily="49" charset="0"/>
              <a:buChar char="o"/>
            </a:pPr>
            <a:r>
              <a:rPr lang="nl-NL" sz="1600" i="1" dirty="0" smtClean="0"/>
              <a:t>Welke knelpunten ervaren klanten?</a:t>
            </a:r>
            <a:endParaRPr lang="nl-NL" sz="1600" i="1" dirty="0"/>
          </a:p>
          <a:p>
            <a:endParaRPr lang="nl-NL" b="1" dirty="0" smtClean="0"/>
          </a:p>
          <a:p>
            <a:endParaRPr lang="nl-NL" b="1" dirty="0"/>
          </a:p>
        </p:txBody>
      </p:sp>
      <p:pic>
        <p:nvPicPr>
          <p:cNvPr id="8" name="Afbeelding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95463" y="1027910"/>
            <a:ext cx="6176537" cy="4635300"/>
          </a:xfrm>
          <a:prstGeom prst="rect">
            <a:avLst/>
          </a:prstGeom>
        </p:spPr>
      </p:pic>
      <p:sp>
        <p:nvSpPr>
          <p:cNvPr id="9" name="Tijdelijke aanduiding voor voettekst 1"/>
          <p:cNvSpPr txBox="1">
            <a:spLocks/>
          </p:cNvSpPr>
          <p:nvPr/>
        </p:nvSpPr>
        <p:spPr bwMode="gray">
          <a:xfrm>
            <a:off x="1182780" y="6374368"/>
            <a:ext cx="6943725" cy="365125"/>
          </a:xfrm>
          <a:prstGeom prst="rect">
            <a:avLst/>
          </a:prstGeom>
        </p:spPr>
        <p:txBody>
          <a:bodyPr vert="horz" lIns="0" tIns="0" rIns="0" bIns="0" rtlCol="0" anchor="ctr" anchorCtr="0">
            <a:noAutofit/>
          </a:bodyPr>
          <a:lstStyle>
            <a:defPPr>
              <a:defRPr lang="en-US"/>
            </a:defPPr>
            <a:lvl1pPr marL="0" algn="l" defTabSz="914400" rtl="0" eaLnBrk="1" latinLnBrk="0" hangingPunct="1">
              <a:lnSpc>
                <a:spcPct val="100000"/>
              </a:lnSpc>
              <a:defRPr sz="10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rgbClr val="006ACA"/>
                </a:solidFill>
                <a:effectLst/>
                <a:uLnTx/>
                <a:uFillTx/>
                <a:latin typeface="Verdana"/>
                <a:ea typeface="+mn-ea"/>
                <a:cs typeface="+mn-cs"/>
              </a:rPr>
              <a:t> </a:t>
            </a:r>
            <a:r>
              <a:rPr kumimoji="0" lang="en-US" sz="1000" b="0" i="0" u="none" strike="noStrike" kern="1200" cap="none" spc="0" normalizeH="0" baseline="0" noProof="0" dirty="0" err="1" smtClean="0">
                <a:ln>
                  <a:noFill/>
                </a:ln>
                <a:solidFill>
                  <a:srgbClr val="006ACA"/>
                </a:solidFill>
                <a:effectLst/>
                <a:uLnTx/>
                <a:uFillTx/>
                <a:latin typeface="Verdana"/>
                <a:ea typeface="+mn-ea"/>
                <a:cs typeface="+mn-cs"/>
              </a:rPr>
              <a:t>Modernisering</a:t>
            </a:r>
            <a:r>
              <a:rPr kumimoji="0" lang="en-US" sz="1000" b="0" i="0" u="none" strike="noStrike" kern="1200" cap="none" spc="0" normalizeH="0" baseline="0" noProof="0" dirty="0" smtClean="0">
                <a:ln>
                  <a:noFill/>
                </a:ln>
                <a:solidFill>
                  <a:srgbClr val="006ACA"/>
                </a:solidFill>
                <a:effectLst/>
                <a:uLnTx/>
                <a:uFillTx/>
                <a:latin typeface="Verdana"/>
                <a:ea typeface="+mn-ea"/>
                <a:cs typeface="+mn-cs"/>
              </a:rPr>
              <a:t> AJD, 13 </a:t>
            </a:r>
            <a:r>
              <a:rPr kumimoji="0" lang="en-US" sz="1000" b="0" i="0" u="none" strike="noStrike" kern="1200" cap="none" spc="0" normalizeH="0" baseline="0" noProof="0" dirty="0" err="1" smtClean="0">
                <a:ln>
                  <a:noFill/>
                </a:ln>
                <a:solidFill>
                  <a:srgbClr val="006ACA"/>
                </a:solidFill>
                <a:effectLst/>
                <a:uLnTx/>
                <a:uFillTx/>
                <a:latin typeface="Verdana"/>
                <a:ea typeface="+mn-ea"/>
                <a:cs typeface="+mn-cs"/>
              </a:rPr>
              <a:t>februari</a:t>
            </a:r>
            <a:r>
              <a:rPr kumimoji="0" lang="en-US" sz="1000" b="0" i="0" u="none" strike="noStrike" kern="1200" cap="none" spc="0" normalizeH="0" baseline="0" noProof="0" dirty="0" smtClean="0">
                <a:ln>
                  <a:noFill/>
                </a:ln>
                <a:solidFill>
                  <a:srgbClr val="006ACA"/>
                </a:solidFill>
                <a:effectLst/>
                <a:uLnTx/>
                <a:uFillTx/>
                <a:latin typeface="Verdana"/>
                <a:ea typeface="+mn-ea"/>
                <a:cs typeface="+mn-cs"/>
              </a:rPr>
              <a:t> 2020</a:t>
            </a:r>
            <a:endParaRPr kumimoji="0" lang="en-GB" sz="1000" b="0" i="0" u="none" strike="noStrike" kern="1200" cap="none" spc="0" normalizeH="0" baseline="0" noProof="0" dirty="0">
              <a:ln>
                <a:noFill/>
              </a:ln>
              <a:solidFill>
                <a:srgbClr val="006ACA"/>
              </a:solidFill>
              <a:effectLst/>
              <a:uLnTx/>
              <a:uFillTx/>
              <a:latin typeface="Verdana"/>
              <a:ea typeface="+mn-ea"/>
              <a:cs typeface="+mn-cs"/>
            </a:endParaRPr>
          </a:p>
        </p:txBody>
      </p:sp>
    </p:spTree>
    <p:extLst>
      <p:ext uri="{BB962C8B-B14F-4D97-AF65-F5344CB8AC3E}">
        <p14:creationId xmlns:p14="http://schemas.microsoft.com/office/powerpoint/2010/main" val="114689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hoek 6"/>
          <p:cNvSpPr/>
          <p:nvPr/>
        </p:nvSpPr>
        <p:spPr>
          <a:xfrm>
            <a:off x="1246948" y="0"/>
            <a:ext cx="9724706" cy="6858000"/>
          </a:xfrm>
          <a:prstGeom prst="rect">
            <a:avLst/>
          </a:prstGeom>
          <a:blipFill dpi="0" rotWithShape="1">
            <a:blip r:embed="rId2">
              <a:alphaModFix amt="46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Rechthoek 1"/>
          <p:cNvSpPr/>
          <p:nvPr/>
        </p:nvSpPr>
        <p:spPr>
          <a:xfrm>
            <a:off x="1572126" y="158418"/>
            <a:ext cx="2514163" cy="87228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Heb ik een Werkvergunning nodig?</a:t>
            </a:r>
            <a:endParaRPr lang="nl-NL" dirty="0"/>
          </a:p>
        </p:txBody>
      </p:sp>
      <p:sp>
        <p:nvSpPr>
          <p:cNvPr id="4" name="Rechthoek 3"/>
          <p:cNvSpPr/>
          <p:nvPr/>
        </p:nvSpPr>
        <p:spPr>
          <a:xfrm>
            <a:off x="1449411" y="5885448"/>
            <a:ext cx="1920255" cy="640685"/>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TWV of GVVA?</a:t>
            </a:r>
            <a:endParaRPr lang="nl-NL" dirty="0"/>
          </a:p>
        </p:txBody>
      </p:sp>
      <p:sp>
        <p:nvSpPr>
          <p:cNvPr id="5" name="Rechthoek 4"/>
          <p:cNvSpPr/>
          <p:nvPr/>
        </p:nvSpPr>
        <p:spPr>
          <a:xfrm>
            <a:off x="8730439" y="4528908"/>
            <a:ext cx="2065097" cy="986594"/>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Veel administratieve rompslomp</a:t>
            </a:r>
            <a:endParaRPr lang="nl-NL" dirty="0"/>
          </a:p>
        </p:txBody>
      </p:sp>
      <p:sp>
        <p:nvSpPr>
          <p:cNvPr id="6" name="Rechthoek 5"/>
          <p:cNvSpPr/>
          <p:nvPr/>
        </p:nvSpPr>
        <p:spPr>
          <a:xfrm>
            <a:off x="5504098" y="3990486"/>
            <a:ext cx="2334126" cy="10126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WG gebruikt eigen formulier</a:t>
            </a:r>
            <a:endParaRPr lang="nl-NL" dirty="0"/>
          </a:p>
        </p:txBody>
      </p:sp>
      <p:sp>
        <p:nvSpPr>
          <p:cNvPr id="8" name="Rechthoek 7"/>
          <p:cNvSpPr/>
          <p:nvPr/>
        </p:nvSpPr>
        <p:spPr>
          <a:xfrm>
            <a:off x="4464861" y="2760429"/>
            <a:ext cx="2390273" cy="930442"/>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Beperkte info op werk.nl</a:t>
            </a:r>
            <a:endParaRPr lang="nl-NL" dirty="0"/>
          </a:p>
        </p:txBody>
      </p:sp>
      <p:sp>
        <p:nvSpPr>
          <p:cNvPr id="9" name="Rechthoek 8"/>
          <p:cNvSpPr/>
          <p:nvPr/>
        </p:nvSpPr>
        <p:spPr>
          <a:xfrm>
            <a:off x="1740631" y="2724721"/>
            <a:ext cx="2165684" cy="89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Post is traag en onbetrouwbaar</a:t>
            </a:r>
            <a:endParaRPr lang="nl-NL" dirty="0"/>
          </a:p>
        </p:txBody>
      </p:sp>
      <p:sp>
        <p:nvSpPr>
          <p:cNvPr id="10" name="Rechthoek 9"/>
          <p:cNvSpPr/>
          <p:nvPr/>
        </p:nvSpPr>
        <p:spPr>
          <a:xfrm>
            <a:off x="4411467" y="487355"/>
            <a:ext cx="2497063" cy="89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Veel dubbele info invullen</a:t>
            </a:r>
            <a:endParaRPr lang="nl-NL" dirty="0"/>
          </a:p>
        </p:txBody>
      </p:sp>
      <p:sp>
        <p:nvSpPr>
          <p:cNvPr id="11" name="Rechthoek 10"/>
          <p:cNvSpPr/>
          <p:nvPr/>
        </p:nvSpPr>
        <p:spPr>
          <a:xfrm>
            <a:off x="8042948" y="446173"/>
            <a:ext cx="2536597" cy="902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Verkeerd/verouderd formulier gekozen</a:t>
            </a:r>
            <a:endParaRPr lang="nl-NL" dirty="0"/>
          </a:p>
        </p:txBody>
      </p:sp>
      <p:sp>
        <p:nvSpPr>
          <p:cNvPr id="12" name="Rechthoek 11"/>
          <p:cNvSpPr/>
          <p:nvPr/>
        </p:nvSpPr>
        <p:spPr>
          <a:xfrm>
            <a:off x="4280626" y="5814770"/>
            <a:ext cx="2190320" cy="772025"/>
          </a:xfrm>
          <a:prstGeom prst="rect">
            <a:avLst/>
          </a:prstGeom>
          <a:solidFill>
            <a:srgbClr val="89BF73"/>
          </a:solidFill>
          <a:ln>
            <a:solidFill>
              <a:srgbClr val="006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Vast contactpersoon</a:t>
            </a:r>
            <a:endParaRPr lang="nl-NL" dirty="0"/>
          </a:p>
        </p:txBody>
      </p:sp>
      <p:sp>
        <p:nvSpPr>
          <p:cNvPr id="15" name="Rechthoek 14"/>
          <p:cNvSpPr/>
          <p:nvPr/>
        </p:nvSpPr>
        <p:spPr>
          <a:xfrm>
            <a:off x="1510198" y="1348541"/>
            <a:ext cx="2770428" cy="954509"/>
          </a:xfrm>
          <a:prstGeom prst="rect">
            <a:avLst/>
          </a:prstGeom>
          <a:solidFill>
            <a:srgbClr val="89BF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Soms geen ontvangstbevestiging </a:t>
            </a:r>
            <a:endParaRPr lang="nl-NL" dirty="0"/>
          </a:p>
        </p:txBody>
      </p:sp>
      <p:sp>
        <p:nvSpPr>
          <p:cNvPr id="16" name="Rechthoek 15"/>
          <p:cNvSpPr/>
          <p:nvPr/>
        </p:nvSpPr>
        <p:spPr>
          <a:xfrm>
            <a:off x="1520026" y="5022205"/>
            <a:ext cx="2273531" cy="593552"/>
          </a:xfrm>
          <a:prstGeom prst="rect">
            <a:avLst/>
          </a:prstGeom>
          <a:solidFill>
            <a:srgbClr val="89BF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Beslissing op tijd</a:t>
            </a:r>
            <a:endParaRPr lang="nl-NL" dirty="0"/>
          </a:p>
        </p:txBody>
      </p:sp>
      <p:sp>
        <p:nvSpPr>
          <p:cNvPr id="17" name="Rechthoek 16"/>
          <p:cNvSpPr/>
          <p:nvPr/>
        </p:nvSpPr>
        <p:spPr>
          <a:xfrm>
            <a:off x="7972227" y="2724721"/>
            <a:ext cx="2606842" cy="1038724"/>
          </a:xfrm>
          <a:prstGeom prst="rect">
            <a:avLst/>
          </a:prstGeom>
          <a:solidFill>
            <a:srgbClr val="89BF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Status aanvraag is black box</a:t>
            </a:r>
            <a:endParaRPr lang="nl-NL" dirty="0"/>
          </a:p>
        </p:txBody>
      </p:sp>
      <p:sp>
        <p:nvSpPr>
          <p:cNvPr id="18" name="Rechthoek 17"/>
          <p:cNvSpPr/>
          <p:nvPr/>
        </p:nvSpPr>
        <p:spPr>
          <a:xfrm>
            <a:off x="2537619" y="3872463"/>
            <a:ext cx="2190320" cy="772025"/>
          </a:xfrm>
          <a:prstGeom prst="rect">
            <a:avLst/>
          </a:prstGeom>
          <a:solidFill>
            <a:schemeClr val="accent4">
              <a:lumMod val="60000"/>
              <a:lumOff val="40000"/>
            </a:schemeClr>
          </a:solidFill>
          <a:ln>
            <a:solidFill>
              <a:srgbClr val="006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Onduidelijke brief</a:t>
            </a:r>
            <a:endParaRPr lang="nl-NL" dirty="0"/>
          </a:p>
        </p:txBody>
      </p:sp>
      <p:sp>
        <p:nvSpPr>
          <p:cNvPr id="19" name="Rechthoek 18"/>
          <p:cNvSpPr/>
          <p:nvPr/>
        </p:nvSpPr>
        <p:spPr>
          <a:xfrm>
            <a:off x="8272093" y="1642738"/>
            <a:ext cx="2190320" cy="772025"/>
          </a:xfrm>
          <a:prstGeom prst="rect">
            <a:avLst/>
          </a:prstGeom>
          <a:solidFill>
            <a:schemeClr val="accent4">
              <a:lumMod val="60000"/>
              <a:lumOff val="40000"/>
            </a:schemeClr>
          </a:solidFill>
          <a:ln>
            <a:solidFill>
              <a:srgbClr val="006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Tijdige verstrekking!</a:t>
            </a:r>
            <a:endParaRPr lang="nl-NL" dirty="0"/>
          </a:p>
        </p:txBody>
      </p:sp>
      <p:sp>
        <p:nvSpPr>
          <p:cNvPr id="20" name="Rechthoek 19"/>
          <p:cNvSpPr/>
          <p:nvPr/>
        </p:nvSpPr>
        <p:spPr>
          <a:xfrm>
            <a:off x="7253669" y="5754108"/>
            <a:ext cx="3208744" cy="772025"/>
          </a:xfrm>
          <a:prstGeom prst="rect">
            <a:avLst/>
          </a:prstGeom>
          <a:solidFill>
            <a:srgbClr val="002060"/>
          </a:solidFill>
          <a:ln>
            <a:solidFill>
              <a:srgbClr val="006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Beslissing is goed: weinig gegronde bezwaren</a:t>
            </a:r>
            <a:endParaRPr lang="nl-NL" dirty="0"/>
          </a:p>
        </p:txBody>
      </p:sp>
      <p:sp>
        <p:nvSpPr>
          <p:cNvPr id="22" name="Rechthoek 21"/>
          <p:cNvSpPr/>
          <p:nvPr/>
        </p:nvSpPr>
        <p:spPr>
          <a:xfrm>
            <a:off x="5261859" y="1719352"/>
            <a:ext cx="2190320" cy="772025"/>
          </a:xfrm>
          <a:prstGeom prst="rect">
            <a:avLst/>
          </a:prstGeom>
          <a:solidFill>
            <a:srgbClr val="002060"/>
          </a:solidFill>
          <a:ln>
            <a:solidFill>
              <a:srgbClr val="006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Fout herstellen op verzoek WG</a:t>
            </a:r>
            <a:endParaRPr lang="nl-NL" dirty="0"/>
          </a:p>
        </p:txBody>
      </p:sp>
      <p:sp>
        <p:nvSpPr>
          <p:cNvPr id="3" name="Tijdelijke aanduiding voor dianummer 2"/>
          <p:cNvSpPr>
            <a:spLocks noGrp="1"/>
          </p:cNvSpPr>
          <p:nvPr>
            <p:ph type="sldNum" sz="quarter" idx="11"/>
          </p:nvPr>
        </p:nvSpPr>
        <p:spPr/>
        <p:txBody>
          <a:bodyPr/>
          <a:lstStyle/>
          <a:p>
            <a:fld id="{EEC0F82C-4994-47DA-8D9B-99D78D224F6D}" type="slidenum">
              <a:rPr lang="en-GB" smtClean="0"/>
              <a:pPr/>
              <a:t>12</a:t>
            </a:fld>
            <a:endParaRPr lang="en-GB" dirty="0"/>
          </a:p>
        </p:txBody>
      </p:sp>
    </p:spTree>
    <p:extLst>
      <p:ext uri="{BB962C8B-B14F-4D97-AF65-F5344CB8AC3E}">
        <p14:creationId xmlns:p14="http://schemas.microsoft.com/office/powerpoint/2010/main" val="945005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1000"/>
                                        <p:tgtEl>
                                          <p:spTgt spid="6"/>
                                        </p:tgtEl>
                                      </p:cBhvr>
                                    </p:animEffect>
                                    <p:anim calcmode="lin" valueType="num">
                                      <p:cBhvr>
                                        <p:cTn id="45" dur="1000" fill="hold"/>
                                        <p:tgtEl>
                                          <p:spTgt spid="6"/>
                                        </p:tgtEl>
                                        <p:attrNameLst>
                                          <p:attrName>ppt_x</p:attrName>
                                        </p:attrNameLst>
                                      </p:cBhvr>
                                      <p:tavLst>
                                        <p:tav tm="0">
                                          <p:val>
                                            <p:strVal val="#ppt_x"/>
                                          </p:val>
                                        </p:tav>
                                        <p:tav tm="100000">
                                          <p:val>
                                            <p:strVal val="#ppt_x"/>
                                          </p:val>
                                        </p:tav>
                                      </p:tavLst>
                                    </p:anim>
                                    <p:anim calcmode="lin" valueType="num">
                                      <p:cBhvr>
                                        <p:cTn id="4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1000" fill="hold"/>
                                        <p:tgtEl>
                                          <p:spTgt spid="15"/>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1000"/>
                                        <p:tgtEl>
                                          <p:spTgt spid="17"/>
                                        </p:tgtEl>
                                      </p:cBhvr>
                                    </p:animEffect>
                                    <p:anim calcmode="lin" valueType="num">
                                      <p:cBhvr>
                                        <p:cTn id="57" dur="1000" fill="hold"/>
                                        <p:tgtEl>
                                          <p:spTgt spid="17"/>
                                        </p:tgtEl>
                                        <p:attrNameLst>
                                          <p:attrName>ppt_x</p:attrName>
                                        </p:attrNameLst>
                                      </p:cBhvr>
                                      <p:tavLst>
                                        <p:tav tm="0">
                                          <p:val>
                                            <p:strVal val="#ppt_x"/>
                                          </p:val>
                                        </p:tav>
                                        <p:tav tm="100000">
                                          <p:val>
                                            <p:strVal val="#ppt_x"/>
                                          </p:val>
                                        </p:tav>
                                      </p:tavLst>
                                    </p:anim>
                                    <p:anim calcmode="lin" valueType="num">
                                      <p:cBhvr>
                                        <p:cTn id="58" dur="1000" fill="hold"/>
                                        <p:tgtEl>
                                          <p:spTgt spid="17"/>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1000"/>
                                        <p:tgtEl>
                                          <p:spTgt spid="16"/>
                                        </p:tgtEl>
                                      </p:cBhvr>
                                    </p:animEffect>
                                    <p:anim calcmode="lin" valueType="num">
                                      <p:cBhvr>
                                        <p:cTn id="62" dur="1000" fill="hold"/>
                                        <p:tgtEl>
                                          <p:spTgt spid="16"/>
                                        </p:tgtEl>
                                        <p:attrNameLst>
                                          <p:attrName>ppt_x</p:attrName>
                                        </p:attrNameLst>
                                      </p:cBhvr>
                                      <p:tavLst>
                                        <p:tav tm="0">
                                          <p:val>
                                            <p:strVal val="#ppt_x"/>
                                          </p:val>
                                        </p:tav>
                                        <p:tav tm="100000">
                                          <p:val>
                                            <p:strVal val="#ppt_x"/>
                                          </p:val>
                                        </p:tav>
                                      </p:tavLst>
                                    </p:anim>
                                    <p:anim calcmode="lin" valueType="num">
                                      <p:cBhvr>
                                        <p:cTn id="63" dur="1000" fill="hold"/>
                                        <p:tgtEl>
                                          <p:spTgt spid="16"/>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fade">
                                      <p:cBhvr>
                                        <p:cTn id="66" dur="1000"/>
                                        <p:tgtEl>
                                          <p:spTgt spid="12"/>
                                        </p:tgtEl>
                                      </p:cBhvr>
                                    </p:animEffect>
                                    <p:anim calcmode="lin" valueType="num">
                                      <p:cBhvr>
                                        <p:cTn id="67" dur="1000" fill="hold"/>
                                        <p:tgtEl>
                                          <p:spTgt spid="12"/>
                                        </p:tgtEl>
                                        <p:attrNameLst>
                                          <p:attrName>ppt_x</p:attrName>
                                        </p:attrNameLst>
                                      </p:cBhvr>
                                      <p:tavLst>
                                        <p:tav tm="0">
                                          <p:val>
                                            <p:strVal val="#ppt_x"/>
                                          </p:val>
                                        </p:tav>
                                        <p:tav tm="100000">
                                          <p:val>
                                            <p:strVal val="#ppt_x"/>
                                          </p:val>
                                        </p:tav>
                                      </p:tavLst>
                                    </p:anim>
                                    <p:anim calcmode="lin" valueType="num">
                                      <p:cBhvr>
                                        <p:cTn id="6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anim calcmode="lin" valueType="num">
                                      <p:cBhvr>
                                        <p:cTn id="74" dur="1000" fill="hold"/>
                                        <p:tgtEl>
                                          <p:spTgt spid="19"/>
                                        </p:tgtEl>
                                        <p:attrNameLst>
                                          <p:attrName>ppt_x</p:attrName>
                                        </p:attrNameLst>
                                      </p:cBhvr>
                                      <p:tavLst>
                                        <p:tav tm="0">
                                          <p:val>
                                            <p:strVal val="#ppt_x"/>
                                          </p:val>
                                        </p:tav>
                                        <p:tav tm="100000">
                                          <p:val>
                                            <p:strVal val="#ppt_x"/>
                                          </p:val>
                                        </p:tav>
                                      </p:tavLst>
                                    </p:anim>
                                    <p:anim calcmode="lin" valueType="num">
                                      <p:cBhvr>
                                        <p:cTn id="75" dur="1000" fill="hold"/>
                                        <p:tgtEl>
                                          <p:spTgt spid="19"/>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fade">
                                      <p:cBhvr>
                                        <p:cTn id="78" dur="1000"/>
                                        <p:tgtEl>
                                          <p:spTgt spid="18"/>
                                        </p:tgtEl>
                                      </p:cBhvr>
                                    </p:animEffect>
                                    <p:anim calcmode="lin" valueType="num">
                                      <p:cBhvr>
                                        <p:cTn id="79" dur="1000" fill="hold"/>
                                        <p:tgtEl>
                                          <p:spTgt spid="18"/>
                                        </p:tgtEl>
                                        <p:attrNameLst>
                                          <p:attrName>ppt_x</p:attrName>
                                        </p:attrNameLst>
                                      </p:cBhvr>
                                      <p:tavLst>
                                        <p:tav tm="0">
                                          <p:val>
                                            <p:strVal val="#ppt_x"/>
                                          </p:val>
                                        </p:tav>
                                        <p:tav tm="100000">
                                          <p:val>
                                            <p:strVal val="#ppt_x"/>
                                          </p:val>
                                        </p:tav>
                                      </p:tavLst>
                                    </p:anim>
                                    <p:anim calcmode="lin" valueType="num">
                                      <p:cBhvr>
                                        <p:cTn id="8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22"/>
                                        </p:tgtEl>
                                        <p:attrNameLst>
                                          <p:attrName>style.visibility</p:attrName>
                                        </p:attrNameLst>
                                      </p:cBhvr>
                                      <p:to>
                                        <p:strVal val="visible"/>
                                      </p:to>
                                    </p:set>
                                    <p:animEffect transition="in" filter="fade">
                                      <p:cBhvr>
                                        <p:cTn id="85" dur="1000"/>
                                        <p:tgtEl>
                                          <p:spTgt spid="22"/>
                                        </p:tgtEl>
                                      </p:cBhvr>
                                    </p:animEffect>
                                    <p:anim calcmode="lin" valueType="num">
                                      <p:cBhvr>
                                        <p:cTn id="86" dur="1000" fill="hold"/>
                                        <p:tgtEl>
                                          <p:spTgt spid="22"/>
                                        </p:tgtEl>
                                        <p:attrNameLst>
                                          <p:attrName>ppt_x</p:attrName>
                                        </p:attrNameLst>
                                      </p:cBhvr>
                                      <p:tavLst>
                                        <p:tav tm="0">
                                          <p:val>
                                            <p:strVal val="#ppt_x"/>
                                          </p:val>
                                        </p:tav>
                                        <p:tav tm="100000">
                                          <p:val>
                                            <p:strVal val="#ppt_x"/>
                                          </p:val>
                                        </p:tav>
                                      </p:tavLst>
                                    </p:anim>
                                    <p:anim calcmode="lin" valueType="num">
                                      <p:cBhvr>
                                        <p:cTn id="87" dur="1000" fill="hold"/>
                                        <p:tgtEl>
                                          <p:spTgt spid="22"/>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20"/>
                                        </p:tgtEl>
                                        <p:attrNameLst>
                                          <p:attrName>style.visibility</p:attrName>
                                        </p:attrNameLst>
                                      </p:cBhvr>
                                      <p:to>
                                        <p:strVal val="visible"/>
                                      </p:to>
                                    </p:set>
                                    <p:animEffect transition="in" filter="fade">
                                      <p:cBhvr>
                                        <p:cTn id="90" dur="1000"/>
                                        <p:tgtEl>
                                          <p:spTgt spid="20"/>
                                        </p:tgtEl>
                                      </p:cBhvr>
                                    </p:animEffect>
                                    <p:anim calcmode="lin" valueType="num">
                                      <p:cBhvr>
                                        <p:cTn id="91" dur="1000" fill="hold"/>
                                        <p:tgtEl>
                                          <p:spTgt spid="20"/>
                                        </p:tgtEl>
                                        <p:attrNameLst>
                                          <p:attrName>ppt_x</p:attrName>
                                        </p:attrNameLst>
                                      </p:cBhvr>
                                      <p:tavLst>
                                        <p:tav tm="0">
                                          <p:val>
                                            <p:strVal val="#ppt_x"/>
                                          </p:val>
                                        </p:tav>
                                        <p:tav tm="100000">
                                          <p:val>
                                            <p:strVal val="#ppt_x"/>
                                          </p:val>
                                        </p:tav>
                                      </p:tavLst>
                                    </p:anim>
                                    <p:anim calcmode="lin" valueType="num">
                                      <p:cBhvr>
                                        <p:cTn id="92"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animBg="1"/>
      <p:bldP spid="8" grpId="0" animBg="1"/>
      <p:bldP spid="9" grpId="0" animBg="1"/>
      <p:bldP spid="10" grpId="0" animBg="1"/>
      <p:bldP spid="11" grpId="0" animBg="1"/>
      <p:bldP spid="12" grpId="0" animBg="1"/>
      <p:bldP spid="15" grpId="0" animBg="1"/>
      <p:bldP spid="16" grpId="0" animBg="1"/>
      <p:bldP spid="17" grpId="0" animBg="1"/>
      <p:bldP spid="18" grpId="0" animBg="1"/>
      <p:bldP spid="19" grpId="0" animBg="1"/>
      <p:bldP spid="20"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sz="4000" dirty="0" smtClean="0">
                <a:solidFill>
                  <a:schemeClr val="tx2"/>
                </a:solidFill>
              </a:rPr>
              <a:t>Wat zegt de werkgever?</a:t>
            </a:r>
            <a:endParaRPr lang="nl-NL" sz="4000" dirty="0">
              <a:solidFill>
                <a:schemeClr val="tx2"/>
              </a:solidFill>
            </a:endParaRPr>
          </a:p>
        </p:txBody>
      </p:sp>
      <p:sp>
        <p:nvSpPr>
          <p:cNvPr id="14" name="Tekstvak 13"/>
          <p:cNvSpPr txBox="1"/>
          <p:nvPr/>
        </p:nvSpPr>
        <p:spPr>
          <a:xfrm>
            <a:off x="571499" y="1523998"/>
            <a:ext cx="4638675" cy="1987788"/>
          </a:xfrm>
          <a:prstGeom prst="rect">
            <a:avLst/>
          </a:prstGeom>
          <a:solidFill>
            <a:srgbClr val="0078D2"/>
          </a:solid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
                <a:srgbClr val="92D050"/>
              </a:buClr>
              <a:buSzTx/>
              <a:buFont typeface="Wingdings" panose="05000000000000000000" pitchFamily="2" charset="2"/>
              <a:buChar char="ü"/>
              <a:tabLst/>
              <a:defRPr/>
            </a:pPr>
            <a:r>
              <a:rPr kumimoji="0" lang="nl-NL" sz="1400" b="0" i="0" u="none" strike="noStrike" kern="1200" cap="none" spc="300" normalizeH="0" baseline="0" noProof="0" dirty="0" smtClean="0">
                <a:ln>
                  <a:noFill/>
                </a:ln>
                <a:solidFill>
                  <a:srgbClr val="FFFFFF"/>
                </a:solidFill>
                <a:effectLst/>
                <a:uLnTx/>
                <a:uFillTx/>
                <a:latin typeface="Verdana"/>
                <a:ea typeface="+mn-ea"/>
                <a:cs typeface="+mn-cs"/>
              </a:rPr>
              <a:t>Dienstverlening vanuit de afdeling is </a:t>
            </a:r>
            <a:r>
              <a:rPr kumimoji="0" lang="nl-NL" sz="1400" b="1" i="0" u="none" strike="noStrike" kern="1200" cap="none" spc="300" normalizeH="0" baseline="0" noProof="0" dirty="0" smtClean="0">
                <a:ln>
                  <a:noFill/>
                </a:ln>
                <a:solidFill>
                  <a:srgbClr val="FFFFFF"/>
                </a:solidFill>
                <a:effectLst/>
                <a:uLnTx/>
                <a:uFillTx/>
                <a:latin typeface="Verdana"/>
                <a:ea typeface="+mn-ea"/>
                <a:cs typeface="+mn-cs"/>
              </a:rPr>
              <a:t>goed</a:t>
            </a:r>
          </a:p>
          <a:p>
            <a:pPr marL="285750" marR="0" lvl="0" indent="-285750" algn="l" defTabSz="914400" rtl="0" eaLnBrk="1" fontAlgn="auto" latinLnBrk="0" hangingPunct="1">
              <a:lnSpc>
                <a:spcPct val="150000"/>
              </a:lnSpc>
              <a:spcBef>
                <a:spcPts val="0"/>
              </a:spcBef>
              <a:spcAft>
                <a:spcPts val="0"/>
              </a:spcAft>
              <a:buClr>
                <a:srgbClr val="92D050"/>
              </a:buClr>
              <a:buSzTx/>
              <a:buFont typeface="Wingdings" panose="05000000000000000000" pitchFamily="2" charset="2"/>
              <a:buChar char="ü"/>
              <a:tabLst/>
              <a:defRPr/>
            </a:pPr>
            <a:r>
              <a:rPr kumimoji="0" lang="nl-NL" sz="1400" b="0" i="0" u="none" strike="noStrike" kern="1200" cap="none" spc="300" normalizeH="0" baseline="0" noProof="0" dirty="0" smtClean="0">
                <a:ln>
                  <a:noFill/>
                </a:ln>
                <a:solidFill>
                  <a:srgbClr val="FFFFFF"/>
                </a:solidFill>
                <a:effectLst/>
                <a:uLnTx/>
                <a:uFillTx/>
                <a:latin typeface="Verdana"/>
                <a:ea typeface="+mn-ea"/>
                <a:cs typeface="+mn-cs"/>
              </a:rPr>
              <a:t>Ik </a:t>
            </a:r>
            <a:r>
              <a:rPr kumimoji="0" lang="nl-NL" sz="1400" b="1" i="0" u="none" strike="noStrike" kern="1200" cap="none" spc="300" normalizeH="0" baseline="0" noProof="0" dirty="0" smtClean="0">
                <a:ln>
                  <a:noFill/>
                </a:ln>
                <a:solidFill>
                  <a:srgbClr val="FFFFFF"/>
                </a:solidFill>
                <a:effectLst/>
                <a:uLnTx/>
                <a:uFillTx/>
                <a:latin typeface="Verdana"/>
                <a:ea typeface="+mn-ea"/>
                <a:cs typeface="+mn-cs"/>
              </a:rPr>
              <a:t>weet waar ik aan toe ben</a:t>
            </a:r>
            <a:r>
              <a:rPr kumimoji="0" lang="nl-NL" sz="1400" b="0" i="0" u="none" strike="noStrike" kern="1200" cap="none" spc="300" normalizeH="0" baseline="0" noProof="0" dirty="0" smtClean="0">
                <a:ln>
                  <a:noFill/>
                </a:ln>
                <a:solidFill>
                  <a:srgbClr val="FFFFFF"/>
                </a:solidFill>
                <a:effectLst/>
                <a:uLnTx/>
                <a:uFillTx/>
                <a:latin typeface="Verdana"/>
                <a:ea typeface="+mn-ea"/>
                <a:cs typeface="+mn-cs"/>
              </a:rPr>
              <a:t>: manier van aanvragen is al 20 jaar hetzelfde</a:t>
            </a:r>
          </a:p>
          <a:p>
            <a:pPr marL="285750" marR="0" lvl="0" indent="-285750" algn="l" defTabSz="914400" rtl="0" eaLnBrk="1" fontAlgn="auto" latinLnBrk="0" hangingPunct="1">
              <a:lnSpc>
                <a:spcPct val="150000"/>
              </a:lnSpc>
              <a:spcBef>
                <a:spcPts val="0"/>
              </a:spcBef>
              <a:spcAft>
                <a:spcPts val="0"/>
              </a:spcAft>
              <a:buClr>
                <a:srgbClr val="92D050"/>
              </a:buClr>
              <a:buSzTx/>
              <a:buFont typeface="Wingdings" panose="05000000000000000000" pitchFamily="2" charset="2"/>
              <a:buChar char="ü"/>
              <a:tabLst/>
              <a:defRPr/>
            </a:pPr>
            <a:r>
              <a:rPr kumimoji="0" lang="nl-NL" sz="1400" b="0" i="0" u="none" strike="noStrike" kern="1200" cap="none" spc="300" normalizeH="0" baseline="0" noProof="0" dirty="0" smtClean="0">
                <a:ln>
                  <a:noFill/>
                </a:ln>
                <a:solidFill>
                  <a:srgbClr val="FFFFFF"/>
                </a:solidFill>
                <a:effectLst/>
                <a:uLnTx/>
                <a:uFillTx/>
                <a:latin typeface="Verdana"/>
                <a:ea typeface="+mn-ea"/>
                <a:cs typeface="+mn-cs"/>
              </a:rPr>
              <a:t>Ik word </a:t>
            </a:r>
            <a:r>
              <a:rPr kumimoji="0" lang="nl-NL" sz="1400" b="1" i="0" u="none" strike="noStrike" kern="1200" cap="none" spc="300" normalizeH="0" baseline="0" noProof="0" dirty="0" smtClean="0">
                <a:ln>
                  <a:noFill/>
                </a:ln>
                <a:solidFill>
                  <a:srgbClr val="FFFFFF"/>
                </a:solidFill>
                <a:effectLst/>
                <a:uLnTx/>
                <a:uFillTx/>
                <a:latin typeface="Verdana"/>
                <a:ea typeface="+mn-ea"/>
                <a:cs typeface="+mn-cs"/>
              </a:rPr>
              <a:t>snel geholpen</a:t>
            </a:r>
          </a:p>
        </p:txBody>
      </p:sp>
      <p:sp>
        <p:nvSpPr>
          <p:cNvPr id="15" name="Tekstvak 14"/>
          <p:cNvSpPr txBox="1"/>
          <p:nvPr/>
        </p:nvSpPr>
        <p:spPr>
          <a:xfrm>
            <a:off x="6219824" y="1523998"/>
            <a:ext cx="4638675" cy="4573111"/>
          </a:xfrm>
          <a:prstGeom prst="rect">
            <a:avLst/>
          </a:prstGeom>
          <a:solidFill>
            <a:srgbClr val="0078D2"/>
          </a:solid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
                <a:srgbClr val="BE0028"/>
              </a:buClr>
              <a:buSzTx/>
              <a:buFont typeface="Verdana" panose="020B0604030504040204" pitchFamily="34" charset="0"/>
              <a:buChar char="×"/>
              <a:tabLst/>
              <a:defRPr/>
            </a:pPr>
            <a:r>
              <a:rPr kumimoji="0" lang="nl-NL" sz="1400" b="0" i="0" u="none" strike="noStrike" kern="1200" cap="none" spc="300" normalizeH="0" baseline="0" noProof="0" dirty="0" smtClean="0">
                <a:ln>
                  <a:noFill/>
                </a:ln>
                <a:solidFill>
                  <a:srgbClr val="FFFFFF"/>
                </a:solidFill>
                <a:effectLst/>
                <a:uLnTx/>
                <a:uFillTx/>
                <a:latin typeface="Verdana"/>
                <a:ea typeface="+mn-ea"/>
                <a:cs typeface="+mn-cs"/>
              </a:rPr>
              <a:t>Groot archief: bewaar voor de </a:t>
            </a:r>
            <a:r>
              <a:rPr kumimoji="0" lang="nl-NL" sz="1400" b="1" i="0" u="none" strike="noStrike" kern="1200" cap="none" spc="300" normalizeH="0" baseline="0" noProof="0" dirty="0" smtClean="0">
                <a:ln>
                  <a:noFill/>
                </a:ln>
                <a:solidFill>
                  <a:srgbClr val="FFFFFF"/>
                </a:solidFill>
                <a:effectLst/>
                <a:uLnTx/>
                <a:uFillTx/>
                <a:latin typeface="Verdana"/>
                <a:ea typeface="+mn-ea"/>
                <a:cs typeface="+mn-cs"/>
              </a:rPr>
              <a:t>zekerheid</a:t>
            </a:r>
            <a:r>
              <a:rPr kumimoji="0" lang="nl-NL" sz="1400" b="0" i="0" u="none" strike="noStrike" kern="1200" cap="none" spc="300" normalizeH="0" baseline="0" noProof="0" dirty="0" smtClean="0">
                <a:ln>
                  <a:noFill/>
                </a:ln>
                <a:solidFill>
                  <a:srgbClr val="FFFFFF"/>
                </a:solidFill>
                <a:effectLst/>
                <a:uLnTx/>
                <a:uFillTx/>
                <a:latin typeface="Verdana"/>
                <a:ea typeface="+mn-ea"/>
                <a:cs typeface="+mn-cs"/>
              </a:rPr>
              <a:t> </a:t>
            </a:r>
            <a:r>
              <a:rPr kumimoji="0" lang="nl-NL" sz="1400" b="1" i="0" u="none" strike="noStrike" kern="1200" cap="none" spc="300" normalizeH="0" baseline="0" noProof="0" dirty="0" smtClean="0">
                <a:ln>
                  <a:noFill/>
                </a:ln>
                <a:solidFill>
                  <a:srgbClr val="FFFFFF"/>
                </a:solidFill>
                <a:effectLst/>
                <a:uLnTx/>
                <a:uFillTx/>
                <a:latin typeface="Verdana"/>
                <a:ea typeface="+mn-ea"/>
                <a:cs typeface="+mn-cs"/>
              </a:rPr>
              <a:t>alles op papier</a:t>
            </a:r>
          </a:p>
          <a:p>
            <a:pPr marL="285750" marR="0" lvl="0" indent="-285750" algn="l" defTabSz="914400" rtl="0" eaLnBrk="1" fontAlgn="auto" latinLnBrk="0" hangingPunct="1">
              <a:lnSpc>
                <a:spcPct val="150000"/>
              </a:lnSpc>
              <a:spcBef>
                <a:spcPts val="0"/>
              </a:spcBef>
              <a:spcAft>
                <a:spcPts val="0"/>
              </a:spcAft>
              <a:buClr>
                <a:srgbClr val="BE0028"/>
              </a:buClr>
              <a:buSzTx/>
              <a:buFont typeface="Verdana" panose="020B0604030504040204" pitchFamily="34" charset="0"/>
              <a:buChar char="×"/>
              <a:tabLst/>
              <a:defRPr/>
            </a:pPr>
            <a:r>
              <a:rPr kumimoji="0" lang="nl-NL" sz="1400" b="0" i="0" u="none" strike="noStrike" kern="1200" cap="none" spc="300" normalizeH="0" baseline="0" noProof="0" dirty="0" smtClean="0">
                <a:ln>
                  <a:noFill/>
                </a:ln>
                <a:solidFill>
                  <a:srgbClr val="FFFFFF"/>
                </a:solidFill>
                <a:effectLst/>
                <a:uLnTx/>
                <a:uFillTx/>
                <a:latin typeface="Verdana"/>
                <a:ea typeface="+mn-ea"/>
                <a:cs typeface="+mn-cs"/>
              </a:rPr>
              <a:t>Papieren </a:t>
            </a:r>
            <a:r>
              <a:rPr kumimoji="0" lang="nl-NL" sz="1400" b="1" i="0" u="none" strike="noStrike" kern="1200" cap="none" spc="300" normalizeH="0" baseline="0" noProof="0" dirty="0" smtClean="0">
                <a:ln>
                  <a:noFill/>
                </a:ln>
                <a:solidFill>
                  <a:srgbClr val="FFFFFF"/>
                </a:solidFill>
                <a:effectLst/>
                <a:uLnTx/>
                <a:uFillTx/>
                <a:latin typeface="Verdana"/>
                <a:ea typeface="+mn-ea"/>
                <a:cs typeface="+mn-cs"/>
              </a:rPr>
              <a:t>rompslomp</a:t>
            </a:r>
            <a:r>
              <a:rPr kumimoji="0" lang="nl-NL" sz="1400" b="0" i="0" u="none" strike="noStrike" kern="1200" cap="none" spc="300" normalizeH="0" baseline="0" noProof="0" dirty="0" smtClean="0">
                <a:ln>
                  <a:noFill/>
                </a:ln>
                <a:solidFill>
                  <a:srgbClr val="FFFFFF"/>
                </a:solidFill>
                <a:effectLst/>
                <a:uLnTx/>
                <a:uFillTx/>
                <a:latin typeface="Verdana"/>
                <a:ea typeface="+mn-ea"/>
                <a:cs typeface="+mn-cs"/>
              </a:rPr>
              <a:t> en  </a:t>
            </a:r>
            <a:r>
              <a:rPr kumimoji="0" lang="nl-NL" sz="1400" b="1" i="0" u="none" strike="noStrike" kern="1200" cap="none" spc="300" normalizeH="0" baseline="0" noProof="0" dirty="0" smtClean="0">
                <a:ln>
                  <a:noFill/>
                </a:ln>
                <a:solidFill>
                  <a:srgbClr val="FFFFFF"/>
                </a:solidFill>
                <a:effectLst/>
                <a:uLnTx/>
                <a:uFillTx/>
                <a:latin typeface="Verdana"/>
                <a:ea typeface="+mn-ea"/>
                <a:cs typeface="+mn-cs"/>
              </a:rPr>
              <a:t>omslachtige</a:t>
            </a:r>
            <a:r>
              <a:rPr kumimoji="0" lang="nl-NL" sz="1400" b="0" i="0" u="none" strike="noStrike" kern="1200" cap="none" spc="300" normalizeH="0" baseline="0" noProof="0" dirty="0" smtClean="0">
                <a:ln>
                  <a:noFill/>
                </a:ln>
                <a:solidFill>
                  <a:srgbClr val="FFFFFF"/>
                </a:solidFill>
                <a:effectLst/>
                <a:uLnTx/>
                <a:uFillTx/>
                <a:latin typeface="Verdana"/>
                <a:ea typeface="+mn-ea"/>
                <a:cs typeface="+mn-cs"/>
              </a:rPr>
              <a:t> </a:t>
            </a:r>
            <a:r>
              <a:rPr kumimoji="0" lang="nl-NL" sz="1400" b="1" i="0" u="none" strike="noStrike" kern="1200" cap="none" spc="300" normalizeH="0" baseline="0" noProof="0" dirty="0" smtClean="0">
                <a:ln>
                  <a:noFill/>
                </a:ln>
                <a:solidFill>
                  <a:srgbClr val="FFFFFF"/>
                </a:solidFill>
                <a:effectLst/>
                <a:uLnTx/>
                <a:uFillTx/>
                <a:latin typeface="Verdana"/>
                <a:ea typeface="+mn-ea"/>
                <a:cs typeface="+mn-cs"/>
              </a:rPr>
              <a:t>administratie</a:t>
            </a:r>
            <a:r>
              <a:rPr kumimoji="0" lang="nl-NL" sz="1400" b="0" i="0" u="none" strike="noStrike" kern="1200" cap="none" spc="300" normalizeH="0" baseline="0" noProof="0" dirty="0" smtClean="0">
                <a:ln>
                  <a:noFill/>
                </a:ln>
                <a:solidFill>
                  <a:srgbClr val="FFFFFF"/>
                </a:solidFill>
                <a:effectLst/>
                <a:uLnTx/>
                <a:uFillTx/>
                <a:latin typeface="Verdana"/>
                <a:ea typeface="+mn-ea"/>
                <a:cs typeface="+mn-cs"/>
              </a:rPr>
              <a:t>: alles op papier, naar UWV, naar klant en ook naar de werknemers </a:t>
            </a:r>
          </a:p>
          <a:p>
            <a:pPr marL="285750" marR="0" lvl="0" indent="-285750" algn="l" defTabSz="914400" rtl="0" eaLnBrk="1" fontAlgn="auto" latinLnBrk="0" hangingPunct="1">
              <a:lnSpc>
                <a:spcPct val="150000"/>
              </a:lnSpc>
              <a:spcBef>
                <a:spcPts val="0"/>
              </a:spcBef>
              <a:spcAft>
                <a:spcPts val="0"/>
              </a:spcAft>
              <a:buClr>
                <a:srgbClr val="BE0028"/>
              </a:buClr>
              <a:buSzTx/>
              <a:buFont typeface="Verdana" panose="020B0604030504040204" pitchFamily="34" charset="0"/>
              <a:buChar char="×"/>
              <a:tabLst/>
              <a:defRPr/>
            </a:pPr>
            <a:r>
              <a:rPr kumimoji="0" lang="nl-NL" sz="1400" b="0" i="0" u="none" strike="noStrike" kern="1200" cap="none" spc="300" normalizeH="0" baseline="0" noProof="0" dirty="0" smtClean="0">
                <a:ln>
                  <a:noFill/>
                </a:ln>
                <a:solidFill>
                  <a:srgbClr val="FFFFFF"/>
                </a:solidFill>
                <a:effectLst/>
                <a:uLnTx/>
                <a:uFillTx/>
                <a:latin typeface="Verdana"/>
                <a:ea typeface="+mn-ea"/>
                <a:cs typeface="+mn-cs"/>
              </a:rPr>
              <a:t>Aanvullende informatie aanleveren werkt </a:t>
            </a:r>
            <a:r>
              <a:rPr kumimoji="0" lang="nl-NL" sz="1400" b="1" i="0" u="none" strike="noStrike" kern="1200" cap="none" spc="300" normalizeH="0" baseline="0" noProof="0" dirty="0" smtClean="0">
                <a:ln>
                  <a:noFill/>
                </a:ln>
                <a:solidFill>
                  <a:srgbClr val="FFFFFF"/>
                </a:solidFill>
                <a:effectLst/>
                <a:uLnTx/>
                <a:uFillTx/>
                <a:latin typeface="Verdana"/>
                <a:ea typeface="+mn-ea"/>
                <a:cs typeface="+mn-cs"/>
              </a:rPr>
              <a:t>vertragend</a:t>
            </a:r>
          </a:p>
          <a:p>
            <a:pPr marL="285750" marR="0" lvl="0" indent="-285750" algn="l" defTabSz="914400" rtl="0" eaLnBrk="1" fontAlgn="auto" latinLnBrk="0" hangingPunct="1">
              <a:lnSpc>
                <a:spcPct val="150000"/>
              </a:lnSpc>
              <a:spcBef>
                <a:spcPts val="0"/>
              </a:spcBef>
              <a:spcAft>
                <a:spcPts val="0"/>
              </a:spcAft>
              <a:buClr>
                <a:srgbClr val="BE0028"/>
              </a:buClr>
              <a:buSzTx/>
              <a:buFont typeface="Verdana" panose="020B0604030504040204" pitchFamily="34" charset="0"/>
              <a:buChar char="×"/>
              <a:tabLst/>
              <a:defRPr/>
            </a:pPr>
            <a:r>
              <a:rPr kumimoji="0" lang="nl-NL" sz="1400" b="0" i="0" u="none" strike="noStrike" kern="1200" cap="none" spc="300" normalizeH="0" baseline="0" noProof="0" dirty="0" smtClean="0">
                <a:ln>
                  <a:noFill/>
                </a:ln>
                <a:solidFill>
                  <a:srgbClr val="FFFFFF"/>
                </a:solidFill>
                <a:effectLst/>
                <a:uLnTx/>
                <a:uFillTx/>
                <a:latin typeface="Verdana"/>
                <a:ea typeface="+mn-ea"/>
                <a:cs typeface="+mn-cs"/>
              </a:rPr>
              <a:t>Oplegger (toch maar </a:t>
            </a:r>
            <a:r>
              <a:rPr kumimoji="0" lang="nl-NL" sz="1400" b="1" i="0" u="none" strike="noStrike" kern="1200" cap="none" spc="300" normalizeH="0" baseline="0" noProof="0" dirty="0" smtClean="0">
                <a:ln>
                  <a:noFill/>
                </a:ln>
                <a:solidFill>
                  <a:srgbClr val="FFFFFF"/>
                </a:solidFill>
                <a:effectLst/>
                <a:uLnTx/>
                <a:uFillTx/>
                <a:latin typeface="Verdana"/>
                <a:ea typeface="+mn-ea"/>
                <a:cs typeface="+mn-cs"/>
              </a:rPr>
              <a:t>voor</a:t>
            </a:r>
            <a:r>
              <a:rPr kumimoji="0" lang="nl-NL" sz="1400" b="0" i="0" u="none" strike="noStrike" kern="1200" cap="none" spc="300" normalizeH="0" baseline="0" noProof="0" dirty="0" smtClean="0">
                <a:ln>
                  <a:noFill/>
                </a:ln>
                <a:solidFill>
                  <a:srgbClr val="FFFFFF"/>
                </a:solidFill>
                <a:effectLst/>
                <a:uLnTx/>
                <a:uFillTx/>
                <a:latin typeface="Verdana"/>
                <a:ea typeface="+mn-ea"/>
                <a:cs typeface="+mn-cs"/>
              </a:rPr>
              <a:t> </a:t>
            </a:r>
            <a:r>
              <a:rPr kumimoji="0" lang="nl-NL" sz="1400" b="1" i="0" u="none" strike="noStrike" kern="1200" cap="none" spc="300" normalizeH="0" baseline="0" noProof="0" dirty="0" smtClean="0">
                <a:ln>
                  <a:noFill/>
                </a:ln>
                <a:solidFill>
                  <a:srgbClr val="FFFFFF"/>
                </a:solidFill>
                <a:effectLst/>
                <a:uLnTx/>
                <a:uFillTx/>
                <a:latin typeface="Verdana"/>
                <a:ea typeface="+mn-ea"/>
                <a:cs typeface="+mn-cs"/>
              </a:rPr>
              <a:t>de</a:t>
            </a:r>
            <a:r>
              <a:rPr kumimoji="0" lang="nl-NL" sz="1400" b="0" i="0" u="none" strike="noStrike" kern="1200" cap="none" spc="300" normalizeH="0" baseline="0" noProof="0" dirty="0" smtClean="0">
                <a:ln>
                  <a:noFill/>
                </a:ln>
                <a:solidFill>
                  <a:srgbClr val="FFFFFF"/>
                </a:solidFill>
                <a:effectLst/>
                <a:uLnTx/>
                <a:uFillTx/>
                <a:latin typeface="Verdana"/>
                <a:ea typeface="+mn-ea"/>
                <a:cs typeface="+mn-cs"/>
              </a:rPr>
              <a:t> </a:t>
            </a:r>
            <a:r>
              <a:rPr kumimoji="0" lang="nl-NL" sz="1400" b="1" i="0" u="none" strike="noStrike" kern="1200" cap="none" spc="300" normalizeH="0" baseline="0" noProof="0" dirty="0" smtClean="0">
                <a:ln>
                  <a:noFill/>
                </a:ln>
                <a:solidFill>
                  <a:srgbClr val="FFFFFF"/>
                </a:solidFill>
                <a:effectLst/>
                <a:uLnTx/>
                <a:uFillTx/>
                <a:latin typeface="Verdana"/>
                <a:ea typeface="+mn-ea"/>
                <a:cs typeface="+mn-cs"/>
              </a:rPr>
              <a:t>zekerheid</a:t>
            </a:r>
            <a:r>
              <a:rPr kumimoji="0" lang="nl-NL" sz="1400" b="0" i="0" u="none" strike="noStrike" kern="1200" cap="none" spc="300" normalizeH="0" baseline="0" noProof="0" dirty="0" smtClean="0">
                <a:ln>
                  <a:noFill/>
                </a:ln>
                <a:solidFill>
                  <a:srgbClr val="FFFFFF"/>
                </a:solidFill>
                <a:effectLst/>
                <a:uLnTx/>
                <a:uFillTx/>
                <a:latin typeface="Verdana"/>
                <a:ea typeface="+mn-ea"/>
                <a:cs typeface="+mn-cs"/>
              </a:rPr>
              <a:t>)</a:t>
            </a:r>
          </a:p>
          <a:p>
            <a:pPr marL="285750" marR="0" lvl="0" indent="-285750" algn="l" defTabSz="914400" rtl="0" eaLnBrk="1" fontAlgn="auto" latinLnBrk="0" hangingPunct="1">
              <a:lnSpc>
                <a:spcPct val="150000"/>
              </a:lnSpc>
              <a:spcBef>
                <a:spcPts val="0"/>
              </a:spcBef>
              <a:spcAft>
                <a:spcPts val="0"/>
              </a:spcAft>
              <a:buClr>
                <a:srgbClr val="BE0028"/>
              </a:buClr>
              <a:buSzTx/>
              <a:buFont typeface="Verdana" panose="020B0604030504040204" pitchFamily="34" charset="0"/>
              <a:buChar char="×"/>
              <a:tabLst/>
              <a:defRPr/>
            </a:pPr>
            <a:r>
              <a:rPr kumimoji="0" lang="nl-NL" sz="1400" b="1" i="0" u="none" strike="noStrike" kern="1200" cap="none" spc="300" normalizeH="0" baseline="0" noProof="0" dirty="0" smtClean="0">
                <a:ln>
                  <a:noFill/>
                </a:ln>
                <a:solidFill>
                  <a:srgbClr val="FFFFFF"/>
                </a:solidFill>
                <a:effectLst/>
                <a:uLnTx/>
                <a:uFillTx/>
                <a:latin typeface="Verdana"/>
                <a:ea typeface="+mn-ea"/>
                <a:cs typeface="+mn-cs"/>
              </a:rPr>
              <a:t>Moeilijk</a:t>
            </a:r>
            <a:r>
              <a:rPr kumimoji="0" lang="nl-NL" sz="1400" b="0" i="0" u="none" strike="noStrike" kern="1200" cap="none" spc="300" normalizeH="0" baseline="0" noProof="0" dirty="0" smtClean="0">
                <a:ln>
                  <a:noFill/>
                </a:ln>
                <a:solidFill>
                  <a:srgbClr val="FFFFFF"/>
                </a:solidFill>
                <a:effectLst/>
                <a:uLnTx/>
                <a:uFillTx/>
                <a:latin typeface="Verdana"/>
                <a:ea typeface="+mn-ea"/>
                <a:cs typeface="+mn-cs"/>
              </a:rPr>
              <a:t> </a:t>
            </a:r>
            <a:r>
              <a:rPr kumimoji="0" lang="nl-NL" sz="1400" b="1" i="0" u="none" strike="noStrike" kern="1200" cap="none" spc="300" normalizeH="0" baseline="0" noProof="0" dirty="0" smtClean="0">
                <a:ln>
                  <a:noFill/>
                </a:ln>
                <a:solidFill>
                  <a:srgbClr val="FFFFFF"/>
                </a:solidFill>
                <a:effectLst/>
                <a:uLnTx/>
                <a:uFillTx/>
                <a:latin typeface="Verdana"/>
                <a:ea typeface="+mn-ea"/>
                <a:cs typeface="+mn-cs"/>
              </a:rPr>
              <a:t>proces</a:t>
            </a:r>
            <a:r>
              <a:rPr kumimoji="0" lang="nl-NL" sz="1400" b="0" i="0" u="none" strike="noStrike" kern="1200" cap="none" spc="300" normalizeH="0" baseline="0" noProof="0" dirty="0" smtClean="0">
                <a:ln>
                  <a:noFill/>
                </a:ln>
                <a:solidFill>
                  <a:srgbClr val="FFFFFF"/>
                </a:solidFill>
                <a:effectLst/>
                <a:uLnTx/>
                <a:uFillTx/>
                <a:latin typeface="Verdana"/>
                <a:ea typeface="+mn-ea"/>
                <a:cs typeface="+mn-cs"/>
              </a:rPr>
              <a:t> voor kleine werkgevers. </a:t>
            </a:r>
          </a:p>
          <a:p>
            <a:pPr marL="285750" marR="0" lvl="0" indent="-285750" algn="l" defTabSz="914400" rtl="0" eaLnBrk="1" fontAlgn="auto" latinLnBrk="0" hangingPunct="1">
              <a:lnSpc>
                <a:spcPct val="150000"/>
              </a:lnSpc>
              <a:spcBef>
                <a:spcPts val="0"/>
              </a:spcBef>
              <a:spcAft>
                <a:spcPts val="0"/>
              </a:spcAft>
              <a:buClr>
                <a:srgbClr val="BE0028"/>
              </a:buClr>
              <a:buSzTx/>
              <a:buFont typeface="Verdana" panose="020B0604030504040204" pitchFamily="34" charset="0"/>
              <a:buChar char="×"/>
              <a:tabLst/>
              <a:defRPr/>
            </a:pPr>
            <a:endParaRPr kumimoji="0" lang="nl-NL" sz="1400" b="1" i="0" u="none" strike="noStrike" kern="1200" cap="none" spc="300" normalizeH="0" baseline="0" noProof="0" dirty="0" smtClean="0">
              <a:ln>
                <a:noFill/>
              </a:ln>
              <a:solidFill>
                <a:srgbClr val="FFFFFF"/>
              </a:solidFill>
              <a:effectLst/>
              <a:uLnTx/>
              <a:uFillTx/>
              <a:latin typeface="Verdana"/>
              <a:ea typeface="+mn-ea"/>
              <a:cs typeface="+mn-cs"/>
            </a:endParaRPr>
          </a:p>
        </p:txBody>
      </p:sp>
      <p:sp>
        <p:nvSpPr>
          <p:cNvPr id="6" name="Tijdelijke aanduiding voor voettekst 1"/>
          <p:cNvSpPr txBox="1">
            <a:spLocks/>
          </p:cNvSpPr>
          <p:nvPr/>
        </p:nvSpPr>
        <p:spPr bwMode="gray">
          <a:xfrm>
            <a:off x="1182780" y="6374368"/>
            <a:ext cx="6943725" cy="365125"/>
          </a:xfrm>
          <a:prstGeom prst="rect">
            <a:avLst/>
          </a:prstGeom>
        </p:spPr>
        <p:txBody>
          <a:bodyPr vert="horz" lIns="0" tIns="0" rIns="0" bIns="0" rtlCol="0" anchor="ctr" anchorCtr="0">
            <a:noAutofit/>
          </a:bodyPr>
          <a:lstStyle>
            <a:defPPr>
              <a:defRPr lang="en-US"/>
            </a:defPPr>
            <a:lvl1pPr marL="0" algn="l" defTabSz="914400" rtl="0" eaLnBrk="1" latinLnBrk="0" hangingPunct="1">
              <a:lnSpc>
                <a:spcPct val="100000"/>
              </a:lnSpc>
              <a:defRPr sz="10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006ACA"/>
                </a:solidFill>
                <a:effectLst/>
                <a:uLnTx/>
                <a:uFillTx/>
                <a:latin typeface="Verdana"/>
                <a:ea typeface="+mn-ea"/>
                <a:cs typeface="+mn-cs"/>
              </a:rPr>
              <a:t> Modernisering AJD, 13 februari 2020</a:t>
            </a:r>
            <a:endParaRPr kumimoji="0" lang="en-GB" sz="1000" b="0" i="0" u="none" strike="noStrike" kern="1200" cap="none" spc="0" normalizeH="0" baseline="0" noProof="0" dirty="0">
              <a:ln>
                <a:noFill/>
              </a:ln>
              <a:solidFill>
                <a:srgbClr val="006ACA"/>
              </a:solidFill>
              <a:effectLst/>
              <a:uLnTx/>
              <a:uFillTx/>
              <a:latin typeface="Verdana"/>
              <a:ea typeface="+mn-ea"/>
              <a:cs typeface="+mn-cs"/>
            </a:endParaRPr>
          </a:p>
        </p:txBody>
      </p:sp>
      <p:sp>
        <p:nvSpPr>
          <p:cNvPr id="2" name="Tijdelijke aanduiding voor dianummer 1"/>
          <p:cNvSpPr>
            <a:spLocks noGrp="1"/>
          </p:cNvSpPr>
          <p:nvPr>
            <p:ph type="sldNum" sz="quarter" idx="4294967295"/>
          </p:nvPr>
        </p:nvSpPr>
        <p:spPr/>
        <p:txBody>
          <a:bodyPr/>
          <a:lstStyle/>
          <a:p>
            <a:fld id="{EEC0F82C-4994-47DA-8D9B-99D78D224F6D}" type="slidenum">
              <a:rPr lang="en-GB" smtClean="0"/>
              <a:t>13</a:t>
            </a:fld>
            <a:endParaRPr lang="en-GB"/>
          </a:p>
        </p:txBody>
      </p:sp>
    </p:spTree>
    <p:extLst>
      <p:ext uri="{BB962C8B-B14F-4D97-AF65-F5344CB8AC3E}">
        <p14:creationId xmlns:p14="http://schemas.microsoft.com/office/powerpoint/2010/main" val="567224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609600" y="171577"/>
            <a:ext cx="10515600" cy="780924"/>
          </a:xfrm>
        </p:spPr>
        <p:txBody>
          <a:bodyPr/>
          <a:lstStyle/>
          <a:p>
            <a:r>
              <a:rPr lang="nl-NL" sz="4000" dirty="0" smtClean="0">
                <a:solidFill>
                  <a:schemeClr val="tx2"/>
                </a:solidFill>
              </a:rPr>
              <a:t>Focus in de flow</a:t>
            </a:r>
            <a:endParaRPr lang="nl-NL" sz="4000" dirty="0">
              <a:solidFill>
                <a:schemeClr val="tx2"/>
              </a:solidFill>
            </a:endParaRPr>
          </a:p>
        </p:txBody>
      </p:sp>
      <p:pic>
        <p:nvPicPr>
          <p:cNvPr id="10" name="Afbeelding 9"/>
          <p:cNvPicPr>
            <a:picLocks noChangeAspect="1"/>
          </p:cNvPicPr>
          <p:nvPr/>
        </p:nvPicPr>
        <p:blipFill>
          <a:blip r:embed="rId2"/>
          <a:stretch>
            <a:fillRect/>
          </a:stretch>
        </p:blipFill>
        <p:spPr>
          <a:xfrm>
            <a:off x="2705100" y="825707"/>
            <a:ext cx="6781800" cy="5743575"/>
          </a:xfrm>
          <a:prstGeom prst="rect">
            <a:avLst/>
          </a:prstGeom>
        </p:spPr>
      </p:pic>
      <p:sp>
        <p:nvSpPr>
          <p:cNvPr id="11" name="Ovaal 10"/>
          <p:cNvSpPr/>
          <p:nvPr/>
        </p:nvSpPr>
        <p:spPr>
          <a:xfrm>
            <a:off x="2705101" y="825707"/>
            <a:ext cx="3604260" cy="3171527"/>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srgbClr val="FFFFFF"/>
              </a:solidFill>
              <a:effectLst/>
              <a:uLnTx/>
              <a:uFillTx/>
              <a:latin typeface="Verdana"/>
              <a:ea typeface="+mn-ea"/>
              <a:cs typeface="+mn-cs"/>
            </a:endParaRPr>
          </a:p>
        </p:txBody>
      </p:sp>
      <p:sp>
        <p:nvSpPr>
          <p:cNvPr id="14" name="Tekstvak 13"/>
          <p:cNvSpPr txBox="1"/>
          <p:nvPr/>
        </p:nvSpPr>
        <p:spPr>
          <a:xfrm>
            <a:off x="1799409" y="3283832"/>
            <a:ext cx="2850969" cy="819840"/>
          </a:xfrm>
          <a:prstGeom prst="rect">
            <a:avLst/>
          </a:prstGeom>
          <a:solidFill>
            <a:srgbClr val="0078D2"/>
          </a:solid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
                <a:srgbClr val="92D050"/>
              </a:buClr>
              <a:buSzTx/>
              <a:buFontTx/>
              <a:buNone/>
              <a:tabLst/>
              <a:defRPr/>
            </a:pPr>
            <a:r>
              <a:rPr kumimoji="0" lang="nl-NL" sz="1100" b="1" i="0" u="none" strike="noStrike" kern="1200" cap="none" spc="0" normalizeH="0" baseline="0" noProof="0" dirty="0" smtClean="0">
                <a:ln>
                  <a:noFill/>
                </a:ln>
                <a:solidFill>
                  <a:srgbClr val="FFFFFF"/>
                </a:solidFill>
                <a:effectLst/>
                <a:uLnTx/>
                <a:uFillTx/>
                <a:latin typeface="Verdana"/>
                <a:ea typeface="+mn-ea"/>
                <a:cs typeface="+mn-cs"/>
              </a:rPr>
              <a:t>Toeleiding en informatie:</a:t>
            </a:r>
          </a:p>
          <a:p>
            <a:pPr marL="0" marR="0" lvl="0" indent="0" algn="ctr" defTabSz="914400" rtl="0" eaLnBrk="1" fontAlgn="auto" latinLnBrk="0" hangingPunct="1">
              <a:lnSpc>
                <a:spcPct val="150000"/>
              </a:lnSpc>
              <a:spcBef>
                <a:spcPts val="0"/>
              </a:spcBef>
              <a:spcAft>
                <a:spcPts val="0"/>
              </a:spcAft>
              <a:buClr>
                <a:srgbClr val="92D050"/>
              </a:buClr>
              <a:buSzTx/>
              <a:buFontTx/>
              <a:buNone/>
              <a:tabLst/>
              <a:defRPr/>
            </a:pPr>
            <a:r>
              <a:rPr kumimoji="0" lang="nl-NL" sz="1100" b="0" i="0" u="none" strike="noStrike" kern="1200" cap="none" spc="0" normalizeH="0" baseline="0" noProof="0" dirty="0" smtClean="0">
                <a:ln>
                  <a:noFill/>
                </a:ln>
                <a:solidFill>
                  <a:srgbClr val="FFFFFF"/>
                </a:solidFill>
                <a:effectLst/>
                <a:uLnTx/>
                <a:uFillTx/>
                <a:latin typeface="Verdana"/>
                <a:ea typeface="+mn-ea"/>
                <a:cs typeface="+mn-cs"/>
              </a:rPr>
              <a:t>bijna onmogelijk om bij aanvraagformulier te komen</a:t>
            </a:r>
            <a:endParaRPr kumimoji="0" lang="nl-NL" sz="1100" b="1" i="0" u="none" strike="noStrike" kern="1200" cap="none" spc="0" normalizeH="0" baseline="0" noProof="0" dirty="0" smtClean="0">
              <a:ln>
                <a:noFill/>
              </a:ln>
              <a:solidFill>
                <a:srgbClr val="FFFFFF"/>
              </a:solidFill>
              <a:effectLst/>
              <a:uLnTx/>
              <a:uFillTx/>
              <a:latin typeface="Verdana"/>
              <a:ea typeface="+mn-ea"/>
              <a:cs typeface="+mn-cs"/>
            </a:endParaRPr>
          </a:p>
        </p:txBody>
      </p:sp>
      <p:sp>
        <p:nvSpPr>
          <p:cNvPr id="15" name="Ovaal 14"/>
          <p:cNvSpPr/>
          <p:nvPr/>
        </p:nvSpPr>
        <p:spPr>
          <a:xfrm>
            <a:off x="5404758" y="875113"/>
            <a:ext cx="3604260" cy="3171527"/>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srgbClr val="FFFFFF"/>
              </a:solidFill>
              <a:effectLst/>
              <a:uLnTx/>
              <a:uFillTx/>
              <a:latin typeface="Verdana"/>
              <a:ea typeface="+mn-ea"/>
              <a:cs typeface="+mn-cs"/>
            </a:endParaRPr>
          </a:p>
        </p:txBody>
      </p:sp>
      <p:sp>
        <p:nvSpPr>
          <p:cNvPr id="16" name="Tekstvak 15"/>
          <p:cNvSpPr txBox="1"/>
          <p:nvPr/>
        </p:nvSpPr>
        <p:spPr>
          <a:xfrm>
            <a:off x="6158049" y="3280593"/>
            <a:ext cx="2850969" cy="565924"/>
          </a:xfrm>
          <a:prstGeom prst="rect">
            <a:avLst/>
          </a:prstGeom>
          <a:solidFill>
            <a:srgbClr val="0078D2"/>
          </a:solid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
                <a:srgbClr val="92D050"/>
              </a:buClr>
              <a:buSzTx/>
              <a:buFontTx/>
              <a:buNone/>
              <a:tabLst/>
              <a:defRPr/>
            </a:pPr>
            <a:r>
              <a:rPr kumimoji="0" lang="nl-NL" sz="1100" b="1" i="0" u="none" strike="noStrike" kern="1200" cap="none" spc="0" normalizeH="0" baseline="0" noProof="0" dirty="0" smtClean="0">
                <a:ln>
                  <a:noFill/>
                </a:ln>
                <a:solidFill>
                  <a:srgbClr val="FFFFFF"/>
                </a:solidFill>
                <a:effectLst/>
                <a:uLnTx/>
                <a:uFillTx/>
                <a:latin typeface="Verdana"/>
                <a:ea typeface="+mn-ea"/>
                <a:cs typeface="+mn-cs"/>
              </a:rPr>
              <a:t>Aanvraagformulier</a:t>
            </a:r>
            <a:r>
              <a:rPr kumimoji="0" lang="nl-NL" sz="1100" b="0" i="0" u="none" strike="noStrike" kern="1200" cap="none" spc="0" normalizeH="0" baseline="0" noProof="0" dirty="0" smtClean="0">
                <a:ln>
                  <a:noFill/>
                </a:ln>
                <a:solidFill>
                  <a:srgbClr val="FFFFFF"/>
                </a:solidFill>
                <a:effectLst/>
                <a:uLnTx/>
                <a:uFillTx/>
                <a:latin typeface="Verdana"/>
                <a:ea typeface="+mn-ea"/>
                <a:cs typeface="+mn-cs"/>
              </a:rPr>
              <a:t>: </a:t>
            </a:r>
          </a:p>
          <a:p>
            <a:pPr marL="0" marR="0" lvl="0" indent="0" algn="ctr" defTabSz="914400" rtl="0" eaLnBrk="1" fontAlgn="auto" latinLnBrk="0" hangingPunct="1">
              <a:lnSpc>
                <a:spcPct val="150000"/>
              </a:lnSpc>
              <a:spcBef>
                <a:spcPts val="0"/>
              </a:spcBef>
              <a:spcAft>
                <a:spcPts val="0"/>
              </a:spcAft>
              <a:buClr>
                <a:srgbClr val="92D050"/>
              </a:buClr>
              <a:buSzTx/>
              <a:buFontTx/>
              <a:buNone/>
              <a:tabLst/>
              <a:defRPr/>
            </a:pPr>
            <a:r>
              <a:rPr kumimoji="0" lang="nl-NL" sz="1100" b="0" i="0" u="none" strike="noStrike" kern="1200" cap="none" spc="0" normalizeH="0" baseline="0" noProof="0" dirty="0" smtClean="0">
                <a:ln>
                  <a:noFill/>
                </a:ln>
                <a:solidFill>
                  <a:srgbClr val="FFFFFF"/>
                </a:solidFill>
                <a:effectLst/>
                <a:uLnTx/>
                <a:uFillTx/>
                <a:latin typeface="Verdana"/>
                <a:ea typeface="+mn-ea"/>
                <a:cs typeface="+mn-cs"/>
              </a:rPr>
              <a:t>dubbele uitvraag &amp; afhaakmomenten</a:t>
            </a:r>
            <a:endParaRPr kumimoji="0" lang="nl-NL" sz="1100" b="1" i="0" u="none" strike="noStrike" kern="1200" cap="none" spc="0" normalizeH="0" baseline="0" noProof="0" dirty="0" smtClean="0">
              <a:ln>
                <a:noFill/>
              </a:ln>
              <a:solidFill>
                <a:srgbClr val="FFFFFF"/>
              </a:solidFill>
              <a:effectLst/>
              <a:uLnTx/>
              <a:uFillTx/>
              <a:latin typeface="Verdana"/>
              <a:ea typeface="+mn-ea"/>
              <a:cs typeface="+mn-cs"/>
            </a:endParaRPr>
          </a:p>
        </p:txBody>
      </p:sp>
      <p:sp>
        <p:nvSpPr>
          <p:cNvPr id="2" name="Tijdelijke aanduiding voor dianummer 1"/>
          <p:cNvSpPr>
            <a:spLocks noGrp="1"/>
          </p:cNvSpPr>
          <p:nvPr>
            <p:ph type="sldNum" sz="quarter" idx="12"/>
          </p:nvPr>
        </p:nvSpPr>
        <p:spPr/>
        <p:txBody>
          <a:bodyPr/>
          <a:lstStyle/>
          <a:p>
            <a:fld id="{EEC0F82C-4994-47DA-8D9B-99D78D224F6D}" type="slidenum">
              <a:rPr lang="en-GB" smtClean="0"/>
              <a:t>14</a:t>
            </a:fld>
            <a:endParaRPr lang="en-GB" dirty="0"/>
          </a:p>
        </p:txBody>
      </p:sp>
      <p:sp>
        <p:nvSpPr>
          <p:cNvPr id="12" name="Tijdelijke aanduiding voor voettekst 1"/>
          <p:cNvSpPr txBox="1">
            <a:spLocks/>
          </p:cNvSpPr>
          <p:nvPr/>
        </p:nvSpPr>
        <p:spPr bwMode="gray">
          <a:xfrm>
            <a:off x="1182780" y="6374368"/>
            <a:ext cx="6943725" cy="365125"/>
          </a:xfrm>
          <a:prstGeom prst="rect">
            <a:avLst/>
          </a:prstGeom>
        </p:spPr>
        <p:txBody>
          <a:bodyPr vert="horz" lIns="0" tIns="0" rIns="0" bIns="0" rtlCol="0" anchor="ctr" anchorCtr="0">
            <a:noAutofit/>
          </a:bodyPr>
          <a:lstStyle>
            <a:defPPr>
              <a:defRPr lang="en-US"/>
            </a:defPPr>
            <a:lvl1pPr marL="0" algn="l" defTabSz="914400" rtl="0" eaLnBrk="1" latinLnBrk="0" hangingPunct="1">
              <a:lnSpc>
                <a:spcPct val="100000"/>
              </a:lnSpc>
              <a:defRPr sz="10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rgbClr val="006ACA"/>
                </a:solidFill>
                <a:effectLst/>
                <a:uLnTx/>
                <a:uFillTx/>
                <a:latin typeface="Verdana"/>
                <a:ea typeface="+mn-ea"/>
                <a:cs typeface="+mn-cs"/>
              </a:rPr>
              <a:t> </a:t>
            </a:r>
            <a:r>
              <a:rPr kumimoji="0" lang="en-US" sz="1000" b="0" i="0" u="none" strike="noStrike" kern="1200" cap="none" spc="0" normalizeH="0" baseline="0" noProof="0" dirty="0" err="1" smtClean="0">
                <a:ln>
                  <a:noFill/>
                </a:ln>
                <a:solidFill>
                  <a:srgbClr val="006ACA"/>
                </a:solidFill>
                <a:effectLst/>
                <a:uLnTx/>
                <a:uFillTx/>
                <a:latin typeface="Verdana"/>
                <a:ea typeface="+mn-ea"/>
                <a:cs typeface="+mn-cs"/>
              </a:rPr>
              <a:t>Modernisering</a:t>
            </a:r>
            <a:r>
              <a:rPr kumimoji="0" lang="en-US" sz="1000" b="0" i="0" u="none" strike="noStrike" kern="1200" cap="none" spc="0" normalizeH="0" baseline="0" noProof="0" dirty="0" smtClean="0">
                <a:ln>
                  <a:noFill/>
                </a:ln>
                <a:solidFill>
                  <a:srgbClr val="006ACA"/>
                </a:solidFill>
                <a:effectLst/>
                <a:uLnTx/>
                <a:uFillTx/>
                <a:latin typeface="Verdana"/>
                <a:ea typeface="+mn-ea"/>
                <a:cs typeface="+mn-cs"/>
              </a:rPr>
              <a:t> AJD, 13 </a:t>
            </a:r>
            <a:r>
              <a:rPr kumimoji="0" lang="en-US" sz="1000" b="0" i="0" u="none" strike="noStrike" kern="1200" cap="none" spc="0" normalizeH="0" baseline="0" noProof="0" dirty="0" err="1" smtClean="0">
                <a:ln>
                  <a:noFill/>
                </a:ln>
                <a:solidFill>
                  <a:srgbClr val="006ACA"/>
                </a:solidFill>
                <a:effectLst/>
                <a:uLnTx/>
                <a:uFillTx/>
                <a:latin typeface="Verdana"/>
                <a:ea typeface="+mn-ea"/>
                <a:cs typeface="+mn-cs"/>
              </a:rPr>
              <a:t>februari</a:t>
            </a:r>
            <a:r>
              <a:rPr kumimoji="0" lang="en-US" sz="1000" b="0" i="0" u="none" strike="noStrike" kern="1200" cap="none" spc="0" normalizeH="0" baseline="0" noProof="0" dirty="0" smtClean="0">
                <a:ln>
                  <a:noFill/>
                </a:ln>
                <a:solidFill>
                  <a:srgbClr val="006ACA"/>
                </a:solidFill>
                <a:effectLst/>
                <a:uLnTx/>
                <a:uFillTx/>
                <a:latin typeface="Verdana"/>
                <a:ea typeface="+mn-ea"/>
                <a:cs typeface="+mn-cs"/>
              </a:rPr>
              <a:t> 2020</a:t>
            </a:r>
            <a:endParaRPr kumimoji="0" lang="en-GB" sz="1000" b="0" i="0" u="none" strike="noStrike" kern="1200" cap="none" spc="0" normalizeH="0" baseline="0" noProof="0" dirty="0">
              <a:ln>
                <a:noFill/>
              </a:ln>
              <a:solidFill>
                <a:srgbClr val="006ACA"/>
              </a:solidFill>
              <a:effectLst/>
              <a:uLnTx/>
              <a:uFillTx/>
              <a:latin typeface="Verdana"/>
              <a:ea typeface="+mn-ea"/>
              <a:cs typeface="+mn-cs"/>
            </a:endParaRPr>
          </a:p>
        </p:txBody>
      </p:sp>
    </p:spTree>
    <p:extLst>
      <p:ext uri="{BB962C8B-B14F-4D97-AF65-F5344CB8AC3E}">
        <p14:creationId xmlns:p14="http://schemas.microsoft.com/office/powerpoint/2010/main" val="39185814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1"/>
          </p:nvPr>
        </p:nvSpPr>
        <p:spPr/>
        <p:txBody>
          <a:bodyPr/>
          <a:lstStyle/>
          <a:p>
            <a:fld id="{EEC0F82C-4994-47DA-8D9B-99D78D224F6D}" type="slidenum">
              <a:rPr lang="en-GB" smtClean="0"/>
              <a:pPr/>
              <a:t>15</a:t>
            </a:fld>
            <a:endParaRPr lang="en-GB" dirty="0"/>
          </a:p>
        </p:txBody>
      </p:sp>
      <p:sp>
        <p:nvSpPr>
          <p:cNvPr id="4" name="Titel 3"/>
          <p:cNvSpPr>
            <a:spLocks noGrp="1"/>
          </p:cNvSpPr>
          <p:nvPr>
            <p:ph type="title"/>
          </p:nvPr>
        </p:nvSpPr>
        <p:spPr>
          <a:xfrm>
            <a:off x="838200" y="365130"/>
            <a:ext cx="10515600" cy="1107536"/>
          </a:xfrm>
        </p:spPr>
        <p:txBody>
          <a:bodyPr/>
          <a:lstStyle/>
          <a:p>
            <a:r>
              <a:rPr lang="nl-NL" sz="4000" dirty="0" err="1" smtClean="0">
                <a:solidFill>
                  <a:schemeClr val="tx2"/>
                </a:solidFill>
              </a:rPr>
              <a:t>Usability</a:t>
            </a:r>
            <a:r>
              <a:rPr lang="nl-NL" sz="4000" dirty="0" smtClean="0">
                <a:solidFill>
                  <a:schemeClr val="tx2"/>
                </a:solidFill>
              </a:rPr>
              <a:t> test</a:t>
            </a:r>
            <a:endParaRPr lang="nl-NL" sz="4000" dirty="0">
              <a:solidFill>
                <a:schemeClr val="tx2"/>
              </a:solidFill>
            </a:endParaRPr>
          </a:p>
        </p:txBody>
      </p:sp>
      <p:pic>
        <p:nvPicPr>
          <p:cNvPr id="6" name="Afbeelding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0843" y="1084968"/>
            <a:ext cx="6483130" cy="4863445"/>
          </a:xfrm>
          <a:prstGeom prst="rect">
            <a:avLst/>
          </a:prstGeom>
        </p:spPr>
      </p:pic>
      <p:sp>
        <p:nvSpPr>
          <p:cNvPr id="7" name="Tekstvak 6"/>
          <p:cNvSpPr txBox="1"/>
          <p:nvPr/>
        </p:nvSpPr>
        <p:spPr>
          <a:xfrm>
            <a:off x="838201" y="1084968"/>
            <a:ext cx="3955180" cy="3046988"/>
          </a:xfrm>
          <a:prstGeom prst="rect">
            <a:avLst/>
          </a:prstGeom>
          <a:noFill/>
        </p:spPr>
        <p:txBody>
          <a:bodyPr wrap="square" rtlCol="0">
            <a:spAutoFit/>
          </a:bodyPr>
          <a:lstStyle/>
          <a:p>
            <a:endParaRPr lang="nl-NL" sz="2400" dirty="0" smtClean="0">
              <a:solidFill>
                <a:schemeClr val="tx2"/>
              </a:solidFill>
            </a:endParaRPr>
          </a:p>
          <a:p>
            <a:pPr marL="342900" indent="-342900">
              <a:buFont typeface="Arial" panose="020B0604020202020204" pitchFamily="34" charset="0"/>
              <a:buChar char="•"/>
            </a:pPr>
            <a:r>
              <a:rPr lang="nl-NL" sz="2400" dirty="0" smtClean="0">
                <a:solidFill>
                  <a:schemeClr val="tx2"/>
                </a:solidFill>
              </a:rPr>
              <a:t>Prototype getest met 5 werkgevers</a:t>
            </a:r>
          </a:p>
          <a:p>
            <a:pPr marL="342900" indent="-342900">
              <a:buFont typeface="Arial" panose="020B0604020202020204" pitchFamily="34" charset="0"/>
              <a:buChar char="•"/>
            </a:pPr>
            <a:r>
              <a:rPr lang="nl-NL" sz="2400" dirty="0" smtClean="0">
                <a:solidFill>
                  <a:schemeClr val="tx2"/>
                </a:solidFill>
              </a:rPr>
              <a:t>Eye tracking </a:t>
            </a:r>
          </a:p>
          <a:p>
            <a:pPr marL="342900" indent="-342900">
              <a:buFont typeface="Arial" panose="020B0604020202020204" pitchFamily="34" charset="0"/>
              <a:buChar char="•"/>
            </a:pPr>
            <a:r>
              <a:rPr lang="nl-NL" sz="2400" dirty="0" smtClean="0">
                <a:solidFill>
                  <a:schemeClr val="tx2"/>
                </a:solidFill>
              </a:rPr>
              <a:t>Interviewvorm</a:t>
            </a:r>
          </a:p>
          <a:p>
            <a:pPr marL="342900" indent="-342900">
              <a:buFont typeface="Arial" panose="020B0604020202020204" pitchFamily="34" charset="0"/>
              <a:buChar char="•"/>
            </a:pPr>
            <a:r>
              <a:rPr lang="nl-NL" sz="2400" dirty="0" smtClean="0">
                <a:solidFill>
                  <a:schemeClr val="tx2"/>
                </a:solidFill>
              </a:rPr>
              <a:t>Meekijken, ook via livestream</a:t>
            </a:r>
          </a:p>
          <a:p>
            <a:endParaRPr lang="nl-NL" sz="2400" dirty="0" smtClean="0">
              <a:solidFill>
                <a:schemeClr val="tx2"/>
              </a:solidFill>
            </a:endParaRPr>
          </a:p>
        </p:txBody>
      </p:sp>
      <p:sp>
        <p:nvSpPr>
          <p:cNvPr id="8" name="Tijdelijke aanduiding voor voettekst 1"/>
          <p:cNvSpPr txBox="1">
            <a:spLocks/>
          </p:cNvSpPr>
          <p:nvPr/>
        </p:nvSpPr>
        <p:spPr bwMode="gray">
          <a:xfrm>
            <a:off x="1182780" y="6374368"/>
            <a:ext cx="6943725" cy="365125"/>
          </a:xfrm>
          <a:prstGeom prst="rect">
            <a:avLst/>
          </a:prstGeom>
        </p:spPr>
        <p:txBody>
          <a:bodyPr vert="horz" lIns="0" tIns="0" rIns="0" bIns="0" rtlCol="0" anchor="ctr" anchorCtr="0">
            <a:noAutofit/>
          </a:bodyPr>
          <a:lstStyle>
            <a:defPPr>
              <a:defRPr lang="en-US"/>
            </a:defPPr>
            <a:lvl1pPr marL="0" algn="l" defTabSz="914400" rtl="0" eaLnBrk="1" latinLnBrk="0" hangingPunct="1">
              <a:lnSpc>
                <a:spcPct val="100000"/>
              </a:lnSpc>
              <a:defRPr sz="10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rgbClr val="006ACA"/>
                </a:solidFill>
                <a:effectLst/>
                <a:uLnTx/>
                <a:uFillTx/>
                <a:latin typeface="Verdana"/>
                <a:ea typeface="+mn-ea"/>
                <a:cs typeface="+mn-cs"/>
              </a:rPr>
              <a:t> </a:t>
            </a:r>
            <a:r>
              <a:rPr kumimoji="0" lang="en-US" sz="1000" b="0" i="0" u="none" strike="noStrike" kern="1200" cap="none" spc="0" normalizeH="0" baseline="0" noProof="0" dirty="0" err="1" smtClean="0">
                <a:ln>
                  <a:noFill/>
                </a:ln>
                <a:solidFill>
                  <a:srgbClr val="006ACA"/>
                </a:solidFill>
                <a:effectLst/>
                <a:uLnTx/>
                <a:uFillTx/>
                <a:latin typeface="Verdana"/>
                <a:ea typeface="+mn-ea"/>
                <a:cs typeface="+mn-cs"/>
              </a:rPr>
              <a:t>Modernisering</a:t>
            </a:r>
            <a:r>
              <a:rPr kumimoji="0" lang="en-US" sz="1000" b="0" i="0" u="none" strike="noStrike" kern="1200" cap="none" spc="0" normalizeH="0" baseline="0" noProof="0" dirty="0" smtClean="0">
                <a:ln>
                  <a:noFill/>
                </a:ln>
                <a:solidFill>
                  <a:srgbClr val="006ACA"/>
                </a:solidFill>
                <a:effectLst/>
                <a:uLnTx/>
                <a:uFillTx/>
                <a:latin typeface="Verdana"/>
                <a:ea typeface="+mn-ea"/>
                <a:cs typeface="+mn-cs"/>
              </a:rPr>
              <a:t> AJD, 13 </a:t>
            </a:r>
            <a:r>
              <a:rPr kumimoji="0" lang="en-US" sz="1000" b="0" i="0" u="none" strike="noStrike" kern="1200" cap="none" spc="0" normalizeH="0" baseline="0" noProof="0" dirty="0" err="1" smtClean="0">
                <a:ln>
                  <a:noFill/>
                </a:ln>
                <a:solidFill>
                  <a:srgbClr val="006ACA"/>
                </a:solidFill>
                <a:effectLst/>
                <a:uLnTx/>
                <a:uFillTx/>
                <a:latin typeface="Verdana"/>
                <a:ea typeface="+mn-ea"/>
                <a:cs typeface="+mn-cs"/>
              </a:rPr>
              <a:t>februari</a:t>
            </a:r>
            <a:r>
              <a:rPr kumimoji="0" lang="en-US" sz="1000" b="0" i="0" u="none" strike="noStrike" kern="1200" cap="none" spc="0" normalizeH="0" baseline="0" noProof="0" dirty="0" smtClean="0">
                <a:ln>
                  <a:noFill/>
                </a:ln>
                <a:solidFill>
                  <a:srgbClr val="006ACA"/>
                </a:solidFill>
                <a:effectLst/>
                <a:uLnTx/>
                <a:uFillTx/>
                <a:latin typeface="Verdana"/>
                <a:ea typeface="+mn-ea"/>
                <a:cs typeface="+mn-cs"/>
              </a:rPr>
              <a:t> 2020</a:t>
            </a:r>
            <a:endParaRPr kumimoji="0" lang="en-GB" sz="1000" b="0" i="0" u="none" strike="noStrike" kern="1200" cap="none" spc="0" normalizeH="0" baseline="0" noProof="0" dirty="0">
              <a:ln>
                <a:noFill/>
              </a:ln>
              <a:solidFill>
                <a:srgbClr val="006ACA"/>
              </a:solidFill>
              <a:effectLst/>
              <a:uLnTx/>
              <a:uFillTx/>
              <a:latin typeface="Verdana"/>
              <a:ea typeface="+mn-ea"/>
              <a:cs typeface="+mn-cs"/>
            </a:endParaRPr>
          </a:p>
        </p:txBody>
      </p:sp>
      <p:pic>
        <p:nvPicPr>
          <p:cNvPr id="2" name="Afbeelding 1"/>
          <p:cNvPicPr>
            <a:picLocks noChangeAspect="1"/>
          </p:cNvPicPr>
          <p:nvPr/>
        </p:nvPicPr>
        <p:blipFill>
          <a:blip r:embed="rId3"/>
          <a:stretch>
            <a:fillRect/>
          </a:stretch>
        </p:blipFill>
        <p:spPr>
          <a:xfrm>
            <a:off x="5166257" y="1810822"/>
            <a:ext cx="6132301" cy="3411736"/>
          </a:xfrm>
          <a:prstGeom prst="rect">
            <a:avLst/>
          </a:prstGeom>
        </p:spPr>
      </p:pic>
    </p:spTree>
    <p:extLst>
      <p:ext uri="{BB962C8B-B14F-4D97-AF65-F5344CB8AC3E}">
        <p14:creationId xmlns:p14="http://schemas.microsoft.com/office/powerpoint/2010/main" val="941020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ijdelijke aanduiding voor inhoud 7"/>
          <p:cNvGraphicFramePr>
            <a:graphicFrameLocks noGrp="1"/>
          </p:cNvGraphicFramePr>
          <p:nvPr>
            <p:ph sz="quarter" idx="14"/>
            <p:extLst>
              <p:ext uri="{D42A27DB-BD31-4B8C-83A1-F6EECF244321}">
                <p14:modId xmlns:p14="http://schemas.microsoft.com/office/powerpoint/2010/main" val="3826016525"/>
              </p:ext>
            </p:extLst>
          </p:nvPr>
        </p:nvGraphicFramePr>
        <p:xfrm>
          <a:off x="460289" y="654608"/>
          <a:ext cx="11049000" cy="45735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el 3"/>
          <p:cNvSpPr>
            <a:spLocks noGrp="1"/>
          </p:cNvSpPr>
          <p:nvPr>
            <p:ph type="title"/>
          </p:nvPr>
        </p:nvSpPr>
        <p:spPr/>
        <p:txBody>
          <a:bodyPr/>
          <a:lstStyle/>
          <a:p>
            <a:r>
              <a:rPr lang="nl-NL" dirty="0" smtClean="0"/>
              <a:t>Eindproducten op basis van klantreis</a:t>
            </a:r>
            <a:endParaRPr lang="nl-NL" dirty="0"/>
          </a:p>
        </p:txBody>
      </p:sp>
    </p:spTree>
    <p:extLst>
      <p:ext uri="{BB962C8B-B14F-4D97-AF65-F5344CB8AC3E}">
        <p14:creationId xmlns:p14="http://schemas.microsoft.com/office/powerpoint/2010/main" val="340140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graphicEl>
                                              <a:dgm id="{37F20207-0CBE-4C0D-A140-C02D17EFFAA6}"/>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graphicEl>
                                              <a:dgm id="{6596F081-DA75-4862-914A-9DEBF684693B}"/>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graphicEl>
                                              <a:dgm id="{E3B9CD48-2E38-4720-9172-1A1C975264F6}"/>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graphicEl>
                                              <a:dgm id="{D4B66CFE-B8B5-4A4E-9EF7-9E471DF56F95}"/>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graphicEl>
                                              <a:dgm id="{5F17548A-C2E8-46B1-917F-25073B13BFAD}"/>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graphicEl>
                                              <a:dgm id="{1AE8CDFF-521F-4EBB-B123-D9E2332BE824}"/>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graphicEl>
                                              <a:dgm id="{3CF4FC91-B5AE-4FB8-B971-ED8AA99A7185}"/>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graphicEl>
                                              <a:dgm id="{34040D4F-289C-456E-B946-E8045135426D}"/>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graphicEl>
                                              <a:dgm id="{EBB668EE-A93F-441F-A372-3F0F574C061E}"/>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graphicEl>
                                              <a:dgm id="{D0223D0D-4D24-4C73-92ED-B6C629F5FDE2}"/>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lvl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voettekst 2"/>
          <p:cNvSpPr>
            <a:spLocks noGrp="1"/>
          </p:cNvSpPr>
          <p:nvPr>
            <p:ph type="ftr" sz="quarter" idx="15"/>
          </p:nvPr>
        </p:nvSpPr>
        <p:spPr/>
        <p:txBody>
          <a:bodyPr/>
          <a:lstStyle/>
          <a:p>
            <a:r>
              <a:rPr lang="en-GB" smtClean="0"/>
              <a:t>Titel van je presentatie</a:t>
            </a:r>
            <a:endParaRPr lang="en-GB" dirty="0"/>
          </a:p>
        </p:txBody>
      </p:sp>
      <p:sp>
        <p:nvSpPr>
          <p:cNvPr id="4" name="Tijdelijke aanduiding voor dianummer 3"/>
          <p:cNvSpPr>
            <a:spLocks noGrp="1"/>
          </p:cNvSpPr>
          <p:nvPr>
            <p:ph type="sldNum" sz="quarter" idx="16"/>
          </p:nvPr>
        </p:nvSpPr>
        <p:spPr/>
        <p:txBody>
          <a:bodyPr/>
          <a:lstStyle/>
          <a:p>
            <a:fld id="{EEC0F82C-4994-47DA-8D9B-99D78D224F6D}" type="slidenum">
              <a:rPr lang="en-GB" smtClean="0"/>
              <a:pPr/>
              <a:t>17</a:t>
            </a:fld>
            <a:endParaRPr lang="en-GB" dirty="0"/>
          </a:p>
        </p:txBody>
      </p:sp>
      <p:sp>
        <p:nvSpPr>
          <p:cNvPr id="5" name="Titel 4"/>
          <p:cNvSpPr>
            <a:spLocks noGrp="1"/>
          </p:cNvSpPr>
          <p:nvPr>
            <p:ph type="title"/>
          </p:nvPr>
        </p:nvSpPr>
        <p:spPr/>
        <p:txBody>
          <a:bodyPr/>
          <a:lstStyle/>
          <a:p>
            <a:r>
              <a:rPr lang="nl-NL" dirty="0" smtClean="0"/>
              <a:t>Verzendbevestiging + afronden aanvraagformulier</a:t>
            </a:r>
            <a:endParaRPr lang="nl-NL" dirty="0"/>
          </a:p>
        </p:txBody>
      </p:sp>
      <p:pic>
        <p:nvPicPr>
          <p:cNvPr id="9" name="Afbeelding 8"/>
          <p:cNvPicPr>
            <a:picLocks noChangeAspect="1"/>
          </p:cNvPicPr>
          <p:nvPr/>
        </p:nvPicPr>
        <p:blipFill rotWithShape="1">
          <a:blip r:embed="rId2"/>
          <a:srcRect l="2245" r="5876"/>
          <a:stretch/>
        </p:blipFill>
        <p:spPr>
          <a:xfrm>
            <a:off x="5952630" y="2069361"/>
            <a:ext cx="6239370" cy="3821208"/>
          </a:xfrm>
          <a:prstGeom prst="rect">
            <a:avLst/>
          </a:prstGeom>
        </p:spPr>
      </p:pic>
      <p:pic>
        <p:nvPicPr>
          <p:cNvPr id="10" name="Afbeelding 9"/>
          <p:cNvPicPr>
            <a:picLocks noChangeAspect="1"/>
          </p:cNvPicPr>
          <p:nvPr/>
        </p:nvPicPr>
        <p:blipFill rotWithShape="1">
          <a:blip r:embed="rId3"/>
          <a:srcRect r="12615"/>
          <a:stretch/>
        </p:blipFill>
        <p:spPr>
          <a:xfrm>
            <a:off x="-15061" y="793665"/>
            <a:ext cx="5967691" cy="2752724"/>
          </a:xfrm>
          <a:prstGeom prst="rect">
            <a:avLst/>
          </a:prstGeom>
        </p:spPr>
      </p:pic>
    </p:spTree>
    <p:extLst>
      <p:ext uri="{BB962C8B-B14F-4D97-AF65-F5344CB8AC3E}">
        <p14:creationId xmlns:p14="http://schemas.microsoft.com/office/powerpoint/2010/main" val="2741173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smtClean="0"/>
              <a:t>Communicatie acties bestaande klanten en partners</a:t>
            </a:r>
            <a:endParaRPr lang="nl-NL" dirty="0"/>
          </a:p>
        </p:txBody>
      </p:sp>
      <p:graphicFrame>
        <p:nvGraphicFramePr>
          <p:cNvPr id="6" name="Tijdelijke aanduiding voor inhoud 5"/>
          <p:cNvGraphicFramePr>
            <a:graphicFrameLocks noGrp="1"/>
          </p:cNvGraphicFramePr>
          <p:nvPr>
            <p:ph sz="quarter" idx="14"/>
            <p:extLst>
              <p:ext uri="{D42A27DB-BD31-4B8C-83A1-F6EECF244321}">
                <p14:modId xmlns:p14="http://schemas.microsoft.com/office/powerpoint/2010/main" val="1478201243"/>
              </p:ext>
            </p:extLst>
          </p:nvPr>
        </p:nvGraphicFramePr>
        <p:xfrm>
          <a:off x="571499" y="1075038"/>
          <a:ext cx="11142705" cy="50304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Ovaal 10"/>
          <p:cNvSpPr/>
          <p:nvPr/>
        </p:nvSpPr>
        <p:spPr>
          <a:xfrm rot="21020454">
            <a:off x="129627" y="799540"/>
            <a:ext cx="1516792" cy="6219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nl-NL" dirty="0" smtClean="0"/>
              <a:t>April</a:t>
            </a:r>
            <a:endParaRPr lang="nl-NL" dirty="0"/>
          </a:p>
        </p:txBody>
      </p:sp>
      <p:sp>
        <p:nvSpPr>
          <p:cNvPr id="12" name="Ovaal 11"/>
          <p:cNvSpPr/>
          <p:nvPr/>
        </p:nvSpPr>
        <p:spPr>
          <a:xfrm rot="21020454">
            <a:off x="3926359" y="764060"/>
            <a:ext cx="1516792" cy="6219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nl-NL" dirty="0" smtClean="0"/>
              <a:t>Mei</a:t>
            </a:r>
            <a:endParaRPr lang="nl-NL" dirty="0"/>
          </a:p>
        </p:txBody>
      </p:sp>
      <p:sp>
        <p:nvSpPr>
          <p:cNvPr id="13" name="Ovaal 12"/>
          <p:cNvSpPr/>
          <p:nvPr/>
        </p:nvSpPr>
        <p:spPr>
          <a:xfrm rot="21020454">
            <a:off x="7723090" y="764059"/>
            <a:ext cx="1516792" cy="6219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nl-NL" dirty="0" smtClean="0"/>
              <a:t>Juli - Okt</a:t>
            </a:r>
            <a:endParaRPr lang="nl-NL" dirty="0"/>
          </a:p>
        </p:txBody>
      </p:sp>
      <p:sp>
        <p:nvSpPr>
          <p:cNvPr id="14" name="Ovaal 13"/>
          <p:cNvSpPr/>
          <p:nvPr/>
        </p:nvSpPr>
        <p:spPr>
          <a:xfrm rot="21020454">
            <a:off x="3808504" y="3822238"/>
            <a:ext cx="1078819" cy="32164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nl-NL" dirty="0" smtClean="0"/>
              <a:t>Juni</a:t>
            </a:r>
            <a:endParaRPr lang="nl-NL" dirty="0"/>
          </a:p>
        </p:txBody>
      </p:sp>
      <p:sp>
        <p:nvSpPr>
          <p:cNvPr id="15" name="Ovaal 14"/>
          <p:cNvSpPr/>
          <p:nvPr/>
        </p:nvSpPr>
        <p:spPr>
          <a:xfrm rot="21020454">
            <a:off x="3808504" y="5007340"/>
            <a:ext cx="1078819" cy="32164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nl-NL" dirty="0" smtClean="0"/>
              <a:t>Juli</a:t>
            </a:r>
            <a:endParaRPr lang="nl-NL" dirty="0"/>
          </a:p>
        </p:txBody>
      </p:sp>
    </p:spTree>
    <p:extLst>
      <p:ext uri="{BB962C8B-B14F-4D97-AF65-F5344CB8AC3E}">
        <p14:creationId xmlns:p14="http://schemas.microsoft.com/office/powerpoint/2010/main" val="1931551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graphicEl>
                                              <a:dgm id="{BF10530B-CEB7-4C20-8226-AAED1E9179B3}"/>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graphicEl>
                                              <a:dgm id="{8E79409C-BE15-4C25-AD0A-94E902BF8113}"/>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graphicEl>
                                              <a:dgm id="{61297B20-29BF-4933-B55F-7598B621CEF0}"/>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graphicEl>
                                              <a:dgm id="{54AB397E-4460-4366-A8E4-C213C4625E5F}"/>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
                                            <p:graphicEl>
                                              <a:dgm id="{261898F0-3519-4BB1-99AA-F8814F189139}"/>
                                            </p:graphic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
                                            <p:graphicEl>
                                              <a:dgm id="{8832C0A3-6BBA-4C02-B455-5379D5AF985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P spid="11" grpId="0" animBg="1"/>
      <p:bldP spid="12" grpId="0" animBg="1"/>
      <p:bldP spid="13" grpId="0" animBg="1"/>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C851C31-0A7A-1646-8CAC-3C8DCC4C98EC}"/>
              </a:ext>
            </a:extLst>
          </p:cNvPr>
          <p:cNvGraphicFramePr>
            <a:graphicFrameLocks noChangeAspect="1"/>
          </p:cNvGraphicFramePr>
          <p:nvPr>
            <p:custDataLst>
              <p:tags r:id="rId2"/>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9231" name="think-cell Slide" r:id="rId5" imgW="7772400" imgH="10058400" progId="TCLayout.ActiveDocument.1">
                  <p:embed/>
                </p:oleObj>
              </mc:Choice>
              <mc:Fallback>
                <p:oleObj name="think-cell Slide" r:id="rId5" imgW="7772400" imgH="10058400" progId="TCLayout.ActiveDocument.1">
                  <p:embed/>
                  <p:pic>
                    <p:nvPicPr>
                      <p:cNvPr id="2" name="Object 1" hidden="1">
                        <a:extLst>
                          <a:ext uri="{FF2B5EF4-FFF2-40B4-BE49-F238E27FC236}">
                            <a16:creationId xmlns:a16="http://schemas.microsoft.com/office/drawing/2014/main" id="{8C851C31-0A7A-1646-8CAC-3C8DCC4C98EC}"/>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11" name="Picture Placeholder 9">
            <a:extLst>
              <a:ext uri="{FF2B5EF4-FFF2-40B4-BE49-F238E27FC236}">
                <a16:creationId xmlns:a16="http://schemas.microsoft.com/office/drawing/2014/main" id="{2B1DB7FA-42B1-41AC-8678-F3B32CBD3C9C}"/>
              </a:ext>
            </a:extLst>
          </p:cNvPr>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bwMode="gray">
          <a:xfrm>
            <a:off x="0" y="0"/>
            <a:ext cx="12214831" cy="6838950"/>
          </a:xfrm>
          <a:custGeom>
            <a:avLst/>
            <a:gdLst>
              <a:gd name="connsiteX0" fmla="*/ 0 w 12193200"/>
              <a:gd name="connsiteY0" fmla="*/ 0 h 6857995"/>
              <a:gd name="connsiteX1" fmla="*/ 12193200 w 12193200"/>
              <a:gd name="connsiteY1" fmla="*/ 0 h 6857995"/>
              <a:gd name="connsiteX2" fmla="*/ 12193200 w 12193200"/>
              <a:gd name="connsiteY2" fmla="*/ 6857995 h 6857995"/>
              <a:gd name="connsiteX3" fmla="*/ 11338525 w 12193200"/>
              <a:gd name="connsiteY3" fmla="*/ 6857995 h 6857995"/>
              <a:gd name="connsiteX4" fmla="*/ 11338525 w 12193200"/>
              <a:gd name="connsiteY4" fmla="*/ 6011996 h 6857995"/>
              <a:gd name="connsiteX5" fmla="*/ 10492525 w 12193200"/>
              <a:gd name="connsiteY5" fmla="*/ 6011996 h 6857995"/>
              <a:gd name="connsiteX6" fmla="*/ 10492525 w 12193200"/>
              <a:gd name="connsiteY6" fmla="*/ 6857995 h 6857995"/>
              <a:gd name="connsiteX7" fmla="*/ 0 w 12193200"/>
              <a:gd name="connsiteY7" fmla="*/ 6857995 h 685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200" h="6857995">
                <a:moveTo>
                  <a:pt x="0" y="0"/>
                </a:moveTo>
                <a:lnTo>
                  <a:pt x="12193200" y="0"/>
                </a:lnTo>
                <a:lnTo>
                  <a:pt x="12193200" y="6857995"/>
                </a:lnTo>
                <a:lnTo>
                  <a:pt x="11338525" y="6857995"/>
                </a:lnTo>
                <a:lnTo>
                  <a:pt x="11338525" y="6011996"/>
                </a:lnTo>
                <a:lnTo>
                  <a:pt x="10492525" y="6011996"/>
                </a:lnTo>
                <a:lnTo>
                  <a:pt x="10492525" y="6857995"/>
                </a:lnTo>
                <a:lnTo>
                  <a:pt x="0" y="6857995"/>
                </a:lnTo>
                <a:close/>
              </a:path>
            </a:pathLst>
          </a:custGeom>
          <a:solidFill>
            <a:srgbClr val="CCCCCC"/>
          </a:solidFill>
        </p:spPr>
      </p:pic>
      <p:sp>
        <p:nvSpPr>
          <p:cNvPr id="3" name="Title 2">
            <a:extLst>
              <a:ext uri="{FF2B5EF4-FFF2-40B4-BE49-F238E27FC236}">
                <a16:creationId xmlns:a16="http://schemas.microsoft.com/office/drawing/2014/main" id="{6E1334AB-6CF2-4BDE-85F6-99233B4D9769}"/>
              </a:ext>
            </a:extLst>
          </p:cNvPr>
          <p:cNvSpPr>
            <a:spLocks noGrp="1"/>
          </p:cNvSpPr>
          <p:nvPr>
            <p:ph type="ctrTitle"/>
          </p:nvPr>
        </p:nvSpPr>
        <p:spPr>
          <a:xfrm>
            <a:off x="285634" y="4638273"/>
            <a:ext cx="8288739" cy="979818"/>
          </a:xfrm>
        </p:spPr>
        <p:txBody>
          <a:bodyPr vert="horz" wrap="square">
            <a:spAutoFit/>
          </a:bodyPr>
          <a:lstStyle/>
          <a:p>
            <a:r>
              <a:rPr lang="nl-NL"/>
              <a:t>UWV Dienstverleningsconcept</a:t>
            </a:r>
          </a:p>
        </p:txBody>
      </p:sp>
      <p:sp>
        <p:nvSpPr>
          <p:cNvPr id="5" name="Content Placeholder 1">
            <a:extLst>
              <a:ext uri="{FF2B5EF4-FFF2-40B4-BE49-F238E27FC236}">
                <a16:creationId xmlns:a16="http://schemas.microsoft.com/office/drawing/2014/main" id="{3364E803-9138-49BF-B661-8A9722CE8113}"/>
              </a:ext>
            </a:extLst>
          </p:cNvPr>
          <p:cNvSpPr txBox="1">
            <a:spLocks/>
          </p:cNvSpPr>
          <p:nvPr/>
        </p:nvSpPr>
        <p:spPr bwMode="gray">
          <a:xfrm>
            <a:off x="-3164400" y="0"/>
            <a:ext cx="2804400" cy="4260141"/>
          </a:xfrm>
          <a:prstGeom prst="rect">
            <a:avLst/>
          </a:prstGeom>
          <a:solidFill>
            <a:srgbClr val="F5F5F5"/>
          </a:solidFill>
        </p:spPr>
        <p:txBody>
          <a:bodyPr lIns="0" tIns="0" rIns="0" bIns="0">
            <a:noAutofit/>
          </a:bodyPr>
          <a:lstStyle>
            <a:lvl1pPr marL="0" indent="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None/>
              <a:defRPr sz="2400" b="0" kern="1200">
                <a:solidFill>
                  <a:schemeClr val="accent2"/>
                </a:solidFill>
                <a:latin typeface="+mj-lt"/>
                <a:ea typeface="+mn-ea"/>
                <a:cs typeface="+mn-cs"/>
              </a:defRPr>
            </a:lvl1pPr>
            <a:lvl2pPr marL="0" indent="0" algn="l" defTabSz="685800" rtl="0" eaLnBrk="1" latinLnBrk="0" hangingPunct="1">
              <a:lnSpc>
                <a:spcPct val="101000"/>
              </a:lnSpc>
              <a:spcBef>
                <a:spcPts val="0"/>
              </a:spcBef>
              <a:spcAft>
                <a:spcPts val="0"/>
              </a:spcAft>
              <a:buClr>
                <a:schemeClr val="accent2"/>
              </a:buClr>
              <a:buFont typeface="Nuon Matthew Light" panose="02000506040000020004" pitchFamily="50" charset="0"/>
              <a:buNone/>
              <a:defRPr sz="2400" b="0" kern="1200">
                <a:solidFill>
                  <a:schemeClr val="tx1"/>
                </a:solidFill>
                <a:latin typeface="+mn-lt"/>
                <a:ea typeface="+mn-ea"/>
                <a:cs typeface="+mn-cs"/>
              </a:defRPr>
            </a:lvl2pPr>
            <a:lvl3pPr marL="216000" indent="-216000" algn="l" defTabSz="685800" rtl="0" eaLnBrk="1" latinLnBrk="0" hangingPunct="1">
              <a:lnSpc>
                <a:spcPct val="101000"/>
              </a:lnSpc>
              <a:spcBef>
                <a:spcPts val="1500"/>
              </a:spcBef>
              <a:spcAft>
                <a:spcPts val="0"/>
              </a:spcAft>
              <a:buClr>
                <a:schemeClr val="accent1"/>
              </a:buClr>
              <a:buFont typeface="Nuon Matthew Light" panose="02000506040000020004" pitchFamily="50" charset="0"/>
              <a:buChar char="•"/>
              <a:defRPr sz="2400" b="0" kern="1200">
                <a:solidFill>
                  <a:schemeClr val="tx1"/>
                </a:solidFill>
                <a:latin typeface="+mn-lt"/>
                <a:ea typeface="+mn-ea"/>
                <a:cs typeface="+mn-cs"/>
              </a:defRPr>
            </a:lvl3pPr>
            <a:lvl4pPr marL="432000" indent="-216000" algn="l" defTabSz="685800" rtl="0" eaLnBrk="1" latinLnBrk="0" hangingPunct="1">
              <a:lnSpc>
                <a:spcPct val="101000"/>
              </a:lnSpc>
              <a:spcBef>
                <a:spcPts val="1500"/>
              </a:spcBef>
              <a:spcAft>
                <a:spcPts val="0"/>
              </a:spcAft>
              <a:buClr>
                <a:schemeClr val="accent2"/>
              </a:buClr>
              <a:buFont typeface="Nuon Matthew Light" panose="02000506040000020004" pitchFamily="50" charset="0"/>
              <a:buChar char="•"/>
              <a:defRPr sz="2400" b="0" kern="1200">
                <a:solidFill>
                  <a:schemeClr val="tx1"/>
                </a:solidFill>
                <a:latin typeface="+mn-lt"/>
                <a:ea typeface="+mn-ea"/>
                <a:cs typeface="+mn-cs"/>
              </a:defRPr>
            </a:lvl4pPr>
            <a:lvl5pPr marL="684000" indent="-216000" algn="l" defTabSz="685800" rtl="0" eaLnBrk="1" latinLnBrk="0" hangingPunct="1">
              <a:lnSpc>
                <a:spcPct val="101000"/>
              </a:lnSpc>
              <a:spcBef>
                <a:spcPts val="1500"/>
              </a:spcBef>
              <a:spcAft>
                <a:spcPts val="0"/>
              </a:spcAft>
              <a:buClr>
                <a:schemeClr val="accent3"/>
              </a:buClr>
              <a:buFont typeface="Nuon Matthew Light" panose="02000506040000020004" pitchFamily="50" charset="0"/>
              <a:buChar char="•"/>
              <a:defRPr sz="2400" b="0" kern="1200">
                <a:solidFill>
                  <a:schemeClr val="tx1"/>
                </a:solidFill>
                <a:latin typeface="+mn-lt"/>
                <a:ea typeface="+mn-ea"/>
                <a:cs typeface="+mn-cs"/>
              </a:defRPr>
            </a:lvl5pPr>
            <a:lvl6pPr marL="936000" indent="-216000" algn="l" defTabSz="685800" rtl="0" eaLnBrk="1" latinLnBrk="0" hangingPunct="1">
              <a:lnSpc>
                <a:spcPct val="101000"/>
              </a:lnSpc>
              <a:spcBef>
                <a:spcPts val="1500"/>
              </a:spcBef>
              <a:spcAft>
                <a:spcPts val="0"/>
              </a:spcAft>
              <a:buClr>
                <a:schemeClr val="accent4"/>
              </a:buClr>
              <a:buFont typeface="Arial" panose="020B0604020202020204" pitchFamily="34" charset="0"/>
              <a:buChar char="•"/>
              <a:defRPr sz="2400" kern="1200">
                <a:solidFill>
                  <a:schemeClr val="tx1"/>
                </a:solidFill>
                <a:latin typeface="+mn-lt"/>
                <a:ea typeface="+mn-ea"/>
                <a:cs typeface="+mn-cs"/>
              </a:defRPr>
            </a:lvl6pPr>
            <a:lvl7pPr marL="1224000" indent="-216000" algn="l" defTabSz="685800" rtl="0" eaLnBrk="1" latinLnBrk="0" hangingPunct="1">
              <a:lnSpc>
                <a:spcPct val="101000"/>
              </a:lnSpc>
              <a:spcBef>
                <a:spcPts val="1500"/>
              </a:spcBef>
              <a:spcAft>
                <a:spcPts val="0"/>
              </a:spcAft>
              <a:buClr>
                <a:schemeClr val="accent5"/>
              </a:buClr>
              <a:buFont typeface="Arial" panose="020B0604020202020204" pitchFamily="34" charset="0"/>
              <a:buChar char="•"/>
              <a:defRPr sz="2400" kern="1200">
                <a:solidFill>
                  <a:schemeClr val="tx1"/>
                </a:solidFill>
                <a:latin typeface="+mn-lt"/>
                <a:ea typeface="+mn-ea"/>
                <a:cs typeface="+mn-cs"/>
              </a:defRPr>
            </a:lvl7pPr>
            <a:lvl8pPr marL="1476000" indent="-216000" algn="l" defTabSz="685800" rtl="0" eaLnBrk="1" latinLnBrk="0" hangingPunct="1">
              <a:lnSpc>
                <a:spcPct val="101000"/>
              </a:lnSpc>
              <a:spcBef>
                <a:spcPts val="1500"/>
              </a:spcBef>
              <a:spcAft>
                <a:spcPts val="0"/>
              </a:spcAft>
              <a:buClr>
                <a:schemeClr val="accent6"/>
              </a:buClr>
              <a:buFont typeface="Arial" panose="020B0604020202020204" pitchFamily="34" charset="0"/>
              <a:buChar char="•"/>
              <a:defRPr sz="2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pPr>
            <a:r>
              <a:rPr lang="nl-NL" sz="1100" b="1">
                <a:solidFill>
                  <a:schemeClr val="tx1"/>
                </a:solidFill>
              </a:rPr>
              <a:t>Gebruik van afbeeldingen als achtergrond</a:t>
            </a:r>
          </a:p>
          <a:p>
            <a:pPr algn="l">
              <a:spcBef>
                <a:spcPts val="0"/>
              </a:spcBef>
            </a:pPr>
            <a:endParaRPr lang="nl-NL" sz="1100" b="1">
              <a:solidFill>
                <a:schemeClr val="tx1"/>
              </a:solidFill>
            </a:endParaRPr>
          </a:p>
          <a:p>
            <a:pPr marL="171450" indent="-171450" algn="l">
              <a:spcBef>
                <a:spcPts val="0"/>
              </a:spcBef>
              <a:buFont typeface="Arial" panose="020B0604020202020204" pitchFamily="34" charset="0"/>
              <a:buChar char="•"/>
            </a:pPr>
            <a:r>
              <a:rPr lang="nl-NL" sz="1100" b="0">
                <a:solidFill>
                  <a:schemeClr val="tx1"/>
                </a:solidFill>
              </a:rPr>
              <a:t>Klik op het grijze afbeeldingsveld.</a:t>
            </a:r>
          </a:p>
          <a:p>
            <a:pPr marL="171450" indent="-171450" algn="l">
              <a:spcBef>
                <a:spcPts val="0"/>
              </a:spcBef>
              <a:buFont typeface="Arial" panose="020B0604020202020204" pitchFamily="34" charset="0"/>
              <a:buChar char="•"/>
            </a:pPr>
            <a:r>
              <a:rPr lang="nl-NL" sz="1100" b="0">
                <a:solidFill>
                  <a:schemeClr val="tx1"/>
                </a:solidFill>
              </a:rPr>
              <a:t>Ga nu naar </a:t>
            </a:r>
            <a:r>
              <a:rPr lang="nl-NL" sz="1100" b="1">
                <a:solidFill>
                  <a:schemeClr val="tx1"/>
                </a:solidFill>
              </a:rPr>
              <a:t>‘Invoegen’ </a:t>
            </a:r>
            <a:r>
              <a:rPr lang="nl-NL" sz="1100" b="0">
                <a:solidFill>
                  <a:schemeClr val="tx1"/>
                </a:solidFill>
              </a:rPr>
              <a:t>en kies </a:t>
            </a:r>
            <a:r>
              <a:rPr lang="nl-NL" sz="1100" b="1">
                <a:solidFill>
                  <a:schemeClr val="tx1"/>
                </a:solidFill>
              </a:rPr>
              <a:t>‘Afbeeldingen’</a:t>
            </a:r>
            <a:r>
              <a:rPr lang="nl-NL" sz="1100" b="0">
                <a:solidFill>
                  <a:schemeClr val="tx1"/>
                </a:solidFill>
              </a:rPr>
              <a:t>. </a:t>
            </a:r>
          </a:p>
          <a:p>
            <a:pPr marL="171450" indent="-171450" algn="l">
              <a:spcBef>
                <a:spcPts val="0"/>
              </a:spcBef>
              <a:buFont typeface="Arial" panose="020B0604020202020204" pitchFamily="34" charset="0"/>
              <a:buChar char="•"/>
            </a:pPr>
            <a:r>
              <a:rPr lang="nl-NL" sz="1100" b="0">
                <a:solidFill>
                  <a:schemeClr val="tx1"/>
                </a:solidFill>
              </a:rPr>
              <a:t>Kies een afbeelding, klik op </a:t>
            </a:r>
            <a:r>
              <a:rPr lang="nl-NL" sz="1100" b="1">
                <a:solidFill>
                  <a:schemeClr val="tx1"/>
                </a:solidFill>
              </a:rPr>
              <a:t>‘Invoegen’ </a:t>
            </a:r>
            <a:r>
              <a:rPr lang="nl-NL" sz="1100" b="0">
                <a:solidFill>
                  <a:schemeClr val="tx1"/>
                </a:solidFill>
              </a:rPr>
              <a:t>en de afbeelding wordt geplaatst.</a:t>
            </a:r>
          </a:p>
          <a:p>
            <a:pPr marL="171450" indent="-171450" algn="l">
              <a:spcBef>
                <a:spcPts val="0"/>
              </a:spcBef>
              <a:buFont typeface="Arial" panose="020B0604020202020204" pitchFamily="34" charset="0"/>
              <a:buChar char="•"/>
            </a:pPr>
            <a:r>
              <a:rPr lang="nl-NL" sz="1100" b="0">
                <a:solidFill>
                  <a:schemeClr val="tx1"/>
                </a:solidFill>
              </a:rPr>
              <a:t>Wil je een uitsnede maken, selecteer dan de foto door erop te klikken en gebruik de crop- functie onder </a:t>
            </a:r>
            <a:r>
              <a:rPr lang="nl-NL" sz="1100" b="1">
                <a:solidFill>
                  <a:schemeClr val="tx1"/>
                </a:solidFill>
              </a:rPr>
              <a:t>‘Opmaak’/’Bijsnijden’</a:t>
            </a:r>
            <a:r>
              <a:rPr lang="nl-NL" sz="1100" b="0">
                <a:solidFill>
                  <a:schemeClr val="tx1"/>
                </a:solidFill>
              </a:rPr>
              <a:t>.</a:t>
            </a:r>
          </a:p>
          <a:p>
            <a:pPr marL="171450" indent="-171450" algn="l">
              <a:spcBef>
                <a:spcPts val="0"/>
              </a:spcBef>
              <a:buFont typeface="Arial" panose="020B0604020202020204" pitchFamily="34" charset="0"/>
              <a:buChar cha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r>
              <a:rPr lang="nl-NL" sz="1100" b="0">
                <a:solidFill>
                  <a:schemeClr val="tx1"/>
                </a:solidFill>
              </a:rPr>
              <a:t>Foto’s kun je kiezen uit de</a:t>
            </a:r>
            <a:r>
              <a:rPr lang="nl-NL" sz="1100" b="0" baseline="0">
                <a:solidFill>
                  <a:schemeClr val="tx1"/>
                </a:solidFill>
              </a:rPr>
              <a:t> </a:t>
            </a:r>
            <a:r>
              <a:rPr lang="nl-NL" sz="1100" b="1" baseline="0">
                <a:solidFill>
                  <a:schemeClr val="tx1"/>
                </a:solidFill>
              </a:rPr>
              <a:t>Mediabank in het UWV Communicatieportaal</a:t>
            </a:r>
            <a:r>
              <a:rPr lang="nl-NL" sz="1100" b="0" baseline="0">
                <a:solidFill>
                  <a:schemeClr val="tx1"/>
                </a:solidFill>
              </a:rPr>
              <a:t>. Deze foto’s zijn van hoge kwaliteit en hiervan is het intellectueel eigendom geregeld. </a:t>
            </a:r>
            <a:br>
              <a:rPr lang="nl-NL" sz="1100" b="0" baseline="0">
                <a:solidFill>
                  <a:schemeClr val="tx1"/>
                </a:solidFill>
              </a:rPr>
            </a:br>
            <a:r>
              <a:rPr lang="nl-NL" sz="1100" b="0" baseline="0">
                <a:solidFill>
                  <a:schemeClr val="tx1"/>
                </a:solidFill>
              </a:rPr>
              <a:t/>
            </a:r>
            <a:br>
              <a:rPr lang="nl-NL" sz="1100" b="0" baseline="0">
                <a:solidFill>
                  <a:schemeClr val="tx1"/>
                </a:solidFill>
              </a:rPr>
            </a:br>
            <a:r>
              <a:rPr lang="nl-NL" sz="1100" b="0">
                <a:solidFill>
                  <a:schemeClr val="tx1"/>
                </a:solidFill>
                <a:hlinkClick r:id="rId8"/>
              </a:rPr>
              <a:t>https://communicatieportaal.uwv.nl/modules/product/mediabank/default/?ItemId=321</a:t>
            </a:r>
            <a:r>
              <a:rPr lang="nl-NL" sz="1100" b="0">
                <a:solidFill>
                  <a:schemeClr val="tx1"/>
                </a:solidFill>
              </a:rPr>
              <a:t>9.</a:t>
            </a: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endParaRPr lang="nl-NL" sz="1100" b="0">
              <a:solidFill>
                <a:schemeClr val="tx1"/>
              </a:solidFill>
            </a:endParaRPr>
          </a:p>
          <a:p>
            <a:pPr marL="171450" marR="0" indent="-171450" algn="l" defTabSz="685800" rtl="0" eaLnBrk="1" fontAlgn="auto" latinLnBrk="0" hangingPunct="1">
              <a:lnSpc>
                <a:spcPct val="101000"/>
              </a:lnSpc>
              <a:spcBef>
                <a:spcPts val="0"/>
              </a:spcBef>
              <a:spcAft>
                <a:spcPts val="0"/>
              </a:spcAft>
              <a:buClr>
                <a:schemeClr val="accent1"/>
              </a:buClr>
              <a:buSzTx/>
              <a:buFont typeface="Arial" panose="020B0604020202020204" pitchFamily="34" charset="0"/>
              <a:buChar char="•"/>
              <a:tabLst/>
              <a:defRPr/>
            </a:pPr>
            <a:endParaRPr lang="nl-NL" sz="1100" b="0">
              <a:solidFill>
                <a:schemeClr val="tx1"/>
              </a:solidFill>
            </a:endParaRPr>
          </a:p>
        </p:txBody>
      </p:sp>
      <p:sp>
        <p:nvSpPr>
          <p:cNvPr id="6" name="Title 2">
            <a:extLst>
              <a:ext uri="{FF2B5EF4-FFF2-40B4-BE49-F238E27FC236}">
                <a16:creationId xmlns:a16="http://schemas.microsoft.com/office/drawing/2014/main" id="{500D969F-C623-BF49-92D1-20A73C89AED7}"/>
              </a:ext>
            </a:extLst>
          </p:cNvPr>
          <p:cNvSpPr txBox="1">
            <a:spLocks/>
          </p:cNvSpPr>
          <p:nvPr/>
        </p:nvSpPr>
        <p:spPr bwMode="gray">
          <a:xfrm>
            <a:off x="285635" y="5608965"/>
            <a:ext cx="8288738" cy="718208"/>
          </a:xfrm>
          <a:prstGeom prst="rect">
            <a:avLst/>
          </a:prstGeom>
          <a:solidFill>
            <a:schemeClr val="accent2"/>
          </a:solidFill>
        </p:spPr>
        <p:txBody>
          <a:bodyPr vert="horz" wrap="square" lIns="284400" tIns="251999" rIns="251999" bIns="251999" rtlCol="0" anchor="b" anchorCtr="0">
            <a:spAutoFit/>
          </a:bodyPr>
          <a:lstStyle>
            <a:lvl1pPr algn="l" defTabSz="914400" rtl="0" eaLnBrk="1" latinLnBrk="0" hangingPunct="1">
              <a:lnSpc>
                <a:spcPct val="85000"/>
              </a:lnSpc>
              <a:spcBef>
                <a:spcPts val="600"/>
              </a:spcBef>
              <a:buNone/>
              <a:defRPr sz="3600" b="1" kern="1100" baseline="0">
                <a:solidFill>
                  <a:schemeClr val="bg1"/>
                </a:solidFill>
                <a:latin typeface="+mj-lt"/>
                <a:ea typeface="+mj-ea"/>
                <a:cs typeface="+mj-cs"/>
              </a:defRPr>
            </a:lvl1pPr>
          </a:lstStyle>
          <a:p>
            <a:r>
              <a:rPr lang="nl-NL" sz="1600" b="0"/>
              <a:t>Versie 0.9 | 30 juni 2021</a:t>
            </a:r>
          </a:p>
        </p:txBody>
      </p:sp>
      <p:pic>
        <p:nvPicPr>
          <p:cNvPr id="8" name="Picture Placeholder 7">
            <a:extLst>
              <a:ext uri="{FF2B5EF4-FFF2-40B4-BE49-F238E27FC236}">
                <a16:creationId xmlns:a16="http://schemas.microsoft.com/office/drawing/2014/main" id="{4AE637AF-A753-4B7E-8C29-9C8244CE82C1}"/>
              </a:ext>
            </a:extLst>
          </p:cNvPr>
          <p:cNvPicPr>
            <a:picLocks noGrp="1" noChangeAspect="1"/>
          </p:cNvPicPr>
          <p:nvPr>
            <p:ph type="pic" sz="quarter" idx="14"/>
          </p:nvPr>
        </p:nvPicPr>
        <p:blipFill>
          <a:blip r:embed="rId9" cstate="email">
            <a:extLst>
              <a:ext uri="{28A0092B-C50C-407E-A947-70E740481C1C}">
                <a14:useLocalDpi xmlns:a14="http://schemas.microsoft.com/office/drawing/2010/main"/>
              </a:ext>
            </a:extLst>
          </a:blip>
          <a:srcRect/>
          <a:stretch>
            <a:fillRect/>
          </a:stretch>
        </p:blipFill>
        <p:spPr/>
      </p:pic>
      <p:sp>
        <p:nvSpPr>
          <p:cNvPr id="13" name="Title 2">
            <a:extLst>
              <a:ext uri="{FF2B5EF4-FFF2-40B4-BE49-F238E27FC236}">
                <a16:creationId xmlns:a16="http://schemas.microsoft.com/office/drawing/2014/main" id="{7FED79EF-B270-4BF7-959D-F808159CAFAF}"/>
              </a:ext>
            </a:extLst>
          </p:cNvPr>
          <p:cNvSpPr txBox="1">
            <a:spLocks/>
          </p:cNvSpPr>
          <p:nvPr/>
        </p:nvSpPr>
        <p:spPr bwMode="gray">
          <a:xfrm>
            <a:off x="296749" y="5347355"/>
            <a:ext cx="8288739" cy="979818"/>
          </a:xfrm>
          <a:prstGeom prst="rect">
            <a:avLst/>
          </a:prstGeom>
          <a:solidFill>
            <a:schemeClr val="tx2"/>
          </a:solidFill>
        </p:spPr>
        <p:txBody>
          <a:bodyPr vert="horz" wrap="square" lIns="284400" tIns="251999" rIns="251999" bIns="251999" rtlCol="0" anchor="b" anchorCtr="0">
            <a:spAutoFit/>
          </a:bodyPr>
          <a:lstStyle>
            <a:lvl1pPr algn="l" defTabSz="914400" rtl="0" eaLnBrk="1" latinLnBrk="0" hangingPunct="1">
              <a:lnSpc>
                <a:spcPct val="85000"/>
              </a:lnSpc>
              <a:spcBef>
                <a:spcPts val="600"/>
              </a:spcBef>
              <a:buNone/>
              <a:defRPr sz="3600" b="1" kern="1100" baseline="0">
                <a:solidFill>
                  <a:schemeClr val="bg1"/>
                </a:solidFill>
                <a:latin typeface="+mj-lt"/>
                <a:ea typeface="+mj-ea"/>
                <a:cs typeface="+mj-cs"/>
              </a:defRPr>
            </a:lvl1pPr>
          </a:lstStyle>
          <a:p>
            <a:r>
              <a:rPr lang="nl-NL" dirty="0"/>
              <a:t>Bedankt!</a:t>
            </a:r>
          </a:p>
        </p:txBody>
      </p:sp>
    </p:spTree>
    <p:extLst>
      <p:ext uri="{BB962C8B-B14F-4D97-AF65-F5344CB8AC3E}">
        <p14:creationId xmlns:p14="http://schemas.microsoft.com/office/powerpoint/2010/main" val="3723524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DB241D0A-5A16-421A-8A43-6BF0B3B49D8A}"/>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69" name="think-cell Slide" r:id="rId4" imgW="592" imgH="591" progId="TCLayout.ActiveDocument.1">
                  <p:embed/>
                </p:oleObj>
              </mc:Choice>
              <mc:Fallback>
                <p:oleObj name="think-cell Slide" r:id="rId4" imgW="592" imgH="591" progId="TCLayout.ActiveDocument.1">
                  <p:embed/>
                  <p:pic>
                    <p:nvPicPr>
                      <p:cNvPr id="7" name="Object 6" hidden="1">
                        <a:extLst>
                          <a:ext uri="{FF2B5EF4-FFF2-40B4-BE49-F238E27FC236}">
                            <a16:creationId xmlns:a16="http://schemas.microsoft.com/office/drawing/2014/main" id="{DB241D0A-5A16-421A-8A43-6BF0B3B49D8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029B6433-0003-4E1C-B2C7-F1BF528EF8B2}"/>
              </a:ext>
            </a:extLst>
          </p:cNvPr>
          <p:cNvSpPr>
            <a:spLocks noGrp="1"/>
          </p:cNvSpPr>
          <p:nvPr>
            <p:ph type="sldNum" sz="quarter" idx="16"/>
          </p:nvPr>
        </p:nvSpPr>
        <p:spPr/>
        <p:txBody>
          <a:bodyPr/>
          <a:lstStyle/>
          <a:p>
            <a:fld id="{EEC0F82C-4994-47DA-8D9B-99D78D224F6D}" type="slidenum">
              <a:rPr lang="en-GB" smtClean="0"/>
              <a:pPr/>
              <a:t>2</a:t>
            </a:fld>
            <a:endParaRPr lang="en-GB"/>
          </a:p>
        </p:txBody>
      </p:sp>
      <p:sp>
        <p:nvSpPr>
          <p:cNvPr id="4" name="Title 3">
            <a:extLst>
              <a:ext uri="{FF2B5EF4-FFF2-40B4-BE49-F238E27FC236}">
                <a16:creationId xmlns:a16="http://schemas.microsoft.com/office/drawing/2014/main" id="{826AEBC0-A34C-405F-B3BD-DD28F11AF7F4}"/>
              </a:ext>
            </a:extLst>
          </p:cNvPr>
          <p:cNvSpPr>
            <a:spLocks noGrp="1"/>
          </p:cNvSpPr>
          <p:nvPr>
            <p:ph type="title"/>
          </p:nvPr>
        </p:nvSpPr>
        <p:spPr/>
        <p:txBody>
          <a:bodyPr vert="horz"/>
          <a:lstStyle/>
          <a:p>
            <a:r>
              <a:rPr lang="nl-NL" sz="2000" dirty="0">
                <a:solidFill>
                  <a:schemeClr val="accent1"/>
                </a:solidFill>
              </a:rPr>
              <a:t>De Raad van Bestuur heeft K&amp;S gevraagd een UWV Dienstverleningsconcept te ontwikkelen in samenwerking met de collega’s uit alle divisies.</a:t>
            </a:r>
          </a:p>
        </p:txBody>
      </p:sp>
      <p:pic>
        <p:nvPicPr>
          <p:cNvPr id="8" name="Picture 7">
            <a:extLst>
              <a:ext uri="{FF2B5EF4-FFF2-40B4-BE49-F238E27FC236}">
                <a16:creationId xmlns:a16="http://schemas.microsoft.com/office/drawing/2014/main" id="{7A4E80BA-D140-4FCC-BF2F-C1A711C317DF}"/>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14414" y="1257093"/>
            <a:ext cx="3269436" cy="4626873"/>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D3EC02A4-5C49-486F-908B-156FEB2FDCAE}"/>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499281" y="1257093"/>
            <a:ext cx="6526572" cy="4626873"/>
          </a:xfrm>
          <a:prstGeom prst="rect">
            <a:avLst/>
          </a:prstGeom>
          <a:ln>
            <a:noFill/>
          </a:ln>
          <a:effectLst>
            <a:outerShdw blurRad="292100" dist="139700" dir="2700000" algn="tl" rotWithShape="0">
              <a:srgbClr val="333333">
                <a:alpha val="65000"/>
              </a:srgbClr>
            </a:outerShdw>
          </a:effectLst>
        </p:spPr>
      </p:pic>
      <p:sp>
        <p:nvSpPr>
          <p:cNvPr id="2" name="TextBox 1">
            <a:extLst>
              <a:ext uri="{FF2B5EF4-FFF2-40B4-BE49-F238E27FC236}">
                <a16:creationId xmlns:a16="http://schemas.microsoft.com/office/drawing/2014/main" id="{D85D4FD3-D4A7-4E95-B055-1067DEBB8073}"/>
              </a:ext>
            </a:extLst>
          </p:cNvPr>
          <p:cNvSpPr txBox="1">
            <a:spLocks/>
          </p:cNvSpPr>
          <p:nvPr/>
        </p:nvSpPr>
        <p:spPr>
          <a:xfrm>
            <a:off x="1014414" y="5978412"/>
            <a:ext cx="3012414" cy="169277"/>
          </a:xfrm>
          <a:prstGeom prst="rect">
            <a:avLst/>
          </a:prstGeom>
          <a:noFill/>
        </p:spPr>
        <p:txBody>
          <a:bodyPr wrap="square" rtlCol="0">
            <a:spAutoFit/>
          </a:bodyPr>
          <a:lstStyle/>
          <a:p>
            <a:r>
              <a:rPr lang="nl-NL" sz="500" i="1" dirty="0">
                <a:solidFill>
                  <a:schemeClr val="accent1"/>
                </a:solidFill>
              </a:rPr>
              <a:t>Klem tussen balie en beleid | Tweede Kamer der Staten-Generaal | 25-02-2021</a:t>
            </a:r>
          </a:p>
        </p:txBody>
      </p:sp>
      <p:sp>
        <p:nvSpPr>
          <p:cNvPr id="10" name="TextBox 9">
            <a:extLst>
              <a:ext uri="{FF2B5EF4-FFF2-40B4-BE49-F238E27FC236}">
                <a16:creationId xmlns:a16="http://schemas.microsoft.com/office/drawing/2014/main" id="{60195357-E3FA-4E8D-855F-A77C762F5B43}"/>
              </a:ext>
            </a:extLst>
          </p:cNvPr>
          <p:cNvSpPr txBox="1">
            <a:spLocks/>
          </p:cNvSpPr>
          <p:nvPr/>
        </p:nvSpPr>
        <p:spPr>
          <a:xfrm>
            <a:off x="4499281" y="5978412"/>
            <a:ext cx="3012414" cy="169277"/>
          </a:xfrm>
          <a:prstGeom prst="rect">
            <a:avLst/>
          </a:prstGeom>
          <a:noFill/>
        </p:spPr>
        <p:txBody>
          <a:bodyPr wrap="square" rtlCol="0">
            <a:spAutoFit/>
          </a:bodyPr>
          <a:lstStyle/>
          <a:p>
            <a:r>
              <a:rPr lang="nl-NL" sz="500" i="1" dirty="0">
                <a:solidFill>
                  <a:schemeClr val="accent1"/>
                </a:solidFill>
              </a:rPr>
              <a:t>Ruimte voor menselijke maat in dienstverlening | UWV Strategie 2021-2025</a:t>
            </a:r>
          </a:p>
        </p:txBody>
      </p:sp>
    </p:spTree>
    <p:extLst>
      <p:ext uri="{BB962C8B-B14F-4D97-AF65-F5344CB8AC3E}">
        <p14:creationId xmlns:p14="http://schemas.microsoft.com/office/powerpoint/2010/main" val="4275985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5AAB1278-A019-4159-BCA8-D94D33123409}"/>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92" name="think-cell Slide" r:id="rId5" imgW="395" imgH="394" progId="TCLayout.ActiveDocument.1">
                  <p:embed/>
                </p:oleObj>
              </mc:Choice>
              <mc:Fallback>
                <p:oleObj name="think-cell Slide" r:id="rId5" imgW="395" imgH="394" progId="TCLayout.ActiveDocument.1">
                  <p:embed/>
                  <p:pic>
                    <p:nvPicPr>
                      <p:cNvPr id="10" name="Object 9" hidden="1">
                        <a:extLst>
                          <a:ext uri="{FF2B5EF4-FFF2-40B4-BE49-F238E27FC236}">
                            <a16:creationId xmlns:a16="http://schemas.microsoft.com/office/drawing/2014/main" id="{5AAB1278-A019-4159-BCA8-D94D3312340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9" name="Rectangle 8">
            <a:extLst>
              <a:ext uri="{FF2B5EF4-FFF2-40B4-BE49-F238E27FC236}">
                <a16:creationId xmlns:a16="http://schemas.microsoft.com/office/drawing/2014/main" id="{20A692E8-7B53-4138-B314-FBED58439AB1}"/>
              </a:ext>
            </a:extLst>
          </p:cNvPr>
          <p:cNvSpPr/>
          <p:nvPr/>
        </p:nvSpPr>
        <p:spPr>
          <a:xfrm>
            <a:off x="-1" y="0"/>
            <a:ext cx="12192000" cy="6858000"/>
          </a:xfrm>
          <a:prstGeom prst="rect">
            <a:avLst/>
          </a:prstGeom>
          <a:solidFill>
            <a:srgbClr val="DCF0F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srgbClr val="FFFFFF"/>
              </a:solidFill>
              <a:effectLst/>
              <a:uLnTx/>
              <a:uFillTx/>
              <a:latin typeface="Verdana"/>
              <a:ea typeface="+mn-ea"/>
              <a:cs typeface="+mn-cs"/>
            </a:endParaRPr>
          </a:p>
        </p:txBody>
      </p:sp>
      <p:sp>
        <p:nvSpPr>
          <p:cNvPr id="11" name="Rectangle 10">
            <a:extLst>
              <a:ext uri="{FF2B5EF4-FFF2-40B4-BE49-F238E27FC236}">
                <a16:creationId xmlns:a16="http://schemas.microsoft.com/office/drawing/2014/main" id="{1D9F9AD9-EECA-4BD0-8FB9-4A2727FA5D4C}"/>
              </a:ext>
            </a:extLst>
          </p:cNvPr>
          <p:cNvSpPr/>
          <p:nvPr/>
        </p:nvSpPr>
        <p:spPr>
          <a:xfrm>
            <a:off x="5843123" y="35562"/>
            <a:ext cx="6321902" cy="6786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srgbClr val="FFFFFF"/>
              </a:solidFill>
              <a:effectLst/>
              <a:uLnTx/>
              <a:uFillTx/>
              <a:latin typeface="Verdana"/>
              <a:ea typeface="+mn-ea"/>
              <a:cs typeface="+mn-cs"/>
            </a:endParaRPr>
          </a:p>
        </p:txBody>
      </p:sp>
      <p:sp>
        <p:nvSpPr>
          <p:cNvPr id="2" name="Title 1">
            <a:extLst>
              <a:ext uri="{FF2B5EF4-FFF2-40B4-BE49-F238E27FC236}">
                <a16:creationId xmlns:a16="http://schemas.microsoft.com/office/drawing/2014/main" id="{1EA11FE7-5A9A-428E-957C-AFAD423673BC}"/>
              </a:ext>
            </a:extLst>
          </p:cNvPr>
          <p:cNvSpPr>
            <a:spLocks noGrp="1"/>
          </p:cNvSpPr>
          <p:nvPr>
            <p:ph type="title"/>
          </p:nvPr>
        </p:nvSpPr>
        <p:spPr/>
        <p:txBody>
          <a:bodyPr vert="horz"/>
          <a:lstStyle/>
          <a:p>
            <a:r>
              <a:rPr lang="nl-NL" dirty="0"/>
              <a:t>Zes maatschappelijke trends die van invloed zijn op ons dienstverleningsconcept</a:t>
            </a:r>
            <a:endParaRPr lang="nl-NL" b="0" dirty="0"/>
          </a:p>
        </p:txBody>
      </p:sp>
      <p:sp>
        <p:nvSpPr>
          <p:cNvPr id="26" name="Slide Number Placeholder 25">
            <a:extLst>
              <a:ext uri="{FF2B5EF4-FFF2-40B4-BE49-F238E27FC236}">
                <a16:creationId xmlns:a16="http://schemas.microsoft.com/office/drawing/2014/main" id="{8820DA7B-4F3C-4C1C-BA69-338B7CA9B925}"/>
              </a:ext>
            </a:extLst>
          </p:cNvPr>
          <p:cNvSpPr>
            <a:spLocks noGrp="1"/>
          </p:cNvSpPr>
          <p:nvPr>
            <p:ph type="sldNum"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EC0F82C-4994-47DA-8D9B-99D78D224F6D}" type="slidenum">
              <a:rPr kumimoji="0" lang="en-GB" sz="1000" b="0" i="0" u="none" strike="noStrike" kern="1200" cap="none" spc="0" normalizeH="0" baseline="0" noProof="0" smtClean="0">
                <a:ln>
                  <a:noFill/>
                </a:ln>
                <a:solidFill>
                  <a:srgbClr val="0078D2"/>
                </a:solidFill>
                <a:effectLst/>
                <a:uLnTx/>
                <a:uFillTx/>
                <a:latin typeface="Verdan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GB" sz="1000" b="0" i="0" u="none" strike="noStrike" kern="1200" cap="none" spc="0" normalizeH="0" baseline="0" noProof="0">
              <a:ln>
                <a:noFill/>
              </a:ln>
              <a:solidFill>
                <a:srgbClr val="0078D2"/>
              </a:solidFill>
              <a:effectLst/>
              <a:uLnTx/>
              <a:uFillTx/>
              <a:latin typeface="Verdana"/>
              <a:ea typeface="+mn-ea"/>
              <a:cs typeface="+mn-cs"/>
            </a:endParaRPr>
          </a:p>
        </p:txBody>
      </p:sp>
      <p:cxnSp>
        <p:nvCxnSpPr>
          <p:cNvPr id="5" name="Straight Connector 4">
            <a:extLst>
              <a:ext uri="{FF2B5EF4-FFF2-40B4-BE49-F238E27FC236}">
                <a16:creationId xmlns:a16="http://schemas.microsoft.com/office/drawing/2014/main" id="{EFE471BF-12E8-41AA-89C1-8CDAFEF5D74E}"/>
              </a:ext>
            </a:extLst>
          </p:cNvPr>
          <p:cNvCxnSpPr/>
          <p:nvPr/>
        </p:nvCxnSpPr>
        <p:spPr>
          <a:xfrm>
            <a:off x="564252" y="2818219"/>
            <a:ext cx="2304222"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0344545-F989-4AE1-8D2D-50CD3A97CAF9}"/>
              </a:ext>
            </a:extLst>
          </p:cNvPr>
          <p:cNvSpPr txBox="1"/>
          <p:nvPr/>
        </p:nvSpPr>
        <p:spPr>
          <a:xfrm>
            <a:off x="564252" y="2472799"/>
            <a:ext cx="242514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400" b="1" i="0" u="none" strike="noStrike" kern="1200" cap="none" spc="0" normalizeH="0" baseline="0" noProof="0">
                <a:ln>
                  <a:noFill/>
                </a:ln>
                <a:solidFill>
                  <a:srgbClr val="003282"/>
                </a:solidFill>
                <a:effectLst/>
                <a:uLnTx/>
                <a:uFillTx/>
                <a:latin typeface="Verdana"/>
                <a:ea typeface="+mn-ea"/>
                <a:cs typeface="+mn-cs"/>
              </a:rPr>
              <a:t>Burger centraal</a:t>
            </a:r>
          </a:p>
        </p:txBody>
      </p:sp>
      <p:sp>
        <p:nvSpPr>
          <p:cNvPr id="8" name="TextBox 7">
            <a:extLst>
              <a:ext uri="{FF2B5EF4-FFF2-40B4-BE49-F238E27FC236}">
                <a16:creationId xmlns:a16="http://schemas.microsoft.com/office/drawing/2014/main" id="{9EFCF1B7-D498-4961-B762-3D31CE4DCACD}"/>
              </a:ext>
            </a:extLst>
          </p:cNvPr>
          <p:cNvSpPr txBox="1">
            <a:spLocks/>
          </p:cNvSpPr>
          <p:nvPr/>
        </p:nvSpPr>
        <p:spPr>
          <a:xfrm>
            <a:off x="682706" y="2832195"/>
            <a:ext cx="2107713" cy="122341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rgbClr val="000000"/>
                </a:solidFill>
                <a:effectLst/>
                <a:uLnTx/>
                <a:uFillTx/>
                <a:latin typeface="Verdana"/>
                <a:ea typeface="Verdana" panose="020B0604030504040204" pitchFamily="34" charset="0"/>
                <a:cs typeface="Verdana" panose="020B0604030504040204" pitchFamily="34" charset="0"/>
              </a:rPr>
              <a:t>✓ </a:t>
            </a:r>
            <a:r>
              <a:rPr kumimoji="0" lang="nl-NL" sz="1050" b="0" i="0" u="none" strike="noStrike" kern="1200" cap="none" spc="0" normalizeH="0" baseline="0" noProof="0" dirty="0">
                <a:ln>
                  <a:noFill/>
                </a:ln>
                <a:solidFill>
                  <a:srgbClr val="000000"/>
                </a:solidFill>
                <a:effectLst/>
                <a:uLnTx/>
                <a:uFillTx/>
                <a:latin typeface="Verdana"/>
                <a:ea typeface="+mn-ea"/>
                <a:cs typeface="+mn-cs"/>
              </a:rPr>
              <a:t>Belangen van burger voorop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rgbClr val="000000"/>
                </a:solidFill>
                <a:effectLst/>
                <a:uLnTx/>
                <a:uFillTx/>
                <a:latin typeface="Verdana"/>
                <a:ea typeface="Verdana" panose="020B0604030504040204" pitchFamily="34" charset="0"/>
                <a:cs typeface="Verdana" panose="020B0604030504040204" pitchFamily="34" charset="0"/>
              </a:rPr>
              <a:t>✓ Cliëntbewust denken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rgbClr val="000000"/>
                </a:solidFill>
                <a:effectLst/>
                <a:uLnTx/>
                <a:uFillTx/>
                <a:latin typeface="Verdana"/>
                <a:ea typeface="Verdana" panose="020B0604030504040204" pitchFamily="34" charset="0"/>
                <a:cs typeface="Verdana" panose="020B0604030504040204" pitchFamily="34" charset="0"/>
              </a:rPr>
              <a:t>✓ Menselijk contact ontbreekt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srgbClr val="000000"/>
                </a:solidFill>
                <a:effectLst/>
                <a:uLnTx/>
                <a:uFillTx/>
                <a:latin typeface="Verdana"/>
                <a:ea typeface="Verdana" panose="020B0604030504040204" pitchFamily="34" charset="0"/>
                <a:cs typeface="Verdana" panose="020B0604030504040204" pitchFamily="34" charset="0"/>
              </a:rPr>
              <a:t>✓ </a:t>
            </a:r>
            <a:r>
              <a:rPr kumimoji="0" lang="nl-NL" sz="1050" b="0" i="1" u="none" strike="noStrike" kern="1200" cap="none" spc="0" normalizeH="0" baseline="0" noProof="0" dirty="0" err="1">
                <a:ln>
                  <a:noFill/>
                </a:ln>
                <a:solidFill>
                  <a:srgbClr val="000000"/>
                </a:solidFill>
                <a:effectLst/>
                <a:uLnTx/>
                <a:uFillTx/>
                <a:latin typeface="Verdana"/>
                <a:ea typeface="Verdana" panose="020B0604030504040204" pitchFamily="34" charset="0"/>
                <a:cs typeface="Verdana" panose="020B0604030504040204" pitchFamily="34" charset="0"/>
              </a:rPr>
              <a:t>Outside</a:t>
            </a:r>
            <a:r>
              <a:rPr kumimoji="0" lang="nl-NL" sz="1050" b="0" i="1" u="none" strike="noStrike" kern="1200" cap="none" spc="0" normalizeH="0" baseline="0" noProof="0" dirty="0">
                <a:ln>
                  <a:noFill/>
                </a:ln>
                <a:solidFill>
                  <a:srgbClr val="000000"/>
                </a:solidFill>
                <a:effectLst/>
                <a:uLnTx/>
                <a:uFillTx/>
                <a:latin typeface="Verdana"/>
                <a:ea typeface="Verdana" panose="020B0604030504040204" pitchFamily="34" charset="0"/>
                <a:cs typeface="Verdana" panose="020B0604030504040204" pitchFamily="34" charset="0"/>
              </a:rPr>
              <a:t>-in </a:t>
            </a:r>
            <a:r>
              <a:rPr kumimoji="0" lang="nl-NL" sz="1050" b="0" i="0" u="none" strike="noStrike" kern="1200" cap="none" spc="0" normalizeH="0" baseline="0" noProof="0" dirty="0">
                <a:ln>
                  <a:noFill/>
                </a:ln>
                <a:solidFill>
                  <a:srgbClr val="000000"/>
                </a:solidFill>
                <a:effectLst/>
                <a:uLnTx/>
                <a:uFillTx/>
                <a:latin typeface="Verdana"/>
                <a:ea typeface="Verdana" panose="020B0604030504040204" pitchFamily="34" charset="0"/>
                <a:cs typeface="Verdana" panose="020B0604030504040204" pitchFamily="34" charset="0"/>
              </a:rPr>
              <a:t>denken</a:t>
            </a:r>
            <a:endParaRPr kumimoji="0" lang="nl-NL" sz="1050" b="0" i="1" u="none" strike="noStrike" kern="1200" cap="none" spc="0" normalizeH="0" baseline="0" noProof="0" dirty="0">
              <a:ln>
                <a:noFill/>
              </a:ln>
              <a:solidFill>
                <a:srgbClr val="000000"/>
              </a:solidFill>
              <a:effectLst/>
              <a:uLnTx/>
              <a:uFillTx/>
              <a:latin typeface="Verdana"/>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050" b="0" i="0" u="none" strike="noStrike" kern="1200" cap="none" spc="0" normalizeH="0" baseline="0" noProof="0" dirty="0">
              <a:ln>
                <a:noFill/>
              </a:ln>
              <a:solidFill>
                <a:srgbClr val="000000"/>
              </a:solidFill>
              <a:effectLst/>
              <a:uLnTx/>
              <a:uFillTx/>
              <a:latin typeface="Verdana"/>
              <a:ea typeface="+mn-ea"/>
              <a:cs typeface="+mn-cs"/>
            </a:endParaRPr>
          </a:p>
        </p:txBody>
      </p:sp>
      <p:sp>
        <p:nvSpPr>
          <p:cNvPr id="12" name="TextBox 11">
            <a:extLst>
              <a:ext uri="{FF2B5EF4-FFF2-40B4-BE49-F238E27FC236}">
                <a16:creationId xmlns:a16="http://schemas.microsoft.com/office/drawing/2014/main" id="{B89587FA-5D01-480C-9C2A-D20754700A50}"/>
              </a:ext>
            </a:extLst>
          </p:cNvPr>
          <p:cNvSpPr txBox="1">
            <a:spLocks/>
          </p:cNvSpPr>
          <p:nvPr/>
        </p:nvSpPr>
        <p:spPr>
          <a:xfrm>
            <a:off x="9965206" y="1079342"/>
            <a:ext cx="179452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400" b="1" i="0" u="none" strike="noStrike" kern="1200" cap="none" spc="0" normalizeH="0" baseline="0" noProof="0">
                <a:ln>
                  <a:noFill/>
                </a:ln>
                <a:solidFill>
                  <a:srgbClr val="003282"/>
                </a:solidFill>
                <a:effectLst/>
                <a:uLnTx/>
                <a:uFillTx/>
                <a:latin typeface="Verdana"/>
                <a:ea typeface="+mn-ea"/>
                <a:cs typeface="+mn-cs"/>
              </a:rPr>
              <a:t>Vertrouwen in vakmanschap</a:t>
            </a:r>
          </a:p>
        </p:txBody>
      </p:sp>
      <p:sp>
        <p:nvSpPr>
          <p:cNvPr id="13" name="TextBox 12">
            <a:extLst>
              <a:ext uri="{FF2B5EF4-FFF2-40B4-BE49-F238E27FC236}">
                <a16:creationId xmlns:a16="http://schemas.microsoft.com/office/drawing/2014/main" id="{14081EDB-4ADB-4B35-AEBE-D4B41EB55047}"/>
              </a:ext>
            </a:extLst>
          </p:cNvPr>
          <p:cNvSpPr txBox="1"/>
          <p:nvPr/>
        </p:nvSpPr>
        <p:spPr>
          <a:xfrm>
            <a:off x="9652018" y="1557164"/>
            <a:ext cx="2107713" cy="122341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a:ln>
                  <a:noFill/>
                </a:ln>
                <a:solidFill>
                  <a:srgbClr val="000000"/>
                </a:solidFill>
                <a:effectLst/>
                <a:uLnTx/>
                <a:uFillTx/>
                <a:latin typeface="Verdana"/>
                <a:ea typeface="Verdana" panose="020B0604030504040204" pitchFamily="34" charset="0"/>
                <a:cs typeface="Verdana" panose="020B0604030504040204" pitchFamily="34" charset="0"/>
              </a:rPr>
              <a:t>✓ </a:t>
            </a:r>
            <a:r>
              <a:rPr kumimoji="0" lang="nl-NL" sz="1050" b="0" i="0" u="none" strike="noStrike" kern="1200" cap="none" spc="0" normalizeH="0" baseline="0" noProof="0">
                <a:ln>
                  <a:noFill/>
                </a:ln>
                <a:solidFill>
                  <a:srgbClr val="000000"/>
                </a:solidFill>
                <a:effectLst/>
                <a:uLnTx/>
                <a:uFillTx/>
                <a:latin typeface="Verdana"/>
                <a:ea typeface="+mn-ea"/>
                <a:cs typeface="+mn-cs"/>
              </a:rPr>
              <a:t>Meer beslissingsbevoegdheid </a:t>
            </a:r>
            <a:br>
              <a:rPr kumimoji="0" lang="nl-NL" sz="1050" b="0" i="0" u="none" strike="noStrike" kern="1200" cap="none" spc="0" normalizeH="0" baseline="0" noProof="0">
                <a:ln>
                  <a:noFill/>
                </a:ln>
                <a:solidFill>
                  <a:srgbClr val="000000"/>
                </a:solidFill>
                <a:effectLst/>
                <a:uLnTx/>
                <a:uFillTx/>
                <a:latin typeface="Verdana"/>
                <a:ea typeface="+mn-ea"/>
                <a:cs typeface="+mn-cs"/>
              </a:rPr>
            </a:br>
            <a:r>
              <a:rPr kumimoji="0" lang="nl-NL" sz="1050" b="0" i="0" u="none" strike="noStrike" kern="1200" cap="none" spc="0" normalizeH="0" baseline="0" noProof="0">
                <a:ln>
                  <a:noFill/>
                </a:ln>
                <a:solidFill>
                  <a:srgbClr val="000000"/>
                </a:solidFill>
                <a:effectLst/>
                <a:uLnTx/>
                <a:uFillTx/>
                <a:latin typeface="Verdana"/>
                <a:ea typeface="+mn-ea"/>
                <a:cs typeface="+mn-cs"/>
              </a:rPr>
              <a:t>bij medewerkers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a:ln>
                  <a:noFill/>
                </a:ln>
                <a:solidFill>
                  <a:srgbClr val="000000"/>
                </a:solidFill>
                <a:effectLst/>
                <a:uLnTx/>
                <a:uFillTx/>
                <a:latin typeface="Verdana"/>
                <a:ea typeface="Verdana" panose="020B0604030504040204" pitchFamily="34" charset="0"/>
                <a:cs typeface="Verdana" panose="020B0604030504040204" pitchFamily="34" charset="0"/>
              </a:rPr>
              <a:t>✓ Vertrouwen in vakmanschap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a:ln>
                  <a:noFill/>
                </a:ln>
                <a:solidFill>
                  <a:srgbClr val="000000"/>
                </a:solidFill>
                <a:effectLst/>
                <a:uLnTx/>
                <a:uFillTx/>
                <a:latin typeface="Verdana"/>
                <a:ea typeface="Verdana" panose="020B0604030504040204" pitchFamily="34" charset="0"/>
                <a:cs typeface="Verdana" panose="020B0604030504040204" pitchFamily="34" charset="0"/>
              </a:rPr>
              <a:t>✓ Minder massale processen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050" b="0" i="0" u="none" strike="noStrike" kern="1200" cap="none" spc="0" normalizeH="0" baseline="0" noProof="0">
              <a:ln>
                <a:noFill/>
              </a:ln>
              <a:solidFill>
                <a:srgbClr val="000000"/>
              </a:solidFill>
              <a:effectLst/>
              <a:uLnTx/>
              <a:uFillTx/>
              <a:latin typeface="Verdana"/>
              <a:ea typeface="+mn-ea"/>
              <a:cs typeface="+mn-cs"/>
            </a:endParaRPr>
          </a:p>
        </p:txBody>
      </p:sp>
      <p:sp>
        <p:nvSpPr>
          <p:cNvPr id="14" name="TextBox 13">
            <a:extLst>
              <a:ext uri="{FF2B5EF4-FFF2-40B4-BE49-F238E27FC236}">
                <a16:creationId xmlns:a16="http://schemas.microsoft.com/office/drawing/2014/main" id="{EB2AEF80-889C-4C3F-AA84-394CB8910480}"/>
              </a:ext>
            </a:extLst>
          </p:cNvPr>
          <p:cNvSpPr txBox="1">
            <a:spLocks/>
          </p:cNvSpPr>
          <p:nvPr/>
        </p:nvSpPr>
        <p:spPr>
          <a:xfrm>
            <a:off x="9897396" y="3554205"/>
            <a:ext cx="161695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400" b="1" i="0" u="none" strike="noStrike" kern="1200" cap="none" spc="0" normalizeH="0" baseline="0" noProof="0">
                <a:ln>
                  <a:noFill/>
                </a:ln>
                <a:solidFill>
                  <a:srgbClr val="003282"/>
                </a:solidFill>
                <a:effectLst/>
                <a:uLnTx/>
                <a:uFillTx/>
                <a:latin typeface="Verdana"/>
                <a:ea typeface="+mn-ea"/>
                <a:cs typeface="+mn-cs"/>
              </a:rPr>
              <a:t>Privacy waarborging</a:t>
            </a:r>
          </a:p>
        </p:txBody>
      </p:sp>
      <p:sp>
        <p:nvSpPr>
          <p:cNvPr id="15" name="TextBox 14">
            <a:extLst>
              <a:ext uri="{FF2B5EF4-FFF2-40B4-BE49-F238E27FC236}">
                <a16:creationId xmlns:a16="http://schemas.microsoft.com/office/drawing/2014/main" id="{347B09D6-87C2-4964-9660-F9C64969ADC1}"/>
              </a:ext>
            </a:extLst>
          </p:cNvPr>
          <p:cNvSpPr txBox="1"/>
          <p:nvPr/>
        </p:nvSpPr>
        <p:spPr>
          <a:xfrm>
            <a:off x="9679930" y="4048122"/>
            <a:ext cx="2107713" cy="10618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a:ln>
                  <a:noFill/>
                </a:ln>
                <a:solidFill>
                  <a:srgbClr val="000000"/>
                </a:solidFill>
                <a:effectLst/>
                <a:uLnTx/>
                <a:uFillTx/>
                <a:latin typeface="Verdana"/>
                <a:ea typeface="Verdana" panose="020B0604030504040204" pitchFamily="34" charset="0"/>
                <a:cs typeface="Verdana" panose="020B0604030504040204" pitchFamily="34" charset="0"/>
              </a:rPr>
              <a:t>✓ </a:t>
            </a:r>
            <a:r>
              <a:rPr kumimoji="0" lang="nl-NL" sz="1050" b="0" i="0" u="none" strike="noStrike" kern="1200" cap="none" spc="0" normalizeH="0" baseline="0" noProof="0">
                <a:ln>
                  <a:noFill/>
                </a:ln>
                <a:solidFill>
                  <a:srgbClr val="000000"/>
                </a:solidFill>
                <a:effectLst/>
                <a:uLnTx/>
                <a:uFillTx/>
                <a:latin typeface="Verdana"/>
                <a:ea typeface="+mn-ea"/>
                <a:cs typeface="+mn-cs"/>
              </a:rPr>
              <a:t>Omgaan met data volgens ROEP- &amp; BIO-principes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a:ln>
                  <a:noFill/>
                </a:ln>
                <a:solidFill>
                  <a:srgbClr val="000000"/>
                </a:solidFill>
                <a:effectLst/>
                <a:uLnTx/>
                <a:uFillTx/>
                <a:latin typeface="Verdana"/>
                <a:ea typeface="Verdana" panose="020B0604030504040204" pitchFamily="34" charset="0"/>
                <a:cs typeface="Verdana" panose="020B0604030504040204" pitchFamily="34" charset="0"/>
              </a:rPr>
              <a:t>✓ Duidelijk zijn in omgang met data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a:ln>
                  <a:noFill/>
                </a:ln>
                <a:solidFill>
                  <a:srgbClr val="000000"/>
                </a:solidFill>
                <a:effectLst/>
                <a:uLnTx/>
                <a:uFillTx/>
                <a:latin typeface="Verdana"/>
                <a:ea typeface="Verdana" panose="020B0604030504040204" pitchFamily="34" charset="0"/>
                <a:cs typeface="Verdana" panose="020B0604030504040204" pitchFamily="34" charset="0"/>
              </a:rPr>
              <a:t>✓ Technologieën toepassen</a:t>
            </a:r>
            <a:endParaRPr kumimoji="0" lang="nl-NL" sz="1050" b="0" i="1" u="none" strike="noStrike" kern="1200" cap="none" spc="0" normalizeH="0" baseline="0" noProof="0">
              <a:ln>
                <a:noFill/>
              </a:ln>
              <a:solidFill>
                <a:srgbClr val="000000"/>
              </a:solidFill>
              <a:effectLst/>
              <a:uLnTx/>
              <a:uFillTx/>
              <a:latin typeface="Verdana"/>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050" b="0" i="0" u="none" strike="noStrike" kern="1200" cap="none" spc="0" normalizeH="0" baseline="0" noProof="0">
              <a:ln>
                <a:noFill/>
              </a:ln>
              <a:solidFill>
                <a:srgbClr val="000000"/>
              </a:solidFill>
              <a:effectLst/>
              <a:uLnTx/>
              <a:uFillTx/>
              <a:latin typeface="Verdana"/>
              <a:ea typeface="+mn-ea"/>
              <a:cs typeface="+mn-cs"/>
            </a:endParaRPr>
          </a:p>
        </p:txBody>
      </p:sp>
      <p:sp>
        <p:nvSpPr>
          <p:cNvPr id="16" name="TextBox 15">
            <a:extLst>
              <a:ext uri="{FF2B5EF4-FFF2-40B4-BE49-F238E27FC236}">
                <a16:creationId xmlns:a16="http://schemas.microsoft.com/office/drawing/2014/main" id="{39A9EFC8-DB37-4D13-AA0E-88661B425824}"/>
              </a:ext>
            </a:extLst>
          </p:cNvPr>
          <p:cNvSpPr txBox="1">
            <a:spLocks/>
          </p:cNvSpPr>
          <p:nvPr/>
        </p:nvSpPr>
        <p:spPr>
          <a:xfrm>
            <a:off x="6532885" y="1081778"/>
            <a:ext cx="188737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400" b="1" i="0" u="none" strike="noStrike" kern="1200" cap="none" spc="0" normalizeH="0" baseline="0" noProof="0">
                <a:ln>
                  <a:noFill/>
                </a:ln>
                <a:solidFill>
                  <a:srgbClr val="003282"/>
                </a:solidFill>
                <a:effectLst/>
                <a:uLnTx/>
                <a:uFillTx/>
                <a:latin typeface="Verdana"/>
                <a:ea typeface="+mn-ea"/>
                <a:cs typeface="+mn-cs"/>
              </a:rPr>
              <a:t>Menselijke maat en maatwerk</a:t>
            </a:r>
          </a:p>
        </p:txBody>
      </p:sp>
      <p:sp>
        <p:nvSpPr>
          <p:cNvPr id="17" name="TextBox 16">
            <a:extLst>
              <a:ext uri="{FF2B5EF4-FFF2-40B4-BE49-F238E27FC236}">
                <a16:creationId xmlns:a16="http://schemas.microsoft.com/office/drawing/2014/main" id="{5F45D027-190E-42C3-AE6E-3AF191C682EA}"/>
              </a:ext>
            </a:extLst>
          </p:cNvPr>
          <p:cNvSpPr txBox="1"/>
          <p:nvPr/>
        </p:nvSpPr>
        <p:spPr>
          <a:xfrm>
            <a:off x="6436735" y="1557164"/>
            <a:ext cx="2107713" cy="1377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a:ln>
                  <a:noFill/>
                </a:ln>
                <a:solidFill>
                  <a:srgbClr val="000000"/>
                </a:solidFill>
                <a:effectLst/>
                <a:uLnTx/>
                <a:uFillTx/>
                <a:latin typeface="Verdana"/>
                <a:ea typeface="Verdana" panose="020B0604030504040204" pitchFamily="34" charset="0"/>
                <a:cs typeface="Verdana" panose="020B0604030504040204" pitchFamily="34" charset="0"/>
              </a:rPr>
              <a:t>✓ </a:t>
            </a:r>
            <a:r>
              <a:rPr kumimoji="0" lang="nl-NL" sz="1050" b="0" i="0" u="none" strike="noStrike" kern="1200" cap="none" spc="0" normalizeH="0" baseline="0" noProof="0">
                <a:ln>
                  <a:noFill/>
                </a:ln>
                <a:solidFill>
                  <a:srgbClr val="000000"/>
                </a:solidFill>
                <a:effectLst/>
                <a:uLnTx/>
                <a:uFillTx/>
                <a:latin typeface="Verdana"/>
                <a:ea typeface="+mn-ea"/>
                <a:cs typeface="+mn-cs"/>
              </a:rPr>
              <a:t>Bestaanszekerheid voorop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a:ln>
                  <a:noFill/>
                </a:ln>
                <a:solidFill>
                  <a:srgbClr val="000000"/>
                </a:solidFill>
                <a:effectLst/>
                <a:uLnTx/>
                <a:uFillTx/>
                <a:latin typeface="Verdana"/>
                <a:ea typeface="Verdana" panose="020B0604030504040204" pitchFamily="34" charset="0"/>
                <a:cs typeface="Verdana" panose="020B0604030504040204" pitchFamily="34" charset="0"/>
              </a:rPr>
              <a:t>✓ De burger is geen nummer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a:ln>
                  <a:noFill/>
                </a:ln>
                <a:solidFill>
                  <a:srgbClr val="000000"/>
                </a:solidFill>
                <a:effectLst/>
                <a:uLnTx/>
                <a:uFillTx/>
                <a:latin typeface="Verdana"/>
                <a:ea typeface="Verdana" panose="020B0604030504040204" pitchFamily="34" charset="0"/>
                <a:cs typeface="Verdana" panose="020B0604030504040204" pitchFamily="34" charset="0"/>
              </a:rPr>
              <a:t>✓ Dienstverlening op maat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a:ln>
                  <a:noFill/>
                </a:ln>
                <a:solidFill>
                  <a:srgbClr val="000000"/>
                </a:solidFill>
                <a:effectLst/>
                <a:uLnTx/>
                <a:uFillTx/>
                <a:latin typeface="Verdana"/>
                <a:ea typeface="Verdana" panose="020B0604030504040204" pitchFamily="34" charset="0"/>
                <a:cs typeface="Verdana" panose="020B0604030504040204" pitchFamily="34" charset="0"/>
              </a:rPr>
              <a:t>✓ Een persoonlijke service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a:ln>
                  <a:noFill/>
                </a:ln>
                <a:solidFill>
                  <a:srgbClr val="000000"/>
                </a:solidFill>
                <a:effectLst/>
                <a:uLnTx/>
                <a:uFillTx/>
                <a:latin typeface="Verdana"/>
                <a:ea typeface="Verdana" panose="020B0604030504040204" pitchFamily="34" charset="0"/>
                <a:cs typeface="Verdana" panose="020B0604030504040204" pitchFamily="34" charset="0"/>
              </a:rPr>
              <a:t>✓ </a:t>
            </a:r>
            <a:r>
              <a:rPr kumimoji="0" lang="nl-NL" sz="1000" b="0" i="0" u="none" strike="noStrike" kern="1200" cap="none" spc="0" normalizeH="0" baseline="0" noProof="0">
                <a:ln>
                  <a:noFill/>
                </a:ln>
                <a:solidFill>
                  <a:srgbClr val="000000"/>
                </a:solidFill>
                <a:effectLst/>
                <a:uLnTx/>
                <a:uFillTx/>
                <a:latin typeface="Verdana"/>
                <a:ea typeface="Verdana" panose="020B0604030504040204" pitchFamily="34" charset="0"/>
                <a:cs typeface="Verdana" panose="020B0604030504040204" pitchFamily="34" charset="0"/>
              </a:rPr>
              <a:t>Dienstverlening afgestemd op doenvermogen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050" b="0" i="0" u="none" strike="noStrike" kern="1200" cap="none" spc="0" normalizeH="0" baseline="0" noProof="0">
              <a:ln>
                <a:noFill/>
              </a:ln>
              <a:solidFill>
                <a:srgbClr val="000000"/>
              </a:solidFill>
              <a:effectLst/>
              <a:uLnTx/>
              <a:uFillTx/>
              <a:latin typeface="Verdana"/>
              <a:ea typeface="+mn-ea"/>
              <a:cs typeface="+mn-cs"/>
            </a:endParaRPr>
          </a:p>
        </p:txBody>
      </p:sp>
      <p:sp>
        <p:nvSpPr>
          <p:cNvPr id="18" name="TextBox 17">
            <a:extLst>
              <a:ext uri="{FF2B5EF4-FFF2-40B4-BE49-F238E27FC236}">
                <a16:creationId xmlns:a16="http://schemas.microsoft.com/office/drawing/2014/main" id="{09162CFF-533D-4491-802E-0C812A376C4C}"/>
              </a:ext>
            </a:extLst>
          </p:cNvPr>
          <p:cNvSpPr txBox="1">
            <a:spLocks/>
          </p:cNvSpPr>
          <p:nvPr/>
        </p:nvSpPr>
        <p:spPr>
          <a:xfrm>
            <a:off x="6682113" y="3557283"/>
            <a:ext cx="161695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400" b="1" i="0" u="none" strike="noStrike" kern="1200" cap="none" spc="0" normalizeH="0" baseline="0" noProof="0">
                <a:ln>
                  <a:noFill/>
                </a:ln>
                <a:solidFill>
                  <a:srgbClr val="003282"/>
                </a:solidFill>
                <a:effectLst/>
                <a:uLnTx/>
                <a:uFillTx/>
                <a:latin typeface="Verdana"/>
                <a:ea typeface="+mn-ea"/>
                <a:cs typeface="+mn-cs"/>
              </a:rPr>
              <a:t>Toegankelijk en inclusief</a:t>
            </a:r>
          </a:p>
        </p:txBody>
      </p:sp>
      <p:sp>
        <p:nvSpPr>
          <p:cNvPr id="19" name="TextBox 18">
            <a:extLst>
              <a:ext uri="{FF2B5EF4-FFF2-40B4-BE49-F238E27FC236}">
                <a16:creationId xmlns:a16="http://schemas.microsoft.com/office/drawing/2014/main" id="{E7EA5420-5E72-4C12-8A1E-7AE1DD8D6AF7}"/>
              </a:ext>
            </a:extLst>
          </p:cNvPr>
          <p:cNvSpPr txBox="1"/>
          <p:nvPr/>
        </p:nvSpPr>
        <p:spPr>
          <a:xfrm>
            <a:off x="6436735" y="4056586"/>
            <a:ext cx="2107713" cy="138499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a:ln>
                  <a:noFill/>
                </a:ln>
                <a:solidFill>
                  <a:srgbClr val="000000"/>
                </a:solidFill>
                <a:effectLst/>
                <a:uLnTx/>
                <a:uFillTx/>
                <a:latin typeface="Verdana"/>
                <a:ea typeface="Verdana" panose="020B0604030504040204" pitchFamily="34" charset="0"/>
                <a:cs typeface="Verdana" panose="020B0604030504040204" pitchFamily="34" charset="0"/>
              </a:rPr>
              <a:t>✓ </a:t>
            </a:r>
            <a:r>
              <a:rPr kumimoji="0" lang="nl-NL" sz="1050" b="0" i="0" u="none" strike="noStrike" kern="1200" cap="none" spc="0" normalizeH="0" baseline="0" noProof="0">
                <a:ln>
                  <a:noFill/>
                </a:ln>
                <a:solidFill>
                  <a:srgbClr val="000000"/>
                </a:solidFill>
                <a:effectLst/>
                <a:uLnTx/>
                <a:uFillTx/>
                <a:latin typeface="Verdana"/>
                <a:ea typeface="+mn-ea"/>
                <a:cs typeface="+mn-cs"/>
              </a:rPr>
              <a:t>Stelsels zijn te complex</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a:ln>
                  <a:noFill/>
                </a:ln>
                <a:solidFill>
                  <a:srgbClr val="000000"/>
                </a:solidFill>
                <a:effectLst/>
                <a:uLnTx/>
                <a:uFillTx/>
                <a:latin typeface="Verdana"/>
                <a:ea typeface="Verdana" panose="020B0604030504040204" pitchFamily="34" charset="0"/>
                <a:cs typeface="Verdana" panose="020B0604030504040204" pitchFamily="34" charset="0"/>
              </a:rPr>
              <a:t>✓ Burger klem tussen balie en beleid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a:ln>
                  <a:noFill/>
                </a:ln>
                <a:solidFill>
                  <a:srgbClr val="000000"/>
                </a:solidFill>
                <a:effectLst/>
                <a:uLnTx/>
                <a:uFillTx/>
                <a:latin typeface="Verdana"/>
                <a:ea typeface="Verdana" panose="020B0604030504040204" pitchFamily="34" charset="0"/>
                <a:cs typeface="Verdana" panose="020B0604030504040204" pitchFamily="34" charset="0"/>
              </a:rPr>
              <a:t>✓ Communiceer in duidelijke taal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a:ln>
                  <a:noFill/>
                </a:ln>
                <a:solidFill>
                  <a:srgbClr val="000000"/>
                </a:solidFill>
                <a:effectLst/>
                <a:uLnTx/>
                <a:uFillTx/>
                <a:latin typeface="Verdana"/>
                <a:ea typeface="Verdana" panose="020B0604030504040204" pitchFamily="34" charset="0"/>
                <a:cs typeface="Verdana" panose="020B0604030504040204" pitchFamily="34" charset="0"/>
              </a:rPr>
              <a:t>✓ Inrichting kanalen laagdrempelig</a:t>
            </a:r>
            <a:endParaRPr kumimoji="0" lang="nl-NL" sz="1050" b="0" i="1" u="none" strike="noStrike" kern="1200" cap="none" spc="0" normalizeH="0" baseline="0" noProof="0">
              <a:ln>
                <a:noFill/>
              </a:ln>
              <a:solidFill>
                <a:srgbClr val="000000"/>
              </a:solidFill>
              <a:effectLst/>
              <a:uLnTx/>
              <a:uFillTx/>
              <a:latin typeface="Verdana"/>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050" b="0" i="0" u="none" strike="noStrike" kern="1200" cap="none" spc="0" normalizeH="0" baseline="0" noProof="0">
              <a:ln>
                <a:noFill/>
              </a:ln>
              <a:solidFill>
                <a:srgbClr val="000000"/>
              </a:solidFill>
              <a:effectLst/>
              <a:uLnTx/>
              <a:uFillTx/>
              <a:latin typeface="Verdana"/>
              <a:ea typeface="+mn-ea"/>
              <a:cs typeface="+mn-cs"/>
            </a:endParaRPr>
          </a:p>
        </p:txBody>
      </p:sp>
      <p:sp>
        <p:nvSpPr>
          <p:cNvPr id="20" name="TextBox 19">
            <a:extLst>
              <a:ext uri="{FF2B5EF4-FFF2-40B4-BE49-F238E27FC236}">
                <a16:creationId xmlns:a16="http://schemas.microsoft.com/office/drawing/2014/main" id="{8B957944-96C3-47B6-AAD5-F583A58ECC53}"/>
              </a:ext>
            </a:extLst>
          </p:cNvPr>
          <p:cNvSpPr txBox="1"/>
          <p:nvPr/>
        </p:nvSpPr>
        <p:spPr>
          <a:xfrm>
            <a:off x="3150603" y="2472799"/>
            <a:ext cx="252407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400" b="1" i="0" u="none" strike="noStrike" kern="1200" cap="none" spc="0" normalizeH="0" baseline="0" noProof="0">
                <a:ln>
                  <a:noFill/>
                </a:ln>
                <a:solidFill>
                  <a:srgbClr val="003282"/>
                </a:solidFill>
                <a:effectLst/>
                <a:uLnTx/>
                <a:uFillTx/>
                <a:latin typeface="Verdana"/>
                <a:ea typeface="+mn-ea"/>
                <a:cs typeface="+mn-cs"/>
              </a:rPr>
              <a:t>Wederzijds vertrouwen</a:t>
            </a:r>
          </a:p>
        </p:txBody>
      </p:sp>
      <p:sp>
        <p:nvSpPr>
          <p:cNvPr id="21" name="TextBox 20">
            <a:extLst>
              <a:ext uri="{FF2B5EF4-FFF2-40B4-BE49-F238E27FC236}">
                <a16:creationId xmlns:a16="http://schemas.microsoft.com/office/drawing/2014/main" id="{3EB65461-2351-44E2-8A50-0B70C46C670B}"/>
              </a:ext>
            </a:extLst>
          </p:cNvPr>
          <p:cNvSpPr txBox="1">
            <a:spLocks/>
          </p:cNvSpPr>
          <p:nvPr/>
        </p:nvSpPr>
        <p:spPr>
          <a:xfrm>
            <a:off x="3322870" y="2832195"/>
            <a:ext cx="2107712" cy="90024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a:ln>
                  <a:noFill/>
                </a:ln>
                <a:solidFill>
                  <a:srgbClr val="000000"/>
                </a:solidFill>
                <a:effectLst/>
                <a:uLnTx/>
                <a:uFillTx/>
                <a:latin typeface="Verdana"/>
                <a:ea typeface="Verdana" panose="020B0604030504040204" pitchFamily="34" charset="0"/>
                <a:cs typeface="Verdana" panose="020B0604030504040204" pitchFamily="34" charset="0"/>
              </a:rPr>
              <a:t>✓ </a:t>
            </a:r>
            <a:r>
              <a:rPr kumimoji="0" lang="nl-NL" sz="1050" b="0" i="0" u="none" strike="noStrike" kern="1200" cap="none" spc="0" normalizeH="0" baseline="0" noProof="0">
                <a:ln>
                  <a:noFill/>
                </a:ln>
                <a:solidFill>
                  <a:srgbClr val="000000"/>
                </a:solidFill>
                <a:effectLst/>
                <a:uLnTx/>
                <a:uFillTx/>
                <a:latin typeface="Verdana"/>
                <a:ea typeface="+mn-ea"/>
                <a:cs typeface="+mn-cs"/>
              </a:rPr>
              <a:t>UWV werkt vanuit vertrouwen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a:ln>
                  <a:noFill/>
                </a:ln>
                <a:solidFill>
                  <a:srgbClr val="000000"/>
                </a:solidFill>
                <a:effectLst/>
                <a:uLnTx/>
                <a:uFillTx/>
                <a:latin typeface="Verdana"/>
                <a:ea typeface="Verdana" panose="020B0604030504040204" pitchFamily="34" charset="0"/>
                <a:cs typeface="Verdana" panose="020B0604030504040204" pitchFamily="34" charset="0"/>
              </a:rPr>
              <a:t>✓ Vertrouwen krijgen door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a:ln>
                  <a:noFill/>
                </a:ln>
                <a:solidFill>
                  <a:srgbClr val="000000"/>
                </a:solidFill>
                <a:effectLst/>
                <a:uLnTx/>
                <a:uFillTx/>
                <a:latin typeface="Verdana"/>
                <a:ea typeface="Verdana" panose="020B0604030504040204" pitchFamily="34" charset="0"/>
                <a:cs typeface="Verdana" panose="020B0604030504040204" pitchFamily="34" charset="0"/>
              </a:rPr>
              <a:t>   vertrouwen te geven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a:ln>
                  <a:noFill/>
                </a:ln>
                <a:solidFill>
                  <a:srgbClr val="000000"/>
                </a:solidFill>
                <a:effectLst/>
                <a:uLnTx/>
                <a:uFillTx/>
                <a:latin typeface="Verdana"/>
                <a:ea typeface="Verdana" panose="020B0604030504040204" pitchFamily="34" charset="0"/>
                <a:cs typeface="Verdana" panose="020B0604030504040204" pitchFamily="34" charset="0"/>
              </a:rPr>
              <a:t>✓ Rechtmatig versus moreel</a:t>
            </a:r>
            <a:endParaRPr kumimoji="0" lang="nl-NL" sz="1050" b="0" i="0" u="none" strike="noStrike" kern="1200" cap="none" spc="0" normalizeH="0" baseline="0" noProof="0">
              <a:ln>
                <a:noFill/>
              </a:ln>
              <a:solidFill>
                <a:srgbClr val="000000"/>
              </a:solidFill>
              <a:effectLst/>
              <a:uLnTx/>
              <a:uFillTx/>
              <a:latin typeface="Verdana"/>
              <a:ea typeface="+mn-ea"/>
              <a:cs typeface="+mn-cs"/>
            </a:endParaRPr>
          </a:p>
        </p:txBody>
      </p:sp>
      <p:grpSp>
        <p:nvGrpSpPr>
          <p:cNvPr id="22" name="Group 21">
            <a:extLst>
              <a:ext uri="{FF2B5EF4-FFF2-40B4-BE49-F238E27FC236}">
                <a16:creationId xmlns:a16="http://schemas.microsoft.com/office/drawing/2014/main" id="{911314B6-245D-4447-91D4-275B4D091DDC}"/>
              </a:ext>
            </a:extLst>
          </p:cNvPr>
          <p:cNvGrpSpPr/>
          <p:nvPr/>
        </p:nvGrpSpPr>
        <p:grpSpPr>
          <a:xfrm>
            <a:off x="395801" y="5863106"/>
            <a:ext cx="12266731" cy="312821"/>
            <a:chOff x="313608" y="5230042"/>
            <a:chExt cx="12266731" cy="312821"/>
          </a:xfrm>
        </p:grpSpPr>
        <p:cxnSp>
          <p:nvCxnSpPr>
            <p:cNvPr id="23" name="Straight Arrow Connector 22">
              <a:extLst>
                <a:ext uri="{FF2B5EF4-FFF2-40B4-BE49-F238E27FC236}">
                  <a16:creationId xmlns:a16="http://schemas.microsoft.com/office/drawing/2014/main" id="{0FE4EB6F-1D05-4132-A847-4B426263E7C3}"/>
                </a:ext>
              </a:extLst>
            </p:cNvPr>
            <p:cNvCxnSpPr>
              <a:cxnSpLocks/>
            </p:cNvCxnSpPr>
            <p:nvPr/>
          </p:nvCxnSpPr>
          <p:spPr>
            <a:xfrm>
              <a:off x="313608" y="5230042"/>
              <a:ext cx="1171797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16D3718-0359-43F6-A39C-43F0025C7334}"/>
                </a:ext>
              </a:extLst>
            </p:cNvPr>
            <p:cNvSpPr txBox="1"/>
            <p:nvPr/>
          </p:nvSpPr>
          <p:spPr>
            <a:xfrm>
              <a:off x="313608" y="5270389"/>
              <a:ext cx="4519258"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050" b="1" i="0" u="none" strike="noStrike" kern="1200" cap="none" spc="0" normalizeH="0" baseline="0" noProof="0">
                  <a:ln>
                    <a:noFill/>
                  </a:ln>
                  <a:solidFill>
                    <a:srgbClr val="003282"/>
                  </a:solidFill>
                  <a:effectLst/>
                  <a:uLnTx/>
                  <a:uFillTx/>
                  <a:latin typeface="Verdana"/>
                  <a:ea typeface="+mn-ea"/>
                  <a:cs typeface="+mn-cs"/>
                </a:rPr>
                <a:t>Wat vraagt de maatschappij?</a:t>
              </a:r>
            </a:p>
          </p:txBody>
        </p:sp>
        <p:sp>
          <p:nvSpPr>
            <p:cNvPr id="25" name="TextBox 24">
              <a:extLst>
                <a:ext uri="{FF2B5EF4-FFF2-40B4-BE49-F238E27FC236}">
                  <a16:creationId xmlns:a16="http://schemas.microsoft.com/office/drawing/2014/main" id="{0FE12ED3-23FA-4E08-826F-E8E415A9E3DA}"/>
                </a:ext>
              </a:extLst>
            </p:cNvPr>
            <p:cNvSpPr txBox="1"/>
            <p:nvPr/>
          </p:nvSpPr>
          <p:spPr>
            <a:xfrm>
              <a:off x="8061081" y="5281253"/>
              <a:ext cx="4519258"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050" b="1" i="0" u="none" strike="noStrike" kern="1200" cap="none" spc="0" normalizeH="0" baseline="0" noProof="0">
                  <a:ln>
                    <a:noFill/>
                  </a:ln>
                  <a:solidFill>
                    <a:srgbClr val="003282"/>
                  </a:solidFill>
                  <a:effectLst/>
                  <a:uLnTx/>
                  <a:uFillTx/>
                  <a:latin typeface="Verdana"/>
                  <a:ea typeface="+mn-ea"/>
                  <a:cs typeface="+mn-cs"/>
                </a:rPr>
                <a:t>Hoe verwerken wij dit in onze dienstverlening?</a:t>
              </a:r>
            </a:p>
          </p:txBody>
        </p:sp>
      </p:grpSp>
      <p:cxnSp>
        <p:nvCxnSpPr>
          <p:cNvPr id="6" name="Straight Connector 5">
            <a:extLst>
              <a:ext uri="{FF2B5EF4-FFF2-40B4-BE49-F238E27FC236}">
                <a16:creationId xmlns:a16="http://schemas.microsoft.com/office/drawing/2014/main" id="{4135508A-77EC-4CF5-A5BD-61663EB8B096}"/>
              </a:ext>
            </a:extLst>
          </p:cNvPr>
          <p:cNvCxnSpPr/>
          <p:nvPr/>
        </p:nvCxnSpPr>
        <p:spPr>
          <a:xfrm>
            <a:off x="3300406" y="2818219"/>
            <a:ext cx="230422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87002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46">
            <a:extLst>
              <a:ext uri="{FF2B5EF4-FFF2-40B4-BE49-F238E27FC236}">
                <a16:creationId xmlns:a16="http://schemas.microsoft.com/office/drawing/2014/main" id="{79AA85B3-DCEC-B245-A04C-49A031E8F2EB}"/>
              </a:ext>
            </a:extLst>
          </p:cNvPr>
          <p:cNvSpPr/>
          <p:nvPr/>
        </p:nvSpPr>
        <p:spPr>
          <a:xfrm>
            <a:off x="3621024" y="-5318"/>
            <a:ext cx="8570976" cy="1468007"/>
          </a:xfrm>
          <a:prstGeom prst="rect">
            <a:avLst/>
          </a:prstGeom>
          <a:solidFill>
            <a:srgbClr val="5B9BD5">
              <a:lumMod val="20000"/>
              <a:lumOff val="80000"/>
            </a:srgbClr>
          </a:solid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800" b="0" i="0" u="none" strike="noStrike" kern="0" cap="none" spc="0" normalizeH="0" baseline="0" noProof="0" dirty="0">
                <a:ln>
                  <a:noFill/>
                </a:ln>
                <a:solidFill>
                  <a:srgbClr val="FFFFFF"/>
                </a:solidFill>
                <a:effectLst/>
                <a:uLnTx/>
                <a:uFillTx/>
                <a:latin typeface="Calibri" panose="020F0502020204030204"/>
                <a:ea typeface="+mn-ea"/>
                <a:cs typeface="+mn-cs"/>
              </a:rPr>
              <a:t>                 </a:t>
            </a:r>
          </a:p>
        </p:txBody>
      </p:sp>
      <p:sp>
        <p:nvSpPr>
          <p:cNvPr id="54" name="Rectangle 3">
            <a:extLst>
              <a:ext uri="{FF2B5EF4-FFF2-40B4-BE49-F238E27FC236}">
                <a16:creationId xmlns:a16="http://schemas.microsoft.com/office/drawing/2014/main" id="{24E5A9CF-B702-FA45-9D83-BB9ED4A50CAF}"/>
              </a:ext>
            </a:extLst>
          </p:cNvPr>
          <p:cNvSpPr/>
          <p:nvPr/>
        </p:nvSpPr>
        <p:spPr>
          <a:xfrm>
            <a:off x="-18617" y="0"/>
            <a:ext cx="5408230" cy="1456193"/>
          </a:xfrm>
          <a:prstGeom prst="rect">
            <a:avLst/>
          </a:prstGeom>
          <a:solidFill>
            <a:srgbClr val="ED7D31"/>
          </a:solidFill>
          <a:ln w="12700" cap="flat" cmpd="sng" algn="ctr">
            <a:noFill/>
            <a:prstDash val="solid"/>
            <a:miter lim="800000"/>
          </a:ln>
          <a:effectLst/>
        </p:spPr>
        <p:txBody>
          <a:bodyPr rtlCol="0" anchor="ctr"/>
          <a:lstStyle/>
          <a:p>
            <a:pPr lvl="0" algn="ctr">
              <a:defRPr/>
            </a:pPr>
            <a:r>
              <a:rPr lang="nl-NL" sz="3200" b="1" dirty="0">
                <a:solidFill>
                  <a:schemeClr val="bg1"/>
                </a:solidFill>
                <a:latin typeface="Calibri" panose="020F0502020204030204" pitchFamily="34" charset="0"/>
                <a:cs typeface="Calibri" panose="020F0502020204030204" pitchFamily="34" charset="0"/>
              </a:rPr>
              <a:t>Richting Dienstverleningsconcept UWV</a:t>
            </a:r>
            <a:endParaRPr kumimoji="0" lang="nl-NL" sz="3200" b="1"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endParaRPr>
          </a:p>
        </p:txBody>
      </p:sp>
      <p:sp>
        <p:nvSpPr>
          <p:cNvPr id="57" name="Rectangle 2">
            <a:extLst>
              <a:ext uri="{FF2B5EF4-FFF2-40B4-BE49-F238E27FC236}">
                <a16:creationId xmlns:a16="http://schemas.microsoft.com/office/drawing/2014/main" id="{96290245-401E-B34B-BBBC-4861B24BF4DC}"/>
              </a:ext>
            </a:extLst>
          </p:cNvPr>
          <p:cNvSpPr/>
          <p:nvPr/>
        </p:nvSpPr>
        <p:spPr>
          <a:xfrm>
            <a:off x="5389613" y="-15843"/>
            <a:ext cx="2474975" cy="1472036"/>
          </a:xfrm>
          <a:prstGeom prst="rect">
            <a:avLst/>
          </a:prstGeom>
          <a:solidFill>
            <a:srgbClr val="FFAE1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graphicFrame>
        <p:nvGraphicFramePr>
          <p:cNvPr id="5" name="Object 4" hidden="1">
            <a:extLst>
              <a:ext uri="{FF2B5EF4-FFF2-40B4-BE49-F238E27FC236}">
                <a16:creationId xmlns:a16="http://schemas.microsoft.com/office/drawing/2014/main" id="{DD463559-8C12-4CD1-B880-16C2025BA417}"/>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76" name="think-cell Slide" r:id="rId4" imgW="592" imgH="591" progId="TCLayout.ActiveDocument.1">
                  <p:embed/>
                </p:oleObj>
              </mc:Choice>
              <mc:Fallback>
                <p:oleObj name="think-cell Slide" r:id="rId4" imgW="592" imgH="591" progId="TCLayout.ActiveDocument.1">
                  <p:embed/>
                  <p:pic>
                    <p:nvPicPr>
                      <p:cNvPr id="5" name="Object 4" hidden="1">
                        <a:extLst>
                          <a:ext uri="{FF2B5EF4-FFF2-40B4-BE49-F238E27FC236}">
                            <a16:creationId xmlns:a16="http://schemas.microsoft.com/office/drawing/2014/main" id="{DD463559-8C12-4CD1-B880-16C2025BA41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1" name="Oval 10">
            <a:extLst>
              <a:ext uri="{FF2B5EF4-FFF2-40B4-BE49-F238E27FC236}">
                <a16:creationId xmlns:a16="http://schemas.microsoft.com/office/drawing/2014/main" id="{ACC9BEC6-91F0-4870-96F6-FD917897CE0B}"/>
              </a:ext>
            </a:extLst>
          </p:cNvPr>
          <p:cNvSpPr/>
          <p:nvPr/>
        </p:nvSpPr>
        <p:spPr>
          <a:xfrm>
            <a:off x="4753734" y="217641"/>
            <a:ext cx="6507963" cy="6615645"/>
          </a:xfrm>
          <a:prstGeom prst="ellipse">
            <a:avLst/>
          </a:prstGeom>
          <a:solidFill>
            <a:srgbClr val="00338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srgbClr val="FFFFFF"/>
              </a:solidFill>
              <a:effectLst/>
              <a:uLnTx/>
              <a:uFillTx/>
              <a:latin typeface="Verdana"/>
              <a:ea typeface="+mn-ea"/>
              <a:cs typeface="+mn-cs"/>
            </a:endParaRPr>
          </a:p>
        </p:txBody>
      </p:sp>
      <p:sp>
        <p:nvSpPr>
          <p:cNvPr id="10" name="Oval 9">
            <a:extLst>
              <a:ext uri="{FF2B5EF4-FFF2-40B4-BE49-F238E27FC236}">
                <a16:creationId xmlns:a16="http://schemas.microsoft.com/office/drawing/2014/main" id="{136986E2-6FAD-46B3-9411-8300CAE36C5E}"/>
              </a:ext>
            </a:extLst>
          </p:cNvPr>
          <p:cNvSpPr/>
          <p:nvPr/>
        </p:nvSpPr>
        <p:spPr>
          <a:xfrm>
            <a:off x="5202526" y="219073"/>
            <a:ext cx="5638803" cy="5638803"/>
          </a:xfrm>
          <a:prstGeom prst="ellipse">
            <a:avLst/>
          </a:prstGeom>
          <a:solidFill>
            <a:srgbClr val="0078D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srgbClr val="FFFFFF"/>
              </a:solidFill>
              <a:effectLst/>
              <a:uLnTx/>
              <a:uFillTx/>
              <a:latin typeface="Verdana"/>
              <a:ea typeface="+mn-ea"/>
              <a:cs typeface="+mn-cs"/>
            </a:endParaRPr>
          </a:p>
        </p:txBody>
      </p:sp>
      <p:sp>
        <p:nvSpPr>
          <p:cNvPr id="9" name="Oval 8">
            <a:extLst>
              <a:ext uri="{FF2B5EF4-FFF2-40B4-BE49-F238E27FC236}">
                <a16:creationId xmlns:a16="http://schemas.microsoft.com/office/drawing/2014/main" id="{5C57A180-8503-4E3E-B106-D5635B10BB23}"/>
              </a:ext>
            </a:extLst>
          </p:cNvPr>
          <p:cNvSpPr/>
          <p:nvPr/>
        </p:nvSpPr>
        <p:spPr>
          <a:xfrm>
            <a:off x="6198422" y="217641"/>
            <a:ext cx="3647012" cy="3629025"/>
          </a:xfrm>
          <a:prstGeom prst="ellipse">
            <a:avLst/>
          </a:prstGeom>
          <a:solidFill>
            <a:srgbClr val="00338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srgbClr val="FFFFFF"/>
              </a:solidFill>
              <a:effectLst/>
              <a:uLnTx/>
              <a:uFillTx/>
              <a:latin typeface="Verdana"/>
              <a:ea typeface="+mn-ea"/>
              <a:cs typeface="+mn-cs"/>
            </a:endParaRPr>
          </a:p>
        </p:txBody>
      </p:sp>
      <p:sp>
        <p:nvSpPr>
          <p:cNvPr id="3" name="Slide Number Placeholder 2">
            <a:extLst>
              <a:ext uri="{FF2B5EF4-FFF2-40B4-BE49-F238E27FC236}">
                <a16:creationId xmlns:a16="http://schemas.microsoft.com/office/drawing/2014/main" id="{832EDBCF-A938-4CFB-908C-DBEF31431599}"/>
              </a:ext>
            </a:extLst>
          </p:cNvPr>
          <p:cNvSpPr>
            <a:spLocks noGrp="1"/>
          </p:cNvSpPr>
          <p:nvPr>
            <p:ph type="sldNum"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EC0F82C-4994-47DA-8D9B-99D78D224F6D}" type="slidenum">
              <a:rPr kumimoji="0" lang="en-GB" sz="1000" b="0" i="0" u="none" strike="noStrike" kern="1200" cap="none" spc="0" normalizeH="0" baseline="0" noProof="0" smtClean="0">
                <a:ln>
                  <a:noFill/>
                </a:ln>
                <a:solidFill>
                  <a:srgbClr val="0078D2"/>
                </a:solidFill>
                <a:effectLst/>
                <a:uLnTx/>
                <a:uFillTx/>
                <a:latin typeface="Verdan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GB" sz="1000" b="0" i="0" u="none" strike="noStrike" kern="1200" cap="none" spc="0" normalizeH="0" baseline="0" noProof="0">
              <a:ln>
                <a:noFill/>
              </a:ln>
              <a:solidFill>
                <a:srgbClr val="0078D2"/>
              </a:solidFill>
              <a:effectLst/>
              <a:uLnTx/>
              <a:uFillTx/>
              <a:latin typeface="Verdana"/>
              <a:ea typeface="+mn-ea"/>
              <a:cs typeface="+mn-cs"/>
            </a:endParaRPr>
          </a:p>
        </p:txBody>
      </p:sp>
      <p:sp>
        <p:nvSpPr>
          <p:cNvPr id="8" name="Oval 7">
            <a:extLst>
              <a:ext uri="{FF2B5EF4-FFF2-40B4-BE49-F238E27FC236}">
                <a16:creationId xmlns:a16="http://schemas.microsoft.com/office/drawing/2014/main" id="{04FB9317-8ECC-4FEA-970A-0042EE26A0A5}"/>
              </a:ext>
            </a:extLst>
          </p:cNvPr>
          <p:cNvSpPr/>
          <p:nvPr/>
        </p:nvSpPr>
        <p:spPr>
          <a:xfrm>
            <a:off x="6733676" y="219668"/>
            <a:ext cx="2576509" cy="2576509"/>
          </a:xfrm>
          <a:prstGeom prst="ellipse">
            <a:avLst/>
          </a:prstGeom>
          <a:solidFill>
            <a:srgbClr val="0078D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srgbClr val="FFFFFF"/>
              </a:solidFill>
              <a:effectLst/>
              <a:uLnTx/>
              <a:uFillTx/>
              <a:latin typeface="Verdana"/>
              <a:ea typeface="+mn-ea"/>
              <a:cs typeface="+mn-cs"/>
            </a:endParaRPr>
          </a:p>
        </p:txBody>
      </p:sp>
      <p:sp>
        <p:nvSpPr>
          <p:cNvPr id="12" name="TextBox 11">
            <a:extLst>
              <a:ext uri="{FF2B5EF4-FFF2-40B4-BE49-F238E27FC236}">
                <a16:creationId xmlns:a16="http://schemas.microsoft.com/office/drawing/2014/main" id="{35BFB0F7-E5FC-4590-8A4A-39E69756CDE6}"/>
              </a:ext>
            </a:extLst>
          </p:cNvPr>
          <p:cNvSpPr txBox="1"/>
          <p:nvPr/>
        </p:nvSpPr>
        <p:spPr>
          <a:xfrm>
            <a:off x="6730798" y="1346228"/>
            <a:ext cx="2576986" cy="584775"/>
          </a:xfrm>
          <a:prstGeom prst="rect">
            <a:avLst/>
          </a:prstGeom>
          <a:noFill/>
        </p:spPr>
        <p:txBody>
          <a:bodyPr wrap="square" rtlCol="0">
            <a:spAutoFit/>
          </a:bodyPr>
          <a:lstStyle/>
          <a:p>
            <a:pPr lvl="0" algn="ctr">
              <a:defRPr/>
            </a:pPr>
            <a:r>
              <a:rPr lang="nl-NL" sz="800" i="1" dirty="0">
                <a:solidFill>
                  <a:srgbClr val="F9FCFE"/>
                </a:solidFill>
              </a:rPr>
              <a:t>Wanneer klanten het nodig hebben, </a:t>
            </a:r>
          </a:p>
          <a:p>
            <a:pPr lvl="0" algn="ctr">
              <a:defRPr/>
            </a:pPr>
            <a:r>
              <a:rPr lang="nl-NL" sz="800" i="1" dirty="0">
                <a:solidFill>
                  <a:srgbClr val="F9FCFE"/>
                </a:solidFill>
              </a:rPr>
              <a:t>bieden we passende hulp. </a:t>
            </a:r>
          </a:p>
          <a:p>
            <a:pPr lvl="0" algn="ctr">
              <a:defRPr/>
            </a:pPr>
            <a:r>
              <a:rPr lang="nl-NL" sz="800" i="1" dirty="0">
                <a:solidFill>
                  <a:srgbClr val="F9FCFE"/>
                </a:solidFill>
              </a:rPr>
              <a:t>Hierdoor voelen zij zich gehoord, </a:t>
            </a:r>
          </a:p>
          <a:p>
            <a:pPr lvl="0" algn="ctr">
              <a:defRPr/>
            </a:pPr>
            <a:r>
              <a:rPr lang="nl-NL" sz="800" i="1" dirty="0">
                <a:solidFill>
                  <a:srgbClr val="F9FCFE"/>
                </a:solidFill>
              </a:rPr>
              <a:t>gezien en geholpen.</a:t>
            </a:r>
          </a:p>
        </p:txBody>
      </p:sp>
      <p:sp>
        <p:nvSpPr>
          <p:cNvPr id="13" name="Rectangle: Rounded Corners 12">
            <a:extLst>
              <a:ext uri="{FF2B5EF4-FFF2-40B4-BE49-F238E27FC236}">
                <a16:creationId xmlns:a16="http://schemas.microsoft.com/office/drawing/2014/main" id="{38349222-002E-47ED-9E79-C6C7A7881F62}"/>
              </a:ext>
            </a:extLst>
          </p:cNvPr>
          <p:cNvSpPr/>
          <p:nvPr/>
        </p:nvSpPr>
        <p:spPr>
          <a:xfrm>
            <a:off x="6961939" y="2045600"/>
            <a:ext cx="2119981" cy="517887"/>
          </a:xfrm>
          <a:prstGeom prst="round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nl-NL" sz="800" i="1" dirty="0">
                <a:solidFill>
                  <a:srgbClr val="F9FCFE"/>
                </a:solidFill>
              </a:rPr>
              <a:t>Ze ervaren één UWV dat werkt vanuit haar maatschappelijke opdracht, binnen de wettelijke kaders  zonder de menselijke maat uit het oog te verliezen. </a:t>
            </a:r>
            <a:endParaRPr kumimoji="0" lang="nl-NL" sz="800" b="0" i="1" u="none" strike="noStrike" kern="1200" cap="none" spc="0" normalizeH="0" baseline="0" noProof="0" dirty="0">
              <a:ln>
                <a:noFill/>
              </a:ln>
              <a:solidFill>
                <a:srgbClr val="F9FCFE"/>
              </a:solidFill>
              <a:effectLst/>
              <a:uLnTx/>
              <a:uFillTx/>
              <a:latin typeface="Verdan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800" b="0" i="1" u="none" strike="noStrike" kern="1200" cap="none" spc="0" normalizeH="0" baseline="0" noProof="0" dirty="0">
              <a:ln>
                <a:noFill/>
              </a:ln>
              <a:solidFill>
                <a:srgbClr val="F9FCFE"/>
              </a:solidFill>
              <a:effectLst/>
              <a:uLnTx/>
              <a:uFillTx/>
              <a:latin typeface="Verdana"/>
              <a:ea typeface="+mn-ea"/>
              <a:cs typeface="+mn-cs"/>
            </a:endParaRPr>
          </a:p>
        </p:txBody>
      </p:sp>
      <p:sp>
        <p:nvSpPr>
          <p:cNvPr id="14" name="TextBox 13">
            <a:extLst>
              <a:ext uri="{FF2B5EF4-FFF2-40B4-BE49-F238E27FC236}">
                <a16:creationId xmlns:a16="http://schemas.microsoft.com/office/drawing/2014/main" id="{FBC0DAAF-0CF3-451E-9E6A-5BCD0D6C4DBC}"/>
              </a:ext>
            </a:extLst>
          </p:cNvPr>
          <p:cNvSpPr txBox="1"/>
          <p:nvPr/>
        </p:nvSpPr>
        <p:spPr>
          <a:xfrm>
            <a:off x="6881345" y="584002"/>
            <a:ext cx="2281167" cy="830997"/>
          </a:xfrm>
          <a:prstGeom prst="rect">
            <a:avLst/>
          </a:prstGeom>
          <a:noFill/>
        </p:spPr>
        <p:txBody>
          <a:bodyPr wrap="square" rtlCol="0">
            <a:spAutoFit/>
          </a:bodyPr>
          <a:lstStyle/>
          <a:p>
            <a:pPr algn="ctr">
              <a:defRPr/>
            </a:pPr>
            <a:r>
              <a:rPr lang="nl-NL" sz="800" i="1" dirty="0">
                <a:solidFill>
                  <a:srgbClr val="F9FCFE"/>
                </a:solidFill>
              </a:rPr>
              <a:t>Onze dienstverlening is erop </a:t>
            </a:r>
            <a:br>
              <a:rPr lang="nl-NL" sz="800" i="1" dirty="0">
                <a:solidFill>
                  <a:srgbClr val="F9FCFE"/>
                </a:solidFill>
              </a:rPr>
            </a:br>
            <a:r>
              <a:rPr lang="nl-NL" sz="800" i="1" dirty="0">
                <a:solidFill>
                  <a:srgbClr val="F9FCFE"/>
                </a:solidFill>
              </a:rPr>
              <a:t>gericht </a:t>
            </a:r>
            <a:r>
              <a:rPr lang="nl-NL" sz="800" i="1" dirty="0" smtClean="0">
                <a:solidFill>
                  <a:srgbClr val="F9FCFE"/>
                </a:solidFill>
              </a:rPr>
              <a:t>klanten, </a:t>
            </a:r>
            <a:r>
              <a:rPr lang="nl-NL" sz="800" i="1" dirty="0">
                <a:solidFill>
                  <a:srgbClr val="F9FCFE"/>
                </a:solidFill>
              </a:rPr>
              <a:t>werkgevers en </a:t>
            </a:r>
            <a:br>
              <a:rPr lang="nl-NL" sz="800" i="1" dirty="0">
                <a:solidFill>
                  <a:srgbClr val="F9FCFE"/>
                </a:solidFill>
              </a:rPr>
            </a:br>
            <a:r>
              <a:rPr lang="nl-NL" sz="800" i="1" dirty="0">
                <a:solidFill>
                  <a:srgbClr val="F9FCFE"/>
                </a:solidFill>
              </a:rPr>
              <a:t>partners empathische service te </a:t>
            </a:r>
            <a:br>
              <a:rPr lang="nl-NL" sz="800" i="1" dirty="0">
                <a:solidFill>
                  <a:srgbClr val="F9FCFE"/>
                </a:solidFill>
              </a:rPr>
            </a:br>
            <a:r>
              <a:rPr lang="nl-NL" sz="800" i="1" dirty="0">
                <a:solidFill>
                  <a:srgbClr val="F9FCFE"/>
                </a:solidFill>
              </a:rPr>
              <a:t>bieden. Deze hoogwaardig kwalitatieve dienstverlening is makkelijk toegankelijk via alle kanalen</a:t>
            </a:r>
            <a:r>
              <a:rPr lang="nl-NL" sz="800" i="1" dirty="0">
                <a:solidFill>
                  <a:srgbClr val="F9FCFE"/>
                </a:solidFill>
                <a:latin typeface="Verdana"/>
              </a:rPr>
              <a:t>.</a:t>
            </a:r>
            <a:endParaRPr kumimoji="0" lang="nl-NL" sz="800" b="0" i="1" u="none" strike="noStrike" kern="1200" cap="none" spc="0" normalizeH="0" baseline="0" noProof="0" dirty="0">
              <a:ln>
                <a:noFill/>
              </a:ln>
              <a:solidFill>
                <a:srgbClr val="F9FCFE"/>
              </a:solidFill>
              <a:effectLst/>
              <a:uLnTx/>
              <a:uFillTx/>
              <a:latin typeface="Verdana"/>
              <a:ea typeface="+mn-ea"/>
              <a:cs typeface="+mn-cs"/>
            </a:endParaRPr>
          </a:p>
        </p:txBody>
      </p:sp>
      <p:sp>
        <p:nvSpPr>
          <p:cNvPr id="15" name="TextBox 14">
            <a:extLst>
              <a:ext uri="{FF2B5EF4-FFF2-40B4-BE49-F238E27FC236}">
                <a16:creationId xmlns:a16="http://schemas.microsoft.com/office/drawing/2014/main" id="{4A27A550-C330-41F0-86BC-2F24AEE75873}"/>
              </a:ext>
            </a:extLst>
          </p:cNvPr>
          <p:cNvSpPr txBox="1"/>
          <p:nvPr/>
        </p:nvSpPr>
        <p:spPr>
          <a:xfrm>
            <a:off x="6753948" y="3090278"/>
            <a:ext cx="2541438" cy="553998"/>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0" i="1" u="none" strike="noStrike" kern="1200" cap="none" spc="0" normalizeH="0" baseline="0" noProof="0" dirty="0">
                <a:ln>
                  <a:noFill/>
                </a:ln>
                <a:solidFill>
                  <a:srgbClr val="F9FCFE"/>
                </a:solidFill>
                <a:effectLst/>
                <a:uLnTx/>
                <a:uFillTx/>
                <a:latin typeface="Verdana"/>
                <a:ea typeface="+mn-ea"/>
                <a:cs typeface="+mn-cs"/>
              </a:rPr>
              <a:t>Mensen centraal | Samenwerken</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000" i="1" dirty="0">
                <a:solidFill>
                  <a:srgbClr val="F9FCFE"/>
                </a:solidFill>
                <a:latin typeface="Verdana"/>
              </a:rPr>
              <a:t>Klan</a:t>
            </a:r>
            <a:r>
              <a:rPr kumimoji="0" lang="nl-NL" sz="1000" b="0" i="1" u="none" strike="noStrike" kern="1200" cap="none" spc="0" normalizeH="0" baseline="0" noProof="0" dirty="0" err="1">
                <a:ln>
                  <a:noFill/>
                </a:ln>
                <a:solidFill>
                  <a:srgbClr val="F9FCFE"/>
                </a:solidFill>
                <a:effectLst/>
                <a:uLnTx/>
                <a:uFillTx/>
                <a:latin typeface="Verdana"/>
                <a:ea typeface="+mn-ea"/>
                <a:cs typeface="+mn-cs"/>
              </a:rPr>
              <a:t>tkennis</a:t>
            </a:r>
            <a:r>
              <a:rPr kumimoji="0" lang="nl-NL" sz="1000" b="0" i="1" u="none" strike="noStrike" kern="1200" cap="none" spc="0" normalizeH="0" baseline="0" noProof="0" dirty="0">
                <a:ln>
                  <a:noFill/>
                </a:ln>
                <a:solidFill>
                  <a:srgbClr val="F9FCFE"/>
                </a:solidFill>
                <a:effectLst/>
                <a:uLnTx/>
                <a:uFillTx/>
                <a:latin typeface="Verdana"/>
                <a:ea typeface="+mn-ea"/>
                <a:cs typeface="+mn-cs"/>
              </a:rPr>
              <a:t> gebruiken | </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000" i="1" dirty="0">
                <a:solidFill>
                  <a:srgbClr val="F9FCFE"/>
                </a:solidFill>
                <a:latin typeface="Verdana"/>
              </a:rPr>
              <a:t>Consistent</a:t>
            </a:r>
            <a:r>
              <a:rPr lang="nl-NL" sz="1000" i="1" dirty="0">
                <a:solidFill>
                  <a:srgbClr val="F9FCFE"/>
                </a:solidFill>
                <a:latin typeface="Verdana"/>
                <a:ea typeface="Verdana"/>
              </a:rPr>
              <a:t> </a:t>
            </a:r>
            <a:r>
              <a:rPr kumimoji="0" lang="nl-NL" sz="1000" b="0" i="1" u="none" strike="noStrike" kern="1200" cap="none" spc="0" normalizeH="0" baseline="0" noProof="0" dirty="0">
                <a:ln>
                  <a:noFill/>
                </a:ln>
                <a:solidFill>
                  <a:srgbClr val="F9FCFE"/>
                </a:solidFill>
                <a:effectLst/>
                <a:uLnTx/>
                <a:uFillTx/>
                <a:latin typeface="Verdana"/>
                <a:ea typeface="+mn-ea"/>
                <a:cs typeface="+mn-cs"/>
              </a:rPr>
              <a:t>Transparant</a:t>
            </a:r>
            <a:endParaRPr kumimoji="0" lang="nl-NL" sz="1000" b="0" i="1" u="none" strike="noStrike" kern="1200" cap="none" spc="0" normalizeH="0" baseline="0" noProof="0" dirty="0">
              <a:ln>
                <a:noFill/>
              </a:ln>
              <a:solidFill>
                <a:srgbClr val="FFFFFF"/>
              </a:solidFill>
              <a:effectLst/>
              <a:uLnTx/>
              <a:uFillTx/>
              <a:latin typeface="Verdana"/>
              <a:ea typeface="+mn-ea"/>
              <a:cs typeface="+mn-cs"/>
            </a:endParaRPr>
          </a:p>
        </p:txBody>
      </p:sp>
      <p:sp>
        <p:nvSpPr>
          <p:cNvPr id="17" name="TextBox 16">
            <a:extLst>
              <a:ext uri="{FF2B5EF4-FFF2-40B4-BE49-F238E27FC236}">
                <a16:creationId xmlns:a16="http://schemas.microsoft.com/office/drawing/2014/main" id="{36F96633-B6E7-4F2B-BCD1-327E98A5E58D}"/>
              </a:ext>
            </a:extLst>
          </p:cNvPr>
          <p:cNvSpPr txBox="1">
            <a:spLocks/>
          </p:cNvSpPr>
          <p:nvPr/>
        </p:nvSpPr>
        <p:spPr>
          <a:xfrm>
            <a:off x="6846197" y="2839706"/>
            <a:ext cx="2606290"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smtClean="0">
                <a:ln>
                  <a:noFill/>
                </a:ln>
                <a:solidFill>
                  <a:srgbClr val="FFFFFF"/>
                </a:solidFill>
                <a:effectLst/>
                <a:uLnTx/>
                <a:uFillTx/>
                <a:latin typeface="Verdana"/>
                <a:ea typeface="+mn-ea"/>
                <a:cs typeface="+mn-cs"/>
              </a:rPr>
              <a:t>Dienstverleningswaarden</a:t>
            </a:r>
            <a:endParaRPr kumimoji="0" lang="nl-NL" sz="1200" b="1" i="0" u="none" strike="noStrike" kern="1200" cap="none" spc="0" normalizeH="0" baseline="0" noProof="0" dirty="0">
              <a:ln>
                <a:noFill/>
              </a:ln>
              <a:solidFill>
                <a:srgbClr val="FFFFFF"/>
              </a:solidFill>
              <a:effectLst/>
              <a:uLnTx/>
              <a:uFillTx/>
              <a:latin typeface="Verdana"/>
              <a:ea typeface="+mn-ea"/>
              <a:cs typeface="+mn-cs"/>
            </a:endParaRPr>
          </a:p>
        </p:txBody>
      </p:sp>
      <p:sp>
        <p:nvSpPr>
          <p:cNvPr id="18" name="TextBox 17">
            <a:extLst>
              <a:ext uri="{FF2B5EF4-FFF2-40B4-BE49-F238E27FC236}">
                <a16:creationId xmlns:a16="http://schemas.microsoft.com/office/drawing/2014/main" id="{D5DE164E-4998-426E-AE81-194ACAFE04BC}"/>
              </a:ext>
            </a:extLst>
          </p:cNvPr>
          <p:cNvSpPr txBox="1">
            <a:spLocks/>
          </p:cNvSpPr>
          <p:nvPr/>
        </p:nvSpPr>
        <p:spPr>
          <a:xfrm>
            <a:off x="7523421" y="320393"/>
            <a:ext cx="96858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schemeClr val="bg1"/>
                </a:solidFill>
                <a:effectLst/>
                <a:uLnTx/>
                <a:uFillTx/>
                <a:latin typeface="Verdana"/>
                <a:ea typeface="+mn-ea"/>
                <a:cs typeface="+mn-cs"/>
              </a:rPr>
              <a:t>Ambitie</a:t>
            </a:r>
          </a:p>
        </p:txBody>
      </p:sp>
      <p:sp>
        <p:nvSpPr>
          <p:cNvPr id="19" name="TextBox 18">
            <a:extLst>
              <a:ext uri="{FF2B5EF4-FFF2-40B4-BE49-F238E27FC236}">
                <a16:creationId xmlns:a16="http://schemas.microsoft.com/office/drawing/2014/main" id="{3CEE9262-F826-49B8-896B-E16E08B314E2}"/>
              </a:ext>
            </a:extLst>
          </p:cNvPr>
          <p:cNvSpPr txBox="1"/>
          <p:nvPr/>
        </p:nvSpPr>
        <p:spPr>
          <a:xfrm>
            <a:off x="6301954" y="4216627"/>
            <a:ext cx="3468019" cy="1418658"/>
          </a:xfrm>
          <a:prstGeom prst="rect">
            <a:avLst/>
          </a:prstGeom>
          <a:noFill/>
        </p:spPr>
        <p:txBody>
          <a:bodyPr wrap="square" rtlCol="0">
            <a:spAutoFit/>
          </a:bodyPr>
          <a:lstStyle/>
          <a:p>
            <a:pPr marL="0" marR="0" lvl="0" indent="0" algn="ctr" defTabSz="914400" rtl="0" eaLnBrk="1" fontAlgn="auto" latinLnBrk="0" hangingPunct="1">
              <a:lnSpc>
                <a:spcPts val="1460"/>
              </a:lnSpc>
              <a:spcBef>
                <a:spcPts val="0"/>
              </a:spcBef>
              <a:spcAft>
                <a:spcPts val="0"/>
              </a:spcAft>
              <a:buClrTx/>
              <a:buSzTx/>
              <a:buFontTx/>
              <a:buNone/>
              <a:tabLst/>
              <a:defRPr/>
            </a:pPr>
            <a:r>
              <a:rPr kumimoji="0" lang="nl-NL" sz="1050" b="0" i="1" u="none" strike="noStrike" kern="1200" cap="none" spc="0" normalizeH="0" baseline="0" noProof="0" dirty="0">
                <a:ln>
                  <a:noFill/>
                </a:ln>
                <a:solidFill>
                  <a:srgbClr val="F9FCFE"/>
                </a:solidFill>
                <a:effectLst/>
                <a:uLnTx/>
                <a:uFillTx/>
                <a:latin typeface="Verdana"/>
                <a:ea typeface="+mn-ea"/>
                <a:cs typeface="+mn-cs"/>
              </a:rPr>
              <a:t>Eenvoud en gemak in communicatie</a:t>
            </a:r>
          </a:p>
          <a:p>
            <a:pPr marL="0" marR="0" lvl="0" indent="0" algn="ctr" defTabSz="914400" rtl="0" eaLnBrk="1" fontAlgn="auto" latinLnBrk="0" hangingPunct="1">
              <a:lnSpc>
                <a:spcPts val="1460"/>
              </a:lnSpc>
              <a:spcBef>
                <a:spcPts val="0"/>
              </a:spcBef>
              <a:spcAft>
                <a:spcPts val="0"/>
              </a:spcAft>
              <a:buClrTx/>
              <a:buSzTx/>
              <a:buFontTx/>
              <a:buNone/>
              <a:tabLst/>
              <a:defRPr/>
            </a:pPr>
            <a:r>
              <a:rPr kumimoji="0" lang="nl-NL" sz="1050" b="0" i="1" u="none" strike="noStrike" kern="1200" cap="none" spc="0" normalizeH="0" baseline="0" noProof="0" dirty="0">
                <a:ln>
                  <a:noFill/>
                </a:ln>
                <a:solidFill>
                  <a:srgbClr val="F9FCFE"/>
                </a:solidFill>
                <a:effectLst/>
                <a:uLnTx/>
                <a:uFillTx/>
                <a:latin typeface="Verdana"/>
                <a:ea typeface="+mn-ea"/>
                <a:cs typeface="+mn-cs"/>
              </a:rPr>
              <a:t>Alert en gericht op preventie</a:t>
            </a:r>
          </a:p>
          <a:p>
            <a:pPr marL="0" marR="0" lvl="0" indent="0" algn="ctr" defTabSz="914400" rtl="0" eaLnBrk="1" fontAlgn="auto" latinLnBrk="0" hangingPunct="1">
              <a:lnSpc>
                <a:spcPts val="1460"/>
              </a:lnSpc>
              <a:spcBef>
                <a:spcPts val="0"/>
              </a:spcBef>
              <a:spcAft>
                <a:spcPts val="0"/>
              </a:spcAft>
              <a:buClrTx/>
              <a:buSzTx/>
              <a:buFontTx/>
              <a:buNone/>
              <a:tabLst/>
              <a:defRPr/>
            </a:pPr>
            <a:r>
              <a:rPr kumimoji="0" lang="nl-NL" sz="1050" b="0" i="1" u="none" strike="noStrike" kern="1200" cap="none" spc="0" normalizeH="0" baseline="0" noProof="0" dirty="0">
                <a:ln>
                  <a:noFill/>
                </a:ln>
                <a:solidFill>
                  <a:srgbClr val="F9FCFE"/>
                </a:solidFill>
                <a:effectLst/>
                <a:uLnTx/>
                <a:uFillTx/>
                <a:latin typeface="Verdana"/>
                <a:ea typeface="+mn-ea"/>
                <a:cs typeface="+mn-cs"/>
              </a:rPr>
              <a:t>Rekening houden met persoonlijke situatie</a:t>
            </a:r>
          </a:p>
          <a:p>
            <a:pPr marL="0" marR="0" lvl="0" indent="0" algn="ctr" defTabSz="914400" rtl="0" eaLnBrk="1" fontAlgn="auto" latinLnBrk="0" hangingPunct="1">
              <a:lnSpc>
                <a:spcPts val="1460"/>
              </a:lnSpc>
              <a:spcBef>
                <a:spcPts val="0"/>
              </a:spcBef>
              <a:spcAft>
                <a:spcPts val="0"/>
              </a:spcAft>
              <a:buClrTx/>
              <a:buSzTx/>
              <a:buFontTx/>
              <a:buNone/>
              <a:tabLst/>
              <a:defRPr/>
            </a:pPr>
            <a:r>
              <a:rPr kumimoji="0" lang="nl-NL" sz="1050" b="0" i="1" u="none" strike="noStrike" kern="1200" cap="none" spc="0" normalizeH="0" baseline="0" noProof="0" dirty="0">
                <a:ln>
                  <a:noFill/>
                </a:ln>
                <a:solidFill>
                  <a:srgbClr val="F9FCFE"/>
                </a:solidFill>
                <a:effectLst/>
                <a:uLnTx/>
                <a:uFillTx/>
                <a:latin typeface="Verdana"/>
                <a:ea typeface="+mn-ea"/>
                <a:cs typeface="+mn-cs"/>
              </a:rPr>
              <a:t>Zorgvuldig en ethisch omgaan met gegevens </a:t>
            </a:r>
          </a:p>
          <a:p>
            <a:pPr marL="0" marR="0" lvl="0" indent="0" algn="ctr" defTabSz="914400" rtl="0" eaLnBrk="1" fontAlgn="auto" latinLnBrk="0" hangingPunct="1">
              <a:lnSpc>
                <a:spcPts val="1460"/>
              </a:lnSpc>
              <a:spcBef>
                <a:spcPts val="0"/>
              </a:spcBef>
              <a:spcAft>
                <a:spcPts val="0"/>
              </a:spcAft>
              <a:buClrTx/>
              <a:buSzTx/>
              <a:buFontTx/>
              <a:buNone/>
              <a:tabLst/>
              <a:defRPr/>
            </a:pPr>
            <a:r>
              <a:rPr kumimoji="0" lang="nl-NL" sz="1050" b="0" i="1" u="none" strike="noStrike" kern="1200" cap="none" spc="0" normalizeH="0" baseline="0" noProof="0" dirty="0">
                <a:ln>
                  <a:noFill/>
                </a:ln>
                <a:solidFill>
                  <a:srgbClr val="F9FCFE"/>
                </a:solidFill>
                <a:effectLst/>
                <a:uLnTx/>
                <a:uFillTx/>
                <a:latin typeface="Verdana"/>
                <a:ea typeface="+mn-ea"/>
                <a:cs typeface="+mn-cs"/>
              </a:rPr>
              <a:t>Samenwerken met andere partijen</a:t>
            </a:r>
          </a:p>
          <a:p>
            <a:pPr marL="0" marR="0" lvl="0" indent="0" algn="ctr" defTabSz="914400" rtl="0" eaLnBrk="1" fontAlgn="auto" latinLnBrk="0" hangingPunct="1">
              <a:lnSpc>
                <a:spcPts val="1460"/>
              </a:lnSpc>
              <a:spcBef>
                <a:spcPts val="0"/>
              </a:spcBef>
              <a:spcAft>
                <a:spcPts val="0"/>
              </a:spcAft>
              <a:buClrTx/>
              <a:buSzTx/>
              <a:buFontTx/>
              <a:buNone/>
              <a:tabLst/>
              <a:defRPr/>
            </a:pPr>
            <a:r>
              <a:rPr kumimoji="0" lang="nl-NL" sz="1050" b="0" i="1" u="none" strike="noStrike" kern="1200" cap="none" spc="0" normalizeH="0" baseline="0" noProof="0" dirty="0">
                <a:ln>
                  <a:noFill/>
                </a:ln>
                <a:solidFill>
                  <a:srgbClr val="F9FCFE"/>
                </a:solidFill>
                <a:effectLst/>
                <a:uLnTx/>
                <a:uFillTx/>
                <a:latin typeface="Verdana"/>
                <a:ea typeface="+mn-ea"/>
                <a:cs typeface="+mn-cs"/>
              </a:rPr>
              <a:t>Rekening houden met wat mensen </a:t>
            </a:r>
          </a:p>
          <a:p>
            <a:pPr marL="0" marR="0" lvl="0" indent="0" algn="ctr" defTabSz="914400" rtl="0" eaLnBrk="1" fontAlgn="auto" latinLnBrk="0" hangingPunct="1">
              <a:lnSpc>
                <a:spcPts val="1460"/>
              </a:lnSpc>
              <a:spcBef>
                <a:spcPts val="0"/>
              </a:spcBef>
              <a:spcAft>
                <a:spcPts val="0"/>
              </a:spcAft>
              <a:buClrTx/>
              <a:buSzTx/>
              <a:buFontTx/>
              <a:buNone/>
              <a:tabLst/>
              <a:defRPr/>
            </a:pPr>
            <a:r>
              <a:rPr kumimoji="0" lang="nl-NL" sz="1050" b="0" i="1" u="none" strike="noStrike" kern="1200" cap="none" spc="0" normalizeH="0" baseline="0" noProof="0" dirty="0">
                <a:ln>
                  <a:noFill/>
                </a:ln>
                <a:solidFill>
                  <a:srgbClr val="F9FCFE"/>
                </a:solidFill>
                <a:effectLst/>
                <a:uLnTx/>
                <a:uFillTx/>
                <a:latin typeface="Verdana"/>
                <a:ea typeface="+mn-ea"/>
                <a:cs typeface="+mn-cs"/>
              </a:rPr>
              <a:t>kunnen doen</a:t>
            </a:r>
          </a:p>
        </p:txBody>
      </p:sp>
      <p:sp>
        <p:nvSpPr>
          <p:cNvPr id="20" name="TextBox 19">
            <a:extLst>
              <a:ext uri="{FF2B5EF4-FFF2-40B4-BE49-F238E27FC236}">
                <a16:creationId xmlns:a16="http://schemas.microsoft.com/office/drawing/2014/main" id="{30C540DD-CA5F-4A78-B1B8-EA0ADD099F00}"/>
              </a:ext>
            </a:extLst>
          </p:cNvPr>
          <p:cNvSpPr txBox="1">
            <a:spLocks/>
          </p:cNvSpPr>
          <p:nvPr/>
        </p:nvSpPr>
        <p:spPr>
          <a:xfrm>
            <a:off x="7108958" y="3946373"/>
            <a:ext cx="182593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srgbClr val="FFFFFF"/>
                </a:solidFill>
                <a:effectLst/>
                <a:uLnTx/>
                <a:uFillTx/>
                <a:latin typeface="Verdana"/>
                <a:ea typeface="+mn-ea"/>
                <a:cs typeface="+mn-cs"/>
              </a:rPr>
              <a:t>Ontwerpprincipes</a:t>
            </a:r>
          </a:p>
        </p:txBody>
      </p:sp>
      <p:sp>
        <p:nvSpPr>
          <p:cNvPr id="21" name="TextBox 20">
            <a:extLst>
              <a:ext uri="{FF2B5EF4-FFF2-40B4-BE49-F238E27FC236}">
                <a16:creationId xmlns:a16="http://schemas.microsoft.com/office/drawing/2014/main" id="{8ABEFC13-4888-45FC-85C3-F940FE5B50CC}"/>
              </a:ext>
            </a:extLst>
          </p:cNvPr>
          <p:cNvSpPr txBox="1">
            <a:spLocks/>
          </p:cNvSpPr>
          <p:nvPr/>
        </p:nvSpPr>
        <p:spPr>
          <a:xfrm>
            <a:off x="7148621" y="6016355"/>
            <a:ext cx="1825938"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srgbClr val="FFFFFF"/>
                </a:solidFill>
                <a:effectLst/>
                <a:uLnTx/>
                <a:uFillTx/>
                <a:latin typeface="Verdana"/>
                <a:ea typeface="+mn-ea"/>
                <a:cs typeface="+mn-cs"/>
              </a:rPr>
              <a:t>Interacties</a:t>
            </a:r>
          </a:p>
        </p:txBody>
      </p:sp>
      <p:pic>
        <p:nvPicPr>
          <p:cNvPr id="7" name="Graphic 6">
            <a:extLst>
              <a:ext uri="{FF2B5EF4-FFF2-40B4-BE49-F238E27FC236}">
                <a16:creationId xmlns:a16="http://schemas.microsoft.com/office/drawing/2014/main" id="{38188605-41BF-3049-9D86-0D9ADCF0D70B}"/>
              </a:ext>
            </a:extLst>
          </p:cNvPr>
          <p:cNvPicPr>
            <a:picLocks noChangeAspect="1"/>
          </p:cNvPicPr>
          <p:nvPr/>
        </p:nvPicPr>
        <p:blipFill>
          <a:blip r:embed="rId6">
            <a:extLst>
              <a:ext uri="{96DAC541-7B7A-43D3-8B79-37D633B846F1}">
                <asvg:svgBlip xmlns="" xmlns:asvg="http://schemas.microsoft.com/office/drawing/2016/SVG/main" r:embed="rId8"/>
              </a:ext>
            </a:extLst>
          </a:blip>
          <a:stretch>
            <a:fillRect/>
          </a:stretch>
        </p:blipFill>
        <p:spPr>
          <a:xfrm>
            <a:off x="6295429" y="5745577"/>
            <a:ext cx="406400" cy="406400"/>
          </a:xfrm>
          <a:prstGeom prst="rect">
            <a:avLst/>
          </a:prstGeom>
        </p:spPr>
      </p:pic>
      <p:pic>
        <p:nvPicPr>
          <p:cNvPr id="28" name="Graphic 27">
            <a:extLst>
              <a:ext uri="{FF2B5EF4-FFF2-40B4-BE49-F238E27FC236}">
                <a16:creationId xmlns:a16="http://schemas.microsoft.com/office/drawing/2014/main" id="{1E6481A2-A65D-0E4B-9927-145459124CEA}"/>
              </a:ext>
            </a:extLst>
          </p:cNvPr>
          <p:cNvPicPr>
            <a:picLocks noChangeAspect="1"/>
          </p:cNvPicPr>
          <p:nvPr/>
        </p:nvPicPr>
        <p:blipFill>
          <a:blip r:embed="rId9">
            <a:extLst>
              <a:ext uri="{96DAC541-7B7A-43D3-8B79-37D633B846F1}">
                <asvg:svgBlip xmlns="" xmlns:asvg="http://schemas.microsoft.com/office/drawing/2016/SVG/main" r:embed="rId10"/>
              </a:ext>
            </a:extLst>
          </a:blip>
          <a:stretch>
            <a:fillRect/>
          </a:stretch>
        </p:blipFill>
        <p:spPr>
          <a:xfrm>
            <a:off x="8794224" y="6185085"/>
            <a:ext cx="316749" cy="316749"/>
          </a:xfrm>
          <a:prstGeom prst="rect">
            <a:avLst/>
          </a:prstGeom>
        </p:spPr>
      </p:pic>
      <p:pic>
        <p:nvPicPr>
          <p:cNvPr id="30" name="Graphic 29">
            <a:extLst>
              <a:ext uri="{FF2B5EF4-FFF2-40B4-BE49-F238E27FC236}">
                <a16:creationId xmlns:a16="http://schemas.microsoft.com/office/drawing/2014/main" id="{C2E087D6-A9A8-B747-8CC6-764B511807C5}"/>
              </a:ext>
            </a:extLst>
          </p:cNvPr>
          <p:cNvPicPr>
            <a:picLocks noChangeAspect="1"/>
          </p:cNvPicPr>
          <p:nvPr/>
        </p:nvPicPr>
        <p:blipFill>
          <a:blip r:embed="rId11">
            <a:extLst>
              <a:ext uri="{96DAC541-7B7A-43D3-8B79-37D633B846F1}">
                <asvg:svgBlip xmlns="" xmlns:asvg="http://schemas.microsoft.com/office/drawing/2016/SVG/main" r:embed="rId12"/>
              </a:ext>
            </a:extLst>
          </a:blip>
          <a:stretch>
            <a:fillRect/>
          </a:stretch>
        </p:blipFill>
        <p:spPr>
          <a:xfrm>
            <a:off x="6976595" y="6087047"/>
            <a:ext cx="466532" cy="466532"/>
          </a:xfrm>
          <a:prstGeom prst="rect">
            <a:avLst/>
          </a:prstGeom>
        </p:spPr>
      </p:pic>
      <p:pic>
        <p:nvPicPr>
          <p:cNvPr id="32" name="Graphic 31">
            <a:extLst>
              <a:ext uri="{FF2B5EF4-FFF2-40B4-BE49-F238E27FC236}">
                <a16:creationId xmlns:a16="http://schemas.microsoft.com/office/drawing/2014/main" id="{C775FE4F-E154-A74F-8436-93F6965BF277}"/>
              </a:ext>
            </a:extLst>
          </p:cNvPr>
          <p:cNvPicPr>
            <a:picLocks noChangeAspect="1"/>
          </p:cNvPicPr>
          <p:nvPr/>
        </p:nvPicPr>
        <p:blipFill>
          <a:blip r:embed="rId13">
            <a:extLst>
              <a:ext uri="{96DAC541-7B7A-43D3-8B79-37D633B846F1}">
                <asvg:svgBlip xmlns="" xmlns:asvg="http://schemas.microsoft.com/office/drawing/2016/SVG/main" r:embed="rId14"/>
              </a:ext>
            </a:extLst>
          </a:blip>
          <a:stretch>
            <a:fillRect/>
          </a:stretch>
        </p:blipFill>
        <p:spPr>
          <a:xfrm>
            <a:off x="9934817" y="5208945"/>
            <a:ext cx="393785" cy="393785"/>
          </a:xfrm>
          <a:prstGeom prst="rect">
            <a:avLst/>
          </a:prstGeom>
        </p:spPr>
      </p:pic>
      <p:pic>
        <p:nvPicPr>
          <p:cNvPr id="34" name="Graphic 33">
            <a:extLst>
              <a:ext uri="{FF2B5EF4-FFF2-40B4-BE49-F238E27FC236}">
                <a16:creationId xmlns:a16="http://schemas.microsoft.com/office/drawing/2014/main" id="{DAD0DD35-DED9-F549-BBEA-6412574A17F4}"/>
              </a:ext>
            </a:extLst>
          </p:cNvPr>
          <p:cNvPicPr>
            <a:picLocks noChangeAspect="1"/>
          </p:cNvPicPr>
          <p:nvPr/>
        </p:nvPicPr>
        <p:blipFill>
          <a:blip r:embed="rId15">
            <a:extLst>
              <a:ext uri="{96DAC541-7B7A-43D3-8B79-37D633B846F1}">
                <asvg:svgBlip xmlns="" xmlns:asvg="http://schemas.microsoft.com/office/drawing/2016/SVG/main" r:embed="rId16"/>
              </a:ext>
            </a:extLst>
          </a:blip>
          <a:stretch>
            <a:fillRect/>
          </a:stretch>
        </p:blipFill>
        <p:spPr>
          <a:xfrm>
            <a:off x="9403235" y="5770914"/>
            <a:ext cx="340511" cy="340511"/>
          </a:xfrm>
          <a:prstGeom prst="rect">
            <a:avLst/>
          </a:prstGeom>
        </p:spPr>
      </p:pic>
      <p:grpSp>
        <p:nvGrpSpPr>
          <p:cNvPr id="41" name="Group 40">
            <a:extLst>
              <a:ext uri="{FF2B5EF4-FFF2-40B4-BE49-F238E27FC236}">
                <a16:creationId xmlns:a16="http://schemas.microsoft.com/office/drawing/2014/main" id="{DB39165B-3A0D-F94B-9444-C8D22B9F35CF}"/>
              </a:ext>
            </a:extLst>
          </p:cNvPr>
          <p:cNvGrpSpPr/>
          <p:nvPr/>
        </p:nvGrpSpPr>
        <p:grpSpPr>
          <a:xfrm>
            <a:off x="5771332" y="5272079"/>
            <a:ext cx="460584" cy="406400"/>
            <a:chOff x="5973558" y="5155051"/>
            <a:chExt cx="460584" cy="406400"/>
          </a:xfrm>
        </p:grpSpPr>
        <p:pic>
          <p:nvPicPr>
            <p:cNvPr id="37" name="Graphic 36">
              <a:extLst>
                <a:ext uri="{FF2B5EF4-FFF2-40B4-BE49-F238E27FC236}">
                  <a16:creationId xmlns:a16="http://schemas.microsoft.com/office/drawing/2014/main" id="{F3BBE328-5B81-ED4B-B0FC-DFDFB34B544E}"/>
                </a:ext>
              </a:extLst>
            </p:cNvPr>
            <p:cNvPicPr>
              <a:picLocks noChangeAspect="1"/>
            </p:cNvPicPr>
            <p:nvPr/>
          </p:nvPicPr>
          <p:blipFill>
            <a:blip r:embed="rId11">
              <a:extLst>
                <a:ext uri="{96DAC541-7B7A-43D3-8B79-37D633B846F1}">
                  <asvg:svgBlip xmlns="" xmlns:asvg="http://schemas.microsoft.com/office/drawing/2016/SVG/main" r:embed="rId12"/>
                </a:ext>
              </a:extLst>
            </a:blip>
            <a:stretch>
              <a:fillRect/>
            </a:stretch>
          </p:blipFill>
          <p:spPr>
            <a:xfrm>
              <a:off x="5973558" y="5155051"/>
              <a:ext cx="406400" cy="406400"/>
            </a:xfrm>
            <a:prstGeom prst="rect">
              <a:avLst/>
            </a:prstGeom>
          </p:spPr>
        </p:pic>
        <p:pic>
          <p:nvPicPr>
            <p:cNvPr id="39" name="Graphic 38">
              <a:extLst>
                <a:ext uri="{FF2B5EF4-FFF2-40B4-BE49-F238E27FC236}">
                  <a16:creationId xmlns:a16="http://schemas.microsoft.com/office/drawing/2014/main" id="{21970E64-E9FC-E844-805A-813F85B34955}"/>
                </a:ext>
              </a:extLst>
            </p:cNvPr>
            <p:cNvPicPr>
              <a:picLocks noChangeAspect="1"/>
            </p:cNvPicPr>
            <p:nvPr/>
          </p:nvPicPr>
          <p:blipFill>
            <a:blip r:embed="rId17">
              <a:extLst>
                <a:ext uri="{96DAC541-7B7A-43D3-8B79-37D633B846F1}">
                  <asvg:svgBlip xmlns="" xmlns:asvg="http://schemas.microsoft.com/office/drawing/2016/SVG/main" r:embed="rId18"/>
                </a:ext>
              </a:extLst>
            </a:blip>
            <a:stretch>
              <a:fillRect/>
            </a:stretch>
          </p:blipFill>
          <p:spPr>
            <a:xfrm>
              <a:off x="6248799" y="5236266"/>
              <a:ext cx="185343" cy="185343"/>
            </a:xfrm>
            <a:prstGeom prst="rect">
              <a:avLst/>
            </a:prstGeom>
          </p:spPr>
        </p:pic>
        <p:pic>
          <p:nvPicPr>
            <p:cNvPr id="40" name="Graphic 39">
              <a:extLst>
                <a:ext uri="{FF2B5EF4-FFF2-40B4-BE49-F238E27FC236}">
                  <a16:creationId xmlns:a16="http://schemas.microsoft.com/office/drawing/2014/main" id="{892EDE73-B017-BF40-AD4D-43AD400E15F4}"/>
                </a:ext>
              </a:extLst>
            </p:cNvPr>
            <p:cNvPicPr>
              <a:picLocks noChangeAspect="1"/>
            </p:cNvPicPr>
            <p:nvPr/>
          </p:nvPicPr>
          <p:blipFill>
            <a:blip r:embed="rId11">
              <a:extLst>
                <a:ext uri="{96DAC541-7B7A-43D3-8B79-37D633B846F1}">
                  <asvg:svgBlip xmlns="" xmlns:asvg="http://schemas.microsoft.com/office/drawing/2016/SVG/main" r:embed="rId12"/>
                </a:ext>
              </a:extLst>
            </a:blip>
            <a:stretch>
              <a:fillRect/>
            </a:stretch>
          </p:blipFill>
          <p:spPr>
            <a:xfrm>
              <a:off x="6283021" y="5287175"/>
              <a:ext cx="109176" cy="109176"/>
            </a:xfrm>
            <a:prstGeom prst="rect">
              <a:avLst/>
            </a:prstGeom>
          </p:spPr>
        </p:pic>
      </p:grpSp>
      <p:pic>
        <p:nvPicPr>
          <p:cNvPr id="31" name="Picture 50" descr="Team, Young, Professionals, Startup, People, Business"/>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0613913" y="123276"/>
            <a:ext cx="1324784" cy="1193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117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417A0E77-0CD2-48CF-9E49-7BDCE50C0D5D}"/>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82" name="think-cell Slide" r:id="rId5" imgW="592" imgH="591" progId="TCLayout.ActiveDocument.1">
                  <p:embed/>
                </p:oleObj>
              </mc:Choice>
              <mc:Fallback>
                <p:oleObj name="think-cell Slide" r:id="rId5" imgW="592" imgH="591" progId="TCLayout.ActiveDocument.1">
                  <p:embed/>
                  <p:pic>
                    <p:nvPicPr>
                      <p:cNvPr id="5" name="Object 4" hidden="1">
                        <a:extLst>
                          <a:ext uri="{FF2B5EF4-FFF2-40B4-BE49-F238E27FC236}">
                            <a16:creationId xmlns:a16="http://schemas.microsoft.com/office/drawing/2014/main" id="{417A0E77-0CD2-48CF-9E49-7BDCE50C0D5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0262F8AD-DF3A-4EEC-A85D-29688AE3DE25}"/>
              </a:ext>
            </a:extLst>
          </p:cNvPr>
          <p:cNvSpPr/>
          <p:nvPr/>
        </p:nvSpPr>
        <p:spPr>
          <a:xfrm>
            <a:off x="0" y="0"/>
            <a:ext cx="12191999" cy="6858000"/>
          </a:xfrm>
          <a:prstGeom prst="rect">
            <a:avLst/>
          </a:prstGeom>
          <a:solidFill>
            <a:srgbClr val="DE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srgbClr val="FFFFFF"/>
              </a:solidFill>
              <a:effectLst/>
              <a:uLnTx/>
              <a:uFillTx/>
              <a:latin typeface="Verdana"/>
              <a:ea typeface="+mn-ea"/>
              <a:cs typeface="+mn-cs"/>
            </a:endParaRPr>
          </a:p>
        </p:txBody>
      </p:sp>
      <p:sp>
        <p:nvSpPr>
          <p:cNvPr id="3" name="Rectangle 2">
            <a:extLst>
              <a:ext uri="{FF2B5EF4-FFF2-40B4-BE49-F238E27FC236}">
                <a16:creationId xmlns:a16="http://schemas.microsoft.com/office/drawing/2014/main" id="{ED45F601-76B9-0C46-9126-B589EEA28872}"/>
              </a:ext>
            </a:extLst>
          </p:cNvPr>
          <p:cNvSpPr>
            <a:spLocks/>
          </p:cNvSpPr>
          <p:nvPr/>
        </p:nvSpPr>
        <p:spPr>
          <a:xfrm>
            <a:off x="447934" y="2212634"/>
            <a:ext cx="11049000" cy="34490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marL="0" marR="0" lvl="0" indent="0" algn="r" defTabSz="914400" rtl="0" eaLnBrk="1" fontAlgn="auto" latinLnBrk="0" hangingPunct="1">
              <a:lnSpc>
                <a:spcPct val="200000"/>
              </a:lnSpc>
              <a:spcBef>
                <a:spcPts val="0"/>
              </a:spcBef>
              <a:spcAft>
                <a:spcPts val="0"/>
              </a:spcAft>
              <a:buClr>
                <a:srgbClr val="FFFFFF"/>
              </a:buClr>
              <a:buSzTx/>
              <a:buFontTx/>
              <a:buNone/>
              <a:tabLst/>
              <a:defRPr/>
            </a:pPr>
            <a:r>
              <a:rPr kumimoji="0" lang="nl-NL" sz="1600" b="0" i="0" u="none" strike="noStrike" kern="1200" cap="none" spc="0" normalizeH="0" baseline="0" noProof="0" dirty="0">
                <a:ln>
                  <a:noFill/>
                </a:ln>
                <a:solidFill>
                  <a:schemeClr val="tx2"/>
                </a:solidFill>
                <a:effectLst/>
                <a:uLnTx/>
                <a:uFillTx/>
                <a:latin typeface="Verdana"/>
                <a:ea typeface="Verdana"/>
                <a:cs typeface="+mn-cs"/>
              </a:rPr>
              <a:t>Onze dienstverlening is erop </a:t>
            </a:r>
            <a:r>
              <a:rPr kumimoji="0" lang="nl-NL" sz="1600" b="0" i="0" u="none" strike="noStrike" kern="1200" cap="none" spc="0" normalizeH="0" baseline="0" noProof="0" dirty="0" smtClean="0">
                <a:ln>
                  <a:noFill/>
                </a:ln>
                <a:solidFill>
                  <a:schemeClr val="tx2"/>
                </a:solidFill>
                <a:effectLst/>
                <a:uLnTx/>
                <a:uFillTx/>
                <a:latin typeface="Verdana"/>
                <a:ea typeface="Verdana"/>
                <a:cs typeface="+mn-cs"/>
              </a:rPr>
              <a:t>gericht mensen, </a:t>
            </a:r>
            <a:r>
              <a:rPr kumimoji="0" lang="nl-NL" sz="1600" b="0" i="0" u="none" strike="noStrike" kern="1200" cap="none" spc="0" normalizeH="0" baseline="0" noProof="0" dirty="0">
                <a:ln>
                  <a:noFill/>
                </a:ln>
                <a:solidFill>
                  <a:schemeClr val="tx2"/>
                </a:solidFill>
                <a:effectLst/>
                <a:uLnTx/>
                <a:uFillTx/>
                <a:latin typeface="Verdana"/>
                <a:ea typeface="Verdana"/>
                <a:cs typeface="+mn-cs"/>
              </a:rPr>
              <a:t>werkgevers en partners </a:t>
            </a:r>
            <a:r>
              <a:rPr kumimoji="0" lang="nl-NL" sz="1600" b="1" i="0" u="none" strike="noStrike" kern="1200" cap="none" spc="0" normalizeH="0" baseline="0" noProof="0" dirty="0">
                <a:ln>
                  <a:noFill/>
                </a:ln>
                <a:solidFill>
                  <a:schemeClr val="accent5"/>
                </a:solidFill>
                <a:effectLst/>
                <a:uLnTx/>
                <a:uFillTx/>
                <a:latin typeface="Verdana"/>
                <a:ea typeface="Verdana"/>
                <a:cs typeface="+mn-cs"/>
              </a:rPr>
              <a:t>empathische </a:t>
            </a:r>
            <a:r>
              <a:rPr lang="nl-NL" sz="1600" b="1" dirty="0">
                <a:solidFill>
                  <a:schemeClr val="accent5"/>
                </a:solidFill>
                <a:latin typeface="Verdana"/>
                <a:ea typeface="Verdana"/>
              </a:rPr>
              <a:t>service</a:t>
            </a:r>
            <a:r>
              <a:rPr kumimoji="0" lang="nl-NL" sz="1600" b="0" i="0" u="none" strike="noStrike" kern="1200" cap="none" spc="0" normalizeH="0" baseline="0" noProof="0" dirty="0">
                <a:ln>
                  <a:noFill/>
                </a:ln>
                <a:solidFill>
                  <a:schemeClr val="tx2"/>
                </a:solidFill>
                <a:effectLst/>
                <a:uLnTx/>
                <a:uFillTx/>
                <a:latin typeface="Verdana"/>
                <a:ea typeface="Verdana"/>
                <a:cs typeface="+mn-cs"/>
              </a:rPr>
              <a:t> te bieden. Deze </a:t>
            </a:r>
            <a:r>
              <a:rPr kumimoji="0" lang="nl-NL" sz="1600" b="1" i="0" u="none" strike="noStrike" kern="1200" cap="none" spc="0" normalizeH="0" baseline="0" noProof="0" dirty="0" smtClean="0">
                <a:ln>
                  <a:noFill/>
                </a:ln>
                <a:solidFill>
                  <a:schemeClr val="accent5"/>
                </a:solidFill>
                <a:effectLst/>
                <a:uLnTx/>
                <a:uFillTx/>
                <a:latin typeface="Verdana"/>
                <a:ea typeface="Verdana"/>
                <a:cs typeface="+mn-cs"/>
              </a:rPr>
              <a:t>kwalitatief hoogwaardige</a:t>
            </a:r>
            <a:r>
              <a:rPr kumimoji="0" lang="nl-NL" sz="1600" b="0" i="0" u="none" strike="noStrike" kern="1200" cap="none" spc="0" normalizeH="0" baseline="0" noProof="0" dirty="0" smtClean="0">
                <a:ln>
                  <a:noFill/>
                </a:ln>
                <a:solidFill>
                  <a:schemeClr val="accent5"/>
                </a:solidFill>
                <a:effectLst/>
                <a:uLnTx/>
                <a:uFillTx/>
                <a:latin typeface="Verdana"/>
                <a:ea typeface="Verdana"/>
                <a:cs typeface="+mn-cs"/>
              </a:rPr>
              <a:t> </a:t>
            </a:r>
            <a:r>
              <a:rPr kumimoji="0" lang="nl-NL" sz="1600" b="0" i="0" u="none" strike="noStrike" kern="1200" cap="none" spc="0" normalizeH="0" baseline="0" noProof="0" dirty="0">
                <a:ln>
                  <a:noFill/>
                </a:ln>
                <a:solidFill>
                  <a:schemeClr val="tx2"/>
                </a:solidFill>
                <a:effectLst/>
                <a:uLnTx/>
                <a:uFillTx/>
                <a:latin typeface="Verdana"/>
                <a:ea typeface="Verdana"/>
                <a:cs typeface="+mn-cs"/>
              </a:rPr>
              <a:t>dienstverlening is </a:t>
            </a:r>
            <a:r>
              <a:rPr kumimoji="0" lang="nl-NL" sz="1600" b="1" i="0" u="none" strike="noStrike" kern="1200" cap="none" spc="0" normalizeH="0" baseline="0" noProof="0" dirty="0">
                <a:ln>
                  <a:noFill/>
                </a:ln>
                <a:solidFill>
                  <a:schemeClr val="accent5"/>
                </a:solidFill>
                <a:effectLst/>
                <a:uLnTx/>
                <a:uFillTx/>
                <a:latin typeface="Verdana"/>
                <a:ea typeface="Verdana"/>
                <a:cs typeface="+mn-cs"/>
              </a:rPr>
              <a:t>makkelijk toegankelijk </a:t>
            </a:r>
            <a:r>
              <a:rPr kumimoji="0" lang="nl-NL" sz="1600" b="0" i="0" u="none" strike="noStrike" kern="1200" cap="none" spc="0" normalizeH="0" baseline="0" noProof="0" dirty="0">
                <a:ln>
                  <a:noFill/>
                </a:ln>
                <a:solidFill>
                  <a:schemeClr val="tx2"/>
                </a:solidFill>
                <a:effectLst/>
                <a:uLnTx/>
                <a:uFillTx/>
                <a:latin typeface="Verdana"/>
                <a:ea typeface="Verdana"/>
                <a:cs typeface="+mn-cs"/>
              </a:rPr>
              <a:t>via </a:t>
            </a:r>
            <a:r>
              <a:rPr kumimoji="0" lang="nl-NL" sz="1600" b="0" i="0" u="none" strike="noStrike" kern="1200" cap="none" spc="0" normalizeH="0" baseline="0" noProof="0" dirty="0" smtClean="0">
                <a:ln>
                  <a:noFill/>
                </a:ln>
                <a:solidFill>
                  <a:schemeClr val="tx2"/>
                </a:solidFill>
                <a:effectLst/>
                <a:uLnTx/>
                <a:uFillTx/>
                <a:latin typeface="Verdana"/>
                <a:ea typeface="Verdana"/>
                <a:cs typeface="+mn-cs"/>
              </a:rPr>
              <a:t>diverse</a:t>
            </a:r>
            <a:r>
              <a:rPr kumimoji="0" lang="nl-NL" sz="1600" b="0" i="0" u="none" strike="noStrike" kern="1200" cap="none" spc="0" normalizeH="0" noProof="0" dirty="0" smtClean="0">
                <a:ln>
                  <a:noFill/>
                </a:ln>
                <a:solidFill>
                  <a:schemeClr val="tx2"/>
                </a:solidFill>
                <a:effectLst/>
                <a:uLnTx/>
                <a:uFillTx/>
                <a:latin typeface="Verdana"/>
                <a:ea typeface="Verdana"/>
                <a:cs typeface="+mn-cs"/>
              </a:rPr>
              <a:t> kanalen waarbij de keuze van de gebruiker het uitgangspunt is</a:t>
            </a:r>
            <a:r>
              <a:rPr kumimoji="0" lang="nl-NL" sz="1600" b="0" i="0" u="none" strike="noStrike" kern="1200" cap="none" spc="0" normalizeH="0" baseline="0" noProof="0" dirty="0" smtClean="0">
                <a:ln>
                  <a:noFill/>
                </a:ln>
                <a:solidFill>
                  <a:schemeClr val="tx2"/>
                </a:solidFill>
                <a:effectLst/>
                <a:uLnTx/>
                <a:uFillTx/>
                <a:latin typeface="Verdana"/>
                <a:ea typeface="Verdana"/>
                <a:cs typeface="+mn-cs"/>
              </a:rPr>
              <a:t>.</a:t>
            </a:r>
            <a:endParaRPr kumimoji="0" lang="nl-NL" sz="1600" b="0" i="0" u="none" strike="noStrike" kern="1200" cap="none" spc="0" normalizeH="0" baseline="0" noProof="0" dirty="0">
              <a:ln>
                <a:noFill/>
              </a:ln>
              <a:solidFill>
                <a:schemeClr val="tx2"/>
              </a:solidFill>
              <a:effectLst/>
              <a:uLnTx/>
              <a:uFillTx/>
              <a:latin typeface="Verdana"/>
              <a:ea typeface="Verdana"/>
              <a:cs typeface="+mn-cs"/>
            </a:endParaRPr>
          </a:p>
          <a:p>
            <a:pPr marL="0" marR="0" lvl="0" indent="0" algn="r" defTabSz="914400" rtl="0" eaLnBrk="1" fontAlgn="auto" latinLnBrk="0" hangingPunct="1">
              <a:lnSpc>
                <a:spcPct val="200000"/>
              </a:lnSpc>
              <a:spcBef>
                <a:spcPts val="0"/>
              </a:spcBef>
              <a:spcAft>
                <a:spcPts val="0"/>
              </a:spcAft>
              <a:buClr>
                <a:srgbClr val="FFFFFF"/>
              </a:buClr>
              <a:buSzTx/>
              <a:buFontTx/>
              <a:buNone/>
              <a:tabLst/>
              <a:defRPr/>
            </a:pPr>
            <a:r>
              <a:rPr kumimoji="0" lang="nl-NL" sz="1600" b="0" i="0" u="none" strike="noStrike" kern="1200" cap="none" spc="0" normalizeH="0" baseline="0" noProof="0" dirty="0">
                <a:ln>
                  <a:noFill/>
                </a:ln>
                <a:solidFill>
                  <a:schemeClr val="tx2"/>
                </a:solidFill>
                <a:effectLst/>
                <a:uLnTx/>
                <a:uFillTx/>
                <a:latin typeface="Verdana"/>
                <a:ea typeface="Verdana"/>
                <a:cs typeface="+mn-cs"/>
              </a:rPr>
              <a:t>Wanneer </a:t>
            </a:r>
            <a:r>
              <a:rPr kumimoji="0" lang="nl-NL" sz="1600" b="0" i="0" u="none" strike="noStrike" kern="1200" cap="none" spc="0" normalizeH="0" baseline="0" noProof="0" dirty="0" smtClean="0">
                <a:ln>
                  <a:noFill/>
                </a:ln>
                <a:solidFill>
                  <a:schemeClr val="tx2"/>
                </a:solidFill>
                <a:effectLst/>
                <a:uLnTx/>
                <a:uFillTx/>
                <a:latin typeface="Verdana"/>
                <a:ea typeface="Verdana"/>
                <a:cs typeface="+mn-cs"/>
              </a:rPr>
              <a:t>mensen </a:t>
            </a:r>
            <a:r>
              <a:rPr kumimoji="0" lang="nl-NL" sz="1600" b="0" i="0" u="none" strike="noStrike" kern="1200" cap="none" spc="0" normalizeH="0" baseline="0" noProof="0" dirty="0">
                <a:ln>
                  <a:noFill/>
                </a:ln>
                <a:solidFill>
                  <a:schemeClr val="tx2"/>
                </a:solidFill>
                <a:effectLst/>
                <a:uLnTx/>
                <a:uFillTx/>
                <a:latin typeface="Verdana"/>
                <a:ea typeface="Verdana"/>
                <a:cs typeface="+mn-cs"/>
              </a:rPr>
              <a:t>het nodig hebben, bieden we </a:t>
            </a:r>
            <a:r>
              <a:rPr kumimoji="0" lang="nl-NL" sz="1600" b="1" i="0" u="none" strike="noStrike" kern="1200" cap="none" spc="0" normalizeH="0" baseline="0" noProof="0" dirty="0">
                <a:ln>
                  <a:noFill/>
                </a:ln>
                <a:solidFill>
                  <a:schemeClr val="accent5"/>
                </a:solidFill>
                <a:effectLst/>
                <a:uLnTx/>
                <a:uFillTx/>
                <a:latin typeface="Verdana"/>
                <a:ea typeface="Verdana"/>
                <a:cs typeface="+mn-cs"/>
              </a:rPr>
              <a:t>passende hulp</a:t>
            </a:r>
            <a:r>
              <a:rPr kumimoji="0" lang="nl-NL" sz="1600" b="0" i="0" u="none" strike="noStrike" kern="1200" cap="none" spc="0" normalizeH="0" baseline="0" noProof="0" dirty="0">
                <a:ln>
                  <a:noFill/>
                </a:ln>
                <a:solidFill>
                  <a:schemeClr val="tx2"/>
                </a:solidFill>
                <a:effectLst/>
                <a:uLnTx/>
                <a:uFillTx/>
                <a:latin typeface="Verdana"/>
                <a:ea typeface="Verdana"/>
                <a:cs typeface="+mn-cs"/>
              </a:rPr>
              <a:t>. </a:t>
            </a:r>
          </a:p>
          <a:p>
            <a:pPr marL="0" marR="0" lvl="0" indent="0" algn="r" defTabSz="914400" rtl="0" eaLnBrk="1" fontAlgn="auto" latinLnBrk="0" hangingPunct="1">
              <a:lnSpc>
                <a:spcPct val="200000"/>
              </a:lnSpc>
              <a:spcBef>
                <a:spcPts val="0"/>
              </a:spcBef>
              <a:spcAft>
                <a:spcPts val="0"/>
              </a:spcAft>
              <a:buClr>
                <a:srgbClr val="FFFFFF"/>
              </a:buClr>
              <a:buSzTx/>
              <a:buFontTx/>
              <a:buNone/>
              <a:tabLst/>
              <a:defRPr/>
            </a:pPr>
            <a:r>
              <a:rPr kumimoji="0" lang="nl-NL" sz="1600" b="0" i="0" u="none" strike="noStrike" kern="1200" cap="none" spc="0" normalizeH="0" baseline="0" noProof="0" dirty="0">
                <a:ln>
                  <a:noFill/>
                </a:ln>
                <a:solidFill>
                  <a:schemeClr val="tx2"/>
                </a:solidFill>
                <a:effectLst/>
                <a:uLnTx/>
                <a:uFillTx/>
                <a:latin typeface="Verdana"/>
                <a:ea typeface="Verdana"/>
                <a:cs typeface="+mn-cs"/>
              </a:rPr>
              <a:t>Hierdoor voelen zij zich </a:t>
            </a:r>
            <a:r>
              <a:rPr kumimoji="0" lang="nl-NL" sz="1600" b="1" i="0" u="none" strike="noStrike" kern="1200" cap="none" spc="0" normalizeH="0" baseline="0" noProof="0" dirty="0">
                <a:ln>
                  <a:noFill/>
                </a:ln>
                <a:solidFill>
                  <a:schemeClr val="accent5"/>
                </a:solidFill>
                <a:effectLst/>
                <a:uLnTx/>
                <a:uFillTx/>
                <a:latin typeface="Verdana"/>
                <a:ea typeface="Verdana"/>
                <a:cs typeface="+mn-cs"/>
              </a:rPr>
              <a:t>gehoord, gezien en geholpen</a:t>
            </a:r>
            <a:r>
              <a:rPr kumimoji="0" lang="nl-NL" sz="1600" b="0" i="0" u="none" strike="noStrike" kern="1200" cap="none" spc="0" normalizeH="0" baseline="0" noProof="0" dirty="0">
                <a:ln>
                  <a:noFill/>
                </a:ln>
                <a:solidFill>
                  <a:schemeClr val="tx2"/>
                </a:solidFill>
                <a:effectLst/>
                <a:uLnTx/>
                <a:uFillTx/>
                <a:latin typeface="Verdana"/>
                <a:ea typeface="Verdana"/>
                <a:cs typeface="+mn-cs"/>
              </a:rPr>
              <a:t>.</a:t>
            </a:r>
          </a:p>
          <a:p>
            <a:pPr marL="0" marR="0" lvl="0" indent="0" algn="r" defTabSz="914400" rtl="0" eaLnBrk="1" fontAlgn="auto" latinLnBrk="0" hangingPunct="1">
              <a:lnSpc>
                <a:spcPct val="200000"/>
              </a:lnSpc>
              <a:spcBef>
                <a:spcPts val="0"/>
              </a:spcBef>
              <a:spcAft>
                <a:spcPts val="0"/>
              </a:spcAft>
              <a:buClr>
                <a:srgbClr val="FFFFFF"/>
              </a:buClr>
              <a:buSzTx/>
              <a:buFontTx/>
              <a:buNone/>
              <a:tabLst/>
              <a:defRPr/>
            </a:pPr>
            <a:r>
              <a:rPr kumimoji="0" lang="nl-NL" sz="1600" b="0" i="0" u="none" strike="noStrike" kern="1200" cap="none" spc="0" normalizeH="0" baseline="0" noProof="0" dirty="0">
                <a:ln>
                  <a:noFill/>
                </a:ln>
                <a:solidFill>
                  <a:schemeClr val="tx2"/>
                </a:solidFill>
                <a:effectLst/>
                <a:uLnTx/>
                <a:uFillTx/>
                <a:latin typeface="Verdana"/>
                <a:ea typeface="Verdana"/>
                <a:cs typeface="+mn-cs"/>
              </a:rPr>
              <a:t>Ze ervaren </a:t>
            </a:r>
            <a:r>
              <a:rPr lang="nl-NL" sz="1600" b="1" dirty="0" smtClean="0">
                <a:solidFill>
                  <a:schemeClr val="tx2"/>
                </a:solidFill>
                <a:latin typeface="Verdana"/>
                <a:ea typeface="Verdana"/>
              </a:rPr>
              <a:t>de </a:t>
            </a:r>
            <a:r>
              <a:rPr lang="nl-NL" sz="1600" b="1" dirty="0" smtClean="0">
                <a:solidFill>
                  <a:schemeClr val="accent5"/>
                </a:solidFill>
                <a:latin typeface="Verdana"/>
                <a:ea typeface="Verdana"/>
              </a:rPr>
              <a:t>organisatie als één geheel</a:t>
            </a:r>
            <a:r>
              <a:rPr kumimoji="0" lang="nl-NL" sz="1600" b="1" i="0" u="none" strike="noStrike" kern="1200" cap="none" spc="0" normalizeH="0" baseline="0" noProof="0" dirty="0" smtClean="0">
                <a:ln>
                  <a:noFill/>
                </a:ln>
                <a:solidFill>
                  <a:schemeClr val="accent5"/>
                </a:solidFill>
                <a:effectLst/>
                <a:uLnTx/>
                <a:uFillTx/>
                <a:latin typeface="Verdana"/>
                <a:ea typeface="Verdana"/>
                <a:cs typeface="+mn-cs"/>
              </a:rPr>
              <a:t> </a:t>
            </a:r>
            <a:r>
              <a:rPr kumimoji="0" lang="nl-NL" sz="1600" b="0" i="0" u="none" strike="noStrike" kern="1200" cap="none" spc="0" normalizeH="0" baseline="0" noProof="0" dirty="0">
                <a:ln>
                  <a:noFill/>
                </a:ln>
                <a:solidFill>
                  <a:schemeClr val="tx2"/>
                </a:solidFill>
                <a:effectLst/>
                <a:uLnTx/>
                <a:uFillTx/>
                <a:latin typeface="Verdana"/>
                <a:ea typeface="Verdana"/>
                <a:cs typeface="+mn-cs"/>
              </a:rPr>
              <a:t>dat werkt vanuit haar maatschappelijke opdracht, binnen de wettelijke kaders  zonder de </a:t>
            </a:r>
            <a:r>
              <a:rPr lang="nl-NL" sz="1600" b="1" dirty="0">
                <a:solidFill>
                  <a:schemeClr val="accent5"/>
                </a:solidFill>
                <a:latin typeface="Verdana"/>
                <a:ea typeface="Verdana"/>
              </a:rPr>
              <a:t>menselijke maat </a:t>
            </a:r>
            <a:r>
              <a:rPr kumimoji="0" lang="nl-NL" sz="1600" b="0" i="0" u="none" strike="noStrike" kern="1200" cap="none" spc="0" normalizeH="0" baseline="0" noProof="0" dirty="0">
                <a:ln>
                  <a:noFill/>
                </a:ln>
                <a:solidFill>
                  <a:schemeClr val="tx2"/>
                </a:solidFill>
                <a:effectLst/>
                <a:uLnTx/>
                <a:uFillTx/>
                <a:latin typeface="Verdana"/>
                <a:ea typeface="Verdana"/>
                <a:cs typeface="+mn-cs"/>
              </a:rPr>
              <a:t>uit het oog te verliezen.  </a:t>
            </a:r>
          </a:p>
          <a:p>
            <a:pPr marL="0" marR="0" lvl="0" indent="0" algn="l" defTabSz="914400" rtl="0" eaLnBrk="1" fontAlgn="auto" latinLnBrk="0" hangingPunct="1">
              <a:lnSpc>
                <a:spcPct val="200000"/>
              </a:lnSpc>
              <a:spcBef>
                <a:spcPts val="0"/>
              </a:spcBef>
              <a:spcAft>
                <a:spcPts val="0"/>
              </a:spcAft>
              <a:buClr>
                <a:srgbClr val="FFFFFF"/>
              </a:buClr>
              <a:buSzTx/>
              <a:buFontTx/>
              <a:buNone/>
              <a:tabLst/>
              <a:defRPr/>
            </a:pPr>
            <a:endParaRPr kumimoji="0" lang="nl-NL" sz="1200" b="0" i="0" u="none" strike="noStrike" kern="1200" cap="none" spc="0" normalizeH="0" baseline="0" noProof="0" dirty="0">
              <a:ln>
                <a:noFill/>
              </a:ln>
              <a:solidFill>
                <a:srgbClr val="000000"/>
              </a:solidFill>
              <a:effectLst/>
              <a:uLnTx/>
              <a:uFillTx/>
              <a:latin typeface="Verdana"/>
              <a:ea typeface="Verdana"/>
              <a:cs typeface="+mn-cs"/>
            </a:endParaRPr>
          </a:p>
          <a:p>
            <a:pPr marL="215900" marR="0" lvl="0" indent="-215900" algn="l" defTabSz="914400" rtl="0" eaLnBrk="1" fontAlgn="auto" latinLnBrk="0" hangingPunct="1">
              <a:lnSpc>
                <a:spcPct val="100000"/>
              </a:lnSpc>
              <a:spcBef>
                <a:spcPts val="0"/>
              </a:spcBef>
              <a:spcAft>
                <a:spcPts val="0"/>
              </a:spcAft>
              <a:buClr>
                <a:srgbClr val="FFFFFF"/>
              </a:buClr>
              <a:buSzTx/>
              <a:buFont typeface="Courier New" panose="02070309020205020404" pitchFamily="49" charset="0"/>
              <a:buChar char="o"/>
              <a:tabLst/>
              <a:defRPr/>
            </a:pPr>
            <a:endParaRPr kumimoji="0" lang="nl-NL" sz="1400" b="0" i="0" u="none" strike="noStrike" kern="1200" cap="none" spc="0" normalizeH="0" baseline="0" noProof="0" dirty="0">
              <a:ln>
                <a:noFill/>
              </a:ln>
              <a:solidFill>
                <a:srgbClr val="000000"/>
              </a:solidFill>
              <a:effectLst/>
              <a:uLnTx/>
              <a:uFillTx/>
              <a:latin typeface="Verdana"/>
              <a:ea typeface="Verdana"/>
              <a:cs typeface="+mn-cs"/>
            </a:endParaRPr>
          </a:p>
          <a:p>
            <a:pPr marL="0" marR="0" lvl="0" indent="0" algn="just" defTabSz="914400" rtl="0" eaLnBrk="1" fontAlgn="auto" latinLnBrk="0" hangingPunct="1">
              <a:lnSpc>
                <a:spcPct val="100000"/>
              </a:lnSpc>
              <a:spcBef>
                <a:spcPts val="0"/>
              </a:spcBef>
              <a:spcAft>
                <a:spcPts val="0"/>
              </a:spcAft>
              <a:buClr>
                <a:srgbClr val="FFFFFF"/>
              </a:buClr>
              <a:buSzTx/>
              <a:buFontTx/>
              <a:buNone/>
              <a:tabLst/>
              <a:defRPr/>
            </a:pPr>
            <a:endParaRPr kumimoji="0" lang="nl-NL" sz="1400" b="0" i="0" u="none" strike="noStrike" kern="1200" cap="none" spc="0" normalizeH="0" baseline="0" noProof="0" dirty="0">
              <a:ln>
                <a:noFill/>
              </a:ln>
              <a:solidFill>
                <a:srgbClr val="000000"/>
              </a:solidFill>
              <a:effectLst/>
              <a:uLnTx/>
              <a:uFillTx/>
              <a:latin typeface="Verdana"/>
              <a:ea typeface="+mn-ea"/>
              <a:cs typeface="+mn-cs"/>
            </a:endParaRPr>
          </a:p>
          <a:p>
            <a:pPr marL="0" marR="0" lvl="0" indent="0" algn="l" defTabSz="914400" rtl="0" eaLnBrk="1" fontAlgn="auto" latinLnBrk="0" hangingPunct="1">
              <a:lnSpc>
                <a:spcPct val="200000"/>
              </a:lnSpc>
              <a:spcBef>
                <a:spcPts val="0"/>
              </a:spcBef>
              <a:spcAft>
                <a:spcPts val="0"/>
              </a:spcAft>
              <a:buClr>
                <a:srgbClr val="FFFFFF"/>
              </a:buClr>
              <a:buSzTx/>
              <a:buFontTx/>
              <a:buNone/>
              <a:tabLst/>
              <a:defRPr/>
            </a:pPr>
            <a:endParaRPr kumimoji="0" lang="nl-NL" sz="1200" b="0" i="0" u="none" strike="noStrike" kern="1200" cap="none" spc="0" normalizeH="0" baseline="0" noProof="0" dirty="0">
              <a:ln>
                <a:noFill/>
              </a:ln>
              <a:solidFill>
                <a:srgbClr val="000000"/>
              </a:solidFill>
              <a:effectLst/>
              <a:uLnTx/>
              <a:uFillTx/>
              <a:latin typeface="Verdana"/>
              <a:ea typeface="Verdana"/>
              <a:cs typeface="+mn-cs"/>
            </a:endParaRPr>
          </a:p>
          <a:p>
            <a:pPr marL="215900" marR="0" lvl="0" indent="-215900" algn="l" defTabSz="914400" rtl="0" eaLnBrk="1" fontAlgn="auto" latinLnBrk="0" hangingPunct="1">
              <a:lnSpc>
                <a:spcPct val="100000"/>
              </a:lnSpc>
              <a:spcBef>
                <a:spcPts val="0"/>
              </a:spcBef>
              <a:spcAft>
                <a:spcPts val="0"/>
              </a:spcAft>
              <a:buClr>
                <a:srgbClr val="FFFFFF"/>
              </a:buClr>
              <a:buSzTx/>
              <a:buFont typeface="Courier New" panose="02070309020205020404" pitchFamily="49" charset="0"/>
              <a:buChar char="o"/>
              <a:tabLst/>
              <a:defRPr/>
            </a:pPr>
            <a:endParaRPr kumimoji="0" lang="nl-NL" sz="1400" b="0" i="0" u="none" strike="noStrike" kern="1200" cap="none" spc="0" normalizeH="0" baseline="0" noProof="0" dirty="0">
              <a:ln>
                <a:noFill/>
              </a:ln>
              <a:solidFill>
                <a:srgbClr val="000000"/>
              </a:solidFill>
              <a:effectLst/>
              <a:uLnTx/>
              <a:uFillTx/>
              <a:latin typeface="Verdana"/>
              <a:ea typeface="Verdana"/>
              <a:cs typeface="+mn-cs"/>
            </a:endParaRPr>
          </a:p>
          <a:p>
            <a:pPr marL="0" marR="0" lvl="0" indent="0" algn="just" defTabSz="914400" rtl="0" eaLnBrk="1" fontAlgn="auto" latinLnBrk="0" hangingPunct="1">
              <a:lnSpc>
                <a:spcPct val="100000"/>
              </a:lnSpc>
              <a:spcBef>
                <a:spcPts val="0"/>
              </a:spcBef>
              <a:spcAft>
                <a:spcPts val="0"/>
              </a:spcAft>
              <a:buClr>
                <a:srgbClr val="FFFFFF"/>
              </a:buClr>
              <a:buSzTx/>
              <a:buFontTx/>
              <a:buNone/>
              <a:tabLst/>
              <a:defRPr/>
            </a:pPr>
            <a:endParaRPr kumimoji="0" lang="nl-NL" sz="1400" b="0" i="0" u="none" strike="noStrike" kern="1200" cap="none" spc="0" normalizeH="0" baseline="0" noProof="0" dirty="0">
              <a:ln>
                <a:noFill/>
              </a:ln>
              <a:solidFill>
                <a:srgbClr val="000000"/>
              </a:solidFill>
              <a:effectLst/>
              <a:uLnTx/>
              <a:uFillTx/>
              <a:latin typeface="Verdana"/>
              <a:ea typeface="+mn-ea"/>
              <a:cs typeface="+mn-cs"/>
            </a:endParaRPr>
          </a:p>
        </p:txBody>
      </p:sp>
      <p:cxnSp>
        <p:nvCxnSpPr>
          <p:cNvPr id="7" name="Straight Connector 6">
            <a:extLst>
              <a:ext uri="{FF2B5EF4-FFF2-40B4-BE49-F238E27FC236}">
                <a16:creationId xmlns:a16="http://schemas.microsoft.com/office/drawing/2014/main" id="{74876AE6-9B8C-49E0-90C3-0628B6662506}"/>
              </a:ext>
            </a:extLst>
          </p:cNvPr>
          <p:cNvCxnSpPr>
            <a:cxnSpLocks/>
          </p:cNvCxnSpPr>
          <p:nvPr/>
        </p:nvCxnSpPr>
        <p:spPr>
          <a:xfrm>
            <a:off x="758421" y="2081559"/>
            <a:ext cx="9262383" cy="0"/>
          </a:xfrm>
          <a:prstGeom prst="line">
            <a:avLst/>
          </a:prstGeom>
          <a:ln w="635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Slide Number Placeholder 8">
            <a:extLst>
              <a:ext uri="{FF2B5EF4-FFF2-40B4-BE49-F238E27FC236}">
                <a16:creationId xmlns:a16="http://schemas.microsoft.com/office/drawing/2014/main" id="{196B80B1-A4CE-4FC4-B360-8BC06A93EF60}"/>
              </a:ext>
            </a:extLst>
          </p:cNvPr>
          <p:cNvSpPr>
            <a:spLocks noGrp="1"/>
          </p:cNvSpPr>
          <p:nvPr>
            <p:ph type="sldNum"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EC0F82C-4994-47DA-8D9B-99D78D224F6D}" type="slidenum">
              <a:rPr kumimoji="0" lang="en-GB" sz="1000" b="0" i="0" u="none" strike="noStrike" kern="1200" cap="none" spc="0" normalizeH="0" baseline="0" noProof="0" smtClean="0">
                <a:ln>
                  <a:noFill/>
                </a:ln>
                <a:solidFill>
                  <a:srgbClr val="0078D2"/>
                </a:solidFill>
                <a:effectLst/>
                <a:uLnTx/>
                <a:uFillTx/>
                <a:latin typeface="Verdan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GB" sz="1000" b="0" i="0" u="none" strike="noStrike" kern="1200" cap="none" spc="0" normalizeH="0" baseline="0" noProof="0">
              <a:ln>
                <a:noFill/>
              </a:ln>
              <a:solidFill>
                <a:srgbClr val="0078D2"/>
              </a:solidFill>
              <a:effectLst/>
              <a:uLnTx/>
              <a:uFillTx/>
              <a:latin typeface="Verdana"/>
              <a:ea typeface="+mn-ea"/>
              <a:cs typeface="+mn-cs"/>
            </a:endParaRPr>
          </a:p>
        </p:txBody>
      </p:sp>
      <p:sp>
        <p:nvSpPr>
          <p:cNvPr id="15" name="Rectangle 46">
            <a:extLst>
              <a:ext uri="{FF2B5EF4-FFF2-40B4-BE49-F238E27FC236}">
                <a16:creationId xmlns:a16="http://schemas.microsoft.com/office/drawing/2014/main" id="{79AA85B3-DCEC-B245-A04C-49A031E8F2EB}"/>
              </a:ext>
            </a:extLst>
          </p:cNvPr>
          <p:cNvSpPr/>
          <p:nvPr/>
        </p:nvSpPr>
        <p:spPr>
          <a:xfrm>
            <a:off x="3621024" y="-5318"/>
            <a:ext cx="8570976" cy="1468007"/>
          </a:xfrm>
          <a:prstGeom prst="rect">
            <a:avLst/>
          </a:prstGeom>
          <a:solidFill>
            <a:srgbClr val="5B9BD5">
              <a:lumMod val="20000"/>
              <a:lumOff val="80000"/>
            </a:srgbClr>
          </a:solid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800" b="0" i="0" u="none" strike="noStrike" kern="0" cap="none" spc="0" normalizeH="0" baseline="0" noProof="0" dirty="0">
                <a:ln>
                  <a:noFill/>
                </a:ln>
                <a:solidFill>
                  <a:srgbClr val="FFFFFF"/>
                </a:solidFill>
                <a:effectLst/>
                <a:uLnTx/>
                <a:uFillTx/>
                <a:latin typeface="Calibri" panose="020F0502020204030204"/>
                <a:ea typeface="+mn-ea"/>
                <a:cs typeface="+mn-cs"/>
              </a:rPr>
              <a:t>                 </a:t>
            </a:r>
          </a:p>
        </p:txBody>
      </p:sp>
      <p:sp>
        <p:nvSpPr>
          <p:cNvPr id="16" name="Rectangle 3">
            <a:extLst>
              <a:ext uri="{FF2B5EF4-FFF2-40B4-BE49-F238E27FC236}">
                <a16:creationId xmlns:a16="http://schemas.microsoft.com/office/drawing/2014/main" id="{24E5A9CF-B702-FA45-9D83-BB9ED4A50CAF}"/>
              </a:ext>
            </a:extLst>
          </p:cNvPr>
          <p:cNvSpPr/>
          <p:nvPr/>
        </p:nvSpPr>
        <p:spPr>
          <a:xfrm>
            <a:off x="-18617" y="0"/>
            <a:ext cx="5408230" cy="1456193"/>
          </a:xfrm>
          <a:prstGeom prst="rect">
            <a:avLst/>
          </a:prstGeom>
          <a:solidFill>
            <a:srgbClr val="ED7D31"/>
          </a:solidFill>
          <a:ln w="12700" cap="flat" cmpd="sng" algn="ctr">
            <a:noFill/>
            <a:prstDash val="solid"/>
            <a:miter lim="800000"/>
          </a:ln>
          <a:effectLst/>
        </p:spPr>
        <p:txBody>
          <a:bodyPr rtlCol="0" anchor="ctr"/>
          <a:lstStyle/>
          <a:p>
            <a:pPr>
              <a:defRPr/>
            </a:pPr>
            <a:r>
              <a:rPr lang="nl-NL" sz="3200" b="1" dirty="0" smtClean="0">
                <a:solidFill>
                  <a:schemeClr val="bg1"/>
                </a:solidFill>
                <a:latin typeface="Calibri" panose="020F0502020204030204" pitchFamily="34" charset="0"/>
                <a:ea typeface="Chronicle Display Black" charset="0"/>
                <a:cs typeface="Calibri" panose="020F0502020204030204" pitchFamily="34" charset="0"/>
              </a:rPr>
              <a:t>  Ambitie </a:t>
            </a:r>
            <a:r>
              <a:rPr lang="nl-NL" sz="3200" b="1" dirty="0">
                <a:solidFill>
                  <a:schemeClr val="bg1"/>
                </a:solidFill>
                <a:latin typeface="Calibri" panose="020F0502020204030204" pitchFamily="34" charset="0"/>
                <a:ea typeface="Chronicle Display Black" charset="0"/>
                <a:cs typeface="Calibri" panose="020F0502020204030204" pitchFamily="34" charset="0"/>
              </a:rPr>
              <a:t>UWV</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17" name="Rectangle 2">
            <a:extLst>
              <a:ext uri="{FF2B5EF4-FFF2-40B4-BE49-F238E27FC236}">
                <a16:creationId xmlns:a16="http://schemas.microsoft.com/office/drawing/2014/main" id="{96290245-401E-B34B-BBBC-4861B24BF4DC}"/>
              </a:ext>
            </a:extLst>
          </p:cNvPr>
          <p:cNvSpPr/>
          <p:nvPr/>
        </p:nvSpPr>
        <p:spPr>
          <a:xfrm>
            <a:off x="5389613" y="-15843"/>
            <a:ext cx="2474975" cy="1472036"/>
          </a:xfrm>
          <a:prstGeom prst="rect">
            <a:avLst/>
          </a:prstGeom>
          <a:solidFill>
            <a:srgbClr val="FFAE1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60288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CF0FF"/>
        </a:solidFill>
        <a:effectLst/>
      </p:bgPr>
    </p:bg>
    <p:spTree>
      <p:nvGrpSpPr>
        <p:cNvPr id="1" name=""/>
        <p:cNvGrpSpPr/>
        <p:nvPr/>
      </p:nvGrpSpPr>
      <p:grpSpPr>
        <a:xfrm>
          <a:off x="0" y="0"/>
          <a:ext cx="0" cy="0"/>
          <a:chOff x="0" y="0"/>
          <a:chExt cx="0" cy="0"/>
        </a:xfrm>
      </p:grpSpPr>
      <p:sp>
        <p:nvSpPr>
          <p:cNvPr id="4" name="Tijdelijke aanduiding voor inhoud 3"/>
          <p:cNvSpPr>
            <a:spLocks noGrp="1"/>
          </p:cNvSpPr>
          <p:nvPr>
            <p:ph sz="quarter" idx="14"/>
          </p:nvPr>
        </p:nvSpPr>
        <p:spPr>
          <a:xfrm>
            <a:off x="2180189" y="2284414"/>
            <a:ext cx="6418847" cy="4573586"/>
          </a:xfrm>
        </p:spPr>
        <p:txBody>
          <a:bodyPr/>
          <a:lstStyle/>
          <a:p>
            <a:r>
              <a:rPr lang="nl-NL" dirty="0"/>
              <a:t>Wij zetten </a:t>
            </a:r>
            <a:r>
              <a:rPr lang="nl-NL" b="1" dirty="0"/>
              <a:t>mensen centraal.</a:t>
            </a:r>
            <a:endParaRPr lang="nl-NL" dirty="0"/>
          </a:p>
          <a:p>
            <a:r>
              <a:rPr lang="nl-NL" dirty="0"/>
              <a:t>Wij gebruiken </a:t>
            </a:r>
            <a:r>
              <a:rPr lang="nl-NL" b="1" dirty="0"/>
              <a:t>klantkennis</a:t>
            </a:r>
            <a:r>
              <a:rPr lang="nl-NL" dirty="0"/>
              <a:t>.</a:t>
            </a:r>
          </a:p>
          <a:p>
            <a:r>
              <a:rPr lang="nl-NL" dirty="0"/>
              <a:t>Wij werken </a:t>
            </a:r>
            <a:r>
              <a:rPr lang="nl-NL" b="1" dirty="0"/>
              <a:t>samen.</a:t>
            </a:r>
            <a:endParaRPr lang="nl-NL" dirty="0"/>
          </a:p>
          <a:p>
            <a:r>
              <a:rPr lang="nl-NL" dirty="0"/>
              <a:t>Wij zijn </a:t>
            </a:r>
            <a:r>
              <a:rPr lang="nl-NL" b="1" dirty="0"/>
              <a:t>consistent </a:t>
            </a:r>
            <a:r>
              <a:rPr lang="nl-NL" dirty="0" smtClean="0"/>
              <a:t>en </a:t>
            </a:r>
            <a:r>
              <a:rPr lang="nl-NL" b="1" dirty="0" smtClean="0"/>
              <a:t>transparant</a:t>
            </a:r>
            <a:r>
              <a:rPr lang="nl-NL" b="1" dirty="0"/>
              <a:t>.</a:t>
            </a:r>
            <a:endParaRPr lang="nl-NL" dirty="0"/>
          </a:p>
        </p:txBody>
      </p:sp>
      <p:pic>
        <p:nvPicPr>
          <p:cNvPr id="6" name="Picture 53" descr="stockillustraties, clipart, cartoons en iconen met mensen met smartphones - icon person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995488"/>
            <a:ext cx="3096432" cy="6793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3" descr="stockillustraties, clipart, cartoons en iconen met mensen met smartphones - icon persona"/>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40" b="95423" l="9967" r="92974">
                        <a14:foregroundMark x1="20098" y1="59954" x2="20098" y2="59954"/>
                        <a14:foregroundMark x1="22386" y1="64531" x2="22386" y2="64531"/>
                        <a14:foregroundMark x1="20915" y1="73455" x2="20915" y2="73455"/>
                        <a14:foregroundMark x1="22876" y1="76888" x2="22876" y2="76888"/>
                        <a14:foregroundMark x1="20261" y1="30664" x2="20261" y2="30664"/>
                        <a14:foregroundMark x1="30229" y1="25858" x2="30229" y2="25858"/>
                        <a14:foregroundMark x1="49510" y1="15789" x2="49510" y2="15789"/>
                        <a14:foregroundMark x1="70425" y1="24485" x2="70425" y2="24485"/>
                        <a14:foregroundMark x1="84150" y1="63387" x2="84150" y2="63387"/>
                        <a14:foregroundMark x1="84150" y1="78032" x2="84150" y2="78032"/>
                      </a14:backgroundRemoval>
                    </a14:imgEffect>
                  </a14:imgLayer>
                </a14:imgProps>
              </a:ext>
              <a:ext uri="{28A0092B-C50C-407E-A947-70E740481C1C}">
                <a14:useLocalDpi xmlns:a14="http://schemas.microsoft.com/office/drawing/2010/main" val="0"/>
              </a:ext>
            </a:extLst>
          </a:blip>
          <a:srcRect b="45395"/>
          <a:stretch/>
        </p:blipFill>
        <p:spPr bwMode="auto">
          <a:xfrm>
            <a:off x="368947" y="3784002"/>
            <a:ext cx="5766391" cy="274055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3" descr="stockillustraties, clipart, cartoons en iconen met mensen met smartphones - icon persona"/>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40" b="95423" l="9967" r="92974">
                        <a14:foregroundMark x1="20098" y1="59954" x2="20098" y2="59954"/>
                        <a14:foregroundMark x1="22386" y1="64531" x2="22386" y2="64531"/>
                        <a14:foregroundMark x1="20915" y1="73455" x2="20915" y2="73455"/>
                        <a14:foregroundMark x1="22876" y1="76888" x2="22876" y2="76888"/>
                        <a14:foregroundMark x1="20261" y1="30664" x2="20261" y2="30664"/>
                        <a14:foregroundMark x1="30229" y1="25858" x2="30229" y2="25858"/>
                        <a14:foregroundMark x1="49510" y1="15789" x2="49510" y2="15789"/>
                        <a14:foregroundMark x1="70425" y1="24485" x2="70425" y2="24485"/>
                        <a14:foregroundMark x1="84150" y1="63387" x2="84150" y2="63387"/>
                        <a14:foregroundMark x1="84150" y1="78032" x2="84150" y2="78032"/>
                      </a14:backgroundRemoval>
                    </a14:imgEffect>
                  </a14:imgLayer>
                </a14:imgProps>
              </a:ext>
              <a:ext uri="{28A0092B-C50C-407E-A947-70E740481C1C}">
                <a14:useLocalDpi xmlns:a14="http://schemas.microsoft.com/office/drawing/2010/main" val="0"/>
              </a:ext>
            </a:extLst>
          </a:blip>
          <a:srcRect l="-2386" t="48987" r="2386" b="-1219"/>
          <a:stretch/>
        </p:blipFill>
        <p:spPr bwMode="auto">
          <a:xfrm>
            <a:off x="5389612" y="4071469"/>
            <a:ext cx="5396025" cy="2453086"/>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46">
            <a:extLst>
              <a:ext uri="{FF2B5EF4-FFF2-40B4-BE49-F238E27FC236}">
                <a16:creationId xmlns:a16="http://schemas.microsoft.com/office/drawing/2014/main" id="{79AA85B3-DCEC-B245-A04C-49A031E8F2EB}"/>
              </a:ext>
            </a:extLst>
          </p:cNvPr>
          <p:cNvSpPr/>
          <p:nvPr/>
        </p:nvSpPr>
        <p:spPr>
          <a:xfrm>
            <a:off x="3621024" y="-5318"/>
            <a:ext cx="8570976" cy="1468007"/>
          </a:xfrm>
          <a:prstGeom prst="rect">
            <a:avLst/>
          </a:prstGeom>
          <a:solidFill>
            <a:srgbClr val="5B9BD5">
              <a:lumMod val="20000"/>
              <a:lumOff val="80000"/>
            </a:srgbClr>
          </a:solid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800" b="0" i="0" u="none" strike="noStrike" kern="0" cap="none" spc="0" normalizeH="0" baseline="0" noProof="0" dirty="0">
                <a:ln>
                  <a:noFill/>
                </a:ln>
                <a:solidFill>
                  <a:srgbClr val="FFFFFF"/>
                </a:solidFill>
                <a:effectLst/>
                <a:uLnTx/>
                <a:uFillTx/>
                <a:latin typeface="Calibri" panose="020F0502020204030204"/>
                <a:ea typeface="+mn-ea"/>
                <a:cs typeface="+mn-cs"/>
              </a:rPr>
              <a:t>                 </a:t>
            </a:r>
          </a:p>
        </p:txBody>
      </p:sp>
      <p:sp>
        <p:nvSpPr>
          <p:cNvPr id="14" name="Rectangle 3">
            <a:extLst>
              <a:ext uri="{FF2B5EF4-FFF2-40B4-BE49-F238E27FC236}">
                <a16:creationId xmlns:a16="http://schemas.microsoft.com/office/drawing/2014/main" id="{24E5A9CF-B702-FA45-9D83-BB9ED4A50CAF}"/>
              </a:ext>
            </a:extLst>
          </p:cNvPr>
          <p:cNvSpPr/>
          <p:nvPr/>
        </p:nvSpPr>
        <p:spPr>
          <a:xfrm>
            <a:off x="-18617" y="0"/>
            <a:ext cx="5408230" cy="1456193"/>
          </a:xfrm>
          <a:prstGeom prst="rect">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3200" b="1" i="0" u="none" strike="noStrike" kern="0" cap="none" spc="0" normalizeH="0" baseline="0" noProof="0" dirty="0" smtClean="0">
                <a:ln>
                  <a:noFill/>
                </a:ln>
                <a:solidFill>
                  <a:srgbClr val="FFFFFF"/>
                </a:solidFill>
                <a:effectLst/>
                <a:uLnTx/>
                <a:uFillTx/>
                <a:latin typeface="Calibri" panose="020F0502020204030204"/>
                <a:ea typeface="+mn-ea"/>
                <a:cs typeface="+mn-cs"/>
              </a:rPr>
              <a:t>Dienstverleningswaarden UWV</a:t>
            </a:r>
            <a:endParaRPr kumimoji="0" lang="nl-NL"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15" name="Rectangle 2">
            <a:extLst>
              <a:ext uri="{FF2B5EF4-FFF2-40B4-BE49-F238E27FC236}">
                <a16:creationId xmlns:a16="http://schemas.microsoft.com/office/drawing/2014/main" id="{96290245-401E-B34B-BBBC-4861B24BF4DC}"/>
              </a:ext>
            </a:extLst>
          </p:cNvPr>
          <p:cNvSpPr/>
          <p:nvPr/>
        </p:nvSpPr>
        <p:spPr>
          <a:xfrm>
            <a:off x="5389613" y="-15843"/>
            <a:ext cx="2474975" cy="1478532"/>
          </a:xfrm>
          <a:prstGeom prst="rect">
            <a:avLst/>
          </a:prstGeom>
          <a:solidFill>
            <a:srgbClr val="FFAE1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pic>
        <p:nvPicPr>
          <p:cNvPr id="16" name="Picture 6">
            <a:extLst>
              <a:ext uri="{FF2B5EF4-FFF2-40B4-BE49-F238E27FC236}">
                <a16:creationId xmlns:a16="http://schemas.microsoft.com/office/drawing/2014/main" id="{7647DB67-EFF2-8747-BA20-1C04F080140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135338" y="154368"/>
            <a:ext cx="1081266" cy="1081266"/>
          </a:xfrm>
          <a:prstGeom prst="rect">
            <a:avLst/>
          </a:prstGeom>
        </p:spPr>
      </p:pic>
      <p:pic>
        <p:nvPicPr>
          <p:cNvPr id="10" name="Picture 50" descr="Team, Young, Professionals, Startup, People, Busines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16604" y="2016927"/>
            <a:ext cx="1213616" cy="1093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6905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FE6BDCEB-7010-A54B-824E-C73D9DF76966}"/>
              </a:ext>
            </a:extLst>
          </p:cNvPr>
          <p:cNvSpPr/>
          <p:nvPr/>
        </p:nvSpPr>
        <p:spPr>
          <a:xfrm>
            <a:off x="0" y="1439305"/>
            <a:ext cx="12210617" cy="5434959"/>
          </a:xfrm>
          <a:prstGeom prst="rect">
            <a:avLst/>
          </a:prstGeom>
          <a:solidFill>
            <a:srgbClr val="5B9BD5">
              <a:lumMod val="40000"/>
              <a:lumOff val="60000"/>
            </a:srgbClr>
          </a:solidFill>
          <a:ln w="12700" cap="flat" cmpd="sng" algn="ctr">
            <a:noFill/>
            <a:prstDash val="solid"/>
            <a:miter lim="800000"/>
          </a:ln>
          <a:effectLst>
            <a:softEdge rad="0"/>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800" b="0" i="0" u="none" strike="noStrike" kern="0" cap="none" spc="0" normalizeH="0" baseline="0" noProof="0" smtClean="0">
                <a:ln>
                  <a:noFill/>
                </a:ln>
                <a:solidFill>
                  <a:srgbClr val="FFFFFF"/>
                </a:solidFill>
                <a:effectLst/>
                <a:uLnTx/>
                <a:uFillTx/>
                <a:latin typeface="Calibri" panose="020F0502020204030204"/>
                <a:ea typeface="+mn-ea"/>
                <a:cs typeface="+mn-cs"/>
              </a:rPr>
              <a:t>                 </a:t>
            </a:r>
            <a:endParaRPr kumimoji="0" lang="nl-NL" sz="18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30" name="Rectangle 46">
            <a:extLst>
              <a:ext uri="{FF2B5EF4-FFF2-40B4-BE49-F238E27FC236}">
                <a16:creationId xmlns:a16="http://schemas.microsoft.com/office/drawing/2014/main" id="{79AA85B3-DCEC-B245-A04C-49A031E8F2EB}"/>
              </a:ext>
            </a:extLst>
          </p:cNvPr>
          <p:cNvSpPr/>
          <p:nvPr/>
        </p:nvSpPr>
        <p:spPr>
          <a:xfrm>
            <a:off x="3621024" y="-5318"/>
            <a:ext cx="8570976" cy="1468007"/>
          </a:xfrm>
          <a:prstGeom prst="rect">
            <a:avLst/>
          </a:prstGeom>
          <a:solidFill>
            <a:srgbClr val="5B9BD5">
              <a:lumMod val="20000"/>
              <a:lumOff val="80000"/>
            </a:srgbClr>
          </a:solid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800" b="0" i="0" u="none" strike="noStrike" kern="0" cap="none" spc="0" normalizeH="0" baseline="0" noProof="0" dirty="0">
                <a:ln>
                  <a:noFill/>
                </a:ln>
                <a:solidFill>
                  <a:srgbClr val="FFFFFF"/>
                </a:solidFill>
                <a:effectLst/>
                <a:uLnTx/>
                <a:uFillTx/>
                <a:latin typeface="Calibri" panose="020F0502020204030204"/>
                <a:ea typeface="+mn-ea"/>
                <a:cs typeface="+mn-cs"/>
              </a:rPr>
              <a:t>                 </a:t>
            </a:r>
          </a:p>
        </p:txBody>
      </p:sp>
      <p:sp>
        <p:nvSpPr>
          <p:cNvPr id="31" name="Rectangle 3">
            <a:extLst>
              <a:ext uri="{FF2B5EF4-FFF2-40B4-BE49-F238E27FC236}">
                <a16:creationId xmlns:a16="http://schemas.microsoft.com/office/drawing/2014/main" id="{24E5A9CF-B702-FA45-9D83-BB9ED4A50CAF}"/>
              </a:ext>
            </a:extLst>
          </p:cNvPr>
          <p:cNvSpPr/>
          <p:nvPr/>
        </p:nvSpPr>
        <p:spPr>
          <a:xfrm>
            <a:off x="-18617" y="0"/>
            <a:ext cx="5408230" cy="1456193"/>
          </a:xfrm>
          <a:prstGeom prst="rect">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33" name="Rectangle 2">
            <a:extLst>
              <a:ext uri="{FF2B5EF4-FFF2-40B4-BE49-F238E27FC236}">
                <a16:creationId xmlns:a16="http://schemas.microsoft.com/office/drawing/2014/main" id="{96290245-401E-B34B-BBBC-4861B24BF4DC}"/>
              </a:ext>
            </a:extLst>
          </p:cNvPr>
          <p:cNvSpPr/>
          <p:nvPr/>
        </p:nvSpPr>
        <p:spPr>
          <a:xfrm>
            <a:off x="5389613" y="-15843"/>
            <a:ext cx="2474975" cy="1472036"/>
          </a:xfrm>
          <a:prstGeom prst="rect">
            <a:avLst/>
          </a:prstGeom>
          <a:solidFill>
            <a:srgbClr val="FFAE1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graphicFrame>
        <p:nvGraphicFramePr>
          <p:cNvPr id="16" name="Object 15" hidden="1">
            <a:extLst>
              <a:ext uri="{FF2B5EF4-FFF2-40B4-BE49-F238E27FC236}">
                <a16:creationId xmlns:a16="http://schemas.microsoft.com/office/drawing/2014/main" id="{F4AF6448-60EC-4384-9216-F73DF245DF39}"/>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79" name="think-cell Slide" r:id="rId4" imgW="592" imgH="591" progId="TCLayout.ActiveDocument.1">
                  <p:embed/>
                </p:oleObj>
              </mc:Choice>
              <mc:Fallback>
                <p:oleObj name="think-cell Slide" r:id="rId4" imgW="592" imgH="591" progId="TCLayout.ActiveDocument.1">
                  <p:embed/>
                  <p:pic>
                    <p:nvPicPr>
                      <p:cNvPr id="16" name="Object 15" hidden="1">
                        <a:extLst>
                          <a:ext uri="{FF2B5EF4-FFF2-40B4-BE49-F238E27FC236}">
                            <a16:creationId xmlns:a16="http://schemas.microsoft.com/office/drawing/2014/main" id="{F4AF6448-60EC-4384-9216-F73DF245DF3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2" name="Title 3">
            <a:extLst>
              <a:ext uri="{FF2B5EF4-FFF2-40B4-BE49-F238E27FC236}">
                <a16:creationId xmlns:a16="http://schemas.microsoft.com/office/drawing/2014/main" id="{A469FBD9-53D4-6547-AAA7-467F81983B40}"/>
              </a:ext>
            </a:extLst>
          </p:cNvPr>
          <p:cNvSpPr txBox="1">
            <a:spLocks/>
          </p:cNvSpPr>
          <p:nvPr/>
        </p:nvSpPr>
        <p:spPr>
          <a:xfrm>
            <a:off x="310556" y="292234"/>
            <a:ext cx="5130759" cy="454405"/>
          </a:xfrm>
          <a:prstGeom prst="rect">
            <a:avLst/>
          </a:prstGeom>
        </p:spPr>
        <p:txBody>
          <a:bodyPr vert="horz"/>
          <a:lstStyle>
            <a:lvl1pPr algn="l" defTabSz="914400" rtl="0" eaLnBrk="1" latinLnBrk="0" hangingPunct="1">
              <a:lnSpc>
                <a:spcPct val="100000"/>
              </a:lnSpc>
              <a:spcBef>
                <a:spcPct val="0"/>
              </a:spcBef>
              <a:buNone/>
              <a:defRPr sz="2400" b="1" kern="120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nl-NL" sz="2400" i="0" u="none" strike="noStrike" kern="1200" cap="none" spc="0" normalizeH="0" baseline="0" noProof="0" dirty="0" smtClean="0">
                <a:ln>
                  <a:noFill/>
                </a:ln>
                <a:solidFill>
                  <a:schemeClr val="bg1"/>
                </a:solidFill>
                <a:effectLst/>
                <a:uLnTx/>
                <a:uFillTx/>
                <a:latin typeface="Verdana"/>
              </a:rPr>
              <a:t>De</a:t>
            </a:r>
            <a:r>
              <a:rPr kumimoji="0" lang="nl-NL" sz="2400" i="0" u="none" strike="noStrike" kern="1200" cap="none" spc="0" normalizeH="0" noProof="0" dirty="0" smtClean="0">
                <a:ln>
                  <a:noFill/>
                </a:ln>
                <a:solidFill>
                  <a:schemeClr val="bg1"/>
                </a:solidFill>
                <a:effectLst/>
                <a:uLnTx/>
                <a:uFillTx/>
                <a:latin typeface="Verdana"/>
              </a:rPr>
              <a:t> </a:t>
            </a:r>
            <a:r>
              <a:rPr kumimoji="0" lang="nl-NL" sz="3200" i="0" u="none" strike="noStrike" kern="1200" cap="none" spc="0" normalizeH="0" baseline="0" noProof="0" dirty="0" smtClean="0">
                <a:ln>
                  <a:noFill/>
                </a:ln>
                <a:solidFill>
                  <a:schemeClr val="bg1"/>
                </a:solidFill>
                <a:effectLst/>
                <a:uLnTx/>
                <a:uFillTx/>
                <a:latin typeface="Calibri" panose="020F0502020204030204" pitchFamily="34" charset="0"/>
                <a:cs typeface="Calibri" panose="020F0502020204030204" pitchFamily="34" charset="0"/>
              </a:rPr>
              <a:t>UWV-ontwerpprincipes</a:t>
            </a:r>
            <a:endParaRPr kumimoji="0" lang="nl-NL" sz="3200" i="0"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endParaRPr>
          </a:p>
        </p:txBody>
      </p:sp>
      <p:sp>
        <p:nvSpPr>
          <p:cNvPr id="18" name="Slide Number Placeholder 8">
            <a:extLst>
              <a:ext uri="{FF2B5EF4-FFF2-40B4-BE49-F238E27FC236}">
                <a16:creationId xmlns:a16="http://schemas.microsoft.com/office/drawing/2014/main" id="{E256D70D-C9D2-4D97-AE39-E1669676185B}"/>
              </a:ext>
            </a:extLst>
          </p:cNvPr>
          <p:cNvSpPr txBox="1">
            <a:spLocks/>
          </p:cNvSpPr>
          <p:nvPr/>
        </p:nvSpPr>
        <p:spPr>
          <a:xfrm>
            <a:off x="454952" y="6435456"/>
            <a:ext cx="528251" cy="57743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EEC0F82C-4994-47DA-8D9B-99D78D224F6D}" type="slidenum">
              <a:rPr kumimoji="0" lang="en-GB" sz="1000" b="0" i="0" u="none" strike="noStrike" kern="1200" cap="none" spc="0" normalizeH="0" baseline="0" noProof="0" smtClean="0">
                <a:ln>
                  <a:noFill/>
                </a:ln>
                <a:solidFill>
                  <a:srgbClr val="000000"/>
                </a:solidFill>
                <a:effectLst/>
                <a:uLnTx/>
                <a:uFillTx/>
                <a:latin typeface="Verdan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GB" sz="1000" b="0" i="0" u="none" strike="noStrike" kern="1200" cap="none" spc="0" normalizeH="0" baseline="0" noProof="0" dirty="0">
              <a:ln>
                <a:noFill/>
              </a:ln>
              <a:solidFill>
                <a:srgbClr val="000000"/>
              </a:solidFill>
              <a:effectLst/>
              <a:uLnTx/>
              <a:uFillTx/>
              <a:latin typeface="Verdana"/>
              <a:ea typeface="+mn-ea"/>
              <a:cs typeface="+mn-cs"/>
            </a:endParaRPr>
          </a:p>
        </p:txBody>
      </p:sp>
      <p:pic>
        <p:nvPicPr>
          <p:cNvPr id="12" name="Picture 11">
            <a:extLst>
              <a:ext uri="{FF2B5EF4-FFF2-40B4-BE49-F238E27FC236}">
                <a16:creationId xmlns:a16="http://schemas.microsoft.com/office/drawing/2014/main" id="{880A0FFA-DA92-4B96-B6F3-52CF88FAAB42}"/>
              </a:ext>
            </a:extLst>
          </p:cNvPr>
          <p:cNvPicPr>
            <a:picLocks noChangeAspect="1"/>
          </p:cNvPicPr>
          <p:nvPr/>
        </p:nvPicPr>
        <p:blipFill>
          <a:blip r:embed="rId6"/>
          <a:stretch>
            <a:fillRect/>
          </a:stretch>
        </p:blipFill>
        <p:spPr>
          <a:xfrm>
            <a:off x="6157495" y="4985256"/>
            <a:ext cx="5850470" cy="1132979"/>
          </a:xfrm>
          <a:prstGeom prst="rect">
            <a:avLst/>
          </a:prstGeom>
        </p:spPr>
      </p:pic>
      <p:pic>
        <p:nvPicPr>
          <p:cNvPr id="15" name="Picture 14">
            <a:extLst>
              <a:ext uri="{FF2B5EF4-FFF2-40B4-BE49-F238E27FC236}">
                <a16:creationId xmlns:a16="http://schemas.microsoft.com/office/drawing/2014/main" id="{F95CC9EB-0395-4B0E-AB51-5D3CF4A36B3B}"/>
              </a:ext>
            </a:extLst>
          </p:cNvPr>
          <p:cNvPicPr>
            <a:picLocks noChangeAspect="1"/>
          </p:cNvPicPr>
          <p:nvPr/>
        </p:nvPicPr>
        <p:blipFill>
          <a:blip r:embed="rId7"/>
          <a:stretch>
            <a:fillRect/>
          </a:stretch>
        </p:blipFill>
        <p:spPr>
          <a:xfrm>
            <a:off x="6157495" y="3505260"/>
            <a:ext cx="5850469" cy="1056896"/>
          </a:xfrm>
          <a:prstGeom prst="rect">
            <a:avLst/>
          </a:prstGeom>
        </p:spPr>
      </p:pic>
      <p:pic>
        <p:nvPicPr>
          <p:cNvPr id="10" name="Picture 9">
            <a:extLst>
              <a:ext uri="{FF2B5EF4-FFF2-40B4-BE49-F238E27FC236}">
                <a16:creationId xmlns:a16="http://schemas.microsoft.com/office/drawing/2014/main" id="{74464BBE-3AC3-492A-A0B2-3FDF5D9B5FAD}"/>
              </a:ext>
            </a:extLst>
          </p:cNvPr>
          <p:cNvPicPr>
            <a:picLocks noChangeAspect="1"/>
          </p:cNvPicPr>
          <p:nvPr/>
        </p:nvPicPr>
        <p:blipFill>
          <a:blip r:embed="rId8"/>
          <a:stretch>
            <a:fillRect/>
          </a:stretch>
        </p:blipFill>
        <p:spPr>
          <a:xfrm>
            <a:off x="6138523" y="2029953"/>
            <a:ext cx="5850471" cy="1052208"/>
          </a:xfrm>
          <a:prstGeom prst="rect">
            <a:avLst/>
          </a:prstGeom>
        </p:spPr>
      </p:pic>
      <p:pic>
        <p:nvPicPr>
          <p:cNvPr id="8" name="Picture 7">
            <a:extLst>
              <a:ext uri="{FF2B5EF4-FFF2-40B4-BE49-F238E27FC236}">
                <a16:creationId xmlns:a16="http://schemas.microsoft.com/office/drawing/2014/main" id="{DBF84D21-7563-42EC-9EDA-244CC240AEC0}"/>
              </a:ext>
            </a:extLst>
          </p:cNvPr>
          <p:cNvPicPr>
            <a:picLocks noChangeAspect="1"/>
          </p:cNvPicPr>
          <p:nvPr/>
        </p:nvPicPr>
        <p:blipFill>
          <a:blip r:embed="rId9"/>
          <a:stretch>
            <a:fillRect/>
          </a:stretch>
        </p:blipFill>
        <p:spPr>
          <a:xfrm>
            <a:off x="226352" y="5073656"/>
            <a:ext cx="5728492" cy="1044579"/>
          </a:xfrm>
          <a:prstGeom prst="rect">
            <a:avLst/>
          </a:prstGeom>
        </p:spPr>
      </p:pic>
      <p:pic>
        <p:nvPicPr>
          <p:cNvPr id="6" name="Picture 5">
            <a:extLst>
              <a:ext uri="{FF2B5EF4-FFF2-40B4-BE49-F238E27FC236}">
                <a16:creationId xmlns:a16="http://schemas.microsoft.com/office/drawing/2014/main" id="{1E6F3E67-CAF2-4D7D-8125-8335452705F0}"/>
              </a:ext>
            </a:extLst>
          </p:cNvPr>
          <p:cNvPicPr>
            <a:picLocks noChangeAspect="1"/>
          </p:cNvPicPr>
          <p:nvPr/>
        </p:nvPicPr>
        <p:blipFill>
          <a:blip r:embed="rId10"/>
          <a:stretch>
            <a:fillRect/>
          </a:stretch>
        </p:blipFill>
        <p:spPr>
          <a:xfrm>
            <a:off x="188409" y="3534558"/>
            <a:ext cx="5728492" cy="1031129"/>
          </a:xfrm>
          <a:prstGeom prst="rect">
            <a:avLst/>
          </a:prstGeom>
        </p:spPr>
      </p:pic>
      <p:pic>
        <p:nvPicPr>
          <p:cNvPr id="4" name="Picture 3">
            <a:extLst>
              <a:ext uri="{FF2B5EF4-FFF2-40B4-BE49-F238E27FC236}">
                <a16:creationId xmlns:a16="http://schemas.microsoft.com/office/drawing/2014/main" id="{F9CD0754-C8F5-4474-A8B8-5F3D6039D875}"/>
              </a:ext>
            </a:extLst>
          </p:cNvPr>
          <p:cNvPicPr>
            <a:picLocks noChangeAspect="1"/>
          </p:cNvPicPr>
          <p:nvPr/>
        </p:nvPicPr>
        <p:blipFill>
          <a:blip r:embed="rId11"/>
          <a:stretch>
            <a:fillRect/>
          </a:stretch>
        </p:blipFill>
        <p:spPr>
          <a:xfrm>
            <a:off x="188408" y="2038106"/>
            <a:ext cx="5728493" cy="1035903"/>
          </a:xfrm>
          <a:prstGeom prst="rect">
            <a:avLst/>
          </a:prstGeom>
        </p:spPr>
      </p:pic>
      <p:pic>
        <p:nvPicPr>
          <p:cNvPr id="2" name="Afbeelding 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946922" y="11431"/>
            <a:ext cx="1360357" cy="1360357"/>
          </a:xfrm>
          <a:prstGeom prst="rect">
            <a:avLst/>
          </a:prstGeom>
        </p:spPr>
      </p:pic>
    </p:spTree>
    <p:extLst>
      <p:ext uri="{BB962C8B-B14F-4D97-AF65-F5344CB8AC3E}">
        <p14:creationId xmlns:p14="http://schemas.microsoft.com/office/powerpoint/2010/main" val="22443906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9AB7963-9274-6F4F-8755-549176F90D2B}"/>
              </a:ext>
            </a:extLst>
          </p:cNvPr>
          <p:cNvGraphicFramePr>
            <a:graphicFrameLocks noChangeAspect="1"/>
          </p:cNvGraphicFramePr>
          <p:nvPr>
            <p:custDataLst>
              <p:tags r:id="rId2"/>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0252"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89AB7963-9274-6F4F-8755-549176F90D2B}"/>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pic>
        <p:nvPicPr>
          <p:cNvPr id="6" name="Picture 5" descr="Chart, diagram&#10;&#10;Description automatically generated">
            <a:extLst>
              <a:ext uri="{FF2B5EF4-FFF2-40B4-BE49-F238E27FC236}">
                <a16:creationId xmlns:a16="http://schemas.microsoft.com/office/drawing/2014/main" id="{ABB11059-F83C-4792-BDD3-F92580250790}"/>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799240" y="918060"/>
            <a:ext cx="9411430" cy="5392983"/>
          </a:xfrm>
          <a:prstGeom prst="rect">
            <a:avLst/>
          </a:prstGeom>
        </p:spPr>
      </p:pic>
      <p:sp>
        <p:nvSpPr>
          <p:cNvPr id="16" name="Isosceles Triangle 15">
            <a:extLst>
              <a:ext uri="{FF2B5EF4-FFF2-40B4-BE49-F238E27FC236}">
                <a16:creationId xmlns:a16="http://schemas.microsoft.com/office/drawing/2014/main" id="{EDC1C0BD-E715-4D9F-8290-28FF0BCD8555}"/>
              </a:ext>
            </a:extLst>
          </p:cNvPr>
          <p:cNvSpPr/>
          <p:nvPr/>
        </p:nvSpPr>
        <p:spPr>
          <a:xfrm rot="10800000">
            <a:off x="200955" y="1933283"/>
            <a:ext cx="3710678" cy="3198862"/>
          </a:xfrm>
          <a:prstGeom prst="triangle">
            <a:avLst/>
          </a:prstGeom>
          <a:solidFill>
            <a:srgbClr val="29AB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Isosceles Triangle 13">
            <a:extLst>
              <a:ext uri="{FF2B5EF4-FFF2-40B4-BE49-F238E27FC236}">
                <a16:creationId xmlns:a16="http://schemas.microsoft.com/office/drawing/2014/main" id="{0B1CFFDA-D760-4D60-9DD1-EF6FE465B226}"/>
              </a:ext>
            </a:extLst>
          </p:cNvPr>
          <p:cNvSpPr/>
          <p:nvPr/>
        </p:nvSpPr>
        <p:spPr>
          <a:xfrm rot="10800000">
            <a:off x="663507" y="2730787"/>
            <a:ext cx="2785574" cy="2401358"/>
          </a:xfrm>
          <a:prstGeom prst="triangle">
            <a:avLst/>
          </a:prstGeom>
          <a:solidFill>
            <a:srgbClr val="1171BC"/>
          </a:solidFill>
          <a:ln w="28575">
            <a:solidFill>
              <a:srgbClr val="F9FC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itle 2">
            <a:extLst>
              <a:ext uri="{FF2B5EF4-FFF2-40B4-BE49-F238E27FC236}">
                <a16:creationId xmlns:a16="http://schemas.microsoft.com/office/drawing/2014/main" id="{651F408E-3A56-4670-AD55-0058047D6474}"/>
              </a:ext>
            </a:extLst>
          </p:cNvPr>
          <p:cNvSpPr>
            <a:spLocks noGrp="1"/>
          </p:cNvSpPr>
          <p:nvPr>
            <p:ph type="title"/>
          </p:nvPr>
        </p:nvSpPr>
        <p:spPr>
          <a:xfrm>
            <a:off x="571500" y="285752"/>
            <a:ext cx="11049000" cy="1238248"/>
          </a:xfrm>
        </p:spPr>
        <p:txBody>
          <a:bodyPr vert="horz"/>
          <a:lstStyle/>
          <a:p>
            <a:r>
              <a:rPr lang="nl-NL"/>
              <a:t>Een strategisch model met interacties en dienstverleningslagen van UWV </a:t>
            </a:r>
          </a:p>
        </p:txBody>
      </p:sp>
      <p:sp>
        <p:nvSpPr>
          <p:cNvPr id="11" name="Slide Number Placeholder 10">
            <a:extLst>
              <a:ext uri="{FF2B5EF4-FFF2-40B4-BE49-F238E27FC236}">
                <a16:creationId xmlns:a16="http://schemas.microsoft.com/office/drawing/2014/main" id="{B1665690-07F0-478C-B476-9E9B5E5075CA}"/>
              </a:ext>
            </a:extLst>
          </p:cNvPr>
          <p:cNvSpPr>
            <a:spLocks noGrp="1"/>
          </p:cNvSpPr>
          <p:nvPr>
            <p:ph type="sldNum" sz="quarter" idx="11"/>
          </p:nvPr>
        </p:nvSpPr>
        <p:spPr/>
        <p:txBody>
          <a:bodyPr/>
          <a:lstStyle/>
          <a:p>
            <a:fld id="{EEC0F82C-4994-47DA-8D9B-99D78D224F6D}" type="slidenum">
              <a:rPr lang="en-GB" smtClean="0"/>
              <a:pPr/>
              <a:t>8</a:t>
            </a:fld>
            <a:endParaRPr lang="en-GB"/>
          </a:p>
        </p:txBody>
      </p:sp>
      <p:sp>
        <p:nvSpPr>
          <p:cNvPr id="3" name="Rectangle 2">
            <a:extLst>
              <a:ext uri="{FF2B5EF4-FFF2-40B4-BE49-F238E27FC236}">
                <a16:creationId xmlns:a16="http://schemas.microsoft.com/office/drawing/2014/main" id="{72534386-94DF-4D58-AA5B-8EF500892AAF}"/>
              </a:ext>
            </a:extLst>
          </p:cNvPr>
          <p:cNvSpPr/>
          <p:nvPr/>
        </p:nvSpPr>
        <p:spPr>
          <a:xfrm>
            <a:off x="10837959" y="2327277"/>
            <a:ext cx="777572" cy="532023"/>
          </a:xfrm>
          <a:prstGeom prst="rect">
            <a:avLst/>
          </a:prstGeom>
          <a:solidFill>
            <a:srgbClr val="EBF6F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lumMod val="100000"/>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Oval 9">
            <a:extLst>
              <a:ext uri="{FF2B5EF4-FFF2-40B4-BE49-F238E27FC236}">
                <a16:creationId xmlns:a16="http://schemas.microsoft.com/office/drawing/2014/main" id="{9D6831D6-B39E-4B8A-8C89-75D4CDAD95AB}"/>
              </a:ext>
            </a:extLst>
          </p:cNvPr>
          <p:cNvSpPr>
            <a:spLocks/>
          </p:cNvSpPr>
          <p:nvPr/>
        </p:nvSpPr>
        <p:spPr>
          <a:xfrm>
            <a:off x="10844919" y="2165023"/>
            <a:ext cx="1020018" cy="1020018"/>
          </a:xfrm>
          <a:prstGeom prst="ellipse">
            <a:avLst/>
          </a:prstGeom>
          <a:solidFill>
            <a:srgbClr val="29ABE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700"/>
              <a:t>Sancties </a:t>
            </a:r>
            <a:endParaRPr lang="nl-NL" sz="600"/>
          </a:p>
        </p:txBody>
      </p:sp>
      <p:sp>
        <p:nvSpPr>
          <p:cNvPr id="8" name="Oval 7">
            <a:extLst>
              <a:ext uri="{FF2B5EF4-FFF2-40B4-BE49-F238E27FC236}">
                <a16:creationId xmlns:a16="http://schemas.microsoft.com/office/drawing/2014/main" id="{178A4A90-8DC6-4DF9-9002-E36A976DD512}"/>
              </a:ext>
            </a:extLst>
          </p:cNvPr>
          <p:cNvSpPr>
            <a:spLocks/>
          </p:cNvSpPr>
          <p:nvPr/>
        </p:nvSpPr>
        <p:spPr>
          <a:xfrm>
            <a:off x="10844919" y="3235882"/>
            <a:ext cx="1027859" cy="1027859"/>
          </a:xfrm>
          <a:prstGeom prst="ellipse">
            <a:avLst/>
          </a:prstGeom>
          <a:solidFill>
            <a:srgbClr val="0071B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700"/>
              <a:t>Witte brieven vanuit divisies</a:t>
            </a:r>
          </a:p>
        </p:txBody>
      </p:sp>
      <p:sp>
        <p:nvSpPr>
          <p:cNvPr id="5" name="Oval 4">
            <a:extLst>
              <a:ext uri="{FF2B5EF4-FFF2-40B4-BE49-F238E27FC236}">
                <a16:creationId xmlns:a16="http://schemas.microsoft.com/office/drawing/2014/main" id="{E113D342-286E-4B97-AF94-6E521370C5E0}"/>
              </a:ext>
            </a:extLst>
          </p:cNvPr>
          <p:cNvSpPr/>
          <p:nvPr/>
        </p:nvSpPr>
        <p:spPr>
          <a:xfrm>
            <a:off x="10844919" y="4303431"/>
            <a:ext cx="1027859" cy="1027859"/>
          </a:xfrm>
          <a:prstGeom prst="ellipse">
            <a:avLst/>
          </a:prstGeom>
          <a:solidFill>
            <a:srgbClr val="2E319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lumMod val="100000"/>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700"/>
              <a:t>Brieven </a:t>
            </a:r>
          </a:p>
          <a:p>
            <a:pPr algn="ctr"/>
            <a:r>
              <a:rPr lang="nl-NL" sz="680"/>
              <a:t>Beschikkingen</a:t>
            </a:r>
          </a:p>
          <a:p>
            <a:pPr algn="ctr"/>
            <a:r>
              <a:rPr lang="nl-NL" sz="700"/>
              <a:t>formulieren</a:t>
            </a:r>
          </a:p>
        </p:txBody>
      </p:sp>
      <p:sp>
        <p:nvSpPr>
          <p:cNvPr id="18" name="Rectangle 17">
            <a:extLst>
              <a:ext uri="{FF2B5EF4-FFF2-40B4-BE49-F238E27FC236}">
                <a16:creationId xmlns:a16="http://schemas.microsoft.com/office/drawing/2014/main" id="{DDBF8C71-04AF-41EC-95DF-DDBFCABA64C7}"/>
              </a:ext>
            </a:extLst>
          </p:cNvPr>
          <p:cNvSpPr/>
          <p:nvPr/>
        </p:nvSpPr>
        <p:spPr>
          <a:xfrm>
            <a:off x="7423721" y="5625267"/>
            <a:ext cx="459906" cy="314673"/>
          </a:xfrm>
          <a:prstGeom prst="rect">
            <a:avLst/>
          </a:prstGeom>
          <a:solidFill>
            <a:srgbClr val="EBF6F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lumMod val="100000"/>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TextBox 18">
            <a:extLst>
              <a:ext uri="{FF2B5EF4-FFF2-40B4-BE49-F238E27FC236}">
                <a16:creationId xmlns:a16="http://schemas.microsoft.com/office/drawing/2014/main" id="{1FE440F7-176A-48D4-ABBE-81CD76696ED1}"/>
              </a:ext>
            </a:extLst>
          </p:cNvPr>
          <p:cNvSpPr txBox="1">
            <a:spLocks/>
          </p:cNvSpPr>
          <p:nvPr/>
        </p:nvSpPr>
        <p:spPr>
          <a:xfrm>
            <a:off x="7395947" y="5693719"/>
            <a:ext cx="975360" cy="246221"/>
          </a:xfrm>
          <a:prstGeom prst="rect">
            <a:avLst/>
          </a:prstGeom>
          <a:noFill/>
        </p:spPr>
        <p:txBody>
          <a:bodyPr wrap="square" rtlCol="0">
            <a:spAutoFit/>
          </a:bodyPr>
          <a:lstStyle/>
          <a:p>
            <a:r>
              <a:rPr lang="nl-NL" sz="1000" b="1">
                <a:solidFill>
                  <a:schemeClr val="accent2"/>
                </a:solidFill>
              </a:rPr>
              <a:t>24/7</a:t>
            </a:r>
          </a:p>
        </p:txBody>
      </p:sp>
      <p:sp>
        <p:nvSpPr>
          <p:cNvPr id="21" name="TextBox 20">
            <a:extLst>
              <a:ext uri="{FF2B5EF4-FFF2-40B4-BE49-F238E27FC236}">
                <a16:creationId xmlns:a16="http://schemas.microsoft.com/office/drawing/2014/main" id="{FE8C9887-6B40-4DF2-99DA-133DD652AE1A}"/>
              </a:ext>
            </a:extLst>
          </p:cNvPr>
          <p:cNvSpPr txBox="1">
            <a:spLocks/>
          </p:cNvSpPr>
          <p:nvPr/>
        </p:nvSpPr>
        <p:spPr>
          <a:xfrm>
            <a:off x="8654448" y="5693718"/>
            <a:ext cx="975360" cy="246221"/>
          </a:xfrm>
          <a:prstGeom prst="rect">
            <a:avLst/>
          </a:prstGeom>
          <a:noFill/>
        </p:spPr>
        <p:txBody>
          <a:bodyPr wrap="square" rtlCol="0">
            <a:spAutoFit/>
          </a:bodyPr>
          <a:lstStyle/>
          <a:p>
            <a:r>
              <a:rPr lang="nl-NL" sz="1000" b="1">
                <a:solidFill>
                  <a:schemeClr val="accent2"/>
                </a:solidFill>
              </a:rPr>
              <a:t>24/7</a:t>
            </a:r>
          </a:p>
        </p:txBody>
      </p:sp>
      <p:sp>
        <p:nvSpPr>
          <p:cNvPr id="2" name="Isosceles Triangle 1">
            <a:extLst>
              <a:ext uri="{FF2B5EF4-FFF2-40B4-BE49-F238E27FC236}">
                <a16:creationId xmlns:a16="http://schemas.microsoft.com/office/drawing/2014/main" id="{4CA85BB8-655A-48F8-BE50-15429685ADCC}"/>
              </a:ext>
            </a:extLst>
          </p:cNvPr>
          <p:cNvSpPr/>
          <p:nvPr/>
        </p:nvSpPr>
        <p:spPr>
          <a:xfrm rot="10800000">
            <a:off x="1305974" y="3828794"/>
            <a:ext cx="1511886" cy="1303351"/>
          </a:xfrm>
          <a:prstGeom prst="triangle">
            <a:avLst/>
          </a:prstGeom>
          <a:solidFill>
            <a:srgbClr val="2E3193"/>
          </a:solidFill>
          <a:ln w="28575">
            <a:solidFill>
              <a:srgbClr val="F9FC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TextBox 11">
            <a:extLst>
              <a:ext uri="{FF2B5EF4-FFF2-40B4-BE49-F238E27FC236}">
                <a16:creationId xmlns:a16="http://schemas.microsoft.com/office/drawing/2014/main" id="{F49E2F5E-95AC-47B3-8E64-09E3031E5569}"/>
              </a:ext>
            </a:extLst>
          </p:cNvPr>
          <p:cNvSpPr txBox="1"/>
          <p:nvPr/>
        </p:nvSpPr>
        <p:spPr>
          <a:xfrm>
            <a:off x="1657855" y="3855507"/>
            <a:ext cx="820151" cy="646331"/>
          </a:xfrm>
          <a:prstGeom prst="rect">
            <a:avLst/>
          </a:prstGeom>
          <a:noFill/>
        </p:spPr>
        <p:txBody>
          <a:bodyPr wrap="square" rtlCol="0">
            <a:spAutoFit/>
          </a:bodyPr>
          <a:lstStyle/>
          <a:p>
            <a:pPr algn="ctr"/>
            <a:r>
              <a:rPr lang="nl-NL" sz="900" b="1">
                <a:solidFill>
                  <a:schemeClr val="bg1"/>
                </a:solidFill>
              </a:rPr>
              <a:t>Gemak, zekerheid </a:t>
            </a:r>
            <a:r>
              <a:rPr lang="nl-NL" sz="900">
                <a:solidFill>
                  <a:schemeClr val="bg1"/>
                </a:solidFill>
              </a:rPr>
              <a:t>en </a:t>
            </a:r>
            <a:r>
              <a:rPr lang="nl-NL" sz="900" b="1">
                <a:solidFill>
                  <a:schemeClr val="bg1"/>
                </a:solidFill>
              </a:rPr>
              <a:t>controle</a:t>
            </a:r>
          </a:p>
        </p:txBody>
      </p:sp>
      <p:sp>
        <p:nvSpPr>
          <p:cNvPr id="20" name="TextBox 19">
            <a:extLst>
              <a:ext uri="{FF2B5EF4-FFF2-40B4-BE49-F238E27FC236}">
                <a16:creationId xmlns:a16="http://schemas.microsoft.com/office/drawing/2014/main" id="{0413C356-14B9-449C-ADE5-7CE3856BE67A}"/>
              </a:ext>
            </a:extLst>
          </p:cNvPr>
          <p:cNvSpPr txBox="1"/>
          <p:nvPr/>
        </p:nvSpPr>
        <p:spPr>
          <a:xfrm>
            <a:off x="1305975" y="2842220"/>
            <a:ext cx="1511886" cy="553998"/>
          </a:xfrm>
          <a:prstGeom prst="rect">
            <a:avLst/>
          </a:prstGeom>
          <a:noFill/>
        </p:spPr>
        <p:txBody>
          <a:bodyPr wrap="square" rtlCol="0">
            <a:spAutoFit/>
          </a:bodyPr>
          <a:lstStyle/>
          <a:p>
            <a:pPr algn="ctr"/>
            <a:r>
              <a:rPr lang="nl-NL" sz="1000">
                <a:solidFill>
                  <a:schemeClr val="bg1"/>
                </a:solidFill>
              </a:rPr>
              <a:t>Als </a:t>
            </a:r>
            <a:r>
              <a:rPr lang="nl-NL" sz="1000" b="1">
                <a:solidFill>
                  <a:schemeClr val="bg1"/>
                </a:solidFill>
              </a:rPr>
              <a:t>mens</a:t>
            </a:r>
            <a:r>
              <a:rPr lang="nl-NL" sz="1000">
                <a:solidFill>
                  <a:schemeClr val="bg1"/>
                </a:solidFill>
              </a:rPr>
              <a:t> gezien worden en in </a:t>
            </a:r>
            <a:r>
              <a:rPr lang="nl-NL" sz="1000" b="1">
                <a:solidFill>
                  <a:schemeClr val="bg1"/>
                </a:solidFill>
              </a:rPr>
              <a:t>verbinding blijven</a:t>
            </a:r>
          </a:p>
        </p:txBody>
      </p:sp>
      <p:sp>
        <p:nvSpPr>
          <p:cNvPr id="22" name="TextBox 21">
            <a:extLst>
              <a:ext uri="{FF2B5EF4-FFF2-40B4-BE49-F238E27FC236}">
                <a16:creationId xmlns:a16="http://schemas.microsoft.com/office/drawing/2014/main" id="{792C8B77-C3F6-40EB-8DE6-B77FBC5DF46E}"/>
              </a:ext>
            </a:extLst>
          </p:cNvPr>
          <p:cNvSpPr txBox="1"/>
          <p:nvPr/>
        </p:nvSpPr>
        <p:spPr>
          <a:xfrm>
            <a:off x="981174" y="2145168"/>
            <a:ext cx="2069163" cy="246221"/>
          </a:xfrm>
          <a:prstGeom prst="rect">
            <a:avLst/>
          </a:prstGeom>
          <a:noFill/>
        </p:spPr>
        <p:txBody>
          <a:bodyPr wrap="square" rtlCol="0">
            <a:spAutoFit/>
          </a:bodyPr>
          <a:lstStyle/>
          <a:p>
            <a:pPr algn="ctr"/>
            <a:r>
              <a:rPr lang="nl-NL" sz="1000" b="1">
                <a:solidFill>
                  <a:schemeClr val="bg1"/>
                </a:solidFill>
              </a:rPr>
              <a:t>Bestaanszekerhei</a:t>
            </a:r>
            <a:r>
              <a:rPr lang="nl-NL" sz="1000">
                <a:solidFill>
                  <a:schemeClr val="bg1"/>
                </a:solidFill>
              </a:rPr>
              <a:t>d hebben</a:t>
            </a:r>
          </a:p>
        </p:txBody>
      </p:sp>
    </p:spTree>
    <p:extLst>
      <p:ext uri="{BB962C8B-B14F-4D97-AF65-F5344CB8AC3E}">
        <p14:creationId xmlns:p14="http://schemas.microsoft.com/office/powerpoint/2010/main" val="2188678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Dienstverleningsconcept en Modernisering AJD</a:t>
            </a:r>
          </a:p>
        </p:txBody>
      </p:sp>
      <p:graphicFrame>
        <p:nvGraphicFramePr>
          <p:cNvPr id="4" name="Tijdelijke aanduiding voor inhoud 3"/>
          <p:cNvGraphicFramePr>
            <a:graphicFrameLocks noGrp="1"/>
          </p:cNvGraphicFramePr>
          <p:nvPr>
            <p:ph sz="quarter" idx="14"/>
            <p:extLst>
              <p:ext uri="{D42A27DB-BD31-4B8C-83A1-F6EECF244321}">
                <p14:modId xmlns:p14="http://schemas.microsoft.com/office/powerpoint/2010/main" val="3964465381"/>
              </p:ext>
            </p:extLst>
          </p:nvPr>
        </p:nvGraphicFramePr>
        <p:xfrm>
          <a:off x="571500" y="1531938"/>
          <a:ext cx="11049000" cy="4573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Ovaal 4"/>
          <p:cNvSpPr/>
          <p:nvPr/>
        </p:nvSpPr>
        <p:spPr>
          <a:xfrm>
            <a:off x="1915298" y="904876"/>
            <a:ext cx="1470455" cy="58645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l-NL" sz="1200" dirty="0" smtClean="0"/>
              <a:t>Wij zetten mensen centraal</a:t>
            </a:r>
            <a:endParaRPr lang="nl-NL" sz="1200" dirty="0"/>
          </a:p>
        </p:txBody>
      </p:sp>
      <p:sp>
        <p:nvSpPr>
          <p:cNvPr id="6" name="Ovaal 5"/>
          <p:cNvSpPr/>
          <p:nvPr/>
        </p:nvSpPr>
        <p:spPr>
          <a:xfrm>
            <a:off x="9280954" y="883701"/>
            <a:ext cx="1841157" cy="64823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l-NL" sz="1200" dirty="0" smtClean="0"/>
              <a:t>Wij gebruiken klantkennis</a:t>
            </a:r>
            <a:endParaRPr lang="nl-NL" sz="1200" dirty="0"/>
          </a:p>
        </p:txBody>
      </p:sp>
      <p:sp>
        <p:nvSpPr>
          <p:cNvPr id="7" name="Ovaal 6"/>
          <p:cNvSpPr/>
          <p:nvPr/>
        </p:nvSpPr>
        <p:spPr>
          <a:xfrm>
            <a:off x="6804453" y="883701"/>
            <a:ext cx="1841157" cy="64823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l-NL" sz="1200" dirty="0" smtClean="0"/>
              <a:t>Wij werken samen</a:t>
            </a:r>
            <a:endParaRPr lang="nl-NL" sz="1200" dirty="0"/>
          </a:p>
        </p:txBody>
      </p:sp>
      <p:sp>
        <p:nvSpPr>
          <p:cNvPr id="8" name="Ovaal 7"/>
          <p:cNvSpPr/>
          <p:nvPr/>
        </p:nvSpPr>
        <p:spPr>
          <a:xfrm>
            <a:off x="4118918" y="883701"/>
            <a:ext cx="1841157" cy="64823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l-NL" sz="1200" dirty="0" smtClean="0"/>
              <a:t>Wij zijn consistent en transparant</a:t>
            </a:r>
            <a:endParaRPr lang="nl-NL" sz="1200" dirty="0"/>
          </a:p>
        </p:txBody>
      </p:sp>
    </p:spTree>
    <p:extLst>
      <p:ext uri="{BB962C8B-B14F-4D97-AF65-F5344CB8AC3E}">
        <p14:creationId xmlns:p14="http://schemas.microsoft.com/office/powerpoint/2010/main" val="1202407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graphicEl>
                                              <a:dgm id="{871AC49E-4E49-4F6B-AE47-03075773C991}"/>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graphicEl>
                                              <a:dgm id="{F32C48AD-0E77-4B83-BCF3-6ECCD21970B3}"/>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graphicEl>
                                              <a:dgm id="{7F755CFA-6B1E-4BE5-BFF3-3C8C1DF229AF}"/>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graphicEl>
                                              <a:dgm id="{EC5519A3-636F-43B8-B6C9-5596D133B81A}"/>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graphicEl>
                                              <a:dgm id="{527F1BDD-727A-46EA-96D9-4F9E68DF3C74}"/>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graphicEl>
                                              <a:dgm id="{F5F043B5-071C-41BB-892C-07BED8A4DDB9}"/>
                                            </p:graphic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
                                            <p:graphicEl>
                                              <a:dgm id="{52111823-1EB6-48F5-B694-4528E396752C}"/>
                                            </p:graphic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graphicEl>
                                              <a:dgm id="{6C48A324-B8A7-4EC4-8AC7-418BF1C736B4}"/>
                                            </p:graphic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graphicEl>
                                              <a:dgm id="{AE49031C-00DF-464B-A4EC-2E2F35AE142A}"/>
                                            </p:graphic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
                                            <p:graphicEl>
                                              <a:dgm id="{0E98A7B7-3544-4235-B32F-00BE35AC6F08}"/>
                                            </p:graphic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graphicEl>
                                              <a:dgm id="{DD715B24-93B9-487E-B6AA-B4419E09F16C}"/>
                                            </p:graphic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
                                            <p:graphicEl>
                                              <a:dgm id="{CD73EF7D-D7CD-41DD-B426-580C83539C31}"/>
                                            </p:graphic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
                                            <p:graphicEl>
                                              <a:dgm id="{4EAC7C59-1053-47AA-8BE6-74D9F9D6ACB0}"/>
                                            </p:graphic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
                                            <p:graphicEl>
                                              <a:dgm id="{9B2B3F0A-D57C-4123-B820-1B90D6722D49}"/>
                                            </p:graphic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
                                            <p:graphicEl>
                                              <a:dgm id="{B3E0D31F-5303-44B6-A5F2-2AF244350A81}"/>
                                            </p:graphic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graphicEl>
                                              <a:dgm id="{D1131859-0CEC-424A-A085-2105A03FFA29}"/>
                                            </p:graphic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
                                            <p:graphicEl>
                                              <a:dgm id="{099FAFCD-7B8E-494A-9F17-1EC7CEDC8A40}"/>
                                            </p:graphic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
                                            <p:graphicEl>
                                              <a:dgm id="{5D6ED2F4-F992-4146-A262-360E1EBD8453}"/>
                                            </p:graphic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
                                            <p:graphicEl>
                                              <a:dgm id="{3CA366D5-2DFD-42F6-9A48-7D3C0472B0FA}"/>
                                            </p:graphicEl>
                                          </p:spTgt>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
                                            <p:graphicEl>
                                              <a:dgm id="{AF78AB8B-933D-4876-B999-C2716CF9B36F}"/>
                                            </p:graphic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
                                            <p:graphicEl>
                                              <a:dgm id="{D7BF36DF-62D2-42AC-8E00-7FAE125538D9}"/>
                                            </p:graphicEl>
                                          </p:spTgt>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
                                            <p:graphicEl>
                                              <a:dgm id="{35C5B1A3-C345-41A1-AA42-63390B31CD1C}"/>
                                            </p:graphic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
                                            <p:graphicEl>
                                              <a:dgm id="{35C9BA7A-5105-4FBD-9B16-8F7CFBEFF0C6}"/>
                                            </p:graphic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
                                            <p:graphicEl>
                                              <a:dgm id="{720A2D60-C118-4BD1-8DAB-2EA9DD475788}"/>
                                            </p:graphicEl>
                                          </p:spTgt>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
                                            <p:graphicEl>
                                              <a:dgm id="{537A7F8D-ED17-4565-9E8E-D82E070B647F}"/>
                                            </p:graphic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
                                            <p:graphicEl>
                                              <a:dgm id="{9B9F1C9B-0A1D-4E71-A56E-8D08CD4564DE}"/>
                                            </p:graphicEl>
                                          </p:spTgt>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
                                            <p:graphicEl>
                                              <a:dgm id="{46E0D2A3-2F06-4B2E-9E90-B139B20D5853}"/>
                                            </p:graphic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
                                            <p:graphicEl>
                                              <a:dgm id="{5029E185-45F4-4391-AEBD-6147A7F42A7D}"/>
                                            </p:graphicEl>
                                          </p:spTgt>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
                                            <p:graphicEl>
                                              <a:dgm id="{AEBE464A-3FA7-41DF-B95F-345BFFB88AFA}"/>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P spid="5" grpId="0" animBg="1"/>
      <p:bldP spid="6" grpId="0" animBg="1"/>
      <p:bldP spid="7" grpId="0" animBg="1"/>
      <p:bldP spid="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UWV Januari 2019">
  <a:themeElements>
    <a:clrScheme name="UWV2019">
      <a:dk1>
        <a:srgbClr val="000000"/>
      </a:dk1>
      <a:lt1>
        <a:srgbClr val="FFFFFF"/>
      </a:lt1>
      <a:dk2>
        <a:srgbClr val="0078D2"/>
      </a:dk2>
      <a:lt2>
        <a:srgbClr val="B9E2FF"/>
      </a:lt2>
      <a:accent1>
        <a:srgbClr val="0078D2"/>
      </a:accent1>
      <a:accent2>
        <a:srgbClr val="003282"/>
      </a:accent2>
      <a:accent3>
        <a:srgbClr val="C4D600"/>
      </a:accent3>
      <a:accent4>
        <a:srgbClr val="BE0028"/>
      </a:accent4>
      <a:accent5>
        <a:srgbClr val="F08C00"/>
      </a:accent5>
      <a:accent6>
        <a:srgbClr val="687A00"/>
      </a:accent6>
      <a:hlink>
        <a:srgbClr val="0078D2"/>
      </a:hlink>
      <a:folHlink>
        <a:srgbClr val="003282"/>
      </a:folHlink>
    </a:clrScheme>
    <a:fontScheme name="UWV">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UWV blauw">
      <a:srgbClr val="0078D2"/>
    </a:custClr>
    <a:custClr name="UWV donker blauw">
      <a:srgbClr val="003383"/>
    </a:custClr>
    <a:custClr name="UWV lichtgroen">
      <a:srgbClr val="C4D600"/>
    </a:custClr>
    <a:custClr name="UWV rood">
      <a:srgbClr val="BD0027"/>
    </a:custClr>
    <a:custClr name="UWV oranje">
      <a:srgbClr val="F08C00"/>
    </a:custClr>
    <a:custClr name="UWV groen">
      <a:srgbClr val="687A00"/>
    </a:custClr>
    <a:custClr name="UWV lichtblauw">
      <a:srgbClr val="B9E2FF"/>
    </a:custClr>
    <a:custClr name="UWV grijs">
      <a:srgbClr val="999999"/>
    </a:custClr>
    <a:custClr name="UWV donkergrijs">
      <a:srgbClr val="444444"/>
    </a:custClr>
    <a:custClr>
      <a:srgbClr val="FFFFFF"/>
    </a:custClr>
    <a:custClr name="UWV blauw 50%">
      <a:srgbClr val="7FBBE8"/>
    </a:custClr>
    <a:custClr name="UWV donker blauw 50%">
      <a:srgbClr val="7F98C0"/>
    </a:custClr>
    <a:custClr name="UWV lichtgroen 50%">
      <a:srgbClr val="E1EA7F"/>
    </a:custClr>
    <a:custClr name="UWV rood 50%">
      <a:srgbClr val="DE7F93"/>
    </a:custClr>
    <a:custClr name="UWV oranje 50%">
      <a:srgbClr val="F7C57F"/>
    </a:custClr>
    <a:custClr name="UWV groen 50%">
      <a:srgbClr val="B3BC7F"/>
    </a:custClr>
    <a:custClr name="UWV lichtblauw 50%">
      <a:srgbClr val="DCF0FF"/>
    </a:custClr>
    <a:custClr name="UWV grijs 50%">
      <a:srgbClr val="CCCCCC"/>
    </a:custClr>
    <a:custClr name="UWV donkergrijs 50%">
      <a:srgbClr val="A1A1A1"/>
    </a:custClr>
    <a:custClr>
      <a:srgbClr val="FFFFFF"/>
    </a:custClr>
    <a:custClr name="UWV lichtgrijs">
      <a:srgbClr val="F5F5F5"/>
    </a:custClr>
    <a:custClr name="Wit">
      <a:srgbClr val="FFFFFF"/>
    </a:custClr>
    <a:custClr name="Zwart">
      <a:srgbClr val="000000"/>
    </a:custClr>
  </a:custClrLst>
  <a:extLst>
    <a:ext uri="{05A4C25C-085E-4340-85A3-A5531E510DB2}">
      <thm15:themeFamily xmlns:thm15="http://schemas.microsoft.com/office/thememl/2012/main" name="Blank.potx" id="{A3970371-34CB-4E26-953C-02ECE651066C}" vid="{FA29768E-BCAB-4237-9DFF-16264E2B7432}"/>
    </a:ext>
  </a:extLst>
</a:theme>
</file>

<file path=ppt/theme/theme3.xml><?xml version="1.0" encoding="utf-8"?>
<a:theme xmlns:a="http://schemas.openxmlformats.org/drawingml/2006/main" name="1_UWV Januari 2019">
  <a:themeElements>
    <a:clrScheme name="UWV2019">
      <a:dk1>
        <a:srgbClr val="000000"/>
      </a:dk1>
      <a:lt1>
        <a:srgbClr val="FFFFFF"/>
      </a:lt1>
      <a:dk2>
        <a:srgbClr val="0078D2"/>
      </a:dk2>
      <a:lt2>
        <a:srgbClr val="B9E2FF"/>
      </a:lt2>
      <a:accent1>
        <a:srgbClr val="0078D2"/>
      </a:accent1>
      <a:accent2>
        <a:srgbClr val="003282"/>
      </a:accent2>
      <a:accent3>
        <a:srgbClr val="C4D600"/>
      </a:accent3>
      <a:accent4>
        <a:srgbClr val="BE0028"/>
      </a:accent4>
      <a:accent5>
        <a:srgbClr val="F08C00"/>
      </a:accent5>
      <a:accent6>
        <a:srgbClr val="687A00"/>
      </a:accent6>
      <a:hlink>
        <a:srgbClr val="0078D2"/>
      </a:hlink>
      <a:folHlink>
        <a:srgbClr val="003282"/>
      </a:folHlink>
    </a:clrScheme>
    <a:fontScheme name="UWV">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UWV blauw">
      <a:srgbClr val="0078D2"/>
    </a:custClr>
    <a:custClr name="UWV donker blauw">
      <a:srgbClr val="003383"/>
    </a:custClr>
    <a:custClr name="UWV lichtgroen">
      <a:srgbClr val="C4D600"/>
    </a:custClr>
    <a:custClr name="UWV rood">
      <a:srgbClr val="BD0027"/>
    </a:custClr>
    <a:custClr name="UWV oranje">
      <a:srgbClr val="F08C00"/>
    </a:custClr>
    <a:custClr name="UWV groen">
      <a:srgbClr val="687A00"/>
    </a:custClr>
    <a:custClr name="UWV lichtblauw">
      <a:srgbClr val="B9E2FF"/>
    </a:custClr>
    <a:custClr name="UWV grijs">
      <a:srgbClr val="999999"/>
    </a:custClr>
    <a:custClr name="UWV donkergrijs">
      <a:srgbClr val="444444"/>
    </a:custClr>
    <a:custClr>
      <a:srgbClr val="FFFFFF"/>
    </a:custClr>
    <a:custClr name="UWV blauw 50%">
      <a:srgbClr val="7FBBE8"/>
    </a:custClr>
    <a:custClr name="UWV donker blauw 50%">
      <a:srgbClr val="7F98C0"/>
    </a:custClr>
    <a:custClr name="UWV lichtgroen 50%">
      <a:srgbClr val="E1EA7F"/>
    </a:custClr>
    <a:custClr name="UWV rood 50%">
      <a:srgbClr val="DE7F93"/>
    </a:custClr>
    <a:custClr name="UWV oranje 50%">
      <a:srgbClr val="F7C57F"/>
    </a:custClr>
    <a:custClr name="UWV groen 50%">
      <a:srgbClr val="B3BC7F"/>
    </a:custClr>
    <a:custClr name="UWV lichtblauw 50%">
      <a:srgbClr val="DCF0FF"/>
    </a:custClr>
    <a:custClr name="UWV grijs 50%">
      <a:srgbClr val="CCCCCC"/>
    </a:custClr>
    <a:custClr name="UWV donkergrijs 50%">
      <a:srgbClr val="A1A1A1"/>
    </a:custClr>
    <a:custClr>
      <a:srgbClr val="FFFFFF"/>
    </a:custClr>
    <a:custClr name="UWV lichtgrijs">
      <a:srgbClr val="F5F5F5"/>
    </a:custClr>
    <a:custClr name="Wit">
      <a:srgbClr val="FFFFFF"/>
    </a:custClr>
    <a:custClr name="Zwart">
      <a:srgbClr val="000000"/>
    </a:custClr>
  </a:custClrLst>
  <a:extLst>
    <a:ext uri="{05A4C25C-085E-4340-85A3-A5531E510DB2}">
      <thm15:themeFamily xmlns:thm15="http://schemas.microsoft.com/office/thememl/2012/main" name="Blank.potx" id="{A3970371-34CB-4E26-953C-02ECE651066C}" vid="{FA29768E-BCAB-4237-9DFF-16264E2B7432}"/>
    </a:ext>
  </a:extLst>
</a:theme>
</file>

<file path=ppt/theme/theme4.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656AB3A2F5754A9F626B43FC760A86" ma:contentTypeVersion="30" ma:contentTypeDescription="Een nieuw document maken." ma:contentTypeScope="" ma:versionID="bf55ff57bf4fbbe6ec14270716e6a983">
  <xsd:schema xmlns:xsd="http://www.w3.org/2001/XMLSchema" xmlns:xs="http://www.w3.org/2001/XMLSchema" xmlns:p="http://schemas.microsoft.com/office/2006/metadata/properties" xmlns:ns1="http://schemas.microsoft.com/sharepoint/v3" xmlns:ns2="5d3608ae-ae5a-49f3-b433-27dac1717451" targetNamespace="http://schemas.microsoft.com/office/2006/metadata/properties" ma:root="true" ma:fieldsID="215cc7d31090d68b083d76f5aa39575d" ns1:_="" ns2:_="">
    <xsd:import namespace="http://schemas.microsoft.com/sharepoint/v3"/>
    <xsd:import namespace="5d3608ae-ae5a-49f3-b433-27dac1717451"/>
    <xsd:element name="properties">
      <xsd:complexType>
        <xsd:sequence>
          <xsd:element name="documentManagement">
            <xsd:complexType>
              <xsd:all>
                <xsd:element ref="ns1:PublishingStartDate" minOccurs="0"/>
                <xsd:element ref="ns1:PublishingExpirationDate"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Begindatum van de planning" ma:description="Geplande begindatum is een sitekolom die door de publicatiefunctie gemaakt wordt. Het wordt gebruikt om een specifieke datum en tijd op te geven waarop de pagina voor het eerst verschijnt voor sitebezoekers." ma:internalName="PublishingStartDate">
      <xsd:simpleType>
        <xsd:restriction base="dms:Unknown"/>
      </xsd:simpleType>
    </xsd:element>
    <xsd:element name="PublishingExpirationDate" ma:index="9" nillable="true" ma:displayName="Einddatum van de planning" ma:description="Geplande einddatum is een sitekolom die door de publicatiefunctie gemaakt wordt. Het wordt gebruikt om een specifieke datum en tijd op te geven waarop de pagina niet langer verschijnt voor sitebezoeke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d3608ae-ae5a-49f3-b433-27dac1717451" elementFormDefault="qualified">
    <xsd:import namespace="http://schemas.microsoft.com/office/2006/documentManagement/types"/>
    <xsd:import namespace="http://schemas.microsoft.com/office/infopath/2007/PartnerControls"/>
    <xsd:element name="_dlc_DocId" ma:index="10" nillable="true" ma:displayName="Waarde van de document-id" ma:description="De waarde van de document-id die aan dit item is toegewezen." ma:internalName="_dlc_DocId" ma:readOnly="true">
      <xsd:simpleType>
        <xsd:restriction base="dms:Text"/>
      </xsd:simpleType>
    </xsd:element>
    <xsd:element name="_dlc_DocIdUrl" ma:index="11" nillable="true" ma:displayName="Document-id" ma:description="Permanente koppeling naar dit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haredContentType xmlns="Microsoft.SharePoint.Taxonomy.ContentTypeSync" SourceId="5c8cb159-2b14-44f1-9f1e-2f87ce4796ac" ContentTypeId="0x0101" PreviousValue="false"/>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5.xml><?xml version="1.0" encoding="utf-8"?>
<p:properties xmlns:p="http://schemas.microsoft.com/office/2006/metadata/properties" xmlns:xsi="http://www.w3.org/2001/XMLSchema-instance" xmlns:pc="http://schemas.microsoft.com/office/infopath/2007/PartnerControls">
  <documentManagement>
    <_dlc_DocId xmlns="5d3608ae-ae5a-49f3-b433-27dac1717451">UWVDWU-2006085876-8865</_dlc_DocId>
    <_dlc_DocIdUrl xmlns="5d3608ae-ae5a-49f3-b433-27dac1717451">
      <Url>https://digitalewerkplek.sharepoint.uwv.nl/uwv/programmas-en-projecten/_layouts/15/DocIdRedir.aspx?ID=UWVDWU-2006085876-8865</Url>
      <Description>UWVDWU-2006085876-8865</Description>
    </_dlc_DocIdUrl>
    <PublishingExpirationDate xmlns="http://schemas.microsoft.com/sharepoint/v3" xsi:nil="true"/>
    <PublishingStartDate xmlns="http://schemas.microsoft.com/sharepoint/v3" xsi:nil="true"/>
  </documentManagement>
</p:properties>
</file>

<file path=customXml/item6.xml><?xml version="1.0" encoding="utf-8"?>
<?mso-contentType ?>
<customXsn xmlns="http://schemas.microsoft.com/office/2006/metadata/customXsn">
  <xsnLocation/>
  <cached>True</cached>
  <openByDefault>False</openByDefault>
  <xsnScope/>
</customXsn>
</file>

<file path=customXml/itemProps1.xml><?xml version="1.0" encoding="utf-8"?>
<ds:datastoreItem xmlns:ds="http://schemas.openxmlformats.org/officeDocument/2006/customXml" ds:itemID="{7122561A-3B5E-4627-B2AC-7E0F310613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d3608ae-ae5a-49f3-b433-27dac17174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9A6E75-0F55-41FB-A817-DB631F3EC93D}">
  <ds:schemaRefs>
    <ds:schemaRef ds:uri="http://schemas.microsoft.com/sharepoint/v3/contenttype/forms"/>
  </ds:schemaRefs>
</ds:datastoreItem>
</file>

<file path=customXml/itemProps3.xml><?xml version="1.0" encoding="utf-8"?>
<ds:datastoreItem xmlns:ds="http://schemas.openxmlformats.org/officeDocument/2006/customXml" ds:itemID="{D98B76C0-51F4-405F-B281-822A047D9039}">
  <ds:schemaRefs>
    <ds:schemaRef ds:uri="Microsoft.SharePoint.Taxonomy.ContentTypeSync"/>
  </ds:schemaRefs>
</ds:datastoreItem>
</file>

<file path=customXml/itemProps4.xml><?xml version="1.0" encoding="utf-8"?>
<ds:datastoreItem xmlns:ds="http://schemas.openxmlformats.org/officeDocument/2006/customXml" ds:itemID="{1C61D648-3196-494D-BA43-D534BA0E8125}">
  <ds:schemaRefs>
    <ds:schemaRef ds:uri="http://schemas.microsoft.com/sharepoint/events"/>
  </ds:schemaRefs>
</ds:datastoreItem>
</file>

<file path=customXml/itemProps5.xml><?xml version="1.0" encoding="utf-8"?>
<ds:datastoreItem xmlns:ds="http://schemas.openxmlformats.org/officeDocument/2006/customXml" ds:itemID="{48ACAD9D-51A8-4AE5-8642-920AB273284C}">
  <ds:schemaRefs>
    <ds:schemaRef ds:uri="http://schemas.microsoft.com/sharepoint/v3"/>
    <ds:schemaRef ds:uri="http://purl.org/dc/terms/"/>
    <ds:schemaRef ds:uri="5d3608ae-ae5a-49f3-b433-27dac1717451"/>
    <ds:schemaRef ds:uri="http://purl.org/dc/dcmitype/"/>
    <ds:schemaRef ds:uri="http://schemas.microsoft.com/office/infopath/2007/PartnerControls"/>
    <ds:schemaRef ds:uri="http://purl.org/dc/elements/1.1/"/>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s>
</ds:datastoreItem>
</file>

<file path=customXml/itemProps6.xml><?xml version="1.0" encoding="utf-8"?>
<ds:datastoreItem xmlns:ds="http://schemas.openxmlformats.org/officeDocument/2006/customXml" ds:itemID="{760CDC2C-E5FB-46C5-828B-65A22728744B}">
  <ds:schemaRefs>
    <ds:schemaRef ds:uri="http://schemas.microsoft.com/office/2006/metadata/customXsn"/>
  </ds:schemaRefs>
</ds:datastoreItem>
</file>

<file path=docProps/app.xml><?xml version="1.0" encoding="utf-8"?>
<Properties xmlns="http://schemas.openxmlformats.org/officeDocument/2006/extended-properties" xmlns:vt="http://schemas.openxmlformats.org/officeDocument/2006/docPropsVTypes">
  <Template/>
  <TotalTime>0</TotalTime>
  <Words>1289</Words>
  <Application>Microsoft Office PowerPoint</Application>
  <PresentationFormat>Breedbeeld</PresentationFormat>
  <Paragraphs>269</Paragraphs>
  <Slides>19</Slides>
  <Notes>5</Notes>
  <HiddenSlides>0</HiddenSlides>
  <MMClips>0</MMClips>
  <ScaleCrop>false</ScaleCrop>
  <HeadingPairs>
    <vt:vector size="8" baseType="variant">
      <vt:variant>
        <vt:lpstr>Gebruikte lettertypen</vt:lpstr>
      </vt:variant>
      <vt:variant>
        <vt:i4>8</vt:i4>
      </vt:variant>
      <vt:variant>
        <vt:lpstr>Thema</vt:lpstr>
      </vt:variant>
      <vt:variant>
        <vt:i4>3</vt:i4>
      </vt:variant>
      <vt:variant>
        <vt:lpstr>Ingesloten OLE-bronprogramma's</vt:lpstr>
      </vt:variant>
      <vt:variant>
        <vt:i4>1</vt:i4>
      </vt:variant>
      <vt:variant>
        <vt:lpstr>Diatitels</vt:lpstr>
      </vt:variant>
      <vt:variant>
        <vt:i4>19</vt:i4>
      </vt:variant>
    </vt:vector>
  </HeadingPairs>
  <TitlesOfParts>
    <vt:vector size="31" baseType="lpstr">
      <vt:lpstr>Arial</vt:lpstr>
      <vt:lpstr>Calibri</vt:lpstr>
      <vt:lpstr>Calibri Light</vt:lpstr>
      <vt:lpstr>Chronicle Display Black</vt:lpstr>
      <vt:lpstr>Courier New</vt:lpstr>
      <vt:lpstr>Nuon Matthew Light</vt:lpstr>
      <vt:lpstr>Verdana</vt:lpstr>
      <vt:lpstr>Wingdings</vt:lpstr>
      <vt:lpstr>Kantoorthema</vt:lpstr>
      <vt:lpstr>UWV Januari 2019</vt:lpstr>
      <vt:lpstr>1_UWV Januari 2019</vt:lpstr>
      <vt:lpstr>think-cell Slide</vt:lpstr>
      <vt:lpstr>Modernisering TWV en het Dienstverleningsconcept</vt:lpstr>
      <vt:lpstr>De Raad van Bestuur heeft K&amp;S gevraagd een UWV Dienstverleningsconcept te ontwikkelen in samenwerking met de collega’s uit alle divisies.</vt:lpstr>
      <vt:lpstr>Zes maatschappelijke trends die van invloed zijn op ons dienstverleningsconcept</vt:lpstr>
      <vt:lpstr>PowerPoint-presentatie</vt:lpstr>
      <vt:lpstr>PowerPoint-presentatie</vt:lpstr>
      <vt:lpstr>PowerPoint-presentatie</vt:lpstr>
      <vt:lpstr>PowerPoint-presentatie</vt:lpstr>
      <vt:lpstr>Een strategisch model met interacties en dienstverleningslagen van UWV </vt:lpstr>
      <vt:lpstr>Dienstverleningsconcept en Modernisering AJD</vt:lpstr>
      <vt:lpstr>Klantcommunicatie producten Modernisering AJD</vt:lpstr>
      <vt:lpstr>Klantreis sessie</vt:lpstr>
      <vt:lpstr>PowerPoint-presentatie</vt:lpstr>
      <vt:lpstr>Wat zegt de werkgever?</vt:lpstr>
      <vt:lpstr>Focus in de flow</vt:lpstr>
      <vt:lpstr>Usability test</vt:lpstr>
      <vt:lpstr>Eindproducten op basis van klantreis</vt:lpstr>
      <vt:lpstr>Verzendbevestiging + afronden aanvraagformulier</vt:lpstr>
      <vt:lpstr>Communicatie acties bestaande klanten en partners</vt:lpstr>
      <vt:lpstr>UWV Dienstverleningsconcept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20220301 Presentatie Program PI objectives KS_PI_2022-2</dc:title>
  <dc:creator>Navest, Esther (E.)</dc:creator>
  <cp:lastModifiedBy>Niessen, Henry (H.J.J.M.)</cp:lastModifiedBy>
  <cp:revision>1175</cp:revision>
  <cp:lastPrinted>2022-04-07T13:52:51Z</cp:lastPrinted>
  <dcterms:created xsi:type="dcterms:W3CDTF">2020-05-27T12:03:31Z</dcterms:created>
  <dcterms:modified xsi:type="dcterms:W3CDTF">2023-09-04T10:38:04Z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0x010100A1656AB3A2F5754A9F626B43FC760A86</vt:lpwstr>
  </property>
  <property fmtid="{D5CDD505-2E9C-101B-9397-08002B2CF9AE}" pid="3" name="_dlc_DocIdItemGuid">
    <vt:lpwstr>144028e6-c891-4df1-9c28-25f05170b8f6</vt:lpwstr>
  </property>
</Properties>
</file>