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27"/>
  </p:notesMasterIdLst>
  <p:handoutMasterIdLst>
    <p:handoutMasterId r:id="rId28"/>
  </p:handoutMasterIdLst>
  <p:sldIdLst>
    <p:sldId id="316" r:id="rId7"/>
    <p:sldId id="366" r:id="rId8"/>
    <p:sldId id="318" r:id="rId9"/>
    <p:sldId id="319" r:id="rId10"/>
    <p:sldId id="321" r:id="rId11"/>
    <p:sldId id="362" r:id="rId12"/>
    <p:sldId id="323" r:id="rId13"/>
    <p:sldId id="324" r:id="rId14"/>
    <p:sldId id="325" r:id="rId15"/>
    <p:sldId id="326" r:id="rId16"/>
    <p:sldId id="327" r:id="rId17"/>
    <p:sldId id="365" r:id="rId18"/>
    <p:sldId id="335" r:id="rId19"/>
    <p:sldId id="329" r:id="rId20"/>
    <p:sldId id="330" r:id="rId21"/>
    <p:sldId id="331" r:id="rId22"/>
    <p:sldId id="333" r:id="rId23"/>
    <p:sldId id="334" r:id="rId24"/>
    <p:sldId id="381" r:id="rId25"/>
    <p:sldId id="364" r:id="rId26"/>
  </p:sldIdLst>
  <p:sldSz cx="12192000" cy="6858000"/>
  <p:notesSz cx="6805613" cy="99441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160" userDrawn="1">
          <p15:clr>
            <a:srgbClr val="A4A3A4"/>
          </p15:clr>
        </p15:guide>
        <p15:guide id="4" pos="3840" userDrawn="1">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ssen, Celine (C.C.)" initials="JC(" lastIdx="1" clrIdx="0">
    <p:extLst>
      <p:ext uri="{19B8F6BF-5375-455C-9EA6-DF929625EA0E}">
        <p15:presenceInfo xmlns:p15="http://schemas.microsoft.com/office/powerpoint/2012/main" userId="S-1-5-21-2577068167-3765263781-1516057960-245833" providerId="AD"/>
      </p:ext>
    </p:extLst>
  </p:cmAuthor>
  <p:cmAuthor id="2" name="Nasibdar, Arief (A.M.S.)" initials="NA(" lastIdx="1" clrIdx="1">
    <p:extLst>
      <p:ext uri="{19B8F6BF-5375-455C-9EA6-DF929625EA0E}">
        <p15:presenceInfo xmlns:p15="http://schemas.microsoft.com/office/powerpoint/2012/main" userId="S-1-5-21-2577068167-3765263781-1516057960-252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B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0" autoAdjust="0"/>
    <p:restoredTop sz="78802" autoAdjust="0"/>
  </p:normalViewPr>
  <p:slideViewPr>
    <p:cSldViewPr snapToGrid="0" showGuides="1">
      <p:cViewPr varScale="1">
        <p:scale>
          <a:sx n="94" d="100"/>
          <a:sy n="94" d="100"/>
        </p:scale>
        <p:origin x="198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2" d="100"/>
          <a:sy n="92" d="100"/>
        </p:scale>
        <p:origin x="762" y="66"/>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05DFD-387E-4456-8798-1CC047817A8C}"/>
              </a:ext>
            </a:extLst>
          </p:cNvPr>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4C049D2-4414-4D53-BCFD-B76DDAC55CD4}"/>
              </a:ext>
            </a:extLst>
          </p:cNvPr>
          <p:cNvSpPr>
            <a:spLocks noGrp="1"/>
          </p:cNvSpPr>
          <p:nvPr>
            <p:ph type="dt" sz="quarter" idx="1"/>
          </p:nvPr>
        </p:nvSpPr>
        <p:spPr>
          <a:xfrm>
            <a:off x="3854939" y="0"/>
            <a:ext cx="2949099" cy="498932"/>
          </a:xfrm>
          <a:prstGeom prst="rect">
            <a:avLst/>
          </a:prstGeom>
        </p:spPr>
        <p:txBody>
          <a:bodyPr vert="horz" lIns="91440" tIns="45720" rIns="91440" bIns="45720" rtlCol="0"/>
          <a:lstStyle>
            <a:lvl1pPr algn="r">
              <a:defRPr sz="1200"/>
            </a:lvl1pPr>
          </a:lstStyle>
          <a:p>
            <a:fld id="{9C2A075F-538C-4253-967A-7F673D670707}" type="datetimeFigureOut">
              <a:rPr lang="en-US" smtClean="0"/>
              <a:t>12/28/2023</a:t>
            </a:fld>
            <a:endParaRPr lang="en-US" dirty="0"/>
          </a:p>
        </p:txBody>
      </p:sp>
      <p:sp>
        <p:nvSpPr>
          <p:cNvPr id="4" name="Footer Placeholder 3">
            <a:extLst>
              <a:ext uri="{FF2B5EF4-FFF2-40B4-BE49-F238E27FC236}">
                <a16:creationId xmlns:a16="http://schemas.microsoft.com/office/drawing/2014/main" id="{1171C25B-C8B5-42CF-9396-CFFF0816BD46}"/>
              </a:ext>
            </a:extLst>
          </p:cNvPr>
          <p:cNvSpPr>
            <a:spLocks noGrp="1"/>
          </p:cNvSpPr>
          <p:nvPr>
            <p:ph type="ftr" sz="quarter" idx="2"/>
          </p:nvPr>
        </p:nvSpPr>
        <p:spPr>
          <a:xfrm>
            <a:off x="0" y="9445170"/>
            <a:ext cx="2949099" cy="49893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EDE736-F662-4435-A312-03C7CAE0CB23}"/>
              </a:ext>
            </a:extLst>
          </p:cNvPr>
          <p:cNvSpPr>
            <a:spLocks noGrp="1"/>
          </p:cNvSpPr>
          <p:nvPr>
            <p:ph type="sldNum" sz="quarter" idx="3"/>
          </p:nvPr>
        </p:nvSpPr>
        <p:spPr>
          <a:xfrm>
            <a:off x="3854939" y="9445170"/>
            <a:ext cx="2949099" cy="498931"/>
          </a:xfrm>
          <a:prstGeom prst="rect">
            <a:avLst/>
          </a:prstGeom>
        </p:spPr>
        <p:txBody>
          <a:bodyPr vert="horz" lIns="91440" tIns="45720" rIns="91440" bIns="45720" rtlCol="0" anchor="b"/>
          <a:lstStyle>
            <a:lvl1pPr algn="r">
              <a:defRPr sz="1200"/>
            </a:lvl1pPr>
          </a:lstStyle>
          <a:p>
            <a:fld id="{3001E9A9-2553-4E03-9A78-5F72B946E76B}" type="slidenum">
              <a:rPr lang="en-US" smtClean="0"/>
              <a:t>‹nr.›</a:t>
            </a:fld>
            <a:endParaRPr lang="en-US"/>
          </a:p>
        </p:txBody>
      </p:sp>
    </p:spTree>
    <p:extLst>
      <p:ext uri="{BB962C8B-B14F-4D97-AF65-F5344CB8AC3E}">
        <p14:creationId xmlns:p14="http://schemas.microsoft.com/office/powerpoint/2010/main" val="2350685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14F3C744-7E9A-45BB-888C-25C65BA4B3C8}" type="datetimeFigureOut">
              <a:rPr lang="nl-NL" smtClean="0"/>
              <a:t>28-12-2023</a:t>
            </a:fld>
            <a:endParaRPr lang="nl-NL"/>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9879940D-D835-49BF-ABDA-4919DB9EA053}" type="slidenum">
              <a:rPr lang="nl-NL" smtClean="0"/>
              <a:t>‹nr.›</a:t>
            </a:fld>
            <a:endParaRPr lang="nl-NL"/>
          </a:p>
        </p:txBody>
      </p:sp>
    </p:spTree>
    <p:extLst>
      <p:ext uri="{BB962C8B-B14F-4D97-AF65-F5344CB8AC3E}">
        <p14:creationId xmlns:p14="http://schemas.microsoft.com/office/powerpoint/2010/main" val="4109090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1</a:t>
            </a:fld>
            <a:endParaRPr lang="nl-NL"/>
          </a:p>
        </p:txBody>
      </p:sp>
    </p:spTree>
    <p:extLst>
      <p:ext uri="{BB962C8B-B14F-4D97-AF65-F5344CB8AC3E}">
        <p14:creationId xmlns:p14="http://schemas.microsoft.com/office/powerpoint/2010/main" val="2513107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11</a:t>
            </a:fld>
            <a:endParaRPr lang="nl-NL"/>
          </a:p>
        </p:txBody>
      </p:sp>
    </p:spTree>
    <p:extLst>
      <p:ext uri="{BB962C8B-B14F-4D97-AF65-F5344CB8AC3E}">
        <p14:creationId xmlns:p14="http://schemas.microsoft.com/office/powerpoint/2010/main" val="3759521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t>Verenigbare</a:t>
            </a:r>
            <a:r>
              <a:rPr lang="nl-NL" baseline="0" dirty="0" smtClean="0"/>
              <a:t> verwerking</a:t>
            </a:r>
            <a:r>
              <a:rPr lang="nl-NL" dirty="0" smtClean="0"/>
              <a:t>? Indien ja, dan ook dataminimalisatie toepassen!</a:t>
            </a:r>
            <a:r>
              <a:rPr lang="nl-NL" baseline="0" dirty="0" smtClean="0"/>
              <a:t> Je hebt immers niet altijd de hele set data nodig voor dat doel.</a:t>
            </a:r>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12</a:t>
            </a:fld>
            <a:endParaRPr lang="nl-NL"/>
          </a:p>
        </p:txBody>
      </p:sp>
    </p:spTree>
    <p:extLst>
      <p:ext uri="{BB962C8B-B14F-4D97-AF65-F5344CB8AC3E}">
        <p14:creationId xmlns:p14="http://schemas.microsoft.com/office/powerpoint/2010/main" val="3201494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13</a:t>
            </a:fld>
            <a:endParaRPr lang="nl-NL"/>
          </a:p>
        </p:txBody>
      </p:sp>
    </p:spTree>
    <p:extLst>
      <p:ext uri="{BB962C8B-B14F-4D97-AF65-F5344CB8AC3E}">
        <p14:creationId xmlns:p14="http://schemas.microsoft.com/office/powerpoint/2010/main" val="2275616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Proportionaliteit</a:t>
            </a:r>
            <a:r>
              <a:rPr lang="nl-NL" baseline="0" dirty="0" smtClean="0"/>
              <a:t> en subsidiariteit.</a:t>
            </a:r>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14</a:t>
            </a:fld>
            <a:endParaRPr lang="nl-NL"/>
          </a:p>
        </p:txBody>
      </p:sp>
    </p:spTree>
    <p:extLst>
      <p:ext uri="{BB962C8B-B14F-4D97-AF65-F5344CB8AC3E}">
        <p14:creationId xmlns:p14="http://schemas.microsoft.com/office/powerpoint/2010/main" val="2971591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15</a:t>
            </a:fld>
            <a:endParaRPr lang="nl-NL"/>
          </a:p>
        </p:txBody>
      </p:sp>
    </p:spTree>
    <p:extLst>
      <p:ext uri="{BB962C8B-B14F-4D97-AF65-F5344CB8AC3E}">
        <p14:creationId xmlns:p14="http://schemas.microsoft.com/office/powerpoint/2010/main" val="2732088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Niet proportioneel</a:t>
            </a:r>
          </a:p>
          <a:p>
            <a:pPr marL="228600" indent="-228600">
              <a:buAutoNum type="arabicPeriod"/>
            </a:pPr>
            <a:r>
              <a:rPr lang="nl-NL" dirty="0" smtClean="0"/>
              <a:t>Het huidige systeem werkt al goed</a:t>
            </a:r>
          </a:p>
          <a:p>
            <a:pPr marL="228600" indent="-228600">
              <a:buAutoNum type="arabicPeriod"/>
            </a:pPr>
            <a:r>
              <a:rPr lang="nl-NL" dirty="0" smtClean="0"/>
              <a:t>Biometrische</a:t>
            </a:r>
            <a:r>
              <a:rPr lang="nl-NL" baseline="0" dirty="0" smtClean="0"/>
              <a:t> gegevens zijn bijzondere persoonsgegevens, dus mogen niet zomaar verwerkt worden. In dit geval is er geen noodzaak en dus geen proportionaliteit.</a:t>
            </a:r>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16</a:t>
            </a:fld>
            <a:endParaRPr lang="nl-NL"/>
          </a:p>
        </p:txBody>
      </p:sp>
    </p:spTree>
    <p:extLst>
      <p:ext uri="{BB962C8B-B14F-4D97-AF65-F5344CB8AC3E}">
        <p14:creationId xmlns:p14="http://schemas.microsoft.com/office/powerpoint/2010/main" val="302042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17</a:t>
            </a:fld>
            <a:endParaRPr lang="nl-NL"/>
          </a:p>
        </p:txBody>
      </p:sp>
    </p:spTree>
    <p:extLst>
      <p:ext uri="{BB962C8B-B14F-4D97-AF65-F5344CB8AC3E}">
        <p14:creationId xmlns:p14="http://schemas.microsoft.com/office/powerpoint/2010/main" val="1234867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18</a:t>
            </a:fld>
            <a:endParaRPr lang="nl-NL"/>
          </a:p>
        </p:txBody>
      </p:sp>
    </p:spTree>
    <p:extLst>
      <p:ext uri="{BB962C8B-B14F-4D97-AF65-F5344CB8AC3E}">
        <p14:creationId xmlns:p14="http://schemas.microsoft.com/office/powerpoint/2010/main" val="1838679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3</a:t>
            </a:fld>
            <a:endParaRPr lang="nl-NL"/>
          </a:p>
        </p:txBody>
      </p:sp>
    </p:spTree>
    <p:extLst>
      <p:ext uri="{BB962C8B-B14F-4D97-AF65-F5344CB8AC3E}">
        <p14:creationId xmlns:p14="http://schemas.microsoft.com/office/powerpoint/2010/main" val="318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4</a:t>
            </a:fld>
            <a:endParaRPr lang="nl-NL"/>
          </a:p>
        </p:txBody>
      </p:sp>
    </p:spTree>
    <p:extLst>
      <p:ext uri="{BB962C8B-B14F-4D97-AF65-F5344CB8AC3E}">
        <p14:creationId xmlns:p14="http://schemas.microsoft.com/office/powerpoint/2010/main" val="112105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5</a:t>
            </a:fld>
            <a:endParaRPr lang="nl-NL"/>
          </a:p>
        </p:txBody>
      </p:sp>
    </p:spTree>
    <p:extLst>
      <p:ext uri="{BB962C8B-B14F-4D97-AF65-F5344CB8AC3E}">
        <p14:creationId xmlns:p14="http://schemas.microsoft.com/office/powerpoint/2010/main" val="75104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6</a:t>
            </a:fld>
            <a:endParaRPr lang="nl-NL"/>
          </a:p>
        </p:txBody>
      </p:sp>
    </p:spTree>
    <p:extLst>
      <p:ext uri="{BB962C8B-B14F-4D97-AF65-F5344CB8AC3E}">
        <p14:creationId xmlns:p14="http://schemas.microsoft.com/office/powerpoint/2010/main" val="1608353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Wabb</a:t>
            </a:r>
            <a:r>
              <a:rPr lang="nl-NL" dirty="0" smtClean="0"/>
              <a:t>: Wet algemene bepalingen </a:t>
            </a:r>
            <a:r>
              <a:rPr lang="nl-NL" dirty="0" err="1" smtClean="0"/>
              <a:t>burgerservicenummer</a:t>
            </a:r>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7</a:t>
            </a:fld>
            <a:endParaRPr lang="nl-NL"/>
          </a:p>
        </p:txBody>
      </p:sp>
    </p:spTree>
    <p:extLst>
      <p:ext uri="{BB962C8B-B14F-4D97-AF65-F5344CB8AC3E}">
        <p14:creationId xmlns:p14="http://schemas.microsoft.com/office/powerpoint/2010/main" val="1816595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Discriminatie</a:t>
            </a:r>
          </a:p>
          <a:p>
            <a:r>
              <a:rPr lang="nl-NL" dirty="0" smtClean="0"/>
              <a:t>Ras:</a:t>
            </a:r>
            <a:r>
              <a:rPr lang="nl-NL" baseline="0" dirty="0" smtClean="0"/>
              <a:t> sluit aan bij artikel 1 van de grondwet, gelijkheidsbeginsel</a:t>
            </a:r>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8</a:t>
            </a:fld>
            <a:endParaRPr lang="nl-NL"/>
          </a:p>
        </p:txBody>
      </p:sp>
    </p:spTree>
    <p:extLst>
      <p:ext uri="{BB962C8B-B14F-4D97-AF65-F5344CB8AC3E}">
        <p14:creationId xmlns:p14="http://schemas.microsoft.com/office/powerpoint/2010/main" val="1932878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9</a:t>
            </a:fld>
            <a:endParaRPr lang="nl-NL"/>
          </a:p>
        </p:txBody>
      </p:sp>
    </p:spTree>
    <p:extLst>
      <p:ext uri="{BB962C8B-B14F-4D97-AF65-F5344CB8AC3E}">
        <p14:creationId xmlns:p14="http://schemas.microsoft.com/office/powerpoint/2010/main" val="3455165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Uitzonderingen: </a:t>
            </a:r>
          </a:p>
          <a:p>
            <a:r>
              <a:rPr lang="nl-NL" dirty="0" smtClean="0"/>
              <a:t>Detentiesignalen</a:t>
            </a:r>
          </a:p>
          <a:p>
            <a:r>
              <a:rPr lang="nl-NL" dirty="0" smtClean="0"/>
              <a:t>BIJ HRM: VOG-afwijzing</a:t>
            </a:r>
          </a:p>
          <a:p>
            <a:r>
              <a:rPr lang="nl-NL" dirty="0" smtClean="0"/>
              <a:t>Vragen van politie</a:t>
            </a:r>
          </a:p>
          <a:p>
            <a:r>
              <a:rPr lang="nl-NL" dirty="0" smtClean="0"/>
              <a:t>BOA’s</a:t>
            </a:r>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10</a:t>
            </a:fld>
            <a:endParaRPr lang="nl-NL"/>
          </a:p>
        </p:txBody>
      </p:sp>
    </p:spTree>
    <p:extLst>
      <p:ext uri="{BB962C8B-B14F-4D97-AF65-F5344CB8AC3E}">
        <p14:creationId xmlns:p14="http://schemas.microsoft.com/office/powerpoint/2010/main" val="1459668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communicatieportaal.uwv.nl/modules/product/mediabank/default/?ItemId=3237"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dia 01">
    <p:bg bwMode="gray">
      <p:bgPr>
        <a:solidFill>
          <a:srgbClr val="DCF0FF"/>
        </a:solidFill>
        <a:effectLst/>
      </p:bgPr>
    </p:bg>
    <p:spTree>
      <p:nvGrpSpPr>
        <p:cNvPr id="1" name=""/>
        <p:cNvGrpSpPr/>
        <p:nvPr/>
      </p:nvGrpSpPr>
      <p:grpSpPr>
        <a:xfrm>
          <a:off x="0" y="0"/>
          <a:ext cx="0" cy="0"/>
          <a:chOff x="0" y="0"/>
          <a:chExt cx="0" cy="0"/>
        </a:xfrm>
      </p:grpSpPr>
      <p:sp>
        <p:nvSpPr>
          <p:cNvPr id="154" name="Text Placeholder 3">
            <a:extLst>
              <a:ext uri="{FF2B5EF4-FFF2-40B4-BE49-F238E27FC236}">
                <a16:creationId xmlns:a16="http://schemas.microsoft.com/office/drawing/2014/main" id="{9756A89E-147C-4F38-9ACB-ADB0536CE448}"/>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1" name="Picture Placeholder 150">
            <a:extLst>
              <a:ext uri="{FF2B5EF4-FFF2-40B4-BE49-F238E27FC236}">
                <a16:creationId xmlns:a16="http://schemas.microsoft.com/office/drawing/2014/main" id="{9CC7415E-1AE2-4F73-9611-A711175E7758}"/>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111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5" name="Group 4">
            <a:extLst>
              <a:ext uri="{FF2B5EF4-FFF2-40B4-BE49-F238E27FC236}">
                <a16:creationId xmlns:a16="http://schemas.microsoft.com/office/drawing/2014/main" id="{AD0759DD-32FC-455D-A781-D010C742EF44}"/>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2A39C751-F79A-4C9F-8CAD-AAC1FC8FFBB2}"/>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D4E4550A-9534-48B0-89D5-CEABDD136C56}"/>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BACE104E-24A0-48C4-9D0A-0E4DCF459B1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3BE0526B-EF66-4DE0-A6B3-3055BC12489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7144D54E-C6DE-4EB0-BAD5-743BBDE5DEA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B3AD767A-05BF-430F-AD2D-A1A613607DE2}"/>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AD9A245B-D780-4984-A143-0551F87558CB}"/>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1372843A-4ABB-49CA-B672-7E3900DBAFA7}"/>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8DA48B56-583E-4621-9B40-B255EB06B9A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6612D117-54F4-449C-88D5-9BAEEF80B4F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F614BC26-F978-4DF1-82FC-2604353AEE61}"/>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6EB9F091-8AFC-4D1C-8A5B-83BBA8CD3B2D}"/>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612A84F4-1D81-4CD8-94B2-503E62C0169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3B7A35D3-9234-414B-9FE4-CC6A820D76A3}"/>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CE8CCC7E-0874-4623-843B-4D79D000FFD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AF182FE8-6E58-4DC5-8F76-BF478489102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8A502D56-682E-469D-84E2-17A9B0151292}"/>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1C70F6EB-46AB-479C-9CED-87F044F7EF2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1825447B-BF9F-49F9-B5A5-9819989C5E3E}"/>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6AA68894-E6F1-45F5-A2C2-54FBBCFBF24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05BE89D-07E7-48CF-9A85-8BD3F85FF7D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75FE4875-C4F0-4EE8-9D3B-E8585EA81E9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BF165D1F-7B9E-4576-869D-2930A8E5D856}"/>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187C0853-1187-4A3A-A7B4-ED112B95515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A396EB3D-97B6-4151-8E5C-78310124D67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95EFAB28-808E-41AA-AE40-D2F0542CF7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4512F678-4BF9-47FA-BD10-B63B4569B4A8}"/>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66BB24E7-D8B0-4B80-92B5-C3830FDC666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3F0DF605-E069-4065-98AC-7A2EF3272393}"/>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D6418495-F47F-4C32-ADF8-AA5F103621C7}"/>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C19B8F14-B6A1-42A2-9F48-1132D9A4270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A85B8425-2253-4BC0-8C3C-A7C7F111236E}"/>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6D37C6FE-B169-488C-B2A6-3DA94547380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0CE50062-45AF-4A1A-8FE7-D70BF5143E9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51AEA080-BD1E-491C-8139-C5C1F094385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29ED668D-4214-4237-9834-BA33BB43DCBD}"/>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ADC0B329-6524-4599-8160-BAA50AF4CBC9}"/>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954827C4-55F3-44E2-B3BA-7BDD41C6A8F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C9432060-A195-4ED4-8484-C83CD53B89C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8075712D-3E17-447F-9017-FFF04E6D14DE}"/>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C9DB9AAF-0040-4E6E-A441-A9C3DA03E746}"/>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0A2477F8-93E4-4D00-9FB0-A85E99CEFC1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C61EC35D-4E9B-4321-ACFB-01AAE4BAD2DD}"/>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984CA8DE-653F-494B-B6F0-216AAD66243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C35A61D6-4854-4496-A5E9-D7E73D68FDAA}"/>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73EA0933-2626-4BB8-8A4B-158E6DAA89DC}"/>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0136451E-1F1F-4055-8EAE-981E9BC2D660}"/>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299631BA-3D05-4B83-845B-B2C4DDC3317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1525F65D-164B-44D9-9C76-FDFC5A95880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3C265673-A391-4408-B554-078964BDE322}"/>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D4DDB28A-0186-4DAB-B334-05A721A24B6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523E4B65-4617-4707-93B1-2F8CFDB1B80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F04E5044-D267-4B24-ACE6-756EAA71675A}"/>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61CDE2CE-D44C-44AF-AA9F-9B45DC50061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B9315FB6-7EC2-4BCD-AD02-22A39463963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1FE896A-4CF4-4FEC-B9C3-FC863B0636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BD7DD4DD-C781-468A-9007-0D1D0C7E3A2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C4A2457B-7CF7-4D89-A8D4-E895231D621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0BDD61AE-38BF-4280-A931-087A2BD5D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4173E12-B134-4F0F-B28F-EB07F5CD853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01B0E40A-221A-4F65-80DA-A9515F93FA9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827CCD90-A07F-452D-AAEA-4AA00EDCA74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35574CB8-EB8F-4306-9550-20D8EEE5857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A1AAAA1-FF9B-4E97-B86C-FB8E3D762C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8385E408-0830-4B9B-84D3-C585AE95F1C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F1CA636E-2580-49FB-B0FC-FC49EB366B45}"/>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521B31CE-8639-405E-AE8B-CFC62416335E}"/>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4D398F7C-424D-4279-9ABC-26B114685A1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2CB5F778-A0EB-4148-971F-6041907C7DF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8CA4CE63-E1FA-468C-99F9-D45DA805B8A5}"/>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6ABE99F5-E441-4A77-AC24-294BCB74951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47248AC6-FDA9-4465-99AD-1C38037FAF42}"/>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391AC017-F7B3-482C-B9FF-080FEC8A1C3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44C04A24-E2EA-4BB8-881B-0B0365B90D4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8E8C7757-A0DD-460F-B13E-92782C3B373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30CB472-A70F-47F3-B95D-48B38A5A9D1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3C762C92-DD4C-4B41-926A-176A91E42C9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958F2E5C-9A31-4EFB-A642-127791D7B35F}"/>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1DC31FA4-6FBB-4F59-B070-7D392B1C793A}"/>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47AB1C28-9206-4E3E-89EF-28E1F054D9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D9773AE6-E0C7-4C53-964A-0E7DA25DEEF3}"/>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288FCB6-C596-4BDB-8EFD-4296C5D1D3D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CEF72E1D-5E71-4246-83E8-F168C356F57A}"/>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A7A78EE4-83AC-4D6E-A2CB-A15C0569981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9BC205B0-D4F4-4ADD-841E-E01B3A86205C}"/>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08255FBF-8D07-4D30-89FB-4D19C188BF1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88D44F5D-148C-4BE2-9DA7-71A4382AC5B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2C24DEE7-8BBD-415E-8903-E1547A2637B2}"/>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0AF8060D-FC6E-4EAC-85C2-C8DDB7009D9E}"/>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B07EB7C3-18E1-4BE0-9FA8-C4B4CA4D7EE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8D1006CD-9550-4E4C-BCFD-BE5FD825090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6DC36F23-C2D2-44EF-BBB2-CFEB90A644E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E393CB5A-0267-4164-9243-10E934F7F7E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E7AA2782-4FBA-4FFB-ABF0-796679C8B485}"/>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8E7CBB06-6B2B-448A-BAE5-72177B5D2880}"/>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87C0755B-AB24-4F44-9AD8-4C8ABE3800C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BD88D2A4-60F1-447E-93AB-3494D39C45F2}"/>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4CFCE280-1622-460F-AC36-E8CB0B026BB2}"/>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2243FA71-101F-49C0-96F2-81B10F5BFB9B}"/>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07ABF85-CE64-4BE1-B6F2-0C4D4DBF4AC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A81AC63F-C775-4CF3-A6EA-82FBAF50BC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BF5ADE56-EBA3-4AA0-9CD7-494C8EB2190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D6105A57-7601-4166-8A44-881F4939493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424D709B-73B9-4A1F-8F38-90F085C75493}"/>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51B48032-CC5A-4835-9AC3-68C8773AA655}"/>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3913B23A-28F3-4E87-9F52-416C5E52697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B0D78C0E-43FC-4E51-AD1F-D8E527FE6B95}"/>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215B58C8-7BC4-4CF9-B177-33CC4177E8CF}"/>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0D8B220C-D293-4FD7-B904-D7BEA69FDA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9D5AB9B7-76D2-4059-9388-711F4705309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ED8703E4-D087-4371-81C9-DE887BA0377F}"/>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4ECB6CB8-CC82-456F-A5D8-B45DDEF2D21C}"/>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D5DB0C71-776F-456D-BB5F-8917BC69969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530FB8F0-5032-4AC5-8DB3-4B0C898E7EE6}"/>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6F917F00-0114-4369-85B9-9E2A558A244F}"/>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4EDC5332-29C9-43E6-8B22-E97932F007B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0ADC1258-315D-471F-926B-799F0B2CCEEB}"/>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DE1B2705-1DF3-4A2A-A9A7-C886644C2118}"/>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34EA7BDB-FF81-42C2-8521-561E0E00A764}"/>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9AD31D77-3E3F-44A4-8BF4-53C1A82D83FD}"/>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0C5099C4-7B8B-483B-A3FA-0103505267D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14E991C-0A41-493E-8F64-479EBA55040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7A7E4E9F-4424-4CC8-80AC-9AAC7C242D96}"/>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055333F7-B77F-4FEA-86F6-4FAD902EEE7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2DFDE95C-EB71-4829-8543-362440EA9B0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C1C0E95F-C78C-44E8-9A67-641CBDCD475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DE7C0931-C491-40C6-89C4-3CEAC6856B7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CCE1C1E6-4F33-43EF-865F-2D4DE950367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D09B93B4-3C05-4F25-8CDA-4F34D9FFC160}"/>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2AF755CC-2FFC-4B76-8BDF-97C6DBD4AF45}"/>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2044C688-5A9B-4372-B5D4-955FBB26E121}"/>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9C686BC5-7749-4142-A541-57F6B97766E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9FA655F9-3472-4505-BD61-136B9A460C7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EDFADCFE-5031-4911-996F-E3FF861FCA1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E7337D11-079E-4694-9DD7-EC80B708DB36}"/>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CECADB7A-B1CD-4FD2-86BB-8990452E95EA}"/>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93E96941-85CE-4AD5-AE53-A852553352F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F1297FCF-F318-451D-8CF4-C8FF19AD5E10}"/>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6B483D16-F2F6-4BE4-A8D0-5D6DA4D9C11B}"/>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0A2D2505-7DB5-41A0-B3BB-C39384987A6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CF713AE6-78A3-4965-AF92-F3C6E2DB045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DFBC55C8-7429-4C1B-8498-40C812497AF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2" name="Title 1">
            <a:extLst>
              <a:ext uri="{FF2B5EF4-FFF2-40B4-BE49-F238E27FC236}">
                <a16:creationId xmlns:a16="http://schemas.microsoft.com/office/drawing/2014/main" id="{BD55DD73-DE21-4DC2-9E75-525CD057BBFE}"/>
              </a:ext>
            </a:extLst>
          </p:cNvPr>
          <p:cNvSpPr>
            <a:spLocks noGrp="1"/>
          </p:cNvSpPr>
          <p:nvPr>
            <p:ph type="ctrTitle" hasCustomPrompt="1"/>
          </p:nvPr>
        </p:nvSpPr>
        <p:spPr bwMode="gray">
          <a:xfrm>
            <a:off x="283535" y="3978534"/>
            <a:ext cx="7739120"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presentatie titel </a:t>
            </a:r>
            <a:br>
              <a:rPr lang="nl-NL"/>
            </a:br>
            <a:r>
              <a:rPr lang="nl-NL"/>
              <a:t>aan </a:t>
            </a:r>
            <a:r>
              <a:rPr lang="nl-NL" dirty="0"/>
              <a:t>te passen</a:t>
            </a:r>
            <a:endParaRPr lang="en-GB" dirty="0"/>
          </a:p>
        </p:txBody>
      </p:sp>
      <p:sp>
        <p:nvSpPr>
          <p:cNvPr id="153" name="Text Placeholder 10">
            <a:extLst>
              <a:ext uri="{FF2B5EF4-FFF2-40B4-BE49-F238E27FC236}">
                <a16:creationId xmlns:a16="http://schemas.microsoft.com/office/drawing/2014/main" id="{B726F0E7-23C0-40F9-93D2-60E17E5C88D4}"/>
              </a:ext>
            </a:extLst>
          </p:cNvPr>
          <p:cNvSpPr>
            <a:spLocks noGrp="1"/>
          </p:cNvSpPr>
          <p:nvPr>
            <p:ph type="body" sz="quarter" idx="10" hasCustomPrompt="1"/>
          </p:nvPr>
        </p:nvSpPr>
        <p:spPr bwMode="gray">
          <a:xfrm>
            <a:off x="283533" y="5724331"/>
            <a:ext cx="2454678" cy="345013"/>
          </a:xfrm>
          <a:prstGeom prst="rect">
            <a:avLst/>
          </a:prstGeom>
          <a:solidFill>
            <a:schemeClr val="accent2"/>
          </a:solidFill>
        </p:spPr>
        <p:txBody>
          <a:bodyPr wrap="none" lIns="284400" tIns="72000" rIns="284400" bIns="72000" anchor="t" anchorCtr="0">
            <a:spAutoFit/>
          </a:bodyPr>
          <a:lstStyle>
            <a:lvl1pPr marL="0" indent="0" algn="l">
              <a:spcAft>
                <a:spcPts val="0"/>
              </a:spcAft>
              <a:buNone/>
              <a:defRPr sz="1300">
                <a:solidFill>
                  <a:schemeClr val="bg1"/>
                </a:solidFill>
              </a:defRPr>
            </a:lvl1pPr>
          </a:lstStyle>
          <a:p>
            <a:pPr lvl="0"/>
            <a:r>
              <a:rPr lang="nl-NL"/>
              <a:t>Presentator informatie</a:t>
            </a:r>
            <a:endParaRPr lang="nl-NL" dirty="0"/>
          </a:p>
        </p:txBody>
      </p:sp>
      <p:sp>
        <p:nvSpPr>
          <p:cNvPr id="156" name="Content Placeholder 1">
            <a:extLst>
              <a:ext uri="{FF2B5EF4-FFF2-40B4-BE49-F238E27FC236}">
                <a16:creationId xmlns:a16="http://schemas.microsoft.com/office/drawing/2014/main" id="{1F6CE2D0-BC08-4306-BCF8-C5AB0D96BB84}"/>
              </a:ext>
            </a:extLst>
          </p:cNvPr>
          <p:cNvSpPr txBox="1">
            <a:spLocks/>
          </p:cNvSpPr>
          <p:nvPr userDrawn="1"/>
        </p:nvSpPr>
        <p:spPr bwMode="gray">
          <a:xfrm>
            <a:off x="-3164400" y="2"/>
            <a:ext cx="2804400" cy="4571998"/>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Tree>
    <p:extLst>
      <p:ext uri="{BB962C8B-B14F-4D97-AF65-F5344CB8AC3E}">
        <p14:creationId xmlns:p14="http://schemas.microsoft.com/office/powerpoint/2010/main" val="15200214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met afbeelding">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F56B32-8829-4438-9A75-C14B584A0384}"/>
              </a:ext>
            </a:extLst>
          </p:cNvPr>
          <p:cNvGrpSpPr/>
          <p:nvPr userDrawn="1"/>
        </p:nvGrpSpPr>
        <p:grpSpPr>
          <a:xfrm>
            <a:off x="-3714750" y="-933450"/>
            <a:ext cx="19621500" cy="8724900"/>
            <a:chOff x="-3714750" y="-933450"/>
            <a:chExt cx="19621500" cy="8724900"/>
          </a:xfrm>
        </p:grpSpPr>
        <p:sp>
          <p:nvSpPr>
            <p:cNvPr id="10" name="Rectangle 9">
              <a:extLst>
                <a:ext uri="{FF2B5EF4-FFF2-40B4-BE49-F238E27FC236}">
                  <a16:creationId xmlns:a16="http://schemas.microsoft.com/office/drawing/2014/main" id="{27C59336-6CD6-4669-98ED-4024BC8531E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27656095-DD83-4DE7-B9DA-342D6E50714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7703DCDF-12D7-4A83-8AFA-53E78BA7368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6234000" y="3"/>
            <a:ext cx="5958000" cy="6857995"/>
          </a:xfrm>
          <a:custGeom>
            <a:avLst/>
            <a:gdLst>
              <a:gd name="connsiteX0" fmla="*/ 0 w 5958000"/>
              <a:gd name="connsiteY0" fmla="*/ 0 h 6857995"/>
              <a:gd name="connsiteX1" fmla="*/ 5958000 w 5958000"/>
              <a:gd name="connsiteY1" fmla="*/ 0 h 6857995"/>
              <a:gd name="connsiteX2" fmla="*/ 5958000 w 5958000"/>
              <a:gd name="connsiteY2" fmla="*/ 6857995 h 6857995"/>
              <a:gd name="connsiteX3" fmla="*/ 5386068 w 5958000"/>
              <a:gd name="connsiteY3" fmla="*/ 6857995 h 6857995"/>
              <a:gd name="connsiteX4" fmla="*/ 5386068 w 5958000"/>
              <a:gd name="connsiteY4" fmla="*/ 6285596 h 6857995"/>
              <a:gd name="connsiteX5" fmla="*/ 4813668 w 5958000"/>
              <a:gd name="connsiteY5" fmla="*/ 6285596 h 6857995"/>
              <a:gd name="connsiteX6" fmla="*/ 4813668 w 5958000"/>
              <a:gd name="connsiteY6" fmla="*/ 6857995 h 6857995"/>
              <a:gd name="connsiteX7" fmla="*/ 0 w 59580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8000" h="6857995">
                <a:moveTo>
                  <a:pt x="0" y="0"/>
                </a:moveTo>
                <a:lnTo>
                  <a:pt x="5958000" y="0"/>
                </a:lnTo>
                <a:lnTo>
                  <a:pt x="5958000" y="6857995"/>
                </a:lnTo>
                <a:lnTo>
                  <a:pt x="5386068" y="6857995"/>
                </a:lnTo>
                <a:lnTo>
                  <a:pt x="5386068" y="6285596"/>
                </a:lnTo>
                <a:lnTo>
                  <a:pt x="4813668" y="6285596"/>
                </a:lnTo>
                <a:lnTo>
                  <a:pt x="4813668" y="6857995"/>
                </a:lnTo>
                <a:lnTo>
                  <a:pt x="0" y="6857995"/>
                </a:lnTo>
                <a:close/>
              </a:path>
            </a:pathLst>
          </a:custGeom>
          <a:noFill/>
        </p:spPr>
        <p:txBody>
          <a:bodyPr wrap="square" lIns="0" tIns="0" rIns="0" bIns="147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9" name="Content Placeholder 8">
            <a:extLst>
              <a:ext uri="{FF2B5EF4-FFF2-40B4-BE49-F238E27FC236}">
                <a16:creationId xmlns:a16="http://schemas.microsoft.com/office/drawing/2014/main" id="{6962ED52-3B89-4B31-B08C-CFF4417F8A1A}"/>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Title 2">
            <a:extLst>
              <a:ext uri="{FF2B5EF4-FFF2-40B4-BE49-F238E27FC236}">
                <a16:creationId xmlns:a16="http://schemas.microsoft.com/office/drawing/2014/main" id="{29D07D11-4859-4E21-964B-B61752A83EF5}"/>
              </a:ext>
            </a:extLst>
          </p:cNvPr>
          <p:cNvSpPr>
            <a:spLocks noGrp="1"/>
          </p:cNvSpPr>
          <p:nvPr>
            <p:ph type="title" hasCustomPrompt="1"/>
          </p:nvPr>
        </p:nvSpPr>
        <p:spPr bwMode="gray">
          <a:xfrm>
            <a:off x="571500" y="285752"/>
            <a:ext cx="5382000" cy="1238248"/>
          </a:xfrm>
        </p:spPr>
        <p:txBody>
          <a:bodyPr/>
          <a:lstStyle>
            <a:lvl1pPr>
              <a:defRPr/>
            </a:lvl1pPr>
          </a:lstStyle>
          <a:p>
            <a:r>
              <a:rPr lang="nl-NL" dirty="0"/>
              <a:t>Klik om de titel aan te passen</a:t>
            </a:r>
          </a:p>
        </p:txBody>
      </p:sp>
      <p:sp>
        <p:nvSpPr>
          <p:cNvPr id="4" name="Footer Placeholder 3">
            <a:extLst>
              <a:ext uri="{FF2B5EF4-FFF2-40B4-BE49-F238E27FC236}">
                <a16:creationId xmlns:a16="http://schemas.microsoft.com/office/drawing/2014/main" id="{BCE21273-48D4-4CD3-97E4-B10DD76EAD5C}"/>
              </a:ext>
            </a:extLst>
          </p:cNvPr>
          <p:cNvSpPr>
            <a:spLocks noGrp="1"/>
          </p:cNvSpPr>
          <p:nvPr>
            <p:ph type="ftr" sz="quarter" idx="19"/>
          </p:nvPr>
        </p:nvSpPr>
        <p:spPr bwMode="gray"/>
        <p:txBody>
          <a:bodyPr/>
          <a:lstStyle/>
          <a:p>
            <a:r>
              <a:rPr lang="en-GB"/>
              <a:t>Titel van je presentatie</a:t>
            </a:r>
            <a:endParaRPr lang="en-GB" dirty="0"/>
          </a:p>
        </p:txBody>
      </p:sp>
      <p:sp>
        <p:nvSpPr>
          <p:cNvPr id="5" name="Slide Number Placeholder 4">
            <a:extLst>
              <a:ext uri="{FF2B5EF4-FFF2-40B4-BE49-F238E27FC236}">
                <a16:creationId xmlns:a16="http://schemas.microsoft.com/office/drawing/2014/main" id="{2DC5B20D-6C7E-4B4E-8533-6FE40B3DDF2A}"/>
              </a:ext>
            </a:extLst>
          </p:cNvPr>
          <p:cNvSpPr>
            <a:spLocks noGrp="1"/>
          </p:cNvSpPr>
          <p:nvPr>
            <p:ph type="sldNum" sz="quarter" idx="20"/>
          </p:nvPr>
        </p:nvSpPr>
        <p:spPr bwMode="gray"/>
        <p:txBody>
          <a:bodyPr/>
          <a:lstStyle/>
          <a:p>
            <a:fld id="{EEC0F82C-4994-47DA-8D9B-99D78D224F6D}" type="slidenum">
              <a:rPr lang="en-GB" smtClean="0"/>
              <a:pPr/>
              <a:t>‹nr.›</a:t>
            </a:fld>
            <a:endParaRPr lang="en-GB" dirty="0"/>
          </a:p>
        </p:txBody>
      </p:sp>
      <p:sp>
        <p:nvSpPr>
          <p:cNvPr id="165" name="Content Placeholder 1">
            <a:extLst>
              <a:ext uri="{FF2B5EF4-FFF2-40B4-BE49-F238E27FC236}">
                <a16:creationId xmlns:a16="http://schemas.microsoft.com/office/drawing/2014/main" id="{3038F346-C3C7-4653-9D64-E62A8B0F32BB}"/>
              </a:ext>
            </a:extLst>
          </p:cNvPr>
          <p:cNvSpPr txBox="1">
            <a:spLocks/>
          </p:cNvSpPr>
          <p:nvPr userDrawn="1"/>
        </p:nvSpPr>
        <p:spPr bwMode="gray">
          <a:xfrm>
            <a:off x="1265126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217867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F56B32-8829-4438-9A75-C14B584A0384}"/>
              </a:ext>
            </a:extLst>
          </p:cNvPr>
          <p:cNvGrpSpPr/>
          <p:nvPr userDrawn="1"/>
        </p:nvGrpSpPr>
        <p:grpSpPr>
          <a:xfrm>
            <a:off x="-3725885" y="-933450"/>
            <a:ext cx="19643770" cy="8724900"/>
            <a:chOff x="-3714750" y="-933450"/>
            <a:chExt cx="19643770" cy="8724900"/>
          </a:xfrm>
        </p:grpSpPr>
        <p:sp>
          <p:nvSpPr>
            <p:cNvPr id="10" name="Rectangle 9">
              <a:extLst>
                <a:ext uri="{FF2B5EF4-FFF2-40B4-BE49-F238E27FC236}">
                  <a16:creationId xmlns:a16="http://schemas.microsoft.com/office/drawing/2014/main" id="{27C59336-6CD6-4669-98ED-4024BC8531E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27656095-DD83-4DE7-B9DA-342D6E507144}"/>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7703DCDF-12D7-4A83-8AFA-53E78BA7368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0" y="3"/>
            <a:ext cx="5958000" cy="6857995"/>
          </a:xfrm>
          <a:prstGeom prst="rect">
            <a:avLst/>
          </a:prstGeom>
          <a:noFill/>
        </p:spPr>
        <p:txBody>
          <a:bodyPr wrap="square" lIns="180000" tIns="0" rIns="180000" bIns="147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9" name="Content Placeholder 8">
            <a:extLst>
              <a:ext uri="{FF2B5EF4-FFF2-40B4-BE49-F238E27FC236}">
                <a16:creationId xmlns:a16="http://schemas.microsoft.com/office/drawing/2014/main" id="{6962ED52-3B89-4B31-B08C-CFF4417F8A1A}"/>
              </a:ext>
            </a:extLst>
          </p:cNvPr>
          <p:cNvSpPr>
            <a:spLocks noGrp="1"/>
          </p:cNvSpPr>
          <p:nvPr>
            <p:ph sz="quarter" idx="14" hasCustomPrompt="1"/>
          </p:nvPr>
        </p:nvSpPr>
        <p:spPr bwMode="gray">
          <a:xfrm>
            <a:off x="62340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Title 2">
            <a:extLst>
              <a:ext uri="{FF2B5EF4-FFF2-40B4-BE49-F238E27FC236}">
                <a16:creationId xmlns:a16="http://schemas.microsoft.com/office/drawing/2014/main" id="{29D07D11-4859-4E21-964B-B61752A83EF5}"/>
              </a:ext>
            </a:extLst>
          </p:cNvPr>
          <p:cNvSpPr>
            <a:spLocks noGrp="1"/>
          </p:cNvSpPr>
          <p:nvPr>
            <p:ph type="title" hasCustomPrompt="1"/>
          </p:nvPr>
        </p:nvSpPr>
        <p:spPr bwMode="gray">
          <a:xfrm>
            <a:off x="6234000" y="285752"/>
            <a:ext cx="5382000" cy="1238248"/>
          </a:xfrm>
        </p:spPr>
        <p:txBody>
          <a:bodyPr/>
          <a:lstStyle>
            <a:lvl1pPr>
              <a:defRPr/>
            </a:lvl1pPr>
          </a:lstStyle>
          <a:p>
            <a:r>
              <a:rPr lang="nl-NL" dirty="0"/>
              <a:t>Klik om de titel aan te passen</a:t>
            </a:r>
          </a:p>
        </p:txBody>
      </p:sp>
      <p:sp>
        <p:nvSpPr>
          <p:cNvPr id="4" name="Footer Placeholder 3">
            <a:extLst>
              <a:ext uri="{FF2B5EF4-FFF2-40B4-BE49-F238E27FC236}">
                <a16:creationId xmlns:a16="http://schemas.microsoft.com/office/drawing/2014/main" id="{BCE21273-48D4-4CD3-97E4-B10DD76EAD5C}"/>
              </a:ext>
            </a:extLst>
          </p:cNvPr>
          <p:cNvSpPr>
            <a:spLocks noGrp="1"/>
          </p:cNvSpPr>
          <p:nvPr>
            <p:ph type="ftr" sz="quarter" idx="19"/>
          </p:nvPr>
        </p:nvSpPr>
        <p:spPr bwMode="gray">
          <a:xfrm>
            <a:off x="6234000" y="6285600"/>
            <a:ext cx="4796857" cy="577438"/>
          </a:xfrm>
        </p:spPr>
        <p:txBody>
          <a:bodyPr/>
          <a:lstStyle/>
          <a:p>
            <a:r>
              <a:rPr lang="en-GB" dirty="0" err="1"/>
              <a:t>Titel</a:t>
            </a:r>
            <a:r>
              <a:rPr lang="en-GB" dirty="0"/>
              <a:t> van je </a:t>
            </a:r>
            <a:r>
              <a:rPr lang="en-GB" dirty="0" err="1"/>
              <a:t>presentatie</a:t>
            </a:r>
            <a:endParaRPr lang="en-GB" dirty="0"/>
          </a:p>
        </p:txBody>
      </p:sp>
      <p:sp>
        <p:nvSpPr>
          <p:cNvPr id="165" name="Content Placeholder 1">
            <a:extLst>
              <a:ext uri="{FF2B5EF4-FFF2-40B4-BE49-F238E27FC236}">
                <a16:creationId xmlns:a16="http://schemas.microsoft.com/office/drawing/2014/main" id="{3038F346-C3C7-4653-9D64-E62A8B0F32BB}"/>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
        <p:nvSpPr>
          <p:cNvPr id="2" name="Slide Number Placeholder 1">
            <a:extLst>
              <a:ext uri="{FF2B5EF4-FFF2-40B4-BE49-F238E27FC236}">
                <a16:creationId xmlns:a16="http://schemas.microsoft.com/office/drawing/2014/main" id="{A219C8C3-F18D-46B4-80E2-1868898E52EC}"/>
              </a:ext>
            </a:extLst>
          </p:cNvPr>
          <p:cNvSpPr>
            <a:spLocks noGrp="1"/>
          </p:cNvSpPr>
          <p:nvPr>
            <p:ph type="sldNum" sz="quarter" idx="20"/>
          </p:nvPr>
        </p:nvSpPr>
        <p:spPr>
          <a:xfrm>
            <a:off x="11908471" y="6280563"/>
            <a:ext cx="283529" cy="577438"/>
          </a:xfrm>
        </p:spPr>
        <p:txBody>
          <a:bodyPr/>
          <a:lstStyle>
            <a:lvl1pPr>
              <a:defRPr>
                <a:solidFill>
                  <a:schemeClr val="tx2">
                    <a:alpha val="0"/>
                  </a:schemeClr>
                </a:solidFill>
              </a:defRPr>
            </a:lvl1p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3763518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dia 3-kolom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49B59F-0691-465F-9025-EFFBB896D5DB}"/>
              </a:ext>
            </a:extLst>
          </p:cNvPr>
          <p:cNvGrpSpPr/>
          <p:nvPr userDrawn="1"/>
        </p:nvGrpSpPr>
        <p:grpSpPr>
          <a:xfrm>
            <a:off x="-3714750" y="-933450"/>
            <a:ext cx="19621500" cy="8724900"/>
            <a:chOff x="-3714750" y="-933450"/>
            <a:chExt cx="19621500" cy="8724900"/>
          </a:xfrm>
        </p:grpSpPr>
        <p:sp>
          <p:nvSpPr>
            <p:cNvPr id="9" name="Rectangle 8">
              <a:extLst>
                <a:ext uri="{FF2B5EF4-FFF2-40B4-BE49-F238E27FC236}">
                  <a16:creationId xmlns:a16="http://schemas.microsoft.com/office/drawing/2014/main" id="{BB145688-466D-4FEA-BD5B-9D9E0E3D5718}"/>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EBC9CF02-1E73-4D30-BB1C-CF039F634FF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4" name="Afbeelding 25">
              <a:extLst>
                <a:ext uri="{FF2B5EF4-FFF2-40B4-BE49-F238E27FC236}">
                  <a16:creationId xmlns:a16="http://schemas.microsoft.com/office/drawing/2014/main" id="{24536C34-E56F-4BFB-B2C7-31EC81E627D0}"/>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710F037C-FB3A-49FF-B791-DA9FAF62DDCD}"/>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55017EF8-D8E4-4EE6-8767-352D231CE62B}"/>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4FB9CB52-F951-4621-A4BC-57AA8F0B8177}"/>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1" name="Content Placeholder 8">
            <a:extLst>
              <a:ext uri="{FF2B5EF4-FFF2-40B4-BE49-F238E27FC236}">
                <a16:creationId xmlns:a16="http://schemas.microsoft.com/office/drawing/2014/main" id="{2D3A8AFC-53EF-4436-8532-58529779DBAC}"/>
              </a:ext>
            </a:extLst>
          </p:cNvPr>
          <p:cNvSpPr>
            <a:spLocks noGrp="1"/>
          </p:cNvSpPr>
          <p:nvPr>
            <p:ph sz="quarter" idx="14" hasCustomPrompt="1"/>
          </p:nvPr>
        </p:nvSpPr>
        <p:spPr bwMode="gray">
          <a:xfrm>
            <a:off x="5715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2" name="Content Placeholder 8">
            <a:extLst>
              <a:ext uri="{FF2B5EF4-FFF2-40B4-BE49-F238E27FC236}">
                <a16:creationId xmlns:a16="http://schemas.microsoft.com/office/drawing/2014/main" id="{CA9F62FD-0188-4ABC-AF6D-456149C62646}"/>
              </a:ext>
            </a:extLst>
          </p:cNvPr>
          <p:cNvSpPr>
            <a:spLocks noGrp="1"/>
          </p:cNvSpPr>
          <p:nvPr>
            <p:ph sz="quarter" idx="15" hasCustomPrompt="1"/>
          </p:nvPr>
        </p:nvSpPr>
        <p:spPr bwMode="gray">
          <a:xfrm>
            <a:off x="81357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3" name="Content Placeholder 8">
            <a:extLst>
              <a:ext uri="{FF2B5EF4-FFF2-40B4-BE49-F238E27FC236}">
                <a16:creationId xmlns:a16="http://schemas.microsoft.com/office/drawing/2014/main" id="{89532322-04DB-4AE9-89BC-CDCAD1F8541A}"/>
              </a:ext>
            </a:extLst>
          </p:cNvPr>
          <p:cNvSpPr>
            <a:spLocks noGrp="1"/>
          </p:cNvSpPr>
          <p:nvPr>
            <p:ph sz="quarter" idx="16" hasCustomPrompt="1"/>
          </p:nvPr>
        </p:nvSpPr>
        <p:spPr bwMode="gray">
          <a:xfrm>
            <a:off x="43536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Tree>
    <p:extLst>
      <p:ext uri="{BB962C8B-B14F-4D97-AF65-F5344CB8AC3E}">
        <p14:creationId xmlns:p14="http://schemas.microsoft.com/office/powerpoint/2010/main" val="1272229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dia 4-koloms">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614AFA9-B8D5-4C7F-BA14-7E78DBB3C0F8}"/>
              </a:ext>
            </a:extLst>
          </p:cNvPr>
          <p:cNvGrpSpPr/>
          <p:nvPr userDrawn="1"/>
        </p:nvGrpSpPr>
        <p:grpSpPr>
          <a:xfrm>
            <a:off x="-3714750" y="-933450"/>
            <a:ext cx="19621500" cy="8724900"/>
            <a:chOff x="-3714750" y="-933450"/>
            <a:chExt cx="19621500" cy="8724900"/>
          </a:xfrm>
        </p:grpSpPr>
        <p:sp>
          <p:nvSpPr>
            <p:cNvPr id="10" name="Rectangle 9">
              <a:extLst>
                <a:ext uri="{FF2B5EF4-FFF2-40B4-BE49-F238E27FC236}">
                  <a16:creationId xmlns:a16="http://schemas.microsoft.com/office/drawing/2014/main" id="{C863B10C-49A5-4A5C-A475-62BC8B9E6C0F}"/>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4E6B51BE-0338-45A3-AFBA-B2EAA917759A}"/>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8A0BFAA3-8392-4AF8-9483-D01403E9F5C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5" name="Content Placeholder 8">
            <a:extLst>
              <a:ext uri="{FF2B5EF4-FFF2-40B4-BE49-F238E27FC236}">
                <a16:creationId xmlns:a16="http://schemas.microsoft.com/office/drawing/2014/main" id="{05A166E7-DCB9-45BF-81D3-EA8E029A5621}"/>
              </a:ext>
            </a:extLst>
          </p:cNvPr>
          <p:cNvSpPr>
            <a:spLocks noGrp="1"/>
          </p:cNvSpPr>
          <p:nvPr>
            <p:ph sz="quarter" idx="14" hasCustomPrompt="1"/>
          </p:nvPr>
        </p:nvSpPr>
        <p:spPr bwMode="gray">
          <a:xfrm>
            <a:off x="571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6" name="Content Placeholder 8">
            <a:extLst>
              <a:ext uri="{FF2B5EF4-FFF2-40B4-BE49-F238E27FC236}">
                <a16:creationId xmlns:a16="http://schemas.microsoft.com/office/drawing/2014/main" id="{B31C91A1-1035-4565-87E4-1CD372D3A7F3}"/>
              </a:ext>
            </a:extLst>
          </p:cNvPr>
          <p:cNvSpPr>
            <a:spLocks noGrp="1"/>
          </p:cNvSpPr>
          <p:nvPr>
            <p:ph sz="quarter" idx="15" hasCustomPrompt="1"/>
          </p:nvPr>
        </p:nvSpPr>
        <p:spPr bwMode="gray">
          <a:xfrm>
            <a:off x="9064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7" name="Content Placeholder 8">
            <a:extLst>
              <a:ext uri="{FF2B5EF4-FFF2-40B4-BE49-F238E27FC236}">
                <a16:creationId xmlns:a16="http://schemas.microsoft.com/office/drawing/2014/main" id="{E24D11F3-6B49-4FC5-A2FA-2DA35F4DE029}"/>
              </a:ext>
            </a:extLst>
          </p:cNvPr>
          <p:cNvSpPr>
            <a:spLocks noGrp="1"/>
          </p:cNvSpPr>
          <p:nvPr>
            <p:ph sz="quarter" idx="16" hasCustomPrompt="1"/>
          </p:nvPr>
        </p:nvSpPr>
        <p:spPr bwMode="gray">
          <a:xfrm>
            <a:off x="6233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Content Placeholder 8">
            <a:extLst>
              <a:ext uri="{FF2B5EF4-FFF2-40B4-BE49-F238E27FC236}">
                <a16:creationId xmlns:a16="http://schemas.microsoft.com/office/drawing/2014/main" id="{143E9FD1-97BD-4A61-9A51-D72EC56413CC}"/>
              </a:ext>
            </a:extLst>
          </p:cNvPr>
          <p:cNvSpPr>
            <a:spLocks noGrp="1"/>
          </p:cNvSpPr>
          <p:nvPr>
            <p:ph sz="quarter" idx="17" hasCustomPrompt="1"/>
          </p:nvPr>
        </p:nvSpPr>
        <p:spPr bwMode="gray">
          <a:xfrm>
            <a:off x="3402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Tree>
    <p:extLst>
      <p:ext uri="{BB962C8B-B14F-4D97-AF65-F5344CB8AC3E}">
        <p14:creationId xmlns:p14="http://schemas.microsoft.com/office/powerpoint/2010/main" val="4130348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kstdia en Pictogrammen/Illustraties 3-koloms">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2856C11-EE30-45EA-9432-70B7F56AACD5}"/>
              </a:ext>
            </a:extLst>
          </p:cNvPr>
          <p:cNvGrpSpPr/>
          <p:nvPr userDrawn="1"/>
        </p:nvGrpSpPr>
        <p:grpSpPr>
          <a:xfrm>
            <a:off x="-3725885" y="-933450"/>
            <a:ext cx="19643770" cy="8724900"/>
            <a:chOff x="-3714750" y="-933450"/>
            <a:chExt cx="19643770" cy="8724900"/>
          </a:xfrm>
        </p:grpSpPr>
        <p:sp>
          <p:nvSpPr>
            <p:cNvPr id="15" name="Rectangle 14">
              <a:extLst>
                <a:ext uri="{FF2B5EF4-FFF2-40B4-BE49-F238E27FC236}">
                  <a16:creationId xmlns:a16="http://schemas.microsoft.com/office/drawing/2014/main" id="{D12CD10A-74D8-462A-B539-797321908C45}"/>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Content Placeholder 1">
              <a:extLst>
                <a:ext uri="{FF2B5EF4-FFF2-40B4-BE49-F238E27FC236}">
                  <a16:creationId xmlns:a16="http://schemas.microsoft.com/office/drawing/2014/main" id="{1BE17B23-F3E3-41F6-B9C4-C72ADA73993C}"/>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a:solidFill>
                    <a:schemeClr val="tx1"/>
                  </a:solidFill>
                </a:rPr>
                <a:t>Niveau 1: tekst zonder bullet</a:t>
              </a:r>
            </a:p>
            <a:p>
              <a:pPr marL="171450" lvl="0" indent="-171450">
                <a:spcBef>
                  <a:spcPts val="0"/>
                </a:spcBef>
                <a:buFont typeface="Arial" panose="020B0604020202020204" pitchFamily="34" charset="0"/>
                <a:buChar char="•"/>
              </a:pPr>
              <a:r>
                <a:rPr lang="nl-NL" sz="110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7" name="Afbeelding 25">
              <a:extLst>
                <a:ext uri="{FF2B5EF4-FFF2-40B4-BE49-F238E27FC236}">
                  <a16:creationId xmlns:a16="http://schemas.microsoft.com/office/drawing/2014/main" id="{4B8462D8-80EB-4EE0-A3A4-3CC10EB61282}"/>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710F037C-FB3A-49FF-B791-DA9FAF62DDCD}"/>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55017EF8-D8E4-4EE6-8767-352D231CE62B}"/>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4FB9CB52-F951-4621-A4BC-57AA8F0B8177}"/>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1" name="Content Placeholder 8">
            <a:extLst>
              <a:ext uri="{FF2B5EF4-FFF2-40B4-BE49-F238E27FC236}">
                <a16:creationId xmlns:a16="http://schemas.microsoft.com/office/drawing/2014/main" id="{2D3A8AFC-53EF-4436-8532-58529779DBAC}"/>
              </a:ext>
            </a:extLst>
          </p:cNvPr>
          <p:cNvSpPr>
            <a:spLocks noGrp="1"/>
          </p:cNvSpPr>
          <p:nvPr>
            <p:ph sz="quarter" idx="14" hasCustomPrompt="1"/>
          </p:nvPr>
        </p:nvSpPr>
        <p:spPr bwMode="gray">
          <a:xfrm>
            <a:off x="5715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2" name="Content Placeholder 8">
            <a:extLst>
              <a:ext uri="{FF2B5EF4-FFF2-40B4-BE49-F238E27FC236}">
                <a16:creationId xmlns:a16="http://schemas.microsoft.com/office/drawing/2014/main" id="{CA9F62FD-0188-4ABC-AF6D-456149C62646}"/>
              </a:ext>
            </a:extLst>
          </p:cNvPr>
          <p:cNvSpPr>
            <a:spLocks noGrp="1"/>
          </p:cNvSpPr>
          <p:nvPr>
            <p:ph sz="quarter" idx="15" hasCustomPrompt="1"/>
          </p:nvPr>
        </p:nvSpPr>
        <p:spPr bwMode="gray">
          <a:xfrm>
            <a:off x="81357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3" name="Content Placeholder 8">
            <a:extLst>
              <a:ext uri="{FF2B5EF4-FFF2-40B4-BE49-F238E27FC236}">
                <a16:creationId xmlns:a16="http://schemas.microsoft.com/office/drawing/2014/main" id="{89532322-04DB-4AE9-89BC-CDCAD1F8541A}"/>
              </a:ext>
            </a:extLst>
          </p:cNvPr>
          <p:cNvSpPr>
            <a:spLocks noGrp="1"/>
          </p:cNvSpPr>
          <p:nvPr>
            <p:ph sz="quarter" idx="16" hasCustomPrompt="1"/>
          </p:nvPr>
        </p:nvSpPr>
        <p:spPr bwMode="gray">
          <a:xfrm>
            <a:off x="43536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Picture Placeholder 9">
            <a:extLst>
              <a:ext uri="{FF2B5EF4-FFF2-40B4-BE49-F238E27FC236}">
                <a16:creationId xmlns:a16="http://schemas.microsoft.com/office/drawing/2014/main" id="{1F3AA6B6-F4A8-474B-9393-04B0C21AEB08}"/>
              </a:ext>
            </a:extLst>
          </p:cNvPr>
          <p:cNvSpPr>
            <a:spLocks noGrp="1"/>
          </p:cNvSpPr>
          <p:nvPr>
            <p:ph type="pic" sz="quarter" idx="18" hasCustomPrompt="1"/>
          </p:nvPr>
        </p:nvSpPr>
        <p:spPr>
          <a:xfrm>
            <a:off x="16464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9" name="Picture Placeholder 9">
            <a:extLst>
              <a:ext uri="{FF2B5EF4-FFF2-40B4-BE49-F238E27FC236}">
                <a16:creationId xmlns:a16="http://schemas.microsoft.com/office/drawing/2014/main" id="{77A7087B-AA34-4672-ABB6-99A9A37BF7F2}"/>
              </a:ext>
            </a:extLst>
          </p:cNvPr>
          <p:cNvSpPr>
            <a:spLocks noGrp="1"/>
          </p:cNvSpPr>
          <p:nvPr>
            <p:ph type="pic" sz="quarter" idx="19" hasCustomPrompt="1"/>
          </p:nvPr>
        </p:nvSpPr>
        <p:spPr>
          <a:xfrm>
            <a:off x="54285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0" name="Picture Placeholder 9">
            <a:extLst>
              <a:ext uri="{FF2B5EF4-FFF2-40B4-BE49-F238E27FC236}">
                <a16:creationId xmlns:a16="http://schemas.microsoft.com/office/drawing/2014/main" id="{A26CA425-9D3F-41FD-ADD6-75C5A6BA2F38}"/>
              </a:ext>
            </a:extLst>
          </p:cNvPr>
          <p:cNvSpPr>
            <a:spLocks noGrp="1"/>
          </p:cNvSpPr>
          <p:nvPr>
            <p:ph type="pic" sz="quarter" idx="20" hasCustomPrompt="1"/>
          </p:nvPr>
        </p:nvSpPr>
        <p:spPr>
          <a:xfrm>
            <a:off x="92106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8" name="Content Placeholder 1">
            <a:extLst>
              <a:ext uri="{FF2B5EF4-FFF2-40B4-BE49-F238E27FC236}">
                <a16:creationId xmlns:a16="http://schemas.microsoft.com/office/drawing/2014/main" id="{E61DD897-CF20-4B3B-A4C2-C8BF8C36107E}"/>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1847463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koloms">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ABCC43E-39FF-46F1-8FBB-7B0685CAF869}"/>
              </a:ext>
            </a:extLst>
          </p:cNvPr>
          <p:cNvGrpSpPr/>
          <p:nvPr userDrawn="1"/>
        </p:nvGrpSpPr>
        <p:grpSpPr>
          <a:xfrm>
            <a:off x="-3725885" y="-933450"/>
            <a:ext cx="19643770" cy="8724900"/>
            <a:chOff x="-3714750" y="-933450"/>
            <a:chExt cx="19643770" cy="8724900"/>
          </a:xfrm>
        </p:grpSpPr>
        <p:sp>
          <p:nvSpPr>
            <p:cNvPr id="16" name="Rectangle 15">
              <a:extLst>
                <a:ext uri="{FF2B5EF4-FFF2-40B4-BE49-F238E27FC236}">
                  <a16:creationId xmlns:a16="http://schemas.microsoft.com/office/drawing/2014/main" id="{BD41C6F1-3D70-47E0-8DF1-69913DB4C517}"/>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7" name="Content Placeholder 1">
              <a:extLst>
                <a:ext uri="{FF2B5EF4-FFF2-40B4-BE49-F238E27FC236}">
                  <a16:creationId xmlns:a16="http://schemas.microsoft.com/office/drawing/2014/main" id="{338A2383-0C7B-4750-AE89-A576DA87DC2F}"/>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a:solidFill>
                    <a:schemeClr val="tx1"/>
                  </a:solidFill>
                </a:rPr>
                <a:t>Niveau 1: tekst zonder bullet</a:t>
              </a:r>
            </a:p>
            <a:p>
              <a:pPr marL="171450" lvl="0" indent="-171450">
                <a:spcBef>
                  <a:spcPts val="0"/>
                </a:spcBef>
                <a:buFont typeface="Arial" panose="020B0604020202020204" pitchFamily="34" charset="0"/>
                <a:buChar char="•"/>
              </a:pPr>
              <a:r>
                <a:rPr lang="nl-NL" sz="110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8" name="Afbeelding 25">
              <a:extLst>
                <a:ext uri="{FF2B5EF4-FFF2-40B4-BE49-F238E27FC236}">
                  <a16:creationId xmlns:a16="http://schemas.microsoft.com/office/drawing/2014/main" id="{5433B826-1181-40DF-B049-BA5057DFCEDE}"/>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5" name="Content Placeholder 8">
            <a:extLst>
              <a:ext uri="{FF2B5EF4-FFF2-40B4-BE49-F238E27FC236}">
                <a16:creationId xmlns:a16="http://schemas.microsoft.com/office/drawing/2014/main" id="{05A166E7-DCB9-45BF-81D3-EA8E029A5621}"/>
              </a:ext>
            </a:extLst>
          </p:cNvPr>
          <p:cNvSpPr>
            <a:spLocks noGrp="1"/>
          </p:cNvSpPr>
          <p:nvPr>
            <p:ph sz="quarter" idx="14" hasCustomPrompt="1"/>
          </p:nvPr>
        </p:nvSpPr>
        <p:spPr bwMode="gray">
          <a:xfrm>
            <a:off x="571500" y="3143251"/>
            <a:ext cx="2556000" cy="2962274"/>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6" name="Content Placeholder 8">
            <a:extLst>
              <a:ext uri="{FF2B5EF4-FFF2-40B4-BE49-F238E27FC236}">
                <a16:creationId xmlns:a16="http://schemas.microsoft.com/office/drawing/2014/main" id="{B31C91A1-1035-4565-87E4-1CD372D3A7F3}"/>
              </a:ext>
            </a:extLst>
          </p:cNvPr>
          <p:cNvSpPr>
            <a:spLocks noGrp="1"/>
          </p:cNvSpPr>
          <p:nvPr>
            <p:ph sz="quarter" idx="15" hasCustomPrompt="1"/>
          </p:nvPr>
        </p:nvSpPr>
        <p:spPr bwMode="gray">
          <a:xfrm>
            <a:off x="9064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7" name="Content Placeholder 8">
            <a:extLst>
              <a:ext uri="{FF2B5EF4-FFF2-40B4-BE49-F238E27FC236}">
                <a16:creationId xmlns:a16="http://schemas.microsoft.com/office/drawing/2014/main" id="{E24D11F3-6B49-4FC5-A2FA-2DA35F4DE029}"/>
              </a:ext>
            </a:extLst>
          </p:cNvPr>
          <p:cNvSpPr>
            <a:spLocks noGrp="1"/>
          </p:cNvSpPr>
          <p:nvPr>
            <p:ph sz="quarter" idx="16" hasCustomPrompt="1"/>
          </p:nvPr>
        </p:nvSpPr>
        <p:spPr bwMode="gray">
          <a:xfrm>
            <a:off x="6233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Content Placeholder 8">
            <a:extLst>
              <a:ext uri="{FF2B5EF4-FFF2-40B4-BE49-F238E27FC236}">
                <a16:creationId xmlns:a16="http://schemas.microsoft.com/office/drawing/2014/main" id="{143E9FD1-97BD-4A61-9A51-D72EC56413CC}"/>
              </a:ext>
            </a:extLst>
          </p:cNvPr>
          <p:cNvSpPr>
            <a:spLocks noGrp="1"/>
          </p:cNvSpPr>
          <p:nvPr>
            <p:ph sz="quarter" idx="17" hasCustomPrompt="1"/>
          </p:nvPr>
        </p:nvSpPr>
        <p:spPr bwMode="gray">
          <a:xfrm>
            <a:off x="3402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1182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4013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6844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9675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827519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 rij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571500" y="1524000"/>
            <a:ext cx="1008000" cy="1008000"/>
          </a:xfrm>
        </p:spPr>
        <p:txBody>
          <a:bodyPr/>
          <a:lstStyle>
            <a:lvl1pPr marL="0" indent="0">
              <a:buNone/>
              <a:defRPr sz="1400"/>
            </a:lvl1pPr>
          </a:lstStyle>
          <a:p>
            <a:r>
              <a:rPr lang="nl-NL"/>
              <a:t>Pictogram of illustratie</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571500" y="2716575"/>
            <a:ext cx="1008000" cy="1008000"/>
          </a:xfrm>
        </p:spPr>
        <p:txBody>
          <a:bodyPr/>
          <a:lstStyle>
            <a:lvl1pPr marL="0" indent="0">
              <a:buNone/>
              <a:defRPr sz="1400"/>
            </a:lvl1pPr>
          </a:lstStyle>
          <a:p>
            <a:r>
              <a:rPr lang="nl-NL"/>
              <a:t>Pictogram of illustratie</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571500" y="3909150"/>
            <a:ext cx="1008000" cy="1008000"/>
          </a:xfrm>
        </p:spPr>
        <p:txBody>
          <a:bodyPr/>
          <a:lstStyle>
            <a:lvl1pPr marL="0" indent="0">
              <a:buNone/>
              <a:defRPr sz="1400"/>
            </a:lvl1pPr>
          </a:lstStyle>
          <a:p>
            <a:r>
              <a:rPr lang="nl-NL"/>
              <a:t>Pictogram of illustratie</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571500" y="5101725"/>
            <a:ext cx="1008000" cy="1008000"/>
          </a:xfrm>
        </p:spPr>
        <p:txBody>
          <a:bodyPr/>
          <a:lstStyle>
            <a:lvl1pPr marL="0" indent="0">
              <a:buNone/>
              <a:defRPr sz="1400"/>
            </a:lvl1pPr>
          </a:lstStyle>
          <a:p>
            <a:r>
              <a:rPr lang="nl-NL"/>
              <a:t>Pictogram of illustratie</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1" name="Text Placeholder 30">
            <a:extLst>
              <a:ext uri="{FF2B5EF4-FFF2-40B4-BE49-F238E27FC236}">
                <a16:creationId xmlns:a16="http://schemas.microsoft.com/office/drawing/2014/main" id="{BAF38802-2818-45F3-91CF-C00AC9EB57CF}"/>
              </a:ext>
            </a:extLst>
          </p:cNvPr>
          <p:cNvSpPr>
            <a:spLocks noGrp="1"/>
          </p:cNvSpPr>
          <p:nvPr>
            <p:ph type="body" sz="quarter" idx="22"/>
          </p:nvPr>
        </p:nvSpPr>
        <p:spPr>
          <a:xfrm>
            <a:off x="1859281" y="1515021"/>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3" name="Text Placeholder 30">
            <a:extLst>
              <a:ext uri="{FF2B5EF4-FFF2-40B4-BE49-F238E27FC236}">
                <a16:creationId xmlns:a16="http://schemas.microsoft.com/office/drawing/2014/main" id="{F686FF2E-6A5C-4CD7-9415-5AE0427F3D33}"/>
              </a:ext>
            </a:extLst>
          </p:cNvPr>
          <p:cNvSpPr>
            <a:spLocks noGrp="1"/>
          </p:cNvSpPr>
          <p:nvPr>
            <p:ph type="body" sz="quarter" idx="23"/>
          </p:nvPr>
        </p:nvSpPr>
        <p:spPr>
          <a:xfrm>
            <a:off x="1859281" y="2710589"/>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4" name="Text Placeholder 30">
            <a:extLst>
              <a:ext uri="{FF2B5EF4-FFF2-40B4-BE49-F238E27FC236}">
                <a16:creationId xmlns:a16="http://schemas.microsoft.com/office/drawing/2014/main" id="{3D6963FD-4433-47E3-AE52-7DD7E1F01FC6}"/>
              </a:ext>
            </a:extLst>
          </p:cNvPr>
          <p:cNvSpPr>
            <a:spLocks noGrp="1"/>
          </p:cNvSpPr>
          <p:nvPr>
            <p:ph type="body" sz="quarter" idx="24"/>
          </p:nvPr>
        </p:nvSpPr>
        <p:spPr>
          <a:xfrm>
            <a:off x="1859281" y="3906157"/>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5" name="Text Placeholder 30">
            <a:extLst>
              <a:ext uri="{FF2B5EF4-FFF2-40B4-BE49-F238E27FC236}">
                <a16:creationId xmlns:a16="http://schemas.microsoft.com/office/drawing/2014/main" id="{DD5F007C-BC1C-4EAF-A072-1D11035C24E0}"/>
              </a:ext>
            </a:extLst>
          </p:cNvPr>
          <p:cNvSpPr>
            <a:spLocks noGrp="1"/>
          </p:cNvSpPr>
          <p:nvPr>
            <p:ph type="body" sz="quarter" idx="25"/>
          </p:nvPr>
        </p:nvSpPr>
        <p:spPr>
          <a:xfrm>
            <a:off x="1859281" y="5101725"/>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Tree>
    <p:extLst>
      <p:ext uri="{BB962C8B-B14F-4D97-AF65-F5344CB8AC3E}">
        <p14:creationId xmlns:p14="http://schemas.microsoft.com/office/powerpoint/2010/main" val="32734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 rijen 2-kolo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571500" y="1524000"/>
            <a:ext cx="1008000" cy="1008000"/>
          </a:xfrm>
        </p:spPr>
        <p:txBody>
          <a:bodyPr/>
          <a:lstStyle>
            <a:lvl1pPr marL="0" indent="0">
              <a:buNone/>
              <a:defRPr sz="1400"/>
            </a:lvl1pPr>
          </a:lstStyle>
          <a:p>
            <a:r>
              <a:rPr lang="nl-NL"/>
              <a:t>Pictogram of illustratie</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571500" y="2716575"/>
            <a:ext cx="1008000" cy="1008000"/>
          </a:xfrm>
        </p:spPr>
        <p:txBody>
          <a:bodyPr/>
          <a:lstStyle>
            <a:lvl1pPr marL="0" indent="0">
              <a:buNone/>
              <a:defRPr sz="1400"/>
            </a:lvl1pPr>
          </a:lstStyle>
          <a:p>
            <a:r>
              <a:rPr lang="nl-NL"/>
              <a:t>Pictogram of illustratie</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571500" y="3909150"/>
            <a:ext cx="1008000" cy="1008000"/>
          </a:xfrm>
        </p:spPr>
        <p:txBody>
          <a:bodyPr/>
          <a:lstStyle>
            <a:lvl1pPr marL="0" indent="0">
              <a:buNone/>
              <a:defRPr sz="1400"/>
            </a:lvl1pPr>
          </a:lstStyle>
          <a:p>
            <a:r>
              <a:rPr lang="nl-NL"/>
              <a:t>Pictogram of illustratie</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571500" y="5101725"/>
            <a:ext cx="1008000" cy="1008000"/>
          </a:xfrm>
        </p:spPr>
        <p:txBody>
          <a:bodyPr/>
          <a:lstStyle>
            <a:lvl1pPr marL="0" indent="0">
              <a:buNone/>
              <a:defRPr sz="1400"/>
            </a:lvl1pPr>
          </a:lstStyle>
          <a:p>
            <a:r>
              <a:rPr lang="nl-NL"/>
              <a:t>Pictogram of illustratie</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1" name="Text Placeholder 30">
            <a:extLst>
              <a:ext uri="{FF2B5EF4-FFF2-40B4-BE49-F238E27FC236}">
                <a16:creationId xmlns:a16="http://schemas.microsoft.com/office/drawing/2014/main" id="{BAF38802-2818-45F3-91CF-C00AC9EB57CF}"/>
              </a:ext>
            </a:extLst>
          </p:cNvPr>
          <p:cNvSpPr>
            <a:spLocks noGrp="1"/>
          </p:cNvSpPr>
          <p:nvPr>
            <p:ph type="body" sz="quarter" idx="22"/>
          </p:nvPr>
        </p:nvSpPr>
        <p:spPr>
          <a:xfrm>
            <a:off x="1859281" y="1515021"/>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3" name="Text Placeholder 30">
            <a:extLst>
              <a:ext uri="{FF2B5EF4-FFF2-40B4-BE49-F238E27FC236}">
                <a16:creationId xmlns:a16="http://schemas.microsoft.com/office/drawing/2014/main" id="{F686FF2E-6A5C-4CD7-9415-5AE0427F3D33}"/>
              </a:ext>
            </a:extLst>
          </p:cNvPr>
          <p:cNvSpPr>
            <a:spLocks noGrp="1"/>
          </p:cNvSpPr>
          <p:nvPr>
            <p:ph type="body" sz="quarter" idx="23"/>
          </p:nvPr>
        </p:nvSpPr>
        <p:spPr>
          <a:xfrm>
            <a:off x="1859281" y="2710589"/>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4" name="Text Placeholder 30">
            <a:extLst>
              <a:ext uri="{FF2B5EF4-FFF2-40B4-BE49-F238E27FC236}">
                <a16:creationId xmlns:a16="http://schemas.microsoft.com/office/drawing/2014/main" id="{3D6963FD-4433-47E3-AE52-7DD7E1F01FC6}"/>
              </a:ext>
            </a:extLst>
          </p:cNvPr>
          <p:cNvSpPr>
            <a:spLocks noGrp="1"/>
          </p:cNvSpPr>
          <p:nvPr>
            <p:ph type="body" sz="quarter" idx="24"/>
          </p:nvPr>
        </p:nvSpPr>
        <p:spPr>
          <a:xfrm>
            <a:off x="1859281" y="3906157"/>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5" name="Text Placeholder 30">
            <a:extLst>
              <a:ext uri="{FF2B5EF4-FFF2-40B4-BE49-F238E27FC236}">
                <a16:creationId xmlns:a16="http://schemas.microsoft.com/office/drawing/2014/main" id="{DD5F007C-BC1C-4EAF-A072-1D11035C24E0}"/>
              </a:ext>
            </a:extLst>
          </p:cNvPr>
          <p:cNvSpPr>
            <a:spLocks noGrp="1"/>
          </p:cNvSpPr>
          <p:nvPr>
            <p:ph type="body" sz="quarter" idx="25"/>
          </p:nvPr>
        </p:nvSpPr>
        <p:spPr>
          <a:xfrm>
            <a:off x="1859281" y="5101725"/>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21" name="Picture Placeholder 9">
            <a:extLst>
              <a:ext uri="{FF2B5EF4-FFF2-40B4-BE49-F238E27FC236}">
                <a16:creationId xmlns:a16="http://schemas.microsoft.com/office/drawing/2014/main" id="{56CADE67-3AB2-4433-8029-C3236FFD4825}"/>
              </a:ext>
            </a:extLst>
          </p:cNvPr>
          <p:cNvSpPr>
            <a:spLocks noGrp="1"/>
          </p:cNvSpPr>
          <p:nvPr>
            <p:ph type="pic" sz="quarter" idx="26" hasCustomPrompt="1"/>
          </p:nvPr>
        </p:nvSpPr>
        <p:spPr>
          <a:xfrm>
            <a:off x="6238497" y="1524000"/>
            <a:ext cx="1008000" cy="1008000"/>
          </a:xfrm>
        </p:spPr>
        <p:txBody>
          <a:bodyPr/>
          <a:lstStyle>
            <a:lvl1pPr marL="0" indent="0">
              <a:buNone/>
              <a:defRPr sz="1400"/>
            </a:lvl1pPr>
          </a:lstStyle>
          <a:p>
            <a:r>
              <a:rPr lang="nl-NL"/>
              <a:t>Pictogram of illustratie</a:t>
            </a:r>
            <a:endParaRPr lang="nl-NL" dirty="0"/>
          </a:p>
        </p:txBody>
      </p:sp>
      <p:sp>
        <p:nvSpPr>
          <p:cNvPr id="22" name="Picture Placeholder 9">
            <a:extLst>
              <a:ext uri="{FF2B5EF4-FFF2-40B4-BE49-F238E27FC236}">
                <a16:creationId xmlns:a16="http://schemas.microsoft.com/office/drawing/2014/main" id="{B4218AB1-7C2E-409A-96B9-55A4F7579DF6}"/>
              </a:ext>
            </a:extLst>
          </p:cNvPr>
          <p:cNvSpPr>
            <a:spLocks noGrp="1"/>
          </p:cNvSpPr>
          <p:nvPr>
            <p:ph type="pic" sz="quarter" idx="27" hasCustomPrompt="1"/>
          </p:nvPr>
        </p:nvSpPr>
        <p:spPr>
          <a:xfrm>
            <a:off x="6238497" y="2716575"/>
            <a:ext cx="1008000" cy="1008000"/>
          </a:xfrm>
        </p:spPr>
        <p:txBody>
          <a:bodyPr/>
          <a:lstStyle>
            <a:lvl1pPr marL="0" indent="0">
              <a:buNone/>
              <a:defRPr sz="1400"/>
            </a:lvl1pPr>
          </a:lstStyle>
          <a:p>
            <a:r>
              <a:rPr lang="nl-NL"/>
              <a:t>Pictogram of illustratie</a:t>
            </a:r>
            <a:endParaRPr lang="nl-NL" dirty="0"/>
          </a:p>
        </p:txBody>
      </p:sp>
      <p:sp>
        <p:nvSpPr>
          <p:cNvPr id="23" name="Picture Placeholder 9">
            <a:extLst>
              <a:ext uri="{FF2B5EF4-FFF2-40B4-BE49-F238E27FC236}">
                <a16:creationId xmlns:a16="http://schemas.microsoft.com/office/drawing/2014/main" id="{0D7F03CF-C94E-48C5-863B-4AFB8A48C571}"/>
              </a:ext>
            </a:extLst>
          </p:cNvPr>
          <p:cNvSpPr>
            <a:spLocks noGrp="1"/>
          </p:cNvSpPr>
          <p:nvPr>
            <p:ph type="pic" sz="quarter" idx="28" hasCustomPrompt="1"/>
          </p:nvPr>
        </p:nvSpPr>
        <p:spPr>
          <a:xfrm>
            <a:off x="6238497" y="3909150"/>
            <a:ext cx="1008000" cy="1008000"/>
          </a:xfrm>
        </p:spPr>
        <p:txBody>
          <a:bodyPr/>
          <a:lstStyle>
            <a:lvl1pPr marL="0" indent="0">
              <a:buNone/>
              <a:defRPr sz="1400"/>
            </a:lvl1pPr>
          </a:lstStyle>
          <a:p>
            <a:r>
              <a:rPr lang="nl-NL"/>
              <a:t>Pictogram of illustratie</a:t>
            </a:r>
            <a:endParaRPr lang="nl-NL" dirty="0"/>
          </a:p>
        </p:txBody>
      </p:sp>
      <p:sp>
        <p:nvSpPr>
          <p:cNvPr id="24" name="Picture Placeholder 9">
            <a:extLst>
              <a:ext uri="{FF2B5EF4-FFF2-40B4-BE49-F238E27FC236}">
                <a16:creationId xmlns:a16="http://schemas.microsoft.com/office/drawing/2014/main" id="{D9F29A13-0FC2-4FDD-A4EC-B5CC1E61CE91}"/>
              </a:ext>
            </a:extLst>
          </p:cNvPr>
          <p:cNvSpPr>
            <a:spLocks noGrp="1"/>
          </p:cNvSpPr>
          <p:nvPr>
            <p:ph type="pic" sz="quarter" idx="29" hasCustomPrompt="1"/>
          </p:nvPr>
        </p:nvSpPr>
        <p:spPr>
          <a:xfrm>
            <a:off x="6238497" y="5101725"/>
            <a:ext cx="1008000" cy="1008000"/>
          </a:xfrm>
        </p:spPr>
        <p:txBody>
          <a:bodyPr/>
          <a:lstStyle>
            <a:lvl1pPr marL="0" indent="0">
              <a:buNone/>
              <a:defRPr sz="1400"/>
            </a:lvl1pPr>
          </a:lstStyle>
          <a:p>
            <a:r>
              <a:rPr lang="nl-NL"/>
              <a:t>Pictogram of illustratie</a:t>
            </a:r>
            <a:endParaRPr lang="nl-NL" dirty="0"/>
          </a:p>
        </p:txBody>
      </p:sp>
      <p:sp>
        <p:nvSpPr>
          <p:cNvPr id="25" name="Text Placeholder 30">
            <a:extLst>
              <a:ext uri="{FF2B5EF4-FFF2-40B4-BE49-F238E27FC236}">
                <a16:creationId xmlns:a16="http://schemas.microsoft.com/office/drawing/2014/main" id="{0F1B9063-6C08-48B0-B1F9-06C5CA456E2C}"/>
              </a:ext>
            </a:extLst>
          </p:cNvPr>
          <p:cNvSpPr>
            <a:spLocks noGrp="1"/>
          </p:cNvSpPr>
          <p:nvPr>
            <p:ph type="body" sz="quarter" idx="30"/>
          </p:nvPr>
        </p:nvSpPr>
        <p:spPr>
          <a:xfrm>
            <a:off x="7526278" y="1515021"/>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26" name="Text Placeholder 30">
            <a:extLst>
              <a:ext uri="{FF2B5EF4-FFF2-40B4-BE49-F238E27FC236}">
                <a16:creationId xmlns:a16="http://schemas.microsoft.com/office/drawing/2014/main" id="{A675ECE7-1D0B-4D36-B9DB-CC05C5909D6A}"/>
              </a:ext>
            </a:extLst>
          </p:cNvPr>
          <p:cNvSpPr>
            <a:spLocks noGrp="1"/>
          </p:cNvSpPr>
          <p:nvPr>
            <p:ph type="body" sz="quarter" idx="31"/>
          </p:nvPr>
        </p:nvSpPr>
        <p:spPr>
          <a:xfrm>
            <a:off x="7526278" y="2710589"/>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27" name="Text Placeholder 30">
            <a:extLst>
              <a:ext uri="{FF2B5EF4-FFF2-40B4-BE49-F238E27FC236}">
                <a16:creationId xmlns:a16="http://schemas.microsoft.com/office/drawing/2014/main" id="{972395A2-33F3-4EA9-84A7-3147A3F01617}"/>
              </a:ext>
            </a:extLst>
          </p:cNvPr>
          <p:cNvSpPr>
            <a:spLocks noGrp="1"/>
          </p:cNvSpPr>
          <p:nvPr>
            <p:ph type="body" sz="quarter" idx="32"/>
          </p:nvPr>
        </p:nvSpPr>
        <p:spPr>
          <a:xfrm>
            <a:off x="7526278" y="3906157"/>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28" name="Text Placeholder 30">
            <a:extLst>
              <a:ext uri="{FF2B5EF4-FFF2-40B4-BE49-F238E27FC236}">
                <a16:creationId xmlns:a16="http://schemas.microsoft.com/office/drawing/2014/main" id="{D9755427-4D1A-476B-9536-E82ED30721DF}"/>
              </a:ext>
            </a:extLst>
          </p:cNvPr>
          <p:cNvSpPr>
            <a:spLocks noGrp="1"/>
          </p:cNvSpPr>
          <p:nvPr>
            <p:ph type="body" sz="quarter" idx="33"/>
          </p:nvPr>
        </p:nvSpPr>
        <p:spPr>
          <a:xfrm>
            <a:off x="7526278" y="5101725"/>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Tree>
    <p:extLst>
      <p:ext uri="{BB962C8B-B14F-4D97-AF65-F5344CB8AC3E}">
        <p14:creationId xmlns:p14="http://schemas.microsoft.com/office/powerpoint/2010/main" val="2425045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eeldvullende afbeelding">
    <p:spTree>
      <p:nvGrpSpPr>
        <p:cNvPr id="1" name=""/>
        <p:cNvGrpSpPr/>
        <p:nvPr/>
      </p:nvGrpSpPr>
      <p:grpSpPr>
        <a:xfrm>
          <a:off x="0" y="0"/>
          <a:ext cx="0" cy="0"/>
          <a:chOff x="0" y="0"/>
          <a:chExt cx="0" cy="0"/>
        </a:xfrm>
      </p:grpSpPr>
      <p:sp>
        <p:nvSpPr>
          <p:cNvPr id="156" name="Picture Placeholder 155">
            <a:extLst>
              <a:ext uri="{FF2B5EF4-FFF2-40B4-BE49-F238E27FC236}">
                <a16:creationId xmlns:a16="http://schemas.microsoft.com/office/drawing/2014/main" id="{A5F10479-2DE2-4C14-9EA3-A4207617EE6C}"/>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620668 w 12193200"/>
              <a:gd name="connsiteY3" fmla="*/ 6857995 h 6857995"/>
              <a:gd name="connsiteX4" fmla="*/ 11620668 w 12193200"/>
              <a:gd name="connsiteY4" fmla="*/ 6285596 h 6857995"/>
              <a:gd name="connsiteX5" fmla="*/ 11048268 w 12193200"/>
              <a:gd name="connsiteY5" fmla="*/ 6285596 h 6857995"/>
              <a:gd name="connsiteX6" fmla="*/ 11048268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620668" y="6857995"/>
                </a:lnTo>
                <a:lnTo>
                  <a:pt x="11620668" y="6285596"/>
                </a:lnTo>
                <a:lnTo>
                  <a:pt x="11048268" y="6285596"/>
                </a:lnTo>
                <a:lnTo>
                  <a:pt x="11048268" y="6857995"/>
                </a:lnTo>
                <a:lnTo>
                  <a:pt x="0" y="6857995"/>
                </a:lnTo>
                <a:close/>
              </a:path>
            </a:pathLst>
          </a:custGeom>
          <a:noFill/>
        </p:spPr>
        <p:txBody>
          <a:bodyPr wrap="square" lIns="0" tIns="0" rIns="0" bIns="111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54" name="Content Placeholder 1">
            <a:extLst>
              <a:ext uri="{FF2B5EF4-FFF2-40B4-BE49-F238E27FC236}">
                <a16:creationId xmlns:a16="http://schemas.microsoft.com/office/drawing/2014/main" id="{A67C7230-BDB4-47B2-A8BE-6F4C4A5C5FBE}"/>
              </a:ext>
            </a:extLst>
          </p:cNvPr>
          <p:cNvSpPr txBox="1">
            <a:spLocks/>
          </p:cNvSpPr>
          <p:nvPr userDrawn="1"/>
        </p:nvSpPr>
        <p:spPr bwMode="gray">
          <a:xfrm>
            <a:off x="-3164400" y="0"/>
            <a:ext cx="2804400" cy="5114862"/>
          </a:xfrm>
          <a:prstGeom prst="rect">
            <a:avLst/>
          </a:prstGeom>
        </p:spPr>
        <p:txBody>
          <a:bodyPr lIns="0" tIns="0" rIns="0" bIns="0">
            <a:sp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 name="Footer Placeholder 2">
            <a:extLst>
              <a:ext uri="{FF2B5EF4-FFF2-40B4-BE49-F238E27FC236}">
                <a16:creationId xmlns:a16="http://schemas.microsoft.com/office/drawing/2014/main" id="{F83D8D44-B1C0-46F3-B7C9-F0760561E3BC}"/>
              </a:ext>
            </a:extLst>
          </p:cNvPr>
          <p:cNvSpPr>
            <a:spLocks noGrp="1"/>
          </p:cNvSpPr>
          <p:nvPr>
            <p:ph type="ftr" sz="quarter" idx="11"/>
          </p:nvPr>
        </p:nvSpPr>
        <p:spPr bwMode="gray"/>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05F46C33-11B5-4854-A73C-662F3EA70A1D}"/>
              </a:ext>
            </a:extLst>
          </p:cNvPr>
          <p:cNvSpPr>
            <a:spLocks noGrp="1"/>
          </p:cNvSpPr>
          <p:nvPr>
            <p:ph type="sldNum" sz="quarter" idx="12"/>
          </p:nvPr>
        </p:nvSpPr>
        <p:spPr bwMode="gray"/>
        <p:txBody>
          <a:body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3582130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eeldvullende video">
    <p:spTree>
      <p:nvGrpSpPr>
        <p:cNvPr id="1" name=""/>
        <p:cNvGrpSpPr/>
        <p:nvPr/>
      </p:nvGrpSpPr>
      <p:grpSpPr>
        <a:xfrm>
          <a:off x="0" y="0"/>
          <a:ext cx="0" cy="0"/>
          <a:chOff x="0" y="0"/>
          <a:chExt cx="0" cy="0"/>
        </a:xfrm>
      </p:grpSpPr>
      <p:grpSp>
        <p:nvGrpSpPr>
          <p:cNvPr id="154" name="Group 153">
            <a:extLst>
              <a:ext uri="{FF2B5EF4-FFF2-40B4-BE49-F238E27FC236}">
                <a16:creationId xmlns:a16="http://schemas.microsoft.com/office/drawing/2014/main" id="{B2D2A29F-49A8-4BD1-9236-0BD7B933FC9D}"/>
              </a:ext>
            </a:extLst>
          </p:cNvPr>
          <p:cNvGrpSpPr/>
          <p:nvPr userDrawn="1"/>
        </p:nvGrpSpPr>
        <p:grpSpPr bwMode="gray">
          <a:xfrm>
            <a:off x="-329239" y="-319423"/>
            <a:ext cx="12846009" cy="7500113"/>
            <a:chOff x="-329239" y="-319423"/>
            <a:chExt cx="12846009" cy="7500113"/>
          </a:xfrm>
        </p:grpSpPr>
        <p:grpSp>
          <p:nvGrpSpPr>
            <p:cNvPr id="155" name="Group 154">
              <a:extLst>
                <a:ext uri="{FF2B5EF4-FFF2-40B4-BE49-F238E27FC236}">
                  <a16:creationId xmlns:a16="http://schemas.microsoft.com/office/drawing/2014/main" id="{DC553E04-7609-45F2-9F24-E605BC02FEBA}"/>
                </a:ext>
              </a:extLst>
            </p:cNvPr>
            <p:cNvGrpSpPr/>
            <p:nvPr userDrawn="1"/>
          </p:nvGrpSpPr>
          <p:grpSpPr bwMode="gray">
            <a:xfrm>
              <a:off x="-329239" y="0"/>
              <a:ext cx="240289" cy="6858000"/>
              <a:chOff x="-319714" y="0"/>
              <a:chExt cx="240289" cy="6858000"/>
            </a:xfrm>
          </p:grpSpPr>
          <p:sp>
            <p:nvSpPr>
              <p:cNvPr id="272" name="Line 230">
                <a:extLst>
                  <a:ext uri="{FF2B5EF4-FFF2-40B4-BE49-F238E27FC236}">
                    <a16:creationId xmlns:a16="http://schemas.microsoft.com/office/drawing/2014/main" id="{76F33B9B-626E-4987-BFD4-DAA299DD9D4F}"/>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2">
                <a:extLst>
                  <a:ext uri="{FF2B5EF4-FFF2-40B4-BE49-F238E27FC236}">
                    <a16:creationId xmlns:a16="http://schemas.microsoft.com/office/drawing/2014/main" id="{501EC2E0-59CE-4E32-B929-A733386ADF0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4" name="Line 234">
                <a:extLst>
                  <a:ext uri="{FF2B5EF4-FFF2-40B4-BE49-F238E27FC236}">
                    <a16:creationId xmlns:a16="http://schemas.microsoft.com/office/drawing/2014/main" id="{7DC73A29-E969-45D7-9CA6-581FC4F243A4}"/>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75" name="Line 236">
                <a:extLst>
                  <a:ext uri="{FF2B5EF4-FFF2-40B4-BE49-F238E27FC236}">
                    <a16:creationId xmlns:a16="http://schemas.microsoft.com/office/drawing/2014/main" id="{52E5AA95-BA52-4884-8410-A464B2C65697}"/>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6" name="Line 238">
                <a:extLst>
                  <a:ext uri="{FF2B5EF4-FFF2-40B4-BE49-F238E27FC236}">
                    <a16:creationId xmlns:a16="http://schemas.microsoft.com/office/drawing/2014/main" id="{C7AD3791-48E5-48DC-AC5E-BFFB21F9175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7" name="Line 240">
                <a:extLst>
                  <a:ext uri="{FF2B5EF4-FFF2-40B4-BE49-F238E27FC236}">
                    <a16:creationId xmlns:a16="http://schemas.microsoft.com/office/drawing/2014/main" id="{01966582-81F8-4737-94A4-4013852590E1}"/>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8" name="Line 244">
                <a:extLst>
                  <a:ext uri="{FF2B5EF4-FFF2-40B4-BE49-F238E27FC236}">
                    <a16:creationId xmlns:a16="http://schemas.microsoft.com/office/drawing/2014/main" id="{781FFAC5-733F-432C-8F77-B7ABE7D7712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9" name="Line 246">
                <a:extLst>
                  <a:ext uri="{FF2B5EF4-FFF2-40B4-BE49-F238E27FC236}">
                    <a16:creationId xmlns:a16="http://schemas.microsoft.com/office/drawing/2014/main" id="{EFDEE58B-193A-40A3-8A64-BE1DB05910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0" name="Line 250">
                <a:extLst>
                  <a:ext uri="{FF2B5EF4-FFF2-40B4-BE49-F238E27FC236}">
                    <a16:creationId xmlns:a16="http://schemas.microsoft.com/office/drawing/2014/main" id="{E74EF81A-A1C0-4426-8C35-DBCBFCB345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1" name="Line 252">
                <a:extLst>
                  <a:ext uri="{FF2B5EF4-FFF2-40B4-BE49-F238E27FC236}">
                    <a16:creationId xmlns:a16="http://schemas.microsoft.com/office/drawing/2014/main" id="{0570C5A7-3269-47FF-B4F3-21A9A42A083D}"/>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2" name="Line 254">
                <a:extLst>
                  <a:ext uri="{FF2B5EF4-FFF2-40B4-BE49-F238E27FC236}">
                    <a16:creationId xmlns:a16="http://schemas.microsoft.com/office/drawing/2014/main" id="{A97B557B-65A2-43F0-8DEA-227B08975BA6}"/>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3" name="Line 256">
                <a:extLst>
                  <a:ext uri="{FF2B5EF4-FFF2-40B4-BE49-F238E27FC236}">
                    <a16:creationId xmlns:a16="http://schemas.microsoft.com/office/drawing/2014/main" id="{DA7F0647-7BAF-4A81-B891-A74A230DA90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4" name="Line 258">
                <a:extLst>
                  <a:ext uri="{FF2B5EF4-FFF2-40B4-BE49-F238E27FC236}">
                    <a16:creationId xmlns:a16="http://schemas.microsoft.com/office/drawing/2014/main" id="{86C48C3F-BF82-452E-8D2D-49FFDBB9363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5" name="Line 260">
                <a:extLst>
                  <a:ext uri="{FF2B5EF4-FFF2-40B4-BE49-F238E27FC236}">
                    <a16:creationId xmlns:a16="http://schemas.microsoft.com/office/drawing/2014/main" id="{C56B251E-559C-4956-9AE7-BBD28D1A3A7E}"/>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6" name="Line 262">
                <a:extLst>
                  <a:ext uri="{FF2B5EF4-FFF2-40B4-BE49-F238E27FC236}">
                    <a16:creationId xmlns:a16="http://schemas.microsoft.com/office/drawing/2014/main" id="{F9EC281A-6AE9-4D7A-AA75-BDF86328FFD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7" name="Line 264">
                <a:extLst>
                  <a:ext uri="{FF2B5EF4-FFF2-40B4-BE49-F238E27FC236}">
                    <a16:creationId xmlns:a16="http://schemas.microsoft.com/office/drawing/2014/main" id="{A45DFCA2-3D84-4DC0-862E-FF78BE5BAE80}"/>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8" name="Line 266">
                <a:extLst>
                  <a:ext uri="{FF2B5EF4-FFF2-40B4-BE49-F238E27FC236}">
                    <a16:creationId xmlns:a16="http://schemas.microsoft.com/office/drawing/2014/main" id="{63648940-F1BA-4CDB-8E34-3016056BEF4C}"/>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9" name="Line 268">
                <a:extLst>
                  <a:ext uri="{FF2B5EF4-FFF2-40B4-BE49-F238E27FC236}">
                    <a16:creationId xmlns:a16="http://schemas.microsoft.com/office/drawing/2014/main" id="{F9D4DB0E-F96D-449C-B033-9AF00582ED3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0" name="Line 270">
                <a:extLst>
                  <a:ext uri="{FF2B5EF4-FFF2-40B4-BE49-F238E27FC236}">
                    <a16:creationId xmlns:a16="http://schemas.microsoft.com/office/drawing/2014/main" id="{E4ED1B3D-195B-4C7F-9BEF-9A738125F875}"/>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1" name="Line 272">
                <a:extLst>
                  <a:ext uri="{FF2B5EF4-FFF2-40B4-BE49-F238E27FC236}">
                    <a16:creationId xmlns:a16="http://schemas.microsoft.com/office/drawing/2014/main" id="{EBADD4B6-A166-4235-8E6C-2F28214E389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2" name="Line 274">
                <a:extLst>
                  <a:ext uri="{FF2B5EF4-FFF2-40B4-BE49-F238E27FC236}">
                    <a16:creationId xmlns:a16="http://schemas.microsoft.com/office/drawing/2014/main" id="{49F1DDF9-89D8-4FAB-99EE-8C9E72D0C72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3" name="Line 276">
                <a:extLst>
                  <a:ext uri="{FF2B5EF4-FFF2-40B4-BE49-F238E27FC236}">
                    <a16:creationId xmlns:a16="http://schemas.microsoft.com/office/drawing/2014/main" id="{BAB83854-8D60-44FB-8146-35D9E98D979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4" name="Line 278">
                <a:extLst>
                  <a:ext uri="{FF2B5EF4-FFF2-40B4-BE49-F238E27FC236}">
                    <a16:creationId xmlns:a16="http://schemas.microsoft.com/office/drawing/2014/main" id="{888824B5-92A9-4406-9E41-994B5A2C74C1}"/>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5" name="Line 256">
                <a:extLst>
                  <a:ext uri="{FF2B5EF4-FFF2-40B4-BE49-F238E27FC236}">
                    <a16:creationId xmlns:a16="http://schemas.microsoft.com/office/drawing/2014/main" id="{98427381-8957-4C6C-A1C9-3DA6CD56A19D}"/>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6" name="Line 234">
                <a:extLst>
                  <a:ext uri="{FF2B5EF4-FFF2-40B4-BE49-F238E27FC236}">
                    <a16:creationId xmlns:a16="http://schemas.microsoft.com/office/drawing/2014/main" id="{D16F6223-1B2F-4A16-A242-D3359BFB4AC1}"/>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56" name="Group 155">
              <a:extLst>
                <a:ext uri="{FF2B5EF4-FFF2-40B4-BE49-F238E27FC236}">
                  <a16:creationId xmlns:a16="http://schemas.microsoft.com/office/drawing/2014/main" id="{C3B08EB7-CDA8-4B8B-A8C9-AB24C7AA0CB9}"/>
                </a:ext>
              </a:extLst>
            </p:cNvPr>
            <p:cNvGrpSpPr/>
            <p:nvPr userDrawn="1"/>
          </p:nvGrpSpPr>
          <p:grpSpPr bwMode="gray">
            <a:xfrm>
              <a:off x="0" y="-319423"/>
              <a:ext cx="12192000" cy="232538"/>
              <a:chOff x="0" y="-319423"/>
              <a:chExt cx="12192000" cy="232538"/>
            </a:xfrm>
          </p:grpSpPr>
          <p:sp>
            <p:nvSpPr>
              <p:cNvPr id="228" name="Line 146">
                <a:extLst>
                  <a:ext uri="{FF2B5EF4-FFF2-40B4-BE49-F238E27FC236}">
                    <a16:creationId xmlns:a16="http://schemas.microsoft.com/office/drawing/2014/main" id="{C6C544B6-6722-4A8E-820C-DBD7250F51CB}"/>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48">
                <a:extLst>
                  <a:ext uri="{FF2B5EF4-FFF2-40B4-BE49-F238E27FC236}">
                    <a16:creationId xmlns:a16="http://schemas.microsoft.com/office/drawing/2014/main" id="{4C5E3ABA-2B3D-44D7-8D4B-AD369018049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50">
                <a:extLst>
                  <a:ext uri="{FF2B5EF4-FFF2-40B4-BE49-F238E27FC236}">
                    <a16:creationId xmlns:a16="http://schemas.microsoft.com/office/drawing/2014/main" id="{D0E8478E-036D-46F6-BB90-7CC3F6B73764}"/>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152">
                <a:extLst>
                  <a:ext uri="{FF2B5EF4-FFF2-40B4-BE49-F238E27FC236}">
                    <a16:creationId xmlns:a16="http://schemas.microsoft.com/office/drawing/2014/main" id="{1B9D419D-AC4A-4048-853C-4764EDB15AD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154">
                <a:extLst>
                  <a:ext uri="{FF2B5EF4-FFF2-40B4-BE49-F238E27FC236}">
                    <a16:creationId xmlns:a16="http://schemas.microsoft.com/office/drawing/2014/main" id="{6AFAC7F8-FFE5-40CD-AD62-CB5373A01AC0}"/>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156">
                <a:extLst>
                  <a:ext uri="{FF2B5EF4-FFF2-40B4-BE49-F238E27FC236}">
                    <a16:creationId xmlns:a16="http://schemas.microsoft.com/office/drawing/2014/main" id="{6F4C541B-9B6D-41E9-925E-D827BB906D0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158">
                <a:extLst>
                  <a:ext uri="{FF2B5EF4-FFF2-40B4-BE49-F238E27FC236}">
                    <a16:creationId xmlns:a16="http://schemas.microsoft.com/office/drawing/2014/main" id="{996C67BE-C0CB-4461-8175-C275ED762C3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160">
                <a:extLst>
                  <a:ext uri="{FF2B5EF4-FFF2-40B4-BE49-F238E27FC236}">
                    <a16:creationId xmlns:a16="http://schemas.microsoft.com/office/drawing/2014/main" id="{DAB1B0DD-128B-4C47-B954-41583D9D8EE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162">
                <a:extLst>
                  <a:ext uri="{FF2B5EF4-FFF2-40B4-BE49-F238E27FC236}">
                    <a16:creationId xmlns:a16="http://schemas.microsoft.com/office/drawing/2014/main" id="{0ECA7F80-BD69-48C1-AE42-AA5978E641D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164">
                <a:extLst>
                  <a:ext uri="{FF2B5EF4-FFF2-40B4-BE49-F238E27FC236}">
                    <a16:creationId xmlns:a16="http://schemas.microsoft.com/office/drawing/2014/main" id="{FE08E5FD-547C-46FC-80CD-B71ACFB05D08}"/>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166">
                <a:extLst>
                  <a:ext uri="{FF2B5EF4-FFF2-40B4-BE49-F238E27FC236}">
                    <a16:creationId xmlns:a16="http://schemas.microsoft.com/office/drawing/2014/main" id="{A6177A19-0AB1-4925-9043-96D8571CD26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168">
                <a:extLst>
                  <a:ext uri="{FF2B5EF4-FFF2-40B4-BE49-F238E27FC236}">
                    <a16:creationId xmlns:a16="http://schemas.microsoft.com/office/drawing/2014/main" id="{8E288D61-8AF6-4356-82EB-08CA511F108C}"/>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170">
                <a:extLst>
                  <a:ext uri="{FF2B5EF4-FFF2-40B4-BE49-F238E27FC236}">
                    <a16:creationId xmlns:a16="http://schemas.microsoft.com/office/drawing/2014/main" id="{C54A2329-E00F-406E-95DE-2C6A35093AD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172">
                <a:extLst>
                  <a:ext uri="{FF2B5EF4-FFF2-40B4-BE49-F238E27FC236}">
                    <a16:creationId xmlns:a16="http://schemas.microsoft.com/office/drawing/2014/main" id="{7015FDD3-FBC7-4C18-8FFF-2316FAAC25C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174">
                <a:extLst>
                  <a:ext uri="{FF2B5EF4-FFF2-40B4-BE49-F238E27FC236}">
                    <a16:creationId xmlns:a16="http://schemas.microsoft.com/office/drawing/2014/main" id="{02E0E0B5-0F96-44C6-AF16-5BA9306A7B87}"/>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176">
                <a:extLst>
                  <a:ext uri="{FF2B5EF4-FFF2-40B4-BE49-F238E27FC236}">
                    <a16:creationId xmlns:a16="http://schemas.microsoft.com/office/drawing/2014/main" id="{8EFA9D2D-3F4A-4234-A193-979BE9C52EE3}"/>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178">
                <a:extLst>
                  <a:ext uri="{FF2B5EF4-FFF2-40B4-BE49-F238E27FC236}">
                    <a16:creationId xmlns:a16="http://schemas.microsoft.com/office/drawing/2014/main" id="{00DA7E40-B33F-4709-8791-72E56D461ED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180">
                <a:extLst>
                  <a:ext uri="{FF2B5EF4-FFF2-40B4-BE49-F238E27FC236}">
                    <a16:creationId xmlns:a16="http://schemas.microsoft.com/office/drawing/2014/main" id="{EBEAED16-0809-45A3-90D2-F1970C42934B}"/>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82">
                <a:extLst>
                  <a:ext uri="{FF2B5EF4-FFF2-40B4-BE49-F238E27FC236}">
                    <a16:creationId xmlns:a16="http://schemas.microsoft.com/office/drawing/2014/main" id="{DD1AAED3-BED2-449B-A3BF-9F153F0CCC3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184">
                <a:extLst>
                  <a:ext uri="{FF2B5EF4-FFF2-40B4-BE49-F238E27FC236}">
                    <a16:creationId xmlns:a16="http://schemas.microsoft.com/office/drawing/2014/main" id="{AA8B503E-BFE4-4D80-BC11-B3C6A82CDC27}"/>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8" name="Line 186">
                <a:extLst>
                  <a:ext uri="{FF2B5EF4-FFF2-40B4-BE49-F238E27FC236}">
                    <a16:creationId xmlns:a16="http://schemas.microsoft.com/office/drawing/2014/main" id="{880150B3-7AF0-4DB6-8C78-589AF77E949D}"/>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9" name="Line 188">
                <a:extLst>
                  <a:ext uri="{FF2B5EF4-FFF2-40B4-BE49-F238E27FC236}">
                    <a16:creationId xmlns:a16="http://schemas.microsoft.com/office/drawing/2014/main" id="{54F7E8F5-3A82-4553-8D4E-720198CB7BC4}"/>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190">
                <a:extLst>
                  <a:ext uri="{FF2B5EF4-FFF2-40B4-BE49-F238E27FC236}">
                    <a16:creationId xmlns:a16="http://schemas.microsoft.com/office/drawing/2014/main" id="{126A3E81-0592-4374-B0AE-CD272079B1A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192">
                <a:extLst>
                  <a:ext uri="{FF2B5EF4-FFF2-40B4-BE49-F238E27FC236}">
                    <a16:creationId xmlns:a16="http://schemas.microsoft.com/office/drawing/2014/main" id="{37CCAF23-EFED-4CBF-A141-AA43053F4F2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2" name="Line 194">
                <a:extLst>
                  <a:ext uri="{FF2B5EF4-FFF2-40B4-BE49-F238E27FC236}">
                    <a16:creationId xmlns:a16="http://schemas.microsoft.com/office/drawing/2014/main" id="{E9C1C967-4856-4B55-90B9-0824A45E1B6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196">
                <a:extLst>
                  <a:ext uri="{FF2B5EF4-FFF2-40B4-BE49-F238E27FC236}">
                    <a16:creationId xmlns:a16="http://schemas.microsoft.com/office/drawing/2014/main" id="{B5E4FE39-AA57-4DB9-8677-FBC8BBFB6CE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198">
                <a:extLst>
                  <a:ext uri="{FF2B5EF4-FFF2-40B4-BE49-F238E27FC236}">
                    <a16:creationId xmlns:a16="http://schemas.microsoft.com/office/drawing/2014/main" id="{F643C4B8-5ACE-4A98-BF95-FF3C877D311C}"/>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00">
                <a:extLst>
                  <a:ext uri="{FF2B5EF4-FFF2-40B4-BE49-F238E27FC236}">
                    <a16:creationId xmlns:a16="http://schemas.microsoft.com/office/drawing/2014/main" id="{70BAFF25-E951-447E-9B63-6186546756BA}"/>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02">
                <a:extLst>
                  <a:ext uri="{FF2B5EF4-FFF2-40B4-BE49-F238E27FC236}">
                    <a16:creationId xmlns:a16="http://schemas.microsoft.com/office/drawing/2014/main" id="{C05BAC9D-2278-457C-8866-C6D0DA674885}"/>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04">
                <a:extLst>
                  <a:ext uri="{FF2B5EF4-FFF2-40B4-BE49-F238E27FC236}">
                    <a16:creationId xmlns:a16="http://schemas.microsoft.com/office/drawing/2014/main" id="{9F2B51D3-2C58-4F15-ACC5-4BD4912CAA1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06">
                <a:extLst>
                  <a:ext uri="{FF2B5EF4-FFF2-40B4-BE49-F238E27FC236}">
                    <a16:creationId xmlns:a16="http://schemas.microsoft.com/office/drawing/2014/main" id="{30F4B8A3-624C-4DF2-B2D4-C921235832C7}"/>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08">
                <a:extLst>
                  <a:ext uri="{FF2B5EF4-FFF2-40B4-BE49-F238E27FC236}">
                    <a16:creationId xmlns:a16="http://schemas.microsoft.com/office/drawing/2014/main" id="{5DB7BE84-4AC5-4E26-8D35-0A55AE9CCEA2}"/>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10">
                <a:extLst>
                  <a:ext uri="{FF2B5EF4-FFF2-40B4-BE49-F238E27FC236}">
                    <a16:creationId xmlns:a16="http://schemas.microsoft.com/office/drawing/2014/main" id="{AE8CEA45-DF34-46E6-B4BA-139D211AAEE8}"/>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12">
                <a:extLst>
                  <a:ext uri="{FF2B5EF4-FFF2-40B4-BE49-F238E27FC236}">
                    <a16:creationId xmlns:a16="http://schemas.microsoft.com/office/drawing/2014/main" id="{122A9BD8-AFB3-4D02-83E3-CB2B407EB21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14">
                <a:extLst>
                  <a:ext uri="{FF2B5EF4-FFF2-40B4-BE49-F238E27FC236}">
                    <a16:creationId xmlns:a16="http://schemas.microsoft.com/office/drawing/2014/main" id="{AC843ED1-AC5F-450C-8F2B-5D304736329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16">
                <a:extLst>
                  <a:ext uri="{FF2B5EF4-FFF2-40B4-BE49-F238E27FC236}">
                    <a16:creationId xmlns:a16="http://schemas.microsoft.com/office/drawing/2014/main" id="{B189D3AA-0EC9-4C0B-8C52-2CC238B0FF8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18">
                <a:extLst>
                  <a:ext uri="{FF2B5EF4-FFF2-40B4-BE49-F238E27FC236}">
                    <a16:creationId xmlns:a16="http://schemas.microsoft.com/office/drawing/2014/main" id="{8FD9D0B5-9431-4E8C-AE25-82B6C7C8C43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20">
                <a:extLst>
                  <a:ext uri="{FF2B5EF4-FFF2-40B4-BE49-F238E27FC236}">
                    <a16:creationId xmlns:a16="http://schemas.microsoft.com/office/drawing/2014/main" id="{66E7B360-A5C3-4491-8604-E3A88E696CFE}"/>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22">
                <a:extLst>
                  <a:ext uri="{FF2B5EF4-FFF2-40B4-BE49-F238E27FC236}">
                    <a16:creationId xmlns:a16="http://schemas.microsoft.com/office/drawing/2014/main" id="{CF82C948-33D0-4FF4-BAA3-F548FEECE6ED}"/>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24">
                <a:extLst>
                  <a:ext uri="{FF2B5EF4-FFF2-40B4-BE49-F238E27FC236}">
                    <a16:creationId xmlns:a16="http://schemas.microsoft.com/office/drawing/2014/main" id="{A3EC6EC3-C394-4A72-9422-E14CB84B917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26">
                <a:extLst>
                  <a:ext uri="{FF2B5EF4-FFF2-40B4-BE49-F238E27FC236}">
                    <a16:creationId xmlns:a16="http://schemas.microsoft.com/office/drawing/2014/main" id="{ED8A8C64-9689-403B-87D5-6CB55AD2F178}"/>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28">
                <a:extLst>
                  <a:ext uri="{FF2B5EF4-FFF2-40B4-BE49-F238E27FC236}">
                    <a16:creationId xmlns:a16="http://schemas.microsoft.com/office/drawing/2014/main" id="{0F4C58AD-2402-4CC2-A791-2C555A7EAFDD}"/>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146">
                <a:extLst>
                  <a:ext uri="{FF2B5EF4-FFF2-40B4-BE49-F238E27FC236}">
                    <a16:creationId xmlns:a16="http://schemas.microsoft.com/office/drawing/2014/main" id="{7DA71E31-2782-42CB-AB32-48F2C9D94221}"/>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04">
                <a:extLst>
                  <a:ext uri="{FF2B5EF4-FFF2-40B4-BE49-F238E27FC236}">
                    <a16:creationId xmlns:a16="http://schemas.microsoft.com/office/drawing/2014/main" id="{D0657184-554B-489F-97D5-76A2B7B682F4}"/>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7" name="Group 156">
              <a:extLst>
                <a:ext uri="{FF2B5EF4-FFF2-40B4-BE49-F238E27FC236}">
                  <a16:creationId xmlns:a16="http://schemas.microsoft.com/office/drawing/2014/main" id="{0F6EB885-E29D-45A3-9BB4-5716E432C5D1}"/>
                </a:ext>
              </a:extLst>
            </p:cNvPr>
            <p:cNvGrpSpPr/>
            <p:nvPr userDrawn="1"/>
          </p:nvGrpSpPr>
          <p:grpSpPr bwMode="gray">
            <a:xfrm>
              <a:off x="0" y="6948152"/>
              <a:ext cx="12192000" cy="232538"/>
              <a:chOff x="0" y="-319423"/>
              <a:chExt cx="12192000" cy="232538"/>
            </a:xfrm>
          </p:grpSpPr>
          <p:sp>
            <p:nvSpPr>
              <p:cNvPr id="184" name="Line 146">
                <a:extLst>
                  <a:ext uri="{FF2B5EF4-FFF2-40B4-BE49-F238E27FC236}">
                    <a16:creationId xmlns:a16="http://schemas.microsoft.com/office/drawing/2014/main" id="{DD7F6DD9-5592-476A-80DE-3429E1F49AA5}"/>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5" name="Line 148">
                <a:extLst>
                  <a:ext uri="{FF2B5EF4-FFF2-40B4-BE49-F238E27FC236}">
                    <a16:creationId xmlns:a16="http://schemas.microsoft.com/office/drawing/2014/main" id="{E7E86FFD-C1F7-4E77-A4D7-F08E7FCE3655}"/>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6" name="Line 150">
                <a:extLst>
                  <a:ext uri="{FF2B5EF4-FFF2-40B4-BE49-F238E27FC236}">
                    <a16:creationId xmlns:a16="http://schemas.microsoft.com/office/drawing/2014/main" id="{46DE9C71-BA0B-47EC-89FC-C90B893BE01C}"/>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7" name="Line 152">
                <a:extLst>
                  <a:ext uri="{FF2B5EF4-FFF2-40B4-BE49-F238E27FC236}">
                    <a16:creationId xmlns:a16="http://schemas.microsoft.com/office/drawing/2014/main" id="{4354BEDB-26D6-43D0-B10C-AD616A8408A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8" name="Line 154">
                <a:extLst>
                  <a:ext uri="{FF2B5EF4-FFF2-40B4-BE49-F238E27FC236}">
                    <a16:creationId xmlns:a16="http://schemas.microsoft.com/office/drawing/2014/main" id="{E1E29F35-5615-4B01-AF6A-A3E02ACEBB78}"/>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9" name="Line 156">
                <a:extLst>
                  <a:ext uri="{FF2B5EF4-FFF2-40B4-BE49-F238E27FC236}">
                    <a16:creationId xmlns:a16="http://schemas.microsoft.com/office/drawing/2014/main" id="{5657F83A-9D58-4613-A102-196A4516745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0" name="Line 158">
                <a:extLst>
                  <a:ext uri="{FF2B5EF4-FFF2-40B4-BE49-F238E27FC236}">
                    <a16:creationId xmlns:a16="http://schemas.microsoft.com/office/drawing/2014/main" id="{05CB7B25-EBA6-44EB-8CF2-D8AA449A0A2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1" name="Line 160">
                <a:extLst>
                  <a:ext uri="{FF2B5EF4-FFF2-40B4-BE49-F238E27FC236}">
                    <a16:creationId xmlns:a16="http://schemas.microsoft.com/office/drawing/2014/main" id="{60FA6D0E-C9CC-4CE9-99DF-59456DF2F82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2" name="Line 162">
                <a:extLst>
                  <a:ext uri="{FF2B5EF4-FFF2-40B4-BE49-F238E27FC236}">
                    <a16:creationId xmlns:a16="http://schemas.microsoft.com/office/drawing/2014/main" id="{9A5000F4-E6C5-4EBD-A813-9E0E80AFF65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3" name="Line 164">
                <a:extLst>
                  <a:ext uri="{FF2B5EF4-FFF2-40B4-BE49-F238E27FC236}">
                    <a16:creationId xmlns:a16="http://schemas.microsoft.com/office/drawing/2014/main" id="{60F45262-4F3B-4B74-A2A5-1CEA0DE386D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4" name="Line 166">
                <a:extLst>
                  <a:ext uri="{FF2B5EF4-FFF2-40B4-BE49-F238E27FC236}">
                    <a16:creationId xmlns:a16="http://schemas.microsoft.com/office/drawing/2014/main" id="{2B8CEE99-D5CB-4B37-ACC2-3F44B8A53DE4}"/>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5" name="Line 168">
                <a:extLst>
                  <a:ext uri="{FF2B5EF4-FFF2-40B4-BE49-F238E27FC236}">
                    <a16:creationId xmlns:a16="http://schemas.microsoft.com/office/drawing/2014/main" id="{277C2010-FDCE-406B-8387-C6F3D88E0D0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6" name="Line 170">
                <a:extLst>
                  <a:ext uri="{FF2B5EF4-FFF2-40B4-BE49-F238E27FC236}">
                    <a16:creationId xmlns:a16="http://schemas.microsoft.com/office/drawing/2014/main" id="{89E024B1-C730-4526-BF2C-FF6E1CDFD0F9}"/>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7" name="Line 172">
                <a:extLst>
                  <a:ext uri="{FF2B5EF4-FFF2-40B4-BE49-F238E27FC236}">
                    <a16:creationId xmlns:a16="http://schemas.microsoft.com/office/drawing/2014/main" id="{D1D3F1EF-F7C9-48F7-9430-1E80B90D664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8" name="Line 174">
                <a:extLst>
                  <a:ext uri="{FF2B5EF4-FFF2-40B4-BE49-F238E27FC236}">
                    <a16:creationId xmlns:a16="http://schemas.microsoft.com/office/drawing/2014/main" id="{ED9E35A4-1152-410C-908D-2523DDCF613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9" name="Line 176">
                <a:extLst>
                  <a:ext uri="{FF2B5EF4-FFF2-40B4-BE49-F238E27FC236}">
                    <a16:creationId xmlns:a16="http://schemas.microsoft.com/office/drawing/2014/main" id="{49045BC8-9948-4048-A5E2-DAE78E1C3E4B}"/>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0" name="Line 178">
                <a:extLst>
                  <a:ext uri="{FF2B5EF4-FFF2-40B4-BE49-F238E27FC236}">
                    <a16:creationId xmlns:a16="http://schemas.microsoft.com/office/drawing/2014/main" id="{26E5DA0C-FB44-4E66-A2D5-CD0C773CD71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1" name="Line 180">
                <a:extLst>
                  <a:ext uri="{FF2B5EF4-FFF2-40B4-BE49-F238E27FC236}">
                    <a16:creationId xmlns:a16="http://schemas.microsoft.com/office/drawing/2014/main" id="{17332DD8-D6EA-4015-8D1E-DAB0ABE6003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2" name="Line 182">
                <a:extLst>
                  <a:ext uri="{FF2B5EF4-FFF2-40B4-BE49-F238E27FC236}">
                    <a16:creationId xmlns:a16="http://schemas.microsoft.com/office/drawing/2014/main" id="{1BAB0609-EEC2-4A39-BF12-754E28D07D59}"/>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3" name="Line 184">
                <a:extLst>
                  <a:ext uri="{FF2B5EF4-FFF2-40B4-BE49-F238E27FC236}">
                    <a16:creationId xmlns:a16="http://schemas.microsoft.com/office/drawing/2014/main" id="{59A3E7A3-B70E-43C2-A53A-FFBBA904332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4" name="Line 186">
                <a:extLst>
                  <a:ext uri="{FF2B5EF4-FFF2-40B4-BE49-F238E27FC236}">
                    <a16:creationId xmlns:a16="http://schemas.microsoft.com/office/drawing/2014/main" id="{5FF0AE7D-9AF2-48F0-9867-9C80D092BE52}"/>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88">
                <a:extLst>
                  <a:ext uri="{FF2B5EF4-FFF2-40B4-BE49-F238E27FC236}">
                    <a16:creationId xmlns:a16="http://schemas.microsoft.com/office/drawing/2014/main" id="{C7205EAE-6F27-4FB5-90B2-3F12E980AE9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90">
                <a:extLst>
                  <a:ext uri="{FF2B5EF4-FFF2-40B4-BE49-F238E27FC236}">
                    <a16:creationId xmlns:a16="http://schemas.microsoft.com/office/drawing/2014/main" id="{B7AB61AD-FC3C-4302-A70F-8340066BC9A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92">
                <a:extLst>
                  <a:ext uri="{FF2B5EF4-FFF2-40B4-BE49-F238E27FC236}">
                    <a16:creationId xmlns:a16="http://schemas.microsoft.com/office/drawing/2014/main" id="{974F6CAC-0130-4167-948F-051630A4FF98}"/>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94">
                <a:extLst>
                  <a:ext uri="{FF2B5EF4-FFF2-40B4-BE49-F238E27FC236}">
                    <a16:creationId xmlns:a16="http://schemas.microsoft.com/office/drawing/2014/main" id="{0EAADCB1-D286-4995-8F76-0799F71C84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96">
                <a:extLst>
                  <a:ext uri="{FF2B5EF4-FFF2-40B4-BE49-F238E27FC236}">
                    <a16:creationId xmlns:a16="http://schemas.microsoft.com/office/drawing/2014/main" id="{C507D958-54DE-4A29-BF24-D2BA6EC1121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98">
                <a:extLst>
                  <a:ext uri="{FF2B5EF4-FFF2-40B4-BE49-F238E27FC236}">
                    <a16:creationId xmlns:a16="http://schemas.microsoft.com/office/drawing/2014/main" id="{682F8E96-62CF-481D-A7D4-66617C525D7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200">
                <a:extLst>
                  <a:ext uri="{FF2B5EF4-FFF2-40B4-BE49-F238E27FC236}">
                    <a16:creationId xmlns:a16="http://schemas.microsoft.com/office/drawing/2014/main" id="{9592E3E5-D878-4982-B460-026EEFE93F1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202">
                <a:extLst>
                  <a:ext uri="{FF2B5EF4-FFF2-40B4-BE49-F238E27FC236}">
                    <a16:creationId xmlns:a16="http://schemas.microsoft.com/office/drawing/2014/main" id="{DED1B723-EDF4-42C4-A856-5C728D823C6B}"/>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204">
                <a:extLst>
                  <a:ext uri="{FF2B5EF4-FFF2-40B4-BE49-F238E27FC236}">
                    <a16:creationId xmlns:a16="http://schemas.microsoft.com/office/drawing/2014/main" id="{142E2422-AC70-488D-8DB1-6FF557A2BD6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206">
                <a:extLst>
                  <a:ext uri="{FF2B5EF4-FFF2-40B4-BE49-F238E27FC236}">
                    <a16:creationId xmlns:a16="http://schemas.microsoft.com/office/drawing/2014/main" id="{375DF617-A0C6-484F-868F-B8C17E0407CD}"/>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208">
                <a:extLst>
                  <a:ext uri="{FF2B5EF4-FFF2-40B4-BE49-F238E27FC236}">
                    <a16:creationId xmlns:a16="http://schemas.microsoft.com/office/drawing/2014/main" id="{887C4861-694F-4931-93AE-8C04D2814677}"/>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210">
                <a:extLst>
                  <a:ext uri="{FF2B5EF4-FFF2-40B4-BE49-F238E27FC236}">
                    <a16:creationId xmlns:a16="http://schemas.microsoft.com/office/drawing/2014/main" id="{AC4724F4-6D01-4294-9895-394B250D815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212">
                <a:extLst>
                  <a:ext uri="{FF2B5EF4-FFF2-40B4-BE49-F238E27FC236}">
                    <a16:creationId xmlns:a16="http://schemas.microsoft.com/office/drawing/2014/main" id="{0DF5F74F-3A04-4C4F-A54A-429EA5A38D1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214">
                <a:extLst>
                  <a:ext uri="{FF2B5EF4-FFF2-40B4-BE49-F238E27FC236}">
                    <a16:creationId xmlns:a16="http://schemas.microsoft.com/office/drawing/2014/main" id="{95944D8F-1A4F-47AD-9DFA-85B28058302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216">
                <a:extLst>
                  <a:ext uri="{FF2B5EF4-FFF2-40B4-BE49-F238E27FC236}">
                    <a16:creationId xmlns:a16="http://schemas.microsoft.com/office/drawing/2014/main" id="{8AA5DBA1-8D3A-414C-8E6D-6E0A233081B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218">
                <a:extLst>
                  <a:ext uri="{FF2B5EF4-FFF2-40B4-BE49-F238E27FC236}">
                    <a16:creationId xmlns:a16="http://schemas.microsoft.com/office/drawing/2014/main" id="{30B720C5-C133-4905-95EC-C30C231E86C2}"/>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220">
                <a:extLst>
                  <a:ext uri="{FF2B5EF4-FFF2-40B4-BE49-F238E27FC236}">
                    <a16:creationId xmlns:a16="http://schemas.microsoft.com/office/drawing/2014/main" id="{641F37C7-0EB2-425E-8596-D80015FA509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222">
                <a:extLst>
                  <a:ext uri="{FF2B5EF4-FFF2-40B4-BE49-F238E27FC236}">
                    <a16:creationId xmlns:a16="http://schemas.microsoft.com/office/drawing/2014/main" id="{A4DE289D-F7A5-4C30-819C-066BFD4CEC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224">
                <a:extLst>
                  <a:ext uri="{FF2B5EF4-FFF2-40B4-BE49-F238E27FC236}">
                    <a16:creationId xmlns:a16="http://schemas.microsoft.com/office/drawing/2014/main" id="{06F636CE-75C3-4289-908F-3C87A267FF9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226">
                <a:extLst>
                  <a:ext uri="{FF2B5EF4-FFF2-40B4-BE49-F238E27FC236}">
                    <a16:creationId xmlns:a16="http://schemas.microsoft.com/office/drawing/2014/main" id="{30D1A007-3BF0-4BD7-8BF0-603F964F97AE}"/>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228">
                <a:extLst>
                  <a:ext uri="{FF2B5EF4-FFF2-40B4-BE49-F238E27FC236}">
                    <a16:creationId xmlns:a16="http://schemas.microsoft.com/office/drawing/2014/main" id="{362EB1E9-737F-4864-8E7A-4AC945B1581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46">
                <a:extLst>
                  <a:ext uri="{FF2B5EF4-FFF2-40B4-BE49-F238E27FC236}">
                    <a16:creationId xmlns:a16="http://schemas.microsoft.com/office/drawing/2014/main" id="{1341364D-4A6D-461B-831A-A984AFAC1A4B}"/>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204">
                <a:extLst>
                  <a:ext uri="{FF2B5EF4-FFF2-40B4-BE49-F238E27FC236}">
                    <a16:creationId xmlns:a16="http://schemas.microsoft.com/office/drawing/2014/main" id="{6F567D66-D037-4D88-B0A8-F5698B9FE84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8" name="Group 157">
              <a:extLst>
                <a:ext uri="{FF2B5EF4-FFF2-40B4-BE49-F238E27FC236}">
                  <a16:creationId xmlns:a16="http://schemas.microsoft.com/office/drawing/2014/main" id="{454DB86F-657A-413C-8E89-98C497BB821D}"/>
                </a:ext>
              </a:extLst>
            </p:cNvPr>
            <p:cNvGrpSpPr/>
            <p:nvPr userDrawn="1"/>
          </p:nvGrpSpPr>
          <p:grpSpPr bwMode="gray">
            <a:xfrm>
              <a:off x="12276481" y="0"/>
              <a:ext cx="240289" cy="6858000"/>
              <a:chOff x="-319714" y="0"/>
              <a:chExt cx="240289" cy="6858000"/>
            </a:xfrm>
          </p:grpSpPr>
          <p:sp>
            <p:nvSpPr>
              <p:cNvPr id="159" name="Line 230">
                <a:extLst>
                  <a:ext uri="{FF2B5EF4-FFF2-40B4-BE49-F238E27FC236}">
                    <a16:creationId xmlns:a16="http://schemas.microsoft.com/office/drawing/2014/main" id="{B9639FEC-EB93-4009-AE55-161DD0E176DB}"/>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0" name="Line 232">
                <a:extLst>
                  <a:ext uri="{FF2B5EF4-FFF2-40B4-BE49-F238E27FC236}">
                    <a16:creationId xmlns:a16="http://schemas.microsoft.com/office/drawing/2014/main" id="{5AB18DB6-F91D-4686-A598-1AA26E6B340C}"/>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1" name="Line 234">
                <a:extLst>
                  <a:ext uri="{FF2B5EF4-FFF2-40B4-BE49-F238E27FC236}">
                    <a16:creationId xmlns:a16="http://schemas.microsoft.com/office/drawing/2014/main" id="{637DA586-E408-4659-B5C2-BDA3CD046325}"/>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62" name="Line 236">
                <a:extLst>
                  <a:ext uri="{FF2B5EF4-FFF2-40B4-BE49-F238E27FC236}">
                    <a16:creationId xmlns:a16="http://schemas.microsoft.com/office/drawing/2014/main" id="{F71F0802-70D7-440C-B8DA-A79554D9972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3" name="Line 238">
                <a:extLst>
                  <a:ext uri="{FF2B5EF4-FFF2-40B4-BE49-F238E27FC236}">
                    <a16:creationId xmlns:a16="http://schemas.microsoft.com/office/drawing/2014/main" id="{CC2DC9F7-791A-48CC-A418-86E77C963D3C}"/>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4" name="Line 240">
                <a:extLst>
                  <a:ext uri="{FF2B5EF4-FFF2-40B4-BE49-F238E27FC236}">
                    <a16:creationId xmlns:a16="http://schemas.microsoft.com/office/drawing/2014/main" id="{60D2E34F-0FC3-4FA8-B887-F6DAE07D57FE}"/>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5" name="Line 244">
                <a:extLst>
                  <a:ext uri="{FF2B5EF4-FFF2-40B4-BE49-F238E27FC236}">
                    <a16:creationId xmlns:a16="http://schemas.microsoft.com/office/drawing/2014/main" id="{54681161-A75E-4547-83CF-A1018A57E00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6" name="Line 246">
                <a:extLst>
                  <a:ext uri="{FF2B5EF4-FFF2-40B4-BE49-F238E27FC236}">
                    <a16:creationId xmlns:a16="http://schemas.microsoft.com/office/drawing/2014/main" id="{336812D1-81FD-4FE8-96A2-19D098126DB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7" name="Line 250">
                <a:extLst>
                  <a:ext uri="{FF2B5EF4-FFF2-40B4-BE49-F238E27FC236}">
                    <a16:creationId xmlns:a16="http://schemas.microsoft.com/office/drawing/2014/main" id="{D6C48AF6-1918-48CC-A33E-851B07D225D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8" name="Line 252">
                <a:extLst>
                  <a:ext uri="{FF2B5EF4-FFF2-40B4-BE49-F238E27FC236}">
                    <a16:creationId xmlns:a16="http://schemas.microsoft.com/office/drawing/2014/main" id="{805DE77E-E34C-4808-871B-A085848234D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9" name="Line 254">
                <a:extLst>
                  <a:ext uri="{FF2B5EF4-FFF2-40B4-BE49-F238E27FC236}">
                    <a16:creationId xmlns:a16="http://schemas.microsoft.com/office/drawing/2014/main" id="{E7E258FA-076E-42F7-BF18-9089B3CFED5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0" name="Line 256">
                <a:extLst>
                  <a:ext uri="{FF2B5EF4-FFF2-40B4-BE49-F238E27FC236}">
                    <a16:creationId xmlns:a16="http://schemas.microsoft.com/office/drawing/2014/main" id="{92CC6EDB-244B-4D2F-84BC-1E320164514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1" name="Line 258">
                <a:extLst>
                  <a:ext uri="{FF2B5EF4-FFF2-40B4-BE49-F238E27FC236}">
                    <a16:creationId xmlns:a16="http://schemas.microsoft.com/office/drawing/2014/main" id="{0AE1BEB8-D645-4DC8-94AC-03652222953F}"/>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2" name="Line 260">
                <a:extLst>
                  <a:ext uri="{FF2B5EF4-FFF2-40B4-BE49-F238E27FC236}">
                    <a16:creationId xmlns:a16="http://schemas.microsoft.com/office/drawing/2014/main" id="{092B9DD0-C5E1-4553-9DAB-F3F4062887A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3" name="Line 262">
                <a:extLst>
                  <a:ext uri="{FF2B5EF4-FFF2-40B4-BE49-F238E27FC236}">
                    <a16:creationId xmlns:a16="http://schemas.microsoft.com/office/drawing/2014/main" id="{3CBF53EE-12C7-4F79-99FC-A57A058A6E43}"/>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4" name="Line 264">
                <a:extLst>
                  <a:ext uri="{FF2B5EF4-FFF2-40B4-BE49-F238E27FC236}">
                    <a16:creationId xmlns:a16="http://schemas.microsoft.com/office/drawing/2014/main" id="{C6D2D39F-A1A2-4BBF-B347-2B77F3965565}"/>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5" name="Line 266">
                <a:extLst>
                  <a:ext uri="{FF2B5EF4-FFF2-40B4-BE49-F238E27FC236}">
                    <a16:creationId xmlns:a16="http://schemas.microsoft.com/office/drawing/2014/main" id="{4C9A0A8E-EAC5-445F-A360-AFC42BC9F005}"/>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6" name="Line 268">
                <a:extLst>
                  <a:ext uri="{FF2B5EF4-FFF2-40B4-BE49-F238E27FC236}">
                    <a16:creationId xmlns:a16="http://schemas.microsoft.com/office/drawing/2014/main" id="{10ABC5CD-0726-4F92-A750-D1172EF0C013}"/>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7" name="Line 270">
                <a:extLst>
                  <a:ext uri="{FF2B5EF4-FFF2-40B4-BE49-F238E27FC236}">
                    <a16:creationId xmlns:a16="http://schemas.microsoft.com/office/drawing/2014/main" id="{5E226138-88FD-4031-9D7C-31FCE573230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8" name="Line 272">
                <a:extLst>
                  <a:ext uri="{FF2B5EF4-FFF2-40B4-BE49-F238E27FC236}">
                    <a16:creationId xmlns:a16="http://schemas.microsoft.com/office/drawing/2014/main" id="{FB3BDE45-D9EF-42C7-A0EF-57A74467C01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9" name="Line 274">
                <a:extLst>
                  <a:ext uri="{FF2B5EF4-FFF2-40B4-BE49-F238E27FC236}">
                    <a16:creationId xmlns:a16="http://schemas.microsoft.com/office/drawing/2014/main" id="{79494BC6-75B4-4DE4-A078-2D74D9AF210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0" name="Line 276">
                <a:extLst>
                  <a:ext uri="{FF2B5EF4-FFF2-40B4-BE49-F238E27FC236}">
                    <a16:creationId xmlns:a16="http://schemas.microsoft.com/office/drawing/2014/main" id="{64DB71FF-FC94-47D0-AEFE-ED3D1372CB5A}"/>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1" name="Line 278">
                <a:extLst>
                  <a:ext uri="{FF2B5EF4-FFF2-40B4-BE49-F238E27FC236}">
                    <a16:creationId xmlns:a16="http://schemas.microsoft.com/office/drawing/2014/main" id="{7D6BA90A-5C65-4A40-9ED5-BDB331BFD562}"/>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2" name="Line 256">
                <a:extLst>
                  <a:ext uri="{FF2B5EF4-FFF2-40B4-BE49-F238E27FC236}">
                    <a16:creationId xmlns:a16="http://schemas.microsoft.com/office/drawing/2014/main" id="{A671E770-59FC-41B3-9821-E7B0D550BD6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3" name="Line 234">
                <a:extLst>
                  <a:ext uri="{FF2B5EF4-FFF2-40B4-BE49-F238E27FC236}">
                    <a16:creationId xmlns:a16="http://schemas.microsoft.com/office/drawing/2014/main" id="{2D5A73D5-53A3-4AA7-AF08-74E332A144D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00" name="Media Placeholder 299">
            <a:extLst>
              <a:ext uri="{FF2B5EF4-FFF2-40B4-BE49-F238E27FC236}">
                <a16:creationId xmlns:a16="http://schemas.microsoft.com/office/drawing/2014/main" id="{7FDE74E8-30EC-4E89-8BC9-6F476A24378D}"/>
              </a:ext>
            </a:extLst>
          </p:cNvPr>
          <p:cNvSpPr>
            <a:spLocks noGrp="1"/>
          </p:cNvSpPr>
          <p:nvPr>
            <p:ph type="media" sz="quarter" idx="15" hasCustomPrompt="1"/>
          </p:nvPr>
        </p:nvSpPr>
        <p:spPr bwMode="gray">
          <a:xfrm>
            <a:off x="-601" y="3"/>
            <a:ext cx="12193200" cy="6857995"/>
          </a:xfrm>
          <a:prstGeom prst="rect">
            <a:avLst/>
          </a:prstGeom>
          <a:noFill/>
        </p:spPr>
        <p:txBody>
          <a:bodyPr wrap="square" bIns="1116000" anchor="ctr" anchorCtr="0">
            <a:noAutofit/>
          </a:bodyPr>
          <a:lstStyle>
            <a:lvl1pPr marL="0" indent="0" algn="ctr">
              <a:spcAft>
                <a:spcPts val="0"/>
              </a:spcAft>
              <a:buNone/>
              <a:defRPr/>
            </a:lvl1pPr>
          </a:lstStyle>
          <a:p>
            <a:r>
              <a:rPr lang="nl-NL"/>
              <a:t>Klik om video toe te voegen.</a:t>
            </a:r>
            <a:br>
              <a:rPr lang="nl-NL"/>
            </a:br>
            <a:r>
              <a:rPr lang="nl-NL"/>
              <a:t>Video’s kun je kiezen uit de Mediabank in het UWV Communicatieportaal. </a:t>
            </a:r>
            <a:endParaRPr lang="nl-NL" dirty="0"/>
          </a:p>
        </p:txBody>
      </p:sp>
      <p:sp>
        <p:nvSpPr>
          <p:cNvPr id="3" name="Footer Placeholder 2">
            <a:extLst>
              <a:ext uri="{FF2B5EF4-FFF2-40B4-BE49-F238E27FC236}">
                <a16:creationId xmlns:a16="http://schemas.microsoft.com/office/drawing/2014/main" id="{3963BEBF-1754-4815-A72A-69D6E753D8E6}"/>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2898FA40-BDCD-4BEE-B3BA-079CFC0E1A69}"/>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51" name="Content Placeholder 1">
            <a:extLst>
              <a:ext uri="{FF2B5EF4-FFF2-40B4-BE49-F238E27FC236}">
                <a16:creationId xmlns:a16="http://schemas.microsoft.com/office/drawing/2014/main" id="{06F55918-1544-416A-91A4-5170D2C9E930}"/>
              </a:ext>
            </a:extLst>
          </p:cNvPr>
          <p:cNvSpPr txBox="1">
            <a:spLocks/>
          </p:cNvSpPr>
          <p:nvPr userDrawn="1"/>
        </p:nvSpPr>
        <p:spPr bwMode="gray">
          <a:xfrm>
            <a:off x="-3164400" y="0"/>
            <a:ext cx="2804400" cy="3244850"/>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video</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‘Video’</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video, klik op </a:t>
            </a:r>
            <a:r>
              <a:rPr lang="nl-NL" sz="1100" b="1">
                <a:solidFill>
                  <a:schemeClr val="tx1"/>
                </a:solidFill>
              </a:rPr>
              <a:t>‘Invoegen’ </a:t>
            </a:r>
            <a:r>
              <a:rPr lang="nl-NL" sz="1100" b="0">
                <a:solidFill>
                  <a:schemeClr val="tx1"/>
                </a:solidFill>
              </a:rPr>
              <a:t>en de video wordt geplaatst.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Video’s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video’s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baseline="0">
                <a:solidFill>
                  <a:schemeClr val="tx1"/>
                </a:solidFill>
                <a:hlinkClick r:id="rId2"/>
              </a:rPr>
              <a:t>https://communicatieportaal.uwv.nl/modules/product/mediabank/default/?ItemId=3237</a:t>
            </a:r>
            <a:endParaRPr lang="nl-NL" sz="1100" b="0" baseline="0">
              <a:solidFill>
                <a:schemeClr val="tx1"/>
              </a:solidFill>
            </a:endParaRPr>
          </a:p>
        </p:txBody>
      </p:sp>
    </p:spTree>
    <p:extLst>
      <p:ext uri="{BB962C8B-B14F-4D97-AF65-F5344CB8AC3E}">
        <p14:creationId xmlns:p14="http://schemas.microsoft.com/office/powerpoint/2010/main" val="363591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rtdia 02">
    <p:bg bwMode="gray">
      <p:bgPr>
        <a:solidFill>
          <a:srgbClr val="DCF0FF"/>
        </a:solidFill>
        <a:effectLst/>
      </p:bgPr>
    </p:bg>
    <p:spTree>
      <p:nvGrpSpPr>
        <p:cNvPr id="1" name=""/>
        <p:cNvGrpSpPr/>
        <p:nvPr/>
      </p:nvGrpSpPr>
      <p:grpSpPr>
        <a:xfrm>
          <a:off x="0" y="0"/>
          <a:ext cx="0" cy="0"/>
          <a:chOff x="0" y="0"/>
          <a:chExt cx="0" cy="0"/>
        </a:xfrm>
      </p:grpSpPr>
      <p:sp>
        <p:nvSpPr>
          <p:cNvPr id="150" name="Text Placeholder 3">
            <a:extLst>
              <a:ext uri="{FF2B5EF4-FFF2-40B4-BE49-F238E27FC236}">
                <a16:creationId xmlns:a16="http://schemas.microsoft.com/office/drawing/2014/main" id="{F97104D6-C053-4D25-9F04-7D47B35F9794}"/>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7" name="Picture Placeholder 156">
            <a:extLst>
              <a:ext uri="{FF2B5EF4-FFF2-40B4-BE49-F238E27FC236}">
                <a16:creationId xmlns:a16="http://schemas.microsoft.com/office/drawing/2014/main" id="{59F190A2-A552-4D3C-A093-9EBFED464627}"/>
              </a:ext>
            </a:extLst>
          </p:cNvPr>
          <p:cNvSpPr>
            <a:spLocks noGrp="1"/>
          </p:cNvSpPr>
          <p:nvPr>
            <p:ph type="pic" sz="quarter" idx="14" hasCustomPrompt="1"/>
          </p:nvPr>
        </p:nvSpPr>
        <p:spPr bwMode="gray">
          <a:xfrm>
            <a:off x="-600" y="0"/>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1116000" rIns="0" bIns="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5" name="Group 4">
            <a:extLst>
              <a:ext uri="{FF2B5EF4-FFF2-40B4-BE49-F238E27FC236}">
                <a16:creationId xmlns:a16="http://schemas.microsoft.com/office/drawing/2014/main" id="{573B73E5-E411-4B9F-B1AC-DC523235503F}"/>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99508967-6789-4455-8F3E-4671D7ACC11D}"/>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CA726A6C-FE95-40FB-A7EF-71FFD9BB3C44}"/>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D16F2B87-480B-409E-B8FA-1E0B3FC5EE1B}"/>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27EDB4CB-64D3-41B4-9A3C-D09E5BBB6C6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888866CD-656C-4920-A19F-E3B2D9CC875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4C315EC4-DB46-45F1-9A0A-D909302360D8}"/>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295EFC9B-E425-4343-97C8-E18C7D25D01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67CDEDB8-5405-466A-8C3C-10C240004DD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237F3AB2-2FF7-4212-903D-57B8410A5B42}"/>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85E0EB53-273C-4254-9D0C-26B753225D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2F7A4AFA-71C3-463A-865A-B1A95AF786E5}"/>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1923EE32-1C56-4C75-BEDB-2BAB521E570E}"/>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0B57B87A-D1D5-49BE-BB15-B2986FD08FB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1F65A37C-B705-41A7-91D2-924BE08893F9}"/>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A0A6CC6A-53D0-479C-AD25-2F293EFB98A2}"/>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B61F64C5-66C2-41AA-91FA-E1B7C4CCB7F8}"/>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31C8ECF7-1270-4047-AD98-7E95D84276C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A9D0C1D5-1D60-497C-89F5-FEF526FD6F69}"/>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C97FE959-9E6A-42EF-97F8-41BF62D2D9B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36F18E21-014A-4247-B557-6F20B3D677EC}"/>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FBA048D-7221-4D3B-8CA7-F7C02A62C31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1E498D4D-BD24-491A-B945-1C21CEBACABC}"/>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00A9A48F-F54E-4C91-A509-220F9D6A08F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A8671963-C3AB-4C2E-8685-112C391C5C7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B2DCB3EF-95C3-40AB-9334-C95DBEC7383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49F1ADAF-0D1F-4700-A1D5-61F0495B300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C47994F2-84BD-4BA3-9EB7-A1D285ADDBA5}"/>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1799B9C5-D008-4FAE-841C-9CFCF46A05E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042A274F-2D0E-4CC2-A626-65449AAF27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5E44333D-9108-4420-84BC-0AD5027C4CF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E635932E-9352-4187-AC62-6CD8B09EA08F}"/>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062B41AC-5CAD-491F-8FEF-BE134089DBB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E325C1D1-CBAB-4B7B-A2F7-DBAF79416F6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BE7AA781-5F84-44D5-B7E0-9CA5C59B41C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D1D406D0-C4F4-42E3-B08E-ED74851ACFC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47130E6D-084C-4542-8326-532CFC25CB2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F6C0C045-77C4-4A9C-811F-9A896FDCE4F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CC516FEC-965B-4F75-9FD0-FC318C2E6F91}"/>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40DAC012-EB28-4589-ACB0-5B8D8FD5D01E}"/>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DD656D4A-879B-42AF-B3B2-026D01CEA852}"/>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E97046B6-72C2-43ED-86C2-CC5CD838BE7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E6920F60-2831-478C-8C1D-6D6AD7A853D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427CDCF5-FE47-48E4-9D11-FBC9BA96A72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0C0A1CF5-B0B6-427C-8014-351DFAC87CD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F9246A6E-3FAD-4D8F-BE2C-EAC438D51554}"/>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C3F03880-C5CE-4FB4-A7F2-BF56D9D2E65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A10D7B31-F5B4-4D80-948A-55118B2FF4B2}"/>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CA59FA91-9B77-4174-A12E-B6CE3054456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94D2A4B7-D111-4BDC-A293-3687CFBF90B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8F38EAAC-3F49-4DF3-9451-94C3861707F9}"/>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207764EE-48B8-4D18-8557-B88D54575CE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7D47AB89-3F4C-4DD2-A3AD-23F44DA90F00}"/>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6A9CE46E-23E3-406E-932F-E6D825D50AA6}"/>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BE7673AF-8F49-4C81-B182-175C051E0E8F}"/>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AB01A108-D073-403F-A3B9-932FB75FFFE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E297448-37A8-401E-97AB-7CE264E50EC1}"/>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6F3C4C85-93AB-43F2-ADE2-DE2DCF1F12D2}"/>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D747E9B6-C113-4E80-812E-EE5C45EAE7C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50E4B84D-414F-4105-8BAD-2A6ED2A9F08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B8DF342-42DD-4003-9748-E7BE5C6E6524}"/>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D34E13CD-A5A3-4111-B76E-A438A42D7715}"/>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D4CE25B2-09E3-48A0-92ED-4FED60F70E2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1A548D09-E058-4B26-9BEC-94D22CFAB679}"/>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36EEA34-B83F-4308-86FF-0948F73C6CA7}"/>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A75737BA-37C6-4D66-B0DD-9F108D693EFA}"/>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D37A1E34-336A-4E8A-9B56-57AC6B0F1824}"/>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689A318C-7FEE-4D25-A6E3-2CF2825309B2}"/>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DB30F423-53C4-4F84-8310-6D21B600657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AE3057BF-3191-4542-9109-7D8CF9830BFE}"/>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D4ADD73B-AAB6-4A1E-843C-8932193FB443}"/>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BF62AC3A-EB31-43BF-A2CE-92A112BE140B}"/>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20EAADB2-1321-4C76-A572-A2ED7CA71885}"/>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D0ECEA6E-F5AE-4A0A-84F1-D5C107B68CA6}"/>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F2FE5D76-99AE-4257-BE11-0F573568EDD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B07050FC-CCC3-4285-9B47-6EE20148121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2133081-61BB-41E2-822F-B1AE7CA4A18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A77EE2D3-A9CB-4DD7-BF71-D3860AB01CED}"/>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CD1F5602-3A98-4B7C-9776-B8242027CC2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91D089F2-ABDE-4A16-8C79-559CE92C33A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B499888C-AF93-45EB-9169-9EC68DFC8E5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5B48CFB5-1D16-4539-BDB2-F35E8A949881}"/>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8AF0F22-5F88-48FF-B0DB-DC6769828403}"/>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47B06D60-88FD-4E0A-A99D-8F4B69FCC190}"/>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6796A2E2-D4DE-41FF-93C7-D55958A497A6}"/>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69AD2B2E-DC10-4A9B-8A22-C2FFF54AAD74}"/>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48C36E47-782A-4E02-8E5C-D0857D3E265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7059A0A3-364A-4550-9EC6-6EB4B72D56B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0A308727-1250-4EB9-85A4-E0DE2E2F919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10AE4203-78C3-44A9-9B70-2C8A3783896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2D9E2037-DC4E-4338-8F4F-47EB516EB58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93211CF4-2F19-4303-942E-068EC3D8224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9769D68F-50F6-4F36-929B-9CF8B4D87385}"/>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CB7C4D56-249C-4F2D-99C9-207D4CFAD0D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1F43134E-7FB5-424A-9DF8-C89F3F8AB62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D470D847-AD1C-49BB-8449-4C1E2C979EF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690EF22E-864C-4007-ACD7-23746BEB438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C1EF71AB-0534-42BF-AF73-5BF14EFCF208}"/>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E8876F28-7665-4925-A773-C187F40AAB90}"/>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E6E9AA56-F273-49CF-9618-6E75757B1BF4}"/>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92143E8-B44A-45C7-AC45-2BAAAA9F138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E65AAC03-459F-4E0D-9E02-973269F955B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5C1CC652-6153-4DDD-9165-B92D29FAABB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FC8E0FE2-B8A7-4B53-8F07-D26B720B1EF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D753F6AE-AE07-4561-98F8-D6A6C6CB798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DEEEDA5E-6C54-4374-BC03-96959BE16A3E}"/>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DB34F2E2-698C-41DE-8A9C-B779B68342C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21212BFC-11C2-4C99-9A38-2D0B21C7AABA}"/>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675B5CCC-88E8-485F-B327-38A157E8E220}"/>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5253575C-8E56-4F88-88B7-6DB13CCEE495}"/>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299A7A9B-8277-424B-9657-68881387B73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2133E7B6-86C2-4BBE-AE96-85CA742319D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1D8B627C-F849-4FA0-9695-EA8BE63253E6}"/>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B4F4C302-B262-4CE8-9236-F83A635D62F1}"/>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B6A4A867-3274-4A47-9037-5EA2F6A6718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F124818D-D508-4B27-9E2B-76F781D4037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7844B2BD-F97B-4F01-AA71-0BE4E06F0759}"/>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E7B946A0-D0C0-4ADC-BF83-FDDF3786E932}"/>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1B5BA415-4079-4ED4-AB75-3E25F2572580}"/>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86D8E06D-4691-4924-B3D9-A7CCD2C018F8}"/>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A954308E-D200-40BF-90A4-B465A8A9E32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CBE17532-CEAB-45FA-8E7B-2959D0FFDFC8}"/>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3F500D8-3638-4645-8E91-B7910A7B667B}"/>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631FCC1E-B1DE-41E2-A7CB-08656D35168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595141E9-9248-40BC-9B4A-71C34645F3BA}"/>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AD5291AD-61FB-4711-BE1F-5D8C0FCED138}"/>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2C08CE5E-78D1-4042-9A3F-B4B19F8C859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0A448317-CD27-4EAF-A7BE-710C0F94196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63D1F36F-7C96-4B40-9D23-675D1A380EFC}"/>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FB8D9BA1-4125-4760-A08E-DD627E5693DA}"/>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4C90F9A2-BD17-40A5-87DE-A4E9C42F3A0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1D0CA954-3CF3-4EDD-A938-68036372A50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49B0E760-CC9A-4327-93E3-A08F9C5475E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7668E353-B159-4222-AA0C-2E9A7388BC4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DFEBB146-F38E-4F88-BFC9-0F860E79CA74}"/>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51DAC659-B49F-482C-9F6D-6B1599F4C09C}"/>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DED697B7-B74A-4BF3-BD38-03203B6B03E1}"/>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C9211318-F137-4A06-BB7C-06F0C37CE40A}"/>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146F571B-CBE0-4027-A763-22F45135EC4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4EB4B056-6BAA-4B60-BC2F-5891E74F8A3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2D197714-130E-4A5D-AD98-09745DC590E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781DA8BE-839C-42B2-AF4D-F4604A5447D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9A4D1186-75E5-48F1-BDA8-8E1DFAF23574}"/>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4" name="Content Placeholder 1">
            <a:extLst>
              <a:ext uri="{FF2B5EF4-FFF2-40B4-BE49-F238E27FC236}">
                <a16:creationId xmlns:a16="http://schemas.microsoft.com/office/drawing/2014/main" id="{1A826DBE-DA8C-4F98-B2C8-5130498DB8AB}"/>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52" name="Title 1">
            <a:extLst>
              <a:ext uri="{FF2B5EF4-FFF2-40B4-BE49-F238E27FC236}">
                <a16:creationId xmlns:a16="http://schemas.microsoft.com/office/drawing/2014/main" id="{2FC94C43-5A4B-423B-A312-39C3C922450C}"/>
              </a:ext>
            </a:extLst>
          </p:cNvPr>
          <p:cNvSpPr>
            <a:spLocks noGrp="1"/>
          </p:cNvSpPr>
          <p:nvPr>
            <p:ph type="ctrTitle" hasCustomPrompt="1"/>
          </p:nvPr>
        </p:nvSpPr>
        <p:spPr bwMode="gray">
          <a:xfrm>
            <a:off x="283535" y="285750"/>
            <a:ext cx="7739120"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presentatie titel </a:t>
            </a:r>
            <a:br>
              <a:rPr lang="nl-NL"/>
            </a:br>
            <a:r>
              <a:rPr lang="nl-NL"/>
              <a:t>aan </a:t>
            </a:r>
            <a:r>
              <a:rPr lang="nl-NL" dirty="0"/>
              <a:t>te passen</a:t>
            </a:r>
            <a:endParaRPr lang="en-GB" dirty="0"/>
          </a:p>
        </p:txBody>
      </p:sp>
      <p:sp>
        <p:nvSpPr>
          <p:cNvPr id="153" name="Text Placeholder 10">
            <a:extLst>
              <a:ext uri="{FF2B5EF4-FFF2-40B4-BE49-F238E27FC236}">
                <a16:creationId xmlns:a16="http://schemas.microsoft.com/office/drawing/2014/main" id="{F93A9E52-8DAF-4927-81B4-000C66E86E49}"/>
              </a:ext>
            </a:extLst>
          </p:cNvPr>
          <p:cNvSpPr>
            <a:spLocks noGrp="1"/>
          </p:cNvSpPr>
          <p:nvPr>
            <p:ph type="body" sz="quarter" idx="16" hasCustomPrompt="1"/>
          </p:nvPr>
        </p:nvSpPr>
        <p:spPr bwMode="gray">
          <a:xfrm>
            <a:off x="283534" y="2018847"/>
            <a:ext cx="2632610" cy="345013"/>
          </a:xfrm>
          <a:prstGeom prst="rect">
            <a:avLst/>
          </a:prstGeom>
          <a:solidFill>
            <a:schemeClr val="accent2"/>
          </a:solidFill>
        </p:spPr>
        <p:txBody>
          <a:bodyPr wrap="none" lIns="284400" tIns="72000" rIns="284400" bIns="72000" anchor="t" anchorCtr="0">
            <a:spAutoFit/>
          </a:bodyPr>
          <a:lstStyle>
            <a:lvl1pPr marL="0" indent="0" algn="l">
              <a:spcAft>
                <a:spcPts val="0"/>
              </a:spcAft>
              <a:buNone/>
              <a:defRPr sz="1300">
                <a:solidFill>
                  <a:schemeClr val="bg1"/>
                </a:solidFill>
              </a:defRPr>
            </a:lvl1pPr>
          </a:lstStyle>
          <a:p>
            <a:pPr lvl="0"/>
            <a:r>
              <a:rPr lang="nl-NL"/>
              <a:t>Presentator informatie   </a:t>
            </a:r>
            <a:endParaRPr lang="nl-NL" dirty="0"/>
          </a:p>
        </p:txBody>
      </p:sp>
    </p:spTree>
    <p:extLst>
      <p:ext uri="{BB962C8B-B14F-4D97-AF65-F5344CB8AC3E}">
        <p14:creationId xmlns:p14="http://schemas.microsoft.com/office/powerpoint/2010/main" val="68559401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co met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608E19-7CBA-42C6-80A6-CAC2A11CCD06}"/>
              </a:ext>
            </a:extLst>
          </p:cNvPr>
          <p:cNvSpPr>
            <a:spLocks noGrp="1"/>
          </p:cNvSpPr>
          <p:nvPr>
            <p:ph type="ftr" sz="quarter" idx="10"/>
          </p:nvPr>
        </p:nvSpPr>
        <p:spPr bwMode="gray"/>
        <p:txBody>
          <a:bodyPr/>
          <a:lstStyle/>
          <a:p>
            <a:r>
              <a:rPr lang="en-GB"/>
              <a:t>Titel van je presentatie</a:t>
            </a:r>
            <a:endParaRPr lang="en-GB" dirty="0"/>
          </a:p>
        </p:txBody>
      </p:sp>
      <p:sp>
        <p:nvSpPr>
          <p:cNvPr id="5" name="Slide Number Placeholder 4">
            <a:extLst>
              <a:ext uri="{FF2B5EF4-FFF2-40B4-BE49-F238E27FC236}">
                <a16:creationId xmlns:a16="http://schemas.microsoft.com/office/drawing/2014/main" id="{EC50A39B-4CD9-4B5A-A85D-0F3C1A3B0204}"/>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
        <p:nvSpPr>
          <p:cNvPr id="3" name="Title 2">
            <a:extLst>
              <a:ext uri="{FF2B5EF4-FFF2-40B4-BE49-F238E27FC236}">
                <a16:creationId xmlns:a16="http://schemas.microsoft.com/office/drawing/2014/main" id="{81240A11-7067-4B02-96AF-D49393127117}"/>
              </a:ext>
            </a:extLst>
          </p:cNvPr>
          <p:cNvSpPr>
            <a:spLocks noGrp="1"/>
          </p:cNvSpPr>
          <p:nvPr>
            <p:ph type="title" hasCustomPrompt="1"/>
          </p:nvPr>
        </p:nvSpPr>
        <p:spPr bwMode="gray"/>
        <p:txBody>
          <a:bodyPr/>
          <a:lstStyle>
            <a:lvl1pPr>
              <a:defRPr/>
            </a:lvl1pPr>
          </a:lstStyle>
          <a:p>
            <a:r>
              <a:rPr lang="nl-NL" dirty="0"/>
              <a:t>Klik om de titel aan te passen</a:t>
            </a:r>
          </a:p>
        </p:txBody>
      </p:sp>
    </p:spTree>
    <p:extLst>
      <p:ext uri="{BB962C8B-B14F-4D97-AF65-F5344CB8AC3E}">
        <p14:creationId xmlns:p14="http://schemas.microsoft.com/office/powerpoint/2010/main" val="781569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co zonder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DDD632-AF9C-4BDD-8BDA-517C110600F1}"/>
              </a:ext>
            </a:extLst>
          </p:cNvPr>
          <p:cNvSpPr>
            <a:spLocks noGrp="1"/>
          </p:cNvSpPr>
          <p:nvPr>
            <p:ph type="ftr" sz="quarter" idx="10"/>
          </p:nvPr>
        </p:nvSpPr>
        <p:spPr bwMode="gray"/>
        <p:txBody>
          <a:bodyPr/>
          <a:lstStyle/>
          <a:p>
            <a:r>
              <a:rPr lang="en-GB"/>
              <a:t>Titel van je presentatie</a:t>
            </a:r>
            <a:endParaRPr lang="en-GB" dirty="0"/>
          </a:p>
        </p:txBody>
      </p:sp>
      <p:sp>
        <p:nvSpPr>
          <p:cNvPr id="3" name="Slide Number Placeholder 2">
            <a:extLst>
              <a:ext uri="{FF2B5EF4-FFF2-40B4-BE49-F238E27FC236}">
                <a16:creationId xmlns:a16="http://schemas.microsoft.com/office/drawing/2014/main" id="{E933E3FC-2C0C-44B5-AFCD-6FA4E9BABD13}"/>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2228026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inddia">
    <p:bg>
      <p:bgPr>
        <a:solidFill>
          <a:srgbClr val="DCF0FF"/>
        </a:solidFill>
        <a:effectLst/>
      </p:bgPr>
    </p:bg>
    <p:spTree>
      <p:nvGrpSpPr>
        <p:cNvPr id="1" name=""/>
        <p:cNvGrpSpPr/>
        <p:nvPr/>
      </p:nvGrpSpPr>
      <p:grpSpPr>
        <a:xfrm>
          <a:off x="0" y="0"/>
          <a:ext cx="0" cy="0"/>
          <a:chOff x="0" y="0"/>
          <a:chExt cx="0" cy="0"/>
        </a:xfrm>
      </p:grpSpPr>
      <p:sp>
        <p:nvSpPr>
          <p:cNvPr id="154" name="Text Placeholder 3">
            <a:extLst>
              <a:ext uri="{FF2B5EF4-FFF2-40B4-BE49-F238E27FC236}">
                <a16:creationId xmlns:a16="http://schemas.microsoft.com/office/drawing/2014/main" id="{92209401-9C87-49C4-B7D4-59A6333B6309}"/>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61" name="Picture Placeholder 160">
            <a:extLst>
              <a:ext uri="{FF2B5EF4-FFF2-40B4-BE49-F238E27FC236}">
                <a16:creationId xmlns:a16="http://schemas.microsoft.com/office/drawing/2014/main" id="{BD1AB6B9-91A1-431B-A8C4-FC679CAA64EB}"/>
              </a:ext>
            </a:extLst>
          </p:cNvPr>
          <p:cNvSpPr>
            <a:spLocks noGrp="1"/>
          </p:cNvSpPr>
          <p:nvPr>
            <p:ph type="pic" sz="quarter" idx="14" hasCustomPrompt="1"/>
          </p:nvPr>
        </p:nvSpPr>
        <p:spPr bwMode="gray">
          <a:xfrm>
            <a:off x="-600" y="3"/>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7" name="Group 6">
            <a:extLst>
              <a:ext uri="{FF2B5EF4-FFF2-40B4-BE49-F238E27FC236}">
                <a16:creationId xmlns:a16="http://schemas.microsoft.com/office/drawing/2014/main" id="{85914C4B-E0A6-4EE0-A7D6-ECC5B3BA99B2}"/>
              </a:ext>
            </a:extLst>
          </p:cNvPr>
          <p:cNvGrpSpPr/>
          <p:nvPr userDrawn="1"/>
        </p:nvGrpSpPr>
        <p:grpSpPr bwMode="gray">
          <a:xfrm>
            <a:off x="-329239" y="-319423"/>
            <a:ext cx="12846009" cy="7500113"/>
            <a:chOff x="-329239" y="-319423"/>
            <a:chExt cx="12846009" cy="7500113"/>
          </a:xfrm>
        </p:grpSpPr>
        <p:grpSp>
          <p:nvGrpSpPr>
            <p:cNvPr id="9" name="Group 8">
              <a:extLst>
                <a:ext uri="{FF2B5EF4-FFF2-40B4-BE49-F238E27FC236}">
                  <a16:creationId xmlns:a16="http://schemas.microsoft.com/office/drawing/2014/main" id="{47D58449-2839-40D6-955C-549C72D6BCA8}"/>
                </a:ext>
              </a:extLst>
            </p:cNvPr>
            <p:cNvGrpSpPr/>
            <p:nvPr userDrawn="1"/>
          </p:nvGrpSpPr>
          <p:grpSpPr bwMode="gray">
            <a:xfrm>
              <a:off x="-329239" y="0"/>
              <a:ext cx="240289" cy="6858000"/>
              <a:chOff x="-319714" y="0"/>
              <a:chExt cx="240289" cy="6858000"/>
            </a:xfrm>
          </p:grpSpPr>
          <p:sp>
            <p:nvSpPr>
              <p:cNvPr id="129" name="Line 230">
                <a:extLst>
                  <a:ext uri="{FF2B5EF4-FFF2-40B4-BE49-F238E27FC236}">
                    <a16:creationId xmlns:a16="http://schemas.microsoft.com/office/drawing/2014/main" id="{AE5576FB-D1BE-49E6-868E-8EC223D6ED0C}"/>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2">
                <a:extLst>
                  <a:ext uri="{FF2B5EF4-FFF2-40B4-BE49-F238E27FC236}">
                    <a16:creationId xmlns:a16="http://schemas.microsoft.com/office/drawing/2014/main" id="{FE3EAD4D-826C-4006-AC5A-E125C3A1CB87}"/>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34">
                <a:extLst>
                  <a:ext uri="{FF2B5EF4-FFF2-40B4-BE49-F238E27FC236}">
                    <a16:creationId xmlns:a16="http://schemas.microsoft.com/office/drawing/2014/main" id="{28625666-CB19-499F-B13A-09005513CB16}"/>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2" name="Line 236">
                <a:extLst>
                  <a:ext uri="{FF2B5EF4-FFF2-40B4-BE49-F238E27FC236}">
                    <a16:creationId xmlns:a16="http://schemas.microsoft.com/office/drawing/2014/main" id="{197CEF34-A944-478A-A6CC-65669E81AC3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38">
                <a:extLst>
                  <a:ext uri="{FF2B5EF4-FFF2-40B4-BE49-F238E27FC236}">
                    <a16:creationId xmlns:a16="http://schemas.microsoft.com/office/drawing/2014/main" id="{B46655B1-0AE1-4887-BA9D-14C55F81229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0">
                <a:extLst>
                  <a:ext uri="{FF2B5EF4-FFF2-40B4-BE49-F238E27FC236}">
                    <a16:creationId xmlns:a16="http://schemas.microsoft.com/office/drawing/2014/main" id="{A806C1DC-256D-4A99-BB60-7816CEED2E87}"/>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4">
                <a:extLst>
                  <a:ext uri="{FF2B5EF4-FFF2-40B4-BE49-F238E27FC236}">
                    <a16:creationId xmlns:a16="http://schemas.microsoft.com/office/drawing/2014/main" id="{D2DB13C9-023B-4FD0-9C4B-8ABC02E82EEB}"/>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46">
                <a:extLst>
                  <a:ext uri="{FF2B5EF4-FFF2-40B4-BE49-F238E27FC236}">
                    <a16:creationId xmlns:a16="http://schemas.microsoft.com/office/drawing/2014/main" id="{AFF5D07F-FE78-4836-BA13-2533F4CCF02B}"/>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0">
                <a:extLst>
                  <a:ext uri="{FF2B5EF4-FFF2-40B4-BE49-F238E27FC236}">
                    <a16:creationId xmlns:a16="http://schemas.microsoft.com/office/drawing/2014/main" id="{8EDA2530-D890-4C64-9513-54C196B180E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2">
                <a:extLst>
                  <a:ext uri="{FF2B5EF4-FFF2-40B4-BE49-F238E27FC236}">
                    <a16:creationId xmlns:a16="http://schemas.microsoft.com/office/drawing/2014/main" id="{94E5F15F-DB46-4F78-89F3-5A168C916EB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4">
                <a:extLst>
                  <a:ext uri="{FF2B5EF4-FFF2-40B4-BE49-F238E27FC236}">
                    <a16:creationId xmlns:a16="http://schemas.microsoft.com/office/drawing/2014/main" id="{5D21D3DE-D129-41D8-9D6C-101BF82D40C9}"/>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6">
                <a:extLst>
                  <a:ext uri="{FF2B5EF4-FFF2-40B4-BE49-F238E27FC236}">
                    <a16:creationId xmlns:a16="http://schemas.microsoft.com/office/drawing/2014/main" id="{97337FD8-73ED-43F4-BC4A-C1E8099AC67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58">
                <a:extLst>
                  <a:ext uri="{FF2B5EF4-FFF2-40B4-BE49-F238E27FC236}">
                    <a16:creationId xmlns:a16="http://schemas.microsoft.com/office/drawing/2014/main" id="{0ECAD888-281C-4F00-947B-DCA66850616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0">
                <a:extLst>
                  <a:ext uri="{FF2B5EF4-FFF2-40B4-BE49-F238E27FC236}">
                    <a16:creationId xmlns:a16="http://schemas.microsoft.com/office/drawing/2014/main" id="{85E8A87E-62B6-4A0F-BECA-6AD71F5AA9DA}"/>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2">
                <a:extLst>
                  <a:ext uri="{FF2B5EF4-FFF2-40B4-BE49-F238E27FC236}">
                    <a16:creationId xmlns:a16="http://schemas.microsoft.com/office/drawing/2014/main" id="{46BEC6E1-B903-4F92-8732-B0EF4D92895A}"/>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4">
                <a:extLst>
                  <a:ext uri="{FF2B5EF4-FFF2-40B4-BE49-F238E27FC236}">
                    <a16:creationId xmlns:a16="http://schemas.microsoft.com/office/drawing/2014/main" id="{B10D3487-A264-4CD6-BE29-25349A7C801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6">
                <a:extLst>
                  <a:ext uri="{FF2B5EF4-FFF2-40B4-BE49-F238E27FC236}">
                    <a16:creationId xmlns:a16="http://schemas.microsoft.com/office/drawing/2014/main" id="{36D5CC1C-AC4E-481E-9A75-BF95AFD2AFD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68">
                <a:extLst>
                  <a:ext uri="{FF2B5EF4-FFF2-40B4-BE49-F238E27FC236}">
                    <a16:creationId xmlns:a16="http://schemas.microsoft.com/office/drawing/2014/main" id="{410B6B57-1FC1-4106-BD80-909A679F332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0">
                <a:extLst>
                  <a:ext uri="{FF2B5EF4-FFF2-40B4-BE49-F238E27FC236}">
                    <a16:creationId xmlns:a16="http://schemas.microsoft.com/office/drawing/2014/main" id="{71787649-2192-4748-ADB6-571ABBA6B10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2">
                <a:extLst>
                  <a:ext uri="{FF2B5EF4-FFF2-40B4-BE49-F238E27FC236}">
                    <a16:creationId xmlns:a16="http://schemas.microsoft.com/office/drawing/2014/main" id="{2000BED5-3604-4E3A-B335-563CACBF722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4">
                <a:extLst>
                  <a:ext uri="{FF2B5EF4-FFF2-40B4-BE49-F238E27FC236}">
                    <a16:creationId xmlns:a16="http://schemas.microsoft.com/office/drawing/2014/main" id="{B980D131-2A54-4922-841A-CDB7D05DB1FE}"/>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6">
                <a:extLst>
                  <a:ext uri="{FF2B5EF4-FFF2-40B4-BE49-F238E27FC236}">
                    <a16:creationId xmlns:a16="http://schemas.microsoft.com/office/drawing/2014/main" id="{AACAB1F3-6BC6-4D20-9369-52961FADAF58}"/>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78">
                <a:extLst>
                  <a:ext uri="{FF2B5EF4-FFF2-40B4-BE49-F238E27FC236}">
                    <a16:creationId xmlns:a16="http://schemas.microsoft.com/office/drawing/2014/main" id="{38572A3E-9A58-4EFF-B781-9B6288E80ACE}"/>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56">
                <a:extLst>
                  <a:ext uri="{FF2B5EF4-FFF2-40B4-BE49-F238E27FC236}">
                    <a16:creationId xmlns:a16="http://schemas.microsoft.com/office/drawing/2014/main" id="{549612E6-BF2A-49BF-936A-5787618096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3" name="Line 234">
                <a:extLst>
                  <a:ext uri="{FF2B5EF4-FFF2-40B4-BE49-F238E27FC236}">
                    <a16:creationId xmlns:a16="http://schemas.microsoft.com/office/drawing/2014/main" id="{5979E920-3C09-483D-9073-B20A4208BB9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1" name="Group 10">
              <a:extLst>
                <a:ext uri="{FF2B5EF4-FFF2-40B4-BE49-F238E27FC236}">
                  <a16:creationId xmlns:a16="http://schemas.microsoft.com/office/drawing/2014/main" id="{F750E5D5-6764-4AC5-AA97-C8A10C0C0099}"/>
                </a:ext>
              </a:extLst>
            </p:cNvPr>
            <p:cNvGrpSpPr/>
            <p:nvPr userDrawn="1"/>
          </p:nvGrpSpPr>
          <p:grpSpPr bwMode="gray">
            <a:xfrm>
              <a:off x="0" y="-319423"/>
              <a:ext cx="12192000" cy="232538"/>
              <a:chOff x="0" y="-319423"/>
              <a:chExt cx="12192000" cy="232538"/>
            </a:xfrm>
          </p:grpSpPr>
          <p:sp>
            <p:nvSpPr>
              <p:cNvPr id="85" name="Line 146">
                <a:extLst>
                  <a:ext uri="{FF2B5EF4-FFF2-40B4-BE49-F238E27FC236}">
                    <a16:creationId xmlns:a16="http://schemas.microsoft.com/office/drawing/2014/main" id="{DB33D2C1-AFAA-472B-A827-F1F600B9B30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48">
                <a:extLst>
                  <a:ext uri="{FF2B5EF4-FFF2-40B4-BE49-F238E27FC236}">
                    <a16:creationId xmlns:a16="http://schemas.microsoft.com/office/drawing/2014/main" id="{71A432CD-7034-47B1-8398-4D9EA0D2DC2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0">
                <a:extLst>
                  <a:ext uri="{FF2B5EF4-FFF2-40B4-BE49-F238E27FC236}">
                    <a16:creationId xmlns:a16="http://schemas.microsoft.com/office/drawing/2014/main" id="{849CC6AF-C991-41E3-B784-D29D21208E5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2">
                <a:extLst>
                  <a:ext uri="{FF2B5EF4-FFF2-40B4-BE49-F238E27FC236}">
                    <a16:creationId xmlns:a16="http://schemas.microsoft.com/office/drawing/2014/main" id="{BE0135BF-1278-4694-9819-98F554C3D7A5}"/>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4">
                <a:extLst>
                  <a:ext uri="{FF2B5EF4-FFF2-40B4-BE49-F238E27FC236}">
                    <a16:creationId xmlns:a16="http://schemas.microsoft.com/office/drawing/2014/main" id="{9B290C8C-DA62-4E90-9E6E-F4C7B37C56B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6">
                <a:extLst>
                  <a:ext uri="{FF2B5EF4-FFF2-40B4-BE49-F238E27FC236}">
                    <a16:creationId xmlns:a16="http://schemas.microsoft.com/office/drawing/2014/main" id="{AD786D49-32A1-47C0-BFB5-1D2FBC6CB490}"/>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58">
                <a:extLst>
                  <a:ext uri="{FF2B5EF4-FFF2-40B4-BE49-F238E27FC236}">
                    <a16:creationId xmlns:a16="http://schemas.microsoft.com/office/drawing/2014/main" id="{59957301-6254-4B63-B295-E86B3F3B3E78}"/>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0">
                <a:extLst>
                  <a:ext uri="{FF2B5EF4-FFF2-40B4-BE49-F238E27FC236}">
                    <a16:creationId xmlns:a16="http://schemas.microsoft.com/office/drawing/2014/main" id="{6F30B08E-9278-4E13-8863-B1484AFA6705}"/>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2">
                <a:extLst>
                  <a:ext uri="{FF2B5EF4-FFF2-40B4-BE49-F238E27FC236}">
                    <a16:creationId xmlns:a16="http://schemas.microsoft.com/office/drawing/2014/main" id="{B82A7E3C-2AAD-4B6D-86C2-ABFA8AA1C4F2}"/>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4">
                <a:extLst>
                  <a:ext uri="{FF2B5EF4-FFF2-40B4-BE49-F238E27FC236}">
                    <a16:creationId xmlns:a16="http://schemas.microsoft.com/office/drawing/2014/main" id="{E5AB0A87-BE16-4217-A730-2077CD5AC04F}"/>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6">
                <a:extLst>
                  <a:ext uri="{FF2B5EF4-FFF2-40B4-BE49-F238E27FC236}">
                    <a16:creationId xmlns:a16="http://schemas.microsoft.com/office/drawing/2014/main" id="{4EB0EB2D-F894-4C6D-A970-845901DF1EC6}"/>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68">
                <a:extLst>
                  <a:ext uri="{FF2B5EF4-FFF2-40B4-BE49-F238E27FC236}">
                    <a16:creationId xmlns:a16="http://schemas.microsoft.com/office/drawing/2014/main" id="{E0DA9350-4B8C-4F96-8014-05511EF05D8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0">
                <a:extLst>
                  <a:ext uri="{FF2B5EF4-FFF2-40B4-BE49-F238E27FC236}">
                    <a16:creationId xmlns:a16="http://schemas.microsoft.com/office/drawing/2014/main" id="{8489159B-A091-40F3-99EE-A2D4AFF933E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2">
                <a:extLst>
                  <a:ext uri="{FF2B5EF4-FFF2-40B4-BE49-F238E27FC236}">
                    <a16:creationId xmlns:a16="http://schemas.microsoft.com/office/drawing/2014/main" id="{A634636C-2C0B-4B8D-B95B-FE86D1385D7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4">
                <a:extLst>
                  <a:ext uri="{FF2B5EF4-FFF2-40B4-BE49-F238E27FC236}">
                    <a16:creationId xmlns:a16="http://schemas.microsoft.com/office/drawing/2014/main" id="{07DB43F0-84E6-4687-A961-FF490CB03BF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6">
                <a:extLst>
                  <a:ext uri="{FF2B5EF4-FFF2-40B4-BE49-F238E27FC236}">
                    <a16:creationId xmlns:a16="http://schemas.microsoft.com/office/drawing/2014/main" id="{316F8EBB-BD33-4723-8392-B6D7AA69409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78">
                <a:extLst>
                  <a:ext uri="{FF2B5EF4-FFF2-40B4-BE49-F238E27FC236}">
                    <a16:creationId xmlns:a16="http://schemas.microsoft.com/office/drawing/2014/main" id="{A508AB81-8D02-4F8E-91BD-8692B2D742B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0">
                <a:extLst>
                  <a:ext uri="{FF2B5EF4-FFF2-40B4-BE49-F238E27FC236}">
                    <a16:creationId xmlns:a16="http://schemas.microsoft.com/office/drawing/2014/main" id="{EC3C09AA-34B7-4E4D-A1E0-71C650AE5877}"/>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2">
                <a:extLst>
                  <a:ext uri="{FF2B5EF4-FFF2-40B4-BE49-F238E27FC236}">
                    <a16:creationId xmlns:a16="http://schemas.microsoft.com/office/drawing/2014/main" id="{77DA0C3D-81BD-45EE-BC0E-4DE1546F3E4D}"/>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4">
                <a:extLst>
                  <a:ext uri="{FF2B5EF4-FFF2-40B4-BE49-F238E27FC236}">
                    <a16:creationId xmlns:a16="http://schemas.microsoft.com/office/drawing/2014/main" id="{083624F6-4D9F-4AB6-A053-5026224BBB6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6">
                <a:extLst>
                  <a:ext uri="{FF2B5EF4-FFF2-40B4-BE49-F238E27FC236}">
                    <a16:creationId xmlns:a16="http://schemas.microsoft.com/office/drawing/2014/main" id="{343014C7-3246-492F-ADB5-FA640AACA040}"/>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88">
                <a:extLst>
                  <a:ext uri="{FF2B5EF4-FFF2-40B4-BE49-F238E27FC236}">
                    <a16:creationId xmlns:a16="http://schemas.microsoft.com/office/drawing/2014/main" id="{06E7F797-B78F-4D46-978F-58FCD25A2E39}"/>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0">
                <a:extLst>
                  <a:ext uri="{FF2B5EF4-FFF2-40B4-BE49-F238E27FC236}">
                    <a16:creationId xmlns:a16="http://schemas.microsoft.com/office/drawing/2014/main" id="{DC791D00-724F-4DAD-88BD-B1D10CFE6E0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2">
                <a:extLst>
                  <a:ext uri="{FF2B5EF4-FFF2-40B4-BE49-F238E27FC236}">
                    <a16:creationId xmlns:a16="http://schemas.microsoft.com/office/drawing/2014/main" id="{41BEAE85-4DFA-4FFF-A474-B908C37785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4">
                <a:extLst>
                  <a:ext uri="{FF2B5EF4-FFF2-40B4-BE49-F238E27FC236}">
                    <a16:creationId xmlns:a16="http://schemas.microsoft.com/office/drawing/2014/main" id="{5023C5AD-8DDD-4154-BDDF-33C52BA078BA}"/>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6">
                <a:extLst>
                  <a:ext uri="{FF2B5EF4-FFF2-40B4-BE49-F238E27FC236}">
                    <a16:creationId xmlns:a16="http://schemas.microsoft.com/office/drawing/2014/main" id="{FC2149B0-FE3D-40DE-AC27-881E9BE5D537}"/>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198">
                <a:extLst>
                  <a:ext uri="{FF2B5EF4-FFF2-40B4-BE49-F238E27FC236}">
                    <a16:creationId xmlns:a16="http://schemas.microsoft.com/office/drawing/2014/main" id="{41CCEB67-C88A-4D33-B444-7C59C65944CE}"/>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0">
                <a:extLst>
                  <a:ext uri="{FF2B5EF4-FFF2-40B4-BE49-F238E27FC236}">
                    <a16:creationId xmlns:a16="http://schemas.microsoft.com/office/drawing/2014/main" id="{0B285FC7-3130-4987-839B-CAA9088FAF9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2">
                <a:extLst>
                  <a:ext uri="{FF2B5EF4-FFF2-40B4-BE49-F238E27FC236}">
                    <a16:creationId xmlns:a16="http://schemas.microsoft.com/office/drawing/2014/main" id="{946C3B21-4A16-47CF-B7A5-9E602E31912D}"/>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4">
                <a:extLst>
                  <a:ext uri="{FF2B5EF4-FFF2-40B4-BE49-F238E27FC236}">
                    <a16:creationId xmlns:a16="http://schemas.microsoft.com/office/drawing/2014/main" id="{6D46A112-21CC-4505-AF6D-B4A5AD3E3C33}"/>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6">
                <a:extLst>
                  <a:ext uri="{FF2B5EF4-FFF2-40B4-BE49-F238E27FC236}">
                    <a16:creationId xmlns:a16="http://schemas.microsoft.com/office/drawing/2014/main" id="{6C56A35D-59C4-43D0-A29D-BF31C116AD3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08">
                <a:extLst>
                  <a:ext uri="{FF2B5EF4-FFF2-40B4-BE49-F238E27FC236}">
                    <a16:creationId xmlns:a16="http://schemas.microsoft.com/office/drawing/2014/main" id="{D956C765-F260-44F5-A5C8-41DDE818D6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0">
                <a:extLst>
                  <a:ext uri="{FF2B5EF4-FFF2-40B4-BE49-F238E27FC236}">
                    <a16:creationId xmlns:a16="http://schemas.microsoft.com/office/drawing/2014/main" id="{2BFE514D-AB7B-4C74-8359-650B1C907331}"/>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2">
                <a:extLst>
                  <a:ext uri="{FF2B5EF4-FFF2-40B4-BE49-F238E27FC236}">
                    <a16:creationId xmlns:a16="http://schemas.microsoft.com/office/drawing/2014/main" id="{B92E6957-6842-4EC4-BFD8-DA396C8B58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4">
                <a:extLst>
                  <a:ext uri="{FF2B5EF4-FFF2-40B4-BE49-F238E27FC236}">
                    <a16:creationId xmlns:a16="http://schemas.microsoft.com/office/drawing/2014/main" id="{D32326E6-EAD8-4881-8BA2-2B4DA033CD06}"/>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6">
                <a:extLst>
                  <a:ext uri="{FF2B5EF4-FFF2-40B4-BE49-F238E27FC236}">
                    <a16:creationId xmlns:a16="http://schemas.microsoft.com/office/drawing/2014/main" id="{96A21FED-48D5-4186-B204-A68E522675C4}"/>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18">
                <a:extLst>
                  <a:ext uri="{FF2B5EF4-FFF2-40B4-BE49-F238E27FC236}">
                    <a16:creationId xmlns:a16="http://schemas.microsoft.com/office/drawing/2014/main" id="{8607BC08-CC24-4072-B352-88E804608154}"/>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0">
                <a:extLst>
                  <a:ext uri="{FF2B5EF4-FFF2-40B4-BE49-F238E27FC236}">
                    <a16:creationId xmlns:a16="http://schemas.microsoft.com/office/drawing/2014/main" id="{DADCC56A-6C72-48A3-911A-CA334A2A2A7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2">
                <a:extLst>
                  <a:ext uri="{FF2B5EF4-FFF2-40B4-BE49-F238E27FC236}">
                    <a16:creationId xmlns:a16="http://schemas.microsoft.com/office/drawing/2014/main" id="{1C102CFD-054C-4487-9EAB-8811BD371B7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4">
                <a:extLst>
                  <a:ext uri="{FF2B5EF4-FFF2-40B4-BE49-F238E27FC236}">
                    <a16:creationId xmlns:a16="http://schemas.microsoft.com/office/drawing/2014/main" id="{54C26403-C7DA-4277-A876-26961161C75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6">
                <a:extLst>
                  <a:ext uri="{FF2B5EF4-FFF2-40B4-BE49-F238E27FC236}">
                    <a16:creationId xmlns:a16="http://schemas.microsoft.com/office/drawing/2014/main" id="{C850DC46-D836-43AA-91E4-0CAEAFF0B21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28">
                <a:extLst>
                  <a:ext uri="{FF2B5EF4-FFF2-40B4-BE49-F238E27FC236}">
                    <a16:creationId xmlns:a16="http://schemas.microsoft.com/office/drawing/2014/main" id="{08B639D6-0FDD-48E0-93A7-FF54C6B25B39}"/>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146">
                <a:extLst>
                  <a:ext uri="{FF2B5EF4-FFF2-40B4-BE49-F238E27FC236}">
                    <a16:creationId xmlns:a16="http://schemas.microsoft.com/office/drawing/2014/main" id="{DEF8C1F8-55EE-401D-819A-833529D1FE58}"/>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8" name="Line 204">
                <a:extLst>
                  <a:ext uri="{FF2B5EF4-FFF2-40B4-BE49-F238E27FC236}">
                    <a16:creationId xmlns:a16="http://schemas.microsoft.com/office/drawing/2014/main" id="{4800BFA0-18DC-4C04-A836-6B46A77DC8C0}"/>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2" name="Group 11">
              <a:extLst>
                <a:ext uri="{FF2B5EF4-FFF2-40B4-BE49-F238E27FC236}">
                  <a16:creationId xmlns:a16="http://schemas.microsoft.com/office/drawing/2014/main" id="{D5DE74E8-E2D0-419E-80E5-7EEE8E074C8B}"/>
                </a:ext>
              </a:extLst>
            </p:cNvPr>
            <p:cNvGrpSpPr/>
            <p:nvPr userDrawn="1"/>
          </p:nvGrpSpPr>
          <p:grpSpPr bwMode="gray">
            <a:xfrm>
              <a:off x="0" y="6948152"/>
              <a:ext cx="12192000" cy="232538"/>
              <a:chOff x="0" y="-319423"/>
              <a:chExt cx="12192000" cy="232538"/>
            </a:xfrm>
          </p:grpSpPr>
          <p:sp>
            <p:nvSpPr>
              <p:cNvPr id="41" name="Line 146">
                <a:extLst>
                  <a:ext uri="{FF2B5EF4-FFF2-40B4-BE49-F238E27FC236}">
                    <a16:creationId xmlns:a16="http://schemas.microsoft.com/office/drawing/2014/main" id="{7EFBA02A-B651-4548-A030-676E88430FD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48">
                <a:extLst>
                  <a:ext uri="{FF2B5EF4-FFF2-40B4-BE49-F238E27FC236}">
                    <a16:creationId xmlns:a16="http://schemas.microsoft.com/office/drawing/2014/main" id="{FE0C9EA3-FE59-410D-B5AD-5F3F663459D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0">
                <a:extLst>
                  <a:ext uri="{FF2B5EF4-FFF2-40B4-BE49-F238E27FC236}">
                    <a16:creationId xmlns:a16="http://schemas.microsoft.com/office/drawing/2014/main" id="{5A57804B-5243-4868-BA77-08903EEDFAC8}"/>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2">
                <a:extLst>
                  <a:ext uri="{FF2B5EF4-FFF2-40B4-BE49-F238E27FC236}">
                    <a16:creationId xmlns:a16="http://schemas.microsoft.com/office/drawing/2014/main" id="{B476EA97-4748-4CBF-A29E-396CB50D08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4">
                <a:extLst>
                  <a:ext uri="{FF2B5EF4-FFF2-40B4-BE49-F238E27FC236}">
                    <a16:creationId xmlns:a16="http://schemas.microsoft.com/office/drawing/2014/main" id="{5884F138-AFFD-45A7-B79B-0DF095A3442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6">
                <a:extLst>
                  <a:ext uri="{FF2B5EF4-FFF2-40B4-BE49-F238E27FC236}">
                    <a16:creationId xmlns:a16="http://schemas.microsoft.com/office/drawing/2014/main" id="{7FE1262B-E0AB-4994-8400-63AA78AB3A2D}"/>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58">
                <a:extLst>
                  <a:ext uri="{FF2B5EF4-FFF2-40B4-BE49-F238E27FC236}">
                    <a16:creationId xmlns:a16="http://schemas.microsoft.com/office/drawing/2014/main" id="{D09061DE-1FF4-4391-AFEF-3A8E7856EAC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0">
                <a:extLst>
                  <a:ext uri="{FF2B5EF4-FFF2-40B4-BE49-F238E27FC236}">
                    <a16:creationId xmlns:a16="http://schemas.microsoft.com/office/drawing/2014/main" id="{D2CE04BE-D1E6-4D04-94F4-D9D514DC4AA3}"/>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2">
                <a:extLst>
                  <a:ext uri="{FF2B5EF4-FFF2-40B4-BE49-F238E27FC236}">
                    <a16:creationId xmlns:a16="http://schemas.microsoft.com/office/drawing/2014/main" id="{37754628-7C2F-4735-93A7-0F67702E82F9}"/>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4">
                <a:extLst>
                  <a:ext uri="{FF2B5EF4-FFF2-40B4-BE49-F238E27FC236}">
                    <a16:creationId xmlns:a16="http://schemas.microsoft.com/office/drawing/2014/main" id="{6CA6BC1F-C578-4B52-AC00-CB99CF595B2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6">
                <a:extLst>
                  <a:ext uri="{FF2B5EF4-FFF2-40B4-BE49-F238E27FC236}">
                    <a16:creationId xmlns:a16="http://schemas.microsoft.com/office/drawing/2014/main" id="{5EA9A5BD-CF81-4538-BDBE-96FD4D054D0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68">
                <a:extLst>
                  <a:ext uri="{FF2B5EF4-FFF2-40B4-BE49-F238E27FC236}">
                    <a16:creationId xmlns:a16="http://schemas.microsoft.com/office/drawing/2014/main" id="{267D759E-A10E-4E9A-9106-5C2037BEAD9F}"/>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0">
                <a:extLst>
                  <a:ext uri="{FF2B5EF4-FFF2-40B4-BE49-F238E27FC236}">
                    <a16:creationId xmlns:a16="http://schemas.microsoft.com/office/drawing/2014/main" id="{9712EDCE-D6F9-4EBB-B3D3-DE71F20768A1}"/>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2">
                <a:extLst>
                  <a:ext uri="{FF2B5EF4-FFF2-40B4-BE49-F238E27FC236}">
                    <a16:creationId xmlns:a16="http://schemas.microsoft.com/office/drawing/2014/main" id="{613F195A-F1E6-459F-B2A9-93F2A41A9C3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4">
                <a:extLst>
                  <a:ext uri="{FF2B5EF4-FFF2-40B4-BE49-F238E27FC236}">
                    <a16:creationId xmlns:a16="http://schemas.microsoft.com/office/drawing/2014/main" id="{536ED899-E684-46ED-ABBA-7C62E2C15F6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6">
                <a:extLst>
                  <a:ext uri="{FF2B5EF4-FFF2-40B4-BE49-F238E27FC236}">
                    <a16:creationId xmlns:a16="http://schemas.microsoft.com/office/drawing/2014/main" id="{4C5FECFA-B60D-4DD1-B042-004BBC3BA76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78">
                <a:extLst>
                  <a:ext uri="{FF2B5EF4-FFF2-40B4-BE49-F238E27FC236}">
                    <a16:creationId xmlns:a16="http://schemas.microsoft.com/office/drawing/2014/main" id="{DC5FCA3D-3065-4F4A-BAF6-0019FFE18F8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0">
                <a:extLst>
                  <a:ext uri="{FF2B5EF4-FFF2-40B4-BE49-F238E27FC236}">
                    <a16:creationId xmlns:a16="http://schemas.microsoft.com/office/drawing/2014/main" id="{D769946E-B3F7-4D31-9C18-EE9D50E8151F}"/>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2">
                <a:extLst>
                  <a:ext uri="{FF2B5EF4-FFF2-40B4-BE49-F238E27FC236}">
                    <a16:creationId xmlns:a16="http://schemas.microsoft.com/office/drawing/2014/main" id="{9F003316-1FDF-4EA7-81B1-58355B5A707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4">
                <a:extLst>
                  <a:ext uri="{FF2B5EF4-FFF2-40B4-BE49-F238E27FC236}">
                    <a16:creationId xmlns:a16="http://schemas.microsoft.com/office/drawing/2014/main" id="{260391A8-D965-4C40-BCAF-CA622F8336BC}"/>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6">
                <a:extLst>
                  <a:ext uri="{FF2B5EF4-FFF2-40B4-BE49-F238E27FC236}">
                    <a16:creationId xmlns:a16="http://schemas.microsoft.com/office/drawing/2014/main" id="{30C87FB2-CD2E-495B-B2D0-D780FC6898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88">
                <a:extLst>
                  <a:ext uri="{FF2B5EF4-FFF2-40B4-BE49-F238E27FC236}">
                    <a16:creationId xmlns:a16="http://schemas.microsoft.com/office/drawing/2014/main" id="{00C5AE2E-4DE2-41BB-A10E-CD27B41F68D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0">
                <a:extLst>
                  <a:ext uri="{FF2B5EF4-FFF2-40B4-BE49-F238E27FC236}">
                    <a16:creationId xmlns:a16="http://schemas.microsoft.com/office/drawing/2014/main" id="{0BAAD8B3-BEA3-43A7-AF53-797289B59AE7}"/>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2">
                <a:extLst>
                  <a:ext uri="{FF2B5EF4-FFF2-40B4-BE49-F238E27FC236}">
                    <a16:creationId xmlns:a16="http://schemas.microsoft.com/office/drawing/2014/main" id="{DA139A13-A795-42A9-9906-BC8512F9D3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4">
                <a:extLst>
                  <a:ext uri="{FF2B5EF4-FFF2-40B4-BE49-F238E27FC236}">
                    <a16:creationId xmlns:a16="http://schemas.microsoft.com/office/drawing/2014/main" id="{1FC39655-AF61-4908-B780-80D28AA757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6">
                <a:extLst>
                  <a:ext uri="{FF2B5EF4-FFF2-40B4-BE49-F238E27FC236}">
                    <a16:creationId xmlns:a16="http://schemas.microsoft.com/office/drawing/2014/main" id="{D71D18DF-011F-4EBB-B49F-EEED7D340385}"/>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198">
                <a:extLst>
                  <a:ext uri="{FF2B5EF4-FFF2-40B4-BE49-F238E27FC236}">
                    <a16:creationId xmlns:a16="http://schemas.microsoft.com/office/drawing/2014/main" id="{2AFFB89B-DFE7-4286-86A0-AD566209903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0">
                <a:extLst>
                  <a:ext uri="{FF2B5EF4-FFF2-40B4-BE49-F238E27FC236}">
                    <a16:creationId xmlns:a16="http://schemas.microsoft.com/office/drawing/2014/main" id="{27D173EC-8AE2-4BFB-8001-E2EC643BA02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2">
                <a:extLst>
                  <a:ext uri="{FF2B5EF4-FFF2-40B4-BE49-F238E27FC236}">
                    <a16:creationId xmlns:a16="http://schemas.microsoft.com/office/drawing/2014/main" id="{2BA084E1-0747-44CE-8CD0-845960C98F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4">
                <a:extLst>
                  <a:ext uri="{FF2B5EF4-FFF2-40B4-BE49-F238E27FC236}">
                    <a16:creationId xmlns:a16="http://schemas.microsoft.com/office/drawing/2014/main" id="{BA29E7A7-695F-4819-909B-DF580C025C7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6">
                <a:extLst>
                  <a:ext uri="{FF2B5EF4-FFF2-40B4-BE49-F238E27FC236}">
                    <a16:creationId xmlns:a16="http://schemas.microsoft.com/office/drawing/2014/main" id="{B5BEFD7C-E23E-4510-9281-4517F8A7A5F3}"/>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08">
                <a:extLst>
                  <a:ext uri="{FF2B5EF4-FFF2-40B4-BE49-F238E27FC236}">
                    <a16:creationId xmlns:a16="http://schemas.microsoft.com/office/drawing/2014/main" id="{6B89ADB5-8E95-404B-AAB8-1BD1EDBA1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0">
                <a:extLst>
                  <a:ext uri="{FF2B5EF4-FFF2-40B4-BE49-F238E27FC236}">
                    <a16:creationId xmlns:a16="http://schemas.microsoft.com/office/drawing/2014/main" id="{F0259992-1020-4D10-8D8B-B64806508DB0}"/>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2">
                <a:extLst>
                  <a:ext uri="{FF2B5EF4-FFF2-40B4-BE49-F238E27FC236}">
                    <a16:creationId xmlns:a16="http://schemas.microsoft.com/office/drawing/2014/main" id="{2761D797-F11B-4926-BFF1-D77912CE622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4">
                <a:extLst>
                  <a:ext uri="{FF2B5EF4-FFF2-40B4-BE49-F238E27FC236}">
                    <a16:creationId xmlns:a16="http://schemas.microsoft.com/office/drawing/2014/main" id="{938C71FB-A9EF-4259-A1C6-47DA105EEB2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6">
                <a:extLst>
                  <a:ext uri="{FF2B5EF4-FFF2-40B4-BE49-F238E27FC236}">
                    <a16:creationId xmlns:a16="http://schemas.microsoft.com/office/drawing/2014/main" id="{65FD9FBB-07DD-4950-ACA5-1D499F452D3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18">
                <a:extLst>
                  <a:ext uri="{FF2B5EF4-FFF2-40B4-BE49-F238E27FC236}">
                    <a16:creationId xmlns:a16="http://schemas.microsoft.com/office/drawing/2014/main" id="{B29134EF-30C5-412D-AAB3-725A13AA3A40}"/>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0">
                <a:extLst>
                  <a:ext uri="{FF2B5EF4-FFF2-40B4-BE49-F238E27FC236}">
                    <a16:creationId xmlns:a16="http://schemas.microsoft.com/office/drawing/2014/main" id="{3B8DDBB4-F2B1-4FAD-B3CB-F0A2E94B65D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2">
                <a:extLst>
                  <a:ext uri="{FF2B5EF4-FFF2-40B4-BE49-F238E27FC236}">
                    <a16:creationId xmlns:a16="http://schemas.microsoft.com/office/drawing/2014/main" id="{028199ED-9809-4C9C-80F2-710CBAE810F3}"/>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4">
                <a:extLst>
                  <a:ext uri="{FF2B5EF4-FFF2-40B4-BE49-F238E27FC236}">
                    <a16:creationId xmlns:a16="http://schemas.microsoft.com/office/drawing/2014/main" id="{2845ADAC-9ADE-4FC8-9B00-1C854FF3320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6">
                <a:extLst>
                  <a:ext uri="{FF2B5EF4-FFF2-40B4-BE49-F238E27FC236}">
                    <a16:creationId xmlns:a16="http://schemas.microsoft.com/office/drawing/2014/main" id="{D61A2115-6CBC-4F8E-ADE2-62C0C5095030}"/>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228">
                <a:extLst>
                  <a:ext uri="{FF2B5EF4-FFF2-40B4-BE49-F238E27FC236}">
                    <a16:creationId xmlns:a16="http://schemas.microsoft.com/office/drawing/2014/main" id="{4C9EE595-48B7-4EF0-8440-202EB9C53A57}"/>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46">
                <a:extLst>
                  <a:ext uri="{FF2B5EF4-FFF2-40B4-BE49-F238E27FC236}">
                    <a16:creationId xmlns:a16="http://schemas.microsoft.com/office/drawing/2014/main" id="{798C3004-D19C-4F0E-9DDD-CFDE710179F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204">
                <a:extLst>
                  <a:ext uri="{FF2B5EF4-FFF2-40B4-BE49-F238E27FC236}">
                    <a16:creationId xmlns:a16="http://schemas.microsoft.com/office/drawing/2014/main" id="{E0A94EC7-CE93-4317-B1FC-9CCDE8E154C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4723FE3F-4EF8-4B60-B802-76D10CF34393}"/>
                </a:ext>
              </a:extLst>
            </p:cNvPr>
            <p:cNvGrpSpPr/>
            <p:nvPr userDrawn="1"/>
          </p:nvGrpSpPr>
          <p:grpSpPr bwMode="gray">
            <a:xfrm>
              <a:off x="12276481" y="0"/>
              <a:ext cx="240289" cy="6858000"/>
              <a:chOff x="-319714" y="0"/>
              <a:chExt cx="240289" cy="6858000"/>
            </a:xfrm>
          </p:grpSpPr>
          <p:sp>
            <p:nvSpPr>
              <p:cNvPr id="14" name="Line 230">
                <a:extLst>
                  <a:ext uri="{FF2B5EF4-FFF2-40B4-BE49-F238E27FC236}">
                    <a16:creationId xmlns:a16="http://schemas.microsoft.com/office/drawing/2014/main" id="{5EDA06B2-0E06-4AF7-A93D-C85FFEEC252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 name="Line 232">
                <a:extLst>
                  <a:ext uri="{FF2B5EF4-FFF2-40B4-BE49-F238E27FC236}">
                    <a16:creationId xmlns:a16="http://schemas.microsoft.com/office/drawing/2014/main" id="{1356082B-1A6E-472D-9795-B03A0FCAE7C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720EB837-FC62-4DE2-BE18-26C025C42A0F}"/>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088417B7-A239-4C55-8D1E-5B85B049FD44}"/>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F8E1A479-B6E7-4B03-B6FE-7E805B1F134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0">
                <a:extLst>
                  <a:ext uri="{FF2B5EF4-FFF2-40B4-BE49-F238E27FC236}">
                    <a16:creationId xmlns:a16="http://schemas.microsoft.com/office/drawing/2014/main" id="{8B4A2B09-B835-498B-BB53-EB27D66DB6A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4">
                <a:extLst>
                  <a:ext uri="{FF2B5EF4-FFF2-40B4-BE49-F238E27FC236}">
                    <a16:creationId xmlns:a16="http://schemas.microsoft.com/office/drawing/2014/main" id="{B1B6D5CC-E596-4C58-8DB5-C46A0BFE14DD}"/>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46">
                <a:extLst>
                  <a:ext uri="{FF2B5EF4-FFF2-40B4-BE49-F238E27FC236}">
                    <a16:creationId xmlns:a16="http://schemas.microsoft.com/office/drawing/2014/main" id="{597CA35F-3BE8-48CB-8D83-6C4E8CE327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0">
                <a:extLst>
                  <a:ext uri="{FF2B5EF4-FFF2-40B4-BE49-F238E27FC236}">
                    <a16:creationId xmlns:a16="http://schemas.microsoft.com/office/drawing/2014/main" id="{1CBF1CA7-C220-40C0-A9DE-B5A17E06700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2">
                <a:extLst>
                  <a:ext uri="{FF2B5EF4-FFF2-40B4-BE49-F238E27FC236}">
                    <a16:creationId xmlns:a16="http://schemas.microsoft.com/office/drawing/2014/main" id="{0EF75B6E-3995-4CD6-99AC-3E2786C91FC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4">
                <a:extLst>
                  <a:ext uri="{FF2B5EF4-FFF2-40B4-BE49-F238E27FC236}">
                    <a16:creationId xmlns:a16="http://schemas.microsoft.com/office/drawing/2014/main" id="{5DADF826-6038-4347-8B68-10C66FE46165}"/>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6">
                <a:extLst>
                  <a:ext uri="{FF2B5EF4-FFF2-40B4-BE49-F238E27FC236}">
                    <a16:creationId xmlns:a16="http://schemas.microsoft.com/office/drawing/2014/main" id="{84F0B6A5-D808-4422-BDF7-89723469128D}"/>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58">
                <a:extLst>
                  <a:ext uri="{FF2B5EF4-FFF2-40B4-BE49-F238E27FC236}">
                    <a16:creationId xmlns:a16="http://schemas.microsoft.com/office/drawing/2014/main" id="{8CB308C3-A619-473D-AFF6-84264B35FF62}"/>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0">
                <a:extLst>
                  <a:ext uri="{FF2B5EF4-FFF2-40B4-BE49-F238E27FC236}">
                    <a16:creationId xmlns:a16="http://schemas.microsoft.com/office/drawing/2014/main" id="{4E82F669-CD8A-43FD-92DD-A6A4CFC0000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2">
                <a:extLst>
                  <a:ext uri="{FF2B5EF4-FFF2-40B4-BE49-F238E27FC236}">
                    <a16:creationId xmlns:a16="http://schemas.microsoft.com/office/drawing/2014/main" id="{84397A30-BDAB-467A-BF62-BD20301513B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4">
                <a:extLst>
                  <a:ext uri="{FF2B5EF4-FFF2-40B4-BE49-F238E27FC236}">
                    <a16:creationId xmlns:a16="http://schemas.microsoft.com/office/drawing/2014/main" id="{C6340EA9-775A-4577-96E6-FB179C4BF60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6">
                <a:extLst>
                  <a:ext uri="{FF2B5EF4-FFF2-40B4-BE49-F238E27FC236}">
                    <a16:creationId xmlns:a16="http://schemas.microsoft.com/office/drawing/2014/main" id="{A6B18075-DC02-440F-8B8C-51A8D4C9D31F}"/>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68">
                <a:extLst>
                  <a:ext uri="{FF2B5EF4-FFF2-40B4-BE49-F238E27FC236}">
                    <a16:creationId xmlns:a16="http://schemas.microsoft.com/office/drawing/2014/main" id="{C1397D61-423C-4F60-8719-6544E827DCF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0">
                <a:extLst>
                  <a:ext uri="{FF2B5EF4-FFF2-40B4-BE49-F238E27FC236}">
                    <a16:creationId xmlns:a16="http://schemas.microsoft.com/office/drawing/2014/main" id="{B18366A2-BCBE-46B5-BCC4-6921C41C053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2">
                <a:extLst>
                  <a:ext uri="{FF2B5EF4-FFF2-40B4-BE49-F238E27FC236}">
                    <a16:creationId xmlns:a16="http://schemas.microsoft.com/office/drawing/2014/main" id="{555BC0FD-2B56-4B52-A3EF-0FDE6C0BB5DC}"/>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4">
                <a:extLst>
                  <a:ext uri="{FF2B5EF4-FFF2-40B4-BE49-F238E27FC236}">
                    <a16:creationId xmlns:a16="http://schemas.microsoft.com/office/drawing/2014/main" id="{AAAF6958-71FF-4F42-A293-264C51A8433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6">
                <a:extLst>
                  <a:ext uri="{FF2B5EF4-FFF2-40B4-BE49-F238E27FC236}">
                    <a16:creationId xmlns:a16="http://schemas.microsoft.com/office/drawing/2014/main" id="{F7A674F8-B46D-4DB6-B479-9A366C1470B7}"/>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78">
                <a:extLst>
                  <a:ext uri="{FF2B5EF4-FFF2-40B4-BE49-F238E27FC236}">
                    <a16:creationId xmlns:a16="http://schemas.microsoft.com/office/drawing/2014/main" id="{FBCB9FFA-88C9-4B04-A4F1-5C87ED65172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56">
                <a:extLst>
                  <a:ext uri="{FF2B5EF4-FFF2-40B4-BE49-F238E27FC236}">
                    <a16:creationId xmlns:a16="http://schemas.microsoft.com/office/drawing/2014/main" id="{C1F0A7A0-4F8A-4A3B-8975-B9996225E620}"/>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234">
                <a:extLst>
                  <a:ext uri="{FF2B5EF4-FFF2-40B4-BE49-F238E27FC236}">
                    <a16:creationId xmlns:a16="http://schemas.microsoft.com/office/drawing/2014/main" id="{416FE1AA-7EC8-451A-867F-1533E43552D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6" name="Content Placeholder 1">
            <a:extLst>
              <a:ext uri="{FF2B5EF4-FFF2-40B4-BE49-F238E27FC236}">
                <a16:creationId xmlns:a16="http://schemas.microsoft.com/office/drawing/2014/main" id="{D80E7891-57C1-4CA5-B69A-E959B5752057}"/>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60" name="Title 1">
            <a:extLst>
              <a:ext uri="{FF2B5EF4-FFF2-40B4-BE49-F238E27FC236}">
                <a16:creationId xmlns:a16="http://schemas.microsoft.com/office/drawing/2014/main" id="{24F6B94D-0125-48EE-833E-556D6454C509}"/>
              </a:ext>
            </a:extLst>
          </p:cNvPr>
          <p:cNvSpPr>
            <a:spLocks noGrp="1"/>
          </p:cNvSpPr>
          <p:nvPr>
            <p:ph type="ctrTitle" hasCustomPrompt="1"/>
          </p:nvPr>
        </p:nvSpPr>
        <p:spPr bwMode="gray">
          <a:xfrm>
            <a:off x="283535" y="4259551"/>
            <a:ext cx="6952046"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einddia tekst </a:t>
            </a:r>
            <a:br>
              <a:rPr lang="nl-NL"/>
            </a:br>
            <a:r>
              <a:rPr lang="nl-NL"/>
              <a:t>aan </a:t>
            </a:r>
            <a:r>
              <a:rPr lang="nl-NL" dirty="0"/>
              <a:t>te passen</a:t>
            </a:r>
            <a:endParaRPr lang="en-GB" dirty="0"/>
          </a:p>
        </p:txBody>
      </p:sp>
    </p:spTree>
    <p:extLst>
      <p:ext uri="{BB962C8B-B14F-4D97-AF65-F5344CB8AC3E}">
        <p14:creationId xmlns:p14="http://schemas.microsoft.com/office/powerpoint/2010/main" val="97009249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D1A7D580-B349-46BA-B2EB-2AB4155CF649}" type="datetimeFigureOut">
              <a:rPr lang="nl-NL" smtClean="0"/>
              <a:t>28-12-2023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25A92BE7-FE7D-41CD-93F6-D832780CA9F5}" type="slidenum">
              <a:rPr lang="nl-NL" smtClean="0"/>
              <a:t>‹nr.›</a:t>
            </a:fld>
            <a:endParaRPr lang="nl-NL"/>
          </a:p>
        </p:txBody>
      </p:sp>
    </p:spTree>
    <p:extLst>
      <p:ext uri="{BB962C8B-B14F-4D97-AF65-F5344CB8AC3E}">
        <p14:creationId xmlns:p14="http://schemas.microsoft.com/office/powerpoint/2010/main" val="1195576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D1A7D580-B349-46BA-B2EB-2AB4155CF649}" type="datetimeFigureOut">
              <a:rPr lang="nl-NL" smtClean="0"/>
              <a:t>28-12-2023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25A92BE7-FE7D-41CD-93F6-D832780CA9F5}" type="slidenum">
              <a:rPr lang="nl-NL" smtClean="0"/>
              <a:t>‹nr.›</a:t>
            </a:fld>
            <a:endParaRPr lang="nl-NL"/>
          </a:p>
        </p:txBody>
      </p:sp>
    </p:spTree>
    <p:extLst>
      <p:ext uri="{BB962C8B-B14F-4D97-AF65-F5344CB8AC3E}">
        <p14:creationId xmlns:p14="http://schemas.microsoft.com/office/powerpoint/2010/main" val="364494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a 01">
    <p:bg bwMode="ltGray">
      <p:bgPr>
        <a:solidFill>
          <a:srgbClr val="003383"/>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611A4E-C33F-4BA7-8223-6028B57B910E}"/>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8E614B9E-7EFA-43C7-84D2-53496331F855}"/>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0336D41F-6A73-469E-9F3A-196A81AA1F8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BC38D79D-B1A7-4004-B9FD-E54CFC23227D}"/>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856AD897-E1C5-46DB-BB45-D55D25C4101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3E128C36-09A3-466F-B94F-680C82361EA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30C43D2-FE37-4376-859F-8A9621EE159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F4319022-AD04-47B3-B269-D23CBA5B1B6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3F588A13-104A-4DEC-AFB7-38D407020D0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C994FACE-7818-4108-B75A-C60B4CCEBC7F}"/>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1C421379-F086-4881-ACD3-2CD1B7D74DE7}"/>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D1D8254B-E987-4042-9A91-3E8F5EB16510}"/>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0A172581-491F-467A-BA92-CDAC73F8864A}"/>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12EDF8B1-2B91-4D58-8ABF-60DFBE3D943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58DE958B-FCFB-48DE-9BEC-A7280F8F615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D85C3CF6-6141-4CDF-91F1-8355C96DDD5C}"/>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36323773-A2E6-40E0-B824-7DD9F7A31C1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77F00F89-F5D2-4916-BB6E-CD638300333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02EB819C-0662-4C0B-B643-29140DF42E2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B922892D-3A48-485C-A592-598192D520A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88028F0A-D0E0-4F9D-BEA5-BE8785C5F689}"/>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E4187A63-7E69-4CD5-A576-B825CAC13CB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659FE515-D593-4DA2-A200-30DF89F26F8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EB891A88-0B92-49CA-9E11-320271CB823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D412D7A-401A-4302-A662-479A8B03170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6C2542D0-264C-401E-BE42-1DA239417026}"/>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E080169B-4E6B-43C5-A077-7A90876C5412}"/>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8099C527-A1C7-4B75-AF50-9F554E096FCA}"/>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1DF44DC1-1C35-4EA6-A97C-F10D29125AA9}"/>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26195EF6-422F-4036-B343-2647793A2516}"/>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28339977-5A9E-46E0-966B-FE7FCD5D09D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64011324-F307-410E-8ED3-9B9FED8E46C3}"/>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54351987-888E-496B-8B5B-8D335B6FD73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8847D08B-E869-4644-9B7F-84E77069A3A6}"/>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39F12501-1D7B-4F88-AD3F-A514771A222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4F8D943D-2EF8-4360-B684-51B32FE3B03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26A604DD-7EE3-490A-A2D4-871D10DEAC1E}"/>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36421FBF-FF1B-4B25-87DA-F44AB8E5DB2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2F3BEDB8-7D09-4509-AE93-07285C8B120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E3854520-BE93-47C0-8F13-8D1AEC8D074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41AE4CFB-248A-4D70-8983-5F859F343C66}"/>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3B27AC73-1E31-43CF-8F39-6FD2EFD4EF6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9ED36DAF-926F-4276-8DF6-ACC46CA4D9F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B94541E1-35B6-458E-886D-7326D998516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3F076E14-B6AB-4A0B-B07E-E6FA728C299A}"/>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17CC6C76-4339-4F2D-A8EE-0F514AD78B09}"/>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6660A315-DA49-457A-988B-3318EDF36C3A}"/>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08492DCF-B213-4B26-A5B6-0C00B5F01B78}"/>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07EE00D-BA16-4680-9748-A2091B8876B1}"/>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48F61EFB-9FB6-4E14-88BE-55C3DEBE35EA}"/>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3D0E033B-F15B-4A06-AE7B-268436D28B36}"/>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68BF6BD9-4368-4145-A422-FBE8EE46E19D}"/>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4291B233-4EB5-4AD8-BBF4-7C3CE934E245}"/>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6D1C4B87-7D7F-4D6C-A8A3-B892ABA3A5F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2218D927-FCD2-4A4A-978A-4478563CAC2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794989D4-4DCE-467C-995E-4077E9141C7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E1843C1C-F13D-4A91-A1B3-A42E596FE9B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E30EBB2-C59A-425B-B035-869F153895E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E196C358-DAA9-4D53-ABBE-88BEBCF4BD0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2E554D47-5A63-48C8-BA82-96AC045F569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3FD88537-1CB7-4D5A-BB81-B7B440CA619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3430CB36-DD20-487F-AADE-8B5338647BA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43BDE1CD-FCF4-4298-95B6-6F475E420B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B760AD48-BC42-4626-8B88-C641DE32526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97B116AF-ECAC-41F8-BBBA-1F09792CC7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9B319E9C-08D3-44F3-9C75-13DF018D0238}"/>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56805DF1-6CE2-4128-9EDB-C4D6C4755A0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52D3BCFD-ABAE-4FA3-BF52-B8BC97AF5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8E869F57-5D47-41E2-876B-BC6B383EE17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D211B250-1E66-4BC6-AA7E-75B588446F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ADC59C5E-433A-4092-A3C2-1C98A7E739D9}"/>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76E0D18C-D67C-4325-A081-58754141AE9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80F3DB85-B38F-4E14-8678-A12B5B59939A}"/>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6B7AAE1-0C42-4053-A6EB-D066B72054A4}"/>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199DF070-A2F0-446D-8A70-B83FE67CC4D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09A09BC4-9FC2-48C9-9B86-1E9F1B3E068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AA54AB5A-6525-403D-88C0-AB88140598E2}"/>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9F535D5A-FDA1-4C7A-AFC8-BB81916C9526}"/>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0A500C4E-5D5B-44E2-B671-5F3BE756FA1B}"/>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8AEDEBBA-A114-439E-BF99-6DDCEC7ADE5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E59125DE-DFF8-43F1-871B-00D53C56103B}"/>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EC71E1C8-F127-40F7-8507-7403292E038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8512085F-29E9-4640-BB8C-46365562D78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16AEC977-2FC1-4A31-8810-78B59EFE0E2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578C5C29-7DF3-4E41-BA93-1AB3D16730E7}"/>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88886AAB-8AC7-437F-A4B4-272E79BB5D87}"/>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D89A5C1A-629F-4703-A7CD-418646F8F6AD}"/>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FCE4D3D0-1A84-482B-9BFA-F87F5B3AA0CB}"/>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2DFB6F55-DE35-43AA-97AD-2BF92E4B4426}"/>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56FC69C6-A15A-4ACD-A2E4-4F23C3FD4775}"/>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166F7718-C015-46FA-89DB-BE7AF5511FF2}"/>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5AE4A7B4-FFCA-451E-8427-FEE58E2E744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53530B0A-D0E7-4B3C-8D43-7503581CA354}"/>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369D2FC5-B907-43C5-BF78-9FD5F9E57EC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7B80EBF7-719B-4227-8D99-4869089BCE4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A2638CD3-237C-443B-B186-EEAF2A535FB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1498D676-7763-4715-9643-E20FD3AB08B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82874175-6B82-4D39-9AF1-8BA670CE982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15AA7E37-503F-4680-897D-E2718FED870D}"/>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2BCA7CDE-39AA-4250-9E7D-B33A206A3227}"/>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E051EE80-E767-4ED1-ADBF-3F88BD5A030F}"/>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EDE86BC0-4A04-4E82-867E-8AE6129491D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1B8F881E-CF43-4DE0-8083-836762CD704A}"/>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9D25848A-9628-459A-B329-FECEEE85259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7BE8304-5FB4-4881-9042-E98F5112D4B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4B622D8E-7C94-4D75-B282-98B32FAE10A6}"/>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E1B969EC-7152-4CBB-81FC-5C9AB736041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2024DC70-2F23-40A9-8302-E425F548BB5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F0EDFE13-ED0E-4637-BE6B-81724527D44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782E4CBE-8F03-434E-AF17-AA34C570DBA6}"/>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3E38E435-BF57-44DB-B04F-2A90FB3CAA0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30ADE9FB-CBAF-47C0-B938-E3E994BFCEE0}"/>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B98ECBC9-AA3A-46CE-BAFB-CEEF6EC8612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9D9801BA-79AF-4A3A-A791-EA215220D0AD}"/>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A6E31887-B482-427B-B66D-5A9A7A51383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7F049F3D-CDDD-424C-8F1A-B1CD08AD224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51038B7D-C3E4-4B81-88D0-C80A1F1730BA}"/>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7DF6A5F4-77EE-4651-8EB2-95CA239E498A}"/>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1A05490-C735-4276-B4D0-607C433DF9B2}"/>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409780CC-C6EA-4AC9-9D69-392CD831D8E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08044627-72FD-4FBE-BDB9-F960506DE3AB}"/>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DC2EEE1B-96FA-42B2-9AF5-8EFF0EB249BC}"/>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87C933F1-9A32-47CD-BD54-77460354CEBA}"/>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A9693FAC-3958-4AA1-AD63-B359FFAF051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D22DAFAF-9DA4-4548-9440-270AC7B3243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635F430A-14FE-4F8E-AA19-AC00549FF879}"/>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36F968CE-1ED8-440E-9F99-F8F6E58B93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8060FEC4-175E-42B8-AE20-D061341754F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666E6EE8-192D-4652-B02F-4BA06C55D0E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2A470B2-FFA5-40A5-A1C6-654922E49929}"/>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8C690868-7AA4-425F-B9A3-B7BA6F5487B4}"/>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E26FABBE-6AB1-448A-98DF-C7FD4EE5C47F}"/>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6C4F99EC-64CD-4C76-8C15-3B1785E07FBC}"/>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1C064284-3840-4E12-A063-59F6E407B9A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DB5203A4-EA1E-473E-80F6-51089409E57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A6B3E33F-364C-41CD-8391-5993F86601C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BE4D4BD7-4814-4901-96C8-F9C9BFC096C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3560E258-F0E6-4A97-A088-6DB1D740BCF6}"/>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0C1FE2C4-210F-410B-956D-2634FFA6CB0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E4EB76AB-1AAA-48C4-AAEE-56AF966BADC4}"/>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E05DD6FE-E2BB-4BF2-9C65-228D9CD052D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7BAE45AE-F105-4035-B390-BA177249054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744AE21A-E58B-4C43-8D71-13D377DECB1E}"/>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chemeClr val="bg1"/>
                </a:solidFill>
              </a:defRPr>
            </a:lvl1pPr>
            <a:lvl2pPr marL="180000">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153" name="Footer Placeholder 152">
            <a:extLst>
              <a:ext uri="{FF2B5EF4-FFF2-40B4-BE49-F238E27FC236}">
                <a16:creationId xmlns:a16="http://schemas.microsoft.com/office/drawing/2014/main" id="{33E7FA54-C741-4041-BA21-D12D615F8597}"/>
              </a:ext>
            </a:extLst>
          </p:cNvPr>
          <p:cNvSpPr>
            <a:spLocks noGrp="1"/>
          </p:cNvSpPr>
          <p:nvPr>
            <p:ph type="ftr" sz="quarter" idx="10"/>
          </p:nvPr>
        </p:nvSpPr>
        <p:spPr bwMode="black"/>
        <p:txBody>
          <a:bodyPr/>
          <a:lstStyle>
            <a:lvl1pPr>
              <a:defRPr>
                <a:solidFill>
                  <a:schemeClr val="bg1"/>
                </a:solidFill>
              </a:defRPr>
            </a:lvl1pPr>
          </a:lstStyle>
          <a:p>
            <a:r>
              <a:rPr lang="en-GB"/>
              <a:t>Titel van je presentatie</a:t>
            </a:r>
            <a:endParaRPr lang="en-GB" dirty="0"/>
          </a:p>
        </p:txBody>
      </p:sp>
      <p:sp>
        <p:nvSpPr>
          <p:cNvPr id="154" name="Slide Number Placeholder 153">
            <a:extLst>
              <a:ext uri="{FF2B5EF4-FFF2-40B4-BE49-F238E27FC236}">
                <a16:creationId xmlns:a16="http://schemas.microsoft.com/office/drawing/2014/main" id="{AA93773E-9A1C-4054-84D7-809EADD7E125}"/>
              </a:ext>
            </a:extLst>
          </p:cNvPr>
          <p:cNvSpPr>
            <a:spLocks noGrp="1"/>
          </p:cNvSpPr>
          <p:nvPr>
            <p:ph type="sldNum" sz="quarter" idx="11"/>
          </p:nvPr>
        </p:nvSpPr>
        <p:spPr bwMode="black"/>
        <p:txBody>
          <a:bodyPr/>
          <a:lstStyle>
            <a:lvl1pPr>
              <a:defRPr>
                <a:solidFill>
                  <a:schemeClr val="bg1"/>
                </a:solidFill>
              </a:defRPr>
            </a:lvl1pPr>
          </a:lstStyle>
          <a:p>
            <a:fld id="{EEC0F82C-4994-47DA-8D9B-99D78D224F6D}" type="slidenum">
              <a:rPr lang="en-GB" smtClean="0"/>
              <a:pPr/>
              <a:t>‹nr.›</a:t>
            </a:fld>
            <a:endParaRPr lang="en-GB" dirty="0"/>
          </a:p>
        </p:txBody>
      </p:sp>
      <p:sp>
        <p:nvSpPr>
          <p:cNvPr id="2" name="Title 1">
            <a:extLst>
              <a:ext uri="{FF2B5EF4-FFF2-40B4-BE49-F238E27FC236}">
                <a16:creationId xmlns:a16="http://schemas.microsoft.com/office/drawing/2014/main" id="{00354CD4-FCCB-4E27-B842-1C25A4561DFA}"/>
              </a:ext>
            </a:extLst>
          </p:cNvPr>
          <p:cNvSpPr>
            <a:spLocks noGrp="1"/>
          </p:cNvSpPr>
          <p:nvPr>
            <p:ph type="title" hasCustomPrompt="1"/>
          </p:nvPr>
        </p:nvSpPr>
        <p:spPr bwMode="black">
          <a:xfrm>
            <a:off x="571500" y="285752"/>
            <a:ext cx="11049000" cy="1238248"/>
          </a:xfrm>
        </p:spPr>
        <p:txBody>
          <a:bodyPr/>
          <a:lstStyle>
            <a:lvl1pPr>
              <a:defRPr>
                <a:solidFill>
                  <a:schemeClr val="bg1"/>
                </a:solidFill>
              </a:defRPr>
            </a:lvl1pPr>
          </a:lstStyle>
          <a:p>
            <a:r>
              <a:rPr lang="nl-NL" dirty="0"/>
              <a:t>Klik om de titel aan te passen</a:t>
            </a:r>
          </a:p>
        </p:txBody>
      </p:sp>
    </p:spTree>
    <p:extLst>
      <p:ext uri="{BB962C8B-B14F-4D97-AF65-F5344CB8AC3E}">
        <p14:creationId xmlns:p14="http://schemas.microsoft.com/office/powerpoint/2010/main" val="112690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dia 02">
    <p:bg bwMode="gray">
      <p:bgPr>
        <a:solidFill>
          <a:srgbClr val="DCF0FF"/>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E167523-15D8-45DF-987B-5EAB7CD533E3}"/>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96F2AD05-35A7-4336-AEC1-CD85A27DAADF}"/>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23359A11-D99E-4186-88D0-5E242D030A55}"/>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CEC8A57E-D167-4DA4-BF13-4DA79D5296B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19201F1B-4CFD-4292-AA47-02DFA70A24F3}"/>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CA47D2B9-8299-43ED-BC12-67BAA28D4BE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B44449B-0268-4D62-BD09-F7239FA02BCD}"/>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1D5A8F6D-E47E-499E-B0E6-F3DBE2C38BD5}"/>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043C99DB-D0F4-4846-92A1-E13A9201E91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EF1E2691-997D-4549-BA5C-1B3056D109BC}"/>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227CDAF2-5355-4991-B462-11626F23B9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72048E59-E8FC-4CCC-AC5D-367009C9B9C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ABA113C2-AAA8-4F52-A808-635C4EF22DD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3BCB82C4-E9B8-4539-8D77-3419B0D1288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CA7D3FBA-55FE-4ED3-B4CC-A9A7EFB21BDB}"/>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1183BB63-6E47-49DE-ADF7-2765B7A4A1B4}"/>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43D3966A-4774-4E7F-B512-1600E6914631}"/>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F40C2D75-9BD9-4F67-B35F-F514A7FECDF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2AB8BBB5-0B46-4680-97D4-E36E9504C92D}"/>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2EA25B26-822E-41AA-BB0C-285F684B678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913DA6D4-14E6-48DE-AAFF-14CD4DB509C6}"/>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2824BD00-E4F6-4FF7-8EBB-D321FCF60F7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8C76C5B5-334E-4F8B-88BB-D282853CB496}"/>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C4D12AB0-491D-4407-802D-597203A1B28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94B7634-E0BE-450E-B442-EAA80434EF4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8F92D4AD-A56E-4286-A320-1DB070BAA68B}"/>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0B64636F-A83C-481E-AE6F-1CBABCA5A0B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AED19570-D906-449F-9AD5-42F9BC0FADE6}"/>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A0651690-E6C1-4275-8332-0C6FB8BEFB61}"/>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3C41A501-F9D2-4B1C-BC54-7A150C0D74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CA19E596-33B6-4A9B-A9E2-2EF4B1503D46}"/>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14A8F140-C036-460B-8CAE-C07142B9DC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098123E1-9F93-4741-9EBD-B6AC7F06556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19C48198-2469-4190-9405-B12538396A9A}"/>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0D0DF9FB-C8A8-4B8A-9B63-558839EA145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9368F0E3-A6B8-4303-B29C-12251C078AF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12A79E62-A058-4277-ABE8-3390FAFB0476}"/>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64F937F7-E3FB-4B68-9E07-4482DCAF3892}"/>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EF0B533B-FB4C-42EE-95DE-1F063F45B33D}"/>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07F7B2D5-4C70-447B-A07F-6BB0E8D9F35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ADE073C8-E03F-4980-AF60-3DC3A9F7CD4B}"/>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D1558FA7-AEDF-4C1A-8C97-495A62BBB8D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079F3F16-0BED-4890-9E22-D154C430FA1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6B9ABAA0-1B4B-4870-BDC6-80B3663FA387}"/>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A459ED7F-9803-4818-923A-976D979C97C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C75B7ED3-CA72-45E0-9433-A8B8EE994C20}"/>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C3EC11E2-FB86-45D4-8841-D09AF795AE02}"/>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B55B1548-C441-4763-A63F-2B28D5D7B7FD}"/>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6C9561F-98F1-4251-97C3-F3013C4D2CBF}"/>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5C8CC2F1-D8DD-4937-9F02-3B183CB5FFC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B3DC8681-B3CE-48F7-A2CC-1FBA5295F93A}"/>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0C98E150-AB1A-44EA-A00C-571E26FD88F4}"/>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858B03DA-5649-4A88-9525-611377F79D2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0A35C492-0275-4EBB-94AE-63566019BD23}"/>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BFC4A740-3847-447A-A211-91A7E8699506}"/>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5C33B12F-BF5F-4BB7-9C85-422C371F4BE7}"/>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84A35D5E-0E26-40FD-BF96-ED0299F2C68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7F045AC-F434-48BD-92EE-A83DE9ED0857}"/>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3C931936-7FAA-4D7D-8067-663AFE215C3E}"/>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48D8F41B-A7AB-4B4C-9184-E522CDB0CA0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764CCF0D-AFBC-4B9A-A162-D93EA14390A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61079BD5-B69C-4127-82C3-C173651C649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925DBBB3-E814-4981-8238-93F0BE732A84}"/>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E08BDF0C-2C85-429D-A155-364B69D9042B}"/>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52811AD7-8B8D-4ADF-A1E6-74BBF857CCD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A28ED4B1-93F5-481E-98F0-20DCE4B25895}"/>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C181D72B-33AA-428C-AA2A-0952BE9FAA2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7935DE74-D6AB-4D8A-B03E-35E3CE9863A9}"/>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6AB0E5B0-C978-4ABA-A21E-FDDBB34720D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6795AF44-ABCC-44E1-B975-009157D4D9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7B398D7E-0349-410D-BA26-ADCBDD19188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05E27748-DFA1-43C6-BF34-8B25D3E5F57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C32C3921-6DF0-4499-B509-B1CA43367392}"/>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051F23E-6AFF-4303-B42D-418EAAC9648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DE926B51-F388-46F1-ABAA-EFAD8543D0E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B8679416-3158-41FB-AE9A-2ED3D40B5180}"/>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6D4809B7-24EF-4C92-AA39-9546E2808FD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71F11503-511D-49D7-B079-455D1410823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55230904-84EC-4BE8-A843-4850C37BF03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D51A699A-4F6F-49F8-9B4D-03E90B5CA76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BED16DB2-5A00-4E75-9276-32843FD0408C}"/>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1771A086-EE43-439E-9418-9C35B8842E30}"/>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E17CC11D-623E-448C-BE0C-1E2D64D4FCE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54F3B892-17F1-40CC-8963-6E74D33F6A5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4021A450-FC7C-4702-9495-272EEF932BB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EF720E9C-13E4-4141-A656-95D7EE48E4F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60480E39-E07F-49F8-89C7-607E8DE7C767}"/>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6F9FEF41-2045-488E-A308-C02788C966C1}"/>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5590EB51-ED00-4E47-869B-726BC9266251}"/>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A0E49892-B680-4A94-B516-A4559150014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402361D0-7EA8-4163-B462-CACE3A1198E1}"/>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230D9405-C539-40D4-AA83-D385D30A24F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98C1F4FA-8990-4B72-9100-F28AB828AC8E}"/>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246A124A-21E4-44E2-9957-E1AAF18D58EA}"/>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A8CB19A5-CF55-4164-A0AE-E9A447363BC3}"/>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CE61766A-FA33-44DE-B9B5-507CD29AA23B}"/>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70FDD65A-3EFB-410E-B7F4-A82A5957C96A}"/>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C33F92E0-5BC3-4895-913C-67CE42F8A30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BF24C5C3-C488-49A8-B00A-40D0D064F559}"/>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D3AD992F-1BB3-43ED-B20F-771293D2CB3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CE888F2D-0E29-4BDB-8B57-212611ED49FE}"/>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05F25D64-C3B4-41C5-BA72-3BE72056F967}"/>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68DFA407-7095-4EF7-8AA6-46958682E00E}"/>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15281B6D-0F5C-468F-A67C-DB046F383556}"/>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0245633-EB1D-4CBB-9ED1-4B346F84FA5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8FA675A0-0C08-4349-85C7-DC4D04E3C77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558DA6D5-DC0E-47CA-BFDE-56F38E5FDC9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BE1BBDB6-E438-4DCE-9BD9-6433CF6FEC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59ACB492-8A5F-48E4-B226-2DAEE9B92033}"/>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9708A34D-2C67-4196-93F6-BB9AF0EC24A3}"/>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BE2C44DC-A694-4CF8-A55E-1B61CCD85CF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2A2B77F9-F3C5-494D-AA7E-667BAE5DA6A7}"/>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087E13D9-F871-4AC2-9AB1-8C6A34CC49E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C63A1DE9-D7B4-4075-973F-3C7DBDAA56A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054ED991-DD5E-4A5D-8497-895F4EA5A93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991FC6A0-A7D5-4709-832C-E524927EF92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C51B17CF-0281-4A43-9079-78304ED3E268}"/>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338BF484-F7DE-43E4-8D3C-EA7B5DE8F582}"/>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607298D-E175-48A5-A33A-EA3F3D18DA7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0FAA0CC8-295F-4B9B-B166-E4B110C248D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4493DE9E-1A3C-4216-A905-5CE9F01FBC0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E100301F-2319-48F1-A1A3-E09EC4730B9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9F8D59B2-ACFC-405B-B947-0133413A5A3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30CEAC1C-E022-4CB8-9B0E-B5EE235D01F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A7A0483A-9ABA-4F80-BBB6-8A08854B3EF2}"/>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9FA55C8A-1A8D-4E17-92C1-9D045E90F05D}"/>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FD539FF3-BCFE-44CE-9E2D-E0E82F6CB82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3C9C8295-A03F-455E-8D76-400FA48B51DE}"/>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486881BE-152B-4956-BDB8-07DC36BCFBA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DE2C0B4-97C2-48DE-8865-FB25A6FD79E5}"/>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5FBF2699-33DD-4796-97AF-7152139ADBE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1C6261CF-E54F-49B9-BC84-59EA48934B1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5D15D2CC-50A7-42FC-8D7F-C804AFE1899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4ED4E6BA-3735-46A7-867D-7F3F51CBCD0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3862A41B-C006-4B65-90D7-9C2F687CA111}"/>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6E11108E-EB91-485A-973E-FBAED050CE0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8ECC69CC-2E5D-48A1-8169-E871F9E3F07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C1A90C61-B2C9-4F09-BB2E-93BF0BDDF93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BB68AAB4-8D4F-4757-8116-BFB22F2ACCE4}"/>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2D5511C0-9CEF-4F70-8054-797FBD483BD0}"/>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21987BD8-A143-4D72-81AD-7B81572CFAB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E5156AC1-71A4-42A7-BABE-76D6F764C7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AD35C812-EC5C-402E-8D80-62A34413D4A7}"/>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rgbClr val="003383"/>
                </a:solidFill>
              </a:defRPr>
            </a:lvl1pPr>
            <a:lvl2pPr marL="180000">
              <a:buClr>
                <a:schemeClr val="tx2"/>
              </a:buClr>
              <a:defRPr>
                <a:solidFill>
                  <a:srgbClr val="003383"/>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7" name="Footer Placeholder 6">
            <a:extLst>
              <a:ext uri="{FF2B5EF4-FFF2-40B4-BE49-F238E27FC236}">
                <a16:creationId xmlns:a16="http://schemas.microsoft.com/office/drawing/2014/main" id="{B2B1BA5E-282E-469B-8A36-ED8EC1EA1ED7}"/>
              </a:ext>
            </a:extLst>
          </p:cNvPr>
          <p:cNvSpPr>
            <a:spLocks noGrp="1"/>
          </p:cNvSpPr>
          <p:nvPr>
            <p:ph type="ftr" sz="quarter" idx="10"/>
          </p:nvPr>
        </p:nvSpPr>
        <p:spPr bwMode="black"/>
        <p:txBody>
          <a:bodyPr/>
          <a:lstStyle>
            <a:lvl1pPr>
              <a:defRPr>
                <a:solidFill>
                  <a:srgbClr val="003383"/>
                </a:solidFill>
              </a:defRPr>
            </a:lvl1pPr>
          </a:lstStyle>
          <a:p>
            <a:r>
              <a:rPr lang="en-GB"/>
              <a:t>Titel van je presentatie</a:t>
            </a:r>
            <a:endParaRPr lang="en-GB" dirty="0"/>
          </a:p>
        </p:txBody>
      </p:sp>
      <p:sp>
        <p:nvSpPr>
          <p:cNvPr id="153" name="Slide Number Placeholder 152">
            <a:extLst>
              <a:ext uri="{FF2B5EF4-FFF2-40B4-BE49-F238E27FC236}">
                <a16:creationId xmlns:a16="http://schemas.microsoft.com/office/drawing/2014/main" id="{36E3B2CA-6AA2-46CE-AF8E-D4A073598E74}"/>
              </a:ext>
            </a:extLst>
          </p:cNvPr>
          <p:cNvSpPr>
            <a:spLocks noGrp="1"/>
          </p:cNvSpPr>
          <p:nvPr>
            <p:ph type="sldNum" sz="quarter" idx="11"/>
          </p:nvPr>
        </p:nvSpPr>
        <p:spPr bwMode="black"/>
        <p:txBody>
          <a:bodyPr/>
          <a:lstStyle>
            <a:lvl1pPr>
              <a:defRPr>
                <a:solidFill>
                  <a:srgbClr val="003383"/>
                </a:solidFill>
              </a:defRPr>
            </a:lvl1pPr>
          </a:lstStyle>
          <a:p>
            <a:fld id="{EEC0F82C-4994-47DA-8D9B-99D78D224F6D}" type="slidenum">
              <a:rPr lang="en-GB" smtClean="0"/>
              <a:pPr/>
              <a:t>‹nr.›</a:t>
            </a:fld>
            <a:endParaRPr lang="en-GB" dirty="0"/>
          </a:p>
        </p:txBody>
      </p:sp>
      <p:sp>
        <p:nvSpPr>
          <p:cNvPr id="4" name="Title 3">
            <a:extLst>
              <a:ext uri="{FF2B5EF4-FFF2-40B4-BE49-F238E27FC236}">
                <a16:creationId xmlns:a16="http://schemas.microsoft.com/office/drawing/2014/main" id="{BE7D6050-2078-4E93-B4C4-47591C4F87CC}"/>
              </a:ext>
            </a:extLst>
          </p:cNvPr>
          <p:cNvSpPr>
            <a:spLocks noGrp="1"/>
          </p:cNvSpPr>
          <p:nvPr>
            <p:ph type="title" hasCustomPrompt="1"/>
          </p:nvPr>
        </p:nvSpPr>
        <p:spPr bwMode="black">
          <a:xfrm>
            <a:off x="571500" y="285752"/>
            <a:ext cx="11049000" cy="1238248"/>
          </a:xfrm>
        </p:spPr>
        <p:txBody>
          <a:bodyPr/>
          <a:lstStyle>
            <a:lvl1pPr>
              <a:defRPr>
                <a:solidFill>
                  <a:srgbClr val="003383"/>
                </a:solidFill>
              </a:defRPr>
            </a:lvl1pPr>
          </a:lstStyle>
          <a:p>
            <a:r>
              <a:rPr lang="nl-NL" dirty="0"/>
              <a:t>Klik om de titel aan te passen</a:t>
            </a:r>
          </a:p>
        </p:txBody>
      </p:sp>
    </p:spTree>
    <p:extLst>
      <p:ext uri="{BB962C8B-B14F-4D97-AF65-F5344CB8AC3E}">
        <p14:creationId xmlns:p14="http://schemas.microsoft.com/office/powerpoint/2010/main" val="50611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dia">
    <p:bg bwMode="gray">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CB7E36A-F263-48E7-B563-32F7A4097B1E}"/>
              </a:ext>
            </a:extLst>
          </p:cNvPr>
          <p:cNvGrpSpPr/>
          <p:nvPr userDrawn="1"/>
        </p:nvGrpSpPr>
        <p:grpSpPr>
          <a:xfrm>
            <a:off x="-3714750" y="-933450"/>
            <a:ext cx="19621500" cy="8724900"/>
            <a:chOff x="-3714750" y="-933450"/>
            <a:chExt cx="19621500" cy="8724900"/>
          </a:xfrm>
        </p:grpSpPr>
        <p:sp>
          <p:nvSpPr>
            <p:cNvPr id="8" name="Rectangle 7">
              <a:extLst>
                <a:ext uri="{FF2B5EF4-FFF2-40B4-BE49-F238E27FC236}">
                  <a16:creationId xmlns:a16="http://schemas.microsoft.com/office/drawing/2014/main" id="{208CDB07-905A-4320-8368-7370D36E5EA5}"/>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61A6D51A-0053-4920-ADF3-39E47E0B004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7000544B-2D37-40CB-9C93-666954B169B0}"/>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9" name="Content Placeholder 8">
            <a:extLst>
              <a:ext uri="{FF2B5EF4-FFF2-40B4-BE49-F238E27FC236}">
                <a16:creationId xmlns:a16="http://schemas.microsoft.com/office/drawing/2014/main" id="{8FEA9182-444B-47BE-8176-55B363FE1507}"/>
              </a:ext>
            </a:extLst>
          </p:cNvPr>
          <p:cNvSpPr>
            <a:spLocks noGrp="1"/>
          </p:cNvSpPr>
          <p:nvPr>
            <p:ph sz="quarter" idx="14" hasCustomPrompt="1"/>
          </p:nvPr>
        </p:nvSpPr>
        <p:spPr bwMode="gray">
          <a:xfrm>
            <a:off x="571500" y="1531939"/>
            <a:ext cx="110484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EC3FA214-7D25-4F33-80AA-CD7E73BCBBD2}"/>
              </a:ext>
            </a:extLst>
          </p:cNvPr>
          <p:cNvSpPr>
            <a:spLocks noGrp="1"/>
          </p:cNvSpPr>
          <p:nvPr>
            <p:ph type="ftr" sz="quarter" idx="15"/>
          </p:nvPr>
        </p:nvSpPr>
        <p:spPr bwMode="gray"/>
        <p:txBody>
          <a:bodyPr/>
          <a:lstStyle/>
          <a:p>
            <a:r>
              <a:rPr lang="en-GB"/>
              <a:t>Titel van je presentatie</a:t>
            </a:r>
            <a:endParaRPr lang="en-GB" dirty="0"/>
          </a:p>
        </p:txBody>
      </p:sp>
      <p:sp>
        <p:nvSpPr>
          <p:cNvPr id="7" name="Slide Number Placeholder 6">
            <a:extLst>
              <a:ext uri="{FF2B5EF4-FFF2-40B4-BE49-F238E27FC236}">
                <a16:creationId xmlns:a16="http://schemas.microsoft.com/office/drawing/2014/main" id="{7B36A311-11CE-4481-9A89-10E6CFA78B7F}"/>
              </a:ext>
            </a:extLst>
          </p:cNvPr>
          <p:cNvSpPr>
            <a:spLocks noGrp="1"/>
          </p:cNvSpPr>
          <p:nvPr>
            <p:ph type="sldNum" sz="quarter" idx="16"/>
          </p:nvPr>
        </p:nvSpPr>
        <p:spPr bwMode="gray"/>
        <p:txBody>
          <a:bodyPr/>
          <a:lstStyle/>
          <a:p>
            <a:fld id="{EEC0F82C-4994-47DA-8D9B-99D78D224F6D}" type="slidenum">
              <a:rPr lang="en-GB" smtClean="0"/>
              <a:pPr/>
              <a:t>‹nr.›</a:t>
            </a:fld>
            <a:endParaRPr lang="en-GB" dirty="0"/>
          </a:p>
        </p:txBody>
      </p:sp>
      <p:sp>
        <p:nvSpPr>
          <p:cNvPr id="2" name="Title 1">
            <a:extLst>
              <a:ext uri="{FF2B5EF4-FFF2-40B4-BE49-F238E27FC236}">
                <a16:creationId xmlns:a16="http://schemas.microsoft.com/office/drawing/2014/main" id="{4AA25600-7D57-4AB4-A7AD-82F3A45B726D}"/>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6051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koloms tekstdia">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65E2339-D0FD-4D87-BA3B-516BDEC007D4}"/>
              </a:ext>
            </a:extLst>
          </p:cNvPr>
          <p:cNvGrpSpPr/>
          <p:nvPr userDrawn="1"/>
        </p:nvGrpSpPr>
        <p:grpSpPr>
          <a:xfrm>
            <a:off x="-3714750" y="-933450"/>
            <a:ext cx="19621500" cy="8724900"/>
            <a:chOff x="-3714750" y="-933450"/>
            <a:chExt cx="19621500" cy="8724900"/>
          </a:xfrm>
        </p:grpSpPr>
        <p:sp>
          <p:nvSpPr>
            <p:cNvPr id="8" name="Rectangle 7">
              <a:extLst>
                <a:ext uri="{FF2B5EF4-FFF2-40B4-BE49-F238E27FC236}">
                  <a16:creationId xmlns:a16="http://schemas.microsoft.com/office/drawing/2014/main" id="{94ADAC12-4BA5-4A7B-A0B0-FF59F87F2FC9}"/>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 name="Content Placeholder 1">
              <a:extLst>
                <a:ext uri="{FF2B5EF4-FFF2-40B4-BE49-F238E27FC236}">
                  <a16:creationId xmlns:a16="http://schemas.microsoft.com/office/drawing/2014/main" id="{38044FF4-A3FF-43C4-9B3E-705316A33A2D}"/>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0EA6BAA4-66E7-48D2-869F-38ECD50E974D}"/>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10" name="Content Placeholder 8">
            <a:extLst>
              <a:ext uri="{FF2B5EF4-FFF2-40B4-BE49-F238E27FC236}">
                <a16:creationId xmlns:a16="http://schemas.microsoft.com/office/drawing/2014/main" id="{D250301E-BA37-4003-8372-4648E0A0F635}"/>
              </a:ext>
            </a:extLst>
          </p:cNvPr>
          <p:cNvSpPr>
            <a:spLocks noGrp="1"/>
          </p:cNvSpPr>
          <p:nvPr>
            <p:ph sz="quarter" idx="15" hasCustomPrompt="1"/>
          </p:nvPr>
        </p:nvSpPr>
        <p:spPr bwMode="gray">
          <a:xfrm>
            <a:off x="6238500" y="1531939"/>
            <a:ext cx="5382000" cy="4564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37EFEB26-60C1-458C-AEB2-4862977C0198}"/>
              </a:ext>
            </a:extLst>
          </p:cNvPr>
          <p:cNvSpPr>
            <a:spLocks noGrp="1"/>
          </p:cNvSpPr>
          <p:nvPr>
            <p:ph type="ftr" sz="quarter" idx="16"/>
          </p:nvPr>
        </p:nvSpPr>
        <p:spPr bwMode="gray"/>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92117778-47BC-4BCE-8D2C-CF8E681EC6E8}"/>
              </a:ext>
            </a:extLst>
          </p:cNvPr>
          <p:cNvSpPr>
            <a:spLocks noGrp="1"/>
          </p:cNvSpPr>
          <p:nvPr>
            <p:ph type="sldNum" sz="quarter" idx="17"/>
          </p:nvPr>
        </p:nvSpPr>
        <p:spPr bwMode="gray"/>
        <p:txBody>
          <a:bodyPr/>
          <a:lstStyle/>
          <a:p>
            <a:fld id="{EEC0F82C-4994-47DA-8D9B-99D78D224F6D}" type="slidenum">
              <a:rPr lang="en-GB" smtClean="0"/>
              <a:pPr/>
              <a:t>‹nr.›</a:t>
            </a:fld>
            <a:endParaRPr lang="en-GB" dirty="0"/>
          </a:p>
        </p:txBody>
      </p:sp>
      <p:sp>
        <p:nvSpPr>
          <p:cNvPr id="156" name="Content Placeholder 8">
            <a:extLst>
              <a:ext uri="{FF2B5EF4-FFF2-40B4-BE49-F238E27FC236}">
                <a16:creationId xmlns:a16="http://schemas.microsoft.com/office/drawing/2014/main" id="{8C1E6B3E-1E73-45D6-8003-DABCF8722A4E}"/>
              </a:ext>
            </a:extLst>
          </p:cNvPr>
          <p:cNvSpPr>
            <a:spLocks noGrp="1"/>
          </p:cNvSpPr>
          <p:nvPr>
            <p:ph sz="quarter" idx="14" hasCustomPrompt="1"/>
          </p:nvPr>
        </p:nvSpPr>
        <p:spPr bwMode="gray">
          <a:xfrm>
            <a:off x="571499"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5" name="Title 4">
            <a:extLst>
              <a:ext uri="{FF2B5EF4-FFF2-40B4-BE49-F238E27FC236}">
                <a16:creationId xmlns:a16="http://schemas.microsoft.com/office/drawing/2014/main" id="{2F0A3DA3-E97C-4380-A0E1-2C679E9D286B}"/>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9289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9AC4A4-E41F-4926-B662-F9F12BB0F72B}"/>
              </a:ext>
            </a:extLst>
          </p:cNvPr>
          <p:cNvGrpSpPr/>
          <p:nvPr userDrawn="1"/>
        </p:nvGrpSpPr>
        <p:grpSpPr>
          <a:xfrm>
            <a:off x="-3714750" y="-933450"/>
            <a:ext cx="19621500" cy="8724900"/>
            <a:chOff x="-3714750" y="-933450"/>
            <a:chExt cx="19621500" cy="8724900"/>
          </a:xfrm>
        </p:grpSpPr>
        <p:sp>
          <p:nvSpPr>
            <p:cNvPr id="9" name="Rectangle 8">
              <a:extLst>
                <a:ext uri="{FF2B5EF4-FFF2-40B4-BE49-F238E27FC236}">
                  <a16:creationId xmlns:a16="http://schemas.microsoft.com/office/drawing/2014/main" id="{DB789F56-9BCF-4F5F-9072-C3A90A6109F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629D37CC-47C5-46D4-9994-CDB51A14F175}"/>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243E01D5-F676-4B40-B8AF-D3AD5E1EEC67}"/>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4" name="Footer Placeholder 3">
            <a:extLst>
              <a:ext uri="{FF2B5EF4-FFF2-40B4-BE49-F238E27FC236}">
                <a16:creationId xmlns:a16="http://schemas.microsoft.com/office/drawing/2014/main" id="{0A7B07FD-2A47-44DC-941F-7D6E14B47B72}"/>
              </a:ext>
            </a:extLst>
          </p:cNvPr>
          <p:cNvSpPr>
            <a:spLocks noGrp="1"/>
          </p:cNvSpPr>
          <p:nvPr>
            <p:ph type="ftr" sz="quarter" idx="15"/>
          </p:nvPr>
        </p:nvSpPr>
        <p:spPr bwMode="gray">
          <a:xfrm>
            <a:off x="855030" y="6280563"/>
            <a:ext cx="5097600" cy="577438"/>
          </a:xfrm>
        </p:spPr>
        <p:txBody>
          <a:bodyPr/>
          <a:lstStyle/>
          <a:p>
            <a:r>
              <a:rPr lang="en-GB" dirty="0" err="1"/>
              <a:t>Titel</a:t>
            </a:r>
            <a:r>
              <a:rPr lang="en-GB" dirty="0"/>
              <a:t> van je </a:t>
            </a:r>
            <a:r>
              <a:rPr lang="en-GB" dirty="0" err="1"/>
              <a:t>presentatie</a:t>
            </a:r>
            <a:endParaRPr lang="en-GB" dirty="0"/>
          </a:p>
        </p:txBody>
      </p:sp>
      <p:sp>
        <p:nvSpPr>
          <p:cNvPr id="7" name="Slide Number Placeholder 6">
            <a:extLst>
              <a:ext uri="{FF2B5EF4-FFF2-40B4-BE49-F238E27FC236}">
                <a16:creationId xmlns:a16="http://schemas.microsoft.com/office/drawing/2014/main" id="{D2A312C5-F3AA-4AF5-B3E4-A7A9125FC3DC}"/>
              </a:ext>
            </a:extLst>
          </p:cNvPr>
          <p:cNvSpPr>
            <a:spLocks noGrp="1"/>
          </p:cNvSpPr>
          <p:nvPr>
            <p:ph type="sldNum" sz="quarter" idx="16"/>
          </p:nvPr>
        </p:nvSpPr>
        <p:spPr bwMode="gray"/>
        <p:txBody>
          <a:bodyPr/>
          <a:lstStyle/>
          <a:p>
            <a:fld id="{EEC0F82C-4994-47DA-8D9B-99D78D224F6D}" type="slidenum">
              <a:rPr lang="en-GB" smtClean="0"/>
              <a:pPr/>
              <a:t>‹nr.›</a:t>
            </a:fld>
            <a:endParaRPr lang="en-GB" dirty="0"/>
          </a:p>
        </p:txBody>
      </p:sp>
      <p:sp>
        <p:nvSpPr>
          <p:cNvPr id="14" name="Content Placeholder 8">
            <a:extLst>
              <a:ext uri="{FF2B5EF4-FFF2-40B4-BE49-F238E27FC236}">
                <a16:creationId xmlns:a16="http://schemas.microsoft.com/office/drawing/2014/main" id="{A36F7D77-A527-4765-806C-7E9EA367F802}"/>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5" name="Text Placeholder 4">
            <a:extLst>
              <a:ext uri="{FF2B5EF4-FFF2-40B4-BE49-F238E27FC236}">
                <a16:creationId xmlns:a16="http://schemas.microsoft.com/office/drawing/2014/main" id="{0DB36431-83D4-48F2-97ED-9F7019816FE7}"/>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17" name="Content Placeholder 8">
            <a:extLst>
              <a:ext uri="{FF2B5EF4-FFF2-40B4-BE49-F238E27FC236}">
                <a16:creationId xmlns:a16="http://schemas.microsoft.com/office/drawing/2014/main" id="{C8910369-F871-4084-B502-2BC5FBED7866}"/>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2" name="Title 1">
            <a:extLst>
              <a:ext uri="{FF2B5EF4-FFF2-40B4-BE49-F238E27FC236}">
                <a16:creationId xmlns:a16="http://schemas.microsoft.com/office/drawing/2014/main" id="{08289F8E-BD02-4250-A781-11CED51F4F1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05454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grafieken">
    <p:bg bwMode="gray">
      <p:bgRef idx="1001">
        <a:schemeClr val="bg1"/>
      </p:bgRef>
    </p:bg>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9001A125-B315-4F5D-8645-0FE5ABB158C9}"/>
              </a:ext>
            </a:extLst>
          </p:cNvPr>
          <p:cNvSpPr>
            <a:spLocks noGrp="1"/>
          </p:cNvSpPr>
          <p:nvPr>
            <p:ph type="ftr" sz="quarter" idx="10"/>
          </p:nvPr>
        </p:nvSpPr>
        <p:spPr bwMode="gray"/>
        <p:txBody>
          <a:bodyPr/>
          <a:lstStyle/>
          <a:p>
            <a:r>
              <a:rPr lang="en-GB"/>
              <a:t>Titel van je presentatie</a:t>
            </a:r>
            <a:endParaRPr lang="en-GB" dirty="0"/>
          </a:p>
        </p:txBody>
      </p:sp>
      <p:sp>
        <p:nvSpPr>
          <p:cNvPr id="11" name="Slide Number Placeholder 10">
            <a:extLst>
              <a:ext uri="{FF2B5EF4-FFF2-40B4-BE49-F238E27FC236}">
                <a16:creationId xmlns:a16="http://schemas.microsoft.com/office/drawing/2014/main" id="{A24DDAEC-6BED-4D08-8CB9-CE7D70F3035B}"/>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
        <p:nvSpPr>
          <p:cNvPr id="13" name="Content Placeholder 8">
            <a:extLst>
              <a:ext uri="{FF2B5EF4-FFF2-40B4-BE49-F238E27FC236}">
                <a16:creationId xmlns:a16="http://schemas.microsoft.com/office/drawing/2014/main" id="{AFD0D768-D0D3-419F-A50A-348F13C0B056}"/>
              </a:ext>
            </a:extLst>
          </p:cNvPr>
          <p:cNvSpPr>
            <a:spLocks noGrp="1"/>
          </p:cNvSpPr>
          <p:nvPr>
            <p:ph sz="quarter" idx="18" hasCustomPrompt="1"/>
          </p:nvPr>
        </p:nvSpPr>
        <p:spPr bwMode="gray">
          <a:xfrm>
            <a:off x="571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6" name="Text Placeholder 4">
            <a:extLst>
              <a:ext uri="{FF2B5EF4-FFF2-40B4-BE49-F238E27FC236}">
                <a16:creationId xmlns:a16="http://schemas.microsoft.com/office/drawing/2014/main" id="{ABCF25F6-53A3-44DB-9E7D-5B3F3AD76336}"/>
              </a:ext>
            </a:extLst>
          </p:cNvPr>
          <p:cNvSpPr>
            <a:spLocks noGrp="1"/>
          </p:cNvSpPr>
          <p:nvPr>
            <p:ph type="body" sz="quarter" idx="19" hasCustomPrompt="1"/>
          </p:nvPr>
        </p:nvSpPr>
        <p:spPr bwMode="gray">
          <a:xfrm>
            <a:off x="571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07" name="Content Placeholder 8">
            <a:extLst>
              <a:ext uri="{FF2B5EF4-FFF2-40B4-BE49-F238E27FC236}">
                <a16:creationId xmlns:a16="http://schemas.microsoft.com/office/drawing/2014/main" id="{7F51DB44-8200-42CE-A1B8-585EFD8DA59E}"/>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308" name="Text Placeholder 4">
            <a:extLst>
              <a:ext uri="{FF2B5EF4-FFF2-40B4-BE49-F238E27FC236}">
                <a16:creationId xmlns:a16="http://schemas.microsoft.com/office/drawing/2014/main" id="{34E3C1CD-7C2A-481A-A775-75D68AF05AA0}"/>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 name="Title 2">
            <a:extLst>
              <a:ext uri="{FF2B5EF4-FFF2-40B4-BE49-F238E27FC236}">
                <a16:creationId xmlns:a16="http://schemas.microsoft.com/office/drawing/2014/main" id="{4FB83375-8CF2-448C-A278-157A78CC6829}"/>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377270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ote grafiek">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E7039D21-6BD7-4B18-8F51-A95A05F74347}"/>
              </a:ext>
            </a:extLst>
          </p:cNvPr>
          <p:cNvSpPr>
            <a:spLocks noGrp="1"/>
          </p:cNvSpPr>
          <p:nvPr>
            <p:ph type="ftr" sz="quarter" idx="14"/>
          </p:nvPr>
        </p:nvSpPr>
        <p:spPr bwMode="gray"/>
        <p:txBody>
          <a:bodyPr/>
          <a:lstStyle/>
          <a:p>
            <a:r>
              <a:rPr lang="en-GB"/>
              <a:t>Titel van je presentatie</a:t>
            </a:r>
            <a:endParaRPr lang="en-GB" dirty="0"/>
          </a:p>
        </p:txBody>
      </p:sp>
      <p:sp>
        <p:nvSpPr>
          <p:cNvPr id="8" name="Slide Number Placeholder 7">
            <a:extLst>
              <a:ext uri="{FF2B5EF4-FFF2-40B4-BE49-F238E27FC236}">
                <a16:creationId xmlns:a16="http://schemas.microsoft.com/office/drawing/2014/main" id="{DA638C78-F9AE-4C9E-B297-E08CDF139837}"/>
              </a:ext>
            </a:extLst>
          </p:cNvPr>
          <p:cNvSpPr>
            <a:spLocks noGrp="1"/>
          </p:cNvSpPr>
          <p:nvPr>
            <p:ph type="sldNum" sz="quarter" idx="15"/>
          </p:nvPr>
        </p:nvSpPr>
        <p:spPr bwMode="gray"/>
        <p:txBody>
          <a:bodyPr/>
          <a:lstStyle/>
          <a:p>
            <a:fld id="{EEC0F82C-4994-47DA-8D9B-99D78D224F6D}" type="slidenum">
              <a:rPr lang="en-GB" smtClean="0"/>
              <a:pPr/>
              <a:t>‹nr.›</a:t>
            </a:fld>
            <a:endParaRPr lang="en-GB" dirty="0"/>
          </a:p>
        </p:txBody>
      </p:sp>
      <p:sp>
        <p:nvSpPr>
          <p:cNvPr id="10" name="Content Placeholder 8">
            <a:extLst>
              <a:ext uri="{FF2B5EF4-FFF2-40B4-BE49-F238E27FC236}">
                <a16:creationId xmlns:a16="http://schemas.microsoft.com/office/drawing/2014/main" id="{902815B5-B9FC-4D7B-BDA5-ED87B5F909DF}"/>
              </a:ext>
            </a:extLst>
          </p:cNvPr>
          <p:cNvSpPr>
            <a:spLocks noGrp="1"/>
          </p:cNvSpPr>
          <p:nvPr>
            <p:ph sz="quarter" idx="17" hasCustomPrompt="1"/>
          </p:nvPr>
        </p:nvSpPr>
        <p:spPr bwMode="gray">
          <a:xfrm>
            <a:off x="571500" y="2082801"/>
            <a:ext cx="110484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1" name="Text Placeholder 4">
            <a:extLst>
              <a:ext uri="{FF2B5EF4-FFF2-40B4-BE49-F238E27FC236}">
                <a16:creationId xmlns:a16="http://schemas.microsoft.com/office/drawing/2014/main" id="{65B5C579-587C-424F-9243-9F0D38BD7F36}"/>
              </a:ext>
            </a:extLst>
          </p:cNvPr>
          <p:cNvSpPr>
            <a:spLocks noGrp="1"/>
          </p:cNvSpPr>
          <p:nvPr>
            <p:ph type="body" sz="quarter" idx="3" hasCustomPrompt="1"/>
          </p:nvPr>
        </p:nvSpPr>
        <p:spPr bwMode="gray">
          <a:xfrm>
            <a:off x="571500" y="1524000"/>
            <a:ext cx="110484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2" name="Title 1">
            <a:extLst>
              <a:ext uri="{FF2B5EF4-FFF2-40B4-BE49-F238E27FC236}">
                <a16:creationId xmlns:a16="http://schemas.microsoft.com/office/drawing/2014/main" id="{786CFA78-780E-4CF9-9467-DDA4FF5019A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59642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grpSp>
        <p:nvGrpSpPr>
          <p:cNvPr id="276" name="Group 275">
            <a:extLst>
              <a:ext uri="{FF2B5EF4-FFF2-40B4-BE49-F238E27FC236}">
                <a16:creationId xmlns:a16="http://schemas.microsoft.com/office/drawing/2014/main" id="{1CF2A403-B3E5-46BE-8DA0-EB3525392273}"/>
              </a:ext>
            </a:extLst>
          </p:cNvPr>
          <p:cNvGrpSpPr/>
          <p:nvPr userDrawn="1"/>
        </p:nvGrpSpPr>
        <p:grpSpPr bwMode="gray">
          <a:xfrm>
            <a:off x="-329239" y="-319423"/>
            <a:ext cx="12846009" cy="7500113"/>
            <a:chOff x="-329239" y="-319423"/>
            <a:chExt cx="12846009" cy="7500113"/>
          </a:xfrm>
        </p:grpSpPr>
        <p:grpSp>
          <p:nvGrpSpPr>
            <p:cNvPr id="8" name="Group 7">
              <a:extLst>
                <a:ext uri="{FF2B5EF4-FFF2-40B4-BE49-F238E27FC236}">
                  <a16:creationId xmlns:a16="http://schemas.microsoft.com/office/drawing/2014/main" id="{EC2989A0-591E-4BE4-A52F-66C89D8E9297}"/>
                </a:ext>
              </a:extLst>
            </p:cNvPr>
            <p:cNvGrpSpPr/>
            <p:nvPr userDrawn="1"/>
          </p:nvGrpSpPr>
          <p:grpSpPr bwMode="gray">
            <a:xfrm>
              <a:off x="-329239" y="0"/>
              <a:ext cx="240289" cy="6858000"/>
              <a:chOff x="-319714" y="0"/>
              <a:chExt cx="240289" cy="6858000"/>
            </a:xfrm>
          </p:grpSpPr>
          <p:sp>
            <p:nvSpPr>
              <p:cNvPr id="51" name="Line 230">
                <a:extLst>
                  <a:ext uri="{FF2B5EF4-FFF2-40B4-BE49-F238E27FC236}">
                    <a16:creationId xmlns:a16="http://schemas.microsoft.com/office/drawing/2014/main" id="{4A799371-6775-4EF3-9AC6-0E242AD7C87E}"/>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232">
                <a:extLst>
                  <a:ext uri="{FF2B5EF4-FFF2-40B4-BE49-F238E27FC236}">
                    <a16:creationId xmlns:a16="http://schemas.microsoft.com/office/drawing/2014/main" id="{7FF94247-9141-4137-BAE1-6F8B525F803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234">
                <a:extLst>
                  <a:ext uri="{FF2B5EF4-FFF2-40B4-BE49-F238E27FC236}">
                    <a16:creationId xmlns:a16="http://schemas.microsoft.com/office/drawing/2014/main" id="{48A0AFF0-27F0-4AC6-A020-4D2217FB8250}"/>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54" name="Line 236">
                <a:extLst>
                  <a:ext uri="{FF2B5EF4-FFF2-40B4-BE49-F238E27FC236}">
                    <a16:creationId xmlns:a16="http://schemas.microsoft.com/office/drawing/2014/main" id="{880D8312-338E-411C-9FAC-9BF1C4592BA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238">
                <a:extLst>
                  <a:ext uri="{FF2B5EF4-FFF2-40B4-BE49-F238E27FC236}">
                    <a16:creationId xmlns:a16="http://schemas.microsoft.com/office/drawing/2014/main" id="{7C00655C-9280-49AE-AC43-F521F6367C5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240">
                <a:extLst>
                  <a:ext uri="{FF2B5EF4-FFF2-40B4-BE49-F238E27FC236}">
                    <a16:creationId xmlns:a16="http://schemas.microsoft.com/office/drawing/2014/main" id="{9D9ACC10-38B9-49B2-A9BA-9BC18B1A9B4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244">
                <a:extLst>
                  <a:ext uri="{FF2B5EF4-FFF2-40B4-BE49-F238E27FC236}">
                    <a16:creationId xmlns:a16="http://schemas.microsoft.com/office/drawing/2014/main" id="{99C4EEED-F5F6-49BE-8EF4-C9D881A2777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246">
                <a:extLst>
                  <a:ext uri="{FF2B5EF4-FFF2-40B4-BE49-F238E27FC236}">
                    <a16:creationId xmlns:a16="http://schemas.microsoft.com/office/drawing/2014/main" id="{D80B4E89-6046-4BEE-90E9-0A5D8084B01A}"/>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250">
                <a:extLst>
                  <a:ext uri="{FF2B5EF4-FFF2-40B4-BE49-F238E27FC236}">
                    <a16:creationId xmlns:a16="http://schemas.microsoft.com/office/drawing/2014/main" id="{583B8F3E-68E1-44B0-B92C-413F5F0696F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252">
                <a:extLst>
                  <a:ext uri="{FF2B5EF4-FFF2-40B4-BE49-F238E27FC236}">
                    <a16:creationId xmlns:a16="http://schemas.microsoft.com/office/drawing/2014/main" id="{D6DB7C0D-C98D-4FC6-A0AC-BCDC7946188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254">
                <a:extLst>
                  <a:ext uri="{FF2B5EF4-FFF2-40B4-BE49-F238E27FC236}">
                    <a16:creationId xmlns:a16="http://schemas.microsoft.com/office/drawing/2014/main" id="{C3792932-00FD-477F-90CB-24F0F2C6D04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256">
                <a:extLst>
                  <a:ext uri="{FF2B5EF4-FFF2-40B4-BE49-F238E27FC236}">
                    <a16:creationId xmlns:a16="http://schemas.microsoft.com/office/drawing/2014/main" id="{243D556E-0C15-45EB-AE1A-A5E293A7DD86}"/>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258">
                <a:extLst>
                  <a:ext uri="{FF2B5EF4-FFF2-40B4-BE49-F238E27FC236}">
                    <a16:creationId xmlns:a16="http://schemas.microsoft.com/office/drawing/2014/main" id="{25F4CF68-5A7B-4718-A28A-F4490C358006}"/>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60">
                <a:extLst>
                  <a:ext uri="{FF2B5EF4-FFF2-40B4-BE49-F238E27FC236}">
                    <a16:creationId xmlns:a16="http://schemas.microsoft.com/office/drawing/2014/main" id="{4AD7450B-1C97-476A-B84E-111C29DF9C13}"/>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62">
                <a:extLst>
                  <a:ext uri="{FF2B5EF4-FFF2-40B4-BE49-F238E27FC236}">
                    <a16:creationId xmlns:a16="http://schemas.microsoft.com/office/drawing/2014/main" id="{B3F1A7F8-C4BE-4FFD-92D9-61DD6B7E9DC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64">
                <a:extLst>
                  <a:ext uri="{FF2B5EF4-FFF2-40B4-BE49-F238E27FC236}">
                    <a16:creationId xmlns:a16="http://schemas.microsoft.com/office/drawing/2014/main" id="{7BD9808D-4E51-4BD2-8AA7-6A7D7A7859C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66">
                <a:extLst>
                  <a:ext uri="{FF2B5EF4-FFF2-40B4-BE49-F238E27FC236}">
                    <a16:creationId xmlns:a16="http://schemas.microsoft.com/office/drawing/2014/main" id="{1B66D40C-4087-435B-A991-1F96241BE07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68">
                <a:extLst>
                  <a:ext uri="{FF2B5EF4-FFF2-40B4-BE49-F238E27FC236}">
                    <a16:creationId xmlns:a16="http://schemas.microsoft.com/office/drawing/2014/main" id="{2D8BA85B-7D51-45C2-8A0E-18BDE832C6CA}"/>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70">
                <a:extLst>
                  <a:ext uri="{FF2B5EF4-FFF2-40B4-BE49-F238E27FC236}">
                    <a16:creationId xmlns:a16="http://schemas.microsoft.com/office/drawing/2014/main" id="{10CF31EB-2CB4-4D8F-A4A9-48B18E659A8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72">
                <a:extLst>
                  <a:ext uri="{FF2B5EF4-FFF2-40B4-BE49-F238E27FC236}">
                    <a16:creationId xmlns:a16="http://schemas.microsoft.com/office/drawing/2014/main" id="{F40B4D5C-2DB0-4211-B6A1-C15F87BC824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74">
                <a:extLst>
                  <a:ext uri="{FF2B5EF4-FFF2-40B4-BE49-F238E27FC236}">
                    <a16:creationId xmlns:a16="http://schemas.microsoft.com/office/drawing/2014/main" id="{BAAB5D79-E022-4471-8585-11C02C758F5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76">
                <a:extLst>
                  <a:ext uri="{FF2B5EF4-FFF2-40B4-BE49-F238E27FC236}">
                    <a16:creationId xmlns:a16="http://schemas.microsoft.com/office/drawing/2014/main" id="{264FBB83-2D29-4020-8788-22E881FD520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78">
                <a:extLst>
                  <a:ext uri="{FF2B5EF4-FFF2-40B4-BE49-F238E27FC236}">
                    <a16:creationId xmlns:a16="http://schemas.microsoft.com/office/drawing/2014/main" id="{0C01E9E8-DD2E-4CCA-B15D-805F20D3213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6">
                <a:extLst>
                  <a:ext uri="{FF2B5EF4-FFF2-40B4-BE49-F238E27FC236}">
                    <a16:creationId xmlns:a16="http://schemas.microsoft.com/office/drawing/2014/main" id="{069F73C4-38A3-4104-8412-F112FE21D95F}"/>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34">
                <a:extLst>
                  <a:ext uri="{FF2B5EF4-FFF2-40B4-BE49-F238E27FC236}">
                    <a16:creationId xmlns:a16="http://schemas.microsoft.com/office/drawing/2014/main" id="{C99160B0-A228-4AF0-835B-195B0F2F50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4" name="Group 3">
              <a:extLst>
                <a:ext uri="{FF2B5EF4-FFF2-40B4-BE49-F238E27FC236}">
                  <a16:creationId xmlns:a16="http://schemas.microsoft.com/office/drawing/2014/main" id="{D1E4EE04-F8F2-4BB4-9279-7E564905F432}"/>
                </a:ext>
              </a:extLst>
            </p:cNvPr>
            <p:cNvGrpSpPr/>
            <p:nvPr userDrawn="1"/>
          </p:nvGrpSpPr>
          <p:grpSpPr bwMode="gray">
            <a:xfrm>
              <a:off x="0" y="-319423"/>
              <a:ext cx="12192000" cy="232538"/>
              <a:chOff x="0" y="-319423"/>
              <a:chExt cx="12192000" cy="232538"/>
            </a:xfrm>
          </p:grpSpPr>
          <p:sp>
            <p:nvSpPr>
              <p:cNvPr id="74" name="Line 146">
                <a:extLst>
                  <a:ext uri="{FF2B5EF4-FFF2-40B4-BE49-F238E27FC236}">
                    <a16:creationId xmlns:a16="http://schemas.microsoft.com/office/drawing/2014/main" id="{E9055BE5-2D90-426C-9788-56C9BD9DCE1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148">
                <a:extLst>
                  <a:ext uri="{FF2B5EF4-FFF2-40B4-BE49-F238E27FC236}">
                    <a16:creationId xmlns:a16="http://schemas.microsoft.com/office/drawing/2014/main" id="{C9DAB43D-CC73-4859-B141-4AD98C2E82B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150">
                <a:extLst>
                  <a:ext uri="{FF2B5EF4-FFF2-40B4-BE49-F238E27FC236}">
                    <a16:creationId xmlns:a16="http://schemas.microsoft.com/office/drawing/2014/main" id="{783CCD94-2E85-48EB-BCC8-A74F2D10AF85}"/>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152">
                <a:extLst>
                  <a:ext uri="{FF2B5EF4-FFF2-40B4-BE49-F238E27FC236}">
                    <a16:creationId xmlns:a16="http://schemas.microsoft.com/office/drawing/2014/main" id="{0F7BBE4D-BB21-42A9-8A7F-51311F57971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154">
                <a:extLst>
                  <a:ext uri="{FF2B5EF4-FFF2-40B4-BE49-F238E27FC236}">
                    <a16:creationId xmlns:a16="http://schemas.microsoft.com/office/drawing/2014/main" id="{B22D8C54-40B9-45B3-8AAD-C175EF1C03A5}"/>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56">
                <a:extLst>
                  <a:ext uri="{FF2B5EF4-FFF2-40B4-BE49-F238E27FC236}">
                    <a16:creationId xmlns:a16="http://schemas.microsoft.com/office/drawing/2014/main" id="{4F2F6FA5-551A-4D31-8B60-0ED7E6A5FB25}"/>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158">
                <a:extLst>
                  <a:ext uri="{FF2B5EF4-FFF2-40B4-BE49-F238E27FC236}">
                    <a16:creationId xmlns:a16="http://schemas.microsoft.com/office/drawing/2014/main" id="{4E81690B-CF1F-4979-ACDC-5676C4E2655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160">
                <a:extLst>
                  <a:ext uri="{FF2B5EF4-FFF2-40B4-BE49-F238E27FC236}">
                    <a16:creationId xmlns:a16="http://schemas.microsoft.com/office/drawing/2014/main" id="{633CAFBD-66D7-4751-BFFA-5CED1363874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62">
                <a:extLst>
                  <a:ext uri="{FF2B5EF4-FFF2-40B4-BE49-F238E27FC236}">
                    <a16:creationId xmlns:a16="http://schemas.microsoft.com/office/drawing/2014/main" id="{E7DD789A-A91C-4297-89D3-3D88F7FEA0D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64">
                <a:extLst>
                  <a:ext uri="{FF2B5EF4-FFF2-40B4-BE49-F238E27FC236}">
                    <a16:creationId xmlns:a16="http://schemas.microsoft.com/office/drawing/2014/main" id="{76F57F59-BF0B-41A3-A7B8-600C34C6993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66">
                <a:extLst>
                  <a:ext uri="{FF2B5EF4-FFF2-40B4-BE49-F238E27FC236}">
                    <a16:creationId xmlns:a16="http://schemas.microsoft.com/office/drawing/2014/main" id="{AF8B9695-955E-427E-BAF0-0AD330712B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68">
                <a:extLst>
                  <a:ext uri="{FF2B5EF4-FFF2-40B4-BE49-F238E27FC236}">
                    <a16:creationId xmlns:a16="http://schemas.microsoft.com/office/drawing/2014/main" id="{B40382F7-32B1-4D0F-AE85-711838DDE070}"/>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70">
                <a:extLst>
                  <a:ext uri="{FF2B5EF4-FFF2-40B4-BE49-F238E27FC236}">
                    <a16:creationId xmlns:a16="http://schemas.microsoft.com/office/drawing/2014/main" id="{5A705FED-B06F-451A-98D5-A1B80BB4B1C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72">
                <a:extLst>
                  <a:ext uri="{FF2B5EF4-FFF2-40B4-BE49-F238E27FC236}">
                    <a16:creationId xmlns:a16="http://schemas.microsoft.com/office/drawing/2014/main" id="{487C6CE1-2972-4940-B54B-C3BCB3D20AE9}"/>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74">
                <a:extLst>
                  <a:ext uri="{FF2B5EF4-FFF2-40B4-BE49-F238E27FC236}">
                    <a16:creationId xmlns:a16="http://schemas.microsoft.com/office/drawing/2014/main" id="{656E3E82-31B7-4132-A694-B3BA52205906}"/>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76">
                <a:extLst>
                  <a:ext uri="{FF2B5EF4-FFF2-40B4-BE49-F238E27FC236}">
                    <a16:creationId xmlns:a16="http://schemas.microsoft.com/office/drawing/2014/main" id="{DAA86CA9-C84E-41E4-89BE-93359944FA45}"/>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78">
                <a:extLst>
                  <a:ext uri="{FF2B5EF4-FFF2-40B4-BE49-F238E27FC236}">
                    <a16:creationId xmlns:a16="http://schemas.microsoft.com/office/drawing/2014/main" id="{29766851-2B5B-4AB2-A299-AE8A9D1448C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80">
                <a:extLst>
                  <a:ext uri="{FF2B5EF4-FFF2-40B4-BE49-F238E27FC236}">
                    <a16:creationId xmlns:a16="http://schemas.microsoft.com/office/drawing/2014/main" id="{62C4EEAD-74C6-4071-89B2-D1C6943C2646}"/>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82">
                <a:extLst>
                  <a:ext uri="{FF2B5EF4-FFF2-40B4-BE49-F238E27FC236}">
                    <a16:creationId xmlns:a16="http://schemas.microsoft.com/office/drawing/2014/main" id="{DC902D87-DF78-4305-BDFF-4DAB6AC0CAE5}"/>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84">
                <a:extLst>
                  <a:ext uri="{FF2B5EF4-FFF2-40B4-BE49-F238E27FC236}">
                    <a16:creationId xmlns:a16="http://schemas.microsoft.com/office/drawing/2014/main" id="{7175C76A-A1F4-4705-8A56-D52F0D11CEEF}"/>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86">
                <a:extLst>
                  <a:ext uri="{FF2B5EF4-FFF2-40B4-BE49-F238E27FC236}">
                    <a16:creationId xmlns:a16="http://schemas.microsoft.com/office/drawing/2014/main" id="{7A788EDF-7320-4E27-8200-B39B8B11FCF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88">
                <a:extLst>
                  <a:ext uri="{FF2B5EF4-FFF2-40B4-BE49-F238E27FC236}">
                    <a16:creationId xmlns:a16="http://schemas.microsoft.com/office/drawing/2014/main" id="{D0B43F8E-AEAC-409E-BEDE-92A7446BD03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90">
                <a:extLst>
                  <a:ext uri="{FF2B5EF4-FFF2-40B4-BE49-F238E27FC236}">
                    <a16:creationId xmlns:a16="http://schemas.microsoft.com/office/drawing/2014/main" id="{BA0574E9-4D1E-431A-85EB-147564BB3DE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92">
                <a:extLst>
                  <a:ext uri="{FF2B5EF4-FFF2-40B4-BE49-F238E27FC236}">
                    <a16:creationId xmlns:a16="http://schemas.microsoft.com/office/drawing/2014/main" id="{34682F73-8F81-40AF-8F08-FAD4948E1D1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94">
                <a:extLst>
                  <a:ext uri="{FF2B5EF4-FFF2-40B4-BE49-F238E27FC236}">
                    <a16:creationId xmlns:a16="http://schemas.microsoft.com/office/drawing/2014/main" id="{78089B54-998B-4545-96AF-D93CE3D8B3E6}"/>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96">
                <a:extLst>
                  <a:ext uri="{FF2B5EF4-FFF2-40B4-BE49-F238E27FC236}">
                    <a16:creationId xmlns:a16="http://schemas.microsoft.com/office/drawing/2014/main" id="{863243C7-7234-49FD-A09D-DB3A608F866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98">
                <a:extLst>
                  <a:ext uri="{FF2B5EF4-FFF2-40B4-BE49-F238E27FC236}">
                    <a16:creationId xmlns:a16="http://schemas.microsoft.com/office/drawing/2014/main" id="{610AD6E6-BE8C-4979-A81B-C07AA7B21F5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200">
                <a:extLst>
                  <a:ext uri="{FF2B5EF4-FFF2-40B4-BE49-F238E27FC236}">
                    <a16:creationId xmlns:a16="http://schemas.microsoft.com/office/drawing/2014/main" id="{45178C0C-CD75-4422-92EB-EA69A0292FA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202">
                <a:extLst>
                  <a:ext uri="{FF2B5EF4-FFF2-40B4-BE49-F238E27FC236}">
                    <a16:creationId xmlns:a16="http://schemas.microsoft.com/office/drawing/2014/main" id="{E8C04A60-9038-4BC1-9BF6-EB52D623DA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204">
                <a:extLst>
                  <a:ext uri="{FF2B5EF4-FFF2-40B4-BE49-F238E27FC236}">
                    <a16:creationId xmlns:a16="http://schemas.microsoft.com/office/drawing/2014/main" id="{F317CA47-DBE7-4A30-8484-4F3C1A3CC9B1}"/>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206">
                <a:extLst>
                  <a:ext uri="{FF2B5EF4-FFF2-40B4-BE49-F238E27FC236}">
                    <a16:creationId xmlns:a16="http://schemas.microsoft.com/office/drawing/2014/main" id="{51CA300F-44E9-403B-8A70-DF5ABEFF571F}"/>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208">
                <a:extLst>
                  <a:ext uri="{FF2B5EF4-FFF2-40B4-BE49-F238E27FC236}">
                    <a16:creationId xmlns:a16="http://schemas.microsoft.com/office/drawing/2014/main" id="{9C28B45E-77E9-4916-B3E3-A1212720CA58}"/>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210">
                <a:extLst>
                  <a:ext uri="{FF2B5EF4-FFF2-40B4-BE49-F238E27FC236}">
                    <a16:creationId xmlns:a16="http://schemas.microsoft.com/office/drawing/2014/main" id="{F7A40021-1BFF-4A9D-A6AE-54B1DFC57433}"/>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212">
                <a:extLst>
                  <a:ext uri="{FF2B5EF4-FFF2-40B4-BE49-F238E27FC236}">
                    <a16:creationId xmlns:a16="http://schemas.microsoft.com/office/drawing/2014/main" id="{1C31ED5B-C152-4A41-8615-C15854B5D537}"/>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14">
                <a:extLst>
                  <a:ext uri="{FF2B5EF4-FFF2-40B4-BE49-F238E27FC236}">
                    <a16:creationId xmlns:a16="http://schemas.microsoft.com/office/drawing/2014/main" id="{9AAFA5CB-0C0F-48AB-A84F-BAC8E78AAAB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16">
                <a:extLst>
                  <a:ext uri="{FF2B5EF4-FFF2-40B4-BE49-F238E27FC236}">
                    <a16:creationId xmlns:a16="http://schemas.microsoft.com/office/drawing/2014/main" id="{975067D0-02E6-483A-B473-55D60C60E80D}"/>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18">
                <a:extLst>
                  <a:ext uri="{FF2B5EF4-FFF2-40B4-BE49-F238E27FC236}">
                    <a16:creationId xmlns:a16="http://schemas.microsoft.com/office/drawing/2014/main" id="{D35D1D57-9861-4580-8EB1-9EFA1657E1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20">
                <a:extLst>
                  <a:ext uri="{FF2B5EF4-FFF2-40B4-BE49-F238E27FC236}">
                    <a16:creationId xmlns:a16="http://schemas.microsoft.com/office/drawing/2014/main" id="{29CAB4B8-1267-4A6F-B76C-624EBF2CFCF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22">
                <a:extLst>
                  <a:ext uri="{FF2B5EF4-FFF2-40B4-BE49-F238E27FC236}">
                    <a16:creationId xmlns:a16="http://schemas.microsoft.com/office/drawing/2014/main" id="{75FE8E74-853D-4F5C-8F49-B4E3F82DD7CC}"/>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24">
                <a:extLst>
                  <a:ext uri="{FF2B5EF4-FFF2-40B4-BE49-F238E27FC236}">
                    <a16:creationId xmlns:a16="http://schemas.microsoft.com/office/drawing/2014/main" id="{AC086E93-FBE8-477A-AA5B-BE3ADFA2D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26">
                <a:extLst>
                  <a:ext uri="{FF2B5EF4-FFF2-40B4-BE49-F238E27FC236}">
                    <a16:creationId xmlns:a16="http://schemas.microsoft.com/office/drawing/2014/main" id="{9C4415A8-7AF8-4C4E-89F4-08F1AEAA0ECB}"/>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28">
                <a:extLst>
                  <a:ext uri="{FF2B5EF4-FFF2-40B4-BE49-F238E27FC236}">
                    <a16:creationId xmlns:a16="http://schemas.microsoft.com/office/drawing/2014/main" id="{DF15FA93-32C4-4F67-8DCC-6211727CFA8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146">
                <a:extLst>
                  <a:ext uri="{FF2B5EF4-FFF2-40B4-BE49-F238E27FC236}">
                    <a16:creationId xmlns:a16="http://schemas.microsoft.com/office/drawing/2014/main" id="{7D390C6A-5B10-4DAE-8DD4-C3F34474859E}"/>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04">
                <a:extLst>
                  <a:ext uri="{FF2B5EF4-FFF2-40B4-BE49-F238E27FC236}">
                    <a16:creationId xmlns:a16="http://schemas.microsoft.com/office/drawing/2014/main" id="{5271E9CB-D203-4F88-940B-CE0E7F4C09E7}"/>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03" name="Group 202">
              <a:extLst>
                <a:ext uri="{FF2B5EF4-FFF2-40B4-BE49-F238E27FC236}">
                  <a16:creationId xmlns:a16="http://schemas.microsoft.com/office/drawing/2014/main" id="{9A55F9D7-F44C-424B-9951-671096D74919}"/>
                </a:ext>
              </a:extLst>
            </p:cNvPr>
            <p:cNvGrpSpPr/>
            <p:nvPr userDrawn="1"/>
          </p:nvGrpSpPr>
          <p:grpSpPr bwMode="gray">
            <a:xfrm>
              <a:off x="0" y="6948152"/>
              <a:ext cx="12192000" cy="232538"/>
              <a:chOff x="0" y="-319423"/>
              <a:chExt cx="12192000" cy="232538"/>
            </a:xfrm>
          </p:grpSpPr>
          <p:sp>
            <p:nvSpPr>
              <p:cNvPr id="204" name="Line 146">
                <a:extLst>
                  <a:ext uri="{FF2B5EF4-FFF2-40B4-BE49-F238E27FC236}">
                    <a16:creationId xmlns:a16="http://schemas.microsoft.com/office/drawing/2014/main" id="{E7BD9EED-FCAB-401A-A074-FF1ADD8AB933}"/>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48">
                <a:extLst>
                  <a:ext uri="{FF2B5EF4-FFF2-40B4-BE49-F238E27FC236}">
                    <a16:creationId xmlns:a16="http://schemas.microsoft.com/office/drawing/2014/main" id="{322B27C5-ACD5-4A53-80DA-48142FEEF76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50">
                <a:extLst>
                  <a:ext uri="{FF2B5EF4-FFF2-40B4-BE49-F238E27FC236}">
                    <a16:creationId xmlns:a16="http://schemas.microsoft.com/office/drawing/2014/main" id="{7D1FD05B-CCD1-4CB9-9E34-FADFDCBE8672}"/>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52">
                <a:extLst>
                  <a:ext uri="{FF2B5EF4-FFF2-40B4-BE49-F238E27FC236}">
                    <a16:creationId xmlns:a16="http://schemas.microsoft.com/office/drawing/2014/main" id="{F98029B3-7D80-404E-9BAF-E8984449ED8E}"/>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54">
                <a:extLst>
                  <a:ext uri="{FF2B5EF4-FFF2-40B4-BE49-F238E27FC236}">
                    <a16:creationId xmlns:a16="http://schemas.microsoft.com/office/drawing/2014/main" id="{6B1736EE-8925-47AE-AF7D-EC3491A69D69}"/>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56">
                <a:extLst>
                  <a:ext uri="{FF2B5EF4-FFF2-40B4-BE49-F238E27FC236}">
                    <a16:creationId xmlns:a16="http://schemas.microsoft.com/office/drawing/2014/main" id="{AB881379-0CB5-488C-83C5-AD5ABE6B4AC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58">
                <a:extLst>
                  <a:ext uri="{FF2B5EF4-FFF2-40B4-BE49-F238E27FC236}">
                    <a16:creationId xmlns:a16="http://schemas.microsoft.com/office/drawing/2014/main" id="{EA704E05-E987-48D7-9744-1E7C7F60398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160">
                <a:extLst>
                  <a:ext uri="{FF2B5EF4-FFF2-40B4-BE49-F238E27FC236}">
                    <a16:creationId xmlns:a16="http://schemas.microsoft.com/office/drawing/2014/main" id="{DD8A1146-C797-470B-86FF-26558384DE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162">
                <a:extLst>
                  <a:ext uri="{FF2B5EF4-FFF2-40B4-BE49-F238E27FC236}">
                    <a16:creationId xmlns:a16="http://schemas.microsoft.com/office/drawing/2014/main" id="{956D2995-FD90-4960-B6C6-37F74F1CD49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164">
                <a:extLst>
                  <a:ext uri="{FF2B5EF4-FFF2-40B4-BE49-F238E27FC236}">
                    <a16:creationId xmlns:a16="http://schemas.microsoft.com/office/drawing/2014/main" id="{4452549F-2205-4DE5-9231-C0119A43D64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166">
                <a:extLst>
                  <a:ext uri="{FF2B5EF4-FFF2-40B4-BE49-F238E27FC236}">
                    <a16:creationId xmlns:a16="http://schemas.microsoft.com/office/drawing/2014/main" id="{06A73587-41DB-458D-BA0E-A41FC0F534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168">
                <a:extLst>
                  <a:ext uri="{FF2B5EF4-FFF2-40B4-BE49-F238E27FC236}">
                    <a16:creationId xmlns:a16="http://schemas.microsoft.com/office/drawing/2014/main" id="{AB8A168F-D710-4ACD-BB10-6FF16130E6C1}"/>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170">
                <a:extLst>
                  <a:ext uri="{FF2B5EF4-FFF2-40B4-BE49-F238E27FC236}">
                    <a16:creationId xmlns:a16="http://schemas.microsoft.com/office/drawing/2014/main" id="{DC778B31-8B47-4517-833A-1E2BE98921F0}"/>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172">
                <a:extLst>
                  <a:ext uri="{FF2B5EF4-FFF2-40B4-BE49-F238E27FC236}">
                    <a16:creationId xmlns:a16="http://schemas.microsoft.com/office/drawing/2014/main" id="{9A714920-CA9A-4307-97FD-4A1DBCF7A0BE}"/>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174">
                <a:extLst>
                  <a:ext uri="{FF2B5EF4-FFF2-40B4-BE49-F238E27FC236}">
                    <a16:creationId xmlns:a16="http://schemas.microsoft.com/office/drawing/2014/main" id="{BD6860BD-4556-43E9-96FE-4296E15471A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176">
                <a:extLst>
                  <a:ext uri="{FF2B5EF4-FFF2-40B4-BE49-F238E27FC236}">
                    <a16:creationId xmlns:a16="http://schemas.microsoft.com/office/drawing/2014/main" id="{BBA72420-D47D-4D60-AC4E-15739634ABB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178">
                <a:extLst>
                  <a:ext uri="{FF2B5EF4-FFF2-40B4-BE49-F238E27FC236}">
                    <a16:creationId xmlns:a16="http://schemas.microsoft.com/office/drawing/2014/main" id="{3DB697E7-A9F1-4D40-83DC-0BFC0A071E1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180">
                <a:extLst>
                  <a:ext uri="{FF2B5EF4-FFF2-40B4-BE49-F238E27FC236}">
                    <a16:creationId xmlns:a16="http://schemas.microsoft.com/office/drawing/2014/main" id="{32D26787-F117-476A-9956-AB8F9349806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182">
                <a:extLst>
                  <a:ext uri="{FF2B5EF4-FFF2-40B4-BE49-F238E27FC236}">
                    <a16:creationId xmlns:a16="http://schemas.microsoft.com/office/drawing/2014/main" id="{025ECA36-F446-4473-ABCA-8D95AFD027A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184">
                <a:extLst>
                  <a:ext uri="{FF2B5EF4-FFF2-40B4-BE49-F238E27FC236}">
                    <a16:creationId xmlns:a16="http://schemas.microsoft.com/office/drawing/2014/main" id="{81FF942F-FB43-4FC6-929A-86C7B0EBC18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186">
                <a:extLst>
                  <a:ext uri="{FF2B5EF4-FFF2-40B4-BE49-F238E27FC236}">
                    <a16:creationId xmlns:a16="http://schemas.microsoft.com/office/drawing/2014/main" id="{B709D19E-E39F-494A-A6E6-CBCEC49C11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188">
                <a:extLst>
                  <a:ext uri="{FF2B5EF4-FFF2-40B4-BE49-F238E27FC236}">
                    <a16:creationId xmlns:a16="http://schemas.microsoft.com/office/drawing/2014/main" id="{B8B8B54D-524F-4264-916C-2FC6FF6A80F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90">
                <a:extLst>
                  <a:ext uri="{FF2B5EF4-FFF2-40B4-BE49-F238E27FC236}">
                    <a16:creationId xmlns:a16="http://schemas.microsoft.com/office/drawing/2014/main" id="{918ADF54-EFD9-4399-928B-4465449F81D8}"/>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192">
                <a:extLst>
                  <a:ext uri="{FF2B5EF4-FFF2-40B4-BE49-F238E27FC236}">
                    <a16:creationId xmlns:a16="http://schemas.microsoft.com/office/drawing/2014/main" id="{3E79A654-23C0-4C6A-BE83-E4DB38986AD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8" name="Line 194">
                <a:extLst>
                  <a:ext uri="{FF2B5EF4-FFF2-40B4-BE49-F238E27FC236}">
                    <a16:creationId xmlns:a16="http://schemas.microsoft.com/office/drawing/2014/main" id="{2B54C710-E92E-42EC-A5BC-D19B34FCE20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96">
                <a:extLst>
                  <a:ext uri="{FF2B5EF4-FFF2-40B4-BE49-F238E27FC236}">
                    <a16:creationId xmlns:a16="http://schemas.microsoft.com/office/drawing/2014/main" id="{FF691EAE-292C-449F-8D1E-2D5CC874386C}"/>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98">
                <a:extLst>
                  <a:ext uri="{FF2B5EF4-FFF2-40B4-BE49-F238E27FC236}">
                    <a16:creationId xmlns:a16="http://schemas.microsoft.com/office/drawing/2014/main" id="{AF199973-2704-48FF-A912-EA8761F1B1F8}"/>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200">
                <a:extLst>
                  <a:ext uri="{FF2B5EF4-FFF2-40B4-BE49-F238E27FC236}">
                    <a16:creationId xmlns:a16="http://schemas.microsoft.com/office/drawing/2014/main" id="{2179696C-55AB-4E4F-ADBB-4948CC78B640}"/>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202">
                <a:extLst>
                  <a:ext uri="{FF2B5EF4-FFF2-40B4-BE49-F238E27FC236}">
                    <a16:creationId xmlns:a16="http://schemas.microsoft.com/office/drawing/2014/main" id="{E40B09A8-7B50-444C-83B4-D554757805E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204">
                <a:extLst>
                  <a:ext uri="{FF2B5EF4-FFF2-40B4-BE49-F238E27FC236}">
                    <a16:creationId xmlns:a16="http://schemas.microsoft.com/office/drawing/2014/main" id="{D732FBAA-714B-4123-B3AD-128CD9E0DD8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206">
                <a:extLst>
                  <a:ext uri="{FF2B5EF4-FFF2-40B4-BE49-F238E27FC236}">
                    <a16:creationId xmlns:a16="http://schemas.microsoft.com/office/drawing/2014/main" id="{F7F7F37E-EAA9-4AF9-A648-260135E2C4FC}"/>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208">
                <a:extLst>
                  <a:ext uri="{FF2B5EF4-FFF2-40B4-BE49-F238E27FC236}">
                    <a16:creationId xmlns:a16="http://schemas.microsoft.com/office/drawing/2014/main" id="{6CEEFF4B-7BC7-4184-9070-E76E4FA33DD1}"/>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210">
                <a:extLst>
                  <a:ext uri="{FF2B5EF4-FFF2-40B4-BE49-F238E27FC236}">
                    <a16:creationId xmlns:a16="http://schemas.microsoft.com/office/drawing/2014/main" id="{D89DBE56-4878-4D21-A3BA-D3EFD5A593F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212">
                <a:extLst>
                  <a:ext uri="{FF2B5EF4-FFF2-40B4-BE49-F238E27FC236}">
                    <a16:creationId xmlns:a16="http://schemas.microsoft.com/office/drawing/2014/main" id="{C78D6867-6999-46D0-9A27-ECD582B390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214">
                <a:extLst>
                  <a:ext uri="{FF2B5EF4-FFF2-40B4-BE49-F238E27FC236}">
                    <a16:creationId xmlns:a16="http://schemas.microsoft.com/office/drawing/2014/main" id="{3802F2B0-7BEB-406D-8AF9-41D6B9145D6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216">
                <a:extLst>
                  <a:ext uri="{FF2B5EF4-FFF2-40B4-BE49-F238E27FC236}">
                    <a16:creationId xmlns:a16="http://schemas.microsoft.com/office/drawing/2014/main" id="{C51B818D-B4B1-4654-8686-D9E17B3DA80A}"/>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218">
                <a:extLst>
                  <a:ext uri="{FF2B5EF4-FFF2-40B4-BE49-F238E27FC236}">
                    <a16:creationId xmlns:a16="http://schemas.microsoft.com/office/drawing/2014/main" id="{DD1F1B93-C51D-4317-91EC-76B00D43A6E8}"/>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220">
                <a:extLst>
                  <a:ext uri="{FF2B5EF4-FFF2-40B4-BE49-F238E27FC236}">
                    <a16:creationId xmlns:a16="http://schemas.microsoft.com/office/drawing/2014/main" id="{A83844EF-A052-420D-9690-6EFBA06FE49C}"/>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222">
                <a:extLst>
                  <a:ext uri="{FF2B5EF4-FFF2-40B4-BE49-F238E27FC236}">
                    <a16:creationId xmlns:a16="http://schemas.microsoft.com/office/drawing/2014/main" id="{49368BDD-60B1-4FA4-853B-F287C51FF5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224">
                <a:extLst>
                  <a:ext uri="{FF2B5EF4-FFF2-40B4-BE49-F238E27FC236}">
                    <a16:creationId xmlns:a16="http://schemas.microsoft.com/office/drawing/2014/main" id="{6418E1AB-5E13-4A8C-993A-58A72895D96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226">
                <a:extLst>
                  <a:ext uri="{FF2B5EF4-FFF2-40B4-BE49-F238E27FC236}">
                    <a16:creationId xmlns:a16="http://schemas.microsoft.com/office/drawing/2014/main" id="{0A2FA256-C65F-49A2-996B-574C0526F7C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228">
                <a:extLst>
                  <a:ext uri="{FF2B5EF4-FFF2-40B4-BE49-F238E27FC236}">
                    <a16:creationId xmlns:a16="http://schemas.microsoft.com/office/drawing/2014/main" id="{C2D490BA-E43F-4117-BEF2-0F52E0F71611}"/>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46">
                <a:extLst>
                  <a:ext uri="{FF2B5EF4-FFF2-40B4-BE49-F238E27FC236}">
                    <a16:creationId xmlns:a16="http://schemas.microsoft.com/office/drawing/2014/main" id="{99EC5A6B-FC11-4D30-AC5E-3A9F8C6568EC}"/>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204">
                <a:extLst>
                  <a:ext uri="{FF2B5EF4-FFF2-40B4-BE49-F238E27FC236}">
                    <a16:creationId xmlns:a16="http://schemas.microsoft.com/office/drawing/2014/main" id="{4E6B41D9-9BC9-478C-B1BF-4C79BDAFEBCF}"/>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48" name="Group 247">
              <a:extLst>
                <a:ext uri="{FF2B5EF4-FFF2-40B4-BE49-F238E27FC236}">
                  <a16:creationId xmlns:a16="http://schemas.microsoft.com/office/drawing/2014/main" id="{87136350-F161-4AE6-AB2A-BCD267B142B5}"/>
                </a:ext>
              </a:extLst>
            </p:cNvPr>
            <p:cNvGrpSpPr/>
            <p:nvPr userDrawn="1"/>
          </p:nvGrpSpPr>
          <p:grpSpPr bwMode="gray">
            <a:xfrm>
              <a:off x="12276481" y="0"/>
              <a:ext cx="240289" cy="6858000"/>
              <a:chOff x="-319714" y="0"/>
              <a:chExt cx="240289" cy="6858000"/>
            </a:xfrm>
          </p:grpSpPr>
          <p:sp>
            <p:nvSpPr>
              <p:cNvPr id="249" name="Line 230">
                <a:extLst>
                  <a:ext uri="{FF2B5EF4-FFF2-40B4-BE49-F238E27FC236}">
                    <a16:creationId xmlns:a16="http://schemas.microsoft.com/office/drawing/2014/main" id="{CD1D345E-2CAF-4CE3-8334-ED01F74C67BD}"/>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232">
                <a:extLst>
                  <a:ext uri="{FF2B5EF4-FFF2-40B4-BE49-F238E27FC236}">
                    <a16:creationId xmlns:a16="http://schemas.microsoft.com/office/drawing/2014/main" id="{3B6E4022-59CC-4B7A-A1A9-81F611EFE102}"/>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234">
                <a:extLst>
                  <a:ext uri="{FF2B5EF4-FFF2-40B4-BE49-F238E27FC236}">
                    <a16:creationId xmlns:a16="http://schemas.microsoft.com/office/drawing/2014/main" id="{628037D5-C480-47F0-9013-2ECD634820C1}"/>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52" name="Line 236">
                <a:extLst>
                  <a:ext uri="{FF2B5EF4-FFF2-40B4-BE49-F238E27FC236}">
                    <a16:creationId xmlns:a16="http://schemas.microsoft.com/office/drawing/2014/main" id="{DBA468E2-B981-4F27-A826-0C4A5FF9D71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238">
                <a:extLst>
                  <a:ext uri="{FF2B5EF4-FFF2-40B4-BE49-F238E27FC236}">
                    <a16:creationId xmlns:a16="http://schemas.microsoft.com/office/drawing/2014/main" id="{E9D9F40E-8453-4242-8D65-FF9A1D18CEDF}"/>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240">
                <a:extLst>
                  <a:ext uri="{FF2B5EF4-FFF2-40B4-BE49-F238E27FC236}">
                    <a16:creationId xmlns:a16="http://schemas.microsoft.com/office/drawing/2014/main" id="{227489E9-60E1-466A-B71F-1ACED01C1A4A}"/>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44">
                <a:extLst>
                  <a:ext uri="{FF2B5EF4-FFF2-40B4-BE49-F238E27FC236}">
                    <a16:creationId xmlns:a16="http://schemas.microsoft.com/office/drawing/2014/main" id="{B5CCAAC7-8174-4200-A397-45C8D7D80EA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46">
                <a:extLst>
                  <a:ext uri="{FF2B5EF4-FFF2-40B4-BE49-F238E27FC236}">
                    <a16:creationId xmlns:a16="http://schemas.microsoft.com/office/drawing/2014/main" id="{D86C1CFE-8BFB-46A2-8127-E7DEFC21A11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50">
                <a:extLst>
                  <a:ext uri="{FF2B5EF4-FFF2-40B4-BE49-F238E27FC236}">
                    <a16:creationId xmlns:a16="http://schemas.microsoft.com/office/drawing/2014/main" id="{56D39B38-C9FC-4A34-9954-1E1A7C259AA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52">
                <a:extLst>
                  <a:ext uri="{FF2B5EF4-FFF2-40B4-BE49-F238E27FC236}">
                    <a16:creationId xmlns:a16="http://schemas.microsoft.com/office/drawing/2014/main" id="{F0410102-824B-49B6-8DE2-58AEDF2D79C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54">
                <a:extLst>
                  <a:ext uri="{FF2B5EF4-FFF2-40B4-BE49-F238E27FC236}">
                    <a16:creationId xmlns:a16="http://schemas.microsoft.com/office/drawing/2014/main" id="{4A4A2A15-2B21-4765-BE1E-0F9D7ED5CC3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56">
                <a:extLst>
                  <a:ext uri="{FF2B5EF4-FFF2-40B4-BE49-F238E27FC236}">
                    <a16:creationId xmlns:a16="http://schemas.microsoft.com/office/drawing/2014/main" id="{4882F819-9CC4-4170-B7D9-66F2614199F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58">
                <a:extLst>
                  <a:ext uri="{FF2B5EF4-FFF2-40B4-BE49-F238E27FC236}">
                    <a16:creationId xmlns:a16="http://schemas.microsoft.com/office/drawing/2014/main" id="{EA40A8CD-5143-4A7B-A0B3-50F8C9503F1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60">
                <a:extLst>
                  <a:ext uri="{FF2B5EF4-FFF2-40B4-BE49-F238E27FC236}">
                    <a16:creationId xmlns:a16="http://schemas.microsoft.com/office/drawing/2014/main" id="{F71CB355-B0EB-438D-A119-00A4993ACDE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62">
                <a:extLst>
                  <a:ext uri="{FF2B5EF4-FFF2-40B4-BE49-F238E27FC236}">
                    <a16:creationId xmlns:a16="http://schemas.microsoft.com/office/drawing/2014/main" id="{14A4B447-DF58-486C-BB91-1C3FDA53E87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64">
                <a:extLst>
                  <a:ext uri="{FF2B5EF4-FFF2-40B4-BE49-F238E27FC236}">
                    <a16:creationId xmlns:a16="http://schemas.microsoft.com/office/drawing/2014/main" id="{219BB3D5-F6C3-42C1-BDD9-2B748C625FA3}"/>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66">
                <a:extLst>
                  <a:ext uri="{FF2B5EF4-FFF2-40B4-BE49-F238E27FC236}">
                    <a16:creationId xmlns:a16="http://schemas.microsoft.com/office/drawing/2014/main" id="{569D7BF8-D9EE-4412-9D8B-28637A15537E}"/>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68">
                <a:extLst>
                  <a:ext uri="{FF2B5EF4-FFF2-40B4-BE49-F238E27FC236}">
                    <a16:creationId xmlns:a16="http://schemas.microsoft.com/office/drawing/2014/main" id="{124E4B8B-C23C-4C6B-88F4-E4D6148A983F}"/>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70">
                <a:extLst>
                  <a:ext uri="{FF2B5EF4-FFF2-40B4-BE49-F238E27FC236}">
                    <a16:creationId xmlns:a16="http://schemas.microsoft.com/office/drawing/2014/main" id="{50A552D0-5BE4-4C00-AE63-0E0E9017825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72">
                <a:extLst>
                  <a:ext uri="{FF2B5EF4-FFF2-40B4-BE49-F238E27FC236}">
                    <a16:creationId xmlns:a16="http://schemas.microsoft.com/office/drawing/2014/main" id="{0D255ED6-6E73-4021-AC13-29328BB9E2A4}"/>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74">
                <a:extLst>
                  <a:ext uri="{FF2B5EF4-FFF2-40B4-BE49-F238E27FC236}">
                    <a16:creationId xmlns:a16="http://schemas.microsoft.com/office/drawing/2014/main" id="{6F9BF373-D964-49B2-8258-E4513DCCC028}"/>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276">
                <a:extLst>
                  <a:ext uri="{FF2B5EF4-FFF2-40B4-BE49-F238E27FC236}">
                    <a16:creationId xmlns:a16="http://schemas.microsoft.com/office/drawing/2014/main" id="{86477187-E02F-4E66-A775-DC19DCD6EBD3}"/>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78">
                <a:extLst>
                  <a:ext uri="{FF2B5EF4-FFF2-40B4-BE49-F238E27FC236}">
                    <a16:creationId xmlns:a16="http://schemas.microsoft.com/office/drawing/2014/main" id="{472827F0-1091-44E6-AFC4-62B20C419FD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2" name="Line 256">
                <a:extLst>
                  <a:ext uri="{FF2B5EF4-FFF2-40B4-BE49-F238E27FC236}">
                    <a16:creationId xmlns:a16="http://schemas.microsoft.com/office/drawing/2014/main" id="{BCA05744-1201-4482-8476-28924479A734}"/>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4">
                <a:extLst>
                  <a:ext uri="{FF2B5EF4-FFF2-40B4-BE49-F238E27FC236}">
                    <a16:creationId xmlns:a16="http://schemas.microsoft.com/office/drawing/2014/main" id="{F85459DB-D9E5-46DA-AEA9-18B327DC319B}"/>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5" name="Footer Placeholder 4">
            <a:extLst>
              <a:ext uri="{FF2B5EF4-FFF2-40B4-BE49-F238E27FC236}">
                <a16:creationId xmlns:a16="http://schemas.microsoft.com/office/drawing/2014/main" id="{64562BC9-7258-4DEA-9BDE-C079C2C39A42}"/>
              </a:ext>
            </a:extLst>
          </p:cNvPr>
          <p:cNvSpPr>
            <a:spLocks noGrp="1"/>
          </p:cNvSpPr>
          <p:nvPr>
            <p:ph type="ftr" sz="quarter" idx="3"/>
          </p:nvPr>
        </p:nvSpPr>
        <p:spPr bwMode="gray">
          <a:xfrm>
            <a:off x="855030" y="6280563"/>
            <a:ext cx="4255200"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r>
              <a:rPr lang="en-GB" dirty="0" err="1"/>
              <a:t>Titel</a:t>
            </a:r>
            <a:r>
              <a:rPr lang="en-GB" dirty="0"/>
              <a:t> van je </a:t>
            </a:r>
            <a:r>
              <a:rPr lang="en-GB" dirty="0" err="1"/>
              <a:t>presentatie</a:t>
            </a:r>
            <a:endParaRPr lang="en-GB" dirty="0"/>
          </a:p>
        </p:txBody>
      </p:sp>
      <p:sp>
        <p:nvSpPr>
          <p:cNvPr id="6" name="Slide Number Placeholder 5">
            <a:extLst>
              <a:ext uri="{FF2B5EF4-FFF2-40B4-BE49-F238E27FC236}">
                <a16:creationId xmlns:a16="http://schemas.microsoft.com/office/drawing/2014/main" id="{60260FDB-B4A5-47A6-9893-5DF35572C43A}"/>
              </a:ext>
            </a:extLst>
          </p:cNvPr>
          <p:cNvSpPr>
            <a:spLocks noGrp="1"/>
          </p:cNvSpPr>
          <p:nvPr>
            <p:ph type="sldNum" sz="quarter" idx="4"/>
          </p:nvPr>
        </p:nvSpPr>
        <p:spPr bwMode="gray">
          <a:xfrm>
            <a:off x="571500" y="6280563"/>
            <a:ext cx="283529"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fld id="{EEC0F82C-4994-47DA-8D9B-99D78D224F6D}" type="slidenum">
              <a:rPr lang="en-GB" smtClean="0"/>
              <a:pPr/>
              <a:t>‹nr.›</a:t>
            </a:fld>
            <a:endParaRPr lang="en-GB" dirty="0"/>
          </a:p>
        </p:txBody>
      </p:sp>
      <p:sp>
        <p:nvSpPr>
          <p:cNvPr id="7" name="Text Placeholder 6">
            <a:extLst>
              <a:ext uri="{FF2B5EF4-FFF2-40B4-BE49-F238E27FC236}">
                <a16:creationId xmlns:a16="http://schemas.microsoft.com/office/drawing/2014/main" id="{4633B522-924E-4097-8F7C-82F110CF9209}"/>
              </a:ext>
            </a:extLst>
          </p:cNvPr>
          <p:cNvSpPr>
            <a:spLocks noGrp="1"/>
          </p:cNvSpPr>
          <p:nvPr userDrawn="1">
            <p:ph type="body" idx="1"/>
          </p:nvPr>
        </p:nvSpPr>
        <p:spPr bwMode="gray">
          <a:xfrm>
            <a:off x="571500" y="1531538"/>
            <a:ext cx="11049000" cy="4566064"/>
          </a:xfrm>
          <a:prstGeom prst="rect">
            <a:avLst/>
          </a:prstGeom>
        </p:spPr>
        <p:txBody>
          <a:bodyPr vert="horz" lIns="0" tIns="0" rIns="0" bIns="0" rtlCol="0">
            <a:noAutofit/>
          </a:bodyPr>
          <a:lstStyle/>
          <a:p>
            <a:pPr lvl="0"/>
            <a:r>
              <a:rPr lang="nl-NL" noProof="0" dirty="0"/>
              <a:t>Niveau 1</a:t>
            </a:r>
          </a:p>
          <a:p>
            <a:pPr lvl="1"/>
            <a:r>
              <a:rPr lang="nl-NL" noProof="0" dirty="0"/>
              <a:t>Niveau 2</a:t>
            </a:r>
          </a:p>
          <a:p>
            <a:pPr lvl="2"/>
            <a:r>
              <a:rPr lang="nl-NL" noProof="0" dirty="0"/>
              <a:t>Niveau 3</a:t>
            </a:r>
          </a:p>
          <a:p>
            <a:pPr lvl="3"/>
            <a:r>
              <a:rPr lang="nl-NL" noProof="0" dirty="0"/>
              <a:t>Niveau 4</a:t>
            </a:r>
          </a:p>
          <a:p>
            <a:pPr lvl="4"/>
            <a:r>
              <a:rPr lang="nl-NL" noProof="0" dirty="0"/>
              <a:t>Niveau 5</a:t>
            </a:r>
          </a:p>
          <a:p>
            <a:pPr lvl="5"/>
            <a:r>
              <a:rPr lang="nl-NL" noProof="0" dirty="0"/>
              <a:t>Niveau 6</a:t>
            </a:r>
          </a:p>
          <a:p>
            <a:pPr lvl="6"/>
            <a:r>
              <a:rPr lang="nl-NL" noProof="0" dirty="0"/>
              <a:t>Niveau 7</a:t>
            </a:r>
          </a:p>
          <a:p>
            <a:pPr lvl="7"/>
            <a:r>
              <a:rPr lang="nl-NL" noProof="0" dirty="0"/>
              <a:t>Niveau 8</a:t>
            </a:r>
          </a:p>
          <a:p>
            <a:pPr lvl="8"/>
            <a:r>
              <a:rPr lang="nl-NL" noProof="0" dirty="0"/>
              <a:t>Niveau 9</a:t>
            </a:r>
          </a:p>
        </p:txBody>
      </p:sp>
      <p:sp>
        <p:nvSpPr>
          <p:cNvPr id="12" name="Title Placeholder 11">
            <a:extLst>
              <a:ext uri="{FF2B5EF4-FFF2-40B4-BE49-F238E27FC236}">
                <a16:creationId xmlns:a16="http://schemas.microsoft.com/office/drawing/2014/main" id="{150BF419-8B74-4D04-B0E8-49FE4CC683C8}"/>
              </a:ext>
            </a:extLst>
          </p:cNvPr>
          <p:cNvSpPr>
            <a:spLocks noGrp="1"/>
          </p:cNvSpPr>
          <p:nvPr userDrawn="1">
            <p:ph type="title"/>
          </p:nvPr>
        </p:nvSpPr>
        <p:spPr bwMode="gray">
          <a:xfrm>
            <a:off x="571500" y="285752"/>
            <a:ext cx="11049000" cy="1238248"/>
          </a:xfrm>
          <a:prstGeom prst="rect">
            <a:avLst/>
          </a:prstGeom>
        </p:spPr>
        <p:txBody>
          <a:bodyPr vert="horz" lIns="0" tIns="0" rIns="0" bIns="0" rtlCol="0" anchor="t" anchorCtr="0">
            <a:noAutofit/>
          </a:bodyPr>
          <a:lstStyle/>
          <a:p>
            <a:r>
              <a:rPr lang="nl-NL" dirty="0"/>
              <a:t>Klik om de titel aan te passen</a:t>
            </a:r>
            <a:endParaRPr lang="nl-NL" noProof="0" dirty="0"/>
          </a:p>
        </p:txBody>
      </p:sp>
      <p:sp>
        <p:nvSpPr>
          <p:cNvPr id="157" name="Text Placeholder 3">
            <a:extLst>
              <a:ext uri="{FF2B5EF4-FFF2-40B4-BE49-F238E27FC236}">
                <a16:creationId xmlns:a16="http://schemas.microsoft.com/office/drawing/2014/main" id="{1654D9CB-7204-4471-AF30-3FA9695FC877}"/>
              </a:ext>
            </a:extLst>
          </p:cNvPr>
          <p:cNvSpPr txBox="1">
            <a:spLocks/>
          </p:cNvSpPr>
          <p:nvPr userDrawn="1"/>
        </p:nvSpPr>
        <p:spPr bwMode="gray">
          <a:xfrm>
            <a:off x="11047668" y="6285600"/>
            <a:ext cx="572400" cy="572400"/>
          </a:xfrm>
          <a:prstGeom prst="rect">
            <a:avLst/>
          </a:prstGeom>
          <a:blipFill>
            <a:blip r:embed="rId26"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166180058"/>
      </p:ext>
    </p:extLst>
  </p:cSld>
  <p:clrMap bg1="lt1" tx1="dk1" bg2="lt2" tx2="dk2" accent1="accent1" accent2="accent2" accent3="accent3" accent4="accent4" accent5="accent5" accent6="accent6" hlink="hlink" folHlink="folHlink"/>
  <p:sldLayoutIdLst>
    <p:sldLayoutId id="2147483666" r:id="rId1"/>
    <p:sldLayoutId id="2147483649" r:id="rId2"/>
    <p:sldLayoutId id="2147483655" r:id="rId3"/>
    <p:sldLayoutId id="2147483657" r:id="rId4"/>
    <p:sldLayoutId id="2147483650" r:id="rId5"/>
    <p:sldLayoutId id="2147483652" r:id="rId6"/>
    <p:sldLayoutId id="2147483663" r:id="rId7"/>
    <p:sldLayoutId id="2147483653" r:id="rId8"/>
    <p:sldLayoutId id="2147483658" r:id="rId9"/>
    <p:sldLayoutId id="2147483662" r:id="rId10"/>
    <p:sldLayoutId id="2147483668" r:id="rId11"/>
    <p:sldLayoutId id="2147483670" r:id="rId12"/>
    <p:sldLayoutId id="2147483669" r:id="rId13"/>
    <p:sldLayoutId id="2147483672" r:id="rId14"/>
    <p:sldLayoutId id="2147483671" r:id="rId15"/>
    <p:sldLayoutId id="2147483673" r:id="rId16"/>
    <p:sldLayoutId id="2147483674" r:id="rId17"/>
    <p:sldLayoutId id="2147483654" r:id="rId18"/>
    <p:sldLayoutId id="2147483667" r:id="rId19"/>
    <p:sldLayoutId id="2147483661" r:id="rId20"/>
    <p:sldLayoutId id="2147483665" r:id="rId21"/>
    <p:sldLayoutId id="2147483664" r:id="rId22"/>
    <p:sldLayoutId id="2147483675" r:id="rId23"/>
    <p:sldLayoutId id="2147483676" r:id="rId24"/>
  </p:sldLayoutIdLst>
  <p:hf hdr="0" dt="0"/>
  <p:txStyles>
    <p:title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2000" kern="1200" dirty="0">
          <a:solidFill>
            <a:schemeClr val="tx1"/>
          </a:solidFill>
          <a:latin typeface="+mn-lt"/>
          <a:ea typeface="+mn-ea"/>
          <a:cs typeface="+mn-cs"/>
        </a:defRPr>
      </a:lvl1pPr>
      <a:lvl2pPr marL="179388"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2pPr>
      <a:lvl3pPr marL="3619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800" kern="1200" dirty="0">
          <a:solidFill>
            <a:schemeClr val="tx1"/>
          </a:solidFill>
          <a:latin typeface="+mn-lt"/>
          <a:ea typeface="+mn-ea"/>
          <a:cs typeface="+mn-cs"/>
        </a:defRPr>
      </a:lvl3pPr>
      <a:lvl4pPr marL="5334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800" kern="1200">
          <a:solidFill>
            <a:schemeClr val="tx1"/>
          </a:solidFill>
          <a:latin typeface="+mn-lt"/>
          <a:ea typeface="+mn-ea"/>
          <a:cs typeface="+mn-cs"/>
        </a:defRPr>
      </a:lvl4pPr>
      <a:lvl5pPr marL="7239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5pPr>
      <a:lvl6pPr marL="8953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08585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2573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4287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0" userDrawn="1">
          <p15:clr>
            <a:srgbClr val="F26B43"/>
          </p15:clr>
        </p15:guide>
        <p15:guide id="2" pos="7320" userDrawn="1">
          <p15:clr>
            <a:srgbClr val="F26B43"/>
          </p15:clr>
        </p15:guide>
        <p15:guide id="3" orient="horz" pos="4140" userDrawn="1">
          <p15:clr>
            <a:srgbClr val="F26B43"/>
          </p15:clr>
        </p15:guide>
        <p15:guide id="4" orient="horz" pos="180" userDrawn="1">
          <p15:clr>
            <a:srgbClr val="F26B43"/>
          </p15:clr>
        </p15:guide>
        <p15:guide id="5" pos="7142" userDrawn="1">
          <p15:clr>
            <a:srgbClr val="F26B43"/>
          </p15:clr>
        </p15:guide>
        <p15:guide id="6" orient="horz" pos="960" userDrawn="1">
          <p15:clr>
            <a:srgbClr val="F26B43"/>
          </p15:clr>
        </p15:guide>
        <p15:guide id="7" orient="horz" pos="3846" userDrawn="1">
          <p15:clr>
            <a:srgbClr val="F26B43"/>
          </p15:clr>
        </p15:guide>
        <p15:guide id="8" pos="6606" userDrawn="1">
          <p15:clr>
            <a:srgbClr val="F26B43"/>
          </p15:clr>
        </p15:guide>
        <p15:guide id="9" orient="horz" pos="3780" userDrawn="1">
          <p15:clr>
            <a:srgbClr val="F26B43"/>
          </p15:clr>
        </p15:guide>
        <p15:guide id="10" pos="3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E05DC41A-E8FA-4007-8FBB-4EEF7D595CB8}"/>
              </a:ext>
            </a:extLst>
          </p:cNvPr>
          <p:cNvSpPr>
            <a:spLocks noGrp="1"/>
          </p:cNvSpPr>
          <p:nvPr>
            <p:ph type="ctrTitle"/>
          </p:nvPr>
        </p:nvSpPr>
        <p:spPr>
          <a:xfrm>
            <a:off x="497291" y="1302940"/>
            <a:ext cx="8593200" cy="2392512"/>
          </a:xfrm>
        </p:spPr>
        <p:txBody>
          <a:bodyPr/>
          <a:lstStyle/>
          <a:p>
            <a:r>
              <a:rPr lang="nl-NL" dirty="0"/>
              <a:t>G</a:t>
            </a:r>
            <a:r>
              <a:rPr lang="nl-NL" dirty="0" smtClean="0"/>
              <a:t>EBs bij Gegevensdiensten</a:t>
            </a:r>
            <a:br>
              <a:rPr lang="nl-NL" dirty="0" smtClean="0"/>
            </a:br>
            <a:r>
              <a:rPr lang="nl-NL" dirty="0" smtClean="0"/>
              <a:t/>
            </a:r>
            <a:br>
              <a:rPr lang="nl-NL" dirty="0" smtClean="0"/>
            </a:br>
            <a:r>
              <a:rPr lang="nl-NL" b="0" dirty="0" smtClean="0"/>
              <a:t>Hoorcollege </a:t>
            </a:r>
            <a:r>
              <a:rPr lang="nl-NL" b="0" dirty="0"/>
              <a:t>GEBs deel </a:t>
            </a:r>
            <a:r>
              <a:rPr lang="nl-NL" b="0" dirty="0" smtClean="0"/>
              <a:t>4 – </a:t>
            </a:r>
            <a:br>
              <a:rPr lang="nl-NL" b="0" dirty="0" smtClean="0"/>
            </a:br>
            <a:r>
              <a:rPr lang="nl-NL" b="0" dirty="0" smtClean="0"/>
              <a:t>Rechtmatigheid van de verwerking</a:t>
            </a:r>
            <a:endParaRPr lang="nl-NL" b="0" dirty="0"/>
          </a:p>
        </p:txBody>
      </p:sp>
      <p:sp>
        <p:nvSpPr>
          <p:cNvPr id="8" name="Tijdelijke aanduiding voor tekst 1"/>
          <p:cNvSpPr>
            <a:spLocks noGrp="1"/>
          </p:cNvSpPr>
          <p:nvPr>
            <p:ph type="body" sz="quarter" idx="4294967295"/>
          </p:nvPr>
        </p:nvSpPr>
        <p:spPr>
          <a:xfrm>
            <a:off x="497291" y="4572424"/>
            <a:ext cx="4820075" cy="345013"/>
          </a:xfrm>
          <a:prstGeom prst="rect">
            <a:avLst/>
          </a:prstGeom>
          <a:solidFill>
            <a:schemeClr val="accent1"/>
          </a:solidFill>
        </p:spPr>
        <p:txBody>
          <a:bodyPr/>
          <a:lstStyle/>
          <a:p>
            <a:r>
              <a:rPr lang="nl-NL" dirty="0" smtClean="0">
                <a:solidFill>
                  <a:schemeClr val="bg1"/>
                </a:solidFill>
              </a:rPr>
              <a:t> Ted Schopman en Arief Nasibdar</a:t>
            </a:r>
            <a:endParaRPr lang="nl-NL" dirty="0">
              <a:solidFill>
                <a:schemeClr val="bg1"/>
              </a:solidFill>
            </a:endParaRPr>
          </a:p>
        </p:txBody>
      </p:sp>
    </p:spTree>
    <p:extLst>
      <p:ext uri="{BB962C8B-B14F-4D97-AF65-F5344CB8AC3E}">
        <p14:creationId xmlns:p14="http://schemas.microsoft.com/office/powerpoint/2010/main" val="2812788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1460718"/>
            <a:ext cx="11048400" cy="5227618"/>
          </a:xfrm>
        </p:spPr>
        <p:txBody>
          <a:bodyPr/>
          <a:lstStyle/>
          <a:p>
            <a:pPr marL="285750" indent="-285750">
              <a:buFontTx/>
              <a:buChar char="-"/>
            </a:pPr>
            <a:endParaRPr lang="nl-NL" sz="1800" dirty="0" smtClean="0"/>
          </a:p>
          <a:p>
            <a:pPr marL="285750" indent="-285750">
              <a:buFontTx/>
              <a:buChar char="-"/>
            </a:pPr>
            <a:r>
              <a:rPr lang="nl-NL" sz="1800" dirty="0" smtClean="0"/>
              <a:t>Strafrechtelijke </a:t>
            </a:r>
            <a:r>
              <a:rPr lang="nl-NL" sz="1800" dirty="0"/>
              <a:t>persoonsgegevens zijn persoonsgegevens die te maken hebben met strafrechtelijke veroordelingen en strafbare </a:t>
            </a:r>
            <a:r>
              <a:rPr lang="nl-NL" sz="1800" dirty="0" smtClean="0"/>
              <a:t>feiten dan wel verdenkingen daarvan</a:t>
            </a:r>
          </a:p>
          <a:p>
            <a:pPr marL="819150" lvl="3" indent="-285750"/>
            <a:r>
              <a:rPr lang="nl-NL" sz="1600" dirty="0" smtClean="0"/>
              <a:t>Verboden, </a:t>
            </a:r>
            <a:r>
              <a:rPr lang="nl-NL" sz="1600" dirty="0"/>
              <a:t>tenzij uitzondering van toepassing is </a:t>
            </a:r>
            <a:r>
              <a:rPr lang="nl-NL" sz="1600" i="1" dirty="0"/>
              <a:t>en </a:t>
            </a:r>
            <a:r>
              <a:rPr lang="nl-NL" sz="1600" dirty="0"/>
              <a:t>er een grondslag is voor het verwerken van ‘gewone’ persoonsgegevens</a:t>
            </a:r>
            <a:r>
              <a:rPr lang="nl-NL" sz="1600" dirty="0" smtClean="0"/>
              <a:t>! </a:t>
            </a:r>
          </a:p>
          <a:p>
            <a:pPr marL="1181100" lvl="5" indent="-285750">
              <a:buFont typeface="Wingdings" panose="05000000000000000000" pitchFamily="2" charset="2"/>
              <a:buChar char="§"/>
            </a:pPr>
            <a:r>
              <a:rPr lang="nl-NL" sz="1400" dirty="0" smtClean="0"/>
              <a:t>Uitzonderingen staan in artikel 32 en 33 UAVG </a:t>
            </a:r>
          </a:p>
          <a:p>
            <a:endParaRPr lang="nl-NL" sz="1800" dirty="0"/>
          </a:p>
          <a:p>
            <a:pPr marL="285750" indent="-285750">
              <a:buFontTx/>
              <a:buChar char="-"/>
            </a:pPr>
            <a:r>
              <a:rPr lang="nl-NL" sz="1800" dirty="0" smtClean="0"/>
              <a:t>Voor </a:t>
            </a:r>
            <a:r>
              <a:rPr lang="nl-NL" sz="1800" dirty="0"/>
              <a:t>UWV is vooral artikel 33 lid 1 UAVG van belang: </a:t>
            </a:r>
          </a:p>
          <a:p>
            <a:pPr marL="819150" lvl="3" indent="-285750"/>
            <a:r>
              <a:rPr lang="nl-NL" sz="1600" dirty="0"/>
              <a:t>Als wij de gegevens hebben verkregen van de politie of justitiële organisatie op basis van </a:t>
            </a:r>
            <a:r>
              <a:rPr lang="nl-NL" sz="1600" dirty="0" err="1"/>
              <a:t>Wpg</a:t>
            </a:r>
            <a:r>
              <a:rPr lang="nl-NL" sz="1600" dirty="0"/>
              <a:t> of </a:t>
            </a:r>
            <a:r>
              <a:rPr lang="nl-NL" sz="1600" dirty="0" err="1" smtClean="0"/>
              <a:t>Wjsg</a:t>
            </a:r>
            <a:endParaRPr lang="nl-NL" sz="1600" dirty="0"/>
          </a:p>
          <a:p>
            <a:pPr marL="819150" lvl="3" indent="-285750"/>
            <a:r>
              <a:rPr lang="nl-NL" sz="1600" dirty="0"/>
              <a:t>Als wij deelnemen aan een publiekrechtelijk samenwerkingsverband </a:t>
            </a:r>
            <a:endParaRPr lang="nl-NL" sz="1600" dirty="0" smtClean="0"/>
          </a:p>
          <a:p>
            <a:pPr marL="819150" lvl="3" indent="-285750"/>
            <a:r>
              <a:rPr lang="nl-NL" sz="1600" dirty="0" smtClean="0"/>
              <a:t>(</a:t>
            </a:r>
            <a:r>
              <a:rPr lang="nl-NL" sz="1600" dirty="0"/>
              <a:t>moet wel noodzakelijk zijn en voldoende waarborgen</a:t>
            </a:r>
            <a:r>
              <a:rPr lang="nl-NL" sz="1600" dirty="0" smtClean="0"/>
              <a:t>!)</a:t>
            </a:r>
            <a:endParaRPr lang="nl-NL" sz="1600"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10</a:t>
            </a:fld>
            <a:endParaRPr lang="en-GB" dirty="0"/>
          </a:p>
        </p:txBody>
      </p:sp>
      <p:sp>
        <p:nvSpPr>
          <p:cNvPr id="5" name="Titel 4"/>
          <p:cNvSpPr>
            <a:spLocks noGrp="1"/>
          </p:cNvSpPr>
          <p:nvPr>
            <p:ph type="title"/>
          </p:nvPr>
        </p:nvSpPr>
        <p:spPr>
          <a:xfrm>
            <a:off x="571500" y="264585"/>
            <a:ext cx="11049000" cy="569381"/>
          </a:xfrm>
        </p:spPr>
        <p:txBody>
          <a:bodyPr/>
          <a:lstStyle/>
          <a:p>
            <a:pPr algn="ctr"/>
            <a:r>
              <a:rPr lang="nl-NL" sz="3600" dirty="0" smtClean="0"/>
              <a:t>Worden persoonsgegevens van strafrechtelijke aard verwerkt? </a:t>
            </a:r>
            <a:endParaRPr lang="nl-NL" sz="3600" dirty="0"/>
          </a:p>
        </p:txBody>
      </p:sp>
      <p:sp>
        <p:nvSpPr>
          <p:cNvPr id="9" name="Tijdelijke aanduiding voor voettekst 2"/>
          <p:cNvSpPr>
            <a:spLocks noGrp="1"/>
          </p:cNvSpPr>
          <p:nvPr>
            <p:ph type="ftr" sz="quarter" idx="15"/>
          </p:nvPr>
        </p:nvSpPr>
        <p:spPr>
          <a:xfrm>
            <a:off x="855030" y="6280563"/>
            <a:ext cx="5097600" cy="577438"/>
          </a:xfrm>
        </p:spPr>
        <p:txBody>
          <a:bodyPr/>
          <a:lstStyle/>
          <a:p>
            <a:r>
              <a:rPr lang="nl-NL" dirty="0"/>
              <a:t>Rechtmatigheid verwerking persoonsgegevens </a:t>
            </a:r>
            <a:br>
              <a:rPr lang="nl-NL" dirty="0"/>
            </a:br>
            <a:r>
              <a:rPr lang="nl-NL" dirty="0"/>
              <a:t>door verwerker &amp; verwerkingsverantwoordelijke</a:t>
            </a:r>
            <a:endParaRPr lang="en-GB" dirty="0"/>
          </a:p>
        </p:txBody>
      </p:sp>
      <p:pic>
        <p:nvPicPr>
          <p:cNvPr id="6" name="Afbeelding 5"/>
          <p:cNvPicPr>
            <a:picLocks noChangeAspect="1"/>
          </p:cNvPicPr>
          <p:nvPr/>
        </p:nvPicPr>
        <p:blipFill>
          <a:blip r:embed="rId3"/>
          <a:stretch>
            <a:fillRect/>
          </a:stretch>
        </p:blipFill>
        <p:spPr>
          <a:xfrm>
            <a:off x="9000525" y="4537488"/>
            <a:ext cx="2619375" cy="1743075"/>
          </a:xfrm>
          <a:prstGeom prst="rect">
            <a:avLst/>
          </a:prstGeom>
        </p:spPr>
      </p:pic>
    </p:spTree>
    <p:extLst>
      <p:ext uri="{BB962C8B-B14F-4D97-AF65-F5344CB8AC3E}">
        <p14:creationId xmlns:p14="http://schemas.microsoft.com/office/powerpoint/2010/main" val="4047011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2100" y="2004415"/>
            <a:ext cx="11048400" cy="5052580"/>
          </a:xfrm>
        </p:spPr>
        <p:txBody>
          <a:bodyPr/>
          <a:lstStyle/>
          <a:p>
            <a:pPr marL="285750" indent="-285750">
              <a:buFontTx/>
              <a:buChar char="-"/>
            </a:pPr>
            <a:endParaRPr lang="nl-NL" sz="1800" dirty="0" smtClean="0"/>
          </a:p>
          <a:p>
            <a:pPr marL="285750" indent="-285750">
              <a:buFontTx/>
              <a:buChar char="-"/>
            </a:pPr>
            <a:r>
              <a:rPr lang="nl-NL" sz="1800" dirty="0" smtClean="0"/>
              <a:t>Persoonsgegevens </a:t>
            </a:r>
            <a:r>
              <a:rPr lang="nl-NL" sz="1800" dirty="0"/>
              <a:t>alleen verwerken voor welbepaalde, uitdrukkelijk omschreven en gerechtvaardigde </a:t>
            </a:r>
            <a:r>
              <a:rPr lang="nl-NL" sz="1800" dirty="0" smtClean="0"/>
              <a:t>doeleinden</a:t>
            </a:r>
          </a:p>
          <a:p>
            <a:pPr marL="285750" indent="-285750">
              <a:buFontTx/>
              <a:buChar char="-"/>
            </a:pPr>
            <a:r>
              <a:rPr lang="nl-NL" sz="1800" dirty="0"/>
              <a:t>Waar komen de persoonsgegevens vandaan? </a:t>
            </a:r>
          </a:p>
          <a:p>
            <a:pPr marL="819150" lvl="3" indent="-285750"/>
            <a:r>
              <a:rPr lang="nl-NL" sz="1600" dirty="0" smtClean="0"/>
              <a:t>Worden </a:t>
            </a:r>
            <a:r>
              <a:rPr lang="nl-NL" sz="1600" dirty="0"/>
              <a:t>ze verzameld bij de betrokkene ten behoeve van het doel van de verwerking</a:t>
            </a:r>
            <a:r>
              <a:rPr lang="nl-NL" sz="1600" dirty="0" smtClean="0"/>
              <a:t>? Ja</a:t>
            </a:r>
            <a:r>
              <a:rPr lang="nl-NL" sz="1600" dirty="0"/>
              <a:t>,</a:t>
            </a:r>
            <a:r>
              <a:rPr lang="nl-NL" sz="1600" dirty="0" smtClean="0"/>
              <a:t> </a:t>
            </a:r>
            <a:r>
              <a:rPr lang="nl-NL" sz="1600" dirty="0"/>
              <a:t>d</a:t>
            </a:r>
            <a:r>
              <a:rPr lang="nl-NL" sz="1600" dirty="0" smtClean="0"/>
              <a:t>an </a:t>
            </a:r>
            <a:r>
              <a:rPr lang="nl-NL" sz="1600" dirty="0"/>
              <a:t>doelbinding</a:t>
            </a:r>
          </a:p>
          <a:p>
            <a:pPr marL="819150" lvl="3" indent="-285750"/>
            <a:r>
              <a:rPr lang="nl-NL" sz="1600" dirty="0" smtClean="0"/>
              <a:t>Zijn de gegevens al intern beschikbaar? Valt het doel waarvoor ze nu verwerkt binnen het oorspronkelijke doel waarvoor ze zijn verzameld? Ja? Dan doelbinding. Nee? Verenigbare verwerking? </a:t>
            </a:r>
          </a:p>
          <a:p>
            <a:pPr lvl="2" indent="0">
              <a:buNone/>
            </a:pPr>
            <a:endParaRPr lang="nl-NL" sz="1600" dirty="0" smtClean="0"/>
          </a:p>
          <a:p>
            <a:endParaRPr lang="nl-NL" sz="1800" dirty="0"/>
          </a:p>
          <a:p>
            <a:pPr lvl="1">
              <a:buFont typeface="Wingdings" panose="05000000000000000000" pitchFamily="2" charset="2"/>
              <a:buChar char="§"/>
            </a:pPr>
            <a:endParaRPr lang="nl-NL" sz="1800" dirty="0" smtClean="0"/>
          </a:p>
          <a:p>
            <a:pPr>
              <a:buFontTx/>
              <a:buChar char="-"/>
            </a:pPr>
            <a:endParaRPr lang="nl-NL" sz="1800"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11</a:t>
            </a:fld>
            <a:endParaRPr lang="en-GB" dirty="0"/>
          </a:p>
        </p:txBody>
      </p:sp>
      <p:sp>
        <p:nvSpPr>
          <p:cNvPr id="5" name="Titel 4"/>
          <p:cNvSpPr>
            <a:spLocks noGrp="1"/>
          </p:cNvSpPr>
          <p:nvPr>
            <p:ph type="title"/>
          </p:nvPr>
        </p:nvSpPr>
        <p:spPr>
          <a:xfrm>
            <a:off x="571500" y="285752"/>
            <a:ext cx="11049000" cy="569381"/>
          </a:xfrm>
        </p:spPr>
        <p:txBody>
          <a:bodyPr/>
          <a:lstStyle/>
          <a:p>
            <a:pPr algn="ctr"/>
            <a:r>
              <a:rPr lang="nl-NL" sz="3000" dirty="0"/>
              <a:t>Doelbinding: </a:t>
            </a:r>
            <a:r>
              <a:rPr lang="nl-NL" sz="3000" dirty="0" smtClean="0"/>
              <a:t>Worden </a:t>
            </a:r>
            <a:r>
              <a:rPr lang="nl-NL" sz="3000" dirty="0"/>
              <a:t>de persoonsgegevens verwerkt voor het doel waarvoor ze zijn verzameld of voor een ander doel? </a:t>
            </a:r>
          </a:p>
        </p:txBody>
      </p:sp>
      <p:sp>
        <p:nvSpPr>
          <p:cNvPr id="9" name="Tijdelijke aanduiding voor voettekst 2"/>
          <p:cNvSpPr>
            <a:spLocks noGrp="1"/>
          </p:cNvSpPr>
          <p:nvPr>
            <p:ph type="ftr" sz="quarter" idx="15"/>
          </p:nvPr>
        </p:nvSpPr>
        <p:spPr>
          <a:xfrm>
            <a:off x="855030" y="6280563"/>
            <a:ext cx="5097600" cy="577438"/>
          </a:xfrm>
        </p:spPr>
        <p:txBody>
          <a:bodyPr/>
          <a:lstStyle/>
          <a:p>
            <a:r>
              <a:rPr lang="nl-NL" dirty="0"/>
              <a:t>Rechtmatigheid verwerking persoonsgegevens </a:t>
            </a:r>
            <a:br>
              <a:rPr lang="nl-NL" dirty="0"/>
            </a:br>
            <a:r>
              <a:rPr lang="nl-NL" dirty="0"/>
              <a:t>door verwerker &amp; verwerkingsverantwoordelijke</a:t>
            </a:r>
            <a:endParaRPr lang="en-GB" dirty="0"/>
          </a:p>
        </p:txBody>
      </p:sp>
      <p:pic>
        <p:nvPicPr>
          <p:cNvPr id="6" name="Tijdelijke aanduiding voor afbeelding 22"/>
          <p:cNvPicPr>
            <a:picLocks noChangeAspect="1"/>
          </p:cNvPicPr>
          <p:nvPr/>
        </p:nvPicPr>
        <p:blipFill>
          <a:blip r:embed="rId3"/>
          <a:srcRect l="14490" r="14490"/>
          <a:stretch>
            <a:fillRect/>
          </a:stretch>
        </p:blipFill>
        <p:spPr>
          <a:xfrm>
            <a:off x="9821723" y="4897396"/>
            <a:ext cx="1962535" cy="1960604"/>
          </a:xfrm>
          <a:prstGeom prst="rect">
            <a:avLst/>
          </a:prstGeom>
        </p:spPr>
      </p:pic>
    </p:spTree>
    <p:extLst>
      <p:ext uri="{BB962C8B-B14F-4D97-AF65-F5344CB8AC3E}">
        <p14:creationId xmlns:p14="http://schemas.microsoft.com/office/powerpoint/2010/main" val="571776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713264" y="1757279"/>
            <a:ext cx="11048400" cy="5405005"/>
          </a:xfrm>
        </p:spPr>
        <p:txBody>
          <a:bodyPr/>
          <a:lstStyle/>
          <a:p>
            <a:pPr marL="285750" indent="-285750">
              <a:buFontTx/>
              <a:buChar char="-"/>
            </a:pPr>
            <a:endParaRPr lang="nl-NL" sz="1800" dirty="0" smtClean="0"/>
          </a:p>
          <a:p>
            <a:pPr marL="285750" indent="-285750">
              <a:buFontTx/>
              <a:buChar char="-"/>
            </a:pPr>
            <a:r>
              <a:rPr lang="nl-NL" sz="1800" dirty="0" smtClean="0"/>
              <a:t>Als </a:t>
            </a:r>
            <a:r>
              <a:rPr lang="nl-NL" sz="1800" dirty="0"/>
              <a:t>er geen doelbinding wordt verondersteld, dan is er mogelijk sprake van een verenigbare verdere </a:t>
            </a:r>
            <a:r>
              <a:rPr lang="nl-NL" sz="1800" dirty="0" smtClean="0"/>
              <a:t>verwerking</a:t>
            </a:r>
          </a:p>
          <a:p>
            <a:endParaRPr lang="nl-NL" sz="1800" dirty="0"/>
          </a:p>
          <a:p>
            <a:pPr marL="285750" indent="-285750">
              <a:buFontTx/>
              <a:buChar char="-"/>
            </a:pPr>
            <a:r>
              <a:rPr lang="nl-NL" sz="1800" dirty="0" smtClean="0"/>
              <a:t>Eigen </a:t>
            </a:r>
            <a:r>
              <a:rPr lang="nl-NL" sz="1800" dirty="0"/>
              <a:t>afweging maken van wettelijke voorgeschreven factoren:</a:t>
            </a:r>
          </a:p>
          <a:p>
            <a:pPr marL="876300" lvl="3" indent="-342900"/>
            <a:r>
              <a:rPr lang="nl-NL" sz="1600" dirty="0"/>
              <a:t>Verband</a:t>
            </a:r>
            <a:r>
              <a:rPr lang="nl-NL" sz="1600" dirty="0" smtClean="0"/>
              <a:t> tussen oorspronkelijke doel en het nieuwe doel</a:t>
            </a:r>
          </a:p>
          <a:p>
            <a:pPr marL="876300" lvl="3" indent="-342900"/>
            <a:r>
              <a:rPr lang="nl-NL" sz="1600" dirty="0"/>
              <a:t>Kader</a:t>
            </a:r>
            <a:r>
              <a:rPr lang="nl-NL" sz="1600" dirty="0" smtClean="0"/>
              <a:t> waarin de persoonsgegevens zijn verzameld</a:t>
            </a:r>
          </a:p>
          <a:p>
            <a:pPr marL="876300" lvl="3" indent="-342900"/>
            <a:r>
              <a:rPr lang="nl-NL" sz="1600" dirty="0"/>
              <a:t>Aard</a:t>
            </a:r>
            <a:r>
              <a:rPr lang="nl-NL" sz="1600" dirty="0" smtClean="0"/>
              <a:t> van de persoonsgegevens</a:t>
            </a:r>
          </a:p>
          <a:p>
            <a:pPr marL="876300" lvl="3" indent="-342900"/>
            <a:r>
              <a:rPr lang="nl-NL" sz="1600" dirty="0" smtClean="0"/>
              <a:t>Mogelijke </a:t>
            </a:r>
            <a:r>
              <a:rPr lang="nl-NL" sz="1600" dirty="0"/>
              <a:t>gevolgen</a:t>
            </a:r>
            <a:r>
              <a:rPr lang="nl-NL" sz="1600" dirty="0" smtClean="0"/>
              <a:t> voor de betrokkene</a:t>
            </a:r>
          </a:p>
          <a:p>
            <a:pPr marL="876300" lvl="3" indent="-342900"/>
            <a:r>
              <a:rPr lang="nl-NL" sz="1600" dirty="0" smtClean="0"/>
              <a:t>Bestaan van </a:t>
            </a:r>
            <a:r>
              <a:rPr lang="nl-NL" sz="1600" dirty="0"/>
              <a:t>passende</a:t>
            </a:r>
            <a:r>
              <a:rPr lang="nl-NL" sz="1600" dirty="0" smtClean="0"/>
              <a:t> waarborgen</a:t>
            </a:r>
            <a:endParaRPr lang="nl-NL" sz="1600" dirty="0"/>
          </a:p>
          <a:p>
            <a:endParaRPr lang="nl-NL" sz="1600" dirty="0" smtClean="0"/>
          </a:p>
          <a:p>
            <a:pPr marL="285750" indent="-285750">
              <a:buFontTx/>
              <a:buChar char="-"/>
            </a:pPr>
            <a:r>
              <a:rPr lang="nl-NL" sz="1800" dirty="0"/>
              <a:t>Neem contact op met Juridische Zaken indien er geen doelbinding </a:t>
            </a:r>
            <a:endParaRPr lang="nl-NL" sz="1800" dirty="0" smtClean="0"/>
          </a:p>
          <a:p>
            <a:r>
              <a:rPr lang="nl-NL" sz="1800" dirty="0"/>
              <a:t> </a:t>
            </a:r>
            <a:r>
              <a:rPr lang="nl-NL" sz="1800" dirty="0" smtClean="0"/>
              <a:t>   lijkt </a:t>
            </a:r>
            <a:r>
              <a:rPr lang="nl-NL" sz="1800" dirty="0"/>
              <a:t>te zijn</a:t>
            </a:r>
          </a:p>
          <a:p>
            <a:pPr marL="0" indent="0">
              <a:buNone/>
            </a:pPr>
            <a:endParaRPr lang="nl-NL" sz="1800" dirty="0" smtClean="0"/>
          </a:p>
          <a:p>
            <a:endParaRPr lang="nl-NL" sz="1800" dirty="0"/>
          </a:p>
          <a:p>
            <a:pPr marL="0" lvl="1" indent="0">
              <a:buNone/>
            </a:pPr>
            <a:endParaRPr lang="nl-NL" sz="1800" dirty="0" smtClean="0"/>
          </a:p>
          <a:p>
            <a:pPr>
              <a:buFontTx/>
              <a:buChar char="-"/>
            </a:pPr>
            <a:endParaRPr lang="nl-NL" sz="1800"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12</a:t>
            </a:fld>
            <a:endParaRPr lang="en-GB" dirty="0"/>
          </a:p>
        </p:txBody>
      </p:sp>
      <p:sp>
        <p:nvSpPr>
          <p:cNvPr id="5" name="Titel 4"/>
          <p:cNvSpPr>
            <a:spLocks noGrp="1"/>
          </p:cNvSpPr>
          <p:nvPr>
            <p:ph type="title"/>
          </p:nvPr>
        </p:nvSpPr>
        <p:spPr>
          <a:xfrm>
            <a:off x="571500" y="285752"/>
            <a:ext cx="11049000" cy="569381"/>
          </a:xfrm>
        </p:spPr>
        <p:txBody>
          <a:bodyPr/>
          <a:lstStyle/>
          <a:p>
            <a:pPr algn="ctr"/>
            <a:r>
              <a:rPr lang="nl-NL" sz="3000" dirty="0"/>
              <a:t>Doelbinding: worden de persoonsgegevens verwerkt voor het doel waarvoor ze zijn verzameld of voor een ander doel? </a:t>
            </a:r>
          </a:p>
        </p:txBody>
      </p:sp>
      <p:sp>
        <p:nvSpPr>
          <p:cNvPr id="9" name="Tijdelijke aanduiding voor voettekst 2"/>
          <p:cNvSpPr>
            <a:spLocks noGrp="1"/>
          </p:cNvSpPr>
          <p:nvPr>
            <p:ph type="ftr" sz="quarter" idx="15"/>
          </p:nvPr>
        </p:nvSpPr>
        <p:spPr>
          <a:xfrm>
            <a:off x="855030" y="6280563"/>
            <a:ext cx="5097600" cy="577438"/>
          </a:xfrm>
        </p:spPr>
        <p:txBody>
          <a:bodyPr/>
          <a:lstStyle/>
          <a:p>
            <a:r>
              <a:rPr lang="nl-NL" dirty="0"/>
              <a:t>Rechtmatigheid verwerking persoonsgegevens </a:t>
            </a:r>
            <a:br>
              <a:rPr lang="nl-NL" dirty="0"/>
            </a:br>
            <a:r>
              <a:rPr lang="nl-NL" dirty="0"/>
              <a:t>door verwerker &amp; verwerkingsverantwoordelijke</a:t>
            </a:r>
            <a:endParaRPr lang="en-GB" dirty="0"/>
          </a:p>
        </p:txBody>
      </p:sp>
      <p:pic>
        <p:nvPicPr>
          <p:cNvPr id="7" name="Tijdelijke aanduiding voor afbeelding 22"/>
          <p:cNvPicPr>
            <a:picLocks noChangeAspect="1"/>
          </p:cNvPicPr>
          <p:nvPr/>
        </p:nvPicPr>
        <p:blipFill>
          <a:blip r:embed="rId3"/>
          <a:srcRect l="14490" r="14490"/>
          <a:stretch>
            <a:fillRect/>
          </a:stretch>
        </p:blipFill>
        <p:spPr>
          <a:xfrm>
            <a:off x="9389237" y="4057135"/>
            <a:ext cx="1962535" cy="1960604"/>
          </a:xfrm>
          <a:prstGeom prst="rect">
            <a:avLst/>
          </a:prstGeom>
        </p:spPr>
      </p:pic>
    </p:spTree>
    <p:extLst>
      <p:ext uri="{BB962C8B-B14F-4D97-AF65-F5344CB8AC3E}">
        <p14:creationId xmlns:p14="http://schemas.microsoft.com/office/powerpoint/2010/main" val="3598735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428430" y="1967344"/>
            <a:ext cx="11048400" cy="5405005"/>
          </a:xfrm>
        </p:spPr>
        <p:txBody>
          <a:bodyPr/>
          <a:lstStyle/>
          <a:p>
            <a:pPr marL="285750" indent="-285750">
              <a:buFontTx/>
              <a:buChar char="-"/>
            </a:pPr>
            <a:endParaRPr lang="nl-NL" sz="1800" dirty="0" smtClean="0"/>
          </a:p>
          <a:p>
            <a:pPr marL="285750" indent="-285750">
              <a:buFontTx/>
              <a:buChar char="-"/>
            </a:pPr>
            <a:r>
              <a:rPr lang="nl-NL" sz="1800" dirty="0" smtClean="0"/>
              <a:t>Indien </a:t>
            </a:r>
            <a:r>
              <a:rPr lang="nl-NL" sz="1800" dirty="0"/>
              <a:t>de gegevens oorspronkelijk niet verzameld zijn voor het doel waarvoor deze in jouw proces verwerkt worden, dan is er geen </a:t>
            </a:r>
            <a:r>
              <a:rPr lang="nl-NL" sz="1800" dirty="0" smtClean="0"/>
              <a:t>doelbinding</a:t>
            </a:r>
            <a:endParaRPr lang="nl-NL" sz="1800" dirty="0"/>
          </a:p>
          <a:p>
            <a:endParaRPr lang="nl-NL" sz="1800" dirty="0"/>
          </a:p>
          <a:p>
            <a:pPr marL="285750" indent="-285750">
              <a:buFontTx/>
              <a:buChar char="-"/>
            </a:pPr>
            <a:r>
              <a:rPr lang="nl-NL" sz="1800" dirty="0"/>
              <a:t>Ook hier weer uitzonderingen dat er toch doelbinding is:</a:t>
            </a:r>
          </a:p>
          <a:p>
            <a:pPr marL="876300" lvl="3" indent="-342900"/>
            <a:r>
              <a:rPr lang="nl-NL" sz="1600" dirty="0"/>
              <a:t>Toestemming</a:t>
            </a:r>
          </a:p>
          <a:p>
            <a:pPr marL="876300" lvl="3" indent="-342900"/>
            <a:r>
              <a:rPr lang="nl-NL" sz="1600" dirty="0"/>
              <a:t>Voor archivering, wetenschappelijk onderzoek of statistisch doeleinde (art. 89 AVG</a:t>
            </a:r>
            <a:r>
              <a:rPr lang="nl-NL" sz="1600" dirty="0" smtClean="0"/>
              <a:t>)</a:t>
            </a:r>
            <a:endParaRPr lang="nl-NL" sz="1600" dirty="0"/>
          </a:p>
          <a:p>
            <a:pPr marL="876300" lvl="3" indent="-342900"/>
            <a:r>
              <a:rPr lang="nl-NL" sz="1600" dirty="0"/>
              <a:t>Er is een wettelijke verplichting </a:t>
            </a:r>
            <a:r>
              <a:rPr lang="nl-NL" sz="1600" dirty="0" smtClean="0"/>
              <a:t>om de persoonsgegevens te </a:t>
            </a:r>
            <a:r>
              <a:rPr lang="nl-NL" sz="1600" dirty="0"/>
              <a:t>verwerken voor </a:t>
            </a:r>
            <a:endParaRPr lang="nl-NL" sz="1600" dirty="0" smtClean="0"/>
          </a:p>
          <a:p>
            <a:pPr lvl="3" indent="0">
              <a:buNone/>
            </a:pPr>
            <a:r>
              <a:rPr lang="nl-NL" sz="1600" dirty="0"/>
              <a:t>	</a:t>
            </a:r>
            <a:r>
              <a:rPr lang="nl-NL" sz="1600" dirty="0" smtClean="0"/>
              <a:t>een </a:t>
            </a:r>
            <a:r>
              <a:rPr lang="nl-NL" sz="1600" dirty="0"/>
              <a:t>ander doel (voorbeeld: UWV moet personeelsinformatie aan </a:t>
            </a:r>
            <a:endParaRPr lang="nl-NL" sz="1600" dirty="0" smtClean="0"/>
          </a:p>
          <a:p>
            <a:pPr lvl="3" indent="0">
              <a:buNone/>
            </a:pPr>
            <a:r>
              <a:rPr lang="nl-NL" sz="1600" dirty="0"/>
              <a:t>	</a:t>
            </a:r>
            <a:r>
              <a:rPr lang="nl-NL" sz="1600" dirty="0" smtClean="0"/>
              <a:t>de </a:t>
            </a:r>
            <a:r>
              <a:rPr lang="nl-NL" sz="1600" dirty="0"/>
              <a:t>Belastingdienst </a:t>
            </a:r>
            <a:r>
              <a:rPr lang="nl-NL" sz="1600" dirty="0" smtClean="0"/>
              <a:t>verstrekken)</a:t>
            </a:r>
            <a:endParaRPr lang="nl-NL" sz="1600" dirty="0"/>
          </a:p>
          <a:p>
            <a:endParaRPr lang="nl-NL" sz="1800" dirty="0"/>
          </a:p>
          <a:p>
            <a:pPr lvl="1">
              <a:buFont typeface="Wingdings" panose="05000000000000000000" pitchFamily="2" charset="2"/>
              <a:buChar char="§"/>
            </a:pPr>
            <a:endParaRPr lang="nl-NL" sz="1800" dirty="0" smtClean="0"/>
          </a:p>
          <a:p>
            <a:pPr>
              <a:buFontTx/>
              <a:buChar char="-"/>
            </a:pPr>
            <a:endParaRPr lang="nl-NL" sz="1800"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13</a:t>
            </a:fld>
            <a:endParaRPr lang="en-GB" dirty="0"/>
          </a:p>
        </p:txBody>
      </p:sp>
      <p:sp>
        <p:nvSpPr>
          <p:cNvPr id="5" name="Titel 4"/>
          <p:cNvSpPr>
            <a:spLocks noGrp="1"/>
          </p:cNvSpPr>
          <p:nvPr>
            <p:ph type="title"/>
          </p:nvPr>
        </p:nvSpPr>
        <p:spPr>
          <a:xfrm>
            <a:off x="571500" y="285752"/>
            <a:ext cx="11049000" cy="569381"/>
          </a:xfrm>
        </p:spPr>
        <p:txBody>
          <a:bodyPr/>
          <a:lstStyle/>
          <a:p>
            <a:pPr algn="ctr"/>
            <a:r>
              <a:rPr lang="nl-NL" sz="3000" dirty="0" smtClean="0"/>
              <a:t>Doelbinding: worden de persoonsgegevens verwerkt voor het doel waarvoor ze zijn verzameld of voor een ander doel? </a:t>
            </a:r>
            <a:endParaRPr lang="nl-NL" sz="3000" dirty="0"/>
          </a:p>
        </p:txBody>
      </p:sp>
      <p:sp>
        <p:nvSpPr>
          <p:cNvPr id="9" name="Tijdelijke aanduiding voor voettekst 2"/>
          <p:cNvSpPr>
            <a:spLocks noGrp="1"/>
          </p:cNvSpPr>
          <p:nvPr>
            <p:ph type="ftr" sz="quarter" idx="15"/>
          </p:nvPr>
        </p:nvSpPr>
        <p:spPr>
          <a:xfrm>
            <a:off x="855030" y="6280563"/>
            <a:ext cx="5097600" cy="577438"/>
          </a:xfrm>
        </p:spPr>
        <p:txBody>
          <a:bodyPr/>
          <a:lstStyle/>
          <a:p>
            <a:r>
              <a:rPr lang="nl-NL" dirty="0"/>
              <a:t>Rechtmatigheid verwerking persoonsgegevens </a:t>
            </a:r>
            <a:br>
              <a:rPr lang="nl-NL" dirty="0"/>
            </a:br>
            <a:r>
              <a:rPr lang="nl-NL" dirty="0"/>
              <a:t>door verwerker &amp; verwerkingsverantwoordelijke</a:t>
            </a:r>
            <a:endParaRPr lang="en-GB" dirty="0"/>
          </a:p>
        </p:txBody>
      </p:sp>
      <p:pic>
        <p:nvPicPr>
          <p:cNvPr id="6" name="Tijdelijke aanduiding voor afbeelding 22"/>
          <p:cNvPicPr>
            <a:picLocks noChangeAspect="1"/>
          </p:cNvPicPr>
          <p:nvPr/>
        </p:nvPicPr>
        <p:blipFill>
          <a:blip r:embed="rId3"/>
          <a:srcRect l="14490" r="14490"/>
          <a:stretch>
            <a:fillRect/>
          </a:stretch>
        </p:blipFill>
        <p:spPr>
          <a:xfrm>
            <a:off x="8771399" y="4669846"/>
            <a:ext cx="1962535" cy="1960604"/>
          </a:xfrm>
          <a:prstGeom prst="rect">
            <a:avLst/>
          </a:prstGeom>
        </p:spPr>
      </p:pic>
    </p:spTree>
    <p:extLst>
      <p:ext uri="{BB962C8B-B14F-4D97-AF65-F5344CB8AC3E}">
        <p14:creationId xmlns:p14="http://schemas.microsoft.com/office/powerpoint/2010/main" val="295708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1052945"/>
            <a:ext cx="11048400" cy="5052580"/>
          </a:xfrm>
        </p:spPr>
        <p:txBody>
          <a:bodyPr/>
          <a:lstStyle/>
          <a:p>
            <a:pPr marL="0" indent="0">
              <a:buNone/>
            </a:pPr>
            <a:endParaRPr lang="nl-NL" sz="1800" dirty="0"/>
          </a:p>
          <a:p>
            <a:pPr marL="285750" indent="-285750">
              <a:buFontTx/>
              <a:buChar char="-"/>
            </a:pPr>
            <a:r>
              <a:rPr lang="nl-NL" sz="1800" dirty="0" smtClean="0"/>
              <a:t>Bij het beoordelen van de noodzaak van de verwerking gaat het om de </a:t>
            </a:r>
            <a:r>
              <a:rPr lang="nl-NL" sz="1800" dirty="0"/>
              <a:t>volgende</a:t>
            </a:r>
            <a:r>
              <a:rPr lang="nl-NL" sz="1800" dirty="0" smtClean="0"/>
              <a:t> vraag:</a:t>
            </a:r>
          </a:p>
          <a:p>
            <a:endParaRPr lang="nl-NL" sz="1800" i="1" dirty="0"/>
          </a:p>
          <a:p>
            <a:pPr algn="ctr"/>
            <a:r>
              <a:rPr lang="nl-NL" sz="1800" i="1" dirty="0" smtClean="0"/>
              <a:t>Is de gegevensverwerking geschikt om het doel van de verwerking te bereiken?</a:t>
            </a:r>
          </a:p>
          <a:p>
            <a:pPr marL="0" indent="0">
              <a:buNone/>
            </a:pPr>
            <a:endParaRPr lang="nl-NL" sz="1800" dirty="0" smtClean="0"/>
          </a:p>
          <a:p>
            <a:pPr marL="285750" indent="-285750">
              <a:buFontTx/>
              <a:buChar char="-"/>
            </a:pPr>
            <a:r>
              <a:rPr lang="nl-NL" sz="1800" dirty="0"/>
              <a:t>Aan de hand van welke twee factoren moet je dit beoordelen?</a:t>
            </a:r>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14</a:t>
            </a:fld>
            <a:endParaRPr lang="en-GB" dirty="0"/>
          </a:p>
        </p:txBody>
      </p:sp>
      <p:sp>
        <p:nvSpPr>
          <p:cNvPr id="5" name="Titel 4"/>
          <p:cNvSpPr>
            <a:spLocks noGrp="1"/>
          </p:cNvSpPr>
          <p:nvPr>
            <p:ph type="title"/>
          </p:nvPr>
        </p:nvSpPr>
        <p:spPr>
          <a:xfrm>
            <a:off x="571500" y="285752"/>
            <a:ext cx="11049000" cy="569381"/>
          </a:xfrm>
        </p:spPr>
        <p:txBody>
          <a:bodyPr/>
          <a:lstStyle/>
          <a:p>
            <a:pPr algn="ctr"/>
            <a:r>
              <a:rPr lang="nl-NL" sz="3600" dirty="0" smtClean="0"/>
              <a:t>Wat is de noodzaak van de verwerking? </a:t>
            </a:r>
            <a:r>
              <a:rPr lang="nl-NL" b="0" i="1" dirty="0" smtClean="0"/>
              <a:t/>
            </a:r>
            <a:br>
              <a:rPr lang="nl-NL" b="0" i="1" dirty="0" smtClean="0"/>
            </a:br>
            <a:r>
              <a:rPr lang="nl-NL" b="0" i="1" dirty="0" smtClean="0"/>
              <a:t/>
            </a:r>
            <a:br>
              <a:rPr lang="nl-NL" b="0" i="1" dirty="0" smtClean="0"/>
            </a:br>
            <a:r>
              <a:rPr lang="nl-NL" b="0" i="1" dirty="0" smtClean="0"/>
              <a:t/>
            </a:r>
            <a:br>
              <a:rPr lang="nl-NL" b="0" i="1" dirty="0" smtClean="0"/>
            </a:br>
            <a:r>
              <a:rPr lang="nl-NL" b="0" i="1" dirty="0"/>
              <a:t/>
            </a:r>
            <a:br>
              <a:rPr lang="nl-NL" b="0" i="1" dirty="0"/>
            </a:br>
            <a:endParaRPr lang="nl-NL" dirty="0"/>
          </a:p>
        </p:txBody>
      </p:sp>
      <p:sp>
        <p:nvSpPr>
          <p:cNvPr id="9" name="Tijdelijke aanduiding voor voettekst 2"/>
          <p:cNvSpPr>
            <a:spLocks noGrp="1"/>
          </p:cNvSpPr>
          <p:nvPr>
            <p:ph type="ftr" sz="quarter" idx="15"/>
          </p:nvPr>
        </p:nvSpPr>
        <p:spPr>
          <a:xfrm>
            <a:off x="855030" y="6280563"/>
            <a:ext cx="5097600" cy="577438"/>
          </a:xfrm>
        </p:spPr>
        <p:txBody>
          <a:bodyPr/>
          <a:lstStyle/>
          <a:p>
            <a:r>
              <a:rPr lang="nl-NL" dirty="0"/>
              <a:t>Rechtmatigheid verwerking persoonsgegevens </a:t>
            </a:r>
            <a:br>
              <a:rPr lang="nl-NL" dirty="0"/>
            </a:br>
            <a:r>
              <a:rPr lang="nl-NL" dirty="0"/>
              <a:t>door verwerker &amp; verwerkingsverantwoordelijke</a:t>
            </a:r>
            <a:endParaRPr lang="en-GB" dirty="0"/>
          </a:p>
        </p:txBody>
      </p:sp>
    </p:spTree>
    <p:extLst>
      <p:ext uri="{BB962C8B-B14F-4D97-AF65-F5344CB8AC3E}">
        <p14:creationId xmlns:p14="http://schemas.microsoft.com/office/powerpoint/2010/main" val="729817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1052945"/>
            <a:ext cx="11048400" cy="5052580"/>
          </a:xfrm>
        </p:spPr>
        <p:txBody>
          <a:bodyPr/>
          <a:lstStyle/>
          <a:p>
            <a:pPr marL="0" indent="0">
              <a:buNone/>
            </a:pPr>
            <a:endParaRPr lang="nl-NL" sz="1800" dirty="0" smtClean="0"/>
          </a:p>
          <a:p>
            <a:pPr marL="285750" indent="-285750">
              <a:buFontTx/>
              <a:buChar char="-"/>
            </a:pPr>
            <a:r>
              <a:rPr lang="nl-NL" sz="1800" dirty="0" smtClean="0"/>
              <a:t>Voldoet </a:t>
            </a:r>
            <a:r>
              <a:rPr lang="nl-NL" sz="1800" dirty="0"/>
              <a:t>de gegevensverwerking aan het proportionaliteitsvereiste? </a:t>
            </a:r>
          </a:p>
          <a:p>
            <a:pPr lvl="3"/>
            <a:r>
              <a:rPr lang="nl-NL" sz="1600" dirty="0" smtClean="0"/>
              <a:t>Staat het </a:t>
            </a:r>
            <a:r>
              <a:rPr lang="nl-NL" sz="1600" dirty="0"/>
              <a:t>doel van de verwerking van de persoonsgegevens in verhouding </a:t>
            </a:r>
            <a:r>
              <a:rPr lang="nl-NL" sz="1600" dirty="0" smtClean="0"/>
              <a:t>tot </a:t>
            </a:r>
            <a:r>
              <a:rPr lang="nl-NL" sz="1600" dirty="0"/>
              <a:t>de inbreuk op de privacy van de </a:t>
            </a:r>
            <a:r>
              <a:rPr lang="nl-NL" sz="1600" dirty="0" smtClean="0"/>
              <a:t>betrokkene?</a:t>
            </a:r>
          </a:p>
          <a:p>
            <a:pPr lvl="5">
              <a:buFont typeface="Wingdings" panose="05000000000000000000" pitchFamily="2" charset="2"/>
              <a:buChar char="§"/>
            </a:pPr>
            <a:r>
              <a:rPr lang="nl-NL" sz="1400" dirty="0" smtClean="0"/>
              <a:t>Welke inbreuk geeft de verwerking?</a:t>
            </a:r>
          </a:p>
          <a:p>
            <a:pPr lvl="5">
              <a:buFont typeface="Wingdings" panose="05000000000000000000" pitchFamily="2" charset="2"/>
              <a:buChar char="§"/>
            </a:pPr>
            <a:r>
              <a:rPr lang="nl-NL" sz="1400" dirty="0" smtClean="0"/>
              <a:t>Heb </a:t>
            </a:r>
            <a:r>
              <a:rPr lang="nl-NL" sz="1400" dirty="0"/>
              <a:t>je alle persoonsgegevens wel nodig voor het doel? </a:t>
            </a:r>
            <a:endParaRPr lang="nl-NL" sz="1400" dirty="0" smtClean="0"/>
          </a:p>
          <a:p>
            <a:pPr lvl="5">
              <a:buFont typeface="Wingdings" panose="05000000000000000000" pitchFamily="2" charset="2"/>
              <a:buChar char="§"/>
            </a:pPr>
            <a:r>
              <a:rPr lang="nl-NL" sz="1400" dirty="0" smtClean="0"/>
              <a:t>Zijn </a:t>
            </a:r>
            <a:r>
              <a:rPr lang="nl-NL" sz="1400" dirty="0"/>
              <a:t>de persoonsgegevens van alle categorieën van betrokken wel nodig voor het doel?</a:t>
            </a:r>
          </a:p>
          <a:p>
            <a:pPr lvl="5">
              <a:buFont typeface="Wingdings" panose="05000000000000000000" pitchFamily="2" charset="2"/>
              <a:buChar char="§"/>
            </a:pPr>
            <a:r>
              <a:rPr lang="nl-NL" sz="1400" dirty="0"/>
              <a:t>Gebruik je niet te zware </a:t>
            </a:r>
            <a:r>
              <a:rPr lang="nl-NL" sz="1400" dirty="0" smtClean="0"/>
              <a:t>middelen, is het middel proportioneel?</a:t>
            </a:r>
            <a:endParaRPr lang="nl-NL" sz="1400" dirty="0"/>
          </a:p>
          <a:p>
            <a:pPr marL="0" indent="0">
              <a:buNone/>
            </a:pPr>
            <a:endParaRPr lang="nl-NL" sz="1800" dirty="0" smtClean="0"/>
          </a:p>
          <a:p>
            <a:pPr marL="285750" indent="-285750">
              <a:buFontTx/>
              <a:buChar char="-"/>
            </a:pPr>
            <a:r>
              <a:rPr lang="nl-NL" sz="1800" dirty="0" smtClean="0"/>
              <a:t>Voldoet </a:t>
            </a:r>
            <a:r>
              <a:rPr lang="nl-NL" sz="1800" dirty="0"/>
              <a:t>de gegevensverwerking aan het subsidiariteitsbeginsel?</a:t>
            </a:r>
          </a:p>
          <a:p>
            <a:pPr lvl="3"/>
            <a:r>
              <a:rPr lang="nl-NL" sz="1600" dirty="0"/>
              <a:t>Zijn er alternatieven mogelijk zowel binnen als buiten de huidige verwerking, die minder inbreuk maken op de privacy van de betrokkene? </a:t>
            </a:r>
          </a:p>
          <a:p>
            <a:pPr marL="0" indent="0">
              <a:buNone/>
            </a:pPr>
            <a:endParaRPr lang="nl-NL" sz="1800" dirty="0" smtClean="0"/>
          </a:p>
          <a:p>
            <a:pPr marL="0" indent="0">
              <a:buNone/>
            </a:pPr>
            <a:endParaRPr lang="nl-NL" sz="1600" dirty="0"/>
          </a:p>
          <a:p>
            <a:pPr marL="180000" lvl="1" indent="0">
              <a:buNone/>
            </a:pPr>
            <a:endParaRPr lang="nl-NL" sz="1800" dirty="0" smtClean="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15</a:t>
            </a:fld>
            <a:endParaRPr lang="en-GB" dirty="0"/>
          </a:p>
        </p:txBody>
      </p:sp>
      <p:sp>
        <p:nvSpPr>
          <p:cNvPr id="5" name="Titel 4"/>
          <p:cNvSpPr>
            <a:spLocks noGrp="1"/>
          </p:cNvSpPr>
          <p:nvPr>
            <p:ph type="title"/>
          </p:nvPr>
        </p:nvSpPr>
        <p:spPr>
          <a:xfrm>
            <a:off x="571500" y="285752"/>
            <a:ext cx="11049000" cy="569381"/>
          </a:xfrm>
        </p:spPr>
        <p:txBody>
          <a:bodyPr/>
          <a:lstStyle/>
          <a:p>
            <a:pPr algn="ctr"/>
            <a:r>
              <a:rPr lang="nl-NL" sz="3600" dirty="0"/>
              <a:t>Wat is de noodzaak van de verwerking? </a:t>
            </a:r>
          </a:p>
        </p:txBody>
      </p:sp>
      <p:sp>
        <p:nvSpPr>
          <p:cNvPr id="9" name="Tijdelijke aanduiding voor voettekst 2"/>
          <p:cNvSpPr>
            <a:spLocks noGrp="1"/>
          </p:cNvSpPr>
          <p:nvPr>
            <p:ph type="ftr" sz="quarter" idx="15"/>
          </p:nvPr>
        </p:nvSpPr>
        <p:spPr>
          <a:xfrm>
            <a:off x="855030" y="6280563"/>
            <a:ext cx="5097600" cy="577438"/>
          </a:xfrm>
        </p:spPr>
        <p:txBody>
          <a:bodyPr/>
          <a:lstStyle/>
          <a:p>
            <a:r>
              <a:rPr lang="nl-NL" dirty="0"/>
              <a:t>Rechtmatigheid verwerking persoonsgegevens </a:t>
            </a:r>
            <a:br>
              <a:rPr lang="nl-NL" dirty="0"/>
            </a:br>
            <a:r>
              <a:rPr lang="nl-NL" dirty="0"/>
              <a:t>door verwerker &amp; verwerkingsverantwoordelijke</a:t>
            </a:r>
            <a:endParaRPr lang="en-GB" dirty="0"/>
          </a:p>
        </p:txBody>
      </p:sp>
    </p:spTree>
    <p:extLst>
      <p:ext uri="{BB962C8B-B14F-4D97-AF65-F5344CB8AC3E}">
        <p14:creationId xmlns:p14="http://schemas.microsoft.com/office/powerpoint/2010/main" val="388369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1052945"/>
            <a:ext cx="11048400" cy="5052580"/>
          </a:xfrm>
        </p:spPr>
        <p:txBody>
          <a:bodyPr/>
          <a:lstStyle/>
          <a:p>
            <a:pPr marL="0" indent="0">
              <a:buNone/>
            </a:pPr>
            <a:endParaRPr lang="nl-NL" sz="1800" dirty="0" smtClean="0"/>
          </a:p>
          <a:p>
            <a:pPr marL="0" indent="0" algn="ctr">
              <a:buNone/>
            </a:pPr>
            <a:r>
              <a:rPr lang="nl-NL" sz="1800" b="1" dirty="0" smtClean="0"/>
              <a:t>Casus</a:t>
            </a:r>
          </a:p>
          <a:p>
            <a:pPr marL="0" indent="0" algn="ctr">
              <a:buNone/>
            </a:pPr>
            <a:endParaRPr lang="nl-NL" sz="1800" dirty="0" smtClean="0"/>
          </a:p>
          <a:p>
            <a:pPr algn="ctr"/>
            <a:r>
              <a:rPr lang="nl-NL" sz="1600" dirty="0" smtClean="0"/>
              <a:t>UWV wil de gebouwen en systemen met state of </a:t>
            </a:r>
            <a:r>
              <a:rPr lang="nl-NL" sz="1600" dirty="0" err="1" smtClean="0"/>
              <a:t>the</a:t>
            </a:r>
            <a:r>
              <a:rPr lang="nl-NL" sz="1600" dirty="0" smtClean="0"/>
              <a:t> art </a:t>
            </a:r>
            <a:r>
              <a:rPr lang="nl-NL" sz="1600" dirty="0" err="1" smtClean="0"/>
              <a:t>technology</a:t>
            </a:r>
            <a:r>
              <a:rPr lang="nl-NL" sz="1600" dirty="0" smtClean="0"/>
              <a:t> beveiligen. Hiervoor kunnen de toegangspoortjes bij de </a:t>
            </a:r>
            <a:r>
              <a:rPr lang="nl-NL" sz="1600" dirty="0"/>
              <a:t>ingang </a:t>
            </a:r>
            <a:r>
              <a:rPr lang="nl-NL" sz="1600" dirty="0" smtClean="0"/>
              <a:t>uitgerust </a:t>
            </a:r>
            <a:r>
              <a:rPr lang="nl-NL" sz="1600" dirty="0"/>
              <a:t>worden met een oogscanner voor </a:t>
            </a:r>
            <a:r>
              <a:rPr lang="nl-NL" sz="1600" dirty="0" smtClean="0"/>
              <a:t>medewerkers en bezoekers</a:t>
            </a:r>
            <a:r>
              <a:rPr lang="nl-NL" sz="1600" dirty="0"/>
              <a:t>. </a:t>
            </a:r>
            <a:r>
              <a:rPr lang="nl-NL" sz="1600" dirty="0" smtClean="0"/>
              <a:t>Ook de </a:t>
            </a:r>
            <a:r>
              <a:rPr lang="nl-NL" sz="1600" dirty="0"/>
              <a:t>UWV-telefoons </a:t>
            </a:r>
            <a:r>
              <a:rPr lang="nl-NL" sz="1600" dirty="0" smtClean="0"/>
              <a:t>en laptops krijgen een oogscanner. De huidige beveiliging met pasjes en wachtwoorden is eigenlijk voldoende veilig, maar hiermee kan UWV als eerste overheidsorganisatie overstappen naar volledige biometrische beveiliging</a:t>
            </a:r>
            <a:r>
              <a:rPr lang="nl-NL" sz="1800" i="1" dirty="0" smtClean="0"/>
              <a:t>. </a:t>
            </a:r>
          </a:p>
          <a:p>
            <a:endParaRPr lang="nl-NL" sz="1800" i="1" dirty="0" smtClean="0"/>
          </a:p>
          <a:p>
            <a:pPr marL="0" indent="0">
              <a:buNone/>
            </a:pPr>
            <a:endParaRPr lang="nl-NL" sz="1800" i="1" dirty="0" smtClean="0"/>
          </a:p>
          <a:p>
            <a:pPr marL="0" indent="0" algn="ctr">
              <a:buNone/>
            </a:pPr>
            <a:r>
              <a:rPr lang="nl-NL" sz="1800" dirty="0"/>
              <a:t>Hoe beoordeel je de noodzakelijkheid van deze verwerking?</a:t>
            </a:r>
          </a:p>
          <a:p>
            <a:pPr marL="0" indent="0">
              <a:buNone/>
            </a:pPr>
            <a:r>
              <a:rPr lang="nl-NL" sz="1800" i="1" dirty="0" smtClean="0"/>
              <a:t> </a:t>
            </a:r>
            <a:endParaRPr lang="nl-NL" sz="1800" i="1" dirty="0"/>
          </a:p>
          <a:p>
            <a:pPr marL="0" indent="0">
              <a:buNone/>
            </a:pPr>
            <a:endParaRPr lang="nl-NL" sz="1800" dirty="0"/>
          </a:p>
          <a:p>
            <a:pPr marL="0" indent="0">
              <a:buNone/>
            </a:pPr>
            <a:endParaRPr lang="nl-NL" sz="1800" dirty="0"/>
          </a:p>
          <a:p>
            <a:pPr marL="0" indent="0">
              <a:buNone/>
            </a:pPr>
            <a:endParaRPr lang="nl-NL" sz="1800"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16</a:t>
            </a:fld>
            <a:endParaRPr lang="en-GB" dirty="0"/>
          </a:p>
        </p:txBody>
      </p:sp>
      <p:sp>
        <p:nvSpPr>
          <p:cNvPr id="5" name="Titel 4"/>
          <p:cNvSpPr>
            <a:spLocks noGrp="1"/>
          </p:cNvSpPr>
          <p:nvPr>
            <p:ph type="title"/>
          </p:nvPr>
        </p:nvSpPr>
        <p:spPr>
          <a:xfrm>
            <a:off x="571500" y="285752"/>
            <a:ext cx="11049000" cy="569381"/>
          </a:xfrm>
        </p:spPr>
        <p:txBody>
          <a:bodyPr/>
          <a:lstStyle/>
          <a:p>
            <a:pPr algn="ctr"/>
            <a:r>
              <a:rPr lang="nl-NL" sz="3600" dirty="0"/>
              <a:t>Wat is de noodzaak van de verwerking?</a:t>
            </a:r>
            <a:r>
              <a:rPr lang="nl-NL" b="0" i="1" dirty="0" smtClean="0"/>
              <a:t/>
            </a:r>
            <a:br>
              <a:rPr lang="nl-NL" b="0" i="1" dirty="0" smtClean="0"/>
            </a:br>
            <a:endParaRPr lang="nl-NL" dirty="0"/>
          </a:p>
        </p:txBody>
      </p:sp>
      <p:sp>
        <p:nvSpPr>
          <p:cNvPr id="9" name="Tijdelijke aanduiding voor voettekst 2"/>
          <p:cNvSpPr>
            <a:spLocks noGrp="1"/>
          </p:cNvSpPr>
          <p:nvPr>
            <p:ph type="ftr" sz="quarter" idx="15"/>
          </p:nvPr>
        </p:nvSpPr>
        <p:spPr>
          <a:xfrm>
            <a:off x="855030" y="6280563"/>
            <a:ext cx="5097600" cy="577438"/>
          </a:xfrm>
        </p:spPr>
        <p:txBody>
          <a:bodyPr/>
          <a:lstStyle/>
          <a:p>
            <a:r>
              <a:rPr lang="nl-NL" dirty="0"/>
              <a:t>Rechtmatigheid verwerking persoonsgegevens </a:t>
            </a:r>
            <a:br>
              <a:rPr lang="nl-NL" dirty="0"/>
            </a:br>
            <a:r>
              <a:rPr lang="nl-NL" dirty="0"/>
              <a:t>door verwerker &amp; verwerkingsverantwoordelijke</a:t>
            </a:r>
            <a:endParaRPr lang="en-GB" dirty="0"/>
          </a:p>
        </p:txBody>
      </p:sp>
    </p:spTree>
    <p:extLst>
      <p:ext uri="{BB962C8B-B14F-4D97-AF65-F5344CB8AC3E}">
        <p14:creationId xmlns:p14="http://schemas.microsoft.com/office/powerpoint/2010/main" val="84540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1052945"/>
            <a:ext cx="11048400" cy="5052580"/>
          </a:xfrm>
        </p:spPr>
        <p:txBody>
          <a:bodyPr/>
          <a:lstStyle/>
          <a:p>
            <a:pPr marL="0" indent="0">
              <a:buNone/>
            </a:pPr>
            <a:endParaRPr lang="nl-NL" sz="1800" dirty="0"/>
          </a:p>
          <a:p>
            <a:pPr marL="285750" indent="-285750">
              <a:buFontTx/>
              <a:buChar char="-"/>
            </a:pPr>
            <a:endParaRPr lang="nl-NL" sz="1800" dirty="0" smtClean="0"/>
          </a:p>
          <a:p>
            <a:pPr marL="285750" indent="-285750">
              <a:buFontTx/>
              <a:buChar char="-"/>
            </a:pPr>
            <a:r>
              <a:rPr lang="nl-NL" sz="1800" dirty="0" smtClean="0"/>
              <a:t>Waarom </a:t>
            </a:r>
            <a:r>
              <a:rPr lang="nl-NL" sz="1800" dirty="0"/>
              <a:t>transparantie? </a:t>
            </a:r>
            <a:endParaRPr lang="nl-NL" sz="1600" dirty="0" smtClean="0"/>
          </a:p>
          <a:p>
            <a:pPr marL="819150" lvl="3" indent="-285750"/>
            <a:r>
              <a:rPr lang="nl-NL" sz="1600" dirty="0" smtClean="0"/>
              <a:t>Verantwoordingsplicht: UWV </a:t>
            </a:r>
            <a:r>
              <a:rPr lang="nl-NL" sz="1600" dirty="0"/>
              <a:t>is verantwoordelijk voor de naleving van AVG beginselen en moet dat </a:t>
            </a:r>
            <a:r>
              <a:rPr lang="nl-NL" sz="1600" dirty="0" smtClean="0"/>
              <a:t>aantonen</a:t>
            </a:r>
          </a:p>
          <a:p>
            <a:pPr marL="819150" lvl="3" indent="-285750"/>
            <a:r>
              <a:rPr lang="nl-NL" sz="1600" dirty="0" smtClean="0"/>
              <a:t>Een betrokkene moet controle hebben en </a:t>
            </a:r>
            <a:r>
              <a:rPr lang="nl-NL" sz="1600" dirty="0"/>
              <a:t>kunnen uitoefenen </a:t>
            </a:r>
            <a:r>
              <a:rPr lang="nl-NL" sz="1600" dirty="0" smtClean="0"/>
              <a:t>over zijn of haar persoonsgegevens die door een organisatie verwerkt worden </a:t>
            </a:r>
          </a:p>
          <a:p>
            <a:pPr marL="819150" lvl="3" indent="-285750"/>
            <a:r>
              <a:rPr lang="nl-NL" sz="1600" dirty="0" smtClean="0"/>
              <a:t>Dat kan alleen als de betrokkene weet welke persoonsgegevens verwerkt worden, met welk doel dit gebeurt en hoe dit gebeurt (in begrijpelijke taal)</a:t>
            </a:r>
          </a:p>
          <a:p>
            <a:pPr marL="285750" indent="-285750">
              <a:buFontTx/>
              <a:buChar char="-"/>
            </a:pPr>
            <a:endParaRPr lang="nl-NL" sz="1800" dirty="0"/>
          </a:p>
          <a:p>
            <a:pPr marL="285750" indent="-285750">
              <a:buFontTx/>
              <a:buChar char="-"/>
            </a:pPr>
            <a:r>
              <a:rPr lang="nl-NL" sz="1800" dirty="0"/>
              <a:t>Hoe doe je dit?</a:t>
            </a:r>
          </a:p>
          <a:p>
            <a:pPr marL="819150" lvl="3" indent="-285750"/>
            <a:r>
              <a:rPr lang="nl-NL" sz="1600" dirty="0"/>
              <a:t>Klant informeren bij het verzamelen van de gegevens</a:t>
            </a:r>
          </a:p>
          <a:p>
            <a:pPr marL="819150" lvl="3" indent="-285750"/>
            <a:r>
              <a:rPr lang="nl-NL" sz="1600" dirty="0"/>
              <a:t>Privacyverklaring (gelaagd)</a:t>
            </a:r>
          </a:p>
          <a:p>
            <a:pPr marL="819150" lvl="3" indent="-285750"/>
            <a:r>
              <a:rPr lang="nl-NL" sz="1600" dirty="0"/>
              <a:t>Info op de website / op aanvraagformulieren</a:t>
            </a:r>
          </a:p>
          <a:p>
            <a:pPr marL="819150" lvl="3" indent="-285750"/>
            <a:r>
              <a:rPr lang="nl-NL" sz="1600" dirty="0"/>
              <a:t>Flyers</a:t>
            </a:r>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17</a:t>
            </a:fld>
            <a:endParaRPr lang="en-GB" dirty="0"/>
          </a:p>
        </p:txBody>
      </p:sp>
      <p:sp>
        <p:nvSpPr>
          <p:cNvPr id="5" name="Titel 4"/>
          <p:cNvSpPr>
            <a:spLocks noGrp="1"/>
          </p:cNvSpPr>
          <p:nvPr>
            <p:ph type="title"/>
          </p:nvPr>
        </p:nvSpPr>
        <p:spPr>
          <a:xfrm>
            <a:off x="571500" y="285752"/>
            <a:ext cx="11049000" cy="569381"/>
          </a:xfrm>
        </p:spPr>
        <p:txBody>
          <a:bodyPr/>
          <a:lstStyle/>
          <a:p>
            <a:pPr algn="ctr"/>
            <a:r>
              <a:rPr lang="nl-NL" sz="3600" dirty="0"/>
              <a:t>Transparantie van de verwerking voor betrokkene</a:t>
            </a:r>
            <a:br>
              <a:rPr lang="nl-NL" sz="3600" dirty="0"/>
            </a:br>
            <a:r>
              <a:rPr lang="nl-NL" sz="3600" b="0" i="1" dirty="0" smtClean="0"/>
              <a:t/>
            </a:r>
            <a:br>
              <a:rPr lang="nl-NL" sz="3600" b="0" i="1" dirty="0" smtClean="0"/>
            </a:br>
            <a:endParaRPr lang="nl-NL" sz="3600" dirty="0"/>
          </a:p>
        </p:txBody>
      </p:sp>
      <p:sp>
        <p:nvSpPr>
          <p:cNvPr id="9" name="Tijdelijke aanduiding voor voettekst 2"/>
          <p:cNvSpPr>
            <a:spLocks noGrp="1"/>
          </p:cNvSpPr>
          <p:nvPr>
            <p:ph type="ftr" sz="quarter" idx="15"/>
          </p:nvPr>
        </p:nvSpPr>
        <p:spPr>
          <a:xfrm>
            <a:off x="855030" y="6280563"/>
            <a:ext cx="5097600" cy="577438"/>
          </a:xfrm>
        </p:spPr>
        <p:txBody>
          <a:bodyPr/>
          <a:lstStyle/>
          <a:p>
            <a:r>
              <a:rPr lang="nl-NL" dirty="0"/>
              <a:t>Rechtmatigheid verwerking persoonsgegevens </a:t>
            </a:r>
            <a:br>
              <a:rPr lang="nl-NL" dirty="0"/>
            </a:br>
            <a:r>
              <a:rPr lang="nl-NL" dirty="0"/>
              <a:t>door verwerker &amp; verwerkingsverantwoordelijke</a:t>
            </a:r>
            <a:endParaRPr lang="en-GB" dirty="0"/>
          </a:p>
        </p:txBody>
      </p:sp>
    </p:spTree>
    <p:extLst>
      <p:ext uri="{BB962C8B-B14F-4D97-AF65-F5344CB8AC3E}">
        <p14:creationId xmlns:p14="http://schemas.microsoft.com/office/powerpoint/2010/main" val="52210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1052945"/>
            <a:ext cx="11048400" cy="5227618"/>
          </a:xfrm>
        </p:spPr>
        <p:txBody>
          <a:bodyPr/>
          <a:lstStyle/>
          <a:p>
            <a:pPr marL="0" indent="0">
              <a:buNone/>
            </a:pPr>
            <a:r>
              <a:rPr lang="nl-NL" sz="1800" dirty="0" smtClean="0"/>
              <a:t>- Belangrijkste voor UWV zijn: </a:t>
            </a:r>
          </a:p>
          <a:p>
            <a:pPr marL="819150" lvl="3" indent="-285750"/>
            <a:r>
              <a:rPr lang="nl-NL" sz="1600" dirty="0" smtClean="0"/>
              <a:t>Recht op inzage in (dus een afschrift van) de persoonsgegevens (met aanvullende informatie)</a:t>
            </a:r>
          </a:p>
          <a:p>
            <a:pPr marL="819150" lvl="3" indent="-285750"/>
            <a:r>
              <a:rPr lang="nl-NL" sz="1600" dirty="0" smtClean="0"/>
              <a:t>Recht op correctie (in het geval vaststaat dat de gegevens onjuist zijn) </a:t>
            </a:r>
          </a:p>
          <a:p>
            <a:pPr marL="819150" lvl="3" indent="-285750"/>
            <a:r>
              <a:rPr lang="nl-NL" sz="1600" dirty="0" smtClean="0"/>
              <a:t>Recht op vergetelheid (het wissen van de gegevens, alleen als bewaartermijn is afgelopen) </a:t>
            </a:r>
          </a:p>
          <a:p>
            <a:pPr marL="819150" lvl="3" indent="-285750"/>
            <a:r>
              <a:rPr lang="nl-NL" sz="1600" dirty="0" smtClean="0"/>
              <a:t>Recht op beperking van de verwerking (tijdelijke stop van de verwerking)</a:t>
            </a:r>
          </a:p>
          <a:p>
            <a:pPr marL="819150" lvl="3" indent="-285750"/>
            <a:r>
              <a:rPr lang="nl-NL" sz="1600" dirty="0" smtClean="0"/>
              <a:t>Recht op bezwaar (niet altijd hetzelfde als bezwaar op grond van de </a:t>
            </a:r>
            <a:r>
              <a:rPr lang="nl-NL" sz="1600" dirty="0" err="1" smtClean="0"/>
              <a:t>Awb</a:t>
            </a:r>
            <a:r>
              <a:rPr lang="nl-NL" sz="1600" dirty="0" smtClean="0"/>
              <a:t>)</a:t>
            </a:r>
          </a:p>
          <a:p>
            <a:pPr marL="819150" lvl="3" indent="-285750"/>
            <a:r>
              <a:rPr lang="nl-NL" sz="1600" dirty="0"/>
              <a:t>Recht om gegeven toestemming in te </a:t>
            </a:r>
            <a:r>
              <a:rPr lang="nl-NL" sz="1600" dirty="0" smtClean="0"/>
              <a:t>trekken</a:t>
            </a:r>
          </a:p>
          <a:p>
            <a:pPr marL="0" indent="0">
              <a:buNone/>
            </a:pPr>
            <a:endParaRPr lang="nl-NL" sz="1800" dirty="0" smtClean="0"/>
          </a:p>
          <a:p>
            <a:pPr marL="285750" indent="-285750">
              <a:buFontTx/>
              <a:buChar char="-"/>
            </a:pPr>
            <a:r>
              <a:rPr lang="nl-NL" sz="1800" dirty="0"/>
              <a:t>Er zijn grenzen en uitzonderingen op deze rechten. Beschrijf in de GEB of de verwerking beperkingen kent voor deze </a:t>
            </a:r>
            <a:r>
              <a:rPr lang="nl-NL" sz="1800" dirty="0" smtClean="0"/>
              <a:t>rechten</a:t>
            </a:r>
            <a:endParaRPr lang="nl-NL" sz="1800" dirty="0"/>
          </a:p>
          <a:p>
            <a:pPr marL="819150" lvl="3" indent="-285750"/>
            <a:r>
              <a:rPr lang="nl-NL" sz="1600" dirty="0" smtClean="0"/>
              <a:t>Kortom, kun je van één betrokkene een overzicht met de verwerkte persoonsgegevens genereren? </a:t>
            </a:r>
            <a:r>
              <a:rPr lang="nl-NL" sz="1600" dirty="0"/>
              <a:t>K</a:t>
            </a:r>
            <a:r>
              <a:rPr lang="nl-NL" sz="1600" dirty="0" smtClean="0"/>
              <a:t>un je ze corrigeren als vaststaat dat ze onjuist zijn? Kun je ze verwijderen? </a:t>
            </a:r>
            <a:r>
              <a:rPr lang="nl-NL" sz="1600" dirty="0"/>
              <a:t>K</a:t>
            </a:r>
            <a:r>
              <a:rPr lang="nl-NL" sz="1600" dirty="0" smtClean="0"/>
              <a:t>un je de verwerking voor die ene betrokkene stop zetten?</a:t>
            </a:r>
          </a:p>
          <a:p>
            <a:pPr marL="819150" lvl="3" indent="-285750"/>
            <a:endParaRPr lang="nl-NL" sz="1200" dirty="0"/>
          </a:p>
          <a:p>
            <a:pPr marL="285750" lvl="3" indent="-285750">
              <a:buFontTx/>
              <a:buChar char="-"/>
            </a:pPr>
            <a:r>
              <a:rPr lang="nl-NL" dirty="0"/>
              <a:t>Beperken rechten van </a:t>
            </a:r>
            <a:r>
              <a:rPr lang="nl-NL" dirty="0" smtClean="0"/>
              <a:t>betrokkenen</a:t>
            </a:r>
          </a:p>
          <a:p>
            <a:pPr marL="819150" lvl="3" indent="-285750"/>
            <a:r>
              <a:rPr lang="nl-NL" sz="1600" dirty="0"/>
              <a:t>Beperkingen aan rechten 12 t/m 21 en 34 AVG ter waarborging van toezicht. Beperken moet noodzakelijk en evenredig zijn en individueel beoordeeld </a:t>
            </a:r>
            <a:r>
              <a:rPr lang="nl-NL" sz="1600" dirty="0" smtClean="0"/>
              <a:t>worden</a:t>
            </a:r>
            <a:endParaRPr lang="nl-NL" sz="1600" dirty="0"/>
          </a:p>
          <a:p>
            <a:pPr marL="0" lvl="3" indent="0">
              <a:buNone/>
            </a:pPr>
            <a:endParaRPr lang="nl-NL"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18</a:t>
            </a:fld>
            <a:endParaRPr lang="en-GB" dirty="0"/>
          </a:p>
        </p:txBody>
      </p:sp>
      <p:sp>
        <p:nvSpPr>
          <p:cNvPr id="5" name="Titel 4"/>
          <p:cNvSpPr>
            <a:spLocks noGrp="1"/>
          </p:cNvSpPr>
          <p:nvPr>
            <p:ph type="title"/>
          </p:nvPr>
        </p:nvSpPr>
        <p:spPr>
          <a:xfrm>
            <a:off x="571500" y="285752"/>
            <a:ext cx="11049000" cy="569381"/>
          </a:xfrm>
        </p:spPr>
        <p:txBody>
          <a:bodyPr/>
          <a:lstStyle/>
          <a:p>
            <a:pPr algn="ctr"/>
            <a:r>
              <a:rPr lang="nl-NL" sz="3600" dirty="0" smtClean="0"/>
              <a:t>Rechten van betrokkenen</a:t>
            </a:r>
            <a:r>
              <a:rPr lang="nl-NL" sz="3600" b="0" dirty="0" smtClean="0"/>
              <a:t/>
            </a:r>
            <a:br>
              <a:rPr lang="nl-NL" sz="3600" b="0" dirty="0" smtClean="0"/>
            </a:br>
            <a:endParaRPr lang="nl-NL" sz="3600" dirty="0"/>
          </a:p>
        </p:txBody>
      </p:sp>
      <p:sp>
        <p:nvSpPr>
          <p:cNvPr id="9" name="Tijdelijke aanduiding voor voettekst 2"/>
          <p:cNvSpPr>
            <a:spLocks noGrp="1"/>
          </p:cNvSpPr>
          <p:nvPr>
            <p:ph type="ftr" sz="quarter" idx="15"/>
          </p:nvPr>
        </p:nvSpPr>
        <p:spPr>
          <a:xfrm>
            <a:off x="855030" y="6280563"/>
            <a:ext cx="5097600" cy="577438"/>
          </a:xfrm>
        </p:spPr>
        <p:txBody>
          <a:bodyPr/>
          <a:lstStyle/>
          <a:p>
            <a:r>
              <a:rPr lang="nl-NL" dirty="0"/>
              <a:t>Rechtmatigheid verwerking persoonsgegevens </a:t>
            </a:r>
            <a:br>
              <a:rPr lang="nl-NL" dirty="0"/>
            </a:br>
            <a:r>
              <a:rPr lang="nl-NL" dirty="0"/>
              <a:t>door verwerker &amp; verwerkingsverantwoordelijke</a:t>
            </a:r>
            <a:endParaRPr lang="en-GB" dirty="0"/>
          </a:p>
        </p:txBody>
      </p:sp>
    </p:spTree>
    <p:extLst>
      <p:ext uri="{BB962C8B-B14F-4D97-AF65-F5344CB8AC3E}">
        <p14:creationId xmlns:p14="http://schemas.microsoft.com/office/powerpoint/2010/main" val="259913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1337912"/>
            <a:ext cx="11048400" cy="4767613"/>
          </a:xfrm>
        </p:spPr>
        <p:txBody>
          <a:bodyPr/>
          <a:lstStyle/>
          <a:p>
            <a:pPr marL="342900" indent="-342900">
              <a:buFont typeface="Arial" panose="020B0604020202020204" pitchFamily="34" charset="0"/>
              <a:buChar char="•"/>
            </a:pPr>
            <a:endParaRPr lang="nl-NL" i="1" dirty="0" smtClean="0"/>
          </a:p>
          <a:p>
            <a:pPr marL="342900" indent="-342900">
              <a:buFont typeface="Arial" panose="020B0604020202020204" pitchFamily="34" charset="0"/>
              <a:buChar char="•"/>
            </a:pPr>
            <a:r>
              <a:rPr lang="nl-NL" i="1" dirty="0" smtClean="0"/>
              <a:t>Voorlopige programma</a:t>
            </a:r>
          </a:p>
          <a:p>
            <a:pPr marL="342900" indent="-342900">
              <a:buFont typeface="Arial" panose="020B0604020202020204" pitchFamily="34" charset="0"/>
              <a:buChar char="•"/>
            </a:pPr>
            <a:endParaRPr lang="nl-NL" i="1" dirty="0"/>
          </a:p>
          <a:p>
            <a:pPr marL="342900" indent="-342900">
              <a:buFont typeface="Arial" panose="020B0604020202020204" pitchFamily="34" charset="0"/>
              <a:buChar char="•"/>
            </a:pPr>
            <a:endParaRPr lang="nl-NL" i="1" dirty="0" smtClean="0"/>
          </a:p>
          <a:p>
            <a:pPr marL="342900" indent="-342900">
              <a:buFont typeface="Arial" panose="020B0604020202020204" pitchFamily="34" charset="0"/>
              <a:buChar char="•"/>
            </a:pPr>
            <a:endParaRPr lang="nl-NL" i="1" dirty="0"/>
          </a:p>
          <a:p>
            <a:pPr marL="342900" indent="-342900">
              <a:buFont typeface="Arial" panose="020B0604020202020204" pitchFamily="34" charset="0"/>
              <a:buChar char="•"/>
            </a:pPr>
            <a:endParaRPr lang="nl-NL" i="1" dirty="0" smtClean="0"/>
          </a:p>
          <a:p>
            <a:pPr marL="342900" indent="-342900">
              <a:buFont typeface="Arial" panose="020B0604020202020204" pitchFamily="34" charset="0"/>
              <a:buChar char="•"/>
            </a:pPr>
            <a:endParaRPr lang="nl-NL" i="1" dirty="0"/>
          </a:p>
          <a:p>
            <a:pPr marL="342900" indent="-342900">
              <a:buFont typeface="Arial" panose="020B0604020202020204" pitchFamily="34" charset="0"/>
              <a:buChar char="•"/>
            </a:pPr>
            <a:endParaRPr lang="nl-NL" i="1" dirty="0" smtClean="0"/>
          </a:p>
          <a:p>
            <a:pPr marL="342900" indent="-342900">
              <a:buFont typeface="Arial" panose="020B0604020202020204" pitchFamily="34" charset="0"/>
              <a:buChar char="•"/>
            </a:pPr>
            <a:endParaRPr lang="nl-NL" i="1" dirty="0"/>
          </a:p>
          <a:p>
            <a:pPr marL="342900" indent="-342900">
              <a:buFont typeface="Arial" panose="020B0604020202020204" pitchFamily="34" charset="0"/>
              <a:buChar char="•"/>
            </a:pPr>
            <a:endParaRPr lang="nl-NL" i="1" dirty="0" smtClean="0"/>
          </a:p>
          <a:p>
            <a:pPr marL="342900" indent="-342900">
              <a:buFont typeface="Arial" panose="020B0604020202020204" pitchFamily="34" charset="0"/>
              <a:buChar char="•"/>
            </a:pPr>
            <a:endParaRPr lang="nl-NL" i="1" dirty="0" smtClean="0"/>
          </a:p>
          <a:p>
            <a:pPr marL="342900" indent="-342900">
              <a:buFont typeface="Arial" panose="020B0604020202020204" pitchFamily="34" charset="0"/>
              <a:buChar char="•"/>
            </a:pPr>
            <a:r>
              <a:rPr lang="nl-NL" i="1" dirty="0" smtClean="0"/>
              <a:t>NB KENNISSESSIE 5 OP DONDERDAG 16 NOVEMBER!!</a:t>
            </a:r>
            <a:endParaRPr lang="nl-NL" i="1" dirty="0"/>
          </a:p>
          <a:p>
            <a:endParaRPr lang="nl-NL" dirty="0" smtClean="0"/>
          </a:p>
        </p:txBody>
      </p:sp>
      <p:sp>
        <p:nvSpPr>
          <p:cNvPr id="3" name="Tijdelijke aanduiding voor voettekst 2"/>
          <p:cNvSpPr>
            <a:spLocks noGrp="1"/>
          </p:cNvSpPr>
          <p:nvPr>
            <p:ph type="ftr" sz="quarter" idx="15"/>
          </p:nvPr>
        </p:nvSpPr>
        <p:spPr/>
        <p:txBody>
          <a:bodyPr/>
          <a:lstStyle/>
          <a:p>
            <a:r>
              <a:rPr lang="nl-NL" dirty="0"/>
              <a:t>Rechtmatigheid verwerking persoonsgegevens </a:t>
            </a:r>
            <a:br>
              <a:rPr lang="nl-NL" dirty="0"/>
            </a:br>
            <a:r>
              <a:rPr lang="nl-NL" dirty="0"/>
              <a:t>door verwerker &amp; verwerkingsverantwoordelijke</a:t>
            </a:r>
            <a:endParaRPr lang="en-GB" dirty="0"/>
          </a:p>
          <a:p>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19</a:t>
            </a:fld>
            <a:endParaRPr lang="en-GB" dirty="0"/>
          </a:p>
        </p:txBody>
      </p:sp>
      <p:sp>
        <p:nvSpPr>
          <p:cNvPr id="5" name="Titel 4"/>
          <p:cNvSpPr>
            <a:spLocks noGrp="1"/>
          </p:cNvSpPr>
          <p:nvPr>
            <p:ph type="title"/>
          </p:nvPr>
        </p:nvSpPr>
        <p:spPr>
          <a:xfrm>
            <a:off x="713264" y="293691"/>
            <a:ext cx="11049000" cy="1238248"/>
          </a:xfrm>
        </p:spPr>
        <p:txBody>
          <a:bodyPr/>
          <a:lstStyle/>
          <a:p>
            <a:r>
              <a:rPr lang="nl-NL" dirty="0" smtClean="0"/>
              <a:t>Programma komende periode </a:t>
            </a:r>
            <a:endParaRPr lang="nl-NL" dirty="0"/>
          </a:p>
        </p:txBody>
      </p:sp>
      <p:graphicFrame>
        <p:nvGraphicFramePr>
          <p:cNvPr id="6" name="Tijdelijke aanduiding voor inhoud 5"/>
          <p:cNvGraphicFramePr>
            <a:graphicFrameLocks/>
          </p:cNvGraphicFramePr>
          <p:nvPr>
            <p:extLst/>
          </p:nvPr>
        </p:nvGraphicFramePr>
        <p:xfrm>
          <a:off x="975761" y="2449285"/>
          <a:ext cx="9714011" cy="2657411"/>
        </p:xfrm>
        <a:graphic>
          <a:graphicData uri="http://schemas.openxmlformats.org/drawingml/2006/table">
            <a:tbl>
              <a:tblPr firstRow="1" firstCol="1" bandRow="1">
                <a:tableStyleId>{69012ECD-51FC-41F1-AA8D-1B2483CD663E}</a:tableStyleId>
              </a:tblPr>
              <a:tblGrid>
                <a:gridCol w="2006925">
                  <a:extLst>
                    <a:ext uri="{9D8B030D-6E8A-4147-A177-3AD203B41FA5}">
                      <a16:colId xmlns:a16="http://schemas.microsoft.com/office/drawing/2014/main" val="1023800258"/>
                    </a:ext>
                  </a:extLst>
                </a:gridCol>
                <a:gridCol w="4539343">
                  <a:extLst>
                    <a:ext uri="{9D8B030D-6E8A-4147-A177-3AD203B41FA5}">
                      <a16:colId xmlns:a16="http://schemas.microsoft.com/office/drawing/2014/main" val="1696711680"/>
                    </a:ext>
                  </a:extLst>
                </a:gridCol>
                <a:gridCol w="3167743">
                  <a:extLst>
                    <a:ext uri="{9D8B030D-6E8A-4147-A177-3AD203B41FA5}">
                      <a16:colId xmlns:a16="http://schemas.microsoft.com/office/drawing/2014/main" val="3363435510"/>
                    </a:ext>
                  </a:extLst>
                </a:gridCol>
              </a:tblGrid>
              <a:tr h="276110">
                <a:tc>
                  <a:txBody>
                    <a:bodyPr/>
                    <a:lstStyle/>
                    <a:p>
                      <a:pPr>
                        <a:spcAft>
                          <a:spcPts val="0"/>
                        </a:spcAft>
                      </a:pPr>
                      <a:endParaRPr lang="nl-NL" sz="1100" dirty="0">
                        <a:effectLst/>
                        <a:latin typeface="Calibri" panose="020F0502020204030204" pitchFamily="34" charset="0"/>
                        <a:ea typeface="Calibri" panose="020F0502020204030204" pitchFamily="34" charset="0"/>
                      </a:endParaRPr>
                    </a:p>
                  </a:txBody>
                  <a:tcPr marL="68580" marR="68580" marT="0" marB="0"/>
                </a:tc>
                <a:tc>
                  <a:txBody>
                    <a:bodyPr/>
                    <a:lstStyle/>
                    <a:p>
                      <a:pPr>
                        <a:spcAft>
                          <a:spcPts val="0"/>
                        </a:spcAft>
                      </a:pPr>
                      <a:r>
                        <a:rPr lang="nl-NL" sz="1100" dirty="0" smtClean="0">
                          <a:effectLst/>
                          <a:latin typeface="+mn-lt"/>
                          <a:ea typeface="+mn-ea"/>
                        </a:rPr>
                        <a:t>Onderwerp</a:t>
                      </a:r>
                      <a:endParaRPr lang="nl-NL" sz="1100" dirty="0">
                        <a:effectLst/>
                        <a:latin typeface="Calibri" panose="020F0502020204030204" pitchFamily="34" charset="0"/>
                        <a:ea typeface="Calibri" panose="020F0502020204030204" pitchFamily="34" charset="0"/>
                      </a:endParaRPr>
                    </a:p>
                  </a:txBody>
                  <a:tcPr marL="68580" marR="68580" marT="0" marB="0"/>
                </a:tc>
                <a:tc>
                  <a:txBody>
                    <a:bodyPr/>
                    <a:lstStyle/>
                    <a:p>
                      <a:pPr>
                        <a:spcAft>
                          <a:spcPts val="0"/>
                        </a:spcAft>
                      </a:pPr>
                      <a:r>
                        <a:rPr lang="nl-NL" sz="1100" dirty="0" smtClean="0">
                          <a:effectLst/>
                          <a:latin typeface="+mn-lt"/>
                          <a:ea typeface="Calibri" panose="020F0502020204030204" pitchFamily="34" charset="0"/>
                        </a:rPr>
                        <a:t>Datum</a:t>
                      </a:r>
                      <a:endParaRPr lang="nl-NL" sz="1100" dirty="0">
                        <a:effectLst/>
                        <a:latin typeface="+mn-lt"/>
                        <a:ea typeface="Calibri" panose="020F0502020204030204" pitchFamily="34" charset="0"/>
                      </a:endParaRPr>
                    </a:p>
                  </a:txBody>
                  <a:tcPr marL="68580" marR="68580" marT="0" marB="0"/>
                </a:tc>
                <a:extLst>
                  <a:ext uri="{0D108BD9-81ED-4DB2-BD59-A6C34878D82A}">
                    <a16:rowId xmlns:a16="http://schemas.microsoft.com/office/drawing/2014/main" val="4075913518"/>
                  </a:ext>
                </a:extLst>
              </a:tr>
              <a:tr h="376205">
                <a:tc>
                  <a:txBody>
                    <a:bodyPr/>
                    <a:lstStyle/>
                    <a:p>
                      <a:pPr>
                        <a:spcAft>
                          <a:spcPts val="0"/>
                        </a:spcAft>
                      </a:pPr>
                      <a:r>
                        <a:rPr lang="nl-NL" sz="1100" b="1" dirty="0">
                          <a:effectLst/>
                          <a:latin typeface="Verdana" panose="020B0604030504040204" pitchFamily="34" charset="0"/>
                          <a:ea typeface="Calibri" panose="020F0502020204030204" pitchFamily="34" charset="0"/>
                        </a:rPr>
                        <a:t>Kennissessie 1</a:t>
                      </a:r>
                      <a:endParaRPr lang="nl-NL" sz="1100" dirty="0">
                        <a:effectLst/>
                        <a:latin typeface="Calibri" panose="020F0502020204030204" pitchFamily="34" charset="0"/>
                        <a:ea typeface="Calibri" panose="020F0502020204030204" pitchFamily="34" charset="0"/>
                      </a:endParaRPr>
                    </a:p>
                  </a:txBody>
                  <a:tcPr marL="0" marR="0" marT="0" marB="0"/>
                </a:tc>
                <a:tc>
                  <a:txBody>
                    <a:bodyPr/>
                    <a:lstStyle/>
                    <a:p>
                      <a:pPr>
                        <a:spcAft>
                          <a:spcPts val="0"/>
                        </a:spcAft>
                      </a:pPr>
                      <a:r>
                        <a:rPr lang="nl-NL" sz="1100" b="1">
                          <a:effectLst/>
                          <a:latin typeface="Verdana" panose="020B0604030504040204" pitchFamily="34" charset="0"/>
                          <a:ea typeface="Calibri" panose="020F0502020204030204" pitchFamily="34" charset="0"/>
                        </a:rPr>
                        <a:t>De AVG</a:t>
                      </a:r>
                      <a:endParaRPr lang="nl-NL" sz="1100">
                        <a:effectLst/>
                        <a:latin typeface="Calibri" panose="020F0502020204030204" pitchFamily="34" charset="0"/>
                        <a:ea typeface="Calibri" panose="020F0502020204030204" pitchFamily="34" charset="0"/>
                      </a:endParaRPr>
                    </a:p>
                  </a:txBody>
                  <a:tcPr marL="68580" marR="68580" marT="9525" marB="0"/>
                </a:tc>
                <a:tc>
                  <a:txBody>
                    <a:bodyPr/>
                    <a:lstStyle/>
                    <a:p>
                      <a:pPr>
                        <a:spcAft>
                          <a:spcPts val="0"/>
                        </a:spcAft>
                      </a:pPr>
                      <a:r>
                        <a:rPr lang="nl-NL" sz="1100" b="1" dirty="0">
                          <a:effectLst/>
                          <a:latin typeface="Verdana" panose="020B0604030504040204" pitchFamily="34" charset="0"/>
                          <a:ea typeface="Calibri" panose="020F0502020204030204" pitchFamily="34" charset="0"/>
                        </a:rPr>
                        <a:t>26 mei 2023</a:t>
                      </a:r>
                      <a:endParaRPr lang="nl-NL" sz="1100" dirty="0">
                        <a:effectLst/>
                        <a:latin typeface="Calibri" panose="020F0502020204030204" pitchFamily="34" charset="0"/>
                        <a:ea typeface="Calibri" panose="020F0502020204030204" pitchFamily="34" charset="0"/>
                      </a:endParaRPr>
                    </a:p>
                  </a:txBody>
                  <a:tcPr marL="68580" marR="68580" marT="9525" marB="0"/>
                </a:tc>
                <a:extLst>
                  <a:ext uri="{0D108BD9-81ED-4DB2-BD59-A6C34878D82A}">
                    <a16:rowId xmlns:a16="http://schemas.microsoft.com/office/drawing/2014/main" val="2011086003"/>
                  </a:ext>
                </a:extLst>
              </a:tr>
              <a:tr h="376205">
                <a:tc>
                  <a:txBody>
                    <a:bodyPr/>
                    <a:lstStyle/>
                    <a:p>
                      <a:pPr>
                        <a:spcAft>
                          <a:spcPts val="0"/>
                        </a:spcAft>
                      </a:pPr>
                      <a:r>
                        <a:rPr lang="nl-NL" sz="1100" b="1">
                          <a:solidFill>
                            <a:srgbClr val="000000"/>
                          </a:solidFill>
                          <a:effectLst/>
                          <a:latin typeface="Verdana" panose="020B0604030504040204" pitchFamily="34" charset="0"/>
                          <a:ea typeface="Calibri" panose="020F0502020204030204" pitchFamily="34" charset="0"/>
                        </a:rPr>
                        <a:t>Kennissessie 2</a:t>
                      </a:r>
                      <a:endParaRPr lang="nl-NL" sz="1100">
                        <a:effectLst/>
                        <a:latin typeface="Calibri" panose="020F0502020204030204" pitchFamily="34" charset="0"/>
                        <a:ea typeface="Calibri" panose="020F0502020204030204" pitchFamily="34" charset="0"/>
                      </a:endParaRPr>
                    </a:p>
                  </a:txBody>
                  <a:tcPr marL="0" marR="0" marT="0" marB="0"/>
                </a:tc>
                <a:tc>
                  <a:txBody>
                    <a:bodyPr/>
                    <a:lstStyle/>
                    <a:p>
                      <a:pPr>
                        <a:spcAft>
                          <a:spcPts val="0"/>
                        </a:spcAft>
                      </a:pPr>
                      <a:r>
                        <a:rPr lang="nl-NL" sz="1100" b="1">
                          <a:solidFill>
                            <a:srgbClr val="000000"/>
                          </a:solidFill>
                          <a:effectLst/>
                          <a:latin typeface="Verdana" panose="020B0604030504040204" pitchFamily="34" charset="0"/>
                          <a:ea typeface="Calibri" panose="020F0502020204030204" pitchFamily="34" charset="0"/>
                        </a:rPr>
                        <a:t>GEB-proces, GEB-check en onderdelen van de GEB</a:t>
                      </a:r>
                      <a:endParaRPr lang="nl-NL" sz="1100">
                        <a:effectLst/>
                        <a:latin typeface="Calibri" panose="020F0502020204030204" pitchFamily="34" charset="0"/>
                        <a:ea typeface="Calibri" panose="020F0502020204030204" pitchFamily="34" charset="0"/>
                      </a:endParaRPr>
                    </a:p>
                  </a:txBody>
                  <a:tcPr marL="68580" marR="68580" marT="9525" marB="0"/>
                </a:tc>
                <a:tc>
                  <a:txBody>
                    <a:bodyPr/>
                    <a:lstStyle/>
                    <a:p>
                      <a:pPr>
                        <a:spcAft>
                          <a:spcPts val="0"/>
                        </a:spcAft>
                      </a:pPr>
                      <a:r>
                        <a:rPr lang="nl-NL" sz="1100" b="1">
                          <a:solidFill>
                            <a:srgbClr val="000000"/>
                          </a:solidFill>
                          <a:effectLst/>
                          <a:latin typeface="Verdana" panose="020B0604030504040204" pitchFamily="34" charset="0"/>
                          <a:ea typeface="Calibri" panose="020F0502020204030204" pitchFamily="34" charset="0"/>
                        </a:rPr>
                        <a:t>22 juni 2023</a:t>
                      </a:r>
                      <a:endParaRPr lang="nl-NL" sz="1100">
                        <a:effectLst/>
                        <a:latin typeface="Calibri" panose="020F0502020204030204" pitchFamily="34" charset="0"/>
                        <a:ea typeface="Calibri" panose="020F0502020204030204" pitchFamily="34" charset="0"/>
                      </a:endParaRPr>
                    </a:p>
                  </a:txBody>
                  <a:tcPr marL="68580" marR="68580" marT="9525" marB="0"/>
                </a:tc>
                <a:extLst>
                  <a:ext uri="{0D108BD9-81ED-4DB2-BD59-A6C34878D82A}">
                    <a16:rowId xmlns:a16="http://schemas.microsoft.com/office/drawing/2014/main" val="2809162852"/>
                  </a:ext>
                </a:extLst>
              </a:tr>
              <a:tr h="376205">
                <a:tc>
                  <a:txBody>
                    <a:bodyPr/>
                    <a:lstStyle/>
                    <a:p>
                      <a:pPr>
                        <a:spcAft>
                          <a:spcPts val="0"/>
                        </a:spcAft>
                      </a:pPr>
                      <a:r>
                        <a:rPr lang="nl-NL" sz="1100" b="1">
                          <a:solidFill>
                            <a:srgbClr val="000000"/>
                          </a:solidFill>
                          <a:effectLst/>
                          <a:latin typeface="Verdana" panose="020B0604030504040204" pitchFamily="34" charset="0"/>
                          <a:ea typeface="Calibri" panose="020F0502020204030204" pitchFamily="34" charset="0"/>
                        </a:rPr>
                        <a:t>Kennissessie 3</a:t>
                      </a:r>
                      <a:endParaRPr lang="nl-NL" sz="1100">
                        <a:effectLst/>
                        <a:latin typeface="Calibri" panose="020F0502020204030204" pitchFamily="34" charset="0"/>
                        <a:ea typeface="Calibri" panose="020F0502020204030204" pitchFamily="34" charset="0"/>
                      </a:endParaRPr>
                    </a:p>
                  </a:txBody>
                  <a:tcPr marL="0" marR="0" marT="0" marB="0"/>
                </a:tc>
                <a:tc>
                  <a:txBody>
                    <a:bodyPr/>
                    <a:lstStyle/>
                    <a:p>
                      <a:pPr>
                        <a:spcAft>
                          <a:spcPts val="0"/>
                        </a:spcAft>
                      </a:pPr>
                      <a:r>
                        <a:rPr lang="nl-NL" sz="1100" b="1" dirty="0">
                          <a:solidFill>
                            <a:srgbClr val="000000"/>
                          </a:solidFill>
                          <a:effectLst/>
                          <a:latin typeface="Verdana" panose="020B0604030504040204" pitchFamily="34" charset="0"/>
                          <a:ea typeface="Calibri" panose="020F0502020204030204" pitchFamily="34" charset="0"/>
                        </a:rPr>
                        <a:t>Beschrijving van de verwerking (BG)</a:t>
                      </a:r>
                      <a:endParaRPr lang="nl-NL" sz="1100" dirty="0">
                        <a:effectLst/>
                        <a:latin typeface="Calibri" panose="020F0502020204030204" pitchFamily="34" charset="0"/>
                        <a:ea typeface="Calibri" panose="020F0502020204030204" pitchFamily="34" charset="0"/>
                      </a:endParaRPr>
                    </a:p>
                  </a:txBody>
                  <a:tcPr marL="68580" marR="68580" marT="9525" marB="0"/>
                </a:tc>
                <a:tc>
                  <a:txBody>
                    <a:bodyPr/>
                    <a:lstStyle/>
                    <a:p>
                      <a:pPr>
                        <a:spcAft>
                          <a:spcPts val="0"/>
                        </a:spcAft>
                      </a:pPr>
                      <a:r>
                        <a:rPr lang="nl-NL" sz="1100" b="1">
                          <a:solidFill>
                            <a:srgbClr val="000000"/>
                          </a:solidFill>
                          <a:effectLst/>
                          <a:latin typeface="Verdana" panose="020B0604030504040204" pitchFamily="34" charset="0"/>
                          <a:ea typeface="Calibri" panose="020F0502020204030204" pitchFamily="34" charset="0"/>
                        </a:rPr>
                        <a:t>21 september 2023</a:t>
                      </a:r>
                      <a:endParaRPr lang="nl-NL" sz="1100">
                        <a:effectLst/>
                        <a:latin typeface="Calibri" panose="020F0502020204030204" pitchFamily="34" charset="0"/>
                        <a:ea typeface="Calibri" panose="020F0502020204030204" pitchFamily="34" charset="0"/>
                      </a:endParaRPr>
                    </a:p>
                  </a:txBody>
                  <a:tcPr marL="68580" marR="68580" marT="9525" marB="0"/>
                </a:tc>
                <a:extLst>
                  <a:ext uri="{0D108BD9-81ED-4DB2-BD59-A6C34878D82A}">
                    <a16:rowId xmlns:a16="http://schemas.microsoft.com/office/drawing/2014/main" val="3979913432"/>
                  </a:ext>
                </a:extLst>
              </a:tr>
              <a:tr h="500276">
                <a:tc>
                  <a:txBody>
                    <a:bodyPr/>
                    <a:lstStyle/>
                    <a:p>
                      <a:pPr>
                        <a:spcAft>
                          <a:spcPts val="0"/>
                        </a:spcAft>
                      </a:pPr>
                      <a:r>
                        <a:rPr lang="nl-NL" sz="1100" b="1" dirty="0">
                          <a:solidFill>
                            <a:srgbClr val="000000"/>
                          </a:solidFill>
                          <a:effectLst/>
                          <a:latin typeface="Verdana" panose="020B0604030504040204" pitchFamily="34" charset="0"/>
                          <a:ea typeface="Calibri" panose="020F0502020204030204" pitchFamily="34" charset="0"/>
                        </a:rPr>
                        <a:t>Kennissessie 4</a:t>
                      </a:r>
                      <a:endParaRPr lang="nl-NL" sz="1100" dirty="0">
                        <a:effectLst/>
                        <a:latin typeface="Calibri" panose="020F0502020204030204" pitchFamily="34" charset="0"/>
                        <a:ea typeface="Calibri" panose="020F0502020204030204" pitchFamily="34" charset="0"/>
                      </a:endParaRPr>
                    </a:p>
                  </a:txBody>
                  <a:tcPr marL="0" marR="0" marT="0" marB="0"/>
                </a:tc>
                <a:tc>
                  <a:txBody>
                    <a:bodyPr/>
                    <a:lstStyle/>
                    <a:p>
                      <a:pPr>
                        <a:spcAft>
                          <a:spcPts val="0"/>
                        </a:spcAft>
                      </a:pPr>
                      <a:r>
                        <a:rPr lang="nl-NL" sz="1100" b="1">
                          <a:solidFill>
                            <a:srgbClr val="000000"/>
                          </a:solidFill>
                          <a:effectLst/>
                          <a:latin typeface="Verdana" panose="020B0604030504040204" pitchFamily="34" charset="0"/>
                          <a:ea typeface="Calibri" panose="020F0502020204030204" pitchFamily="34" charset="0"/>
                        </a:rPr>
                        <a:t>Rechtmatigheid van de verwerking (JZ)</a:t>
                      </a:r>
                      <a:endParaRPr lang="nl-NL" sz="1100">
                        <a:effectLst/>
                        <a:latin typeface="Calibri" panose="020F0502020204030204" pitchFamily="34" charset="0"/>
                        <a:ea typeface="Calibri" panose="020F0502020204030204" pitchFamily="34" charset="0"/>
                      </a:endParaRPr>
                    </a:p>
                  </a:txBody>
                  <a:tcPr marL="68580" marR="68580" marT="9525" marB="0"/>
                </a:tc>
                <a:tc>
                  <a:txBody>
                    <a:bodyPr/>
                    <a:lstStyle/>
                    <a:p>
                      <a:pPr>
                        <a:spcAft>
                          <a:spcPts val="0"/>
                        </a:spcAft>
                      </a:pPr>
                      <a:r>
                        <a:rPr lang="nl-NL" sz="1100" b="1">
                          <a:solidFill>
                            <a:srgbClr val="000000"/>
                          </a:solidFill>
                          <a:effectLst/>
                          <a:latin typeface="Verdana" panose="020B0604030504040204" pitchFamily="34" charset="0"/>
                          <a:ea typeface="Calibri" panose="020F0502020204030204" pitchFamily="34" charset="0"/>
                        </a:rPr>
                        <a:t>26 oktober 2023</a:t>
                      </a:r>
                      <a:endParaRPr lang="nl-NL" sz="1100">
                        <a:effectLst/>
                        <a:latin typeface="Calibri" panose="020F0502020204030204" pitchFamily="34" charset="0"/>
                        <a:ea typeface="Calibri" panose="020F0502020204030204" pitchFamily="34" charset="0"/>
                      </a:endParaRPr>
                    </a:p>
                  </a:txBody>
                  <a:tcPr marL="68580" marR="68580" marT="9525" marB="0"/>
                </a:tc>
                <a:extLst>
                  <a:ext uri="{0D108BD9-81ED-4DB2-BD59-A6C34878D82A}">
                    <a16:rowId xmlns:a16="http://schemas.microsoft.com/office/drawing/2014/main" val="2501737544"/>
                  </a:ext>
                </a:extLst>
              </a:tr>
              <a:tr h="376205">
                <a:tc>
                  <a:txBody>
                    <a:bodyPr/>
                    <a:lstStyle/>
                    <a:p>
                      <a:pPr>
                        <a:spcAft>
                          <a:spcPts val="0"/>
                        </a:spcAft>
                      </a:pPr>
                      <a:r>
                        <a:rPr lang="nl-NL" sz="1100" b="1">
                          <a:solidFill>
                            <a:srgbClr val="000000"/>
                          </a:solidFill>
                          <a:effectLst/>
                          <a:latin typeface="Verdana" panose="020B0604030504040204" pitchFamily="34" charset="0"/>
                          <a:ea typeface="Calibri" panose="020F0502020204030204" pitchFamily="34" charset="0"/>
                        </a:rPr>
                        <a:t>Kennissessie 5</a:t>
                      </a:r>
                      <a:endParaRPr lang="nl-NL" sz="1100">
                        <a:effectLst/>
                        <a:latin typeface="Calibri" panose="020F0502020204030204" pitchFamily="34" charset="0"/>
                        <a:ea typeface="Calibri" panose="020F0502020204030204" pitchFamily="34" charset="0"/>
                      </a:endParaRPr>
                    </a:p>
                  </a:txBody>
                  <a:tcPr marL="0" marR="0" marT="0" marB="0"/>
                </a:tc>
                <a:tc>
                  <a:txBody>
                    <a:bodyPr/>
                    <a:lstStyle/>
                    <a:p>
                      <a:pPr>
                        <a:spcAft>
                          <a:spcPts val="0"/>
                        </a:spcAft>
                      </a:pPr>
                      <a:r>
                        <a:rPr lang="nl-NL" sz="1100" b="1" dirty="0" err="1">
                          <a:solidFill>
                            <a:srgbClr val="000000"/>
                          </a:solidFill>
                          <a:effectLst/>
                          <a:latin typeface="Verdana" panose="020B0604030504040204" pitchFamily="34" charset="0"/>
                          <a:ea typeface="Calibri" panose="020F0502020204030204" pitchFamily="34" charset="0"/>
                        </a:rPr>
                        <a:t>Risico-analyse</a:t>
                      </a:r>
                      <a:endParaRPr lang="nl-NL" sz="1100" dirty="0">
                        <a:effectLst/>
                        <a:latin typeface="Calibri" panose="020F0502020204030204" pitchFamily="34" charset="0"/>
                        <a:ea typeface="Calibri" panose="020F0502020204030204" pitchFamily="34" charset="0"/>
                      </a:endParaRPr>
                    </a:p>
                  </a:txBody>
                  <a:tcPr marL="68580" marR="68580" marT="9525" marB="0"/>
                </a:tc>
                <a:tc>
                  <a:txBody>
                    <a:bodyPr/>
                    <a:lstStyle/>
                    <a:p>
                      <a:pPr>
                        <a:spcAft>
                          <a:spcPts val="0"/>
                        </a:spcAft>
                      </a:pPr>
                      <a:r>
                        <a:rPr lang="nl-NL" sz="1100" b="1">
                          <a:solidFill>
                            <a:srgbClr val="000000"/>
                          </a:solidFill>
                          <a:effectLst/>
                          <a:latin typeface="Verdana" panose="020B0604030504040204" pitchFamily="34" charset="0"/>
                          <a:ea typeface="Calibri" panose="020F0502020204030204" pitchFamily="34" charset="0"/>
                        </a:rPr>
                        <a:t>23 november 2023</a:t>
                      </a:r>
                      <a:endParaRPr lang="nl-NL" sz="1100">
                        <a:effectLst/>
                        <a:latin typeface="Calibri" panose="020F0502020204030204" pitchFamily="34" charset="0"/>
                        <a:ea typeface="Calibri" panose="020F0502020204030204" pitchFamily="34" charset="0"/>
                      </a:endParaRPr>
                    </a:p>
                  </a:txBody>
                  <a:tcPr marL="68580" marR="68580" marT="9525" marB="0"/>
                </a:tc>
                <a:extLst>
                  <a:ext uri="{0D108BD9-81ED-4DB2-BD59-A6C34878D82A}">
                    <a16:rowId xmlns:a16="http://schemas.microsoft.com/office/drawing/2014/main" val="873411029"/>
                  </a:ext>
                </a:extLst>
              </a:tr>
              <a:tr h="376205">
                <a:tc>
                  <a:txBody>
                    <a:bodyPr/>
                    <a:lstStyle/>
                    <a:p>
                      <a:pPr>
                        <a:spcAft>
                          <a:spcPts val="0"/>
                        </a:spcAft>
                      </a:pPr>
                      <a:r>
                        <a:rPr lang="nl-NL" sz="1100" b="1">
                          <a:solidFill>
                            <a:srgbClr val="000000"/>
                          </a:solidFill>
                          <a:effectLst/>
                          <a:latin typeface="Verdana" panose="020B0604030504040204" pitchFamily="34" charset="0"/>
                          <a:ea typeface="Calibri" panose="020F0502020204030204" pitchFamily="34" charset="0"/>
                        </a:rPr>
                        <a:t>Kennissessie 6</a:t>
                      </a:r>
                      <a:endParaRPr lang="nl-NL" sz="1100">
                        <a:effectLst/>
                        <a:latin typeface="Calibri" panose="020F0502020204030204" pitchFamily="34" charset="0"/>
                        <a:ea typeface="Calibri" panose="020F0502020204030204" pitchFamily="34" charset="0"/>
                      </a:endParaRPr>
                    </a:p>
                  </a:txBody>
                  <a:tcPr marL="0" marR="0" marT="0" marB="0"/>
                </a:tc>
                <a:tc>
                  <a:txBody>
                    <a:bodyPr/>
                    <a:lstStyle/>
                    <a:p>
                      <a:pPr>
                        <a:spcAft>
                          <a:spcPts val="0"/>
                        </a:spcAft>
                      </a:pPr>
                      <a:r>
                        <a:rPr lang="nl-NL" sz="1100" b="1" dirty="0">
                          <a:solidFill>
                            <a:srgbClr val="000000"/>
                          </a:solidFill>
                          <a:effectLst/>
                          <a:latin typeface="Verdana" panose="020B0604030504040204" pitchFamily="34" charset="0"/>
                          <a:ea typeface="Calibri" panose="020F0502020204030204" pitchFamily="34" charset="0"/>
                        </a:rPr>
                        <a:t>Afronding en opvolging van de GEB</a:t>
                      </a:r>
                      <a:endParaRPr lang="nl-NL" sz="1100" dirty="0">
                        <a:effectLst/>
                        <a:latin typeface="Calibri" panose="020F0502020204030204" pitchFamily="34" charset="0"/>
                        <a:ea typeface="Calibri" panose="020F0502020204030204" pitchFamily="34" charset="0"/>
                      </a:endParaRPr>
                    </a:p>
                  </a:txBody>
                  <a:tcPr marL="68580" marR="68580" marT="9525" marB="0"/>
                </a:tc>
                <a:tc>
                  <a:txBody>
                    <a:bodyPr/>
                    <a:lstStyle/>
                    <a:p>
                      <a:pPr>
                        <a:spcAft>
                          <a:spcPts val="0"/>
                        </a:spcAft>
                      </a:pPr>
                      <a:r>
                        <a:rPr lang="nl-NL" sz="1100" b="1" dirty="0">
                          <a:solidFill>
                            <a:srgbClr val="000000"/>
                          </a:solidFill>
                          <a:effectLst/>
                          <a:latin typeface="Verdana" panose="020B0604030504040204" pitchFamily="34" charset="0"/>
                          <a:ea typeface="Calibri" panose="020F0502020204030204" pitchFamily="34" charset="0"/>
                        </a:rPr>
                        <a:t>14 december 2023</a:t>
                      </a:r>
                      <a:endParaRPr lang="nl-NL" sz="1100" dirty="0">
                        <a:effectLst/>
                        <a:latin typeface="Calibri" panose="020F0502020204030204" pitchFamily="34" charset="0"/>
                        <a:ea typeface="Calibri" panose="020F0502020204030204" pitchFamily="34" charset="0"/>
                      </a:endParaRPr>
                    </a:p>
                  </a:txBody>
                  <a:tcPr marL="68580" marR="68580" marT="9525" marB="0"/>
                </a:tc>
                <a:extLst>
                  <a:ext uri="{0D108BD9-81ED-4DB2-BD59-A6C34878D82A}">
                    <a16:rowId xmlns:a16="http://schemas.microsoft.com/office/drawing/2014/main" val="3753177399"/>
                  </a:ext>
                </a:extLst>
              </a:tr>
            </a:tbl>
          </a:graphicData>
        </a:graphic>
      </p:graphicFrame>
    </p:spTree>
    <p:extLst>
      <p:ext uri="{BB962C8B-B14F-4D97-AF65-F5344CB8AC3E}">
        <p14:creationId xmlns:p14="http://schemas.microsoft.com/office/powerpoint/2010/main" val="191190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p:cNvSpPr>
            <a:spLocks noGrp="1"/>
          </p:cNvSpPr>
          <p:nvPr>
            <p:ph type="ftr" sz="quarter" idx="15"/>
          </p:nvPr>
        </p:nvSpPr>
        <p:spPr/>
        <p:txBody>
          <a:bodyPr/>
          <a:lstStyle/>
          <a:p>
            <a:r>
              <a:rPr lang="nl-NL" dirty="0"/>
              <a:t>Rechtmatigheid verwerking persoonsgegevens </a:t>
            </a:r>
            <a:br>
              <a:rPr lang="nl-NL" dirty="0"/>
            </a:br>
            <a:r>
              <a:rPr lang="nl-NL" dirty="0"/>
              <a:t>door verwerker &amp; verwerkingsverantwoordelijke</a:t>
            </a:r>
            <a:endParaRPr lang="en-GB" dirty="0"/>
          </a:p>
          <a:p>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2</a:t>
            </a:fld>
            <a:endParaRPr lang="en-GB" dirty="0"/>
          </a:p>
        </p:txBody>
      </p:sp>
      <p:sp>
        <p:nvSpPr>
          <p:cNvPr id="5" name="Titel 4"/>
          <p:cNvSpPr>
            <a:spLocks noGrp="1"/>
          </p:cNvSpPr>
          <p:nvPr>
            <p:ph type="title"/>
          </p:nvPr>
        </p:nvSpPr>
        <p:spPr/>
        <p:txBody>
          <a:bodyPr/>
          <a:lstStyle/>
          <a:p>
            <a:r>
              <a:rPr lang="nl-NL" dirty="0" smtClean="0"/>
              <a:t>Programma</a:t>
            </a:r>
            <a:endParaRPr lang="nl-NL" dirty="0"/>
          </a:p>
        </p:txBody>
      </p:sp>
      <p:pic>
        <p:nvPicPr>
          <p:cNvPr id="6" name="Afbeelding 5"/>
          <p:cNvPicPr>
            <a:picLocks noChangeAspect="1"/>
          </p:cNvPicPr>
          <p:nvPr/>
        </p:nvPicPr>
        <p:blipFill>
          <a:blip r:embed="rId2"/>
          <a:stretch>
            <a:fillRect/>
          </a:stretch>
        </p:blipFill>
        <p:spPr>
          <a:xfrm>
            <a:off x="704335" y="1717589"/>
            <a:ext cx="10916165" cy="3398108"/>
          </a:xfrm>
          <a:prstGeom prst="rect">
            <a:avLst/>
          </a:prstGeom>
        </p:spPr>
      </p:pic>
    </p:spTree>
    <p:extLst>
      <p:ext uri="{BB962C8B-B14F-4D97-AF65-F5344CB8AC3E}">
        <p14:creationId xmlns:p14="http://schemas.microsoft.com/office/powerpoint/2010/main" val="194573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Zijn er nog vragen? </a:t>
            </a:r>
            <a:endParaRPr lang="nl-NL" dirty="0"/>
          </a:p>
        </p:txBody>
      </p:sp>
      <p:sp>
        <p:nvSpPr>
          <p:cNvPr id="4" name="Tijdelijke aanduiding voor voettekst 3"/>
          <p:cNvSpPr>
            <a:spLocks noGrp="1"/>
          </p:cNvSpPr>
          <p:nvPr>
            <p:ph type="ftr" sz="quarter" idx="11"/>
          </p:nvPr>
        </p:nvSpPr>
        <p:spPr/>
        <p:txBody>
          <a:bodyPr/>
          <a:lstStyle/>
          <a:p>
            <a:r>
              <a:rPr lang="nl-NL" dirty="0"/>
              <a:t>Rechtmatigheid verwerking persoonsgegevens </a:t>
            </a:r>
            <a:br>
              <a:rPr lang="nl-NL" dirty="0"/>
            </a:br>
            <a:r>
              <a:rPr lang="nl-NL" dirty="0"/>
              <a:t>door verwerker &amp; verwerkingsverantwoordelijke</a:t>
            </a:r>
            <a:endParaRPr lang="en-GB" dirty="0"/>
          </a:p>
        </p:txBody>
      </p:sp>
      <p:sp>
        <p:nvSpPr>
          <p:cNvPr id="5" name="Tijdelijke aanduiding voor dianummer 4"/>
          <p:cNvSpPr>
            <a:spLocks noGrp="1"/>
          </p:cNvSpPr>
          <p:nvPr>
            <p:ph type="sldNum" sz="quarter" idx="12"/>
          </p:nvPr>
        </p:nvSpPr>
        <p:spPr/>
        <p:txBody>
          <a:bodyPr/>
          <a:lstStyle/>
          <a:p>
            <a:fld id="{25A92BE7-FE7D-41CD-93F6-D832780CA9F5}" type="slidenum">
              <a:rPr lang="nl-NL" smtClean="0"/>
              <a:t>20</a:t>
            </a:fld>
            <a:endParaRPr lang="nl-NL"/>
          </a:p>
        </p:txBody>
      </p:sp>
      <p:sp>
        <p:nvSpPr>
          <p:cNvPr id="3" name="Tijdelijke aanduiding voor inhoud 2"/>
          <p:cNvSpPr>
            <a:spLocks noGrp="1"/>
          </p:cNvSpPr>
          <p:nvPr>
            <p:ph idx="1"/>
          </p:nvPr>
        </p:nvSpPr>
        <p:spPr/>
        <p:txBody>
          <a:bodyPr/>
          <a:lstStyle/>
          <a:p>
            <a:r>
              <a:rPr lang="nl-NL" dirty="0" smtClean="0"/>
              <a:t>Via de chat of mail!</a:t>
            </a:r>
          </a:p>
        </p:txBody>
      </p:sp>
    </p:spTree>
    <p:extLst>
      <p:ext uri="{BB962C8B-B14F-4D97-AF65-F5344CB8AC3E}">
        <p14:creationId xmlns:p14="http://schemas.microsoft.com/office/powerpoint/2010/main" val="3634967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1052945"/>
            <a:ext cx="11048400" cy="5052580"/>
          </a:xfrm>
        </p:spPr>
        <p:txBody>
          <a:bodyPr/>
          <a:lstStyle/>
          <a:p>
            <a:pPr marL="0" indent="0">
              <a:buNone/>
            </a:pPr>
            <a:endParaRPr lang="nl-NL" sz="1800" dirty="0" smtClean="0"/>
          </a:p>
          <a:p>
            <a:pPr marL="285750" indent="-285750">
              <a:lnSpc>
                <a:spcPct val="150000"/>
              </a:lnSpc>
              <a:buFontTx/>
              <a:buChar char="-"/>
            </a:pPr>
            <a:r>
              <a:rPr lang="nl-NL" sz="1800" dirty="0" smtClean="0"/>
              <a:t>Rechtmatigheid van verwerking van persoonsgegevens (H4 uit de GEB)</a:t>
            </a:r>
          </a:p>
          <a:p>
            <a:pPr marL="819150" lvl="3" indent="-285750">
              <a:lnSpc>
                <a:spcPct val="150000"/>
              </a:lnSpc>
            </a:pPr>
            <a:r>
              <a:rPr lang="nl-NL" sz="1400" dirty="0"/>
              <a:t>Op welke </a:t>
            </a:r>
            <a:r>
              <a:rPr lang="nl-NL" sz="1400" dirty="0" smtClean="0"/>
              <a:t>AVG-grondslag </a:t>
            </a:r>
            <a:r>
              <a:rPr lang="nl-NL" sz="1400" dirty="0"/>
              <a:t>is de verwerking </a:t>
            </a:r>
            <a:r>
              <a:rPr lang="nl-NL" sz="1400" dirty="0" smtClean="0"/>
              <a:t>gebaseerd? </a:t>
            </a:r>
          </a:p>
          <a:p>
            <a:pPr marL="819150" lvl="3" indent="-285750">
              <a:lnSpc>
                <a:spcPct val="150000"/>
              </a:lnSpc>
            </a:pPr>
            <a:r>
              <a:rPr lang="nl-NL" sz="1400" dirty="0"/>
              <a:t>Wordt </a:t>
            </a:r>
            <a:r>
              <a:rPr lang="nl-NL" sz="1400" dirty="0" smtClean="0"/>
              <a:t>het </a:t>
            </a:r>
            <a:r>
              <a:rPr lang="nl-NL" sz="1400" dirty="0"/>
              <a:t>BSN verwerkt</a:t>
            </a:r>
            <a:r>
              <a:rPr lang="nl-NL" sz="1400" dirty="0" smtClean="0"/>
              <a:t>?</a:t>
            </a:r>
          </a:p>
          <a:p>
            <a:pPr marL="819150" lvl="3" indent="-285750">
              <a:lnSpc>
                <a:spcPct val="150000"/>
              </a:lnSpc>
            </a:pPr>
            <a:r>
              <a:rPr lang="nl-NL" sz="1400" dirty="0"/>
              <a:t>Worden bijzondere persoonsgegevens verwerkt? </a:t>
            </a:r>
            <a:endParaRPr lang="nl-NL" sz="1400" dirty="0" smtClean="0"/>
          </a:p>
          <a:p>
            <a:pPr marL="819150" lvl="3" indent="-285750">
              <a:lnSpc>
                <a:spcPct val="150000"/>
              </a:lnSpc>
            </a:pPr>
            <a:r>
              <a:rPr lang="nl-NL" sz="1400" dirty="0"/>
              <a:t>Worden persoonsgegevens van strafrechtelijke aard verwerkt? </a:t>
            </a:r>
            <a:endParaRPr lang="nl-NL" sz="1400" dirty="0" smtClean="0"/>
          </a:p>
          <a:p>
            <a:pPr marL="819150" lvl="3" indent="-285750">
              <a:lnSpc>
                <a:spcPct val="150000"/>
              </a:lnSpc>
            </a:pPr>
            <a:r>
              <a:rPr lang="nl-NL" sz="1400" dirty="0" smtClean="0"/>
              <a:t>Doelbinding</a:t>
            </a:r>
            <a:r>
              <a:rPr lang="nl-NL" sz="1400" dirty="0"/>
              <a:t>: worden de persoonsgegevens verwerkt voor het doel waarvoor ze zijn verzameld of voor een ander doel? </a:t>
            </a:r>
            <a:endParaRPr lang="nl-NL" sz="1400" dirty="0" smtClean="0"/>
          </a:p>
          <a:p>
            <a:pPr marL="819150" lvl="3" indent="-285750">
              <a:lnSpc>
                <a:spcPct val="150000"/>
              </a:lnSpc>
            </a:pPr>
            <a:r>
              <a:rPr lang="nl-NL" sz="1400" dirty="0"/>
              <a:t>Wat is de noodzaak van de verwerking? </a:t>
            </a:r>
            <a:endParaRPr lang="nl-NL" sz="1400" dirty="0" smtClean="0"/>
          </a:p>
          <a:p>
            <a:pPr marL="819150" lvl="3" indent="-285750">
              <a:lnSpc>
                <a:spcPct val="150000"/>
              </a:lnSpc>
            </a:pPr>
            <a:r>
              <a:rPr lang="nl-NL" sz="1400" dirty="0"/>
              <a:t>Transparantie van de verwerking voor betrokkene </a:t>
            </a:r>
            <a:endParaRPr lang="nl-NL" sz="1400" dirty="0" smtClean="0"/>
          </a:p>
          <a:p>
            <a:pPr marL="819150" lvl="3" indent="-285750">
              <a:lnSpc>
                <a:spcPct val="150000"/>
              </a:lnSpc>
            </a:pPr>
            <a:r>
              <a:rPr lang="nl-NL" sz="1400" dirty="0" smtClean="0"/>
              <a:t>Rechten van de betrokkenen</a:t>
            </a:r>
          </a:p>
          <a:p>
            <a:pPr lvl="2" indent="0">
              <a:lnSpc>
                <a:spcPct val="150000"/>
              </a:lnSpc>
              <a:buNone/>
            </a:pPr>
            <a:endParaRPr lang="nl-NL" sz="1600" dirty="0" smtClean="0"/>
          </a:p>
          <a:p>
            <a:pPr marL="0" indent="0">
              <a:buNone/>
            </a:pPr>
            <a:endParaRPr lang="nl-NL" sz="1800" dirty="0" smtClean="0"/>
          </a:p>
          <a:p>
            <a:pPr marL="0" indent="0">
              <a:buNone/>
            </a:pPr>
            <a:endParaRPr lang="nl-NL" sz="1800" dirty="0" smtClean="0"/>
          </a:p>
          <a:p>
            <a:pPr>
              <a:buFont typeface="Wingdings" panose="05000000000000000000" pitchFamily="2" charset="2"/>
              <a:buChar char="§"/>
            </a:pPr>
            <a:endParaRPr lang="nl-NL" sz="1800" dirty="0"/>
          </a:p>
          <a:p>
            <a:pPr>
              <a:buFont typeface="Wingdings" panose="05000000000000000000" pitchFamily="2" charset="2"/>
              <a:buChar char="§"/>
            </a:pPr>
            <a:endParaRPr lang="nl-NL" sz="1800" dirty="0" smtClean="0"/>
          </a:p>
          <a:p>
            <a:pPr marL="0" indent="0">
              <a:buNone/>
            </a:pPr>
            <a:r>
              <a:rPr lang="nl-NL" sz="1800" dirty="0" smtClean="0"/>
              <a:t> </a:t>
            </a:r>
            <a:endParaRPr lang="nl-NL" sz="1800"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3</a:t>
            </a:fld>
            <a:endParaRPr lang="en-GB" dirty="0"/>
          </a:p>
        </p:txBody>
      </p:sp>
      <p:sp>
        <p:nvSpPr>
          <p:cNvPr id="5" name="Titel 4"/>
          <p:cNvSpPr>
            <a:spLocks noGrp="1"/>
          </p:cNvSpPr>
          <p:nvPr>
            <p:ph type="title"/>
          </p:nvPr>
        </p:nvSpPr>
        <p:spPr>
          <a:xfrm>
            <a:off x="571500" y="285752"/>
            <a:ext cx="11049000" cy="569381"/>
          </a:xfrm>
        </p:spPr>
        <p:txBody>
          <a:bodyPr/>
          <a:lstStyle/>
          <a:p>
            <a:pPr algn="ctr"/>
            <a:r>
              <a:rPr lang="nl-NL" sz="3600" dirty="0" smtClean="0"/>
              <a:t>Inhoud</a:t>
            </a:r>
            <a:endParaRPr lang="nl-NL" sz="3600" dirty="0"/>
          </a:p>
        </p:txBody>
      </p:sp>
      <p:sp>
        <p:nvSpPr>
          <p:cNvPr id="9" name="Tijdelijke aanduiding voor voettekst 2"/>
          <p:cNvSpPr>
            <a:spLocks noGrp="1"/>
          </p:cNvSpPr>
          <p:nvPr>
            <p:ph type="ftr" sz="quarter" idx="15"/>
          </p:nvPr>
        </p:nvSpPr>
        <p:spPr>
          <a:xfrm>
            <a:off x="855030" y="6280563"/>
            <a:ext cx="5097600" cy="577438"/>
          </a:xfrm>
        </p:spPr>
        <p:txBody>
          <a:bodyPr/>
          <a:lstStyle/>
          <a:p>
            <a:r>
              <a:rPr lang="nl-NL" dirty="0"/>
              <a:t>Rechtmatigheid verwerking persoonsgegevens </a:t>
            </a:r>
            <a:br>
              <a:rPr lang="nl-NL" dirty="0"/>
            </a:br>
            <a:r>
              <a:rPr lang="nl-NL" dirty="0"/>
              <a:t>door verwerker &amp; verwerkingsverantwoordelijke</a:t>
            </a:r>
            <a:endParaRPr lang="en-GB" dirty="0"/>
          </a:p>
        </p:txBody>
      </p:sp>
    </p:spTree>
    <p:extLst>
      <p:ext uri="{BB962C8B-B14F-4D97-AF65-F5344CB8AC3E}">
        <p14:creationId xmlns:p14="http://schemas.microsoft.com/office/powerpoint/2010/main" val="16745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p:txBody>
          <a:bodyPr/>
          <a:lstStyle/>
          <a:p>
            <a:pPr marL="0" indent="0" algn="ctr">
              <a:buNone/>
            </a:pPr>
            <a:endParaRPr lang="nl-NL" sz="1800" dirty="0" smtClean="0"/>
          </a:p>
          <a:p>
            <a:pPr marL="0" indent="0" algn="ctr">
              <a:buNone/>
            </a:pPr>
            <a:endParaRPr lang="nl-NL" sz="1600" dirty="0">
              <a:latin typeface="+mj-lt"/>
            </a:endParaRPr>
          </a:p>
          <a:p>
            <a:pPr marL="0" indent="0" algn="ctr">
              <a:buNone/>
            </a:pPr>
            <a:r>
              <a:rPr lang="nl-NL" sz="1600" dirty="0" smtClean="0">
                <a:latin typeface="+mj-lt"/>
              </a:rPr>
              <a:t>“Elke keer als u persoonsgegevens verwerkt, is dat een inbreuk op de privacy van de mensen over wie het gaat. Daarom mag u alleen persoonsgegevens verwerken als het echt niet anders kan. Dus: als u zonder deze gegevens uw doel niet kunt bereiken.</a:t>
            </a:r>
          </a:p>
          <a:p>
            <a:pPr marL="0" indent="0" algn="ctr">
              <a:buNone/>
            </a:pPr>
            <a:endParaRPr lang="nl-NL" sz="1600" dirty="0" smtClean="0">
              <a:latin typeface="+mj-lt"/>
            </a:endParaRPr>
          </a:p>
          <a:p>
            <a:pPr marL="0" indent="0" algn="ctr">
              <a:buNone/>
            </a:pPr>
            <a:r>
              <a:rPr lang="nl-NL" sz="1600" dirty="0" smtClean="0"/>
              <a:t>Dat betekent dat u een goede reden moet hebben om persoonsgegevens te verwerken. </a:t>
            </a:r>
          </a:p>
          <a:p>
            <a:pPr marL="0" indent="0" algn="ctr">
              <a:buNone/>
            </a:pPr>
            <a:r>
              <a:rPr lang="nl-NL" sz="1600" dirty="0" smtClean="0"/>
              <a:t>In de privacywet, de Algemene verordening gegevensbescherming (AVG),</a:t>
            </a:r>
          </a:p>
          <a:p>
            <a:pPr marL="0" indent="0" algn="ctr">
              <a:buNone/>
            </a:pPr>
            <a:r>
              <a:rPr lang="nl-NL" sz="1600" dirty="0" smtClean="0"/>
              <a:t>staan 6 redenen [grondslagen] genoemd.”</a:t>
            </a:r>
          </a:p>
          <a:p>
            <a:pPr marL="0" indent="0">
              <a:buNone/>
            </a:pPr>
            <a:endParaRPr lang="nl-NL" sz="1800" dirty="0">
              <a:latin typeface="+mj-lt"/>
            </a:endParaRPr>
          </a:p>
        </p:txBody>
      </p:sp>
      <p:sp>
        <p:nvSpPr>
          <p:cNvPr id="9" name="Tijdelijke aanduiding voor voettekst 2"/>
          <p:cNvSpPr>
            <a:spLocks noGrp="1"/>
          </p:cNvSpPr>
          <p:nvPr>
            <p:ph type="ftr" sz="quarter" idx="15"/>
          </p:nvPr>
        </p:nvSpPr>
        <p:spPr/>
        <p:txBody>
          <a:bodyPr/>
          <a:lstStyle/>
          <a:p>
            <a:r>
              <a:rPr lang="nl-NL" dirty="0"/>
              <a:t>Rechtmatigheid verwerking persoonsgegevens </a:t>
            </a:r>
            <a:br>
              <a:rPr lang="nl-NL" dirty="0"/>
            </a:br>
            <a:r>
              <a:rPr lang="nl-NL" dirty="0"/>
              <a:t>door verwerker &amp; verwerkingsverantwoordelijke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4</a:t>
            </a:fld>
            <a:endParaRPr lang="en-GB" dirty="0"/>
          </a:p>
        </p:txBody>
      </p:sp>
      <p:sp>
        <p:nvSpPr>
          <p:cNvPr id="5" name="Titel 4"/>
          <p:cNvSpPr>
            <a:spLocks noGrp="1"/>
          </p:cNvSpPr>
          <p:nvPr>
            <p:ph type="title"/>
          </p:nvPr>
        </p:nvSpPr>
        <p:spPr/>
        <p:txBody>
          <a:bodyPr/>
          <a:lstStyle/>
          <a:p>
            <a:pPr algn="ctr"/>
            <a:r>
              <a:rPr lang="nl-NL" sz="3600" dirty="0"/>
              <a:t>Autoriteit Persoonsgegevens</a:t>
            </a:r>
            <a:br>
              <a:rPr lang="nl-NL" sz="3600" dirty="0"/>
            </a:br>
            <a:r>
              <a:rPr lang="nl-NL" sz="3600" dirty="0" smtClean="0"/>
              <a:t/>
            </a:r>
            <a:br>
              <a:rPr lang="nl-NL" sz="3600" dirty="0" smtClean="0"/>
            </a:br>
            <a:r>
              <a:rPr lang="nl-NL" sz="3600" dirty="0" smtClean="0"/>
              <a:t/>
            </a:r>
            <a:br>
              <a:rPr lang="nl-NL" sz="3600" dirty="0" smtClean="0"/>
            </a:br>
            <a:endParaRPr lang="nl-NL" sz="3600" dirty="0"/>
          </a:p>
        </p:txBody>
      </p:sp>
      <p:pic>
        <p:nvPicPr>
          <p:cNvPr id="2052" name="Picture 4" descr="Is het tijd voor de Autoriteit Data Management? - Radar Data"/>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571500" y="4117289"/>
            <a:ext cx="5381625"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811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lgn="ctr"/>
            <a:r>
              <a:rPr lang="nl-NL" sz="3600" dirty="0" smtClean="0"/>
              <a:t>Op welke grondslag is de verwerking gebaseerd? </a:t>
            </a:r>
            <a:endParaRPr lang="nl-NL" sz="3600" dirty="0"/>
          </a:p>
        </p:txBody>
      </p:sp>
      <p:sp>
        <p:nvSpPr>
          <p:cNvPr id="9" name="Tijdelijke aanduiding voor voettekst 2"/>
          <p:cNvSpPr>
            <a:spLocks noGrp="1"/>
          </p:cNvSpPr>
          <p:nvPr>
            <p:ph type="ftr" sz="quarter" idx="10"/>
          </p:nvPr>
        </p:nvSpPr>
        <p:spPr/>
        <p:txBody>
          <a:bodyPr/>
          <a:lstStyle/>
          <a:p>
            <a:r>
              <a:rPr lang="nl-NL" dirty="0"/>
              <a:t>Rechtmatigheid verwerking persoonsgegevens </a:t>
            </a:r>
            <a:br>
              <a:rPr lang="nl-NL" dirty="0"/>
            </a:br>
            <a:r>
              <a:rPr lang="nl-NL" dirty="0"/>
              <a:t>door verwerker &amp; verwerkingsverantwoordelijke</a:t>
            </a:r>
            <a:endParaRPr lang="en-GB" dirty="0"/>
          </a:p>
        </p:txBody>
      </p:sp>
      <p:sp>
        <p:nvSpPr>
          <p:cNvPr id="4" name="Tijdelijke aanduiding voor dianummer 3"/>
          <p:cNvSpPr>
            <a:spLocks noGrp="1"/>
          </p:cNvSpPr>
          <p:nvPr>
            <p:ph type="sldNum" sz="quarter" idx="11"/>
          </p:nvPr>
        </p:nvSpPr>
        <p:spPr/>
        <p:txBody>
          <a:bodyPr/>
          <a:lstStyle/>
          <a:p>
            <a:fld id="{EEC0F82C-4994-47DA-8D9B-99D78D224F6D}" type="slidenum">
              <a:rPr lang="en-GB" smtClean="0"/>
              <a:pPr/>
              <a:t>5</a:t>
            </a:fld>
            <a:endParaRPr lang="en-GB" dirty="0"/>
          </a:p>
        </p:txBody>
      </p:sp>
      <p:sp>
        <p:nvSpPr>
          <p:cNvPr id="2" name="Tijdelijke aanduiding voor inhoud 1"/>
          <p:cNvSpPr>
            <a:spLocks noGrp="1"/>
          </p:cNvSpPr>
          <p:nvPr>
            <p:ph sz="quarter" idx="14"/>
          </p:nvPr>
        </p:nvSpPr>
        <p:spPr>
          <a:xfrm>
            <a:off x="253032" y="4785816"/>
            <a:ext cx="3484800" cy="539589"/>
          </a:xfrm>
        </p:spPr>
        <p:txBody>
          <a:bodyPr/>
          <a:lstStyle/>
          <a:p>
            <a:pPr marL="0" indent="0" algn="ctr">
              <a:buNone/>
            </a:pPr>
            <a:r>
              <a:rPr lang="nl-NL" sz="1800" dirty="0" smtClean="0">
                <a:latin typeface="+mj-lt"/>
              </a:rPr>
              <a:t>Toestemming </a:t>
            </a:r>
          </a:p>
          <a:p>
            <a:pPr marL="0" indent="0">
              <a:buNone/>
            </a:pPr>
            <a:endParaRPr lang="nl-NL" sz="1800" dirty="0">
              <a:latin typeface="+mj-lt"/>
            </a:endParaRPr>
          </a:p>
          <a:p>
            <a:endParaRPr lang="nl-NL" sz="1800" dirty="0"/>
          </a:p>
          <a:p>
            <a:pPr>
              <a:buFont typeface="Wingdings" panose="05000000000000000000" pitchFamily="2" charset="2"/>
              <a:buChar char="§"/>
            </a:pPr>
            <a:endParaRPr lang="nl-NL" sz="1800" dirty="0">
              <a:latin typeface="+mj-lt"/>
            </a:endParaRPr>
          </a:p>
          <a:p>
            <a:pPr marL="0" indent="0">
              <a:buNone/>
            </a:pPr>
            <a:endParaRPr lang="nl-NL" sz="1800" dirty="0" smtClean="0">
              <a:latin typeface="+mj-lt"/>
            </a:endParaRPr>
          </a:p>
        </p:txBody>
      </p:sp>
      <p:sp>
        <p:nvSpPr>
          <p:cNvPr id="10" name="Tijdelijke aanduiding voor inhoud 9"/>
          <p:cNvSpPr>
            <a:spLocks noGrp="1"/>
          </p:cNvSpPr>
          <p:nvPr>
            <p:ph sz="quarter" idx="16"/>
          </p:nvPr>
        </p:nvSpPr>
        <p:spPr>
          <a:xfrm>
            <a:off x="4062102" y="4785816"/>
            <a:ext cx="3484800" cy="508686"/>
          </a:xfrm>
        </p:spPr>
        <p:txBody>
          <a:bodyPr/>
          <a:lstStyle/>
          <a:p>
            <a:pPr algn="ctr"/>
            <a:r>
              <a:rPr lang="nl-NL" dirty="0"/>
              <a:t>Uitvoeren overeenkomst</a:t>
            </a:r>
          </a:p>
          <a:p>
            <a:pPr algn="ctr"/>
            <a:endParaRPr lang="nl-NL" dirty="0"/>
          </a:p>
        </p:txBody>
      </p:sp>
      <p:pic>
        <p:nvPicPr>
          <p:cNvPr id="16" name="Tijdelijke aanduiding voor afbeelding 15"/>
          <p:cNvPicPr>
            <a:picLocks noGrp="1" noChangeAspect="1"/>
          </p:cNvPicPr>
          <p:nvPr>
            <p:ph type="pic" sz="quarter" idx="18"/>
          </p:nvPr>
        </p:nvPicPr>
        <p:blipFill>
          <a:blip r:embed="rId3"/>
          <a:srcRect t="1854" b="1854"/>
          <a:stretch>
            <a:fillRect/>
          </a:stretch>
        </p:blipFill>
        <p:spPr>
          <a:xfrm>
            <a:off x="702866" y="1694540"/>
            <a:ext cx="2585133" cy="2582590"/>
          </a:xfrm>
          <a:prstGeom prst="rect">
            <a:avLst/>
          </a:prstGeom>
        </p:spPr>
      </p:pic>
      <p:pic>
        <p:nvPicPr>
          <p:cNvPr id="19" name="Tijdelijke aanduiding voor afbeelding 18"/>
          <p:cNvPicPr>
            <a:picLocks noGrp="1" noChangeAspect="1"/>
          </p:cNvPicPr>
          <p:nvPr>
            <p:ph type="pic" sz="quarter" idx="19"/>
          </p:nvPr>
        </p:nvPicPr>
        <p:blipFill>
          <a:blip r:embed="rId4"/>
          <a:srcRect l="1534" r="1534"/>
          <a:stretch>
            <a:fillRect/>
          </a:stretch>
        </p:blipFill>
        <p:spPr>
          <a:xfrm>
            <a:off x="4723342" y="1694540"/>
            <a:ext cx="2585132" cy="2582589"/>
          </a:xfrm>
          <a:prstGeom prst="rect">
            <a:avLst/>
          </a:prstGeom>
        </p:spPr>
      </p:pic>
      <p:pic>
        <p:nvPicPr>
          <p:cNvPr id="18" name="Tijdelijke aanduiding voor afbeelding 17"/>
          <p:cNvPicPr>
            <a:picLocks noGrp="1" noChangeAspect="1"/>
          </p:cNvPicPr>
          <p:nvPr>
            <p:ph type="pic" sz="quarter" idx="20"/>
          </p:nvPr>
        </p:nvPicPr>
        <p:blipFill>
          <a:blip r:embed="rId5"/>
          <a:srcRect l="248" r="248"/>
          <a:stretch>
            <a:fillRect/>
          </a:stretch>
        </p:blipFill>
        <p:spPr>
          <a:xfrm>
            <a:off x="8696223" y="1694541"/>
            <a:ext cx="2585131" cy="2582588"/>
          </a:xfrm>
          <a:prstGeom prst="rect">
            <a:avLst/>
          </a:prstGeom>
        </p:spPr>
      </p:pic>
      <p:sp>
        <p:nvSpPr>
          <p:cNvPr id="22" name="Tijdelijke aanduiding voor inhoud 21"/>
          <p:cNvSpPr>
            <a:spLocks noGrp="1"/>
          </p:cNvSpPr>
          <p:nvPr>
            <p:ph sz="quarter" idx="15"/>
          </p:nvPr>
        </p:nvSpPr>
        <p:spPr>
          <a:xfrm>
            <a:off x="8246388" y="4785816"/>
            <a:ext cx="3484800" cy="403664"/>
          </a:xfrm>
        </p:spPr>
        <p:txBody>
          <a:bodyPr/>
          <a:lstStyle/>
          <a:p>
            <a:pPr algn="ctr"/>
            <a:r>
              <a:rPr lang="nl-NL" dirty="0"/>
              <a:t>Wettelijke verplichting </a:t>
            </a:r>
          </a:p>
          <a:p>
            <a:endParaRPr lang="nl-NL" dirty="0"/>
          </a:p>
        </p:txBody>
      </p:sp>
    </p:spTree>
    <p:extLst>
      <p:ext uri="{BB962C8B-B14F-4D97-AF65-F5344CB8AC3E}">
        <p14:creationId xmlns:p14="http://schemas.microsoft.com/office/powerpoint/2010/main" val="2323973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3600" dirty="0"/>
              <a:t>Op welke grondslag is de verwerking gebaseerd</a:t>
            </a:r>
          </a:p>
        </p:txBody>
      </p:sp>
      <p:sp>
        <p:nvSpPr>
          <p:cNvPr id="3" name="Tijdelijke aanduiding voor voettekst 2"/>
          <p:cNvSpPr>
            <a:spLocks noGrp="1"/>
          </p:cNvSpPr>
          <p:nvPr>
            <p:ph type="ftr" sz="quarter" idx="10"/>
          </p:nvPr>
        </p:nvSpPr>
        <p:spPr/>
        <p:txBody>
          <a:bodyPr/>
          <a:lstStyle/>
          <a:p>
            <a:r>
              <a:rPr lang="nl-NL" dirty="0"/>
              <a:t>Rechtmatigheid verwerking persoonsgegevens </a:t>
            </a:r>
            <a:br>
              <a:rPr lang="nl-NL" dirty="0"/>
            </a:br>
            <a:r>
              <a:rPr lang="nl-NL" dirty="0"/>
              <a:t>door verwerker &amp; verwerkingsverantwoordelijke</a:t>
            </a:r>
            <a:endParaRPr lang="en-GB" dirty="0"/>
          </a:p>
        </p:txBody>
      </p:sp>
      <p:sp>
        <p:nvSpPr>
          <p:cNvPr id="4" name="Tijdelijke aanduiding voor dianummer 3"/>
          <p:cNvSpPr>
            <a:spLocks noGrp="1"/>
          </p:cNvSpPr>
          <p:nvPr>
            <p:ph type="sldNum" sz="quarter" idx="11"/>
          </p:nvPr>
        </p:nvSpPr>
        <p:spPr/>
        <p:txBody>
          <a:bodyPr/>
          <a:lstStyle/>
          <a:p>
            <a:fld id="{EEC0F82C-4994-47DA-8D9B-99D78D224F6D}" type="slidenum">
              <a:rPr lang="en-GB" smtClean="0"/>
              <a:pPr/>
              <a:t>6</a:t>
            </a:fld>
            <a:endParaRPr lang="en-GB" dirty="0"/>
          </a:p>
        </p:txBody>
      </p:sp>
      <p:sp>
        <p:nvSpPr>
          <p:cNvPr id="6" name="Tijdelijke aanduiding voor inhoud 5"/>
          <p:cNvSpPr>
            <a:spLocks noGrp="1"/>
          </p:cNvSpPr>
          <p:nvPr>
            <p:ph sz="quarter" idx="15"/>
          </p:nvPr>
        </p:nvSpPr>
        <p:spPr>
          <a:xfrm>
            <a:off x="7665823" y="4558835"/>
            <a:ext cx="3484800" cy="1318064"/>
          </a:xfrm>
        </p:spPr>
        <p:txBody>
          <a:bodyPr/>
          <a:lstStyle/>
          <a:p>
            <a:pPr algn="ctr"/>
            <a:r>
              <a:rPr lang="nl-NL" dirty="0"/>
              <a:t>Gerechtvaardigd belang </a:t>
            </a:r>
            <a:r>
              <a:rPr lang="nl-NL" dirty="0">
                <a:solidFill>
                  <a:srgbClr val="0078D2"/>
                </a:solidFill>
              </a:rPr>
              <a:t>(bijna altijd in de relatie UWV en medewerkers UWV)</a:t>
            </a:r>
          </a:p>
          <a:p>
            <a:endParaRPr lang="nl-NL" dirty="0"/>
          </a:p>
        </p:txBody>
      </p:sp>
      <p:sp>
        <p:nvSpPr>
          <p:cNvPr id="7" name="Tijdelijke aanduiding voor inhoud 6"/>
          <p:cNvSpPr>
            <a:spLocks noGrp="1"/>
          </p:cNvSpPr>
          <p:nvPr>
            <p:ph sz="quarter" idx="16"/>
          </p:nvPr>
        </p:nvSpPr>
        <p:spPr>
          <a:xfrm>
            <a:off x="4033426" y="4541144"/>
            <a:ext cx="3484800" cy="1589913"/>
          </a:xfrm>
        </p:spPr>
        <p:txBody>
          <a:bodyPr/>
          <a:lstStyle/>
          <a:p>
            <a:pPr algn="ctr"/>
            <a:r>
              <a:rPr lang="nl-NL" dirty="0"/>
              <a:t>Taak van algemeen belang of openbaar gezag </a:t>
            </a:r>
            <a:r>
              <a:rPr lang="nl-NL" dirty="0">
                <a:solidFill>
                  <a:srgbClr val="0078D2"/>
                </a:solidFill>
              </a:rPr>
              <a:t>(bijna altijd in de relatie UWV en betrokkene)</a:t>
            </a:r>
          </a:p>
          <a:p>
            <a:endParaRPr lang="nl-NL" dirty="0"/>
          </a:p>
        </p:txBody>
      </p:sp>
      <p:pic>
        <p:nvPicPr>
          <p:cNvPr id="14" name="Tijdelijke aanduiding voor afbeelding 13"/>
          <p:cNvPicPr>
            <a:picLocks noGrp="1" noChangeAspect="1"/>
          </p:cNvPicPr>
          <p:nvPr>
            <p:ph type="pic" sz="quarter" idx="20"/>
          </p:nvPr>
        </p:nvPicPr>
        <p:blipFill>
          <a:blip r:embed="rId3"/>
          <a:srcRect t="672" b="672"/>
          <a:stretch>
            <a:fillRect/>
          </a:stretch>
        </p:blipFill>
        <p:spPr>
          <a:xfrm>
            <a:off x="8200182" y="1979547"/>
            <a:ext cx="2416083" cy="2413707"/>
          </a:xfrm>
          <a:prstGeom prst="rect">
            <a:avLst/>
          </a:prstGeom>
        </p:spPr>
      </p:pic>
      <p:pic>
        <p:nvPicPr>
          <p:cNvPr id="11" name="Tijdelijke aanduiding voor afbeelding 16"/>
          <p:cNvPicPr>
            <a:picLocks noGrp="1" noChangeAspect="1"/>
          </p:cNvPicPr>
          <p:nvPr>
            <p:ph type="pic" sz="quarter" idx="18"/>
          </p:nvPr>
        </p:nvPicPr>
        <p:blipFill>
          <a:blip r:embed="rId4"/>
          <a:srcRect t="700" b="700"/>
          <a:stretch>
            <a:fillRect/>
          </a:stretch>
        </p:blipFill>
        <p:spPr>
          <a:xfrm>
            <a:off x="943653" y="1963087"/>
            <a:ext cx="2407817" cy="2405449"/>
          </a:xfrm>
          <a:prstGeom prst="rect">
            <a:avLst/>
          </a:prstGeom>
        </p:spPr>
      </p:pic>
      <p:sp>
        <p:nvSpPr>
          <p:cNvPr id="12" name="Tijdelijke aanduiding voor inhoud 5"/>
          <p:cNvSpPr>
            <a:spLocks noGrp="1"/>
          </p:cNvSpPr>
          <p:nvPr>
            <p:ph sz="quarter" idx="14"/>
          </p:nvPr>
        </p:nvSpPr>
        <p:spPr>
          <a:xfrm>
            <a:off x="401029" y="4547358"/>
            <a:ext cx="3484800" cy="1318064"/>
          </a:xfrm>
        </p:spPr>
        <p:txBody>
          <a:bodyPr/>
          <a:lstStyle/>
          <a:p>
            <a:pPr algn="ctr"/>
            <a:r>
              <a:rPr lang="nl-NL" dirty="0"/>
              <a:t>Vitale belangen</a:t>
            </a:r>
          </a:p>
          <a:p>
            <a:endParaRPr lang="nl-NL" dirty="0"/>
          </a:p>
        </p:txBody>
      </p:sp>
      <p:pic>
        <p:nvPicPr>
          <p:cNvPr id="13" name="Tijdelijke aanduiding voor afbeelding 14"/>
          <p:cNvPicPr>
            <a:picLocks noGrp="1" noChangeAspect="1"/>
          </p:cNvPicPr>
          <p:nvPr>
            <p:ph type="pic" sz="quarter" idx="19"/>
          </p:nvPr>
        </p:nvPicPr>
        <p:blipFill>
          <a:blip r:embed="rId5"/>
          <a:srcRect t="4142" b="4142"/>
          <a:stretch>
            <a:fillRect/>
          </a:stretch>
        </p:blipFill>
        <p:spPr>
          <a:xfrm>
            <a:off x="4567784" y="1979548"/>
            <a:ext cx="2416084" cy="2413707"/>
          </a:xfrm>
          <a:prstGeom prst="rect">
            <a:avLst/>
          </a:prstGeom>
        </p:spPr>
      </p:pic>
    </p:spTree>
    <p:extLst>
      <p:ext uri="{BB962C8B-B14F-4D97-AF65-F5344CB8AC3E}">
        <p14:creationId xmlns:p14="http://schemas.microsoft.com/office/powerpoint/2010/main" val="3096351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1052944"/>
            <a:ext cx="11048400" cy="5526531"/>
          </a:xfrm>
        </p:spPr>
        <p:txBody>
          <a:bodyPr/>
          <a:lstStyle/>
          <a:p>
            <a:pPr marL="285750" indent="-285750">
              <a:buFontTx/>
              <a:buChar char="-"/>
            </a:pPr>
            <a:endParaRPr lang="nl-NL" sz="1800" dirty="0" smtClean="0"/>
          </a:p>
          <a:p>
            <a:pPr marL="285750" indent="-285750">
              <a:buFontTx/>
              <a:buChar char="-"/>
            </a:pPr>
            <a:r>
              <a:rPr lang="nl-NL" sz="1800" dirty="0" smtClean="0"/>
              <a:t>Is een extra gevoelig gegeven, want het BSN vergemakkelijkt het koppelen van verschillende bestanden aanzienlijk, waardoor er een extra risico op bedreiging van de persoonlijke levenssfeer van de betrokkene ontstaat</a:t>
            </a:r>
          </a:p>
          <a:p>
            <a:endParaRPr lang="nl-NL" sz="1800" dirty="0" smtClean="0"/>
          </a:p>
          <a:p>
            <a:pPr marL="285750" indent="-285750">
              <a:buFontTx/>
              <a:buChar char="-"/>
            </a:pPr>
            <a:r>
              <a:rPr lang="nl-NL" sz="1800" dirty="0" smtClean="0"/>
              <a:t>Verbod, tenzij de wet het toestaat </a:t>
            </a:r>
            <a:r>
              <a:rPr lang="nl-NL" sz="1800" dirty="0" smtClean="0">
                <a:sym typeface="Wingdings" panose="05000000000000000000" pitchFamily="2" charset="2"/>
              </a:rPr>
              <a:t> </a:t>
            </a:r>
            <a:r>
              <a:rPr lang="nl-NL" sz="1800" dirty="0" smtClean="0"/>
              <a:t>in NL is dit geregeld in de Uitvoeringswet AVG (UAVG) en de Wet algemene bepalingen Burgerservicenummer (</a:t>
            </a:r>
            <a:r>
              <a:rPr lang="nl-NL" sz="1800" dirty="0" err="1" smtClean="0"/>
              <a:t>Wabb</a:t>
            </a:r>
            <a:r>
              <a:rPr lang="nl-NL" sz="1800" dirty="0" smtClean="0"/>
              <a:t>) </a:t>
            </a:r>
          </a:p>
          <a:p>
            <a:endParaRPr lang="nl-NL" sz="1800" dirty="0" smtClean="0"/>
          </a:p>
          <a:p>
            <a:pPr marL="285750" indent="-285750">
              <a:buFontTx/>
              <a:buChar char="-"/>
            </a:pPr>
            <a:r>
              <a:rPr lang="nl-NL" sz="1800" dirty="0" smtClean="0"/>
              <a:t>UWV mag op grond van artikel 10 </a:t>
            </a:r>
            <a:r>
              <a:rPr lang="nl-NL" sz="1800" dirty="0" err="1" smtClean="0"/>
              <a:t>Wabb</a:t>
            </a:r>
            <a:r>
              <a:rPr lang="nl-NL" sz="1800" dirty="0" smtClean="0"/>
              <a:t> het BSN verwerken voor zover dat noodzakelijk is voor de uitvoering van zijn taken</a:t>
            </a:r>
          </a:p>
          <a:p>
            <a:pPr>
              <a:buFont typeface="Wingdings" panose="05000000000000000000" pitchFamily="2" charset="2"/>
              <a:buChar char="§"/>
            </a:pPr>
            <a:endParaRPr lang="nl-NL" sz="1800" dirty="0"/>
          </a:p>
          <a:p>
            <a:pPr marL="285750" indent="-285750">
              <a:buFontTx/>
              <a:buChar char="-"/>
            </a:pPr>
            <a:r>
              <a:rPr lang="nl-NL" sz="1800" dirty="0"/>
              <a:t>Dus… altijd onderbouwen waarom het BSN in jouw verwerking noodzakelijk is. Bijvoorbeeld om documenten of gegevens te kunnen koppelen dan wel de identiteit te verifiëren. Zie ook Handleiding gebruik BSN </a:t>
            </a:r>
            <a:r>
              <a:rPr lang="nl-NL" sz="1800" dirty="0" smtClean="0"/>
              <a:t>UWV</a:t>
            </a:r>
            <a:endParaRPr lang="nl-NL" sz="1800"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7</a:t>
            </a:fld>
            <a:endParaRPr lang="en-GB" dirty="0"/>
          </a:p>
        </p:txBody>
      </p:sp>
      <p:sp>
        <p:nvSpPr>
          <p:cNvPr id="5" name="Titel 4"/>
          <p:cNvSpPr>
            <a:spLocks noGrp="1"/>
          </p:cNvSpPr>
          <p:nvPr>
            <p:ph type="title"/>
          </p:nvPr>
        </p:nvSpPr>
        <p:spPr>
          <a:xfrm>
            <a:off x="571500" y="264585"/>
            <a:ext cx="11049000" cy="569381"/>
          </a:xfrm>
        </p:spPr>
        <p:txBody>
          <a:bodyPr/>
          <a:lstStyle/>
          <a:p>
            <a:pPr algn="ctr"/>
            <a:r>
              <a:rPr lang="nl-NL" sz="3600" dirty="0" smtClean="0"/>
              <a:t>Wordt het BSN verwerkt?</a:t>
            </a:r>
            <a:endParaRPr lang="nl-NL" sz="3600" dirty="0"/>
          </a:p>
        </p:txBody>
      </p:sp>
      <p:sp>
        <p:nvSpPr>
          <p:cNvPr id="9" name="Tijdelijke aanduiding voor voettekst 2"/>
          <p:cNvSpPr>
            <a:spLocks noGrp="1"/>
          </p:cNvSpPr>
          <p:nvPr>
            <p:ph type="ftr" sz="quarter" idx="15"/>
          </p:nvPr>
        </p:nvSpPr>
        <p:spPr>
          <a:xfrm>
            <a:off x="855030" y="6280563"/>
            <a:ext cx="5097600" cy="577438"/>
          </a:xfrm>
        </p:spPr>
        <p:txBody>
          <a:bodyPr/>
          <a:lstStyle/>
          <a:p>
            <a:r>
              <a:rPr lang="nl-NL" dirty="0"/>
              <a:t>Rechtmatigheid verwerking persoonsgegevens </a:t>
            </a:r>
            <a:br>
              <a:rPr lang="nl-NL" dirty="0"/>
            </a:br>
            <a:r>
              <a:rPr lang="nl-NL" dirty="0"/>
              <a:t>door verwerker &amp; verwerkingsverantwoordelijke</a:t>
            </a:r>
            <a:endParaRPr lang="en-GB" dirty="0"/>
          </a:p>
        </p:txBody>
      </p:sp>
    </p:spTree>
    <p:extLst>
      <p:ext uri="{BB962C8B-B14F-4D97-AF65-F5344CB8AC3E}">
        <p14:creationId xmlns:p14="http://schemas.microsoft.com/office/powerpoint/2010/main" val="173450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499" y="1324794"/>
            <a:ext cx="11048400" cy="5052580"/>
          </a:xfrm>
        </p:spPr>
        <p:txBody>
          <a:bodyPr/>
          <a:lstStyle/>
          <a:p>
            <a:pPr marL="285750" indent="-285750">
              <a:buFontTx/>
              <a:buChar char="-"/>
            </a:pPr>
            <a:endParaRPr lang="nl-NL" sz="1800" dirty="0" smtClean="0"/>
          </a:p>
          <a:p>
            <a:pPr marL="285750" indent="-285750">
              <a:buFontTx/>
              <a:buChar char="-"/>
            </a:pPr>
            <a:r>
              <a:rPr lang="nl-NL" sz="1800" dirty="0" smtClean="0"/>
              <a:t>Verwerking van bijzondere persoonsgegevens is </a:t>
            </a:r>
            <a:r>
              <a:rPr lang="nl-NL" sz="1800" b="1" dirty="0" smtClean="0"/>
              <a:t>verboden</a:t>
            </a:r>
            <a:r>
              <a:rPr lang="nl-NL" sz="1800" dirty="0" smtClean="0"/>
              <a:t>, </a:t>
            </a:r>
            <a:r>
              <a:rPr lang="nl-NL" sz="1800" dirty="0"/>
              <a:t>tenzij uitzondering van toepassing is </a:t>
            </a:r>
            <a:r>
              <a:rPr lang="nl-NL" sz="1800" b="1" i="1" dirty="0"/>
              <a:t>en</a:t>
            </a:r>
            <a:r>
              <a:rPr lang="nl-NL" sz="1800" i="1" dirty="0"/>
              <a:t> </a:t>
            </a:r>
            <a:r>
              <a:rPr lang="nl-NL" sz="1800" dirty="0"/>
              <a:t>er een grondslag is voor het verwerken van ‘gewone’ persoonsgegevens!</a:t>
            </a:r>
          </a:p>
          <a:p>
            <a:pPr marL="285750" indent="-285750">
              <a:buFontTx/>
              <a:buChar char="-"/>
            </a:pPr>
            <a:endParaRPr lang="nl-NL" sz="1800" dirty="0" smtClean="0"/>
          </a:p>
          <a:p>
            <a:pPr marL="285750" indent="-285750">
              <a:buFontTx/>
              <a:buChar char="-"/>
            </a:pPr>
            <a:r>
              <a:rPr lang="nl-NL" sz="1800" dirty="0" smtClean="0"/>
              <a:t>Welke persoonsgegevens zijn bijzondere persoonsgegevens? </a:t>
            </a:r>
            <a:endParaRPr lang="nl-NL" sz="1800" dirty="0"/>
          </a:p>
          <a:p>
            <a:pPr marL="876300" lvl="3" indent="-342900"/>
            <a:r>
              <a:rPr lang="nl-NL" sz="1600" dirty="0" smtClean="0"/>
              <a:t>Ras</a:t>
            </a:r>
            <a:endParaRPr lang="nl-NL" sz="1600" dirty="0"/>
          </a:p>
          <a:p>
            <a:pPr marL="876300" lvl="3" indent="-342900"/>
            <a:r>
              <a:rPr lang="nl-NL" sz="1600" dirty="0" smtClean="0"/>
              <a:t>Etnische afkomst</a:t>
            </a:r>
          </a:p>
          <a:p>
            <a:pPr marL="876300" lvl="3" indent="-342900"/>
            <a:r>
              <a:rPr lang="nl-NL" sz="1600" dirty="0" smtClean="0"/>
              <a:t>Politieke opvattingen</a:t>
            </a:r>
            <a:endParaRPr lang="nl-NL" sz="1600" dirty="0"/>
          </a:p>
          <a:p>
            <a:pPr marL="876300" lvl="3" indent="-342900"/>
            <a:r>
              <a:rPr lang="nl-NL" sz="1600" dirty="0" smtClean="0"/>
              <a:t>Religieuze opvattingen </a:t>
            </a:r>
            <a:endParaRPr lang="nl-NL" sz="1600" dirty="0"/>
          </a:p>
          <a:p>
            <a:pPr marL="876300" lvl="3" indent="-342900"/>
            <a:r>
              <a:rPr lang="nl-NL" sz="1600" dirty="0" smtClean="0"/>
              <a:t>Levensbeschouwelijke </a:t>
            </a:r>
            <a:r>
              <a:rPr lang="nl-NL" sz="1600" dirty="0"/>
              <a:t>overtuigingen </a:t>
            </a:r>
            <a:endParaRPr lang="nl-NL" sz="1600" dirty="0" smtClean="0"/>
          </a:p>
          <a:p>
            <a:pPr marL="876300" lvl="3" indent="-342900"/>
            <a:r>
              <a:rPr lang="nl-NL" sz="1600" dirty="0" smtClean="0"/>
              <a:t>lidmaatschap </a:t>
            </a:r>
            <a:r>
              <a:rPr lang="nl-NL" sz="1600" dirty="0"/>
              <a:t>van een vakbond </a:t>
            </a:r>
            <a:endParaRPr lang="nl-NL" sz="1600" dirty="0" smtClean="0"/>
          </a:p>
          <a:p>
            <a:pPr marL="876300" lvl="3" indent="-342900"/>
            <a:r>
              <a:rPr lang="nl-NL" sz="1600" dirty="0" smtClean="0"/>
              <a:t>genetische of </a:t>
            </a:r>
            <a:r>
              <a:rPr lang="nl-NL" sz="1600" dirty="0"/>
              <a:t>biometrische</a:t>
            </a:r>
            <a:r>
              <a:rPr lang="nl-NL" sz="1600" dirty="0" smtClean="0"/>
              <a:t> gegevens</a:t>
            </a:r>
          </a:p>
          <a:p>
            <a:pPr marL="876300" lvl="3" indent="-342900"/>
            <a:r>
              <a:rPr lang="nl-NL" sz="1600" dirty="0" smtClean="0"/>
              <a:t>gegevens </a:t>
            </a:r>
            <a:r>
              <a:rPr lang="nl-NL" sz="1600" dirty="0"/>
              <a:t>met betrekking tot iemands seksueel gedrag of </a:t>
            </a:r>
            <a:r>
              <a:rPr lang="nl-NL" sz="1600" dirty="0" smtClean="0"/>
              <a:t>seksuele gerichtheid</a:t>
            </a:r>
          </a:p>
          <a:p>
            <a:pPr marL="876300" lvl="3" indent="-342900"/>
            <a:r>
              <a:rPr lang="nl-NL" sz="1600" dirty="0" smtClean="0"/>
              <a:t>gegevens </a:t>
            </a:r>
            <a:r>
              <a:rPr lang="nl-NL" sz="1600" dirty="0"/>
              <a:t>over de gezondheid </a:t>
            </a:r>
          </a:p>
          <a:p>
            <a:pPr algn="ctr"/>
            <a:endParaRPr lang="nl-NL" sz="1800" dirty="0" smtClean="0"/>
          </a:p>
          <a:p>
            <a:pPr algn="ctr"/>
            <a:r>
              <a:rPr lang="nl-NL" sz="1800" dirty="0" smtClean="0"/>
              <a:t>Waarom zijn deze gegevens zo gevoelig/bijzonder? </a:t>
            </a:r>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8</a:t>
            </a:fld>
            <a:endParaRPr lang="en-GB" dirty="0"/>
          </a:p>
        </p:txBody>
      </p:sp>
      <p:sp>
        <p:nvSpPr>
          <p:cNvPr id="5" name="Titel 4"/>
          <p:cNvSpPr>
            <a:spLocks noGrp="1"/>
          </p:cNvSpPr>
          <p:nvPr>
            <p:ph type="title"/>
          </p:nvPr>
        </p:nvSpPr>
        <p:spPr>
          <a:xfrm>
            <a:off x="571500" y="264585"/>
            <a:ext cx="11049000" cy="569381"/>
          </a:xfrm>
        </p:spPr>
        <p:txBody>
          <a:bodyPr/>
          <a:lstStyle/>
          <a:p>
            <a:pPr algn="ctr"/>
            <a:r>
              <a:rPr lang="nl-NL" sz="3600" dirty="0" smtClean="0"/>
              <a:t>Worden bijzondere persoonsgegevens verwerkt?  </a:t>
            </a:r>
            <a:endParaRPr lang="nl-NL" sz="3600" dirty="0"/>
          </a:p>
        </p:txBody>
      </p:sp>
      <p:sp>
        <p:nvSpPr>
          <p:cNvPr id="9" name="Tijdelijke aanduiding voor voettekst 2"/>
          <p:cNvSpPr>
            <a:spLocks noGrp="1"/>
          </p:cNvSpPr>
          <p:nvPr>
            <p:ph type="ftr" sz="quarter" idx="15"/>
          </p:nvPr>
        </p:nvSpPr>
        <p:spPr>
          <a:xfrm>
            <a:off x="855030" y="6280563"/>
            <a:ext cx="5097600" cy="577438"/>
          </a:xfrm>
        </p:spPr>
        <p:txBody>
          <a:bodyPr/>
          <a:lstStyle/>
          <a:p>
            <a:r>
              <a:rPr lang="nl-NL" dirty="0"/>
              <a:t>Rechtmatigheid verwerking persoonsgegevens </a:t>
            </a:r>
            <a:br>
              <a:rPr lang="nl-NL" dirty="0"/>
            </a:br>
            <a:r>
              <a:rPr lang="nl-NL" dirty="0"/>
              <a:t>door verwerker &amp; verwerkingsverantwoordelijke</a:t>
            </a:r>
            <a:endParaRPr lang="en-GB" dirty="0"/>
          </a:p>
        </p:txBody>
      </p:sp>
    </p:spTree>
    <p:extLst>
      <p:ext uri="{BB962C8B-B14F-4D97-AF65-F5344CB8AC3E}">
        <p14:creationId xmlns:p14="http://schemas.microsoft.com/office/powerpoint/2010/main" val="1005443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6"/>
          </p:nvPr>
        </p:nvSpPr>
        <p:spPr/>
        <p:txBody>
          <a:bodyPr/>
          <a:lstStyle/>
          <a:p>
            <a:fld id="{EEC0F82C-4994-47DA-8D9B-99D78D224F6D}" type="slidenum">
              <a:rPr lang="en-GB" smtClean="0"/>
              <a:pPr/>
              <a:t>9</a:t>
            </a:fld>
            <a:endParaRPr lang="en-GB" dirty="0"/>
          </a:p>
        </p:txBody>
      </p:sp>
      <p:sp>
        <p:nvSpPr>
          <p:cNvPr id="5" name="Titel 4"/>
          <p:cNvSpPr>
            <a:spLocks noGrp="1"/>
          </p:cNvSpPr>
          <p:nvPr>
            <p:ph type="title"/>
          </p:nvPr>
        </p:nvSpPr>
        <p:spPr>
          <a:xfrm>
            <a:off x="571500" y="264585"/>
            <a:ext cx="11049000" cy="569381"/>
          </a:xfrm>
        </p:spPr>
        <p:txBody>
          <a:bodyPr/>
          <a:lstStyle/>
          <a:p>
            <a:pPr algn="ctr"/>
            <a:r>
              <a:rPr lang="nl-NL" sz="3600" dirty="0" smtClean="0"/>
              <a:t>Gezondheidsgegevens</a:t>
            </a:r>
            <a:endParaRPr lang="nl-NL" sz="3600" dirty="0"/>
          </a:p>
        </p:txBody>
      </p:sp>
      <p:sp>
        <p:nvSpPr>
          <p:cNvPr id="9" name="Tijdelijke aanduiding voor voettekst 2"/>
          <p:cNvSpPr>
            <a:spLocks noGrp="1"/>
          </p:cNvSpPr>
          <p:nvPr>
            <p:ph type="ftr" sz="quarter" idx="15"/>
          </p:nvPr>
        </p:nvSpPr>
        <p:spPr>
          <a:xfrm>
            <a:off x="855030" y="6280563"/>
            <a:ext cx="5097600" cy="577438"/>
          </a:xfrm>
        </p:spPr>
        <p:txBody>
          <a:bodyPr/>
          <a:lstStyle/>
          <a:p>
            <a:r>
              <a:rPr lang="nl-NL" dirty="0"/>
              <a:t>Rechtmatigheid verwerking persoonsgegevens </a:t>
            </a:r>
            <a:br>
              <a:rPr lang="nl-NL" dirty="0"/>
            </a:br>
            <a:r>
              <a:rPr lang="nl-NL" dirty="0"/>
              <a:t>door verwerker &amp; verwerkingsverantwoordelijke</a:t>
            </a:r>
            <a:endParaRPr lang="en-GB" dirty="0"/>
          </a:p>
        </p:txBody>
      </p:sp>
      <p:sp>
        <p:nvSpPr>
          <p:cNvPr id="8" name="Tijdelijke aanduiding voor inhoud 1"/>
          <p:cNvSpPr txBox="1">
            <a:spLocks/>
          </p:cNvSpPr>
          <p:nvPr/>
        </p:nvSpPr>
        <p:spPr bwMode="gray">
          <a:xfrm>
            <a:off x="428430" y="1227983"/>
            <a:ext cx="11048400" cy="5052580"/>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2000" kern="1200">
                <a:solidFill>
                  <a:schemeClr val="tx1"/>
                </a:solidFill>
                <a:latin typeface="+mn-lt"/>
                <a:ea typeface="+mn-ea"/>
                <a:cs typeface="+mn-cs"/>
              </a:defRPr>
            </a:lvl1pPr>
            <a:lvl2pPr marL="179388"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a:solidFill>
                  <a:schemeClr val="tx1"/>
                </a:solidFill>
                <a:latin typeface="+mn-lt"/>
                <a:ea typeface="+mn-ea"/>
                <a:cs typeface="+mn-cs"/>
              </a:defRPr>
            </a:lvl2pPr>
            <a:lvl3pPr marL="3619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800" kern="1200">
                <a:solidFill>
                  <a:schemeClr val="tx1"/>
                </a:solidFill>
                <a:latin typeface="+mn-lt"/>
                <a:ea typeface="+mn-ea"/>
                <a:cs typeface="+mn-cs"/>
              </a:defRPr>
            </a:lvl3pPr>
            <a:lvl4pPr marL="5334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800" kern="1200">
                <a:solidFill>
                  <a:schemeClr val="tx1"/>
                </a:solidFill>
                <a:latin typeface="+mn-lt"/>
                <a:ea typeface="+mn-ea"/>
                <a:cs typeface="+mn-cs"/>
              </a:defRPr>
            </a:lvl4pPr>
            <a:lvl5pPr marL="7239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a:solidFill>
                  <a:schemeClr val="tx1"/>
                </a:solidFill>
                <a:latin typeface="+mn-lt"/>
                <a:ea typeface="+mn-ea"/>
                <a:cs typeface="+mn-cs"/>
              </a:defRPr>
            </a:lvl5pPr>
            <a:lvl6pPr marL="8953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08585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2573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4287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endParaRPr lang="nl-NL" sz="1800" dirty="0" smtClean="0"/>
          </a:p>
          <a:p>
            <a:pPr marL="285750" indent="-285750">
              <a:buFontTx/>
              <a:buChar char="-"/>
            </a:pPr>
            <a:r>
              <a:rPr lang="nl-NL" sz="1800" dirty="0" smtClean="0"/>
              <a:t>UWV verwerkt in veel processen gezondheidsgegevens</a:t>
            </a:r>
          </a:p>
          <a:p>
            <a:endParaRPr lang="nl-NL" sz="1800" dirty="0" smtClean="0"/>
          </a:p>
          <a:p>
            <a:pPr marL="285750" indent="-285750">
              <a:buFontTx/>
              <a:buChar char="-"/>
            </a:pPr>
            <a:r>
              <a:rPr lang="nl-NL" sz="1800" dirty="0" smtClean="0"/>
              <a:t>Belangrijke uitzondering voor UWV in artikel 30 UAVG: </a:t>
            </a:r>
          </a:p>
          <a:p>
            <a:pPr lvl="3"/>
            <a:r>
              <a:rPr lang="nl-NL" sz="1600" dirty="0" smtClean="0"/>
              <a:t>“het verbod om gegevens over de gezondheid te verwerking is niet van toepassing, indien de verwerking geschied door bestuursorganen, pensioenfondsen, werkgevers of instellingen die te hunnen behoeve werkzaam zijn, en voor zover de verwerking noodzakelijk is voor:</a:t>
            </a:r>
          </a:p>
          <a:p>
            <a:pPr lvl="5">
              <a:buFont typeface="Wingdings" panose="05000000000000000000" pitchFamily="2" charset="2"/>
              <a:buChar char="§"/>
            </a:pPr>
            <a:r>
              <a:rPr lang="nl-NL" sz="1400" dirty="0" smtClean="0"/>
              <a:t>een goede uitvoering van wettelijke voorschriften, pensioenregelingen of collectieve arbeidsovereenkomsten die voorzien in aanspraken die afhankelijk zijn van de gezondheidstoestand van de betrokkene; </a:t>
            </a:r>
            <a:r>
              <a:rPr lang="nl-NL" sz="1400" i="1" dirty="0" smtClean="0"/>
              <a:t>of</a:t>
            </a:r>
          </a:p>
          <a:p>
            <a:pPr lvl="5">
              <a:buFont typeface="Wingdings" panose="05000000000000000000" pitchFamily="2" charset="2"/>
              <a:buChar char="§"/>
            </a:pPr>
            <a:r>
              <a:rPr lang="nl-NL" sz="1400" dirty="0" smtClean="0"/>
              <a:t>de re-integratie of begeleiding van werknemers of uitkeringsgerechtigden in verband met ziekte of arbeidsongeschiktheid.”</a:t>
            </a:r>
          </a:p>
        </p:txBody>
      </p:sp>
      <p:pic>
        <p:nvPicPr>
          <p:cNvPr id="10" name="Picture 2" descr="Secundair gebruik van gezondheidsgegevens essentieel voor sterk zorgsysteem  | Nieuwsbericht | Gegevensuitwisseling in de zo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525" y="4213458"/>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8495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86b5d1913aaaf4f47ac6d907c661dafd3bcadcb"/>
</p:tagLst>
</file>

<file path=ppt/theme/theme1.xml><?xml version="1.0" encoding="utf-8"?>
<a:theme xmlns:a="http://schemas.openxmlformats.org/drawingml/2006/main" name="UWV December 2021">
  <a:themeElements>
    <a:clrScheme name="UWV2019">
      <a:dk1>
        <a:srgbClr val="000000"/>
      </a:dk1>
      <a:lt1>
        <a:srgbClr val="FFFFFF"/>
      </a:lt1>
      <a:dk2>
        <a:srgbClr val="0078D2"/>
      </a:dk2>
      <a:lt2>
        <a:srgbClr val="B9E2FF"/>
      </a:lt2>
      <a:accent1>
        <a:srgbClr val="0078D2"/>
      </a:accent1>
      <a:accent2>
        <a:srgbClr val="003282"/>
      </a:accent2>
      <a:accent3>
        <a:srgbClr val="C4D600"/>
      </a:accent3>
      <a:accent4>
        <a:srgbClr val="BE0028"/>
      </a:accent4>
      <a:accent5>
        <a:srgbClr val="F08C00"/>
      </a:accent5>
      <a:accent6>
        <a:srgbClr val="687A00"/>
      </a:accent6>
      <a:hlink>
        <a:srgbClr val="0078D2"/>
      </a:hlink>
      <a:folHlink>
        <a:srgbClr val="003282"/>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UWV blauw">
      <a:srgbClr val="0078D2"/>
    </a:custClr>
    <a:custClr name="UWV donker blauw">
      <a:srgbClr val="003383"/>
    </a:custClr>
    <a:custClr name="UWV lichtgroen">
      <a:srgbClr val="C4D600"/>
    </a:custClr>
    <a:custClr name="UWV rood">
      <a:srgbClr val="BD0027"/>
    </a:custClr>
    <a:custClr name="UWV oranje">
      <a:srgbClr val="F08C00"/>
    </a:custClr>
    <a:custClr name="UWV groen">
      <a:srgbClr val="687A00"/>
    </a:custClr>
    <a:custClr name="UWV lichtblauw">
      <a:srgbClr val="B9E2FF"/>
    </a:custClr>
    <a:custClr name="UWV grijs">
      <a:srgbClr val="999999"/>
    </a:custClr>
    <a:custClr name="UWV donkergrijs">
      <a:srgbClr val="444444"/>
    </a:custClr>
    <a:custClr>
      <a:srgbClr val="FFFFFF"/>
    </a:custClr>
    <a:custClr name="UWV blauw 50%">
      <a:srgbClr val="7FBBE8"/>
    </a:custClr>
    <a:custClr name="UWV donker blauw 50%">
      <a:srgbClr val="7F98C0"/>
    </a:custClr>
    <a:custClr name="UWV lichtgroen 50%">
      <a:srgbClr val="E1EA7F"/>
    </a:custClr>
    <a:custClr name="UWV rood 50%">
      <a:srgbClr val="DE7F93"/>
    </a:custClr>
    <a:custClr name="UWV oranje 50%">
      <a:srgbClr val="F7C57F"/>
    </a:custClr>
    <a:custClr name="UWV groen 50%">
      <a:srgbClr val="B3BC7F"/>
    </a:custClr>
    <a:custClr name="UWV lichtblauw 50%">
      <a:srgbClr val="DCF0FF"/>
    </a:custClr>
    <a:custClr name="UWV grijs 50%">
      <a:srgbClr val="CCCCCC"/>
    </a:custClr>
    <a:custClr name="UWV donkergrijs 50%">
      <a:srgbClr val="A1A1A1"/>
    </a:custClr>
    <a:custClr>
      <a:srgbClr val="FFFFFF"/>
    </a:custClr>
    <a:custClr name="UWV lichtgrijs">
      <a:srgbClr val="F5F5F5"/>
    </a:custClr>
    <a:custClr name="Wit">
      <a:srgbClr val="FFFFFF"/>
    </a:custClr>
    <a:custClr name="Zwart">
      <a:srgbClr val="000000"/>
    </a:custClr>
  </a:custClrLst>
  <a:extLst>
    <a:ext uri="{05A4C25C-085E-4340-85A3-A5531E510DB2}">
      <thm15:themeFamily xmlns:thm15="http://schemas.microsoft.com/office/thememl/2012/main" name="UWV_PPT_16x9_Referentie_20211209.pptx" id="{DCB99ADC-E288-48CE-B6AD-7120EBCB44AA}" vid="{8F1BF982-5E83-493E-BF4A-7ECE8A5E423D}"/>
    </a:ext>
  </a:extLst>
</a:theme>
</file>

<file path=ppt/theme/theme2.xml><?xml version="1.0" encoding="utf-8"?>
<a:theme xmlns:a="http://schemas.openxmlformats.org/drawingml/2006/main" name="Custom">
  <a:themeElements>
    <a:clrScheme name="UWV Kenniskleuren">
      <a:dk1>
        <a:sysClr val="windowText" lastClr="000000"/>
      </a:dk1>
      <a:lt1>
        <a:sysClr val="window" lastClr="FFFFFF"/>
      </a:lt1>
      <a:dk2>
        <a:srgbClr val="593166"/>
      </a:dk2>
      <a:lt2>
        <a:srgbClr val="1690D0"/>
      </a:lt2>
      <a:accent1>
        <a:srgbClr val="41AD49"/>
      </a:accent1>
      <a:accent2>
        <a:srgbClr val="E23527"/>
      </a:accent2>
      <a:accent3>
        <a:srgbClr val="1690D0"/>
      </a:accent3>
      <a:accent4>
        <a:srgbClr val="593166"/>
      </a:accent4>
      <a:accent5>
        <a:srgbClr val="7E8287"/>
      </a:accent5>
      <a:accent6>
        <a:srgbClr val="214E9E"/>
      </a:accent6>
      <a:hlink>
        <a:srgbClr val="214E9E"/>
      </a:hlink>
      <a:folHlink>
        <a:srgbClr val="593166"/>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UWV Blauw">
      <a:srgbClr val="006ACA"/>
    </a:custClr>
    <a:custClr name="UWV Donker Blauw">
      <a:srgbClr val="001588"/>
    </a:custClr>
    <a:custClr name="UWV Grijs">
      <a:srgbClr val="646569"/>
    </a:custClr>
    <a:custClr name="UWV Groen">
      <a:srgbClr val="4D9C2D"/>
    </a:custClr>
    <a:custClr name="UWV Signaal Rood">
      <a:srgbClr val="FF4338"/>
    </a:custClr>
    <a:custClr name="UWV Signaal Oranje">
      <a:srgbClr val="FF4D00"/>
    </a:custClr>
    <a:custClr name="UWV Signaal Groen">
      <a:srgbClr val="B8FF00"/>
    </a:custClr>
    <a:custClr name="Wit">
      <a:srgbClr val="FFFFFF"/>
    </a:custClr>
    <a:custClr name="Zwart">
      <a:srgbClr val="000000"/>
    </a:custClr>
    <a:custClr>
      <a:srgbClr val="FFFFFF"/>
    </a:custClr>
    <a:custClr name="UWV Blauw 65%">
      <a:srgbClr val="599EDC"/>
    </a:custClr>
    <a:custClr name="UWV Donker Blauw 65%">
      <a:srgbClr val="5967B1"/>
    </a:custClr>
    <a:custClr name="UWV Grijs 65%">
      <a:srgbClr val="9B9A9E"/>
    </a:custClr>
    <a:custClr name="UWV Groen 65%">
      <a:srgbClr val="89BF73"/>
    </a:custClr>
    <a:custClr>
      <a:srgbClr val="FFFFFF"/>
    </a:custClr>
    <a:custClr>
      <a:srgbClr val="FFFFFF"/>
    </a:custClr>
    <a:custClr>
      <a:srgbClr val="FFFFFF"/>
    </a:custClr>
    <a:custClr>
      <a:srgbClr val="FFFFFF"/>
    </a:custClr>
    <a:custClr>
      <a:srgbClr val="FFFFFF"/>
    </a:custClr>
    <a:custClr>
      <a:srgbClr val="FFFFFF"/>
    </a:custClr>
    <a:custClr name="UWV Blauw 35%">
      <a:srgbClr val="A6CBEC"/>
    </a:custClr>
    <a:custClr name="UWV Donker Blauw 35%">
      <a:srgbClr val="C5B5C7"/>
    </a:custClr>
    <a:custClr name="UWV Grijs 35%">
      <a:srgbClr val="C9C9CB"/>
    </a:custClr>
    <a:custClr name="UWV Groen 35%">
      <a:srgbClr val="C3DEB6"/>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False</openByDefault>
  <xsnScope/>
</customXsn>
</file>

<file path=customXml/item2.xml><?xml version="1.0" encoding="utf-8"?>
<?mso-contentType ?>
<SharedContentType xmlns="Microsoft.SharePoint.Taxonomy.ContentTypeSync" SourceId="5c8cb159-2b14-44f1-9f1e-2f87ce4796ac"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86D39F4370913F4494F02113F90580AB" ma:contentTypeVersion="3" ma:contentTypeDescription="Een nieuw document maken." ma:contentTypeScope="" ma:versionID="7204896d35318b5a1752c0c75ed6c1ca">
  <xsd:schema xmlns:xsd="http://www.w3.org/2001/XMLSchema" xmlns:xs="http://www.w3.org/2001/XMLSchema" xmlns:p="http://schemas.microsoft.com/office/2006/metadata/properties" xmlns:ns2="eee0ea19-dad4-49f3-a1bd-9105321dd7e9" targetNamespace="http://schemas.microsoft.com/office/2006/metadata/properties" ma:root="true" ma:fieldsID="ff380999b57d5748231f2ec63b1a8abe" ns2:_="">
    <xsd:import namespace="eee0ea19-dad4-49f3-a1bd-9105321dd7e9"/>
    <xsd:element name="properties">
      <xsd:complexType>
        <xsd:sequence>
          <xsd:element name="documentManagement">
            <xsd:complexType>
              <xsd:all>
                <xsd:element ref="ns2:Soort" minOccurs="0"/>
                <xsd:element ref="ns2:Inhoud" minOccurs="0"/>
                <xsd:element ref="ns2:Auteu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e0ea19-dad4-49f3-a1bd-9105321dd7e9" elementFormDefault="qualified">
    <xsd:import namespace="http://schemas.microsoft.com/office/2006/documentManagement/types"/>
    <xsd:import namespace="http://schemas.microsoft.com/office/infopath/2007/PartnerControls"/>
    <xsd:element name="Soort" ma:index="2" nillable="true" ma:displayName="Soort" ma:format="Dropdown" ma:internalName="Soort">
      <xsd:simpleType>
        <xsd:restriction base="dms:Choice">
          <xsd:enumeration value="Mail"/>
          <xsd:enumeration value="Memo"/>
          <xsd:enumeration value="Plan"/>
          <xsd:enumeration value="Presentatie"/>
          <xsd:enumeration value="Productlijst"/>
          <xsd:enumeration value="Verslaglegging"/>
          <xsd:enumeration value="Overig"/>
        </xsd:restriction>
      </xsd:simpleType>
    </xsd:element>
    <xsd:element name="Inhoud" ma:index="3" nillable="true" ma:displayName="Inhoud" ma:internalName="Inhoud">
      <xsd:simpleType>
        <xsd:restriction base="dms:Note">
          <xsd:maxLength value="255"/>
        </xsd:restriction>
      </xsd:simpleType>
    </xsd:element>
    <xsd:element name="Auteur" ma:index="4" nillable="true" ma:displayName="Auteur" ma:internalName="Auteu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Inhoudstyp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Inhoud xmlns="eee0ea19-dad4-49f3-a1bd-9105321dd7e9" xsi:nil="true"/>
    <Soort xmlns="eee0ea19-dad4-49f3-a1bd-9105321dd7e9" xsi:nil="true"/>
    <Auteur xmlns="eee0ea19-dad4-49f3-a1bd-9105321dd7e9" xsi:nil="true"/>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17FED2-1173-4E37-B611-5D0D83CE73DE}">
  <ds:schemaRefs>
    <ds:schemaRef ds:uri="http://schemas.microsoft.com/office/2006/metadata/customXsn"/>
  </ds:schemaRefs>
</ds:datastoreItem>
</file>

<file path=customXml/itemProps2.xml><?xml version="1.0" encoding="utf-8"?>
<ds:datastoreItem xmlns:ds="http://schemas.openxmlformats.org/officeDocument/2006/customXml" ds:itemID="{4B8A1A18-D8C8-4245-B057-B1115DF3CFEB}">
  <ds:schemaRefs>
    <ds:schemaRef ds:uri="Microsoft.SharePoint.Taxonomy.ContentTypeSync"/>
  </ds:schemaRefs>
</ds:datastoreItem>
</file>

<file path=customXml/itemProps3.xml><?xml version="1.0" encoding="utf-8"?>
<ds:datastoreItem xmlns:ds="http://schemas.openxmlformats.org/officeDocument/2006/customXml" ds:itemID="{49005691-50EC-44A2-AE4D-C61047EE9B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e0ea19-dad4-49f3-a1bd-9105321dd7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FB993FB-6658-4AC1-8304-15FCF51EC0D4}">
  <ds:schemaRefs>
    <ds:schemaRef ds:uri="http://purl.org/dc/terms/"/>
    <ds:schemaRef ds:uri="http://schemas.openxmlformats.org/package/2006/metadata/core-properties"/>
    <ds:schemaRef ds:uri="http://purl.org/dc/dcmitype/"/>
    <ds:schemaRef ds:uri="http://schemas.microsoft.com/office/infopath/2007/PartnerControls"/>
    <ds:schemaRef ds:uri="eee0ea19-dad4-49f3-a1bd-9105321dd7e9"/>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5.xml><?xml version="1.0" encoding="utf-8"?>
<ds:datastoreItem xmlns:ds="http://schemas.openxmlformats.org/officeDocument/2006/customXml" ds:itemID="{15403937-2A98-4C4D-8AC5-6651AB8D62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UWV_Sjabloon_2022</Template>
  <TotalTime>0</TotalTime>
  <Words>1792</Words>
  <Application>Microsoft Office PowerPoint</Application>
  <PresentationFormat>Breedbeeld</PresentationFormat>
  <Paragraphs>274</Paragraphs>
  <Slides>20</Slides>
  <Notes>17</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20</vt:i4>
      </vt:variant>
    </vt:vector>
  </HeadingPairs>
  <TitlesOfParts>
    <vt:vector size="26" baseType="lpstr">
      <vt:lpstr>Arial</vt:lpstr>
      <vt:lpstr>Calibri</vt:lpstr>
      <vt:lpstr>Nuon Matthew Light</vt:lpstr>
      <vt:lpstr>Verdana</vt:lpstr>
      <vt:lpstr>Wingdings</vt:lpstr>
      <vt:lpstr>UWV December 2021</vt:lpstr>
      <vt:lpstr>GEBs bij Gegevensdiensten  Hoorcollege GEBs deel 4 –  Rechtmatigheid van de verwerking</vt:lpstr>
      <vt:lpstr>Programma</vt:lpstr>
      <vt:lpstr>Inhoud</vt:lpstr>
      <vt:lpstr>Autoriteit Persoonsgegevens   </vt:lpstr>
      <vt:lpstr>Op welke grondslag is de verwerking gebaseerd? </vt:lpstr>
      <vt:lpstr>Op welke grondslag is de verwerking gebaseerd</vt:lpstr>
      <vt:lpstr>Wordt het BSN verwerkt?</vt:lpstr>
      <vt:lpstr>Worden bijzondere persoonsgegevens verwerkt?  </vt:lpstr>
      <vt:lpstr>Gezondheidsgegevens</vt:lpstr>
      <vt:lpstr>Worden persoonsgegevens van strafrechtelijke aard verwerkt? </vt:lpstr>
      <vt:lpstr>Doelbinding: Worden de persoonsgegevens verwerkt voor het doel waarvoor ze zijn verzameld of voor een ander doel? </vt:lpstr>
      <vt:lpstr>Doelbinding: worden de persoonsgegevens verwerkt voor het doel waarvoor ze zijn verzameld of voor een ander doel? </vt:lpstr>
      <vt:lpstr>Doelbinding: worden de persoonsgegevens verwerkt voor het doel waarvoor ze zijn verzameld of voor een ander doel? </vt:lpstr>
      <vt:lpstr>Wat is de noodzaak van de verwerking?     </vt:lpstr>
      <vt:lpstr>Wat is de noodzaak van de verwerking? </vt:lpstr>
      <vt:lpstr>Wat is de noodzaak van de verwerking? </vt:lpstr>
      <vt:lpstr>Transparantie van de verwerking voor betrokkene  </vt:lpstr>
      <vt:lpstr>Rechten van betrokkenen </vt:lpstr>
      <vt:lpstr>Programma komende periode </vt:lpstr>
      <vt:lpstr>Zijn er nog vragen?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Janssen, Celine (C.C.)</dc:creator>
  <cp:lastModifiedBy>Niessen, Henry (H.J.J.M.)</cp:lastModifiedBy>
  <cp:revision>119</cp:revision>
  <cp:lastPrinted>2023-10-24T08:30:44Z</cp:lastPrinted>
  <dcterms:created xsi:type="dcterms:W3CDTF">2023-01-05T09:50:12Z</dcterms:created>
  <dcterms:modified xsi:type="dcterms:W3CDTF">2023-12-28T08:53:55Z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0x01010086D39F4370913F4494F02113F90580AB</vt:lpwstr>
  </property>
</Properties>
</file>