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0" r:id="rId5"/>
  </p:sldMasterIdLst>
  <p:notesMasterIdLst>
    <p:notesMasterId r:id="rId9"/>
  </p:notesMasterIdLst>
  <p:handoutMasterIdLst>
    <p:handoutMasterId r:id="rId10"/>
  </p:handoutMasterIdLst>
  <p:sldIdLst>
    <p:sldId id="371" r:id="rId6"/>
    <p:sldId id="459" r:id="rId7"/>
    <p:sldId id="458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1CFE6E-740D-DB46-83DE-C57D58D3F5E3}" name="Niessen, Henry (H.J.J.M.)" initials="HN" userId="S::hni049@uwv.nl::2d27bb57-87af-46e8-ae1b-697d00fd19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28D1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56" y="102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ssen, Henry (H.J.J.M.)" userId="2d27bb57-87af-46e8-ae1b-697d00fd1961" providerId="ADAL" clId="{4B397E51-7129-4D8D-B8E1-DF14AA6B26CA}"/>
    <pc:docChg chg="undo custSel addSld delSld modSld sldOrd addMainMaster delMainMaster">
      <pc:chgData name="Niessen, Henry (H.J.J.M.)" userId="2d27bb57-87af-46e8-ae1b-697d00fd1961" providerId="ADAL" clId="{4B397E51-7129-4D8D-B8E1-DF14AA6B26CA}" dt="2024-02-06T13:39:06.113" v="246" actId="1036"/>
      <pc:docMkLst>
        <pc:docMk/>
      </pc:docMkLst>
      <pc:sldChg chg="modSp mod">
        <pc:chgData name="Niessen, Henry (H.J.J.M.)" userId="2d27bb57-87af-46e8-ae1b-697d00fd1961" providerId="ADAL" clId="{4B397E51-7129-4D8D-B8E1-DF14AA6B26CA}" dt="2024-02-06T13:39:06.113" v="246" actId="1036"/>
        <pc:sldMkLst>
          <pc:docMk/>
          <pc:sldMk cId="310373258" sldId="371"/>
        </pc:sldMkLst>
        <pc:spChg chg="mod">
          <ac:chgData name="Niessen, Henry (H.J.J.M.)" userId="2d27bb57-87af-46e8-ae1b-697d00fd1961" providerId="ADAL" clId="{4B397E51-7129-4D8D-B8E1-DF14AA6B26CA}" dt="2024-02-06T13:39:06.113" v="246" actId="1036"/>
          <ac:spMkLst>
            <pc:docMk/>
            <pc:sldMk cId="310373258" sldId="371"/>
            <ac:spMk id="3" creationId="{6E1334AB-6CF2-4BDE-85F6-99233B4D9769}"/>
          </ac:spMkLst>
        </pc:spChg>
      </pc:sldChg>
      <pc:sldChg chg="new del">
        <pc:chgData name="Niessen, Henry (H.J.J.M.)" userId="2d27bb57-87af-46e8-ae1b-697d00fd1961" providerId="ADAL" clId="{4B397E51-7129-4D8D-B8E1-DF14AA6B26CA}" dt="2024-02-06T13:11:44.291" v="22" actId="680"/>
        <pc:sldMkLst>
          <pc:docMk/>
          <pc:sldMk cId="2985396051" sldId="372"/>
        </pc:sldMkLst>
      </pc:sldChg>
      <pc:sldChg chg="del">
        <pc:chgData name="Niessen, Henry (H.J.J.M.)" userId="2d27bb57-87af-46e8-ae1b-697d00fd1961" providerId="ADAL" clId="{4B397E51-7129-4D8D-B8E1-DF14AA6B26CA}" dt="2024-02-06T13:11:05.971" v="0" actId="47"/>
        <pc:sldMkLst>
          <pc:docMk/>
          <pc:sldMk cId="422176864" sldId="442"/>
        </pc:sldMkLst>
      </pc:sldChg>
      <pc:sldChg chg="del">
        <pc:chgData name="Niessen, Henry (H.J.J.M.)" userId="2d27bb57-87af-46e8-ae1b-697d00fd1961" providerId="ADAL" clId="{4B397E51-7129-4D8D-B8E1-DF14AA6B26CA}" dt="2024-02-06T13:11:06.857" v="1" actId="47"/>
        <pc:sldMkLst>
          <pc:docMk/>
          <pc:sldMk cId="995800731" sldId="446"/>
        </pc:sldMkLst>
      </pc:sldChg>
      <pc:sldChg chg="del">
        <pc:chgData name="Niessen, Henry (H.J.J.M.)" userId="2d27bb57-87af-46e8-ae1b-697d00fd1961" providerId="ADAL" clId="{4B397E51-7129-4D8D-B8E1-DF14AA6B26CA}" dt="2024-02-06T13:11:10.188" v="5" actId="47"/>
        <pc:sldMkLst>
          <pc:docMk/>
          <pc:sldMk cId="2913138455" sldId="447"/>
        </pc:sldMkLst>
      </pc:sldChg>
      <pc:sldChg chg="del">
        <pc:chgData name="Niessen, Henry (H.J.J.M.)" userId="2d27bb57-87af-46e8-ae1b-697d00fd1961" providerId="ADAL" clId="{4B397E51-7129-4D8D-B8E1-DF14AA6B26CA}" dt="2024-02-06T13:11:09.490" v="4" actId="47"/>
        <pc:sldMkLst>
          <pc:docMk/>
          <pc:sldMk cId="1734882061" sldId="448"/>
        </pc:sldMkLst>
      </pc:sldChg>
      <pc:sldChg chg="del">
        <pc:chgData name="Niessen, Henry (H.J.J.M.)" userId="2d27bb57-87af-46e8-ae1b-697d00fd1961" providerId="ADAL" clId="{4B397E51-7129-4D8D-B8E1-DF14AA6B26CA}" dt="2024-02-06T13:11:19.073" v="9" actId="47"/>
        <pc:sldMkLst>
          <pc:docMk/>
          <pc:sldMk cId="1200846266" sldId="449"/>
        </pc:sldMkLst>
      </pc:sldChg>
      <pc:sldChg chg="del">
        <pc:chgData name="Niessen, Henry (H.J.J.M.)" userId="2d27bb57-87af-46e8-ae1b-697d00fd1961" providerId="ADAL" clId="{4B397E51-7129-4D8D-B8E1-DF14AA6B26CA}" dt="2024-02-06T13:11:20.448" v="10" actId="47"/>
        <pc:sldMkLst>
          <pc:docMk/>
          <pc:sldMk cId="2210810521" sldId="450"/>
        </pc:sldMkLst>
      </pc:sldChg>
      <pc:sldChg chg="del">
        <pc:chgData name="Niessen, Henry (H.J.J.M.)" userId="2d27bb57-87af-46e8-ae1b-697d00fd1961" providerId="ADAL" clId="{4B397E51-7129-4D8D-B8E1-DF14AA6B26CA}" dt="2024-02-06T13:11:21.435" v="11" actId="47"/>
        <pc:sldMkLst>
          <pc:docMk/>
          <pc:sldMk cId="1511745212" sldId="451"/>
        </pc:sldMkLst>
      </pc:sldChg>
      <pc:sldChg chg="del">
        <pc:chgData name="Niessen, Henry (H.J.J.M.)" userId="2d27bb57-87af-46e8-ae1b-697d00fd1961" providerId="ADAL" clId="{4B397E51-7129-4D8D-B8E1-DF14AA6B26CA}" dt="2024-02-06T13:11:22.336" v="12" actId="47"/>
        <pc:sldMkLst>
          <pc:docMk/>
          <pc:sldMk cId="1826662669" sldId="452"/>
        </pc:sldMkLst>
      </pc:sldChg>
      <pc:sldChg chg="del">
        <pc:chgData name="Niessen, Henry (H.J.J.M.)" userId="2d27bb57-87af-46e8-ae1b-697d00fd1961" providerId="ADAL" clId="{4B397E51-7129-4D8D-B8E1-DF14AA6B26CA}" dt="2024-02-06T13:11:23.267" v="13" actId="47"/>
        <pc:sldMkLst>
          <pc:docMk/>
          <pc:sldMk cId="2553795461" sldId="453"/>
        </pc:sldMkLst>
      </pc:sldChg>
      <pc:sldChg chg="del">
        <pc:chgData name="Niessen, Henry (H.J.J.M.)" userId="2d27bb57-87af-46e8-ae1b-697d00fd1961" providerId="ADAL" clId="{4B397E51-7129-4D8D-B8E1-DF14AA6B26CA}" dt="2024-02-06T13:11:24.299" v="14" actId="47"/>
        <pc:sldMkLst>
          <pc:docMk/>
          <pc:sldMk cId="2960819582" sldId="454"/>
        </pc:sldMkLst>
      </pc:sldChg>
      <pc:sldChg chg="del">
        <pc:chgData name="Niessen, Henry (H.J.J.M.)" userId="2d27bb57-87af-46e8-ae1b-697d00fd1961" providerId="ADAL" clId="{4B397E51-7129-4D8D-B8E1-DF14AA6B26CA}" dt="2024-02-06T13:11:29.399" v="19" actId="47"/>
        <pc:sldMkLst>
          <pc:docMk/>
          <pc:sldMk cId="1707988485" sldId="457"/>
        </pc:sldMkLst>
      </pc:sldChg>
      <pc:sldChg chg="addSp delSp modSp add del mod ord">
        <pc:chgData name="Niessen, Henry (H.J.J.M.)" userId="2d27bb57-87af-46e8-ae1b-697d00fd1961" providerId="ADAL" clId="{4B397E51-7129-4D8D-B8E1-DF14AA6B26CA}" dt="2024-02-06T13:14:54.191" v="145" actId="1035"/>
        <pc:sldMkLst>
          <pc:docMk/>
          <pc:sldMk cId="3446687261" sldId="458"/>
        </pc:sldMkLst>
        <pc:spChg chg="del mod">
          <ac:chgData name="Niessen, Henry (H.J.J.M.)" userId="2d27bb57-87af-46e8-ae1b-697d00fd1961" providerId="ADAL" clId="{4B397E51-7129-4D8D-B8E1-DF14AA6B26CA}" dt="2024-02-06T13:13:59.539" v="82" actId="21"/>
          <ac:spMkLst>
            <pc:docMk/>
            <pc:sldMk cId="3446687261" sldId="458"/>
            <ac:spMk id="2" creationId="{CD6F09FD-2941-29B0-4362-94E0A18865B0}"/>
          </ac:spMkLst>
        </pc:spChg>
        <pc:spChg chg="add mod">
          <ac:chgData name="Niessen, Henry (H.J.J.M.)" userId="2d27bb57-87af-46e8-ae1b-697d00fd1961" providerId="ADAL" clId="{4B397E51-7129-4D8D-B8E1-DF14AA6B26CA}" dt="2024-02-06T13:14:54.191" v="145" actId="1035"/>
          <ac:spMkLst>
            <pc:docMk/>
            <pc:sldMk cId="3446687261" sldId="458"/>
            <ac:spMk id="11" creationId="{684FD994-EBB7-6414-AFC2-E8F47286618D}"/>
          </ac:spMkLst>
        </pc:spChg>
        <pc:spChg chg="del">
          <ac:chgData name="Niessen, Henry (H.J.J.M.)" userId="2d27bb57-87af-46e8-ae1b-697d00fd1961" providerId="ADAL" clId="{4B397E51-7129-4D8D-B8E1-DF14AA6B26CA}" dt="2024-02-06T13:11:53.040" v="26" actId="478"/>
          <ac:spMkLst>
            <pc:docMk/>
            <pc:sldMk cId="3446687261" sldId="458"/>
            <ac:spMk id="23" creationId="{336061D7-6D6A-5362-D119-4E2DFF93958E}"/>
          </ac:spMkLst>
        </pc:spChg>
        <pc:grpChg chg="del">
          <ac:chgData name="Niessen, Henry (H.J.J.M.)" userId="2d27bb57-87af-46e8-ae1b-697d00fd1961" providerId="ADAL" clId="{4B397E51-7129-4D8D-B8E1-DF14AA6B26CA}" dt="2024-02-06T13:11:53.040" v="26" actId="478"/>
          <ac:grpSpMkLst>
            <pc:docMk/>
            <pc:sldMk cId="3446687261" sldId="458"/>
            <ac:grpSpMk id="22" creationId="{7BB38B1B-1E43-100C-F40D-B604C882DE4C}"/>
          </ac:grpSpMkLst>
        </pc:grpChg>
        <pc:picChg chg="del">
          <ac:chgData name="Niessen, Henry (H.J.J.M.)" userId="2d27bb57-87af-46e8-ae1b-697d00fd1961" providerId="ADAL" clId="{4B397E51-7129-4D8D-B8E1-DF14AA6B26CA}" dt="2024-02-06T13:11:50.939" v="25" actId="478"/>
          <ac:picMkLst>
            <pc:docMk/>
            <pc:sldMk cId="3446687261" sldId="458"/>
            <ac:picMk id="6" creationId="{6D72A6B6-C8A0-95F7-E9DB-DCE0EC4321C2}"/>
          </ac:picMkLst>
        </pc:picChg>
        <pc:picChg chg="del">
          <ac:chgData name="Niessen, Henry (H.J.J.M.)" userId="2d27bb57-87af-46e8-ae1b-697d00fd1961" providerId="ADAL" clId="{4B397E51-7129-4D8D-B8E1-DF14AA6B26CA}" dt="2024-02-06T13:11:49.618" v="24" actId="478"/>
          <ac:picMkLst>
            <pc:docMk/>
            <pc:sldMk cId="3446687261" sldId="458"/>
            <ac:picMk id="8" creationId="{EEC64572-0BF2-1D0D-4883-CBFCB9D1D949}"/>
          </ac:picMkLst>
        </pc:picChg>
      </pc:sldChg>
      <pc:sldChg chg="addSp delSp modSp new mod">
        <pc:chgData name="Niessen, Henry (H.J.J.M.)" userId="2d27bb57-87af-46e8-ae1b-697d00fd1961" providerId="ADAL" clId="{4B397E51-7129-4D8D-B8E1-DF14AA6B26CA}" dt="2024-02-06T13:13:25.904" v="80" actId="1035"/>
        <pc:sldMkLst>
          <pc:docMk/>
          <pc:sldMk cId="913435864" sldId="459"/>
        </pc:sldMkLst>
        <pc:spChg chg="del">
          <ac:chgData name="Niessen, Henry (H.J.J.M.)" userId="2d27bb57-87af-46e8-ae1b-697d00fd1961" providerId="ADAL" clId="{4B397E51-7129-4D8D-B8E1-DF14AA6B26CA}" dt="2024-02-06T13:13:15.989" v="28" actId="478"/>
          <ac:spMkLst>
            <pc:docMk/>
            <pc:sldMk cId="913435864" sldId="459"/>
            <ac:spMk id="4" creationId="{FF757914-0763-ACB2-9CC5-43F8E6D58E9A}"/>
          </ac:spMkLst>
        </pc:spChg>
        <pc:spChg chg="add mod">
          <ac:chgData name="Niessen, Henry (H.J.J.M.)" userId="2d27bb57-87af-46e8-ae1b-697d00fd1961" providerId="ADAL" clId="{4B397E51-7129-4D8D-B8E1-DF14AA6B26CA}" dt="2024-02-06T13:13:25.904" v="80" actId="1035"/>
          <ac:spMkLst>
            <pc:docMk/>
            <pc:sldMk cId="913435864" sldId="459"/>
            <ac:spMk id="6" creationId="{8550BDBA-5763-73D2-3E97-A6BB2D599C9E}"/>
          </ac:spMkLst>
        </pc:spChg>
      </pc:sldChg>
      <pc:sldChg chg="del">
        <pc:chgData name="Niessen, Henry (H.J.J.M.)" userId="2d27bb57-87af-46e8-ae1b-697d00fd1961" providerId="ADAL" clId="{4B397E51-7129-4D8D-B8E1-DF14AA6B26CA}" dt="2024-02-06T13:11:08.572" v="3" actId="47"/>
        <pc:sldMkLst>
          <pc:docMk/>
          <pc:sldMk cId="1221320327" sldId="459"/>
        </pc:sldMkLst>
      </pc:sldChg>
      <pc:sldChg chg="del">
        <pc:chgData name="Niessen, Henry (H.J.J.M.)" userId="2d27bb57-87af-46e8-ae1b-697d00fd1961" providerId="ADAL" clId="{4B397E51-7129-4D8D-B8E1-DF14AA6B26CA}" dt="2024-02-06T13:11:26.236" v="16" actId="47"/>
        <pc:sldMkLst>
          <pc:docMk/>
          <pc:sldMk cId="3621540751" sldId="462"/>
        </pc:sldMkLst>
      </pc:sldChg>
      <pc:sldChg chg="del">
        <pc:chgData name="Niessen, Henry (H.J.J.M.)" userId="2d27bb57-87af-46e8-ae1b-697d00fd1961" providerId="ADAL" clId="{4B397E51-7129-4D8D-B8E1-DF14AA6B26CA}" dt="2024-02-06T13:11:25.373" v="15" actId="47"/>
        <pc:sldMkLst>
          <pc:docMk/>
          <pc:sldMk cId="2270305264" sldId="463"/>
        </pc:sldMkLst>
      </pc:sldChg>
      <pc:sldChg chg="del">
        <pc:chgData name="Niessen, Henry (H.J.J.M.)" userId="2d27bb57-87af-46e8-ae1b-697d00fd1961" providerId="ADAL" clId="{4B397E51-7129-4D8D-B8E1-DF14AA6B26CA}" dt="2024-02-06T13:11:27.096" v="17" actId="47"/>
        <pc:sldMkLst>
          <pc:docMk/>
          <pc:sldMk cId="2612586892" sldId="464"/>
        </pc:sldMkLst>
      </pc:sldChg>
      <pc:sldChg chg="del">
        <pc:chgData name="Niessen, Henry (H.J.J.M.)" userId="2d27bb57-87af-46e8-ae1b-697d00fd1961" providerId="ADAL" clId="{4B397E51-7129-4D8D-B8E1-DF14AA6B26CA}" dt="2024-02-06T13:11:13.587" v="8" actId="47"/>
        <pc:sldMkLst>
          <pc:docMk/>
          <pc:sldMk cId="761724241" sldId="465"/>
        </pc:sldMkLst>
      </pc:sldChg>
      <pc:sldChg chg="del">
        <pc:chgData name="Niessen, Henry (H.J.J.M.)" userId="2d27bb57-87af-46e8-ae1b-697d00fd1961" providerId="ADAL" clId="{4B397E51-7129-4D8D-B8E1-DF14AA6B26CA}" dt="2024-02-06T13:11:11.291" v="6" actId="47"/>
        <pc:sldMkLst>
          <pc:docMk/>
          <pc:sldMk cId="3464581576" sldId="466"/>
        </pc:sldMkLst>
      </pc:sldChg>
      <pc:sldChg chg="del">
        <pc:chgData name="Niessen, Henry (H.J.J.M.)" userId="2d27bb57-87af-46e8-ae1b-697d00fd1961" providerId="ADAL" clId="{4B397E51-7129-4D8D-B8E1-DF14AA6B26CA}" dt="2024-02-06T13:11:07.850" v="2" actId="47"/>
        <pc:sldMkLst>
          <pc:docMk/>
          <pc:sldMk cId="1747926667" sldId="467"/>
        </pc:sldMkLst>
      </pc:sldChg>
      <pc:sldChg chg="del">
        <pc:chgData name="Niessen, Henry (H.J.J.M.)" userId="2d27bb57-87af-46e8-ae1b-697d00fd1961" providerId="ADAL" clId="{4B397E51-7129-4D8D-B8E1-DF14AA6B26CA}" dt="2024-02-06T13:11:11.923" v="7" actId="47"/>
        <pc:sldMkLst>
          <pc:docMk/>
          <pc:sldMk cId="219403236" sldId="468"/>
        </pc:sldMkLst>
      </pc:sldChg>
      <pc:sldChg chg="del">
        <pc:chgData name="Niessen, Henry (H.J.J.M.)" userId="2d27bb57-87af-46e8-ae1b-697d00fd1961" providerId="ADAL" clId="{4B397E51-7129-4D8D-B8E1-DF14AA6B26CA}" dt="2024-02-06T13:11:27.913" v="18" actId="47"/>
        <pc:sldMkLst>
          <pc:docMk/>
          <pc:sldMk cId="2049967854" sldId="469"/>
        </pc:sldMkLst>
      </pc:sldChg>
      <pc:sldMasterChg chg="add del addSldLayout delSldLayout">
        <pc:chgData name="Niessen, Henry (H.J.J.M.)" userId="2d27bb57-87af-46e8-ae1b-697d00fd1961" providerId="ADAL" clId="{4B397E51-7129-4D8D-B8E1-DF14AA6B26CA}" dt="2024-02-06T13:11:45.174" v="23" actId="47"/>
        <pc:sldMasterMkLst>
          <pc:docMk/>
          <pc:sldMasterMk cId="1416377149" sldId="2147483690"/>
        </pc:sldMasterMkLst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589341986" sldId="2147483691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1995832416" sldId="2147483692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2312769706" sldId="2147483693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2570241635" sldId="2147483694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4166936957" sldId="2147483695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4064002864" sldId="2147483696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286115939" sldId="2147483697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1110159128" sldId="2147483698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3081908080" sldId="2147483699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2704801817" sldId="2147483700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2097226917" sldId="2147483701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2882086101" sldId="2147483702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3429640429" sldId="2147483703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1664808770" sldId="2147483704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701448112" sldId="2147483705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26113380" sldId="2147483706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1173342171" sldId="2147483707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4114861220" sldId="2147483708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1236753932" sldId="2147483709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1843591018" sldId="2147483710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3708849106" sldId="2147483711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2697213925" sldId="2147483712"/>
          </pc:sldLayoutMkLst>
        </pc:sldLayoutChg>
        <pc:sldLayoutChg chg="add del">
          <pc:chgData name="Niessen, Henry (H.J.J.M.)" userId="2d27bb57-87af-46e8-ae1b-697d00fd1961" providerId="ADAL" clId="{4B397E51-7129-4D8D-B8E1-DF14AA6B26CA}" dt="2024-02-06T13:11:45.174" v="23" actId="47"/>
          <pc:sldLayoutMkLst>
            <pc:docMk/>
            <pc:sldMasterMk cId="1416377149" sldId="2147483690"/>
            <pc:sldLayoutMk cId="2372115978" sldId="21474837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6-2-2024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presentatie titel aan te passen</a:t>
            </a:r>
            <a:endParaRPr lang="en-GB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presentatie titel aan te passen</a:t>
            </a:r>
            <a:endParaRPr lang="en-GB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einddia tekst aan te passen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presentatie titel </a:t>
            </a:r>
            <a:br>
              <a:rPr lang="nl-NL"/>
            </a:br>
            <a:r>
              <a:rPr lang="nl-NL"/>
              <a:t>aan te passen</a:t>
            </a:r>
            <a:endParaRPr lang="en-GB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4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presentatie titel </a:t>
            </a:r>
            <a:br>
              <a:rPr lang="nl-NL"/>
            </a:br>
            <a:r>
              <a:rPr lang="nl-NL"/>
              <a:t>aan te passen</a:t>
            </a:r>
            <a:endParaRPr lang="en-GB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</a:p>
        </p:txBody>
      </p:sp>
    </p:spTree>
    <p:extLst>
      <p:ext uri="{BB962C8B-B14F-4D97-AF65-F5344CB8AC3E}">
        <p14:creationId xmlns:p14="http://schemas.microsoft.com/office/powerpoint/2010/main" val="199583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12769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0241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6693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0640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err="1"/>
              <a:t>Titel</a:t>
            </a:r>
            <a:r>
              <a:rPr lang="en-GB"/>
              <a:t> van je </a:t>
            </a:r>
            <a:r>
              <a:rPr lang="en-GB" err="1"/>
              <a:t>presentatie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grafiek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6115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grafiek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grafiek</a:t>
            </a:r>
            <a:endParaRPr lang="en-GB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1015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grafiek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08190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0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err="1"/>
              <a:t>Titel</a:t>
            </a:r>
            <a:r>
              <a:rPr lang="en-GB"/>
              <a:t> van je </a:t>
            </a:r>
            <a:r>
              <a:rPr lang="en-GB" err="1"/>
              <a:t>presentatie</a:t>
            </a:r>
            <a:endParaRPr lang="en-GB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26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86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Niveau</a:t>
            </a:r>
            <a:r>
              <a:rPr lang="en-US"/>
              <a:t> 1</a:t>
            </a:r>
          </a:p>
          <a:p>
            <a:pPr lvl="1"/>
            <a:r>
              <a:rPr lang="en-US" err="1"/>
              <a:t>Niveau</a:t>
            </a:r>
            <a:r>
              <a:rPr lang="en-US"/>
              <a:t> 2</a:t>
            </a:r>
          </a:p>
          <a:p>
            <a:pPr lvl="2"/>
            <a:r>
              <a:rPr lang="en-US" err="1"/>
              <a:t>Niveau</a:t>
            </a:r>
            <a:r>
              <a:rPr lang="en-US"/>
              <a:t> 3</a:t>
            </a:r>
          </a:p>
          <a:p>
            <a:pPr lvl="3"/>
            <a:r>
              <a:rPr lang="en-US" err="1"/>
              <a:t>Niveau</a:t>
            </a:r>
            <a:r>
              <a:rPr lang="en-US"/>
              <a:t> 4</a:t>
            </a:r>
          </a:p>
          <a:p>
            <a:pPr lvl="4"/>
            <a:r>
              <a:rPr lang="en-US" err="1"/>
              <a:t>Niveau</a:t>
            </a:r>
            <a:r>
              <a:rPr lang="en-US"/>
              <a:t> 5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8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6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17334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6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3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843591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49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einddia tekst </a:t>
            </a:r>
            <a:br>
              <a:rPr lang="nl-NL"/>
            </a:br>
            <a:r>
              <a:rPr lang="nl-NL"/>
              <a:t>aan te passen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13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6AF-77D5-43B4-9D2F-64922EE50E6F}" type="datetimeFigureOut">
              <a:rPr lang="nl-NL" smtClean="0"/>
              <a:t>6-2-2024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C12E-654E-481A-8B96-5D554D7388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  <a:p>
            <a:pPr lvl="5"/>
            <a:r>
              <a:rPr lang="nl-NL" noProof="0"/>
              <a:t>Niveau 6</a:t>
            </a:r>
          </a:p>
          <a:p>
            <a:pPr lvl="6"/>
            <a:r>
              <a:rPr lang="nl-NL" noProof="0"/>
              <a:t>Niveau 7</a:t>
            </a:r>
          </a:p>
          <a:p>
            <a:pPr lvl="7"/>
            <a:r>
              <a:rPr lang="nl-NL" noProof="0"/>
              <a:t>Niveau 8</a:t>
            </a:r>
          </a:p>
          <a:p>
            <a:pPr lvl="8"/>
            <a:r>
              <a:rPr lang="nl-NL" noProof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titel aan te passen</a:t>
            </a:r>
            <a:endParaRPr lang="nl-NL" noProof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err="1"/>
              <a:t>Titel</a:t>
            </a:r>
            <a:r>
              <a:rPr lang="en-GB"/>
              <a:t> van je </a:t>
            </a:r>
            <a:r>
              <a:rPr lang="en-GB" err="1"/>
              <a:t>presentatie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  <a:p>
            <a:pPr lvl="5"/>
            <a:r>
              <a:rPr lang="nl-NL" noProof="0"/>
              <a:t>Niveau 6</a:t>
            </a:r>
          </a:p>
          <a:p>
            <a:pPr lvl="6"/>
            <a:r>
              <a:rPr lang="nl-NL" noProof="0"/>
              <a:t>Niveau 7</a:t>
            </a:r>
          </a:p>
          <a:p>
            <a:pPr lvl="7"/>
            <a:r>
              <a:rPr lang="nl-NL" noProof="0"/>
              <a:t>Niveau 8</a:t>
            </a:r>
          </a:p>
          <a:p>
            <a:pPr lvl="8"/>
            <a:r>
              <a:rPr lang="nl-NL" noProof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titel aan te passen</a:t>
            </a:r>
            <a:endParaRPr lang="nl-NL" noProof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332" y="452026"/>
            <a:ext cx="6886812" cy="979818"/>
          </a:xfrm>
        </p:spPr>
        <p:txBody>
          <a:bodyPr wrap="square">
            <a:spAutoFit/>
          </a:bodyPr>
          <a:lstStyle/>
          <a:p>
            <a:r>
              <a:rPr lang="nl-NL" dirty="0"/>
              <a:t>CTE “Best </a:t>
            </a:r>
            <a:r>
              <a:rPr lang="nl-NL" dirty="0" err="1"/>
              <a:t>Practicals</a:t>
            </a:r>
            <a:r>
              <a:rPr lang="nl-NL" dirty="0"/>
              <a:t>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/>
              <a:t>Project DataFabriek</a:t>
            </a:r>
          </a:p>
          <a:p>
            <a:r>
              <a:rPr lang="nl-NL"/>
              <a:t>Februari 2024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371D2F3-4450-7F34-1C6B-D793C1736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F5EFC8F-6325-4E31-E871-D7CEEC4A0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550BDBA-5763-73D2-3E97-A6BB2D599C9E}"/>
              </a:ext>
            </a:extLst>
          </p:cNvPr>
          <p:cNvSpPr txBox="1"/>
          <p:nvPr/>
        </p:nvSpPr>
        <p:spPr>
          <a:xfrm>
            <a:off x="2885243" y="419009"/>
            <a:ext cx="6427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CTE “Best </a:t>
            </a:r>
            <a:r>
              <a:rPr lang="nl-NL" dirty="0" err="1"/>
              <a:t>Practicals</a:t>
            </a:r>
            <a:r>
              <a:rPr lang="nl-N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4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8F1DC8B-B5D4-5AA9-FD6F-FF45B5A66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84FD994-EBB7-6414-AFC2-E8F47286618D}"/>
              </a:ext>
            </a:extLst>
          </p:cNvPr>
          <p:cNvSpPr txBox="1"/>
          <p:nvPr/>
        </p:nvSpPr>
        <p:spPr>
          <a:xfrm>
            <a:off x="2858609" y="303598"/>
            <a:ext cx="6427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L</a:t>
            </a:r>
            <a:r>
              <a:rPr lang="nl-NL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ogische opbouw van een CTE (in </a:t>
            </a:r>
            <a:r>
              <a:rPr lang="nl-NL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oracle</a:t>
            </a:r>
            <a:r>
              <a:rPr lang="nl-NL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Database)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6687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E4C52B9198141AD860A4D944FA5D3" ma:contentTypeVersion="14" ma:contentTypeDescription="Een nieuw document maken." ma:contentTypeScope="" ma:versionID="b5dc310a3be4b1afa6cae746766e854c">
  <xsd:schema xmlns:xsd="http://www.w3.org/2001/XMLSchema" xmlns:xs="http://www.w3.org/2001/XMLSchema" xmlns:p="http://schemas.microsoft.com/office/2006/metadata/properties" xmlns:ns3="d5deb1d8-fdf5-418d-83b5-16b44465c887" xmlns:ns4="6b204fc5-90a1-462b-82ed-60710f4e1e12" targetNamespace="http://schemas.microsoft.com/office/2006/metadata/properties" ma:root="true" ma:fieldsID="e4db96930f6ae611e076633e35fcdc96" ns3:_="" ns4:_="">
    <xsd:import namespace="d5deb1d8-fdf5-418d-83b5-16b44465c887"/>
    <xsd:import namespace="6b204fc5-90a1-462b-82ed-60710f4e1e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deb1d8-fdf5-418d-83b5-16b44465c8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04fc5-90a1-462b-82ed-60710f4e1e1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deb1d8-fdf5-418d-83b5-16b44465c887" xsi:nil="true"/>
  </documentManagement>
</p:properties>
</file>

<file path=customXml/itemProps1.xml><?xml version="1.0" encoding="utf-8"?>
<ds:datastoreItem xmlns:ds="http://schemas.openxmlformats.org/officeDocument/2006/customXml" ds:itemID="{78E77F5A-3C6F-4E2C-AE04-8535DA09068A}">
  <ds:schemaRefs>
    <ds:schemaRef ds:uri="6b204fc5-90a1-462b-82ed-60710f4e1e12"/>
    <ds:schemaRef ds:uri="d5deb1d8-fdf5-418d-83b5-16b44465c8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80514E-8482-4C02-8CDC-E044AD897C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351C8A-63CF-4AF0-9A9B-17DAAC1DBD4F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d5deb1d8-fdf5-418d-83b5-16b44465c887"/>
    <ds:schemaRef ds:uri="http://schemas.microsoft.com/office/infopath/2007/PartnerControls"/>
    <ds:schemaRef ds:uri="6b204fc5-90a1-462b-82ed-60710f4e1e12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38</TotalTime>
  <Words>30</Words>
  <Application>Microsoft Office PowerPoint</Application>
  <PresentationFormat>Breedbeeld</PresentationFormat>
  <Paragraphs>8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10" baseType="lpstr">
      <vt:lpstr>Arial</vt:lpstr>
      <vt:lpstr>Calibri</vt:lpstr>
      <vt:lpstr>Nuon Matthew Light</vt:lpstr>
      <vt:lpstr>Segoe UI</vt:lpstr>
      <vt:lpstr>Verdana</vt:lpstr>
      <vt:lpstr>UWV Januari 2019</vt:lpstr>
      <vt:lpstr>UWV December 2021</vt:lpstr>
      <vt:lpstr>CTE “Best Practicals”</vt:lpstr>
      <vt:lpstr>PowerPoint-presentatie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henk.vantentbecking@uwv.nl</dc:creator>
  <cp:lastModifiedBy>Niessen, Henry (H.J.J.M.)</cp:lastModifiedBy>
  <cp:revision>3</cp:revision>
  <cp:lastPrinted>2019-03-21T14:58:05Z</cp:lastPrinted>
  <dcterms:created xsi:type="dcterms:W3CDTF">2019-01-21T08:51:32Z</dcterms:created>
  <dcterms:modified xsi:type="dcterms:W3CDTF">2024-02-06T13:39:13Z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0x010100CECE4C52B9198141AD860A4D944FA5D3</vt:lpwstr>
  </property>
</Properties>
</file>