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14C-9C22-4485-9602-BB1C332B82D0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7063-14B9-4E0B-A4E8-17A505874443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5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14C-9C22-4485-9602-BB1C332B82D0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7063-14B9-4E0B-A4E8-17A505874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29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14C-9C22-4485-9602-BB1C332B82D0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7063-14B9-4E0B-A4E8-17A505874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26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14C-9C22-4485-9602-BB1C332B82D0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7063-14B9-4E0B-A4E8-17A505874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22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14C-9C22-4485-9602-BB1C332B82D0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7063-14B9-4E0B-A4E8-17A505874443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0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14C-9C22-4485-9602-BB1C332B82D0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7063-14B9-4E0B-A4E8-17A505874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87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14C-9C22-4485-9602-BB1C332B82D0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7063-14B9-4E0B-A4E8-17A505874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65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14C-9C22-4485-9602-BB1C332B82D0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7063-14B9-4E0B-A4E8-17A505874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88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14C-9C22-4485-9602-BB1C332B82D0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7063-14B9-4E0B-A4E8-17A505874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48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C2A14C-9C22-4485-9602-BB1C332B82D0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737063-14B9-4E0B-A4E8-17A505874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70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14C-9C22-4485-9602-BB1C332B82D0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7063-14B9-4E0B-A4E8-17A505874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C2A14C-9C22-4485-9602-BB1C332B82D0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737063-14B9-4E0B-A4E8-17A505874443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5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UqRTWCdXt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Dr. Derek Cabrera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TED Talk on “Thinking”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381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thinking works?</a:t>
            </a:r>
            <a:endParaRPr lang="en-CA" dirty="0"/>
          </a:p>
        </p:txBody>
      </p:sp>
      <p:sp>
        <p:nvSpPr>
          <p:cNvPr id="5" name="AutoShape 4" descr="Scenarios and Systems Thinking: ThinkWater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dirty="0" smtClean="0"/>
              <a:t>Does “being good” at school transfer to being good at life?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80" y="2373419"/>
            <a:ext cx="57150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4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thinking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Critical </a:t>
            </a:r>
          </a:p>
          <a:p>
            <a:r>
              <a:rPr lang="en-CA" dirty="0" smtClean="0"/>
              <a:t>Creative </a:t>
            </a:r>
          </a:p>
          <a:p>
            <a:r>
              <a:rPr lang="en-CA" dirty="0" smtClean="0"/>
              <a:t>Systems</a:t>
            </a:r>
          </a:p>
          <a:p>
            <a:r>
              <a:rPr lang="en-CA" dirty="0" smtClean="0"/>
              <a:t>Scientific</a:t>
            </a:r>
          </a:p>
          <a:p>
            <a:r>
              <a:rPr lang="en-CA" dirty="0" smtClean="0"/>
              <a:t>Interdisciplinary</a:t>
            </a:r>
          </a:p>
          <a:p>
            <a:r>
              <a:rPr lang="en-CA" dirty="0" smtClean="0"/>
              <a:t>Emotional Intelligence/</a:t>
            </a:r>
            <a:r>
              <a:rPr lang="en-CA" dirty="0" err="1" smtClean="0"/>
              <a:t>Prosocial</a:t>
            </a:r>
            <a:r>
              <a:rPr lang="en-CA" dirty="0" smtClean="0"/>
              <a:t> Thinking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759" y="1845734"/>
            <a:ext cx="5517931" cy="310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3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is thinking so important?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86" y="2078749"/>
            <a:ext cx="5756987" cy="3810000"/>
          </a:xfrm>
        </p:spPr>
      </p:pic>
    </p:spTree>
    <p:extLst>
      <p:ext uri="{BB962C8B-B14F-4D97-AF65-F5344CB8AC3E}">
        <p14:creationId xmlns:p14="http://schemas.microsoft.com/office/powerpoint/2010/main" val="385616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problem with instructions…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the problem?</a:t>
            </a:r>
          </a:p>
          <a:p>
            <a:r>
              <a:rPr lang="en-CA" dirty="0" smtClean="0"/>
              <a:t>Why is it a problem? </a:t>
            </a:r>
          </a:p>
          <a:p>
            <a:r>
              <a:rPr lang="en-CA" dirty="0" smtClean="0"/>
              <a:t>How can we solve the problem?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0081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Thinking Skills…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Distinctions</a:t>
            </a:r>
          </a:p>
          <a:p>
            <a:endParaRPr lang="en-CA" dirty="0"/>
          </a:p>
          <a:p>
            <a:r>
              <a:rPr lang="en-CA" dirty="0" smtClean="0"/>
              <a:t>Systems</a:t>
            </a:r>
          </a:p>
          <a:p>
            <a:endParaRPr lang="en-CA" dirty="0"/>
          </a:p>
          <a:p>
            <a:r>
              <a:rPr lang="en-CA" dirty="0" smtClean="0"/>
              <a:t>Relationships</a:t>
            </a:r>
          </a:p>
          <a:p>
            <a:endParaRPr lang="en-CA" dirty="0"/>
          </a:p>
          <a:p>
            <a:r>
              <a:rPr lang="en-CA" dirty="0" smtClean="0"/>
              <a:t>Perspectives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45" y="1838402"/>
            <a:ext cx="6455979" cy="44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2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Thinking Skills…DSRP Framework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D</a:t>
            </a:r>
          </a:p>
          <a:p>
            <a:endParaRPr lang="en-CA" dirty="0"/>
          </a:p>
          <a:p>
            <a:r>
              <a:rPr lang="en-CA" dirty="0" smtClean="0"/>
              <a:t>S</a:t>
            </a:r>
          </a:p>
          <a:p>
            <a:endParaRPr lang="en-CA" dirty="0"/>
          </a:p>
          <a:p>
            <a:r>
              <a:rPr lang="en-CA" dirty="0" smtClean="0"/>
              <a:t>R</a:t>
            </a:r>
          </a:p>
          <a:p>
            <a:endParaRPr lang="en-CA" dirty="0"/>
          </a:p>
          <a:p>
            <a:r>
              <a:rPr lang="en-CA" dirty="0" smtClean="0"/>
              <a:t>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Distinctions </a:t>
            </a:r>
            <a:r>
              <a:rPr lang="en-CA" dirty="0"/>
              <a:t>(</a:t>
            </a:r>
            <a:r>
              <a:rPr lang="en-CA" i="1" dirty="0"/>
              <a:t>identity</a:t>
            </a:r>
            <a:r>
              <a:rPr lang="en-CA" dirty="0"/>
              <a:t> and </a:t>
            </a:r>
            <a:r>
              <a:rPr lang="en-CA" i="1" dirty="0"/>
              <a:t>other</a:t>
            </a:r>
            <a:r>
              <a:rPr lang="en-CA" dirty="0"/>
              <a:t>): What is __? What is not __?</a:t>
            </a:r>
          </a:p>
          <a:p>
            <a:r>
              <a:rPr lang="en-CA" dirty="0"/>
              <a:t>Systems (</a:t>
            </a:r>
            <a:r>
              <a:rPr lang="en-CA" i="1" dirty="0"/>
              <a:t>part</a:t>
            </a:r>
            <a:r>
              <a:rPr lang="en-CA" dirty="0"/>
              <a:t> and </a:t>
            </a:r>
            <a:r>
              <a:rPr lang="en-CA" i="1" dirty="0"/>
              <a:t>whole</a:t>
            </a:r>
            <a:r>
              <a:rPr lang="en-CA" dirty="0"/>
              <a:t>): Does __ have parts? Can you think of __ as a part?</a:t>
            </a:r>
          </a:p>
          <a:p>
            <a:r>
              <a:rPr lang="en-CA" dirty="0"/>
              <a:t>Relationships (</a:t>
            </a:r>
            <a:r>
              <a:rPr lang="en-CA" i="1" dirty="0"/>
              <a:t>inter</a:t>
            </a:r>
            <a:r>
              <a:rPr lang="en-CA" dirty="0"/>
              <a:t> and </a:t>
            </a:r>
            <a:r>
              <a:rPr lang="en-CA" i="1" dirty="0"/>
              <a:t>action</a:t>
            </a:r>
            <a:r>
              <a:rPr lang="en-CA" dirty="0"/>
              <a:t>): Is __ related to __? Can you think of __ as a relationship?</a:t>
            </a:r>
          </a:p>
          <a:p>
            <a:r>
              <a:rPr lang="en-CA" dirty="0"/>
              <a:t>Perspectives (</a:t>
            </a:r>
            <a:r>
              <a:rPr lang="en-CA" i="1" dirty="0"/>
              <a:t>point</a:t>
            </a:r>
            <a:r>
              <a:rPr lang="en-CA" dirty="0"/>
              <a:t> and </a:t>
            </a:r>
            <a:r>
              <a:rPr lang="en-CA" i="1" dirty="0"/>
              <a:t>view</a:t>
            </a:r>
            <a:r>
              <a:rPr lang="en-CA" dirty="0"/>
              <a:t>): From the perspective of __, [insert question]? Can you think about __ from a different perspective?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932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TED Video! 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www.youtube.com/watch?v=dUqRTWCdXt4</a:t>
            </a:r>
            <a:endParaRPr lang="en-CA" dirty="0" smtClean="0"/>
          </a:p>
          <a:p>
            <a:endParaRPr lang="en-CA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9063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116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Dr. Derek Cabrera</vt:lpstr>
      <vt:lpstr>How thinking works?</vt:lpstr>
      <vt:lpstr>Types of thinking</vt:lpstr>
      <vt:lpstr>Why is thinking so important?</vt:lpstr>
      <vt:lpstr>The problem with instructions…</vt:lpstr>
      <vt:lpstr>Thinking Skills…</vt:lpstr>
      <vt:lpstr>Thinking Skills…DSRP Framework </vt:lpstr>
      <vt:lpstr>TED Video!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Price</dc:creator>
  <cp:lastModifiedBy>Robert Price</cp:lastModifiedBy>
  <cp:revision>5</cp:revision>
  <dcterms:created xsi:type="dcterms:W3CDTF">2020-07-20T13:09:14Z</dcterms:created>
  <dcterms:modified xsi:type="dcterms:W3CDTF">2020-07-20T13:40:23Z</dcterms:modified>
</cp:coreProperties>
</file>