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7C4B-34A4-831B-5350-5773DC778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41089-D354-730B-E45C-D203FF660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229E-B6F0-1A29-B5A4-85B54F72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99439-1F2A-517C-8621-52E5FC0F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2CCD-74DF-9704-BE7D-2127195D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19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82AA-E59A-3078-C436-24B567A5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655A-00A7-6A06-4156-22DB5640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10006-820B-7C00-4E86-70383A65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835C-CDD2-4263-EB82-B74F5F7F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A1C4-BDFD-1703-1153-72D2C9C3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719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95B7D-ADA6-4F21-5874-30EC324FE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FBF28-2FAC-5959-86FE-832D8F35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D441-7E46-93E5-33DD-E545DE8B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4483-F4DC-5577-09D2-918C2778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529B-7566-0B60-DCF4-752FCEAA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22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A7D9-1762-4826-A0AF-498463DF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F62B-56BB-AFC5-B942-9CD61783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1222-AC36-CC16-00F4-9EBEBA54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3107-8367-744F-97F5-494D9AA5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7A4B-E25E-389C-2CEE-01A9D7F9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8056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E1F3-4469-D4A3-A7BE-587DFE0E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C626-2435-B755-8FE5-752EBDEE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997B-D012-7C7F-4F9D-EE502226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C241-DCB6-DD5F-0F0B-01AD14E8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94D-10C1-8D5C-2BD0-96978C56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5774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A8AD-A1CD-F0EF-058C-30B7990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BB49-7F35-D156-7C20-09E2757EE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1D930-0A32-D61B-B3F1-6970F736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DA79C-D84A-CB80-A0FE-D82A9477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F4B3-98D6-D323-32AC-3BD6A701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28837-22F2-3F58-CB38-B12B47F6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807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3322-7EE3-0B6E-DFE1-19F89973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EBA9D-7B9C-A79A-15A9-B7CE459E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35039-D70A-54FB-D6B4-179F0CE9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5EC37-43AB-367E-4C2F-533DCF4FA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2ABF2-466F-36CD-6DF8-7791506A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D5B77-EE35-AC0A-2074-0EFEA273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DF792-018F-B3AE-F37D-813D5053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2FADB-BC4D-80A0-A128-3305CE23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1220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4A3E-D45A-65F8-BADE-901DBD0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CD91B-8971-FD01-910E-A766FCF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BD911-1592-BC89-98E4-B5F8390F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8856D-E199-6073-38F7-49526369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767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341A6-3939-C5C6-1DFA-19FE43EF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3DF9A-1737-F530-403D-075BE135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0CBB6-DEDE-6A1C-9A00-E30919F0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732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D01-561C-1B2C-34F7-4993214C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23F9-4EDA-9BC8-6A41-405E7E8C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53F81-AD1C-AE9D-6671-0C20D9CA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D7F9-FF8F-FE7B-C9E4-A5F78AD5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AD96-C1C8-5AF7-0F00-B3944D09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6D914-957B-715A-B58E-541AFE48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2494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139A-B455-B3C0-E5A4-23AB24E2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B4BC7-C028-CEF4-7252-2E880CCCB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E41E2-464C-361B-50EE-F50A2AA3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DF13-A965-875D-C461-B73007ED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AB14-1726-A32A-78C7-2FFEA32C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08902-9766-DD64-2725-E832F1BA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9490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A31D1-4878-D487-19F5-16D9F7C6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24704-C704-7E5E-C0C8-1274509DA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9F9D-4751-C305-AE9F-4D71EF572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2622-E757-49A9-8265-90820E977631}" type="datetimeFigureOut">
              <a:rPr lang="en-NG" smtClean="0"/>
              <a:t>11/04/2023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D53D-4772-0B00-A867-6FDA793B8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B80E-1048-81DD-F012-154D62CA1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57FC-BFFB-44BF-BB49-06A5A75C44E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6190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D785-853A-21A0-B900-7573D7686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Project1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9B0C-527F-D41C-211C-F79952CB6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Okwudili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0461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815AA-D82B-DEBA-A207-D867F1F7624D}"/>
              </a:ext>
            </a:extLst>
          </p:cNvPr>
          <p:cNvSpPr/>
          <p:nvPr/>
        </p:nvSpPr>
        <p:spPr>
          <a:xfrm>
            <a:off x="1250830" y="1319842"/>
            <a:ext cx="1915064" cy="94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2E11F2E-C022-17B4-81AB-D67EDE9EF47E}"/>
              </a:ext>
            </a:extLst>
          </p:cNvPr>
          <p:cNvSpPr/>
          <p:nvPr/>
        </p:nvSpPr>
        <p:spPr>
          <a:xfrm>
            <a:off x="3950898" y="1319842"/>
            <a:ext cx="1984076" cy="9489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to store</a:t>
            </a:r>
            <a:endParaRPr lang="en-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1C3D6-A8C8-3996-AD47-FDB9773CCDA3}"/>
              </a:ext>
            </a:extLst>
          </p:cNvPr>
          <p:cNvSpPr/>
          <p:nvPr/>
        </p:nvSpPr>
        <p:spPr>
          <a:xfrm>
            <a:off x="7013275" y="1319842"/>
            <a:ext cx="2268748" cy="94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what you want to buy to your cart</a:t>
            </a:r>
            <a:endParaRPr lang="en-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B64E10-1E15-FBD8-F3B3-B25F06CC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555" y="2690723"/>
            <a:ext cx="2129288" cy="1018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Checkout the item</a:t>
            </a:r>
            <a:endParaRPr lang="en-NG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AE023845-16E9-AF58-FBF9-9D78B5115F0A}"/>
              </a:ext>
            </a:extLst>
          </p:cNvPr>
          <p:cNvSpPr/>
          <p:nvPr/>
        </p:nvSpPr>
        <p:spPr>
          <a:xfrm>
            <a:off x="4111924" y="2690723"/>
            <a:ext cx="1984076" cy="9489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 from store</a:t>
            </a:r>
            <a:endParaRPr lang="en-N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E46706-053C-7FF9-83C0-AF4BFE5BA4E5}"/>
              </a:ext>
            </a:extLst>
          </p:cNvPr>
          <p:cNvSpPr/>
          <p:nvPr/>
        </p:nvSpPr>
        <p:spPr>
          <a:xfrm>
            <a:off x="6705601" y="2690722"/>
            <a:ext cx="1915064" cy="94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12059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>Henry Okwudili</dc:creator>
  <cp:lastModifiedBy>Henry Okwudili</cp:lastModifiedBy>
  <cp:revision>2</cp:revision>
  <dcterms:created xsi:type="dcterms:W3CDTF">2023-04-11T11:54:48Z</dcterms:created>
  <dcterms:modified xsi:type="dcterms:W3CDTF">2023-04-11T11:58:37Z</dcterms:modified>
</cp:coreProperties>
</file>