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B128-4416-4D82-945E-BBC4361B4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5D9E1-FB83-48F0-A6BA-77DB70774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4EAE-0432-406E-828E-8CC57D58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3949-CD05-43C8-B9A1-AED3BED3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9076-7B03-46EE-A0F1-8658365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096F-6F9D-4B56-9A1D-B1C05EA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5C0BB-6681-49F9-81A3-F1D6BCDD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4F10-F672-43C9-B5E6-77B98249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B72E-5627-4409-9CCB-244FCB1F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359A-1326-4119-AC7C-16C34103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8139D-B217-46F6-BCA1-926B9D44E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72FB1-AD8A-4C81-AF2B-0ABAE7C14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5326-A648-467E-B7B9-C09496D1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F300-DC7E-40C1-B1DD-2CE51EB4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30A0-0091-443C-BA1A-A098B4BB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4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E322-53A3-4D84-9857-8DD629AF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8278-9932-41E7-B6E4-F43AEFE2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A033-F733-4F33-AB72-44E9966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7C51-3BDE-4B99-B0BC-7F9F430D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2A63-DDE3-4039-B40B-B0FCF0A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6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7C48-DB7F-484B-922D-B08D8063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9D261-EE95-4E2F-A2D6-068A33B0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8EB2-B816-4B45-87B2-3C3E76E3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90C3F-E194-476E-891C-A7927E77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7052-1A73-462E-9DF6-FCEE7F6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9DEF-B3C6-432A-BEBD-BE35FE21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2458-D9C5-4B07-8874-E2A12618A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2CF1-BADD-41BA-A994-ECD949E86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3CC3A-F4B0-4C5B-871B-24F5D7B5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724B-818B-45EC-BCFB-5312358A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A3F70-64A4-4F89-954B-5485C065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7BB7-F4EF-4CA7-8D2E-673A3257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413BE-CFD7-414A-B0F9-3722DA2C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26E0C-1CB0-4B65-9D3F-44F7AF28E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00C30-7D6B-4A51-B6B3-C97C2B46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4F65F-CF7B-49E5-8CC2-9BA2EFD5B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DC9B7-070B-4A64-9892-209084AC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CA31E-DD91-4309-9E7C-CF3223B2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A237A-24AD-45CD-807D-93298C89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AF9A-DC8D-4392-89A3-B36C5B97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2AC27-F45C-4FBA-8F1B-1EF14742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5F98C-BBAB-4072-9A00-1AAC68E4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A634C-EF2C-458F-9A59-18B0BACC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4BC7E-C1F9-48A3-B619-8358BDD2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F0C0B-144C-46E1-98A1-7FFA496C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7A6A2-A5DB-4341-87E1-B1A68E8A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24FC-F299-4730-A269-961BBA84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E203-F90C-4BC5-B589-02390E79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2384A-5B34-4D24-AA6C-E958FD3E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09C-5359-4236-BAC1-3354929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F575B-E249-42EC-AB25-6B8F6A4A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B7BA1-F1A5-48C7-A513-91E48330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6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9B33-0A5C-4A12-8AAE-48D7F838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42BD-E32F-4090-9F35-FEC69F39F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1EA8B-393A-4968-B4FA-6EF747626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93E7-CDE9-4BB3-8479-43CDCFAA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2565C-05A0-4A67-BB15-164E562A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2EC1C-D30F-4403-A4EB-69009BD7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2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4E7A2-2F58-488C-9509-03602EB5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077E1-BB35-4C3E-84D6-749C706D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5AD2-4C3B-49C1-9BD7-D20D4910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D6C74-6664-47F4-A141-8B97BCAAA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E18E-A334-4785-8C9D-27E53317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8B70-0363-4060-AB57-9DE9FB1BF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br>
              <a:rPr lang="pt-B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08A35-5E71-4214-BEE1-31351E41C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Exemplo 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</dc:title>
  <dc:creator>Logon Aluno</dc:creator>
  <cp:lastModifiedBy>Logon Aluno</cp:lastModifiedBy>
  <cp:revision>1</cp:revision>
  <dcterms:created xsi:type="dcterms:W3CDTF">2024-03-20T01:28:34Z</dcterms:created>
  <dcterms:modified xsi:type="dcterms:W3CDTF">2024-03-20T01:29:01Z</dcterms:modified>
</cp:coreProperties>
</file>