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2"/>
  </p:notesMasterIdLst>
  <p:handoutMasterIdLst>
    <p:handoutMasterId r:id="rId13"/>
  </p:handout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guide id="3" pos="7296" userDrawn="1">
          <p15:clr>
            <a:srgbClr val="A4A3A4"/>
          </p15:clr>
        </p15:guide>
        <p15:guide id="4" pos="384" userDrawn="1">
          <p15:clr>
            <a:srgbClr val="A4A3A4"/>
          </p15:clr>
        </p15:guide>
        <p15:guide id="5" orient="horz" pos="504" userDrawn="1">
          <p15:clr>
            <a:srgbClr val="A4A3A4"/>
          </p15:clr>
        </p15:guide>
        <p15:guide id="6" orient="horz" pos="720" userDrawn="1">
          <p15:clr>
            <a:srgbClr val="A4A3A4"/>
          </p15:clr>
        </p15:guide>
        <p15:guide id="7" orient="horz" pos="3744"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E4348"/>
    <a:srgbClr val="303C7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3457" autoAdjust="0"/>
    <p:restoredTop sz="85693" autoAdjust="0"/>
  </p:normalViewPr>
  <p:slideViewPr>
    <p:cSldViewPr snapToGrid="0" showGuides="1">
      <p:cViewPr varScale="1">
        <p:scale>
          <a:sx n="54" d="100"/>
          <a:sy n="54" d="100"/>
        </p:scale>
        <p:origin x="156" y="942"/>
      </p:cViewPr>
      <p:guideLst>
        <p:guide orient="horz" pos="2160"/>
        <p:guide pos="3840"/>
        <p:guide pos="7296"/>
        <p:guide pos="384"/>
        <p:guide orient="horz" pos="504"/>
        <p:guide orient="horz" pos="720"/>
        <p:guide orient="horz" pos="3744"/>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91" d="100"/>
          <a:sy n="91" d="100"/>
        </p:scale>
        <p:origin x="3000" y="6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handoutMaster" Target="handoutMasters/handout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F7E019C2-4641-3F54-2B4E-36B7DD7F04F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D53C6C3F-766A-6434-0436-0B48E51B6DC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B75674D-1C72-5443-BB59-383990E50BC1}" type="datetimeFigureOut">
              <a:rPr lang="en-US" smtClean="0"/>
              <a:t>8/28/2025</a:t>
            </a:fld>
            <a:endParaRPr lang="en-US"/>
          </a:p>
        </p:txBody>
      </p:sp>
      <p:sp>
        <p:nvSpPr>
          <p:cNvPr id="4" name="Footer Placeholder 3">
            <a:extLst>
              <a:ext uri="{FF2B5EF4-FFF2-40B4-BE49-F238E27FC236}">
                <a16:creationId xmlns:a16="http://schemas.microsoft.com/office/drawing/2014/main" id="{C0327133-A225-E64E-1BC2-73556F69C1F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56EDF3AB-691E-D6A1-8E55-26829B793AB5}"/>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5A9E7FB0-0A84-CE43-BA59-F16DFB5C2F2D}" type="slidenum">
              <a:rPr lang="en-US" smtClean="0"/>
              <a:t>‹#›</a:t>
            </a:fld>
            <a:endParaRPr lang="en-US"/>
          </a:p>
        </p:txBody>
      </p:sp>
    </p:spTree>
    <p:extLst>
      <p:ext uri="{BB962C8B-B14F-4D97-AF65-F5344CB8AC3E}">
        <p14:creationId xmlns:p14="http://schemas.microsoft.com/office/powerpoint/2010/main" val="287775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D"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52B4FAE-0A65-4E77-8759-69D676CBEA77}" type="datetimeFigureOut">
              <a:rPr lang="en-ID" smtClean="0"/>
              <a:t>28/08/2025</a:t>
            </a:fld>
            <a:endParaRPr lang="en-ID"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D"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D"/>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D"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227324-3899-4D4D-AD61-B3F74C3D6C20}" type="slidenum">
              <a:rPr lang="en-ID" smtClean="0"/>
              <a:t>‹#›</a:t>
            </a:fld>
            <a:endParaRPr lang="en-ID" dirty="0"/>
          </a:p>
        </p:txBody>
      </p:sp>
    </p:spTree>
    <p:extLst>
      <p:ext uri="{BB962C8B-B14F-4D97-AF65-F5344CB8AC3E}">
        <p14:creationId xmlns:p14="http://schemas.microsoft.com/office/powerpoint/2010/main" val="96466514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This bar chart displays the average price for each product, ranked from highest to lowest. The chart includes ten products, with the Printer having the highest average price at $134.22. Following the Printer, the Mouse has an average price of $114.88, and the Tablet has an average price of $111.73. Other products listed include the Desk, Monitor, Chair, Keyboard, External Hard Drive, Laptop, and Headphones, with average prices decreasing in that order. The values represent the average price per unit for each product category, providing a clear comparison of their relative costs.</a:t>
            </a:r>
          </a:p>
          <a:p>
            <a:endParaRPr dirty="0"/>
          </a:p>
        </p:txBody>
      </p:sp>
      <p:sp>
        <p:nvSpPr>
          <p:cNvPr id="4" name="Slide Number Placeholder 3"/>
          <p:cNvSpPr>
            <a:spLocks noGrp="1"/>
          </p:cNvSpPr>
          <p:nvPr>
            <p:ph type="sldNum" sz="quarter" idx="5"/>
          </p:nvPr>
        </p:nvSpPr>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Notes Placeholder 2"/>
          <p:cNvSpPr>
            <a:spLocks noGrp="1"/>
          </p:cNvSpPr>
          <p:nvPr>
            <p:ph type="body" sz="quarter" idx="3"/>
          </p:nvPr>
        </p:nvSpPr>
        <p:spPr/>
        <p:txBody>
          <a:bodyPr/>
          <a:lstStyle/>
          <a:p>
            <a:endParaRPr/>
          </a:p>
        </p:txBody>
      </p:sp>
      <p:sp>
        <p:nvSpPr>
          <p:cNvPr id="4" name="Slide Number Placeholder 3"/>
          <p:cNvSpPr>
            <a:spLocks noGrp="1"/>
          </p:cNvSpPr>
          <p:nvPr>
            <p:ph type="sldNum" sz="quarter" idx="5"/>
          </p:nvPr>
        </p:nvSpPr>
        <p:spPr/>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Start slide">
    <p:spTree>
      <p:nvGrpSpPr>
        <p:cNvPr id="1" name=""/>
        <p:cNvGrpSpPr/>
        <p:nvPr/>
      </p:nvGrpSpPr>
      <p:grpSpPr>
        <a:xfrm>
          <a:off x="0" y="0"/>
          <a:ext cx="0" cy="0"/>
          <a:chOff x="0" y="0"/>
          <a:chExt cx="0" cy="0"/>
        </a:xfrm>
      </p:grpSpPr>
      <p:pic>
        <p:nvPicPr>
          <p:cNvPr id="9" name="Background picture">
            <a:extLst>
              <a:ext uri="{FF2B5EF4-FFF2-40B4-BE49-F238E27FC236}">
                <a16:creationId xmlns:a16="http://schemas.microsoft.com/office/drawing/2014/main" id="{CDFC92EF-2EC1-6B18-BA87-1EBBBAD7874B}"/>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
        <p:nvSpPr>
          <p:cNvPr id="2" name="Title">
            <a:extLst>
              <a:ext uri="{FF2B5EF4-FFF2-40B4-BE49-F238E27FC236}">
                <a16:creationId xmlns:a16="http://schemas.microsoft.com/office/drawing/2014/main" id="{9FFC4C1C-6BB6-F5C2-89AB-E1A751450B81}"/>
              </a:ext>
            </a:extLst>
          </p:cNvPr>
          <p:cNvSpPr>
            <a:spLocks noGrp="1"/>
          </p:cNvSpPr>
          <p:nvPr>
            <p:ph type="title" hasCustomPrompt="1"/>
          </p:nvPr>
        </p:nvSpPr>
        <p:spPr>
          <a:xfrm>
            <a:off x="2663301" y="2103437"/>
            <a:ext cx="6871315" cy="1325563"/>
          </a:xfrm>
        </p:spPr>
        <p:txBody>
          <a:bodyPr>
            <a:noAutofit/>
          </a:bodyPr>
          <a:lstStyle>
            <a:lvl1pPr algn="ctr">
              <a:defRPr sz="4000" b="1">
                <a:solidFill>
                  <a:srgbClr val="3E4348"/>
                </a:solidFill>
                <a:latin typeface="Roboto" pitchFamily="2" charset="0"/>
                <a:ea typeface="Roboto" pitchFamily="2" charset="0"/>
                <a:cs typeface="Calibri" panose="020F0502020204030204" pitchFamily="34" charset="0"/>
              </a:defRPr>
            </a:lvl1pPr>
          </a:lstStyle>
          <a:p>
            <a:r>
              <a:rPr lang="en-GB" dirty="0"/>
              <a:t>Add project title</a:t>
            </a:r>
            <a:endParaRPr lang="en-US" dirty="0"/>
          </a:p>
        </p:txBody>
      </p:sp>
      <p:sp>
        <p:nvSpPr>
          <p:cNvPr id="5" name="Slide number">
            <a:extLst>
              <a:ext uri="{FF2B5EF4-FFF2-40B4-BE49-F238E27FC236}">
                <a16:creationId xmlns:a16="http://schemas.microsoft.com/office/drawing/2014/main" id="{953FD472-DF2C-3CC8-07FA-B24E7E039AD6}"/>
              </a:ext>
            </a:extLst>
          </p:cNvPr>
          <p:cNvSpPr>
            <a:spLocks noGrp="1"/>
          </p:cNvSpPr>
          <p:nvPr>
            <p:ph type="sldNum" sz="quarter" idx="12"/>
          </p:nvPr>
        </p:nvSpPr>
        <p:spPr/>
        <p:txBody>
          <a:bodyPr/>
          <a:lstStyle/>
          <a:p>
            <a:fld id="{0A931B7D-E39A-7743-BFBF-92692911CED3}" type="slidenum">
              <a:rPr lang="en-US" smtClean="0"/>
              <a:t>‹#›</a:t>
            </a:fld>
            <a:endParaRPr lang="en-US"/>
          </a:p>
        </p:txBody>
      </p:sp>
      <p:sp>
        <p:nvSpPr>
          <p:cNvPr id="7" name="Date">
            <a:extLst>
              <a:ext uri="{FF2B5EF4-FFF2-40B4-BE49-F238E27FC236}">
                <a16:creationId xmlns:a16="http://schemas.microsoft.com/office/drawing/2014/main" id="{E8D28A3F-DC9E-D77A-3447-0BA30E1FE3B5}"/>
              </a:ext>
            </a:extLst>
          </p:cNvPr>
          <p:cNvSpPr>
            <a:spLocks noGrp="1"/>
          </p:cNvSpPr>
          <p:nvPr>
            <p:ph type="body" sz="quarter" idx="13" hasCustomPrompt="1"/>
          </p:nvPr>
        </p:nvSpPr>
        <p:spPr>
          <a:xfrm>
            <a:off x="6510221" y="4792188"/>
            <a:ext cx="3024395" cy="498751"/>
          </a:xfrm>
          <a:prstGeom prst="rect">
            <a:avLst/>
          </a:prstGeom>
        </p:spPr>
        <p:txBody>
          <a:bodyPr anchor="ctr"/>
          <a:lstStyle>
            <a:lvl1pPr marL="0" indent="0" algn="r">
              <a:buNone/>
              <a:defRPr sz="2000">
                <a:latin typeface="Roboto Lt" pitchFamily="2" charset="0"/>
                <a:ea typeface="Roboto Lt" pitchFamily="2" charset="0"/>
              </a:defRPr>
            </a:lvl1pPr>
          </a:lstStyle>
          <a:p>
            <a:pPr lvl="0"/>
            <a:r>
              <a:rPr lang="es-ES" dirty="0"/>
              <a:t>John </a:t>
            </a:r>
            <a:r>
              <a:rPr lang="es-ES" dirty="0" err="1"/>
              <a:t>Doe</a:t>
            </a:r>
            <a:endParaRPr lang="en-GB" dirty="0"/>
          </a:p>
        </p:txBody>
      </p:sp>
      <p:pic>
        <p:nvPicPr>
          <p:cNvPr id="3" name="Attribution" descr="A close-up of a logo&#10;&#10;Description automatically generated">
            <a:extLst>
              <a:ext uri="{FF2B5EF4-FFF2-40B4-BE49-F238E27FC236}">
                <a16:creationId xmlns:a16="http://schemas.microsoft.com/office/drawing/2014/main" id="{16274E2C-7A67-F1A3-412D-2411B9E0991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Tree>
    <p:extLst>
      <p:ext uri="{BB962C8B-B14F-4D97-AF65-F5344CB8AC3E}">
        <p14:creationId xmlns:p14="http://schemas.microsoft.com/office/powerpoint/2010/main" val="47282222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just_insights">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pic>
        <p:nvPicPr>
          <p:cNvPr id="5" name="Attribution" descr="A close-up of a logo&#10;&#10;Description automatically generated">
            <a:extLst>
              <a:ext uri="{FF2B5EF4-FFF2-40B4-BE49-F238E27FC236}">
                <a16:creationId xmlns:a16="http://schemas.microsoft.com/office/drawing/2014/main" id="{A3557052-C683-43E5-FB0F-95FD893F337E}"/>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6" name="Insight">
            <a:extLst>
              <a:ext uri="{FF2B5EF4-FFF2-40B4-BE49-F238E27FC236}">
                <a16:creationId xmlns:a16="http://schemas.microsoft.com/office/drawing/2014/main" id="{3FE2B5D1-174B-C02D-0B03-A1681BBC981D}"/>
              </a:ext>
            </a:extLst>
          </p:cNvPr>
          <p:cNvSpPr>
            <a:spLocks noGrp="1"/>
          </p:cNvSpPr>
          <p:nvPr>
            <p:ph type="body" sz="quarter" idx="26" hasCustomPrompt="1"/>
          </p:nvPr>
        </p:nvSpPr>
        <p:spPr>
          <a:xfrm>
            <a:off x="1019176" y="453702"/>
            <a:ext cx="10569849" cy="5813748"/>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3</a:t>
            </a:r>
          </a:p>
          <a:p>
            <a:pPr lvl="0"/>
            <a:r>
              <a:rPr lang="en-US" dirty="0"/>
              <a:t>Insight 4</a:t>
            </a:r>
          </a:p>
        </p:txBody>
      </p:sp>
      <p:cxnSp>
        <p:nvCxnSpPr>
          <p:cNvPr id="10" name="Title_border">
            <a:extLst>
              <a:ext uri="{FF2B5EF4-FFF2-40B4-BE49-F238E27FC236}">
                <a16:creationId xmlns:a16="http://schemas.microsoft.com/office/drawing/2014/main" id="{29985634-3C7A-59C0-CE97-860AAD6374E6}"/>
              </a:ext>
            </a:extLst>
          </p:cNvPr>
          <p:cNvCxnSpPr>
            <a:cxnSpLocks/>
          </p:cNvCxnSpPr>
          <p:nvPr userDrawn="1"/>
        </p:nvCxnSpPr>
        <p:spPr>
          <a:xfrm>
            <a:off x="734159" y="391353"/>
            <a:ext cx="0" cy="5984247"/>
          </a:xfrm>
          <a:prstGeom prst="line">
            <a:avLst/>
          </a:prstGeom>
          <a:ln w="571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506720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ummary slide">
    <p:spTree>
      <p:nvGrpSpPr>
        <p:cNvPr id="1" name=""/>
        <p:cNvGrpSpPr/>
        <p:nvPr/>
      </p:nvGrpSpPr>
      <p:grpSpPr>
        <a:xfrm>
          <a:off x="0" y="0"/>
          <a:ext cx="0" cy="0"/>
          <a:chOff x="0" y="0"/>
          <a:chExt cx="0" cy="0"/>
        </a:xfrm>
      </p:grpSpPr>
      <p:sp>
        <p:nvSpPr>
          <p:cNvPr id="3" name="Slide number">
            <a:extLst>
              <a:ext uri="{FF2B5EF4-FFF2-40B4-BE49-F238E27FC236}">
                <a16:creationId xmlns:a16="http://schemas.microsoft.com/office/drawing/2014/main" id="{970686FD-01CE-A561-7E00-F152B100DC5E}"/>
              </a:ext>
            </a:extLst>
          </p:cNvPr>
          <p:cNvSpPr>
            <a:spLocks noGrp="1"/>
          </p:cNvSpPr>
          <p:nvPr>
            <p:ph type="sldNum" sz="quarter" idx="12"/>
          </p:nvPr>
        </p:nvSpPr>
        <p:spPr/>
        <p:txBody>
          <a:bodyPr/>
          <a:lstStyle/>
          <a:p>
            <a:fld id="{0A931B7D-E39A-7743-BFBF-92692911CED3}" type="slidenum">
              <a:rPr lang="en-US" smtClean="0"/>
              <a:t>‹#›</a:t>
            </a:fld>
            <a:endParaRPr lang="en-US"/>
          </a:p>
        </p:txBody>
      </p:sp>
      <p:pic>
        <p:nvPicPr>
          <p:cNvPr id="4" name="Slide number arrow">
            <a:extLst>
              <a:ext uri="{FF2B5EF4-FFF2-40B4-BE49-F238E27FC236}">
                <a16:creationId xmlns:a16="http://schemas.microsoft.com/office/drawing/2014/main" id="{BA5139E9-6601-0EBD-E05B-66A87F19F96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5" name="Title_border">
            <a:extLst>
              <a:ext uri="{FF2B5EF4-FFF2-40B4-BE49-F238E27FC236}">
                <a16:creationId xmlns:a16="http://schemas.microsoft.com/office/drawing/2014/main" id="{22AF8ACF-8F31-A7F6-705B-3B4B4D91DAE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9" name="Attribution" descr="A close-up of a logo&#10;&#10;Description automatically generated">
            <a:extLst>
              <a:ext uri="{FF2B5EF4-FFF2-40B4-BE49-F238E27FC236}">
                <a16:creationId xmlns:a16="http://schemas.microsoft.com/office/drawing/2014/main" id="{24B42C17-9AB6-6AC7-77C8-0255D885AADA}"/>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6" name="Insight">
            <a:extLst>
              <a:ext uri="{FF2B5EF4-FFF2-40B4-BE49-F238E27FC236}">
                <a16:creationId xmlns:a16="http://schemas.microsoft.com/office/drawing/2014/main" id="{4CBBEE1F-42B9-B0ED-7BD6-D1F952A73049}"/>
              </a:ext>
            </a:extLst>
          </p:cNvPr>
          <p:cNvSpPr>
            <a:spLocks noGrp="1"/>
          </p:cNvSpPr>
          <p:nvPr>
            <p:ph type="body" sz="quarter" idx="26" hasCustomPrompt="1"/>
          </p:nvPr>
        </p:nvSpPr>
        <p:spPr>
          <a:xfrm>
            <a:off x="616226" y="1110361"/>
            <a:ext cx="10972799" cy="5157089"/>
          </a:xfrm>
          <a:prstGeom prst="rect">
            <a:avLst/>
          </a:prstGeom>
        </p:spPr>
        <p:txBody>
          <a:bodyPr anchor="t"/>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Key insight 1</a:t>
            </a:r>
          </a:p>
          <a:p>
            <a:pPr lvl="0"/>
            <a:r>
              <a:rPr lang="en-US" dirty="0"/>
              <a:t>Key insight 2</a:t>
            </a:r>
          </a:p>
        </p:txBody>
      </p:sp>
      <p:sp>
        <p:nvSpPr>
          <p:cNvPr id="7" name="Title">
            <a:extLst>
              <a:ext uri="{FF2B5EF4-FFF2-40B4-BE49-F238E27FC236}">
                <a16:creationId xmlns:a16="http://schemas.microsoft.com/office/drawing/2014/main" id="{9F70552E-4DFD-26B4-641E-1D24D07CB47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r>
              <a:t>Summary key insights</a:t>
            </a:r>
          </a:p>
        </p:txBody>
      </p:sp>
    </p:spTree>
    <p:extLst>
      <p:ext uri="{BB962C8B-B14F-4D97-AF65-F5344CB8AC3E}">
        <p14:creationId xmlns:p14="http://schemas.microsoft.com/office/powerpoint/2010/main" val="133679864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End slide">
    <p:spTree>
      <p:nvGrpSpPr>
        <p:cNvPr id="1" name=""/>
        <p:cNvGrpSpPr/>
        <p:nvPr/>
      </p:nvGrpSpPr>
      <p:grpSpPr>
        <a:xfrm>
          <a:off x="0" y="0"/>
          <a:ext cx="0" cy="0"/>
          <a:chOff x="0" y="0"/>
          <a:chExt cx="0" cy="0"/>
        </a:xfrm>
      </p:grpSpPr>
      <p:sp>
        <p:nvSpPr>
          <p:cNvPr id="9" name="Thank You">
            <a:extLst>
              <a:ext uri="{FF2B5EF4-FFF2-40B4-BE49-F238E27FC236}">
                <a16:creationId xmlns:a16="http://schemas.microsoft.com/office/drawing/2014/main" id="{50FA4430-96DD-4FAF-92BE-365CB96C9661}"/>
              </a:ext>
            </a:extLst>
          </p:cNvPr>
          <p:cNvSpPr txBox="1"/>
          <p:nvPr userDrawn="1"/>
        </p:nvSpPr>
        <p:spPr>
          <a:xfrm>
            <a:off x="4173048" y="2708970"/>
            <a:ext cx="3767475" cy="830997"/>
          </a:xfrm>
          <a:prstGeom prst="rect">
            <a:avLst/>
          </a:prstGeom>
        </p:spPr>
        <p:txBody>
          <a:bodyPr vert="horz" wrap="square" lIns="0" tIns="0" rIns="0" bIns="0" rtlCol="0" anchor="ctr">
            <a:noAutofit/>
          </a:bodyPr>
          <a:lstStyle>
            <a:lvl1pPr>
              <a:lnSpc>
                <a:spcPct val="90000"/>
              </a:lnSpc>
              <a:spcBef>
                <a:spcPct val="0"/>
              </a:spcBef>
              <a:buNone/>
              <a:defRPr lang="en-ID" sz="4800">
                <a:solidFill>
                  <a:schemeClr val="bg1"/>
                </a:solidFill>
                <a:latin typeface="+mj-lt"/>
                <a:ea typeface="+mj-ea"/>
                <a:cs typeface="+mj-cs"/>
              </a:defRPr>
            </a:lvl1pPr>
          </a:lstStyle>
          <a:p>
            <a:r>
              <a:rPr lang="id-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rPr>
              <a:t>Thank You</a:t>
            </a:r>
            <a:endParaRPr lang="en-ID" sz="6000" dirty="0">
              <a:solidFill>
                <a:schemeClr val="tx1">
                  <a:lumMod val="75000"/>
                  <a:lumOff val="25000"/>
                </a:schemeClr>
              </a:solidFill>
              <a:latin typeface="Calibri" panose="020F0502020204030204" pitchFamily="34" charset="0"/>
              <a:ea typeface="Open Sans" panose="020B0606030504020204" pitchFamily="34" charset="0"/>
              <a:cs typeface="Calibri" panose="020F0502020204030204" pitchFamily="34" charset="0"/>
            </a:endParaRPr>
          </a:p>
        </p:txBody>
      </p:sp>
      <p:pic>
        <p:nvPicPr>
          <p:cNvPr id="3" name="Background picture">
            <a:extLst>
              <a:ext uri="{FF2B5EF4-FFF2-40B4-BE49-F238E27FC236}">
                <a16:creationId xmlns:a16="http://schemas.microsoft.com/office/drawing/2014/main" id="{1D6CB497-58BF-97B9-FE35-6A8A45690F59}"/>
              </a:ext>
            </a:extLst>
          </p:cNvPr>
          <p:cNvPicPr>
            <a:picLocks noChangeAspect="1"/>
          </p:cNvPicPr>
          <p:nvPr userDrawn="1"/>
        </p:nvPicPr>
        <p:blipFill>
          <a:blip r:embed="rId2">
            <a:duotone>
              <a:schemeClr val="accent1">
                <a:shade val="45000"/>
                <a:satMod val="135000"/>
              </a:schemeClr>
              <a:prstClr val="white"/>
            </a:duotone>
          </a:blip>
          <a:stretch>
            <a:fillRect/>
          </a:stretch>
        </p:blipFill>
        <p:spPr>
          <a:xfrm flipH="1">
            <a:off x="0" y="976679"/>
            <a:ext cx="11762641" cy="5881321"/>
          </a:xfrm>
          <a:prstGeom prst="rect">
            <a:avLst/>
          </a:prstGeom>
        </p:spPr>
      </p:pic>
    </p:spTree>
    <p:extLst>
      <p:ext uri="{BB962C8B-B14F-4D97-AF65-F5344CB8AC3E}">
        <p14:creationId xmlns:p14="http://schemas.microsoft.com/office/powerpoint/2010/main" val="22540098"/>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Left square chart">
    <p:spTree>
      <p:nvGrpSpPr>
        <p:cNvPr id="1" name=""/>
        <p:cNvGrpSpPr/>
        <p:nvPr/>
      </p:nvGrpSpPr>
      <p:grpSpPr>
        <a:xfrm>
          <a:off x="0" y="0"/>
          <a:ext cx="0" cy="0"/>
          <a:chOff x="0" y="0"/>
          <a:chExt cx="0" cy="0"/>
        </a:xfrm>
      </p:grpSpPr>
      <p:sp>
        <p:nvSpPr>
          <p:cNvPr id="7" name="Chart">
            <a:extLst>
              <a:ext uri="{FF2B5EF4-FFF2-40B4-BE49-F238E27FC236}">
                <a16:creationId xmlns:a16="http://schemas.microsoft.com/office/drawing/2014/main" id="{11563279-85F7-E30D-668F-07B822A09446}"/>
              </a:ext>
            </a:extLst>
          </p:cNvPr>
          <p:cNvSpPr>
            <a:spLocks noGrp="1" noChangeAspect="1"/>
          </p:cNvSpPr>
          <p:nvPr>
            <p:ph type="pic" sz="quarter" idx="15"/>
          </p:nvPr>
        </p:nvSpPr>
        <p:spPr>
          <a:xfrm>
            <a:off x="609596" y="1588368"/>
            <a:ext cx="4788000" cy="4788000"/>
          </a:xfrm>
          <a:prstGeom prst="rect">
            <a:avLst/>
          </a:prstGeom>
        </p:spPr>
        <p:txBody>
          <a:bodyPr anchor="ctr"/>
          <a:lstStyle>
            <a:lvl1pPr marL="0" indent="0">
              <a:buNone/>
              <a:defRPr/>
            </a:lvl1pPr>
          </a:lstStyle>
          <a:p>
            <a:endParaRPr lang="en-US" dirty="0"/>
          </a:p>
        </p:txBody>
      </p:sp>
      <p:sp>
        <p:nvSpPr>
          <p:cNvPr id="6" name="Slide number">
            <a:extLst>
              <a:ext uri="{FF2B5EF4-FFF2-40B4-BE49-F238E27FC236}">
                <a16:creationId xmlns:a16="http://schemas.microsoft.com/office/drawing/2014/main" id="{1E558434-CAE6-1D82-40FD-B480405BEA10}"/>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11C785B4-D9B3-75F0-5A7D-BC146D9822E6}"/>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9D9C948-25FB-0955-4729-B4D1A9C75C8C}"/>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22" name="Attribution" descr="A close-up of a logo&#10;&#10;Description automatically generated">
            <a:extLst>
              <a:ext uri="{FF2B5EF4-FFF2-40B4-BE49-F238E27FC236}">
                <a16:creationId xmlns:a16="http://schemas.microsoft.com/office/drawing/2014/main" id="{FBCEE16C-6F14-379E-C433-BB705753DC9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11" name="Title">
            <a:extLst>
              <a:ext uri="{FF2B5EF4-FFF2-40B4-BE49-F238E27FC236}">
                <a16:creationId xmlns:a16="http://schemas.microsoft.com/office/drawing/2014/main" id="{DEA15FC2-A507-96AA-57FA-B485552D9CB1}"/>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12" name="Subtitle">
            <a:extLst>
              <a:ext uri="{FF2B5EF4-FFF2-40B4-BE49-F238E27FC236}">
                <a16:creationId xmlns:a16="http://schemas.microsoft.com/office/drawing/2014/main" id="{E430CFF7-A0A6-838F-41A2-5D9198E76FA9}"/>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3" name="Subinfo">
            <a:extLst>
              <a:ext uri="{FF2B5EF4-FFF2-40B4-BE49-F238E27FC236}">
                <a16:creationId xmlns:a16="http://schemas.microsoft.com/office/drawing/2014/main" id="{BDE3E691-756E-F842-52DE-74E650DB4BA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D763EA49-8275-068A-8DC1-231AB7664436}"/>
              </a:ext>
            </a:extLst>
          </p:cNvPr>
          <p:cNvSpPr>
            <a:spLocks noGrp="1"/>
          </p:cNvSpPr>
          <p:nvPr>
            <p:ph type="body" sz="quarter" idx="26" hasCustomPrompt="1"/>
          </p:nvPr>
        </p:nvSpPr>
        <p:spPr>
          <a:xfrm>
            <a:off x="5731152"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407883003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Right square chart">
    <p:spTree>
      <p:nvGrpSpPr>
        <p:cNvPr id="1" name=""/>
        <p:cNvGrpSpPr/>
        <p:nvPr/>
      </p:nvGrpSpPr>
      <p:grpSpPr>
        <a:xfrm>
          <a:off x="0" y="0"/>
          <a:ext cx="0" cy="0"/>
          <a:chOff x="0" y="0"/>
          <a:chExt cx="0" cy="0"/>
        </a:xfrm>
      </p:grpSpPr>
      <p:sp>
        <p:nvSpPr>
          <p:cNvPr id="9" name="Chart">
            <a:extLst>
              <a:ext uri="{FF2B5EF4-FFF2-40B4-BE49-F238E27FC236}">
                <a16:creationId xmlns:a16="http://schemas.microsoft.com/office/drawing/2014/main" id="{C4CE3BB3-A56A-6C2D-45F0-3D1B9E7753A6}"/>
              </a:ext>
            </a:extLst>
          </p:cNvPr>
          <p:cNvSpPr>
            <a:spLocks noGrp="1" noChangeAspect="1"/>
          </p:cNvSpPr>
          <p:nvPr>
            <p:ph type="pic" sz="quarter" idx="15"/>
          </p:nvPr>
        </p:nvSpPr>
        <p:spPr>
          <a:xfrm>
            <a:off x="6794396" y="1587600"/>
            <a:ext cx="4788000" cy="4788000"/>
          </a:xfrm>
          <a:prstGeom prst="rect">
            <a:avLst/>
          </a:prstGeom>
        </p:spPr>
        <p:txBody>
          <a:bodyPr anchor="ctr"/>
          <a:lstStyle>
            <a:lvl1pPr marL="0" indent="0" algn="r">
              <a:buNone/>
              <a:defRPr/>
            </a:lvl1pPr>
          </a:lstStyle>
          <a:p>
            <a:endParaRPr lang="en-US" dirty="0"/>
          </a:p>
        </p:txBody>
      </p:sp>
      <p:sp>
        <p:nvSpPr>
          <p:cNvPr id="4" name="Slide number">
            <a:extLst>
              <a:ext uri="{FF2B5EF4-FFF2-40B4-BE49-F238E27FC236}">
                <a16:creationId xmlns:a16="http://schemas.microsoft.com/office/drawing/2014/main" id="{B92A7C3A-B200-3D1A-731B-C8C3F22A1CC8}"/>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BBC503F0-4452-B603-7334-D17E3940C2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3" name="Title_border">
            <a:extLst>
              <a:ext uri="{FF2B5EF4-FFF2-40B4-BE49-F238E27FC236}">
                <a16:creationId xmlns:a16="http://schemas.microsoft.com/office/drawing/2014/main" id="{12E81FC4-FCA9-5258-1073-A73D9F9844B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3" name="Attribution" descr="A close-up of a logo&#10;&#10;Description automatically generated">
            <a:extLst>
              <a:ext uri="{FF2B5EF4-FFF2-40B4-BE49-F238E27FC236}">
                <a16:creationId xmlns:a16="http://schemas.microsoft.com/office/drawing/2014/main" id="{86AB2590-8912-2CB9-31C3-A40C3908FB37}"/>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2" name="Title">
            <a:extLst>
              <a:ext uri="{FF2B5EF4-FFF2-40B4-BE49-F238E27FC236}">
                <a16:creationId xmlns:a16="http://schemas.microsoft.com/office/drawing/2014/main" id="{D364C5A2-4F76-8589-7C0E-ADFAD4D81C74}"/>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C31F1208-8723-4104-5883-02206D39D42E}"/>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28F38160-0C40-A865-2592-FC72329875B4}"/>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4" name="Insight">
            <a:extLst>
              <a:ext uri="{FF2B5EF4-FFF2-40B4-BE49-F238E27FC236}">
                <a16:creationId xmlns:a16="http://schemas.microsoft.com/office/drawing/2014/main" id="{0F9643D2-A6B9-B09A-BEB9-E16F0B3EB2A2}"/>
              </a:ext>
            </a:extLst>
          </p:cNvPr>
          <p:cNvSpPr>
            <a:spLocks noGrp="1"/>
          </p:cNvSpPr>
          <p:nvPr>
            <p:ph type="body" sz="quarter" idx="26" hasCustomPrompt="1"/>
          </p:nvPr>
        </p:nvSpPr>
        <p:spPr>
          <a:xfrm>
            <a:off x="616227" y="1587500"/>
            <a:ext cx="5298798" cy="4788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3692399306"/>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quare_legend">
    <p:spTree>
      <p:nvGrpSpPr>
        <p:cNvPr id="1" name=""/>
        <p:cNvGrpSpPr/>
        <p:nvPr/>
      </p:nvGrpSpPr>
      <p:grpSpPr>
        <a:xfrm>
          <a:off x="0" y="0"/>
          <a:ext cx="0" cy="0"/>
          <a:chOff x="0" y="0"/>
          <a:chExt cx="0" cy="0"/>
        </a:xfrm>
      </p:grpSpPr>
      <p:sp>
        <p:nvSpPr>
          <p:cNvPr id="5" name="Chart">
            <a:extLst>
              <a:ext uri="{FF2B5EF4-FFF2-40B4-BE49-F238E27FC236}">
                <a16:creationId xmlns:a16="http://schemas.microsoft.com/office/drawing/2014/main" id="{2B11CB87-0CDB-7F00-3D11-BD65324279AA}"/>
              </a:ext>
            </a:extLst>
          </p:cNvPr>
          <p:cNvSpPr>
            <a:spLocks noGrp="1"/>
          </p:cNvSpPr>
          <p:nvPr>
            <p:ph type="pic" sz="quarter" idx="15"/>
          </p:nvPr>
        </p:nvSpPr>
        <p:spPr>
          <a:xfrm>
            <a:off x="609598" y="1587598"/>
            <a:ext cx="4399282" cy="3960000"/>
          </a:xfrm>
          <a:prstGeom prst="rect">
            <a:avLst/>
          </a:prstGeom>
        </p:spPr>
        <p:txBody>
          <a:bodyPr anchor="ctr"/>
          <a:lstStyle>
            <a:lvl1pPr marL="0" indent="0" algn="l">
              <a:buNone/>
              <a:defRPr/>
            </a:lvl1pPr>
          </a:lstStyle>
          <a:p>
            <a:endParaRPr lang="en-US" dirty="0"/>
          </a:p>
        </p:txBody>
      </p:sp>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599" y="5632600"/>
            <a:ext cx="5006009"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5271E593-C6EE-484D-2038-5A2884B4D00B}"/>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14" name="Attribution" descr="A close-up of a logo&#10;&#10;Description automatically generated">
            <a:extLst>
              <a:ext uri="{FF2B5EF4-FFF2-40B4-BE49-F238E27FC236}">
                <a16:creationId xmlns:a16="http://schemas.microsoft.com/office/drawing/2014/main" id="{1314B251-7F93-4313-4924-32ECEABA2C4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3" name="Title">
            <a:extLst>
              <a:ext uri="{FF2B5EF4-FFF2-40B4-BE49-F238E27FC236}">
                <a16:creationId xmlns:a16="http://schemas.microsoft.com/office/drawing/2014/main" id="{E03661FD-2DF9-92CE-5E84-0345A84DB1B5}"/>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8" name="Subtitle">
            <a:extLst>
              <a:ext uri="{FF2B5EF4-FFF2-40B4-BE49-F238E27FC236}">
                <a16:creationId xmlns:a16="http://schemas.microsoft.com/office/drawing/2014/main" id="{4ACF1A29-5CED-771A-465F-B86CC5B7026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9" name="Subinfo">
            <a:extLst>
              <a:ext uri="{FF2B5EF4-FFF2-40B4-BE49-F238E27FC236}">
                <a16:creationId xmlns:a16="http://schemas.microsoft.com/office/drawing/2014/main" id="{5DA10ED5-2384-CA2D-AF86-13318F38804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5" name="Insight">
            <a:extLst>
              <a:ext uri="{FF2B5EF4-FFF2-40B4-BE49-F238E27FC236}">
                <a16:creationId xmlns:a16="http://schemas.microsoft.com/office/drawing/2014/main" id="{18B6C84A-4D0E-19A3-C778-A998F5963087}"/>
              </a:ext>
            </a:extLst>
          </p:cNvPr>
          <p:cNvSpPr>
            <a:spLocks noGrp="1"/>
          </p:cNvSpPr>
          <p:nvPr>
            <p:ph type="body" sz="quarter" idx="26" hasCustomPrompt="1"/>
          </p:nvPr>
        </p:nvSpPr>
        <p:spPr>
          <a:xfrm>
            <a:off x="5721626" y="1587500"/>
            <a:ext cx="5856299"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180103853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quare_legend_rev">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565268" y="5632600"/>
            <a:ext cx="51334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6E5F5804-6DEB-8CFA-BAAA-7E490D824FD8}"/>
              </a:ext>
            </a:extLst>
          </p:cNvPr>
          <p:cNvCxnSpPr>
            <a:cxnSpLocks/>
          </p:cNvCxnSpPr>
          <p:nvPr userDrawn="1"/>
        </p:nvCxnSpPr>
        <p:spPr>
          <a:xfrm>
            <a:off x="734159" y="371475"/>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Subinfo">
            <a:extLst>
              <a:ext uri="{FF2B5EF4-FFF2-40B4-BE49-F238E27FC236}">
                <a16:creationId xmlns:a16="http://schemas.microsoft.com/office/drawing/2014/main" id="{BCCCFC2F-BAA7-646A-FF8C-83C5726E17E0}"/>
              </a:ext>
            </a:extLst>
          </p:cNvPr>
          <p:cNvSpPr txBox="1">
            <a:spLocks/>
          </p:cNvSpPr>
          <p:nvPr userDrawn="1"/>
        </p:nvSpPr>
        <p:spPr>
          <a:xfrm>
            <a:off x="885823" y="104098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2" name="Subtitle">
            <a:extLst>
              <a:ext uri="{FF2B5EF4-FFF2-40B4-BE49-F238E27FC236}">
                <a16:creationId xmlns:a16="http://schemas.microsoft.com/office/drawing/2014/main" id="{6B43A24D-1DA7-55F4-50BA-D1A0BF156C91}"/>
              </a:ext>
            </a:extLst>
          </p:cNvPr>
          <p:cNvSpPr txBox="1">
            <a:spLocks/>
          </p:cNvSpPr>
          <p:nvPr userDrawn="1"/>
        </p:nvSpPr>
        <p:spPr>
          <a:xfrm>
            <a:off x="885823" y="801555"/>
            <a:ext cx="10639407" cy="292317"/>
          </a:xfrm>
          <a:prstGeom prst="rect">
            <a:avLst/>
          </a:prstGeom>
        </p:spPr>
        <p:txBody>
          <a:bodyPr lIns="0" tIns="0" rIns="0" bIns="0" anchor="t" anchorCtr="0"/>
          <a:lstStyle>
            <a:lvl1pPr marL="0" indent="0" algn="l" defTabSz="914400" rtl="0" eaLnBrk="1" latinLnBrk="0" hangingPunct="1">
              <a:lnSpc>
                <a:spcPct val="100000"/>
              </a:lnSpc>
              <a:spcBef>
                <a:spcPts val="0"/>
              </a:spcBef>
              <a:buFont typeface="Arial" panose="020B0604020202020204" pitchFamily="34" charset="0"/>
              <a:buNone/>
              <a:defRPr sz="1600" kern="1200">
                <a:solidFill>
                  <a:srgbClr val="3E4348"/>
                </a:solidFill>
                <a:latin typeface="+mn-lt"/>
                <a:ea typeface="Open Sans" panose="020B0606030504020204" pitchFamily="34" charset="0"/>
                <a:cs typeface="Segoe UI" panose="020B0502040204020203" pitchFamily="34" charset="0"/>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GB" sz="1400" dirty="0">
              <a:latin typeface="Roboto Lt" pitchFamily="2" charset="0"/>
              <a:ea typeface="Roboto Lt" pitchFamily="2" charset="0"/>
            </a:endParaRPr>
          </a:p>
        </p:txBody>
      </p:sp>
      <p:sp>
        <p:nvSpPr>
          <p:cNvPr id="13" name="Chart">
            <a:extLst>
              <a:ext uri="{FF2B5EF4-FFF2-40B4-BE49-F238E27FC236}">
                <a16:creationId xmlns:a16="http://schemas.microsoft.com/office/drawing/2014/main" id="{3CC560C7-B39A-3BF7-8F27-0E7ECEDEB628}"/>
              </a:ext>
            </a:extLst>
          </p:cNvPr>
          <p:cNvSpPr>
            <a:spLocks noGrp="1"/>
          </p:cNvSpPr>
          <p:nvPr>
            <p:ph type="pic" sz="quarter" idx="21"/>
          </p:nvPr>
        </p:nvSpPr>
        <p:spPr>
          <a:xfrm>
            <a:off x="6565268" y="1587598"/>
            <a:ext cx="4399282" cy="3960000"/>
          </a:xfrm>
          <a:prstGeom prst="rect">
            <a:avLst/>
          </a:prstGeom>
        </p:spPr>
        <p:txBody>
          <a:bodyPr anchor="ctr"/>
          <a:lstStyle>
            <a:lvl1pPr marL="0" indent="0" algn="l">
              <a:buNone/>
              <a:defRPr/>
            </a:lvl1pPr>
          </a:lstStyle>
          <a:p>
            <a:endParaRPr lang="en-US" dirty="0"/>
          </a:p>
        </p:txBody>
      </p:sp>
      <p:pic>
        <p:nvPicPr>
          <p:cNvPr id="20" name="Attribution" descr="A close-up of a logo&#10;&#10;Description automatically generated">
            <a:extLst>
              <a:ext uri="{FF2B5EF4-FFF2-40B4-BE49-F238E27FC236}">
                <a16:creationId xmlns:a16="http://schemas.microsoft.com/office/drawing/2014/main" id="{2E3F6530-C8A4-A85F-ABFD-E851CA644CB6}"/>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5" name="Title">
            <a:extLst>
              <a:ext uri="{FF2B5EF4-FFF2-40B4-BE49-F238E27FC236}">
                <a16:creationId xmlns:a16="http://schemas.microsoft.com/office/drawing/2014/main" id="{E73AD24E-2450-B6FF-F001-9573F5F868FD}"/>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A72D4E6C-7BFB-0BDC-6F48-C0F9C631B0AA}"/>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7" name="Subinfo">
            <a:extLst>
              <a:ext uri="{FF2B5EF4-FFF2-40B4-BE49-F238E27FC236}">
                <a16:creationId xmlns:a16="http://schemas.microsoft.com/office/drawing/2014/main" id="{3C2137C7-466F-56AE-9B07-4937D21653FC}"/>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9" name="Insight">
            <a:extLst>
              <a:ext uri="{FF2B5EF4-FFF2-40B4-BE49-F238E27FC236}">
                <a16:creationId xmlns:a16="http://schemas.microsoft.com/office/drawing/2014/main" id="{2E5899CC-60A6-AB70-F859-F38468AF3C75}"/>
              </a:ext>
            </a:extLst>
          </p:cNvPr>
          <p:cNvSpPr>
            <a:spLocks noGrp="1"/>
          </p:cNvSpPr>
          <p:nvPr>
            <p:ph type="body" sz="quarter" idx="26" hasCustomPrompt="1"/>
          </p:nvPr>
        </p:nvSpPr>
        <p:spPr>
          <a:xfrm>
            <a:off x="616227" y="1587500"/>
            <a:ext cx="529879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2334543287"/>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5939998"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7" y="1587598"/>
            <a:ext cx="5939993" cy="3960000"/>
          </a:xfrm>
          <a:prstGeom prst="rect">
            <a:avLst/>
          </a:prstGeom>
        </p:spPr>
        <p:txBody>
          <a:bodyPr anchor="ctr"/>
          <a:lstStyle>
            <a:lvl1pPr marL="0" indent="0" algn="l">
              <a:buNone/>
              <a:defRPr/>
            </a:lvl1pPr>
          </a:lstStyle>
          <a:p>
            <a:endParaRPr lang="en-US" dirty="0"/>
          </a:p>
        </p:txBody>
      </p:sp>
      <p:pic>
        <p:nvPicPr>
          <p:cNvPr id="17" name="Attribution" descr="A close-up of a logo&#10;&#10;Description automatically generated">
            <a:extLst>
              <a:ext uri="{FF2B5EF4-FFF2-40B4-BE49-F238E27FC236}">
                <a16:creationId xmlns:a16="http://schemas.microsoft.com/office/drawing/2014/main" id="{695F3368-1DAE-4E6B-8414-CE59062BB1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6683652" y="1587500"/>
            <a:ext cx="491524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2893434053"/>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xtra_wide_legend">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sp>
        <p:nvSpPr>
          <p:cNvPr id="7" name="LegendTable">
            <a:extLst>
              <a:ext uri="{FF2B5EF4-FFF2-40B4-BE49-F238E27FC236}">
                <a16:creationId xmlns:a16="http://schemas.microsoft.com/office/drawing/2014/main" id="{1B93EA45-6A05-C708-D551-C47F3213D781}"/>
              </a:ext>
            </a:extLst>
          </p:cNvPr>
          <p:cNvSpPr>
            <a:spLocks noGrp="1"/>
          </p:cNvSpPr>
          <p:nvPr>
            <p:ph type="tbl" sz="quarter" idx="19"/>
          </p:nvPr>
        </p:nvSpPr>
        <p:spPr>
          <a:xfrm>
            <a:off x="609600" y="5642724"/>
            <a:ext cx="6479996" cy="635000"/>
          </a:xfrm>
          <a:prstGeom prst="rect">
            <a:avLst/>
          </a:prstGeom>
        </p:spPr>
        <p:txBody>
          <a:bodyPr>
            <a:normAutofit/>
          </a:bodyPr>
          <a:lstStyle>
            <a:lvl1pPr marL="0" indent="0">
              <a:buNone/>
              <a:defRPr sz="1100">
                <a:latin typeface="Verdana" panose="020B0604030504040204" pitchFamily="34" charset="0"/>
                <a:ea typeface="Verdana" panose="020B0604030504040204" pitchFamily="34" charset="0"/>
              </a:defRPr>
            </a:lvl1pPr>
          </a:lstStyle>
          <a:p>
            <a:endParaRPr lang="en-GB" dirty="0"/>
          </a:p>
        </p:txBody>
      </p:sp>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6480000" cy="3960000"/>
          </a:xfrm>
          <a:prstGeom prst="rect">
            <a:avLst/>
          </a:prstGeom>
        </p:spPr>
        <p:txBody>
          <a:bodyPr anchor="ctr"/>
          <a:lstStyle>
            <a:lvl1pPr marL="0" indent="0" algn="l">
              <a:buNone/>
              <a:defRPr/>
            </a:lvl1pPr>
          </a:lstStyle>
          <a:p>
            <a:endParaRPr lang="en-US" dirty="0"/>
          </a:p>
        </p:txBody>
      </p:sp>
      <p:pic>
        <p:nvPicPr>
          <p:cNvPr id="17" name="Attribution" descr="A close-up of a logo&#10;&#10;Description automatically generated">
            <a:extLst>
              <a:ext uri="{FF2B5EF4-FFF2-40B4-BE49-F238E27FC236}">
                <a16:creationId xmlns:a16="http://schemas.microsoft.com/office/drawing/2014/main" id="{695F3368-1DAE-4E6B-8414-CE59062BB1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7233920" y="1587500"/>
            <a:ext cx="4364978"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254048018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extra_wide">
    <p:spTree>
      <p:nvGrpSpPr>
        <p:cNvPr id="1" name=""/>
        <p:cNvGrpSpPr/>
        <p:nvPr/>
      </p:nvGrpSpPr>
      <p:grpSpPr>
        <a:xfrm>
          <a:off x="0" y="0"/>
          <a:ext cx="0" cy="0"/>
          <a:chOff x="0" y="0"/>
          <a:chExt cx="0" cy="0"/>
        </a:xfrm>
      </p:grpSpPr>
      <p:sp>
        <p:nvSpPr>
          <p:cNvPr id="4" name="Slide number">
            <a:extLst>
              <a:ext uri="{FF2B5EF4-FFF2-40B4-BE49-F238E27FC236}">
                <a16:creationId xmlns:a16="http://schemas.microsoft.com/office/drawing/2014/main" id="{570B1079-09DE-770E-2F9A-5440EA839AAB}"/>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6" name="Slide number arrow">
            <a:extLst>
              <a:ext uri="{FF2B5EF4-FFF2-40B4-BE49-F238E27FC236}">
                <a16:creationId xmlns:a16="http://schemas.microsoft.com/office/drawing/2014/main" id="{D937C100-8149-7EEC-9C39-DC37CF1CEFE4}"/>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2" name="Title_border">
            <a:extLst>
              <a:ext uri="{FF2B5EF4-FFF2-40B4-BE49-F238E27FC236}">
                <a16:creationId xmlns:a16="http://schemas.microsoft.com/office/drawing/2014/main" id="{D3090FB3-CE0E-3A1E-4C08-B3CE71DD4848}"/>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4" name="Chart">
            <a:extLst>
              <a:ext uri="{FF2B5EF4-FFF2-40B4-BE49-F238E27FC236}">
                <a16:creationId xmlns:a16="http://schemas.microsoft.com/office/drawing/2014/main" id="{28AE314E-18B2-BC30-9E29-55C49042F89E}"/>
              </a:ext>
            </a:extLst>
          </p:cNvPr>
          <p:cNvSpPr>
            <a:spLocks noGrp="1"/>
          </p:cNvSpPr>
          <p:nvPr>
            <p:ph type="pic" sz="quarter" idx="21"/>
          </p:nvPr>
        </p:nvSpPr>
        <p:spPr>
          <a:xfrm>
            <a:off x="609596" y="1587598"/>
            <a:ext cx="7776000" cy="4320000"/>
          </a:xfrm>
          <a:prstGeom prst="rect">
            <a:avLst/>
          </a:prstGeom>
        </p:spPr>
        <p:txBody>
          <a:bodyPr anchor="ctr"/>
          <a:lstStyle>
            <a:lvl1pPr marL="0" indent="0" algn="l">
              <a:buNone/>
              <a:defRPr/>
            </a:lvl1pPr>
          </a:lstStyle>
          <a:p>
            <a:endParaRPr lang="en-US" dirty="0"/>
          </a:p>
        </p:txBody>
      </p:sp>
      <p:pic>
        <p:nvPicPr>
          <p:cNvPr id="17" name="Attribution" descr="A close-up of a logo&#10;&#10;Description automatically generated">
            <a:extLst>
              <a:ext uri="{FF2B5EF4-FFF2-40B4-BE49-F238E27FC236}">
                <a16:creationId xmlns:a16="http://schemas.microsoft.com/office/drawing/2014/main" id="{695F3368-1DAE-4E6B-8414-CE59062BB11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3" name="Title">
            <a:extLst>
              <a:ext uri="{FF2B5EF4-FFF2-40B4-BE49-F238E27FC236}">
                <a16:creationId xmlns:a16="http://schemas.microsoft.com/office/drawing/2014/main" id="{2EFF4F33-9813-9DAF-0DFC-E710C835995F}"/>
              </a:ext>
            </a:extLst>
          </p:cNvPr>
          <p:cNvSpPr>
            <a:spLocks noGrp="1"/>
          </p:cNvSpPr>
          <p:nvPr>
            <p:ph type="body" sz="quarter" idx="23" hasCustomPrompt="1"/>
          </p:nvPr>
        </p:nvSpPr>
        <p:spPr>
          <a:xfrm>
            <a:off x="786435" y="94938"/>
            <a:ext cx="10812463"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5" name="Subtitle">
            <a:extLst>
              <a:ext uri="{FF2B5EF4-FFF2-40B4-BE49-F238E27FC236}">
                <a16:creationId xmlns:a16="http://schemas.microsoft.com/office/drawing/2014/main" id="{E9A5DB0F-8361-5618-9BC5-76DAE75D6084}"/>
              </a:ext>
            </a:extLst>
          </p:cNvPr>
          <p:cNvSpPr>
            <a:spLocks noGrp="1"/>
          </p:cNvSpPr>
          <p:nvPr>
            <p:ph type="body" sz="quarter" idx="24" hasCustomPrompt="1"/>
          </p:nvPr>
        </p:nvSpPr>
        <p:spPr>
          <a:xfrm>
            <a:off x="786435" y="801688"/>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8" name="Subinfo">
            <a:extLst>
              <a:ext uri="{FF2B5EF4-FFF2-40B4-BE49-F238E27FC236}">
                <a16:creationId xmlns:a16="http://schemas.microsoft.com/office/drawing/2014/main" id="{94C494FD-F2AA-E398-6B15-CE52A6EF74AE}"/>
              </a:ext>
            </a:extLst>
          </p:cNvPr>
          <p:cNvSpPr>
            <a:spLocks noGrp="1"/>
          </p:cNvSpPr>
          <p:nvPr>
            <p:ph type="body" sz="quarter" idx="25" hasCustomPrompt="1"/>
          </p:nvPr>
        </p:nvSpPr>
        <p:spPr>
          <a:xfrm>
            <a:off x="786435" y="1053353"/>
            <a:ext cx="10812463"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9" name="Insight">
            <a:extLst>
              <a:ext uri="{FF2B5EF4-FFF2-40B4-BE49-F238E27FC236}">
                <a16:creationId xmlns:a16="http://schemas.microsoft.com/office/drawing/2014/main" id="{6ACD7E30-E20A-5F71-F009-AAA08FB04A99}"/>
              </a:ext>
            </a:extLst>
          </p:cNvPr>
          <p:cNvSpPr>
            <a:spLocks noGrp="1"/>
          </p:cNvSpPr>
          <p:nvPr>
            <p:ph type="body" sz="quarter" idx="26" hasCustomPrompt="1"/>
          </p:nvPr>
        </p:nvSpPr>
        <p:spPr>
          <a:xfrm>
            <a:off x="8503920" y="1587500"/>
            <a:ext cx="3094978" cy="432000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340127055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wide_no_legend">
    <p:spTree>
      <p:nvGrpSpPr>
        <p:cNvPr id="1" name=""/>
        <p:cNvGrpSpPr/>
        <p:nvPr/>
      </p:nvGrpSpPr>
      <p:grpSpPr>
        <a:xfrm>
          <a:off x="0" y="0"/>
          <a:ext cx="0" cy="0"/>
          <a:chOff x="0" y="0"/>
          <a:chExt cx="0" cy="0"/>
        </a:xfrm>
      </p:grpSpPr>
      <p:sp>
        <p:nvSpPr>
          <p:cNvPr id="6" name="Slide number">
            <a:extLst>
              <a:ext uri="{FF2B5EF4-FFF2-40B4-BE49-F238E27FC236}">
                <a16:creationId xmlns:a16="http://schemas.microsoft.com/office/drawing/2014/main" id="{76DD37DC-C778-5F44-8791-5097604270AD}"/>
              </a:ext>
            </a:extLst>
          </p:cNvPr>
          <p:cNvSpPr>
            <a:spLocks noGrp="1"/>
          </p:cNvSpPr>
          <p:nvPr>
            <p:ph type="sldNum" sz="quarter" idx="17"/>
          </p:nvPr>
        </p:nvSpPr>
        <p:spPr/>
        <p:txBody>
          <a:bodyPr/>
          <a:lstStyle/>
          <a:p>
            <a:fld id="{0A931B7D-E39A-7743-BFBF-92692911CED3}" type="slidenum">
              <a:rPr lang="en-US" smtClean="0"/>
              <a:t>‹#›</a:t>
            </a:fld>
            <a:endParaRPr lang="en-US"/>
          </a:p>
        </p:txBody>
      </p:sp>
      <p:pic>
        <p:nvPicPr>
          <p:cNvPr id="8" name="Slide number arrow">
            <a:extLst>
              <a:ext uri="{FF2B5EF4-FFF2-40B4-BE49-F238E27FC236}">
                <a16:creationId xmlns:a16="http://schemas.microsoft.com/office/drawing/2014/main" id="{7966D999-5659-EA54-F09A-787277C6004A}"/>
              </a:ext>
            </a:extLst>
          </p:cNvPr>
          <p:cNvPicPr>
            <a:picLocks noChangeAspect="1"/>
          </p:cNvPicPr>
          <p:nvPr userDrawn="1"/>
        </p:nvPicPr>
        <p:blipFill>
          <a:blip r:embed="rId2">
            <a:grayscl/>
          </a:blip>
          <a:stretch>
            <a:fillRect/>
          </a:stretch>
        </p:blipFill>
        <p:spPr>
          <a:xfrm rot="10800000">
            <a:off x="328248" y="6551856"/>
            <a:ext cx="202222" cy="261204"/>
          </a:xfrm>
          <a:prstGeom prst="rect">
            <a:avLst/>
          </a:prstGeom>
        </p:spPr>
      </p:pic>
      <p:cxnSp>
        <p:nvCxnSpPr>
          <p:cNvPr id="12" name="Title_border">
            <a:extLst>
              <a:ext uri="{FF2B5EF4-FFF2-40B4-BE49-F238E27FC236}">
                <a16:creationId xmlns:a16="http://schemas.microsoft.com/office/drawing/2014/main" id="{20DA9FAB-0251-D2A6-76C3-62BA3BCE86FF}"/>
              </a:ext>
            </a:extLst>
          </p:cNvPr>
          <p:cNvCxnSpPr>
            <a:cxnSpLocks/>
          </p:cNvCxnSpPr>
          <p:nvPr userDrawn="1"/>
        </p:nvCxnSpPr>
        <p:spPr>
          <a:xfrm>
            <a:off x="734159" y="391353"/>
            <a:ext cx="0" cy="353812"/>
          </a:xfrm>
          <a:prstGeom prst="line">
            <a:avLst/>
          </a:prstGeom>
          <a:ln w="8255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9" name="Chart">
            <a:extLst>
              <a:ext uri="{FF2B5EF4-FFF2-40B4-BE49-F238E27FC236}">
                <a16:creationId xmlns:a16="http://schemas.microsoft.com/office/drawing/2014/main" id="{7B6A72B2-7A98-D9FF-117B-7B857A01D6B8}"/>
              </a:ext>
            </a:extLst>
          </p:cNvPr>
          <p:cNvSpPr>
            <a:spLocks noGrp="1" noChangeAspect="1"/>
          </p:cNvSpPr>
          <p:nvPr>
            <p:ph type="pic" sz="quarter" idx="22"/>
          </p:nvPr>
        </p:nvSpPr>
        <p:spPr>
          <a:xfrm>
            <a:off x="4562383" y="1587600"/>
            <a:ext cx="7020013" cy="4680000"/>
          </a:xfrm>
          <a:prstGeom prst="rect">
            <a:avLst/>
          </a:prstGeom>
        </p:spPr>
        <p:txBody>
          <a:bodyPr anchor="ctr"/>
          <a:lstStyle>
            <a:lvl1pPr marL="0" indent="0" algn="r">
              <a:buNone/>
              <a:defRPr/>
            </a:lvl1pPr>
          </a:lstStyle>
          <a:p>
            <a:endParaRPr lang="en-US" dirty="0"/>
          </a:p>
        </p:txBody>
      </p:sp>
      <p:pic>
        <p:nvPicPr>
          <p:cNvPr id="20" name="Attribution" descr="A close-up of a logo&#10;&#10;Description automatically generated">
            <a:extLst>
              <a:ext uri="{FF2B5EF4-FFF2-40B4-BE49-F238E27FC236}">
                <a16:creationId xmlns:a16="http://schemas.microsoft.com/office/drawing/2014/main" id="{DB1EA04D-90C5-C961-1A90-9BB359311ED1}"/>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528852" y="6375600"/>
            <a:ext cx="1355035" cy="406511"/>
          </a:xfrm>
          <a:prstGeom prst="rect">
            <a:avLst/>
          </a:prstGeom>
        </p:spPr>
      </p:pic>
      <p:sp>
        <p:nvSpPr>
          <p:cNvPr id="7" name="Title">
            <a:extLst>
              <a:ext uri="{FF2B5EF4-FFF2-40B4-BE49-F238E27FC236}">
                <a16:creationId xmlns:a16="http://schemas.microsoft.com/office/drawing/2014/main" id="{2E50B7DC-BC6C-B6A6-E11D-DE509F1C09C9}"/>
              </a:ext>
            </a:extLst>
          </p:cNvPr>
          <p:cNvSpPr>
            <a:spLocks noGrp="1"/>
          </p:cNvSpPr>
          <p:nvPr>
            <p:ph type="body" sz="quarter" idx="23" hasCustomPrompt="1"/>
          </p:nvPr>
        </p:nvSpPr>
        <p:spPr>
          <a:xfrm>
            <a:off x="786435" y="94938"/>
            <a:ext cx="7522011" cy="668649"/>
          </a:xfrm>
          <a:prstGeom prst="rect">
            <a:avLst/>
          </a:prstGeom>
        </p:spPr>
        <p:txBody>
          <a:bodyPr anchor="b"/>
          <a:lstStyle>
            <a:lvl1pPr marL="0" indent="0">
              <a:buNone/>
              <a:defRPr sz="2000" b="1" baseline="0">
                <a:latin typeface="Roboto" panose="02000000000000000000" pitchFamily="2" charset="0"/>
                <a:ea typeface="Roboto" panose="02000000000000000000" pitchFamily="2" charset="0"/>
                <a:cs typeface="Roboto" panose="02000000000000000000" pitchFamily="2" charset="0"/>
              </a:defRPr>
            </a:lvl1pPr>
            <a:lvl3pPr marL="914400" indent="0">
              <a:buNone/>
              <a:defRPr/>
            </a:lvl3pPr>
            <a:lvl4pPr marL="1371600" indent="0">
              <a:buNone/>
              <a:defRPr/>
            </a:lvl4pPr>
            <a:lvl5pPr marL="1828800" indent="0">
              <a:buNone/>
              <a:defRPr/>
            </a:lvl5pPr>
          </a:lstStyle>
          <a:p>
            <a:pPr lvl="0"/>
            <a:r>
              <a:rPr lang="en-US" dirty="0"/>
              <a:t>A good title is a good title</a:t>
            </a:r>
          </a:p>
        </p:txBody>
      </p:sp>
      <p:sp>
        <p:nvSpPr>
          <p:cNvPr id="9" name="Subtitle">
            <a:extLst>
              <a:ext uri="{FF2B5EF4-FFF2-40B4-BE49-F238E27FC236}">
                <a16:creationId xmlns:a16="http://schemas.microsoft.com/office/drawing/2014/main" id="{1B67271D-C892-1531-4AB7-5450402B6F15}"/>
              </a:ext>
            </a:extLst>
          </p:cNvPr>
          <p:cNvSpPr>
            <a:spLocks noGrp="1"/>
          </p:cNvSpPr>
          <p:nvPr>
            <p:ph type="body" sz="quarter" idx="24" hasCustomPrompt="1"/>
          </p:nvPr>
        </p:nvSpPr>
        <p:spPr>
          <a:xfrm>
            <a:off x="786435" y="801688"/>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The subtitle is one of the most informative texts there is on a Chart</a:t>
            </a:r>
          </a:p>
        </p:txBody>
      </p:sp>
      <p:sp>
        <p:nvSpPr>
          <p:cNvPr id="10" name="Subinfo">
            <a:extLst>
              <a:ext uri="{FF2B5EF4-FFF2-40B4-BE49-F238E27FC236}">
                <a16:creationId xmlns:a16="http://schemas.microsoft.com/office/drawing/2014/main" id="{73DB6738-D309-A6B8-7733-2840C0ABEB30}"/>
              </a:ext>
            </a:extLst>
          </p:cNvPr>
          <p:cNvSpPr>
            <a:spLocks noGrp="1"/>
          </p:cNvSpPr>
          <p:nvPr>
            <p:ph type="body" sz="quarter" idx="25" hasCustomPrompt="1"/>
          </p:nvPr>
        </p:nvSpPr>
        <p:spPr>
          <a:xfrm>
            <a:off x="786435" y="1053353"/>
            <a:ext cx="7522011" cy="239297"/>
          </a:xfrm>
          <a:prstGeom prst="rect">
            <a:avLst/>
          </a:prstGeom>
        </p:spPr>
        <p:txBody>
          <a:bodyPr/>
          <a:lstStyle>
            <a:lvl1pPr marL="0" indent="0">
              <a:buNone/>
              <a:defRPr sz="1400">
                <a:latin typeface="Roboto Light" panose="020F0502020204030204" pitchFamily="2" charset="0"/>
                <a:ea typeface="Roboto Light" panose="020F0502020204030204" pitchFamily="2" charset="0"/>
                <a:cs typeface="Roboto Light" panose="020F0502020204030204" pitchFamily="2" charset="0"/>
              </a:defRPr>
            </a:lvl1pPr>
          </a:lstStyle>
          <a:p>
            <a:pPr lvl="0"/>
            <a:r>
              <a:rPr lang="en-US" dirty="0"/>
              <a:t>Filtered by cherry blossoms and lots of sun</a:t>
            </a:r>
          </a:p>
        </p:txBody>
      </p:sp>
      <p:sp>
        <p:nvSpPr>
          <p:cNvPr id="11" name="Insight">
            <a:extLst>
              <a:ext uri="{FF2B5EF4-FFF2-40B4-BE49-F238E27FC236}">
                <a16:creationId xmlns:a16="http://schemas.microsoft.com/office/drawing/2014/main" id="{41F155D5-2484-0FA2-F2BD-DAD089743810}"/>
              </a:ext>
            </a:extLst>
          </p:cNvPr>
          <p:cNvSpPr>
            <a:spLocks noGrp="1"/>
          </p:cNvSpPr>
          <p:nvPr>
            <p:ph type="body" sz="quarter" idx="26" hasCustomPrompt="1"/>
          </p:nvPr>
        </p:nvSpPr>
        <p:spPr>
          <a:xfrm>
            <a:off x="616227" y="1587500"/>
            <a:ext cx="3686266" cy="4679950"/>
          </a:xfrm>
          <a:prstGeom prst="rect">
            <a:avLst/>
          </a:prstGeom>
        </p:spPr>
        <p:txBody>
          <a:bodyPr anchor="ctr"/>
          <a:lstStyle>
            <a:lvl1pPr marL="180000" indent="-180000">
              <a:lnSpc>
                <a:spcPct val="120000"/>
              </a:lnSpc>
              <a:buClr>
                <a:schemeClr val="accent1">
                  <a:lumMod val="60000"/>
                  <a:lumOff val="40000"/>
                </a:schemeClr>
              </a:buClr>
              <a:buSzPct val="100000"/>
              <a:buFont typeface="Wingdings" panose="05000000000000000000" pitchFamily="2" charset="2"/>
              <a:buChar char="§"/>
              <a:defRPr sz="1400">
                <a:latin typeface="Roboto Light" panose="02000000000000000000" pitchFamily="2" charset="0"/>
                <a:ea typeface="Roboto Light" panose="02000000000000000000" pitchFamily="2" charset="0"/>
                <a:cs typeface="Roboto Light" panose="02000000000000000000" pitchFamily="2" charset="0"/>
              </a:defRPr>
            </a:lvl1pPr>
          </a:lstStyle>
          <a:p>
            <a:pPr lvl="0"/>
            <a:r>
              <a:rPr lang="en-US" dirty="0"/>
              <a:t>Insight 1</a:t>
            </a:r>
          </a:p>
          <a:p>
            <a:pPr lvl="0"/>
            <a:r>
              <a:rPr lang="en-US" dirty="0"/>
              <a:t>Insight 2</a:t>
            </a:r>
          </a:p>
        </p:txBody>
      </p:sp>
    </p:spTree>
    <p:extLst>
      <p:ext uri="{BB962C8B-B14F-4D97-AF65-F5344CB8AC3E}">
        <p14:creationId xmlns:p14="http://schemas.microsoft.com/office/powerpoint/2010/main" val="183153911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81F7715-3D28-49B7-8D14-7DC1F9D1B782}"/>
              </a:ext>
            </a:extLst>
          </p:cNvPr>
          <p:cNvSpPr>
            <a:spLocks noGrp="1"/>
          </p:cNvSpPr>
          <p:nvPr>
            <p:ph type="title"/>
          </p:nvPr>
        </p:nvSpPr>
        <p:spPr>
          <a:xfrm>
            <a:off x="2042098" y="2766218"/>
            <a:ext cx="8107804" cy="1325563"/>
          </a:xfrm>
          <a:prstGeom prst="rect">
            <a:avLst/>
          </a:prstGeom>
        </p:spPr>
        <p:txBody>
          <a:bodyPr vert="horz" lIns="0" tIns="0" rIns="0" bIns="0" rtlCol="0" anchor="ctr">
            <a:normAutofit/>
          </a:bodyPr>
          <a:lstStyle/>
          <a:p>
            <a:r>
              <a:rPr lang="en-US" dirty="0"/>
              <a:t>Click to edit Master title style</a:t>
            </a:r>
            <a:endParaRPr lang="en-ID" dirty="0"/>
          </a:p>
        </p:txBody>
      </p:sp>
      <p:sp>
        <p:nvSpPr>
          <p:cNvPr id="6" name="Slide Number Placeholder 5">
            <a:extLst>
              <a:ext uri="{FF2B5EF4-FFF2-40B4-BE49-F238E27FC236}">
                <a16:creationId xmlns:a16="http://schemas.microsoft.com/office/drawing/2014/main" id="{31137AD3-D0B8-DCB2-06AB-0809BA9C8BFF}"/>
              </a:ext>
            </a:extLst>
          </p:cNvPr>
          <p:cNvSpPr>
            <a:spLocks noGrp="1"/>
          </p:cNvSpPr>
          <p:nvPr>
            <p:ph type="sldNum" sz="quarter" idx="4"/>
          </p:nvPr>
        </p:nvSpPr>
        <p:spPr>
          <a:xfrm>
            <a:off x="-2313841" y="6492875"/>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931B7D-E39A-7743-BFBF-92692911CED3}" type="slidenum">
              <a:rPr lang="en-US" smtClean="0"/>
              <a:t>‹#›</a:t>
            </a:fld>
            <a:endParaRPr lang="en-US"/>
          </a:p>
        </p:txBody>
      </p:sp>
    </p:spTree>
    <p:extLst>
      <p:ext uri="{BB962C8B-B14F-4D97-AF65-F5344CB8AC3E}">
        <p14:creationId xmlns:p14="http://schemas.microsoft.com/office/powerpoint/2010/main" val="3231445539"/>
      </p:ext>
    </p:extLst>
  </p:cSld>
  <p:clrMap bg1="lt1" tx1="dk1" bg2="lt2" tx2="dk2" accent1="accent1" accent2="accent2" accent3="accent3" accent4="accent4" accent5="accent5" accent6="accent6" hlink="hlink" folHlink="folHlink"/>
  <p:sldLayoutIdLst>
    <p:sldLayoutId id="2147483670" r:id="rId1"/>
    <p:sldLayoutId id="2147483667" r:id="rId2"/>
    <p:sldLayoutId id="2147483669" r:id="rId3"/>
    <p:sldLayoutId id="2147483673" r:id="rId4"/>
    <p:sldLayoutId id="2147483675" r:id="rId5"/>
    <p:sldLayoutId id="2147483674" r:id="rId6"/>
    <p:sldLayoutId id="2147483676" r:id="rId7"/>
    <p:sldLayoutId id="2147483677" r:id="rId8"/>
    <p:sldLayoutId id="2147483668" r:id="rId9"/>
    <p:sldLayoutId id="2147483664" r:id="rId10"/>
    <p:sldLayoutId id="2147483671" r:id="rId11"/>
    <p:sldLayoutId id="2147483665" r:id="rId12"/>
  </p:sldLayoutIdLst>
  <p:hf hdr="0" dt="0"/>
  <p:txStyles>
    <p:titleStyle>
      <a:lvl1pPr algn="l" defTabSz="914400" rtl="0" eaLnBrk="1" latinLnBrk="0" hangingPunct="1">
        <a:lnSpc>
          <a:spcPct val="90000"/>
        </a:lnSpc>
        <a:spcBef>
          <a:spcPct val="0"/>
        </a:spcBef>
        <a:buNone/>
        <a:defRPr sz="4400" kern="1200">
          <a:solidFill>
            <a:schemeClr val="tx2"/>
          </a:solidFill>
          <a:latin typeface="Open Sans" panose="020B0606030504020204" pitchFamily="34" charset="0"/>
          <a:ea typeface="Open Sans" panose="020B0606030504020204" pitchFamily="34" charset="0"/>
          <a:cs typeface="Open Sans" panose="020B0606030504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lumMod val="75000"/>
              <a:lumOff val="25000"/>
            </a:schemeClr>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lumMod val="75000"/>
              <a:lumOff val="25000"/>
            </a:schemeClr>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lumMod val="75000"/>
              <a:lumOff val="25000"/>
            </a:schemeClr>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Electronics dataset</a:t>
            </a:r>
          </a:p>
        </p:txBody>
      </p:sp>
      <p:sp>
        <p:nvSpPr>
          <p:cNvPr id="3" name="Text Placeholder 2"/>
          <p:cNvSpPr>
            <a:spLocks noGrp="1"/>
          </p:cNvSpPr>
          <p:nvPr>
            <p:ph type="body" sz="quarter" idx="13"/>
          </p:nvPr>
        </p:nvSpPr>
        <p:spPr/>
        <p:txBody>
          <a:bodyPr/>
          <a:lstStyle/>
          <a:p>
            <a:r>
              <a:t>28 Aug 2025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dirty="0"/>
              <a:t>The dataset analysis reveals several key insights into product orders that can guide strategic decisions. Firstly, the classification of products by topics is a strong predictor of product type, with a Predictive Power Index of 89. This suggests that understanding the topic classification can significantly enhance product categorization and inventory management. For instance, the data shows that the price of office equipment is notably higher than that of computing devices, indicating a potential area for pricing strategy adjustments.</a:t>
            </a:r>
          </a:p>
          <a:p>
            <a:endParaRPr dirty="0"/>
          </a:p>
          <a:p>
            <a:r>
              <a:rPr dirty="0"/>
              <a:t>Moreover, the analysis highlights that the quantity ordered has a noticeable impact on product distribution. Certain products, such as monitors and desks, show increased percentages in specific quantity categories, suggesting that these products are often ordered in bulk. This insight can be leveraged to optimize stock levels and tailor marketing strategies to target bulk buyers more effectively.</a:t>
            </a:r>
          </a:p>
          <a:p>
            <a:endParaRPr dirty="0"/>
          </a:p>
          <a:p>
            <a:endParaRPr dirty="0"/>
          </a:p>
        </p:txBody>
      </p:sp>
      <p:sp>
        <p:nvSpPr>
          <p:cNvPr id="3" name="Text Placeholder 2"/>
          <p:cNvSpPr>
            <a:spLocks noGrp="1"/>
          </p:cNvSpPr>
          <p:nvPr>
            <p:ph type="body" sz="quarter" idx="23"/>
          </p:nvPr>
        </p:nvSpPr>
        <p:spPr/>
        <p:txBody>
          <a:bodyPr/>
          <a:lstStyle/>
          <a:p>
            <a:r>
              <a:t>Summary Key Insights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rPr dirty="0"/>
              <a:t>Additionally, while there are no significant trends in price or quantity ordered across the dataset, the data does suggest that grouping by product categories can influence the makeup of quantities ordered. For example, printers and laptops show substantial increases in specific categories, which could inform targeted promotions or bundling strategies. However, it is important to note that some differences in quantities ordered and prices across categories are not statistically significant, indicating the need for further data collection to confirm these patterns.</a:t>
            </a:r>
          </a:p>
          <a:p>
            <a:endParaRPr dirty="0"/>
          </a:p>
          <a:p>
            <a:r>
              <a:rPr dirty="0"/>
              <a:t>In conclusion, the dataset provides valuable insights into product categorization, pricing, and ordering patterns. By focusing on topic classification and quantity ordered, businesses can refine their inventory and marketing strategies to better meet customer demands and optimize sales performance. Further statistical testing and data collection are recommended to validate these findings and enhance decision-making processes.</a:t>
            </a:r>
          </a:p>
        </p:txBody>
      </p:sp>
      <p:sp>
        <p:nvSpPr>
          <p:cNvPr id="3" name="Text Placeholder 2"/>
          <p:cNvSpPr>
            <a:spLocks noGrp="1"/>
          </p:cNvSpPr>
          <p:nvPr>
            <p:ph type="body" sz="quarter" idx="23"/>
          </p:nvPr>
        </p:nvSpPr>
        <p:spPr/>
        <p:txBody>
          <a:bodyPr/>
          <a:lstStyle/>
          <a:p>
            <a:r>
              <a:t>Summary Key Insights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1.png"/>
          <p:cNvPicPr>
            <a:picLocks noGrp="1" noChangeAspect="1"/>
          </p:cNvPicPr>
          <p:nvPr>
            <p:ph type="pic" sz="quarter" idx="15"/>
          </p:nvPr>
        </p:nvPicPr>
        <p:blipFill>
          <a:blip r:embed="rId3"/>
          <a:srcRect/>
          <a:stretch>
            <a:fillRect/>
          </a:stretch>
        </p:blipFill>
        <p:spPr>
          <a:xfrm>
            <a:off x="609596" y="1588368"/>
            <a:ext cx="4740120" cy="4788000"/>
          </a:xfrm>
        </p:spPr>
      </p:pic>
      <p:sp>
        <p:nvSpPr>
          <p:cNvPr id="3" name="Text Placeholder 2"/>
          <p:cNvSpPr>
            <a:spLocks noGrp="1"/>
          </p:cNvSpPr>
          <p:nvPr>
            <p:ph type="body" sz="quarter" idx="23"/>
          </p:nvPr>
        </p:nvSpPr>
        <p:spPr/>
        <p:txBody>
          <a:bodyPr/>
          <a:lstStyle/>
          <a:p>
            <a:r>
              <a:t>Printer Leads in Average Price Each Among Top 10 Products</a:t>
            </a:r>
          </a:p>
        </p:txBody>
      </p:sp>
      <p:sp>
        <p:nvSpPr>
          <p:cNvPr id="4" name="Text Placeholder 3"/>
          <p:cNvSpPr>
            <a:spLocks noGrp="1"/>
          </p:cNvSpPr>
          <p:nvPr>
            <p:ph type="body" sz="quarter" idx="24"/>
          </p:nvPr>
        </p:nvSpPr>
        <p:spPr/>
        <p:txBody>
          <a:bodyPr/>
          <a:lstStyle/>
          <a:p>
            <a:r>
              <a:t>Top 10 Products by Average Price Each</a:t>
            </a:r>
          </a:p>
        </p:txBody>
      </p:sp>
      <p:sp>
        <p:nvSpPr>
          <p:cNvPr id="6" name="Text Placeholder 5"/>
          <p:cNvSpPr>
            <a:spLocks noGrp="1"/>
          </p:cNvSpPr>
          <p:nvPr>
            <p:ph type="body" sz="quarter" idx="26"/>
          </p:nvPr>
        </p:nvSpPr>
        <p:spPr/>
        <p:txBody>
          <a:bodyPr/>
          <a:lstStyle/>
          <a:p>
            <a:r>
              <a:t>Key takeaway: The Printer has the highest price per unit, significantly higher than all other products, indicating it may be a premium product or have higher value features.</a:t>
            </a:r>
          </a:p>
          <a:p>
            <a:r>
              <a:t>The dataset provides information about product orders, including order ID, product name, quantity, price, and order date. The ranking chart shows the aggregated values for each product, focusing on the price per unit. The Printer has the highest price per unit at $134.22, followed by the Mouse at $114.88, and the Tablet at $111.73. The Headphones have the lowest price per unit at $72.68.</a:t>
            </a:r>
          </a:p>
          <a:p>
            <a:endParaRPr/>
          </a:p>
        </p:txBody>
      </p:sp>
      <p:sp>
        <p:nvSpPr>
          <p:cNvPr id="7" name="Slide Number Placeholder 6"/>
          <p:cNvSpPr>
            <a:spLocks noGrp="1"/>
          </p:cNvSpPr>
          <p:nvPr>
            <p:ph type="sldNum" sz="quarter" idx="17"/>
          </p:nvPr>
        </p:nvSpPr>
        <p:spPr/>
        <p:txBody>
          <a:bodyPr/>
          <a:lstStyle/>
          <a:p>
            <a:r>
              <a:t>1</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26"/>
          </p:nvPr>
        </p:nvSpPr>
        <p:spPr/>
        <p:txBody>
          <a:bodyPr/>
          <a:lstStyle/>
          <a:p>
            <a:r>
              <a:t>The statistical test results, specifically Cohens d values, measure the effect size of the average price per unit for each product. The Printer has a Cohens d value of 3.18, indicating a very large effect size and confirming its significantly higher price compared to other products. The Mouse and Tablet also have positive Cohens d values of 1.24 and 0.92, respectively, suggesting they are priced higher than average but not as dramatically as the Printer. On the other hand, products like the Laptop and Headphones have negative Cohens d values of -2.10 and -3.00, respectively, indicating they are priced significantly lower than the average.</a:t>
            </a:r>
          </a:p>
          <a:p>
            <a:r>
              <a:t>In summary, the Printer stands out as the most expensive product by a considerable margin, which could imply it is a high-value item. The Mouse and Tablet are also relatively high-priced, while the Laptop and Headphones are among the least expensive products in the dataset.</a:t>
            </a:r>
          </a:p>
          <a:p>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2.png"/>
          <p:cNvPicPr>
            <a:picLocks noGrp="1" noChangeAspect="1"/>
          </p:cNvPicPr>
          <p:nvPr>
            <p:ph type="pic" sz="quarter" idx="15"/>
          </p:nvPr>
        </p:nvPicPr>
        <p:blipFill>
          <a:blip r:embed="rId3"/>
          <a:srcRect/>
          <a:stretch>
            <a:fillRect/>
          </a:stretch>
        </p:blipFill>
        <p:spPr>
          <a:xfrm>
            <a:off x="6794396" y="1587600"/>
            <a:ext cx="4740120" cy="4788000"/>
          </a:xfrm>
        </p:spPr>
      </p:pic>
      <p:sp>
        <p:nvSpPr>
          <p:cNvPr id="3" name="Text Placeholder 2"/>
          <p:cNvSpPr>
            <a:spLocks noGrp="1"/>
          </p:cNvSpPr>
          <p:nvPr>
            <p:ph type="body" sz="quarter" idx="23"/>
          </p:nvPr>
        </p:nvSpPr>
        <p:spPr/>
        <p:txBody>
          <a:bodyPr/>
          <a:lstStyle/>
          <a:p>
            <a:r>
              <a:t>Office Equipment Leads in Average Price Each Among Top 8 Categories</a:t>
            </a:r>
          </a:p>
        </p:txBody>
      </p:sp>
      <p:sp>
        <p:nvSpPr>
          <p:cNvPr id="4" name="Text Placeholder 3"/>
          <p:cNvSpPr>
            <a:spLocks noGrp="1"/>
          </p:cNvSpPr>
          <p:nvPr>
            <p:ph type="body" sz="quarter" idx="24"/>
          </p:nvPr>
        </p:nvSpPr>
        <p:spPr/>
        <p:txBody>
          <a:bodyPr/>
          <a:lstStyle/>
          <a:p>
            <a:r>
              <a:t>Top eight average values of Price Each by Topics classification for Product</a:t>
            </a:r>
          </a:p>
        </p:txBody>
      </p:sp>
      <p:sp>
        <p:nvSpPr>
          <p:cNvPr id="6" name="Text Placeholder 5"/>
          <p:cNvSpPr>
            <a:spLocks noGrp="1"/>
          </p:cNvSpPr>
          <p:nvPr>
            <p:ph type="body" sz="quarter" idx="26"/>
          </p:nvPr>
        </p:nvSpPr>
        <p:spPr/>
        <p:txBody>
          <a:bodyPr/>
          <a:lstStyle/>
          <a:p>
            <a:endParaRPr/>
          </a:p>
        </p:txBody>
      </p:sp>
      <p:sp>
        <p:nvSpPr>
          <p:cNvPr id="7" name="Slide Number Placeholder 6"/>
          <p:cNvSpPr>
            <a:spLocks noGrp="1"/>
          </p:cNvSpPr>
          <p:nvPr>
            <p:ph type="sldNum" sz="quarter" idx="17"/>
          </p:nvPr>
        </p:nvSpPr>
        <p:spPr/>
        <p:txBody>
          <a:bodyPr/>
          <a:lstStyle/>
          <a:p>
            <a:r>
              <a:t>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5.png"/>
          <p:cNvPicPr>
            <a:picLocks noGrp="1" noChangeAspect="1"/>
          </p:cNvPicPr>
          <p:nvPr>
            <p:ph type="pic" sz="quarter" idx="15"/>
          </p:nvPr>
        </p:nvPicPr>
        <p:blipFill>
          <a:blip r:embed="rId3"/>
          <a:srcRect/>
          <a:stretch>
            <a:fillRect/>
          </a:stretch>
        </p:blipFill>
        <p:spPr>
          <a:xfrm>
            <a:off x="609596" y="1588368"/>
            <a:ext cx="4740120" cy="4788000"/>
          </a:xfrm>
        </p:spPr>
      </p:pic>
      <p:sp>
        <p:nvSpPr>
          <p:cNvPr id="3" name="Text Placeholder 2"/>
          <p:cNvSpPr>
            <a:spLocks noGrp="1"/>
          </p:cNvSpPr>
          <p:nvPr>
            <p:ph type="body" sz="quarter" idx="23"/>
          </p:nvPr>
        </p:nvSpPr>
        <p:spPr/>
        <p:txBody>
          <a:bodyPr/>
          <a:lstStyle/>
          <a:p>
            <a:r>
              <a:t>Keyboards and Tablets Lead in Quantity Ordered Rankings</a:t>
            </a:r>
          </a:p>
        </p:txBody>
      </p:sp>
      <p:sp>
        <p:nvSpPr>
          <p:cNvPr id="4" name="Text Placeholder 3"/>
          <p:cNvSpPr>
            <a:spLocks noGrp="1"/>
          </p:cNvSpPr>
          <p:nvPr>
            <p:ph type="body" sz="quarter" idx="24"/>
          </p:nvPr>
        </p:nvSpPr>
        <p:spPr/>
        <p:txBody>
          <a:bodyPr/>
          <a:lstStyle/>
          <a:p>
            <a:r>
              <a:t>Top 10 Products by Total Quantity Ordered</a:t>
            </a:r>
          </a:p>
        </p:txBody>
      </p:sp>
      <p:sp>
        <p:nvSpPr>
          <p:cNvPr id="6" name="Text Placeholder 5"/>
          <p:cNvSpPr>
            <a:spLocks noGrp="1"/>
          </p:cNvSpPr>
          <p:nvPr>
            <p:ph type="body" sz="quarter" idx="26"/>
          </p:nvPr>
        </p:nvSpPr>
        <p:spPr/>
        <p:txBody>
          <a:bodyPr/>
          <a:lstStyle/>
          <a:p>
            <a:endParaRPr/>
          </a:p>
        </p:txBody>
      </p:sp>
      <p:sp>
        <p:nvSpPr>
          <p:cNvPr id="7" name="Slide Number Placeholder 6"/>
          <p:cNvSpPr>
            <a:spLocks noGrp="1"/>
          </p:cNvSpPr>
          <p:nvPr>
            <p:ph type="sldNum" sz="quarter" idx="17"/>
          </p:nvPr>
        </p:nvSpPr>
        <p:spPr/>
        <p:txBody>
          <a:bodyPr/>
          <a:lstStyle/>
          <a:p>
            <a:r>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6.png"/>
          <p:cNvPicPr>
            <a:picLocks noGrp="1" noChangeAspect="1"/>
          </p:cNvPicPr>
          <p:nvPr>
            <p:ph type="pic" sz="quarter" idx="15"/>
          </p:nvPr>
        </p:nvPicPr>
        <p:blipFill>
          <a:blip r:embed="rId3"/>
          <a:srcRect/>
          <a:stretch>
            <a:fillRect/>
          </a:stretch>
        </p:blipFill>
        <p:spPr>
          <a:xfrm>
            <a:off x="6794396" y="1587600"/>
            <a:ext cx="4740120" cy="4788000"/>
          </a:xfrm>
        </p:spPr>
      </p:pic>
      <p:sp>
        <p:nvSpPr>
          <p:cNvPr id="3" name="Text Placeholder 2"/>
          <p:cNvSpPr>
            <a:spLocks noGrp="1"/>
          </p:cNvSpPr>
          <p:nvPr>
            <p:ph type="body" sz="quarter" idx="23"/>
          </p:nvPr>
        </p:nvSpPr>
        <p:spPr/>
        <p:txBody>
          <a:bodyPr/>
          <a:lstStyle/>
          <a:p>
            <a:r>
              <a:t>Office Furniture and Input Devices Lead in Quantity Ordered Rankings</a:t>
            </a:r>
          </a:p>
        </p:txBody>
      </p:sp>
      <p:sp>
        <p:nvSpPr>
          <p:cNvPr id="4" name="Text Placeholder 3"/>
          <p:cNvSpPr>
            <a:spLocks noGrp="1"/>
          </p:cNvSpPr>
          <p:nvPr>
            <p:ph type="body" sz="quarter" idx="24"/>
          </p:nvPr>
        </p:nvSpPr>
        <p:spPr/>
        <p:txBody>
          <a:bodyPr/>
          <a:lstStyle/>
          <a:p>
            <a:r>
              <a:t>Top eight totals of Quantity Ordered by Topics classification</a:t>
            </a:r>
          </a:p>
        </p:txBody>
      </p:sp>
      <p:sp>
        <p:nvSpPr>
          <p:cNvPr id="6" name="Text Placeholder 5"/>
          <p:cNvSpPr>
            <a:spLocks noGrp="1"/>
          </p:cNvSpPr>
          <p:nvPr>
            <p:ph type="body" sz="quarter" idx="26"/>
          </p:nvPr>
        </p:nvSpPr>
        <p:spPr/>
        <p:txBody>
          <a:bodyPr/>
          <a:lstStyle/>
          <a:p>
            <a:endParaRPr/>
          </a:p>
        </p:txBody>
      </p:sp>
      <p:sp>
        <p:nvSpPr>
          <p:cNvPr id="7" name="Slide Number Placeholder 6"/>
          <p:cNvSpPr>
            <a:spLocks noGrp="1"/>
          </p:cNvSpPr>
          <p:nvPr>
            <p:ph type="sldNum" sz="quarter" idx="17"/>
          </p:nvPr>
        </p:nvSpPr>
        <p:spPr/>
        <p:txBody>
          <a:bodyPr/>
          <a:lstStyle/>
          <a:p>
            <a:r>
              <a:t>4</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Placeholder 1" descr="8.png"/>
          <p:cNvPicPr>
            <a:picLocks noGrp="1" noChangeAspect="1"/>
          </p:cNvPicPr>
          <p:nvPr>
            <p:ph type="pic" sz="quarter" idx="22"/>
          </p:nvPr>
        </p:nvPicPr>
        <p:blipFill>
          <a:blip r:embed="rId3"/>
          <a:srcRect/>
          <a:stretch>
            <a:fillRect/>
          </a:stretch>
        </p:blipFill>
        <p:spPr>
          <a:xfrm>
            <a:off x="4562383" y="1587600"/>
            <a:ext cx="5990400" cy="4680000"/>
          </a:xfrm>
        </p:spPr>
      </p:pic>
      <p:sp>
        <p:nvSpPr>
          <p:cNvPr id="3" name="Text Placeholder 2"/>
          <p:cNvSpPr>
            <a:spLocks noGrp="1"/>
          </p:cNvSpPr>
          <p:nvPr>
            <p:ph type="body" sz="quarter" idx="23"/>
          </p:nvPr>
        </p:nvSpPr>
        <p:spPr/>
        <p:txBody>
          <a:bodyPr/>
          <a:lstStyle/>
          <a:p>
            <a:r>
              <a:t>Stable Quantity Ordered from Dec 2022 to Dec 2023</a:t>
            </a:r>
          </a:p>
        </p:txBody>
      </p:sp>
      <p:sp>
        <p:nvSpPr>
          <p:cNvPr id="4" name="Text Placeholder 3"/>
          <p:cNvSpPr>
            <a:spLocks noGrp="1"/>
          </p:cNvSpPr>
          <p:nvPr>
            <p:ph type="body" sz="quarter" idx="24"/>
          </p:nvPr>
        </p:nvSpPr>
        <p:spPr/>
        <p:txBody>
          <a:bodyPr/>
          <a:lstStyle/>
          <a:p>
            <a:r>
              <a:t>Daily Aggregation of Quantity Ordered from 30 Dec 2022 to 24 Dec 2023</a:t>
            </a:r>
          </a:p>
        </p:txBody>
      </p:sp>
      <p:sp>
        <p:nvSpPr>
          <p:cNvPr id="6" name="Text Placeholder 5"/>
          <p:cNvSpPr>
            <a:spLocks noGrp="1"/>
          </p:cNvSpPr>
          <p:nvPr>
            <p:ph type="body" sz="quarter" idx="26"/>
          </p:nvPr>
        </p:nvSpPr>
        <p:spPr/>
        <p:txBody>
          <a:bodyPr/>
          <a:lstStyle/>
          <a:p>
            <a:endParaRPr/>
          </a:p>
        </p:txBody>
      </p:sp>
      <p:sp>
        <p:nvSpPr>
          <p:cNvPr id="7" name="Slide Number Placeholder 6"/>
          <p:cNvSpPr>
            <a:spLocks noGrp="1"/>
          </p:cNvSpPr>
          <p:nvPr>
            <p:ph type="sldNum" sz="quarter" idx="17"/>
          </p:nvPr>
        </p:nvSpPr>
        <p:spPr/>
        <p:txBody>
          <a:bodyPr/>
          <a:lstStyle/>
          <a:p>
            <a:r>
              <a:t>5</a:t>
            </a:r>
          </a:p>
        </p:txBody>
      </p:sp>
    </p:spTree>
  </p:cSld>
  <p:clrMapOvr>
    <a:masterClrMapping/>
  </p:clrMapOvr>
</p:sld>
</file>

<file path=ppt/theme/theme1.xml><?xml version="1.0" encoding="utf-8"?>
<a:theme xmlns:a="http://schemas.openxmlformats.org/drawingml/2006/main" name="Office Theme">
  <a:themeElements>
    <a:clrScheme name="Custom 4">
      <a:dk1>
        <a:sysClr val="windowText" lastClr="000000"/>
      </a:dk1>
      <a:lt1>
        <a:sysClr val="window" lastClr="FFFFFF"/>
      </a:lt1>
      <a:dk2>
        <a:srgbClr val="91B5B5"/>
      </a:dk2>
      <a:lt2>
        <a:srgbClr val="C9E9E7"/>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Custom 7">
      <a:majorFont>
        <a:latin typeface="Georgia"/>
        <a:ea typeface=""/>
        <a:cs typeface=""/>
      </a:majorFont>
      <a:minorFont>
        <a:latin typeface="Calibri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tx2"/>
        </a:solidFill>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a:solidFill>
              <a:schemeClr val="tx1">
                <a:lumMod val="75000"/>
                <a:lumOff val="25000"/>
              </a:schemeClr>
            </a:solidFill>
          </a:defRPr>
        </a:defPPr>
      </a:lst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13990</TotalTime>
  <Words>806</Words>
  <Application>Microsoft Office PowerPoint</Application>
  <PresentationFormat>Widescreen</PresentationFormat>
  <Paragraphs>30</Paragraphs>
  <Slides>10</Slides>
  <Notes>5</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10</vt:i4>
      </vt:variant>
    </vt:vector>
  </HeadingPairs>
  <TitlesOfParts>
    <vt:vector size="20" baseType="lpstr">
      <vt:lpstr>Arial</vt:lpstr>
      <vt:lpstr>Calibri</vt:lpstr>
      <vt:lpstr>Calibri Light</vt:lpstr>
      <vt:lpstr>Open Sans</vt:lpstr>
      <vt:lpstr>Roboto</vt:lpstr>
      <vt:lpstr>Roboto Light</vt:lpstr>
      <vt:lpstr>Roboto Lt</vt:lpstr>
      <vt:lpstr>Verdana</vt:lpstr>
      <vt:lpstr>Wingdings</vt:lpstr>
      <vt:lpstr>Office Theme</vt:lpstr>
      <vt:lpstr>Electronics dataset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ChartPixel</dc:creator>
  <cp:lastModifiedBy>Henry Possajennikov</cp:lastModifiedBy>
  <cp:revision>31</cp:revision>
  <dcterms:created xsi:type="dcterms:W3CDTF">2019-07-04T05:19:40Z</dcterms:created>
  <dcterms:modified xsi:type="dcterms:W3CDTF">2025-08-28T11:05:33Z</dcterms:modified>
</cp:coreProperties>
</file>