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5"/>
  </p:notesMasterIdLst>
  <p:handoutMasterIdLst>
    <p:handoutMasterId r:id="rId6"/>
  </p:handoutMasterIdLst>
  <p:sldIdLst>
    <p:sldId id="256" r:id="rId2"/>
    <p:sldId id="271" r:id="rId3"/>
    <p:sldId id="272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 userDrawn="1">
          <p15:clr>
            <a:srgbClr val="A4A3A4"/>
          </p15:clr>
        </p15:guide>
        <p15:guide id="2" pos="55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6582"/>
    <a:srgbClr val="CF151C"/>
    <a:srgbClr val="D11314"/>
    <a:srgbClr val="DC2A19"/>
    <a:srgbClr val="36AEEA"/>
    <a:srgbClr val="FFFFFF"/>
    <a:srgbClr val="53585F"/>
    <a:srgbClr val="7A5AA6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62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280" y="-336"/>
      </p:cViewPr>
      <p:guideLst>
        <p:guide orient="horz" pos="3168"/>
        <p:guide pos="55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401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630C3-FFBB-4FFF-84FB-B5F6AF3DA18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E0A69-6CB3-414D-B93C-75DFD8FE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50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AF2B-DA74-49C9-8A28-47E51096BFE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B0907-053D-4ED0-AC50-E92932B5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0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365695" y="1102519"/>
            <a:ext cx="8401876" cy="3685847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20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1pPr>
            <a:lvl2pPr marL="285750" indent="-157163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6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2pPr>
            <a:lvl3pPr marL="388144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3pPr>
            <a:lvl4pPr marL="514350" indent="-128588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4pPr>
            <a:lvl5pPr marL="645319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5pPr>
            <a:lvl6pPr marL="709910" indent="-66973">
              <a:buNone/>
              <a:defRPr sz="788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7" y="367690"/>
            <a:ext cx="8406034" cy="5499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1" spc="-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 smtClean="0"/>
              <a:t>Add your Title Here (1 Column layout)</a:t>
            </a:r>
          </a:p>
        </p:txBody>
      </p:sp>
      <p:sp>
        <p:nvSpPr>
          <p:cNvPr id="3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3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121569" y="1677830"/>
            <a:ext cx="6858000" cy="1790700"/>
          </a:xfrm>
          <a:prstGeom prst="rect">
            <a:avLst/>
          </a:prstGeom>
        </p:spPr>
        <p:txBody>
          <a:bodyPr anchor="ctr" anchorCtr="0"/>
          <a:lstStyle>
            <a:lvl1pPr algn="ctr" defTabSz="6858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en-US" sz="4500" b="1" kern="12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add Statement</a:t>
            </a:r>
            <a:endParaRPr lang="en-US" dirty="0"/>
          </a:p>
        </p:txBody>
      </p:sp>
      <p:sp>
        <p:nvSpPr>
          <p:cNvPr id="3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24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- Re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121569" y="1677830"/>
            <a:ext cx="6858000" cy="1790700"/>
          </a:xfrm>
          <a:prstGeom prst="rect">
            <a:avLst/>
          </a:prstGeom>
        </p:spPr>
        <p:txBody>
          <a:bodyPr anchor="ctr" anchorCtr="0"/>
          <a:lstStyle>
            <a:lvl1pPr algn="ctr" defTabSz="6858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en-US" sz="4500" b="1" kern="1200" spc="-8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add Statement</a:t>
            </a: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rgbClr val="FFFFFF">
                    <a:alpha val="35000"/>
                  </a:srgb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9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- Gre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121569" y="1677830"/>
            <a:ext cx="6858000" cy="1790700"/>
          </a:xfrm>
          <a:prstGeom prst="rect">
            <a:avLst/>
          </a:prstGeom>
        </p:spPr>
        <p:txBody>
          <a:bodyPr anchor="ctr" anchorCtr="0"/>
          <a:lstStyle>
            <a:lvl1pPr algn="ctr" defTabSz="6858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en-US" sz="4500" b="1" kern="1200" spc="-8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add Statement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alpha val="58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9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9264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028938"/>
            <a:ext cx="6858000" cy="205001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0" i="0" spc="-8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dirty="0" smtClean="0"/>
              <a:t>Click to add a Quote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159919"/>
            <a:ext cx="6243638" cy="2793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35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- Click to Add Author</a:t>
            </a:r>
          </a:p>
        </p:txBody>
      </p:sp>
      <p:sp>
        <p:nvSpPr>
          <p:cNvPr id="4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6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28910" y="2263521"/>
            <a:ext cx="8229600" cy="85725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lang="en-US" sz="3200" b="1" spc="-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750"/>
              </a:spcBef>
              <a:buFontTx/>
            </a:pPr>
            <a:r>
              <a:rPr lang="en-US" dirty="0" smtClean="0"/>
              <a:t>Add Chapter Title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9264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-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28910" y="2263521"/>
            <a:ext cx="8229600" cy="85725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lang="en-US" sz="3200" b="1" spc="-6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750"/>
              </a:spcBef>
              <a:buFontTx/>
            </a:pPr>
            <a:r>
              <a:rPr lang="en-US" dirty="0" smtClean="0"/>
              <a:t>Add Chapter Title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9264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- Re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9238" y="2263521"/>
            <a:ext cx="8229600" cy="85725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lang="en-US" sz="3200" b="1" spc="-6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750"/>
              </a:spcBef>
              <a:buFontTx/>
            </a:pPr>
            <a:r>
              <a:rPr lang="en-US" dirty="0" smtClean="0"/>
              <a:t>Add Chapter Title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1163" y="4803669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rgbClr val="FFFFFF">
                    <a:alpha val="35000"/>
                  </a:srgb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- Gree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9238" y="2263521"/>
            <a:ext cx="8229600" cy="85725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lang="en-US" sz="3200" b="1" spc="-6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750"/>
              </a:spcBef>
              <a:buFontTx/>
            </a:pPr>
            <a:r>
              <a:rPr lang="en-US" dirty="0" smtClean="0"/>
              <a:t>Add Chapter Title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1163" y="4803669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rgbClr val="FFFFFF">
                    <a:alpha val="35000"/>
                  </a:srgb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7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- Blu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9238" y="2263521"/>
            <a:ext cx="8229600" cy="85725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lang="en-US" sz="3200" b="1" spc="-6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750"/>
              </a:spcBef>
              <a:buFontTx/>
            </a:pPr>
            <a:r>
              <a:rPr lang="en-US" dirty="0" smtClean="0"/>
              <a:t>Add Chapter Title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1163" y="4803669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rgbClr val="FFFFFF">
                    <a:alpha val="35000"/>
                  </a:srgb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7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- Purp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9238" y="2263521"/>
            <a:ext cx="8229600" cy="85725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lang="en-US" sz="3200" b="1" spc="-6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750"/>
              </a:spcBef>
              <a:buFontTx/>
            </a:pPr>
            <a:r>
              <a:rPr lang="en-US" dirty="0" smtClean="0"/>
              <a:t>Add Chapter Title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1163" y="4803669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rgbClr val="FFFFFF">
                    <a:alpha val="35000"/>
                  </a:srgb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7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7" y="367690"/>
            <a:ext cx="8406034" cy="5499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1" spc="-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 smtClean="0"/>
              <a:t>Add your Title Here (2 Column layout)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365694" y="1102519"/>
            <a:ext cx="4101717" cy="3685847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20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1pPr>
            <a:lvl2pPr marL="285750" indent="-157163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6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2pPr>
            <a:lvl3pPr marL="388144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3pPr>
            <a:lvl4pPr marL="514350" indent="-128588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4pPr>
            <a:lvl5pPr marL="645319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5pPr>
            <a:lvl6pPr marL="709910" indent="-66973">
              <a:buNone/>
              <a:defRPr sz="788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4665854" y="1102519"/>
            <a:ext cx="4101717" cy="3685847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20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1pPr>
            <a:lvl2pPr marL="285750" indent="-157163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6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2pPr>
            <a:lvl3pPr marL="388144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3pPr>
            <a:lvl4pPr marL="514350" indent="-128588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4pPr>
            <a:lvl5pPr marL="645319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5pPr>
            <a:lvl6pPr marL="709910" indent="-66973">
              <a:buNone/>
              <a:defRPr sz="788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- DkBlu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9238" y="2263521"/>
            <a:ext cx="8229600" cy="85725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lang="en-US" sz="3200" b="1" spc="-6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750"/>
              </a:spcBef>
              <a:buFontTx/>
            </a:pPr>
            <a:r>
              <a:rPr lang="en-US" dirty="0" smtClean="0"/>
              <a:t>Add Chapter Title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1163" y="4803669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rgbClr val="FFFFFF">
                    <a:alpha val="35000"/>
                  </a:srgb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7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7" y="367690"/>
            <a:ext cx="8406034" cy="5499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1" spc="-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 smtClean="0"/>
              <a:t>Add your Title Here (3 Column layout)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365695" y="1102519"/>
            <a:ext cx="2704095" cy="3685847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20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1pPr>
            <a:lvl2pPr marL="285750" indent="-157163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6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2pPr>
            <a:lvl3pPr marL="388144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3pPr>
            <a:lvl4pPr marL="514350" indent="-128588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4pPr>
            <a:lvl5pPr marL="645319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5pPr>
            <a:lvl6pPr marL="709910" indent="-66973">
              <a:buNone/>
              <a:defRPr sz="788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218153" y="1102519"/>
            <a:ext cx="2704095" cy="3685847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20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1pPr>
            <a:lvl2pPr marL="285750" indent="-157163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6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2pPr>
            <a:lvl3pPr marL="388144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3pPr>
            <a:lvl4pPr marL="514350" indent="-128588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4pPr>
            <a:lvl5pPr marL="645319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5pPr>
            <a:lvl6pPr marL="709910" indent="-66973">
              <a:buNone/>
              <a:defRPr sz="788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6063476" y="1102519"/>
            <a:ext cx="2704095" cy="3685847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20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1pPr>
            <a:lvl2pPr marL="285750" indent="-157163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6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2pPr>
            <a:lvl3pPr marL="388144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3pPr>
            <a:lvl4pPr marL="514350" indent="-128588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4pPr>
            <a:lvl5pPr marL="645319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5pPr>
            <a:lvl6pPr marL="709910" indent="-66973">
              <a:buNone/>
              <a:defRPr sz="788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7" y="367690"/>
            <a:ext cx="8406034" cy="5499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1" spc="-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 smtClean="0"/>
              <a:t>Add your Title Here (4 Column layout)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365695" y="1102519"/>
            <a:ext cx="2018145" cy="3685847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20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1pPr>
            <a:lvl2pPr marL="285750" indent="-157163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6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2pPr>
            <a:lvl3pPr marL="388144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3pPr>
            <a:lvl4pPr marL="514350" indent="-128588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4pPr>
            <a:lvl5pPr marL="645319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5pPr>
            <a:lvl6pPr marL="709910" indent="-66973">
              <a:buNone/>
              <a:defRPr sz="788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2493605" y="1102519"/>
            <a:ext cx="2018145" cy="3685847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20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1pPr>
            <a:lvl2pPr marL="285750" indent="-157163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6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2pPr>
            <a:lvl3pPr marL="388144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3pPr>
            <a:lvl4pPr marL="514350" indent="-128588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4pPr>
            <a:lvl5pPr marL="645319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5pPr>
            <a:lvl6pPr marL="709910" indent="-66973">
              <a:buNone/>
              <a:defRPr sz="788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4621515" y="1102519"/>
            <a:ext cx="2018145" cy="3685847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20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1pPr>
            <a:lvl2pPr marL="285750" indent="-157163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6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2pPr>
            <a:lvl3pPr marL="388144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3pPr>
            <a:lvl4pPr marL="514350" indent="-128588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4pPr>
            <a:lvl5pPr marL="645319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5pPr>
            <a:lvl6pPr marL="709910" indent="-66973">
              <a:buNone/>
              <a:defRPr sz="788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749426" y="1102519"/>
            <a:ext cx="2018145" cy="3685847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20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1pPr>
            <a:lvl2pPr marL="285750" indent="-157163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6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2pPr>
            <a:lvl3pPr marL="388144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3pPr>
            <a:lvl4pPr marL="514350" indent="-128588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4pPr>
            <a:lvl5pPr marL="645319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5pPr>
            <a:lvl6pPr marL="709910" indent="-66973">
              <a:buNone/>
              <a:defRPr sz="788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5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s w/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7" y="367690"/>
            <a:ext cx="8406034" cy="5499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1" spc="-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 smtClean="0"/>
              <a:t>Add your Title Here (1 Column layout and image)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4730750" y="1103313"/>
            <a:ext cx="4037013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/>
          <a:lstStyle>
            <a:lvl1pPr>
              <a:defRPr lang="en-US" sz="2000" spc="0" dirty="0">
                <a:solidFill>
                  <a:srgbClr val="53585F"/>
                </a:solidFill>
              </a:defRPr>
            </a:lvl1pPr>
          </a:lstStyle>
          <a:p>
            <a:pPr lvl="0"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Insert a Picture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65695" y="1102519"/>
            <a:ext cx="4116741" cy="3685847"/>
          </a:xfrm>
          <a:prstGeom prst="rect">
            <a:avLst/>
          </a:prstGeom>
        </p:spPr>
        <p:txBody>
          <a:bodyPr vert="horz"/>
          <a:lstStyle>
            <a:lvl1pPr marL="171450" indent="-171450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20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1pPr>
            <a:lvl2pPr marL="285750" indent="-157163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6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2pPr>
            <a:lvl3pPr marL="388144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3pPr>
            <a:lvl4pPr marL="514350" indent="-128588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4pPr>
            <a:lvl5pPr marL="645319" indent="-130969" algn="l" defTabSz="685800" rtl="0" eaLnBrk="1" latinLnBrk="0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lang="en-US" sz="1400" kern="1200" spc="0" dirty="0" smtClean="0">
                <a:solidFill>
                  <a:srgbClr val="53585F"/>
                </a:solidFill>
                <a:latin typeface="+mn-lt"/>
                <a:ea typeface="+mn-ea"/>
                <a:cs typeface="+mn-cs"/>
              </a:defRPr>
            </a:lvl5pPr>
            <a:lvl6pPr marL="709910" indent="-66973">
              <a:buNone/>
              <a:defRPr sz="788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7" y="367690"/>
            <a:ext cx="8406034" cy="5499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1" spc="-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 smtClean="0"/>
              <a:t>Add your Title Here (Screenshots)</a:t>
            </a:r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u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537" y="367690"/>
            <a:ext cx="8406034" cy="5499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defRPr lang="en-US" sz="2400" b="1" spc="-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 smtClean="0"/>
              <a:t>Add your Title Here (Multi Use)</a:t>
            </a:r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4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8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568" y="4801793"/>
            <a:ext cx="342900" cy="273844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525" b="0" i="0" kern="1200" smtClean="0">
                <a:solidFill>
                  <a:srgbClr val="FFFFFF">
                    <a:alpha val="35000"/>
                  </a:srgbClr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410952" y="485582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0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5112" y="5259356"/>
            <a:ext cx="3695532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indent="0" algn="r"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sz="2000" b="0" i="0" dirty="0" smtClean="0">
                <a:solidFill>
                  <a:schemeClr val="bg1">
                    <a:lumMod val="75000"/>
                  </a:schemeClr>
                </a:solidFill>
                <a:latin typeface="Helvetica Neue Thin"/>
                <a:cs typeface="Helvetica Neue Thin"/>
              </a:rPr>
              <a:t>New Relic Template 2015</a:t>
            </a:r>
          </a:p>
        </p:txBody>
      </p:sp>
    </p:spTree>
    <p:extLst>
      <p:ext uri="{BB962C8B-B14F-4D97-AF65-F5344CB8AC3E}">
        <p14:creationId xmlns:p14="http://schemas.microsoft.com/office/powerpoint/2010/main" val="61949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Timing Diagram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1092200" y="1803400"/>
            <a:ext cx="914400" cy="457200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>
            <a:off x="7035800" y="1803399"/>
            <a:ext cx="914400" cy="457200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006600" y="1803399"/>
            <a:ext cx="5029200" cy="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121400" y="2374900"/>
            <a:ext cx="914400" cy="457200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1549400" y="2374901"/>
            <a:ext cx="914400" cy="457200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63800" y="2374901"/>
            <a:ext cx="36576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24765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0066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33909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29210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43307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38608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2200" y="2832100"/>
            <a:ext cx="4572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35800" y="2832100"/>
            <a:ext cx="914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92200" y="3441702"/>
            <a:ext cx="9144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07000" y="3441702"/>
            <a:ext cx="27432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092200" y="1231900"/>
            <a:ext cx="0" cy="2743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92200" y="3975100"/>
            <a:ext cx="7315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8974" y="1803400"/>
            <a:ext cx="377026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 smtClean="0">
                <a:solidFill>
                  <a:srgbClr val="53585F"/>
                </a:solidFill>
              </a:rPr>
              <a:t>A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0248" y="2412881"/>
            <a:ext cx="377026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 smtClean="0">
                <a:solidFill>
                  <a:srgbClr val="53585F"/>
                </a:solidFill>
              </a:rPr>
              <a:t>B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0248" y="3022486"/>
            <a:ext cx="377026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 smtClean="0">
                <a:solidFill>
                  <a:srgbClr val="53585F"/>
                </a:solidFill>
              </a:rPr>
              <a:t>C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7400" y="3775045"/>
            <a:ext cx="265454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>
                <a:solidFill>
                  <a:srgbClr val="53585F"/>
                </a:solidFill>
              </a:rPr>
              <a:t>t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7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463800" y="2984501"/>
            <a:ext cx="457200" cy="4572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78200" y="2984501"/>
            <a:ext cx="457200" cy="4572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30700" y="2984501"/>
            <a:ext cx="457200" cy="4572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49400" y="1803400"/>
            <a:ext cx="594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19298" y="2374901"/>
            <a:ext cx="4559301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Timing Diagram – Inclusive Time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1092200" y="1803400"/>
            <a:ext cx="914400" cy="457200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>
            <a:off x="7035800" y="1803399"/>
            <a:ext cx="914400" cy="457200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006600" y="1803399"/>
            <a:ext cx="5029200" cy="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121400" y="2374900"/>
            <a:ext cx="914400" cy="457200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1549400" y="2374901"/>
            <a:ext cx="914400" cy="457200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63800" y="2374901"/>
            <a:ext cx="36576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24765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0066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33909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29210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43307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38608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2200" y="2832100"/>
            <a:ext cx="4572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35800" y="2832100"/>
            <a:ext cx="914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92200" y="3441702"/>
            <a:ext cx="9144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07000" y="3441702"/>
            <a:ext cx="27432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092200" y="1231900"/>
            <a:ext cx="0" cy="2743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92200" y="3975100"/>
            <a:ext cx="7315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8974" y="1803400"/>
            <a:ext cx="377026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 smtClean="0">
                <a:solidFill>
                  <a:srgbClr val="53585F"/>
                </a:solidFill>
              </a:rPr>
              <a:t>A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0248" y="2412881"/>
            <a:ext cx="377026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 smtClean="0">
                <a:solidFill>
                  <a:srgbClr val="53585F"/>
                </a:solidFill>
              </a:rPr>
              <a:t>B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0248" y="3022486"/>
            <a:ext cx="377026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 smtClean="0">
                <a:solidFill>
                  <a:srgbClr val="53585F"/>
                </a:solidFill>
              </a:rPr>
              <a:t>C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07400" y="3775045"/>
            <a:ext cx="265454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>
                <a:solidFill>
                  <a:srgbClr val="53585F"/>
                </a:solidFill>
              </a:rPr>
              <a:t>t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2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9400" y="1803399"/>
            <a:ext cx="457200" cy="457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78600" y="1803400"/>
            <a:ext cx="914400" cy="457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75200" y="2374900"/>
            <a:ext cx="1803400" cy="4572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19299" y="2374900"/>
            <a:ext cx="457200" cy="4572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921000" y="2374899"/>
            <a:ext cx="457200" cy="4572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35400" y="2374900"/>
            <a:ext cx="457200" cy="4572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Timing Diagram – Exclusive Time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 ©2008-15 New Relic, Inc. All rights reserved.   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1092200" y="1803400"/>
            <a:ext cx="914400" cy="457200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>
            <a:off x="7035800" y="1803399"/>
            <a:ext cx="914400" cy="457200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006600" y="1803399"/>
            <a:ext cx="5029200" cy="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121400" y="2374900"/>
            <a:ext cx="914400" cy="457200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1549400" y="2374901"/>
            <a:ext cx="914400" cy="457200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63800" y="2374901"/>
            <a:ext cx="36576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24765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0066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33909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29210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43307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3860800" y="2984502"/>
            <a:ext cx="914400" cy="457200"/>
          </a:xfrm>
          <a:prstGeom prst="bentConnector3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2200" y="2832100"/>
            <a:ext cx="4572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35800" y="2832100"/>
            <a:ext cx="914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92200" y="3441702"/>
            <a:ext cx="9144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07000" y="3441702"/>
            <a:ext cx="27432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092200" y="1231900"/>
            <a:ext cx="0" cy="2743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92200" y="3975100"/>
            <a:ext cx="7315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8974" y="1803400"/>
            <a:ext cx="377026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 smtClean="0">
                <a:solidFill>
                  <a:srgbClr val="53585F"/>
                </a:solidFill>
              </a:rPr>
              <a:t>A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0248" y="2412881"/>
            <a:ext cx="377026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 smtClean="0">
                <a:solidFill>
                  <a:srgbClr val="53585F"/>
                </a:solidFill>
              </a:rPr>
              <a:t>B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0248" y="3022486"/>
            <a:ext cx="377026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 smtClean="0">
                <a:solidFill>
                  <a:srgbClr val="53585F"/>
                </a:solidFill>
              </a:rPr>
              <a:t>C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07400" y="3775045"/>
            <a:ext cx="265454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000" dirty="0">
                <a:solidFill>
                  <a:srgbClr val="53585F"/>
                </a:solidFill>
              </a:rPr>
              <a:t>t</a:t>
            </a:r>
            <a:endParaRPr lang="en-US" sz="2000" dirty="0" smtClean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2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R Core Template 2015 7.27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BEDD"/>
      </a:accent1>
      <a:accent2>
        <a:srgbClr val="DC2A19"/>
      </a:accent2>
      <a:accent3>
        <a:srgbClr val="F18F32"/>
      </a:accent3>
      <a:accent4>
        <a:srgbClr val="7A5AA6"/>
      </a:accent4>
      <a:accent5>
        <a:srgbClr val="8DC642"/>
      </a:accent5>
      <a:accent6>
        <a:srgbClr val="358899"/>
      </a:accent6>
      <a:hlink>
        <a:srgbClr val="46BEDD"/>
      </a:hlink>
      <a:folHlink>
        <a:srgbClr val="226582"/>
      </a:folHlink>
    </a:clrScheme>
    <a:fontScheme name="Neue Relic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rtlCol="0">
        <a:spAutoFit/>
      </a:bodyPr>
      <a:lstStyle>
        <a:defPPr marL="165100" indent="-165100">
          <a:buClr>
            <a:schemeClr val="accent2"/>
          </a:buClr>
          <a:buSzPct val="80000"/>
          <a:buFont typeface="Wingdings" charset="2"/>
          <a:buChar char="§"/>
          <a:defRPr sz="2000" dirty="0" smtClean="0">
            <a:solidFill>
              <a:srgbClr val="53585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NR Core Template 2015 7.27.potx</Template>
  <TotalTime>31453</TotalTime>
  <Words>83</Words>
  <Application>Microsoft Macintosh PowerPoint</Application>
  <PresentationFormat>On-screen Show (16:9)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NR Core Template 2015 7.27</vt:lpstr>
      <vt:lpstr>Function Timing Diagram</vt:lpstr>
      <vt:lpstr>Function Timing Diagram – Inclusive Time</vt:lpstr>
      <vt:lpstr>Function Timing Diagram – Exclusive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 Core Template</dc:title>
  <dc:creator>Deckhand</dc:creator>
  <cp:lastModifiedBy>Matt Otis</cp:lastModifiedBy>
  <cp:revision>768</cp:revision>
  <dcterms:created xsi:type="dcterms:W3CDTF">2015-01-19T20:20:08Z</dcterms:created>
  <dcterms:modified xsi:type="dcterms:W3CDTF">2015-11-12T19:00:53Z</dcterms:modified>
</cp:coreProperties>
</file>