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Lst>
  <p:sldSz cx="9144000" cy="5143500"/>
  <p:notesSz cx="6858000" cy="9144000"/>
  <p:defaultTextStyle>
    <a:lvl1pPr defTabSz="685800">
      <a:defRPr sz="1300">
        <a:latin typeface="+mj-lt"/>
        <a:ea typeface="+mj-ea"/>
        <a:cs typeface="+mj-cs"/>
        <a:sym typeface="Helvetica Neue"/>
      </a:defRPr>
    </a:lvl1pPr>
    <a:lvl2pPr indent="342900" defTabSz="685800">
      <a:defRPr sz="1300">
        <a:latin typeface="+mj-lt"/>
        <a:ea typeface="+mj-ea"/>
        <a:cs typeface="+mj-cs"/>
        <a:sym typeface="Helvetica Neue"/>
      </a:defRPr>
    </a:lvl2pPr>
    <a:lvl3pPr indent="685800" defTabSz="685800">
      <a:defRPr sz="1300">
        <a:latin typeface="+mj-lt"/>
        <a:ea typeface="+mj-ea"/>
        <a:cs typeface="+mj-cs"/>
        <a:sym typeface="Helvetica Neue"/>
      </a:defRPr>
    </a:lvl3pPr>
    <a:lvl4pPr indent="1028700" defTabSz="685800">
      <a:defRPr sz="1300">
        <a:latin typeface="+mj-lt"/>
        <a:ea typeface="+mj-ea"/>
        <a:cs typeface="+mj-cs"/>
        <a:sym typeface="Helvetica Neue"/>
      </a:defRPr>
    </a:lvl4pPr>
    <a:lvl5pPr indent="1371600" defTabSz="685800">
      <a:defRPr sz="1300">
        <a:latin typeface="+mj-lt"/>
        <a:ea typeface="+mj-ea"/>
        <a:cs typeface="+mj-cs"/>
        <a:sym typeface="Helvetica Neue"/>
      </a:defRPr>
    </a:lvl5pPr>
    <a:lvl6pPr indent="1714500" defTabSz="685800">
      <a:defRPr sz="1300">
        <a:latin typeface="+mj-lt"/>
        <a:ea typeface="+mj-ea"/>
        <a:cs typeface="+mj-cs"/>
        <a:sym typeface="Helvetica Neue"/>
      </a:defRPr>
    </a:lvl6pPr>
    <a:lvl7pPr indent="2057400" defTabSz="685800">
      <a:defRPr sz="1300">
        <a:latin typeface="+mj-lt"/>
        <a:ea typeface="+mj-ea"/>
        <a:cs typeface="+mj-cs"/>
        <a:sym typeface="Helvetica Neue"/>
      </a:defRPr>
    </a:lvl7pPr>
    <a:lvl8pPr indent="2400300" defTabSz="685800">
      <a:defRPr sz="1300">
        <a:latin typeface="+mj-lt"/>
        <a:ea typeface="+mj-ea"/>
        <a:cs typeface="+mj-cs"/>
        <a:sym typeface="Helvetica Neue"/>
      </a:defRPr>
    </a:lvl8pPr>
    <a:lvl9pPr indent="2743200" defTabSz="685800">
      <a:defRPr sz="1300">
        <a:latin typeface="+mj-lt"/>
        <a:ea typeface="+mj-ea"/>
        <a:cs typeface="+mj-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EE8F2"/>
          </a:solidFill>
        </a:fill>
      </a:tcStyle>
    </a:wholeTbl>
    <a:band2H>
      <a:tcTxStyle b="def" i="def"/>
      <a:tcStyle>
        <a:tcBdr/>
        <a:fill>
          <a:solidFill>
            <a:srgbClr val="E8F4F9"/>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6BEDD"/>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6BEDD"/>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6BEDD"/>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ADBCC"/>
          </a:solidFill>
        </a:fill>
      </a:tcStyle>
    </a:wholeTbl>
    <a:band2H>
      <a:tcTxStyle b="def" i="def"/>
      <a:tcStyle>
        <a:tcBdr/>
        <a:fill>
          <a:solidFill>
            <a:srgbClr val="FCEEE7"/>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18F32"/>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18F32"/>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18F32"/>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D9DD"/>
          </a:solidFill>
        </a:fill>
      </a:tcStyle>
    </a:wholeTbl>
    <a:band2H>
      <a:tcTxStyle b="def" i="def"/>
      <a:tcStyle>
        <a:tcBdr/>
        <a:fill>
          <a:solidFill>
            <a:srgbClr val="E7EDEF"/>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58899"/>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58899"/>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58899"/>
          </a:solidFill>
        </a:fill>
      </a:tcStyle>
    </a:firstRow>
  </a:tblStyle>
  <a:tblStyle styleId="{CF821DB8-F4EB-4A41-A1BA-3FCAFE7338EE}"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6BEDD"/>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6BEDD"/>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 name="Shape 789"/>
          <p:cNvSpPr/>
          <p:nvPr>
            <p:ph type="sldImg"/>
          </p:nvPr>
        </p:nvSpPr>
        <p:spPr>
          <a:xfrm>
            <a:off x="1143000" y="685800"/>
            <a:ext cx="4572000" cy="3429000"/>
          </a:xfrm>
          <a:prstGeom prst="rect">
            <a:avLst/>
          </a:prstGeom>
        </p:spPr>
        <p:txBody>
          <a:bodyPr/>
          <a:lstStyle/>
          <a:p>
            <a:pPr lvl="0"/>
          </a:p>
        </p:txBody>
      </p:sp>
      <p:sp>
        <p:nvSpPr>
          <p:cNvPr id="790" name="Shape 79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8_Multi-use">
    <p:spTree>
      <p:nvGrpSpPr>
        <p:cNvPr id="1" name=""/>
        <p:cNvGrpSpPr/>
        <p:nvPr/>
      </p:nvGrpSpPr>
      <p:grpSpPr>
        <a:xfrm>
          <a:off x="0" y="0"/>
          <a:ext cx="0" cy="0"/>
          <a:chOff x="0" y="0"/>
          <a:chExt cx="0" cy="0"/>
        </a:xfrm>
      </p:grpSpPr>
      <p:sp>
        <p:nvSpPr>
          <p:cNvPr id="343" name="Shape 343"/>
          <p:cNvSpPr/>
          <p:nvPr>
            <p:ph type="body" idx="1"/>
          </p:nvPr>
        </p:nvSpPr>
        <p:spPr>
          <a:xfrm>
            <a:off x="376430" y="367690"/>
            <a:ext cx="8391142" cy="479823"/>
          </a:xfrm>
          <a:prstGeom prst="rect">
            <a:avLst/>
          </a:prstGeom>
        </p:spPr>
        <p:txBody>
          <a:bodyPr/>
          <a:lstStyle>
            <a:lvl1pPr marL="0" indent="0">
              <a:buSzTx/>
              <a:buFontTx/>
              <a:buNone/>
            </a:lvl1pPr>
            <a:lvl2pPr>
              <a:buFontTx/>
            </a:lvl2pPr>
            <a:lvl3pPr>
              <a:buFontTx/>
            </a:lvl3pPr>
            <a:lvl4pPr>
              <a:buFontTx/>
            </a:lvl4pPr>
            <a:lvl5pPr>
              <a:buFontTx/>
            </a:lvl5pPr>
          </a:lstStyle>
          <a:p>
            <a:pPr lvl="0">
              <a:defRPr b="0" spc="0" sz="1800">
                <a:solidFill>
                  <a:srgbClr val="000000"/>
                </a:solidFill>
              </a:defRPr>
            </a:pPr>
            <a:r>
              <a:rPr b="1" spc="-60" sz="2400">
                <a:solidFill>
                  <a:srgbClr val="404040"/>
                </a:solidFill>
              </a:rPr>
              <a:t>Body Level One</a:t>
            </a:r>
            <a:endParaRPr b="1" spc="-60" sz="2400">
              <a:solidFill>
                <a:srgbClr val="404040"/>
              </a:solidFill>
            </a:endParaRPr>
          </a:p>
          <a:p>
            <a:pPr lvl="1">
              <a:defRPr b="0" spc="0" sz="1800">
                <a:solidFill>
                  <a:srgbClr val="000000"/>
                </a:solidFill>
              </a:defRPr>
            </a:pPr>
            <a:r>
              <a:rPr b="1" spc="-60" sz="2400">
                <a:solidFill>
                  <a:srgbClr val="404040"/>
                </a:solidFill>
              </a:rPr>
              <a:t>Body Level Two</a:t>
            </a:r>
            <a:endParaRPr b="1" spc="-60" sz="2400">
              <a:solidFill>
                <a:srgbClr val="404040"/>
              </a:solidFill>
            </a:endParaRPr>
          </a:p>
          <a:p>
            <a:pPr lvl="2">
              <a:defRPr b="0" spc="0" sz="1800">
                <a:solidFill>
                  <a:srgbClr val="000000"/>
                </a:solidFill>
              </a:defRPr>
            </a:pPr>
            <a:r>
              <a:rPr b="1" spc="-60" sz="2400">
                <a:solidFill>
                  <a:srgbClr val="404040"/>
                </a:solidFill>
              </a:rPr>
              <a:t>Body Level Three</a:t>
            </a:r>
            <a:endParaRPr b="1" spc="-60" sz="2400">
              <a:solidFill>
                <a:srgbClr val="404040"/>
              </a:solidFill>
            </a:endParaRPr>
          </a:p>
          <a:p>
            <a:pPr lvl="3">
              <a:defRPr b="0" spc="0" sz="1800">
                <a:solidFill>
                  <a:srgbClr val="000000"/>
                </a:solidFill>
              </a:defRPr>
            </a:pPr>
            <a:r>
              <a:rPr b="1" spc="-60" sz="2400">
                <a:solidFill>
                  <a:srgbClr val="404040"/>
                </a:solidFill>
              </a:rPr>
              <a:t>Body Level Four</a:t>
            </a:r>
            <a:endParaRPr b="1" spc="-60" sz="2400">
              <a:solidFill>
                <a:srgbClr val="404040"/>
              </a:solidFill>
            </a:endParaRPr>
          </a:p>
          <a:p>
            <a:pPr lvl="4">
              <a:defRPr b="0" spc="0" sz="1800">
                <a:solidFill>
                  <a:srgbClr val="000000"/>
                </a:solidFill>
              </a:defRPr>
            </a:pPr>
            <a:r>
              <a:rPr b="1" spc="-60" sz="2400">
                <a:solidFill>
                  <a:srgbClr val="404040"/>
                </a:solidFill>
              </a:rPr>
              <a:t>Body Level Five</a:t>
            </a:r>
          </a:p>
        </p:txBody>
      </p:sp>
      <p:grpSp>
        <p:nvGrpSpPr>
          <p:cNvPr id="355" name="Group 355"/>
          <p:cNvGrpSpPr/>
          <p:nvPr/>
        </p:nvGrpSpPr>
        <p:grpSpPr>
          <a:xfrm>
            <a:off x="8305355" y="4968992"/>
            <a:ext cx="390636" cy="69949"/>
            <a:chOff x="0" y="0"/>
            <a:chExt cx="390634" cy="69947"/>
          </a:xfrm>
        </p:grpSpPr>
        <p:sp>
          <p:nvSpPr>
            <p:cNvPr id="344" name="Shape 344"/>
            <p:cNvSpPr/>
            <p:nvPr/>
          </p:nvSpPr>
          <p:spPr>
            <a:xfrm>
              <a:off x="112562" y="7338"/>
              <a:ext cx="32353" cy="477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29" y="21600"/>
                  </a:moveTo>
                  <a:cubicBezTo>
                    <a:pt x="8886" y="11456"/>
                    <a:pt x="8886" y="11456"/>
                    <a:pt x="8886" y="11456"/>
                  </a:cubicBezTo>
                  <a:cubicBezTo>
                    <a:pt x="7182" y="9053"/>
                    <a:pt x="5433" y="6335"/>
                    <a:pt x="4832" y="5057"/>
                  </a:cubicBezTo>
                  <a:cubicBezTo>
                    <a:pt x="4694" y="5150"/>
                    <a:pt x="4694" y="5150"/>
                    <a:pt x="4694" y="5150"/>
                  </a:cubicBezTo>
                  <a:cubicBezTo>
                    <a:pt x="4926" y="6960"/>
                    <a:pt x="4970" y="9239"/>
                    <a:pt x="5019" y="11142"/>
                  </a:cubicBezTo>
                  <a:cubicBezTo>
                    <a:pt x="5202" y="21600"/>
                    <a:pt x="5202" y="21600"/>
                    <a:pt x="5202" y="21600"/>
                  </a:cubicBezTo>
                  <a:cubicBezTo>
                    <a:pt x="0" y="21600"/>
                    <a:pt x="0" y="21600"/>
                    <a:pt x="0" y="21600"/>
                  </a:cubicBezTo>
                  <a:cubicBezTo>
                    <a:pt x="0" y="0"/>
                    <a:pt x="0" y="0"/>
                    <a:pt x="0" y="0"/>
                  </a:cubicBezTo>
                  <a:cubicBezTo>
                    <a:pt x="5985" y="0"/>
                    <a:pt x="5985" y="0"/>
                    <a:pt x="5985" y="0"/>
                  </a:cubicBezTo>
                  <a:cubicBezTo>
                    <a:pt x="13724" y="10548"/>
                    <a:pt x="13724" y="10548"/>
                    <a:pt x="13724" y="10548"/>
                  </a:cubicBezTo>
                  <a:cubicBezTo>
                    <a:pt x="15196" y="12547"/>
                    <a:pt x="16581" y="15108"/>
                    <a:pt x="16994" y="16106"/>
                  </a:cubicBezTo>
                  <a:cubicBezTo>
                    <a:pt x="17132" y="16012"/>
                    <a:pt x="17132" y="16012"/>
                    <a:pt x="17132" y="16012"/>
                  </a:cubicBezTo>
                  <a:cubicBezTo>
                    <a:pt x="16994" y="14921"/>
                    <a:pt x="16674" y="11830"/>
                    <a:pt x="16674" y="9864"/>
                  </a:cubicBezTo>
                  <a:cubicBezTo>
                    <a:pt x="16581" y="0"/>
                    <a:pt x="16581" y="0"/>
                    <a:pt x="16581" y="0"/>
                  </a:cubicBezTo>
                  <a:cubicBezTo>
                    <a:pt x="21600" y="0"/>
                    <a:pt x="21600" y="0"/>
                    <a:pt x="21600" y="0"/>
                  </a:cubicBezTo>
                  <a:cubicBezTo>
                    <a:pt x="21600" y="21600"/>
                    <a:pt x="21600" y="21600"/>
                    <a:pt x="21600" y="21600"/>
                  </a:cubicBezTo>
                  <a:lnTo>
                    <a:pt x="16029" y="21600"/>
                  </a:ln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345" name="Shape 345"/>
            <p:cNvSpPr/>
            <p:nvPr/>
          </p:nvSpPr>
          <p:spPr>
            <a:xfrm>
              <a:off x="150746" y="19342"/>
              <a:ext cx="29165" cy="36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5" y="12003"/>
                  </a:moveTo>
                  <a:cubicBezTo>
                    <a:pt x="6175" y="12325"/>
                    <a:pt x="6175" y="12325"/>
                    <a:pt x="6175" y="12325"/>
                  </a:cubicBezTo>
                  <a:cubicBezTo>
                    <a:pt x="6175" y="15174"/>
                    <a:pt x="7508" y="18185"/>
                    <a:pt x="12558" y="18185"/>
                  </a:cubicBezTo>
                  <a:cubicBezTo>
                    <a:pt x="14961" y="18185"/>
                    <a:pt x="17052" y="17493"/>
                    <a:pt x="18996" y="16149"/>
                  </a:cubicBezTo>
                  <a:cubicBezTo>
                    <a:pt x="21190" y="18877"/>
                    <a:pt x="21190" y="18877"/>
                    <a:pt x="21190" y="18877"/>
                  </a:cubicBezTo>
                  <a:cubicBezTo>
                    <a:pt x="18482" y="20708"/>
                    <a:pt x="15370" y="21600"/>
                    <a:pt x="11897" y="21600"/>
                  </a:cubicBezTo>
                  <a:cubicBezTo>
                    <a:pt x="4597" y="21600"/>
                    <a:pt x="0" y="17411"/>
                    <a:pt x="0" y="10820"/>
                  </a:cubicBezTo>
                  <a:cubicBezTo>
                    <a:pt x="0" y="7200"/>
                    <a:pt x="972" y="4799"/>
                    <a:pt x="3216" y="2767"/>
                  </a:cubicBezTo>
                  <a:cubicBezTo>
                    <a:pt x="5307" y="853"/>
                    <a:pt x="7862" y="0"/>
                    <a:pt x="11133" y="0"/>
                  </a:cubicBezTo>
                  <a:cubicBezTo>
                    <a:pt x="13683" y="0"/>
                    <a:pt x="16031" y="526"/>
                    <a:pt x="18226" y="2114"/>
                  </a:cubicBezTo>
                  <a:cubicBezTo>
                    <a:pt x="20475" y="3741"/>
                    <a:pt x="21600" y="6265"/>
                    <a:pt x="21600" y="11063"/>
                  </a:cubicBezTo>
                  <a:cubicBezTo>
                    <a:pt x="21600" y="12003"/>
                    <a:pt x="21600" y="12003"/>
                    <a:pt x="21600" y="12003"/>
                  </a:cubicBezTo>
                  <a:lnTo>
                    <a:pt x="6175" y="12003"/>
                  </a:lnTo>
                  <a:close/>
                  <a:moveTo>
                    <a:pt x="11133" y="3376"/>
                  </a:moveTo>
                  <a:cubicBezTo>
                    <a:pt x="7966" y="3376"/>
                    <a:pt x="6230" y="5368"/>
                    <a:pt x="6230" y="8705"/>
                  </a:cubicBezTo>
                  <a:cubicBezTo>
                    <a:pt x="15780" y="8705"/>
                    <a:pt x="15780" y="8705"/>
                    <a:pt x="15780" y="8705"/>
                  </a:cubicBezTo>
                  <a:cubicBezTo>
                    <a:pt x="15780" y="5368"/>
                    <a:pt x="13940" y="3376"/>
                    <a:pt x="11133" y="3376"/>
                  </a:cubicBez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346" name="Shape 346"/>
            <p:cNvSpPr/>
            <p:nvPr/>
          </p:nvSpPr>
          <p:spPr>
            <a:xfrm>
              <a:off x="183369" y="19614"/>
              <a:ext cx="46730" cy="356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45" y="21600"/>
                  </a:moveTo>
                  <a:cubicBezTo>
                    <a:pt x="13764" y="21600"/>
                    <a:pt x="13764" y="21600"/>
                    <a:pt x="13764" y="21600"/>
                  </a:cubicBezTo>
                  <a:cubicBezTo>
                    <a:pt x="11788" y="11847"/>
                    <a:pt x="11788" y="11847"/>
                    <a:pt x="11788" y="11847"/>
                  </a:cubicBezTo>
                  <a:cubicBezTo>
                    <a:pt x="11277" y="9336"/>
                    <a:pt x="10735" y="6069"/>
                    <a:pt x="10735" y="6069"/>
                  </a:cubicBezTo>
                  <a:cubicBezTo>
                    <a:pt x="10671" y="6069"/>
                    <a:pt x="10671" y="6069"/>
                    <a:pt x="10671" y="6069"/>
                  </a:cubicBezTo>
                  <a:cubicBezTo>
                    <a:pt x="10671" y="6069"/>
                    <a:pt x="10418" y="8164"/>
                    <a:pt x="9621" y="12053"/>
                  </a:cubicBezTo>
                  <a:cubicBezTo>
                    <a:pt x="7676" y="21600"/>
                    <a:pt x="7676" y="21600"/>
                    <a:pt x="7676" y="21600"/>
                  </a:cubicBezTo>
                  <a:cubicBezTo>
                    <a:pt x="4395" y="21600"/>
                    <a:pt x="4395" y="21600"/>
                    <a:pt x="4395" y="21600"/>
                  </a:cubicBezTo>
                  <a:cubicBezTo>
                    <a:pt x="0" y="631"/>
                    <a:pt x="0" y="631"/>
                    <a:pt x="0" y="631"/>
                  </a:cubicBezTo>
                  <a:cubicBezTo>
                    <a:pt x="3472" y="0"/>
                    <a:pt x="3472" y="0"/>
                    <a:pt x="3472" y="0"/>
                  </a:cubicBezTo>
                  <a:cubicBezTo>
                    <a:pt x="5223" y="10254"/>
                    <a:pt x="5223" y="10254"/>
                    <a:pt x="5223" y="10254"/>
                  </a:cubicBezTo>
                  <a:cubicBezTo>
                    <a:pt x="5669" y="12895"/>
                    <a:pt x="6054" y="15822"/>
                    <a:pt x="6054" y="15822"/>
                  </a:cubicBezTo>
                  <a:cubicBezTo>
                    <a:pt x="6150" y="15822"/>
                    <a:pt x="6150" y="15822"/>
                    <a:pt x="6150" y="15822"/>
                  </a:cubicBezTo>
                  <a:cubicBezTo>
                    <a:pt x="6150" y="15822"/>
                    <a:pt x="6466" y="13060"/>
                    <a:pt x="7073" y="10129"/>
                  </a:cubicBezTo>
                  <a:cubicBezTo>
                    <a:pt x="9144" y="336"/>
                    <a:pt x="9144" y="336"/>
                    <a:pt x="9144" y="336"/>
                  </a:cubicBezTo>
                  <a:cubicBezTo>
                    <a:pt x="12585" y="336"/>
                    <a:pt x="12585" y="336"/>
                    <a:pt x="12585" y="336"/>
                  </a:cubicBezTo>
                  <a:cubicBezTo>
                    <a:pt x="14401" y="9878"/>
                    <a:pt x="14401" y="9878"/>
                    <a:pt x="14401" y="9878"/>
                  </a:cubicBezTo>
                  <a:cubicBezTo>
                    <a:pt x="15069" y="13311"/>
                    <a:pt x="15420" y="15907"/>
                    <a:pt x="15420" y="15907"/>
                  </a:cubicBezTo>
                  <a:cubicBezTo>
                    <a:pt x="15515" y="15907"/>
                    <a:pt x="15515" y="15907"/>
                    <a:pt x="15515" y="15907"/>
                  </a:cubicBezTo>
                  <a:cubicBezTo>
                    <a:pt x="15515" y="15907"/>
                    <a:pt x="15897" y="12684"/>
                    <a:pt x="16312" y="10214"/>
                  </a:cubicBezTo>
                  <a:cubicBezTo>
                    <a:pt x="17968" y="336"/>
                    <a:pt x="17968" y="336"/>
                    <a:pt x="17968" y="336"/>
                  </a:cubicBezTo>
                  <a:cubicBezTo>
                    <a:pt x="21600" y="336"/>
                    <a:pt x="21600" y="336"/>
                    <a:pt x="21600" y="336"/>
                  </a:cubicBezTo>
                  <a:lnTo>
                    <a:pt x="17045" y="21600"/>
                  </a:ln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347" name="Shape 347"/>
            <p:cNvSpPr/>
            <p:nvPr/>
          </p:nvSpPr>
          <p:spPr>
            <a:xfrm>
              <a:off x="251123" y="7338"/>
              <a:ext cx="32624" cy="477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44" y="21600"/>
                  </a:moveTo>
                  <a:cubicBezTo>
                    <a:pt x="12604" y="18259"/>
                    <a:pt x="12604" y="18259"/>
                    <a:pt x="12604" y="18259"/>
                  </a:cubicBezTo>
                  <a:cubicBezTo>
                    <a:pt x="10412" y="15605"/>
                    <a:pt x="8952" y="14110"/>
                    <a:pt x="7213" y="12921"/>
                  </a:cubicBezTo>
                  <a:cubicBezTo>
                    <a:pt x="6622" y="12517"/>
                    <a:pt x="6163" y="12297"/>
                    <a:pt x="5157" y="12267"/>
                  </a:cubicBezTo>
                  <a:cubicBezTo>
                    <a:pt x="5157" y="21600"/>
                    <a:pt x="5157" y="21600"/>
                    <a:pt x="5157" y="21600"/>
                  </a:cubicBezTo>
                  <a:cubicBezTo>
                    <a:pt x="0" y="21600"/>
                    <a:pt x="0" y="21600"/>
                    <a:pt x="0" y="21600"/>
                  </a:cubicBezTo>
                  <a:cubicBezTo>
                    <a:pt x="0" y="0"/>
                    <a:pt x="0" y="0"/>
                    <a:pt x="0" y="0"/>
                  </a:cubicBezTo>
                  <a:cubicBezTo>
                    <a:pt x="9635" y="0"/>
                    <a:pt x="9635" y="0"/>
                    <a:pt x="9635" y="0"/>
                  </a:cubicBezTo>
                  <a:cubicBezTo>
                    <a:pt x="16712" y="0"/>
                    <a:pt x="19910" y="2807"/>
                    <a:pt x="19910" y="6179"/>
                  </a:cubicBezTo>
                  <a:cubicBezTo>
                    <a:pt x="19910" y="9270"/>
                    <a:pt x="16985" y="12110"/>
                    <a:pt x="12058" y="12110"/>
                  </a:cubicBezTo>
                  <a:cubicBezTo>
                    <a:pt x="13195" y="12517"/>
                    <a:pt x="15295" y="14607"/>
                    <a:pt x="16941" y="16419"/>
                  </a:cubicBezTo>
                  <a:cubicBezTo>
                    <a:pt x="21600" y="21600"/>
                    <a:pt x="21600" y="21600"/>
                    <a:pt x="21600" y="21600"/>
                  </a:cubicBezTo>
                  <a:lnTo>
                    <a:pt x="15344" y="21600"/>
                  </a:lnTo>
                  <a:close/>
                  <a:moveTo>
                    <a:pt x="8038" y="2901"/>
                  </a:moveTo>
                  <a:cubicBezTo>
                    <a:pt x="5157" y="2901"/>
                    <a:pt x="5157" y="2901"/>
                    <a:pt x="5157" y="2901"/>
                  </a:cubicBezTo>
                  <a:cubicBezTo>
                    <a:pt x="5157" y="9737"/>
                    <a:pt x="5157" y="9737"/>
                    <a:pt x="5157" y="9737"/>
                  </a:cubicBezTo>
                  <a:cubicBezTo>
                    <a:pt x="7853" y="9737"/>
                    <a:pt x="7853" y="9737"/>
                    <a:pt x="7853" y="9737"/>
                  </a:cubicBezTo>
                  <a:cubicBezTo>
                    <a:pt x="10592" y="9737"/>
                    <a:pt x="12058" y="9490"/>
                    <a:pt x="13015" y="8832"/>
                  </a:cubicBezTo>
                  <a:cubicBezTo>
                    <a:pt x="13884" y="8241"/>
                    <a:pt x="14431" y="7334"/>
                    <a:pt x="14431" y="6212"/>
                  </a:cubicBezTo>
                  <a:cubicBezTo>
                    <a:pt x="14431" y="4026"/>
                    <a:pt x="12692" y="2901"/>
                    <a:pt x="8038" y="2901"/>
                  </a:cubicBez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348" name="Shape 348"/>
            <p:cNvSpPr/>
            <p:nvPr/>
          </p:nvSpPr>
          <p:spPr>
            <a:xfrm>
              <a:off x="285781" y="19342"/>
              <a:ext cx="29164" cy="36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81" y="12003"/>
                  </a:moveTo>
                  <a:cubicBezTo>
                    <a:pt x="6181" y="12325"/>
                    <a:pt x="6181" y="12325"/>
                    <a:pt x="6181" y="12325"/>
                  </a:cubicBezTo>
                  <a:cubicBezTo>
                    <a:pt x="6181" y="15174"/>
                    <a:pt x="7508" y="18185"/>
                    <a:pt x="12564" y="18185"/>
                  </a:cubicBezTo>
                  <a:cubicBezTo>
                    <a:pt x="14961" y="18185"/>
                    <a:pt x="17057" y="17493"/>
                    <a:pt x="18996" y="16149"/>
                  </a:cubicBezTo>
                  <a:cubicBezTo>
                    <a:pt x="21190" y="18877"/>
                    <a:pt x="21190" y="18877"/>
                    <a:pt x="21190" y="18877"/>
                  </a:cubicBezTo>
                  <a:cubicBezTo>
                    <a:pt x="18482" y="20708"/>
                    <a:pt x="15370" y="21600"/>
                    <a:pt x="11897" y="21600"/>
                  </a:cubicBezTo>
                  <a:cubicBezTo>
                    <a:pt x="4597" y="21600"/>
                    <a:pt x="0" y="17411"/>
                    <a:pt x="0" y="10820"/>
                  </a:cubicBezTo>
                  <a:cubicBezTo>
                    <a:pt x="0" y="7200"/>
                    <a:pt x="972" y="4799"/>
                    <a:pt x="3216" y="2767"/>
                  </a:cubicBezTo>
                  <a:cubicBezTo>
                    <a:pt x="5313" y="853"/>
                    <a:pt x="7862" y="0"/>
                    <a:pt x="11133" y="0"/>
                  </a:cubicBezTo>
                  <a:cubicBezTo>
                    <a:pt x="13683" y="0"/>
                    <a:pt x="16036" y="526"/>
                    <a:pt x="18231" y="2114"/>
                  </a:cubicBezTo>
                  <a:cubicBezTo>
                    <a:pt x="20475" y="3741"/>
                    <a:pt x="21600" y="6265"/>
                    <a:pt x="21600" y="11063"/>
                  </a:cubicBezTo>
                  <a:cubicBezTo>
                    <a:pt x="21600" y="12003"/>
                    <a:pt x="21600" y="12003"/>
                    <a:pt x="21600" y="12003"/>
                  </a:cubicBezTo>
                  <a:lnTo>
                    <a:pt x="6181" y="12003"/>
                  </a:lnTo>
                  <a:close/>
                  <a:moveTo>
                    <a:pt x="11133" y="3376"/>
                  </a:moveTo>
                  <a:cubicBezTo>
                    <a:pt x="7966" y="3376"/>
                    <a:pt x="6230" y="5368"/>
                    <a:pt x="6230" y="8705"/>
                  </a:cubicBezTo>
                  <a:cubicBezTo>
                    <a:pt x="15780" y="8705"/>
                    <a:pt x="15780" y="8705"/>
                    <a:pt x="15780" y="8705"/>
                  </a:cubicBezTo>
                  <a:cubicBezTo>
                    <a:pt x="15780" y="5368"/>
                    <a:pt x="13940" y="3376"/>
                    <a:pt x="11133" y="3376"/>
                  </a:cubicBez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349" name="Shape 349"/>
            <p:cNvSpPr/>
            <p:nvPr/>
          </p:nvSpPr>
          <p:spPr>
            <a:xfrm>
              <a:off x="320777" y="4354"/>
              <a:ext cx="12955" cy="514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80" y="21600"/>
                  </a:moveTo>
                  <a:cubicBezTo>
                    <a:pt x="1161" y="21600"/>
                    <a:pt x="1161" y="18709"/>
                    <a:pt x="1161" y="17466"/>
                  </a:cubicBezTo>
                  <a:cubicBezTo>
                    <a:pt x="1161" y="5003"/>
                    <a:pt x="1161" y="5003"/>
                    <a:pt x="1161" y="5003"/>
                  </a:cubicBezTo>
                  <a:cubicBezTo>
                    <a:pt x="1161" y="3008"/>
                    <a:pt x="815" y="1939"/>
                    <a:pt x="0" y="724"/>
                  </a:cubicBezTo>
                  <a:cubicBezTo>
                    <a:pt x="13054" y="0"/>
                    <a:pt x="13054" y="0"/>
                    <a:pt x="13054" y="0"/>
                  </a:cubicBezTo>
                  <a:cubicBezTo>
                    <a:pt x="13980" y="897"/>
                    <a:pt x="14091" y="2112"/>
                    <a:pt x="14091" y="4019"/>
                  </a:cubicBezTo>
                  <a:cubicBezTo>
                    <a:pt x="14091" y="16424"/>
                    <a:pt x="14091" y="16424"/>
                    <a:pt x="14091" y="16424"/>
                  </a:cubicBezTo>
                  <a:cubicBezTo>
                    <a:pt x="14091" y="18391"/>
                    <a:pt x="14437" y="18709"/>
                    <a:pt x="15363" y="19055"/>
                  </a:cubicBezTo>
                  <a:cubicBezTo>
                    <a:pt x="16055" y="19315"/>
                    <a:pt x="18019" y="19460"/>
                    <a:pt x="19525" y="19287"/>
                  </a:cubicBezTo>
                  <a:cubicBezTo>
                    <a:pt x="21600" y="21254"/>
                    <a:pt x="21600" y="21254"/>
                    <a:pt x="21600" y="21254"/>
                  </a:cubicBezTo>
                  <a:cubicBezTo>
                    <a:pt x="19291" y="21483"/>
                    <a:pt x="16870" y="21600"/>
                    <a:pt x="13980" y="21600"/>
                  </a:cubicBez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350" name="Shape 350"/>
            <p:cNvSpPr/>
            <p:nvPr/>
          </p:nvSpPr>
          <p:spPr>
            <a:xfrm>
              <a:off x="337461" y="4896"/>
              <a:ext cx="9971" cy="501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77" y="4363"/>
                  </a:moveTo>
                  <a:cubicBezTo>
                    <a:pt x="4619" y="4363"/>
                    <a:pt x="0" y="3382"/>
                    <a:pt x="0" y="2196"/>
                  </a:cubicBezTo>
                  <a:cubicBezTo>
                    <a:pt x="0" y="980"/>
                    <a:pt x="4763" y="0"/>
                    <a:pt x="10880" y="0"/>
                  </a:cubicBezTo>
                  <a:cubicBezTo>
                    <a:pt x="16678" y="0"/>
                    <a:pt x="21600" y="949"/>
                    <a:pt x="21600" y="2196"/>
                  </a:cubicBezTo>
                  <a:cubicBezTo>
                    <a:pt x="21600" y="3382"/>
                    <a:pt x="16678" y="4363"/>
                    <a:pt x="10577" y="4363"/>
                  </a:cubicBezTo>
                  <a:close/>
                  <a:moveTo>
                    <a:pt x="2389" y="21600"/>
                  </a:moveTo>
                  <a:cubicBezTo>
                    <a:pt x="2389" y="6825"/>
                    <a:pt x="2389" y="6825"/>
                    <a:pt x="2389" y="6825"/>
                  </a:cubicBezTo>
                  <a:cubicBezTo>
                    <a:pt x="18924" y="6231"/>
                    <a:pt x="18924" y="6231"/>
                    <a:pt x="18924" y="6231"/>
                  </a:cubicBezTo>
                  <a:cubicBezTo>
                    <a:pt x="18924" y="21600"/>
                    <a:pt x="18924" y="21600"/>
                    <a:pt x="18924" y="21600"/>
                  </a:cubicBezTo>
                  <a:lnTo>
                    <a:pt x="2389" y="21600"/>
                  </a:ln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351" name="Shape 351"/>
            <p:cNvSpPr/>
            <p:nvPr/>
          </p:nvSpPr>
          <p:spPr>
            <a:xfrm>
              <a:off x="353060" y="19275"/>
              <a:ext cx="25977" cy="366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17" y="21600"/>
                  </a:moveTo>
                  <a:cubicBezTo>
                    <a:pt x="4412" y="21600"/>
                    <a:pt x="0" y="17661"/>
                    <a:pt x="0" y="11043"/>
                  </a:cubicBezTo>
                  <a:cubicBezTo>
                    <a:pt x="0" y="3570"/>
                    <a:pt x="6299" y="0"/>
                    <a:pt x="12776" y="0"/>
                  </a:cubicBezTo>
                  <a:cubicBezTo>
                    <a:pt x="15926" y="0"/>
                    <a:pt x="18218" y="525"/>
                    <a:pt x="20797" y="2232"/>
                  </a:cubicBezTo>
                  <a:cubicBezTo>
                    <a:pt x="17648" y="5198"/>
                    <a:pt x="17648" y="5198"/>
                    <a:pt x="17648" y="5198"/>
                  </a:cubicBezTo>
                  <a:cubicBezTo>
                    <a:pt x="15926" y="4099"/>
                    <a:pt x="14437" y="3613"/>
                    <a:pt x="12776" y="3613"/>
                  </a:cubicBezTo>
                  <a:cubicBezTo>
                    <a:pt x="10772" y="3613"/>
                    <a:pt x="9106" y="4343"/>
                    <a:pt x="8193" y="5684"/>
                  </a:cubicBezTo>
                  <a:cubicBezTo>
                    <a:pt x="7329" y="6944"/>
                    <a:pt x="6986" y="8850"/>
                    <a:pt x="6986" y="11408"/>
                  </a:cubicBezTo>
                  <a:cubicBezTo>
                    <a:pt x="6986" y="14213"/>
                    <a:pt x="7617" y="15998"/>
                    <a:pt x="8934" y="17014"/>
                  </a:cubicBezTo>
                  <a:cubicBezTo>
                    <a:pt x="9853" y="17744"/>
                    <a:pt x="11226" y="18191"/>
                    <a:pt x="12776" y="18191"/>
                  </a:cubicBezTo>
                  <a:cubicBezTo>
                    <a:pt x="14780" y="18191"/>
                    <a:pt x="16729" y="17501"/>
                    <a:pt x="18622" y="16159"/>
                  </a:cubicBezTo>
                  <a:cubicBezTo>
                    <a:pt x="21600" y="18882"/>
                    <a:pt x="21600" y="18882"/>
                    <a:pt x="21600" y="18882"/>
                  </a:cubicBezTo>
                  <a:cubicBezTo>
                    <a:pt x="18965" y="20749"/>
                    <a:pt x="16214" y="21600"/>
                    <a:pt x="12317" y="21600"/>
                  </a:cubicBez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352" name="Shape 352"/>
            <p:cNvSpPr/>
            <p:nvPr/>
          </p:nvSpPr>
          <p:spPr>
            <a:xfrm>
              <a:off x="380461" y="45590"/>
              <a:ext cx="10174" cy="102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2" y="21600"/>
                  </a:moveTo>
                  <a:cubicBezTo>
                    <a:pt x="4864" y="21600"/>
                    <a:pt x="0" y="16841"/>
                    <a:pt x="0" y="10808"/>
                  </a:cubicBezTo>
                  <a:cubicBezTo>
                    <a:pt x="0" y="4790"/>
                    <a:pt x="4864" y="0"/>
                    <a:pt x="10792" y="0"/>
                  </a:cubicBezTo>
                  <a:cubicBezTo>
                    <a:pt x="16720" y="0"/>
                    <a:pt x="21600" y="4790"/>
                    <a:pt x="21600" y="10808"/>
                  </a:cubicBezTo>
                  <a:cubicBezTo>
                    <a:pt x="21600" y="16841"/>
                    <a:pt x="16720" y="21600"/>
                    <a:pt x="10792" y="21600"/>
                  </a:cubicBezTo>
                  <a:close/>
                  <a:moveTo>
                    <a:pt x="10792" y="2162"/>
                  </a:moveTo>
                  <a:cubicBezTo>
                    <a:pt x="6178" y="2162"/>
                    <a:pt x="2471" y="5987"/>
                    <a:pt x="2471" y="10808"/>
                  </a:cubicBezTo>
                  <a:cubicBezTo>
                    <a:pt x="2471" y="15629"/>
                    <a:pt x="6178" y="19516"/>
                    <a:pt x="10792" y="19516"/>
                  </a:cubicBezTo>
                  <a:cubicBezTo>
                    <a:pt x="15406" y="19516"/>
                    <a:pt x="19144" y="15629"/>
                    <a:pt x="19144" y="10808"/>
                  </a:cubicBezTo>
                  <a:cubicBezTo>
                    <a:pt x="19144" y="5987"/>
                    <a:pt x="15406" y="2162"/>
                    <a:pt x="10792" y="2162"/>
                  </a:cubicBezTo>
                  <a:close/>
                  <a:moveTo>
                    <a:pt x="12935" y="16779"/>
                  </a:moveTo>
                  <a:cubicBezTo>
                    <a:pt x="12466" y="15971"/>
                    <a:pt x="12262" y="15660"/>
                    <a:pt x="11793" y="14789"/>
                  </a:cubicBezTo>
                  <a:cubicBezTo>
                    <a:pt x="10589" y="12612"/>
                    <a:pt x="10213" y="12005"/>
                    <a:pt x="9776" y="11819"/>
                  </a:cubicBezTo>
                  <a:cubicBezTo>
                    <a:pt x="9666" y="11772"/>
                    <a:pt x="9541" y="11741"/>
                    <a:pt x="9400" y="11741"/>
                  </a:cubicBezTo>
                  <a:cubicBezTo>
                    <a:pt x="9400" y="16779"/>
                    <a:pt x="9400" y="16779"/>
                    <a:pt x="9400" y="16779"/>
                  </a:cubicBezTo>
                  <a:cubicBezTo>
                    <a:pt x="7007" y="16779"/>
                    <a:pt x="7007" y="16779"/>
                    <a:pt x="7007" y="16779"/>
                  </a:cubicBezTo>
                  <a:cubicBezTo>
                    <a:pt x="7007" y="4681"/>
                    <a:pt x="7007" y="4681"/>
                    <a:pt x="7007" y="4681"/>
                  </a:cubicBezTo>
                  <a:cubicBezTo>
                    <a:pt x="11527" y="4681"/>
                    <a:pt x="11527" y="4681"/>
                    <a:pt x="11527" y="4681"/>
                  </a:cubicBezTo>
                  <a:cubicBezTo>
                    <a:pt x="13686" y="4681"/>
                    <a:pt x="15125" y="6096"/>
                    <a:pt x="15125" y="8226"/>
                  </a:cubicBezTo>
                  <a:cubicBezTo>
                    <a:pt x="15125" y="10046"/>
                    <a:pt x="13889" y="11539"/>
                    <a:pt x="12403" y="11554"/>
                  </a:cubicBezTo>
                  <a:cubicBezTo>
                    <a:pt x="12638" y="11772"/>
                    <a:pt x="12747" y="11881"/>
                    <a:pt x="12904" y="12083"/>
                  </a:cubicBezTo>
                  <a:cubicBezTo>
                    <a:pt x="13608" y="12954"/>
                    <a:pt x="15813" y="16779"/>
                    <a:pt x="15813" y="16779"/>
                  </a:cubicBezTo>
                  <a:lnTo>
                    <a:pt x="12935" y="16779"/>
                  </a:lnTo>
                  <a:close/>
                  <a:moveTo>
                    <a:pt x="11652" y="6796"/>
                  </a:moveTo>
                  <a:cubicBezTo>
                    <a:pt x="11387" y="6718"/>
                    <a:pt x="10855" y="6625"/>
                    <a:pt x="10276" y="6625"/>
                  </a:cubicBezTo>
                  <a:cubicBezTo>
                    <a:pt x="9400" y="6625"/>
                    <a:pt x="9400" y="6625"/>
                    <a:pt x="9400" y="6625"/>
                  </a:cubicBezTo>
                  <a:cubicBezTo>
                    <a:pt x="9400" y="9906"/>
                    <a:pt x="9400" y="9906"/>
                    <a:pt x="9400" y="9906"/>
                  </a:cubicBezTo>
                  <a:cubicBezTo>
                    <a:pt x="10213" y="9906"/>
                    <a:pt x="10213" y="9906"/>
                    <a:pt x="10213" y="9906"/>
                  </a:cubicBezTo>
                  <a:cubicBezTo>
                    <a:pt x="11261" y="9906"/>
                    <a:pt x="11731" y="9797"/>
                    <a:pt x="12059" y="9502"/>
                  </a:cubicBezTo>
                  <a:cubicBezTo>
                    <a:pt x="12341" y="9206"/>
                    <a:pt x="12513" y="8771"/>
                    <a:pt x="12513" y="8289"/>
                  </a:cubicBezTo>
                  <a:cubicBezTo>
                    <a:pt x="12513" y="7527"/>
                    <a:pt x="12231" y="7029"/>
                    <a:pt x="11652" y="6796"/>
                  </a:cubicBez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353" name="Shape 353"/>
            <p:cNvSpPr/>
            <p:nvPr/>
          </p:nvSpPr>
          <p:spPr>
            <a:xfrm>
              <a:off x="0" y="0"/>
              <a:ext cx="86294" cy="69948"/>
            </a:xfrm>
            <a:custGeom>
              <a:avLst/>
              <a:gdLst/>
              <a:ahLst/>
              <a:cxnLst>
                <a:cxn ang="0">
                  <a:pos x="wd2" y="hd2"/>
                </a:cxn>
                <a:cxn ang="5400000">
                  <a:pos x="wd2" y="hd2"/>
                </a:cxn>
                <a:cxn ang="10800000">
                  <a:pos x="wd2" y="hd2"/>
                </a:cxn>
                <a:cxn ang="16200000">
                  <a:pos x="wd2" y="hd2"/>
                </a:cxn>
              </a:cxnLst>
              <a:rect l="0" t="0" r="r" b="b"/>
              <a:pathLst>
                <a:path w="20016" h="19456" fill="norm" stroke="1" extrusionOk="0">
                  <a:moveTo>
                    <a:pt x="19869" y="7153"/>
                  </a:moveTo>
                  <a:cubicBezTo>
                    <a:pt x="18932" y="1976"/>
                    <a:pt x="13756" y="-1072"/>
                    <a:pt x="8309" y="348"/>
                  </a:cubicBezTo>
                  <a:cubicBezTo>
                    <a:pt x="2862" y="1770"/>
                    <a:pt x="-792" y="7121"/>
                    <a:pt x="147" y="12301"/>
                  </a:cubicBezTo>
                  <a:cubicBezTo>
                    <a:pt x="1086" y="17480"/>
                    <a:pt x="6262" y="20528"/>
                    <a:pt x="11707" y="19106"/>
                  </a:cubicBezTo>
                  <a:cubicBezTo>
                    <a:pt x="17154" y="17686"/>
                    <a:pt x="20808" y="12333"/>
                    <a:pt x="19869" y="7153"/>
                  </a:cubicBezTo>
                  <a:close/>
                  <a:moveTo>
                    <a:pt x="10009" y="14503"/>
                  </a:moveTo>
                  <a:cubicBezTo>
                    <a:pt x="7811" y="14503"/>
                    <a:pt x="6030" y="12364"/>
                    <a:pt x="6030" y="9727"/>
                  </a:cubicBezTo>
                  <a:cubicBezTo>
                    <a:pt x="6030" y="7090"/>
                    <a:pt x="7811" y="4953"/>
                    <a:pt x="10009" y="4953"/>
                  </a:cubicBezTo>
                  <a:cubicBezTo>
                    <a:pt x="12205" y="4953"/>
                    <a:pt x="13986" y="7090"/>
                    <a:pt x="13986" y="9727"/>
                  </a:cubicBezTo>
                  <a:cubicBezTo>
                    <a:pt x="13986" y="12364"/>
                    <a:pt x="12205" y="14503"/>
                    <a:pt x="10009" y="14503"/>
                  </a:cubicBezTo>
                  <a:close/>
                </a:path>
              </a:pathLst>
            </a:custGeom>
            <a:solidFill>
              <a:srgbClr val="348798"/>
            </a:solidFill>
            <a:ln w="12700" cap="flat">
              <a:noFill/>
              <a:miter lim="400000"/>
            </a:ln>
            <a:effectLst/>
          </p:spPr>
          <p:txBody>
            <a:bodyPr wrap="square" lIns="0" tIns="0" rIns="0" bIns="0" numCol="1" anchor="t">
              <a:noAutofit/>
            </a:bodyPr>
            <a:lstStyle/>
            <a:p>
              <a:pPr lvl="0">
                <a:defRPr sz="1000"/>
              </a:pPr>
            </a:p>
          </p:txBody>
        </p:sp>
        <p:sp>
          <p:nvSpPr>
            <p:cNvPr id="354" name="Shape 354"/>
            <p:cNvSpPr/>
            <p:nvPr/>
          </p:nvSpPr>
          <p:spPr>
            <a:xfrm>
              <a:off x="22291" y="10932"/>
              <a:ext cx="49240" cy="493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8" y="0"/>
                  </a:moveTo>
                  <a:cubicBezTo>
                    <a:pt x="4837" y="0"/>
                    <a:pt x="0" y="4837"/>
                    <a:pt x="0" y="10802"/>
                  </a:cubicBezTo>
                  <a:cubicBezTo>
                    <a:pt x="0" y="16767"/>
                    <a:pt x="4837" y="21600"/>
                    <a:pt x="10798" y="21600"/>
                  </a:cubicBezTo>
                  <a:cubicBezTo>
                    <a:pt x="16763" y="21600"/>
                    <a:pt x="21600" y="16767"/>
                    <a:pt x="21600" y="10802"/>
                  </a:cubicBezTo>
                  <a:cubicBezTo>
                    <a:pt x="21600" y="4837"/>
                    <a:pt x="16763" y="0"/>
                    <a:pt x="10798" y="0"/>
                  </a:cubicBezTo>
                  <a:close/>
                  <a:moveTo>
                    <a:pt x="9137" y="17103"/>
                  </a:moveTo>
                  <a:cubicBezTo>
                    <a:pt x="5506" y="17103"/>
                    <a:pt x="2567" y="14161"/>
                    <a:pt x="2567" y="10530"/>
                  </a:cubicBezTo>
                  <a:cubicBezTo>
                    <a:pt x="2567" y="6903"/>
                    <a:pt x="5506" y="3960"/>
                    <a:pt x="9137" y="3960"/>
                  </a:cubicBezTo>
                  <a:cubicBezTo>
                    <a:pt x="12764" y="3960"/>
                    <a:pt x="15706" y="6903"/>
                    <a:pt x="15706" y="10530"/>
                  </a:cubicBezTo>
                  <a:cubicBezTo>
                    <a:pt x="15706" y="14161"/>
                    <a:pt x="12764" y="17103"/>
                    <a:pt x="9137" y="17103"/>
                  </a:cubicBezTo>
                  <a:close/>
                </a:path>
              </a:pathLst>
            </a:custGeom>
            <a:solidFill>
              <a:srgbClr val="9BD7D9"/>
            </a:solidFill>
            <a:ln w="12700" cap="flat">
              <a:noFill/>
              <a:miter lim="400000"/>
            </a:ln>
            <a:effectLst/>
          </p:spPr>
          <p:txBody>
            <a:bodyPr wrap="square" lIns="0" tIns="0" rIns="0" bIns="0" numCol="1" anchor="t">
              <a:noAutofit/>
            </a:bodyPr>
            <a:lstStyle/>
            <a:p>
              <a:pPr lvl="0">
                <a:defRPr sz="1000"/>
              </a:pPr>
            </a:p>
          </p:txBody>
        </p:sp>
      </p:grpSp>
      <p:sp>
        <p:nvSpPr>
          <p:cNvPr id="356" name="Shape 356"/>
          <p:cNvSpPr/>
          <p:nvPr/>
        </p:nvSpPr>
        <p:spPr>
          <a:xfrm>
            <a:off x="6912389" y="4940469"/>
            <a:ext cx="1370495"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defTabSz="164305">
              <a:defRPr sz="1800"/>
            </a:pPr>
            <a:r>
              <a:rPr sz="500">
                <a:solidFill>
                  <a:srgbClr val="BFBFBF"/>
                </a:solidFill>
              </a:rPr>
              <a:t>©2008-15 New Relic, Inc. All rights reserved. </a:t>
            </a:r>
            <a:r>
              <a:rPr sz="600">
                <a:solidFill>
                  <a:srgbClr val="BFBFBF"/>
                </a:solidFill>
                <a:latin typeface="Gill Sans"/>
                <a:ea typeface="Gill Sans"/>
                <a:cs typeface="Gill Sans"/>
                <a:sym typeface="Gill Sans"/>
              </a:rPr>
              <a:t> </a:t>
            </a:r>
          </a:p>
        </p:txBody>
      </p:sp>
      <p:sp>
        <p:nvSpPr>
          <p:cNvPr id="357" name="Shape 357"/>
          <p:cNvSpPr/>
          <p:nvPr>
            <p:ph type="sldNum" sz="quarter" idx="2"/>
          </p:nvPr>
        </p:nvSpPr>
        <p:spPr>
          <a:xfrm>
            <a:off x="8635568" y="4917245"/>
            <a:ext cx="342901" cy="165863"/>
          </a:xfrm>
          <a:prstGeom prst="rect">
            <a:avLst/>
          </a:prstGeom>
        </p:spPr>
        <p:txBody>
          <a:bodyPr anchor="b"/>
          <a:lstStyle>
            <a:lvl1pPr algn="r">
              <a:defRPr sz="500">
                <a:solidFill>
                  <a:srgbClr val="BFBFBF"/>
                </a:solidFill>
              </a:defRPr>
            </a:lvl1pPr>
          </a:lstStyle>
          <a:p>
            <a:pPr lvl="0"/>
            <a:fld id="{86CB4B4D-7CA3-9044-876B-883B54F8677D}" type="slidenum"/>
          </a:p>
        </p:txBody>
      </p:sp>
      <p:grpSp>
        <p:nvGrpSpPr>
          <p:cNvPr id="490" name="Group 490"/>
          <p:cNvGrpSpPr/>
          <p:nvPr/>
        </p:nvGrpSpPr>
        <p:grpSpPr>
          <a:xfrm>
            <a:off x="0" y="-3810"/>
            <a:ext cx="9144000" cy="331470"/>
            <a:chOff x="0" y="0"/>
            <a:chExt cx="9144000" cy="331469"/>
          </a:xfrm>
        </p:grpSpPr>
        <p:grpSp>
          <p:nvGrpSpPr>
            <p:cNvPr id="466" name="Group 466"/>
            <p:cNvGrpSpPr/>
            <p:nvPr/>
          </p:nvGrpSpPr>
          <p:grpSpPr>
            <a:xfrm>
              <a:off x="3411537" y="44572"/>
              <a:ext cx="4327568" cy="286898"/>
              <a:chOff x="0" y="28574"/>
              <a:chExt cx="4327566" cy="286896"/>
            </a:xfrm>
          </p:grpSpPr>
          <p:sp>
            <p:nvSpPr>
              <p:cNvPr id="358" name="Shape 358"/>
              <p:cNvSpPr/>
              <p:nvPr/>
            </p:nvSpPr>
            <p:spPr>
              <a:xfrm rot="10800000">
                <a:off x="3027403" y="28575"/>
                <a:ext cx="285751" cy="85726"/>
              </a:xfrm>
              <a:prstGeom prst="triangle">
                <a:avLst/>
              </a:prstGeom>
              <a:solidFill>
                <a:srgbClr val="226583"/>
              </a:solidFill>
              <a:ln w="12700" cap="flat">
                <a:noFill/>
                <a:miter lim="400000"/>
              </a:ln>
              <a:effectLst/>
            </p:spPr>
            <p:txBody>
              <a:bodyPr wrap="square" lIns="0" tIns="0" rIns="0" bIns="0" numCol="1" anchor="ctr">
                <a:noAutofit/>
              </a:bodyPr>
              <a:lstStyle/>
              <a:p>
                <a:pPr lvl="0" algn="ctr">
                  <a:defRPr sz="600"/>
                </a:pPr>
              </a:p>
            </p:txBody>
          </p:sp>
          <p:grpSp>
            <p:nvGrpSpPr>
              <p:cNvPr id="376" name="Group 376"/>
              <p:cNvGrpSpPr/>
              <p:nvPr/>
            </p:nvGrpSpPr>
            <p:grpSpPr>
              <a:xfrm>
                <a:off x="2852864" y="140291"/>
                <a:ext cx="690319" cy="172047"/>
                <a:chOff x="0" y="0"/>
                <a:chExt cx="690317" cy="172046"/>
              </a:xfrm>
            </p:grpSpPr>
            <p:sp>
              <p:nvSpPr>
                <p:cNvPr id="359" name="Shape 359"/>
                <p:cNvSpPr/>
                <p:nvPr/>
              </p:nvSpPr>
              <p:spPr>
                <a:xfrm>
                  <a:off x="8544" y="3106"/>
                  <a:ext cx="32041" cy="47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73" y="21600"/>
                      </a:moveTo>
                      <a:cubicBezTo>
                        <a:pt x="8894" y="11414"/>
                        <a:pt x="8894" y="11414"/>
                        <a:pt x="8894" y="11414"/>
                      </a:cubicBezTo>
                      <a:cubicBezTo>
                        <a:pt x="7079" y="8959"/>
                        <a:pt x="5445" y="6259"/>
                        <a:pt x="4719" y="5032"/>
                      </a:cubicBezTo>
                      <a:cubicBezTo>
                        <a:pt x="4719" y="5155"/>
                        <a:pt x="4719" y="5155"/>
                        <a:pt x="4719" y="5155"/>
                      </a:cubicBezTo>
                      <a:cubicBezTo>
                        <a:pt x="4901" y="6873"/>
                        <a:pt x="4901" y="9205"/>
                        <a:pt x="4901" y="11045"/>
                      </a:cubicBezTo>
                      <a:cubicBezTo>
                        <a:pt x="5082" y="21600"/>
                        <a:pt x="5082" y="21600"/>
                        <a:pt x="5082" y="21600"/>
                      </a:cubicBezTo>
                      <a:cubicBezTo>
                        <a:pt x="0" y="21600"/>
                        <a:pt x="0" y="21600"/>
                        <a:pt x="0" y="21600"/>
                      </a:cubicBezTo>
                      <a:cubicBezTo>
                        <a:pt x="0" y="0"/>
                        <a:pt x="0" y="0"/>
                        <a:pt x="0" y="0"/>
                      </a:cubicBezTo>
                      <a:cubicBezTo>
                        <a:pt x="5990" y="0"/>
                        <a:pt x="5990" y="0"/>
                        <a:pt x="5990" y="0"/>
                      </a:cubicBezTo>
                      <a:cubicBezTo>
                        <a:pt x="13613" y="10555"/>
                        <a:pt x="13613" y="10555"/>
                        <a:pt x="13613" y="10555"/>
                      </a:cubicBezTo>
                      <a:cubicBezTo>
                        <a:pt x="15247" y="12518"/>
                        <a:pt x="16518" y="15095"/>
                        <a:pt x="16881" y="16077"/>
                      </a:cubicBezTo>
                      <a:cubicBezTo>
                        <a:pt x="17062" y="15955"/>
                        <a:pt x="17062" y="15955"/>
                        <a:pt x="17062" y="15955"/>
                      </a:cubicBezTo>
                      <a:cubicBezTo>
                        <a:pt x="16881" y="14850"/>
                        <a:pt x="16699" y="11782"/>
                        <a:pt x="16699" y="9818"/>
                      </a:cubicBezTo>
                      <a:cubicBezTo>
                        <a:pt x="16518" y="0"/>
                        <a:pt x="16518" y="0"/>
                        <a:pt x="16518" y="0"/>
                      </a:cubicBezTo>
                      <a:cubicBezTo>
                        <a:pt x="21600" y="0"/>
                        <a:pt x="21600" y="0"/>
                        <a:pt x="21600" y="0"/>
                      </a:cubicBezTo>
                      <a:cubicBezTo>
                        <a:pt x="21600" y="21600"/>
                        <a:pt x="21600" y="21600"/>
                        <a:pt x="21600" y="21600"/>
                      </a:cubicBezTo>
                      <a:lnTo>
                        <a:pt x="15973" y="21600"/>
                      </a:lnTo>
                      <a:close/>
                    </a:path>
                  </a:pathLst>
                </a:custGeom>
                <a:solidFill>
                  <a:srgbClr val="000000"/>
                </a:solidFill>
                <a:ln w="12700" cap="flat">
                  <a:noFill/>
                  <a:miter lim="400000"/>
                </a:ln>
                <a:effectLst/>
              </p:spPr>
              <p:txBody>
                <a:bodyPr wrap="square" lIns="0" tIns="0" rIns="0" bIns="0" numCol="1" anchor="t">
                  <a:noAutofit/>
                </a:bodyPr>
                <a:lstStyle/>
                <a:p>
                  <a:pPr lvl="0">
                    <a:defRPr sz="600"/>
                  </a:pPr>
                </a:p>
              </p:txBody>
            </p:sp>
            <p:sp>
              <p:nvSpPr>
                <p:cNvPr id="360" name="Shape 360"/>
                <p:cNvSpPr/>
                <p:nvPr/>
              </p:nvSpPr>
              <p:spPr>
                <a:xfrm>
                  <a:off x="46797" y="15146"/>
                  <a:ext cx="28935" cy="36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58" y="12000"/>
                      </a:moveTo>
                      <a:cubicBezTo>
                        <a:pt x="6258" y="12320"/>
                        <a:pt x="6258" y="12320"/>
                        <a:pt x="6258" y="12320"/>
                      </a:cubicBezTo>
                      <a:cubicBezTo>
                        <a:pt x="6258" y="15200"/>
                        <a:pt x="7469" y="18240"/>
                        <a:pt x="12516" y="18240"/>
                      </a:cubicBezTo>
                      <a:cubicBezTo>
                        <a:pt x="14938" y="18240"/>
                        <a:pt x="17159" y="17440"/>
                        <a:pt x="18976" y="16160"/>
                      </a:cubicBezTo>
                      <a:cubicBezTo>
                        <a:pt x="21196" y="18880"/>
                        <a:pt x="21196" y="18880"/>
                        <a:pt x="21196" y="18880"/>
                      </a:cubicBezTo>
                      <a:cubicBezTo>
                        <a:pt x="18572" y="20640"/>
                        <a:pt x="15342" y="21600"/>
                        <a:pt x="11910" y="21600"/>
                      </a:cubicBezTo>
                      <a:cubicBezTo>
                        <a:pt x="4643" y="21600"/>
                        <a:pt x="0" y="17440"/>
                        <a:pt x="0" y="10880"/>
                      </a:cubicBezTo>
                      <a:cubicBezTo>
                        <a:pt x="0" y="7200"/>
                        <a:pt x="1009" y="4800"/>
                        <a:pt x="3230" y="2720"/>
                      </a:cubicBezTo>
                      <a:cubicBezTo>
                        <a:pt x="5249" y="800"/>
                        <a:pt x="7873" y="0"/>
                        <a:pt x="11103" y="0"/>
                      </a:cubicBezTo>
                      <a:cubicBezTo>
                        <a:pt x="13727" y="0"/>
                        <a:pt x="16150" y="480"/>
                        <a:pt x="18370" y="2080"/>
                      </a:cubicBezTo>
                      <a:cubicBezTo>
                        <a:pt x="20591" y="3680"/>
                        <a:pt x="21600" y="6240"/>
                        <a:pt x="21600" y="11040"/>
                      </a:cubicBezTo>
                      <a:cubicBezTo>
                        <a:pt x="21600" y="12000"/>
                        <a:pt x="21600" y="12000"/>
                        <a:pt x="21600" y="12000"/>
                      </a:cubicBezTo>
                      <a:lnTo>
                        <a:pt x="6258" y="12000"/>
                      </a:lnTo>
                      <a:close/>
                      <a:moveTo>
                        <a:pt x="11103" y="3360"/>
                      </a:moveTo>
                      <a:cubicBezTo>
                        <a:pt x="8075" y="3360"/>
                        <a:pt x="6258" y="5280"/>
                        <a:pt x="6258" y="8640"/>
                      </a:cubicBezTo>
                      <a:cubicBezTo>
                        <a:pt x="15746" y="8640"/>
                        <a:pt x="15746" y="8640"/>
                        <a:pt x="15746" y="8640"/>
                      </a:cubicBezTo>
                      <a:cubicBezTo>
                        <a:pt x="15746" y="5280"/>
                        <a:pt x="13929" y="3360"/>
                        <a:pt x="11103" y="3360"/>
                      </a:cubicBezTo>
                      <a:close/>
                    </a:path>
                  </a:pathLst>
                </a:custGeom>
                <a:solidFill>
                  <a:srgbClr val="000000"/>
                </a:solidFill>
                <a:ln w="12700" cap="flat">
                  <a:noFill/>
                  <a:miter lim="400000"/>
                </a:ln>
                <a:effectLst/>
              </p:spPr>
              <p:txBody>
                <a:bodyPr wrap="square" lIns="0" tIns="0" rIns="0" bIns="0" numCol="1" anchor="t">
                  <a:noAutofit/>
                </a:bodyPr>
                <a:lstStyle/>
                <a:p>
                  <a:pPr lvl="0">
                    <a:defRPr sz="600"/>
                  </a:pPr>
                </a:p>
              </p:txBody>
            </p:sp>
            <p:sp>
              <p:nvSpPr>
                <p:cNvPr id="361" name="Shape 361"/>
                <p:cNvSpPr/>
                <p:nvPr/>
              </p:nvSpPr>
              <p:spPr>
                <a:xfrm>
                  <a:off x="77867" y="15340"/>
                  <a:ext cx="46604" cy="353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80" y="21600"/>
                      </a:moveTo>
                      <a:cubicBezTo>
                        <a:pt x="13734" y="21600"/>
                        <a:pt x="13734" y="21600"/>
                        <a:pt x="13734" y="21600"/>
                      </a:cubicBezTo>
                      <a:cubicBezTo>
                        <a:pt x="11736" y="11872"/>
                        <a:pt x="11736" y="11872"/>
                        <a:pt x="11736" y="11872"/>
                      </a:cubicBezTo>
                      <a:cubicBezTo>
                        <a:pt x="11237" y="9398"/>
                        <a:pt x="10738" y="6101"/>
                        <a:pt x="10738" y="6101"/>
                      </a:cubicBezTo>
                      <a:cubicBezTo>
                        <a:pt x="10613" y="6101"/>
                        <a:pt x="10613" y="6101"/>
                        <a:pt x="10613" y="6101"/>
                      </a:cubicBezTo>
                      <a:cubicBezTo>
                        <a:pt x="10613" y="6101"/>
                        <a:pt x="10363" y="8079"/>
                        <a:pt x="9614" y="12037"/>
                      </a:cubicBezTo>
                      <a:cubicBezTo>
                        <a:pt x="7616" y="21600"/>
                        <a:pt x="7616" y="21600"/>
                        <a:pt x="7616" y="21600"/>
                      </a:cubicBezTo>
                      <a:cubicBezTo>
                        <a:pt x="4370" y="21600"/>
                        <a:pt x="4370" y="21600"/>
                        <a:pt x="4370" y="21600"/>
                      </a:cubicBezTo>
                      <a:cubicBezTo>
                        <a:pt x="0" y="660"/>
                        <a:pt x="0" y="660"/>
                        <a:pt x="0" y="660"/>
                      </a:cubicBezTo>
                      <a:cubicBezTo>
                        <a:pt x="3496" y="0"/>
                        <a:pt x="3496" y="0"/>
                        <a:pt x="3496" y="0"/>
                      </a:cubicBezTo>
                      <a:cubicBezTo>
                        <a:pt x="5244" y="10223"/>
                        <a:pt x="5244" y="10223"/>
                        <a:pt x="5244" y="10223"/>
                      </a:cubicBezTo>
                      <a:cubicBezTo>
                        <a:pt x="5618" y="12861"/>
                        <a:pt x="5993" y="15829"/>
                        <a:pt x="5993" y="15829"/>
                      </a:cubicBezTo>
                      <a:cubicBezTo>
                        <a:pt x="6118" y="15829"/>
                        <a:pt x="6118" y="15829"/>
                        <a:pt x="6118" y="15829"/>
                      </a:cubicBezTo>
                      <a:cubicBezTo>
                        <a:pt x="6118" y="15829"/>
                        <a:pt x="6492" y="13026"/>
                        <a:pt x="7117" y="10058"/>
                      </a:cubicBezTo>
                      <a:cubicBezTo>
                        <a:pt x="9114" y="330"/>
                        <a:pt x="9114" y="330"/>
                        <a:pt x="9114" y="330"/>
                      </a:cubicBezTo>
                      <a:cubicBezTo>
                        <a:pt x="12610" y="330"/>
                        <a:pt x="12610" y="330"/>
                        <a:pt x="12610" y="330"/>
                      </a:cubicBezTo>
                      <a:cubicBezTo>
                        <a:pt x="14358" y="9893"/>
                        <a:pt x="14358" y="9893"/>
                        <a:pt x="14358" y="9893"/>
                      </a:cubicBezTo>
                      <a:cubicBezTo>
                        <a:pt x="14983" y="13356"/>
                        <a:pt x="15357" y="15994"/>
                        <a:pt x="15357" y="15994"/>
                      </a:cubicBezTo>
                      <a:cubicBezTo>
                        <a:pt x="15482" y="15994"/>
                        <a:pt x="15482" y="15994"/>
                        <a:pt x="15482" y="15994"/>
                      </a:cubicBezTo>
                      <a:cubicBezTo>
                        <a:pt x="15482" y="15994"/>
                        <a:pt x="15857" y="12696"/>
                        <a:pt x="16231" y="10223"/>
                      </a:cubicBezTo>
                      <a:cubicBezTo>
                        <a:pt x="17979" y="330"/>
                        <a:pt x="17979" y="330"/>
                        <a:pt x="17979" y="330"/>
                      </a:cubicBezTo>
                      <a:cubicBezTo>
                        <a:pt x="21600" y="330"/>
                        <a:pt x="21600" y="330"/>
                        <a:pt x="21600" y="330"/>
                      </a:cubicBezTo>
                      <a:lnTo>
                        <a:pt x="16980" y="21600"/>
                      </a:lnTo>
                      <a:close/>
                    </a:path>
                  </a:pathLst>
                </a:custGeom>
                <a:solidFill>
                  <a:srgbClr val="000000"/>
                </a:solidFill>
                <a:ln w="12700" cap="flat">
                  <a:noFill/>
                  <a:miter lim="400000"/>
                </a:ln>
                <a:effectLst/>
              </p:spPr>
              <p:txBody>
                <a:bodyPr wrap="square" lIns="0" tIns="0" rIns="0" bIns="0" numCol="1" anchor="t">
                  <a:noAutofit/>
                </a:bodyPr>
                <a:lstStyle/>
                <a:p>
                  <a:pPr lvl="0">
                    <a:defRPr sz="600"/>
                  </a:pPr>
                </a:p>
              </p:txBody>
            </p:sp>
            <p:sp>
              <p:nvSpPr>
                <p:cNvPr id="362" name="Shape 362"/>
                <p:cNvSpPr/>
                <p:nvPr/>
              </p:nvSpPr>
              <p:spPr>
                <a:xfrm>
                  <a:off x="144665" y="3106"/>
                  <a:ext cx="32236" cy="47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00" y="21600"/>
                      </a:moveTo>
                      <a:cubicBezTo>
                        <a:pt x="12600" y="18164"/>
                        <a:pt x="12600" y="18164"/>
                        <a:pt x="12600" y="18164"/>
                      </a:cubicBezTo>
                      <a:cubicBezTo>
                        <a:pt x="10440" y="15586"/>
                        <a:pt x="9000" y="14114"/>
                        <a:pt x="7200" y="12886"/>
                      </a:cubicBezTo>
                      <a:cubicBezTo>
                        <a:pt x="6660" y="12518"/>
                        <a:pt x="6120" y="12273"/>
                        <a:pt x="5040" y="12273"/>
                      </a:cubicBezTo>
                      <a:cubicBezTo>
                        <a:pt x="5040" y="21600"/>
                        <a:pt x="5040" y="21600"/>
                        <a:pt x="5040" y="21600"/>
                      </a:cubicBezTo>
                      <a:cubicBezTo>
                        <a:pt x="0" y="21600"/>
                        <a:pt x="0" y="21600"/>
                        <a:pt x="0" y="21600"/>
                      </a:cubicBezTo>
                      <a:cubicBezTo>
                        <a:pt x="0" y="0"/>
                        <a:pt x="0" y="0"/>
                        <a:pt x="0" y="0"/>
                      </a:cubicBezTo>
                      <a:cubicBezTo>
                        <a:pt x="9540" y="0"/>
                        <a:pt x="9540" y="0"/>
                        <a:pt x="9540" y="0"/>
                      </a:cubicBezTo>
                      <a:cubicBezTo>
                        <a:pt x="16740" y="0"/>
                        <a:pt x="19980" y="2823"/>
                        <a:pt x="19980" y="6136"/>
                      </a:cubicBezTo>
                      <a:cubicBezTo>
                        <a:pt x="19980" y="9205"/>
                        <a:pt x="16920" y="12027"/>
                        <a:pt x="12060" y="12027"/>
                      </a:cubicBezTo>
                      <a:cubicBezTo>
                        <a:pt x="13140" y="12518"/>
                        <a:pt x="15300" y="14605"/>
                        <a:pt x="16920" y="16323"/>
                      </a:cubicBezTo>
                      <a:cubicBezTo>
                        <a:pt x="21600" y="21600"/>
                        <a:pt x="21600" y="21600"/>
                        <a:pt x="21600" y="21600"/>
                      </a:cubicBezTo>
                      <a:lnTo>
                        <a:pt x="15300" y="21600"/>
                      </a:lnTo>
                      <a:close/>
                      <a:moveTo>
                        <a:pt x="7920" y="2823"/>
                      </a:moveTo>
                      <a:cubicBezTo>
                        <a:pt x="5040" y="2823"/>
                        <a:pt x="5040" y="2823"/>
                        <a:pt x="5040" y="2823"/>
                      </a:cubicBezTo>
                      <a:cubicBezTo>
                        <a:pt x="5040" y="9695"/>
                        <a:pt x="5040" y="9695"/>
                        <a:pt x="5040" y="9695"/>
                      </a:cubicBezTo>
                      <a:cubicBezTo>
                        <a:pt x="7740" y="9695"/>
                        <a:pt x="7740" y="9695"/>
                        <a:pt x="7740" y="9695"/>
                      </a:cubicBezTo>
                      <a:cubicBezTo>
                        <a:pt x="10620" y="9695"/>
                        <a:pt x="12060" y="9450"/>
                        <a:pt x="12960" y="8836"/>
                      </a:cubicBezTo>
                      <a:cubicBezTo>
                        <a:pt x="13860" y="8223"/>
                        <a:pt x="14400" y="7241"/>
                        <a:pt x="14400" y="6136"/>
                      </a:cubicBezTo>
                      <a:cubicBezTo>
                        <a:pt x="14400" y="3927"/>
                        <a:pt x="12600" y="2823"/>
                        <a:pt x="7920" y="2823"/>
                      </a:cubicBezTo>
                      <a:close/>
                    </a:path>
                  </a:pathLst>
                </a:custGeom>
                <a:solidFill>
                  <a:srgbClr val="000000"/>
                </a:solidFill>
                <a:ln w="12700" cap="flat">
                  <a:noFill/>
                  <a:miter lim="400000"/>
                </a:ln>
                <a:effectLst/>
              </p:spPr>
              <p:txBody>
                <a:bodyPr wrap="square" lIns="0" tIns="0" rIns="0" bIns="0" numCol="1" anchor="t">
                  <a:noAutofit/>
                </a:bodyPr>
                <a:lstStyle/>
                <a:p>
                  <a:pPr lvl="0">
                    <a:defRPr sz="600"/>
                  </a:pPr>
                </a:p>
              </p:txBody>
            </p:sp>
            <p:sp>
              <p:nvSpPr>
                <p:cNvPr id="363" name="Shape 363"/>
                <p:cNvSpPr/>
                <p:nvPr/>
              </p:nvSpPr>
              <p:spPr>
                <a:xfrm>
                  <a:off x="179618" y="15146"/>
                  <a:ext cx="29128" cy="36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00" y="12000"/>
                      </a:moveTo>
                      <a:cubicBezTo>
                        <a:pt x="6200" y="12320"/>
                        <a:pt x="6200" y="12320"/>
                        <a:pt x="6200" y="12320"/>
                      </a:cubicBezTo>
                      <a:cubicBezTo>
                        <a:pt x="6200" y="15200"/>
                        <a:pt x="7600" y="18240"/>
                        <a:pt x="12600" y="18240"/>
                      </a:cubicBezTo>
                      <a:cubicBezTo>
                        <a:pt x="15000" y="18240"/>
                        <a:pt x="17000" y="17440"/>
                        <a:pt x="19000" y="16160"/>
                      </a:cubicBezTo>
                      <a:cubicBezTo>
                        <a:pt x="21200" y="18880"/>
                        <a:pt x="21200" y="18880"/>
                        <a:pt x="21200" y="18880"/>
                      </a:cubicBezTo>
                      <a:cubicBezTo>
                        <a:pt x="18400" y="20640"/>
                        <a:pt x="15400" y="21600"/>
                        <a:pt x="12000" y="21600"/>
                      </a:cubicBezTo>
                      <a:cubicBezTo>
                        <a:pt x="4600" y="21600"/>
                        <a:pt x="0" y="17440"/>
                        <a:pt x="0" y="10880"/>
                      </a:cubicBezTo>
                      <a:cubicBezTo>
                        <a:pt x="0" y="7200"/>
                        <a:pt x="1000" y="4800"/>
                        <a:pt x="3200" y="2720"/>
                      </a:cubicBezTo>
                      <a:cubicBezTo>
                        <a:pt x="5400" y="800"/>
                        <a:pt x="7800" y="0"/>
                        <a:pt x="11200" y="0"/>
                      </a:cubicBezTo>
                      <a:cubicBezTo>
                        <a:pt x="13600" y="0"/>
                        <a:pt x="16000" y="480"/>
                        <a:pt x="18200" y="2080"/>
                      </a:cubicBezTo>
                      <a:cubicBezTo>
                        <a:pt x="20400" y="3680"/>
                        <a:pt x="21600" y="6240"/>
                        <a:pt x="21600" y="11040"/>
                      </a:cubicBezTo>
                      <a:cubicBezTo>
                        <a:pt x="21600" y="12000"/>
                        <a:pt x="21600" y="12000"/>
                        <a:pt x="21600" y="12000"/>
                      </a:cubicBezTo>
                      <a:lnTo>
                        <a:pt x="6200" y="12000"/>
                      </a:lnTo>
                      <a:close/>
                      <a:moveTo>
                        <a:pt x="11200" y="3360"/>
                      </a:moveTo>
                      <a:cubicBezTo>
                        <a:pt x="8000" y="3360"/>
                        <a:pt x="6200" y="5280"/>
                        <a:pt x="6200" y="8640"/>
                      </a:cubicBezTo>
                      <a:cubicBezTo>
                        <a:pt x="15800" y="8640"/>
                        <a:pt x="15800" y="8640"/>
                        <a:pt x="15800" y="8640"/>
                      </a:cubicBezTo>
                      <a:cubicBezTo>
                        <a:pt x="15800" y="5280"/>
                        <a:pt x="14000" y="3360"/>
                        <a:pt x="11200" y="3360"/>
                      </a:cubicBezTo>
                      <a:close/>
                    </a:path>
                  </a:pathLst>
                </a:custGeom>
                <a:solidFill>
                  <a:srgbClr val="000000"/>
                </a:solidFill>
                <a:ln w="12700" cap="flat">
                  <a:noFill/>
                  <a:miter lim="400000"/>
                </a:ln>
                <a:effectLst/>
              </p:spPr>
              <p:txBody>
                <a:bodyPr wrap="square" lIns="0" tIns="0" rIns="0" bIns="0" numCol="1" anchor="t">
                  <a:noAutofit/>
                </a:bodyPr>
                <a:lstStyle/>
                <a:p>
                  <a:pPr lvl="0">
                    <a:defRPr sz="600"/>
                  </a:pPr>
                </a:p>
              </p:txBody>
            </p:sp>
            <p:sp>
              <p:nvSpPr>
                <p:cNvPr id="364" name="Shape 364"/>
                <p:cNvSpPr/>
                <p:nvPr/>
              </p:nvSpPr>
              <p:spPr>
                <a:xfrm>
                  <a:off x="213600" y="-1"/>
                  <a:ext cx="12623" cy="512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87" y="21600"/>
                      </a:moveTo>
                      <a:cubicBezTo>
                        <a:pt x="919" y="21600"/>
                        <a:pt x="919" y="18758"/>
                        <a:pt x="919" y="17507"/>
                      </a:cubicBezTo>
                      <a:cubicBezTo>
                        <a:pt x="919" y="5002"/>
                        <a:pt x="919" y="5002"/>
                        <a:pt x="919" y="5002"/>
                      </a:cubicBezTo>
                      <a:cubicBezTo>
                        <a:pt x="919" y="3069"/>
                        <a:pt x="460" y="1933"/>
                        <a:pt x="0" y="796"/>
                      </a:cubicBezTo>
                      <a:cubicBezTo>
                        <a:pt x="12868" y="0"/>
                        <a:pt x="12868" y="0"/>
                        <a:pt x="12868" y="0"/>
                      </a:cubicBezTo>
                      <a:cubicBezTo>
                        <a:pt x="13787" y="909"/>
                        <a:pt x="14247" y="2160"/>
                        <a:pt x="14247" y="4093"/>
                      </a:cubicBezTo>
                      <a:cubicBezTo>
                        <a:pt x="14247" y="16484"/>
                        <a:pt x="14247" y="16484"/>
                        <a:pt x="14247" y="16484"/>
                      </a:cubicBezTo>
                      <a:cubicBezTo>
                        <a:pt x="14247" y="18417"/>
                        <a:pt x="14247" y="18758"/>
                        <a:pt x="15626" y="19099"/>
                      </a:cubicBezTo>
                      <a:cubicBezTo>
                        <a:pt x="16085" y="19326"/>
                        <a:pt x="17923" y="19554"/>
                        <a:pt x="19762" y="19326"/>
                      </a:cubicBezTo>
                      <a:cubicBezTo>
                        <a:pt x="21600" y="21259"/>
                        <a:pt x="21600" y="21259"/>
                        <a:pt x="21600" y="21259"/>
                      </a:cubicBezTo>
                      <a:cubicBezTo>
                        <a:pt x="19302" y="21486"/>
                        <a:pt x="17004" y="21600"/>
                        <a:pt x="13787" y="21600"/>
                      </a:cubicBezTo>
                      <a:close/>
                    </a:path>
                  </a:pathLst>
                </a:custGeom>
                <a:solidFill>
                  <a:srgbClr val="000000"/>
                </a:solidFill>
                <a:ln w="12700" cap="flat">
                  <a:noFill/>
                  <a:miter lim="400000"/>
                </a:ln>
                <a:effectLst/>
              </p:spPr>
              <p:txBody>
                <a:bodyPr wrap="square" lIns="0" tIns="0" rIns="0" bIns="0" numCol="1" anchor="t">
                  <a:noAutofit/>
                </a:bodyPr>
                <a:lstStyle/>
                <a:p>
                  <a:pPr lvl="0">
                    <a:defRPr sz="600"/>
                  </a:pPr>
                </a:p>
              </p:txBody>
            </p:sp>
            <p:sp>
              <p:nvSpPr>
                <p:cNvPr id="365" name="Shape 365"/>
                <p:cNvSpPr/>
                <p:nvPr/>
              </p:nvSpPr>
              <p:spPr>
                <a:xfrm>
                  <a:off x="231659" y="388"/>
                  <a:ext cx="9904" cy="502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08" y="4413"/>
                      </a:moveTo>
                      <a:cubicBezTo>
                        <a:pt x="4670" y="4413"/>
                        <a:pt x="0" y="3368"/>
                        <a:pt x="0" y="2206"/>
                      </a:cubicBezTo>
                      <a:cubicBezTo>
                        <a:pt x="0" y="1045"/>
                        <a:pt x="5254" y="0"/>
                        <a:pt x="11092" y="0"/>
                      </a:cubicBezTo>
                      <a:cubicBezTo>
                        <a:pt x="16930" y="0"/>
                        <a:pt x="21600" y="1045"/>
                        <a:pt x="21600" y="2206"/>
                      </a:cubicBezTo>
                      <a:cubicBezTo>
                        <a:pt x="21600" y="3368"/>
                        <a:pt x="16930" y="4413"/>
                        <a:pt x="10508" y="4413"/>
                      </a:cubicBezTo>
                      <a:close/>
                      <a:moveTo>
                        <a:pt x="2335" y="21600"/>
                      </a:moveTo>
                      <a:cubicBezTo>
                        <a:pt x="2335" y="6852"/>
                        <a:pt x="2335" y="6852"/>
                        <a:pt x="2335" y="6852"/>
                      </a:cubicBezTo>
                      <a:cubicBezTo>
                        <a:pt x="19265" y="6271"/>
                        <a:pt x="19265" y="6271"/>
                        <a:pt x="19265" y="6271"/>
                      </a:cubicBezTo>
                      <a:cubicBezTo>
                        <a:pt x="19265" y="21600"/>
                        <a:pt x="19265" y="21600"/>
                        <a:pt x="19265" y="21600"/>
                      </a:cubicBezTo>
                      <a:lnTo>
                        <a:pt x="2335" y="21600"/>
                      </a:lnTo>
                      <a:close/>
                    </a:path>
                  </a:pathLst>
                </a:custGeom>
                <a:solidFill>
                  <a:srgbClr val="000000"/>
                </a:solidFill>
                <a:ln w="12700" cap="flat">
                  <a:noFill/>
                  <a:miter lim="400000"/>
                </a:ln>
                <a:effectLst/>
              </p:spPr>
              <p:txBody>
                <a:bodyPr wrap="square" lIns="0" tIns="0" rIns="0" bIns="0" numCol="1" anchor="t">
                  <a:noAutofit/>
                </a:bodyPr>
                <a:lstStyle/>
                <a:p>
                  <a:pPr lvl="0">
                    <a:defRPr sz="600"/>
                  </a:pPr>
                </a:p>
              </p:txBody>
            </p:sp>
            <p:sp>
              <p:nvSpPr>
                <p:cNvPr id="366" name="Shape 366"/>
                <p:cNvSpPr/>
                <p:nvPr/>
              </p:nvSpPr>
              <p:spPr>
                <a:xfrm>
                  <a:off x="248164" y="15146"/>
                  <a:ext cx="25828" cy="36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50" y="21600"/>
                      </a:moveTo>
                      <a:cubicBezTo>
                        <a:pt x="4275" y="21600"/>
                        <a:pt x="0" y="17600"/>
                        <a:pt x="0" y="11040"/>
                      </a:cubicBezTo>
                      <a:cubicBezTo>
                        <a:pt x="0" y="3520"/>
                        <a:pt x="6300" y="0"/>
                        <a:pt x="12600" y="0"/>
                      </a:cubicBezTo>
                      <a:cubicBezTo>
                        <a:pt x="15750" y="0"/>
                        <a:pt x="18225" y="480"/>
                        <a:pt x="20700" y="2240"/>
                      </a:cubicBezTo>
                      <a:cubicBezTo>
                        <a:pt x="17550" y="5120"/>
                        <a:pt x="17550" y="5120"/>
                        <a:pt x="17550" y="5120"/>
                      </a:cubicBezTo>
                      <a:cubicBezTo>
                        <a:pt x="15750" y="4000"/>
                        <a:pt x="14400" y="3520"/>
                        <a:pt x="12600" y="3520"/>
                      </a:cubicBezTo>
                      <a:cubicBezTo>
                        <a:pt x="10575" y="3520"/>
                        <a:pt x="9000" y="4320"/>
                        <a:pt x="8100" y="5600"/>
                      </a:cubicBezTo>
                      <a:cubicBezTo>
                        <a:pt x="7200" y="6880"/>
                        <a:pt x="6975" y="8800"/>
                        <a:pt x="6975" y="11360"/>
                      </a:cubicBezTo>
                      <a:cubicBezTo>
                        <a:pt x="6975" y="14240"/>
                        <a:pt x="7425" y="16000"/>
                        <a:pt x="8775" y="16960"/>
                      </a:cubicBezTo>
                      <a:cubicBezTo>
                        <a:pt x="9675" y="17760"/>
                        <a:pt x="11250" y="18240"/>
                        <a:pt x="12600" y="18240"/>
                      </a:cubicBezTo>
                      <a:cubicBezTo>
                        <a:pt x="14625" y="18240"/>
                        <a:pt x="16650" y="17440"/>
                        <a:pt x="18450" y="16160"/>
                      </a:cubicBezTo>
                      <a:cubicBezTo>
                        <a:pt x="21600" y="18880"/>
                        <a:pt x="21600" y="18880"/>
                        <a:pt x="21600" y="18880"/>
                      </a:cubicBezTo>
                      <a:cubicBezTo>
                        <a:pt x="18900" y="20800"/>
                        <a:pt x="16200" y="21600"/>
                        <a:pt x="12150" y="21600"/>
                      </a:cubicBezTo>
                      <a:close/>
                    </a:path>
                  </a:pathLst>
                </a:custGeom>
                <a:solidFill>
                  <a:srgbClr val="000000"/>
                </a:solidFill>
                <a:ln w="12700" cap="flat">
                  <a:noFill/>
                  <a:miter lim="400000"/>
                </a:ln>
                <a:effectLst/>
              </p:spPr>
              <p:txBody>
                <a:bodyPr wrap="square" lIns="0" tIns="0" rIns="0" bIns="0" numCol="1" anchor="t">
                  <a:noAutofit/>
                </a:bodyPr>
                <a:lstStyle/>
                <a:p>
                  <a:pPr lvl="0">
                    <a:defRPr sz="600"/>
                  </a:pPr>
                </a:p>
              </p:txBody>
            </p:sp>
            <p:sp>
              <p:nvSpPr>
                <p:cNvPr id="367" name="Shape 367"/>
                <p:cNvSpPr/>
                <p:nvPr/>
              </p:nvSpPr>
              <p:spPr>
                <a:xfrm>
                  <a:off x="279428" y="30680"/>
                  <a:ext cx="20584" cy="205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40" y="21600"/>
                      </a:moveTo>
                      <a:cubicBezTo>
                        <a:pt x="5049" y="21600"/>
                        <a:pt x="0" y="17053"/>
                        <a:pt x="0" y="10800"/>
                      </a:cubicBezTo>
                      <a:cubicBezTo>
                        <a:pt x="0" y="4832"/>
                        <a:pt x="5049" y="0"/>
                        <a:pt x="10940" y="0"/>
                      </a:cubicBezTo>
                      <a:cubicBezTo>
                        <a:pt x="16831" y="0"/>
                        <a:pt x="21600" y="4832"/>
                        <a:pt x="21600" y="10800"/>
                      </a:cubicBezTo>
                      <a:cubicBezTo>
                        <a:pt x="21600" y="17053"/>
                        <a:pt x="16831" y="21600"/>
                        <a:pt x="10940" y="21600"/>
                      </a:cubicBezTo>
                      <a:close/>
                      <a:moveTo>
                        <a:pt x="10940" y="1989"/>
                      </a:moveTo>
                      <a:cubicBezTo>
                        <a:pt x="6171" y="1989"/>
                        <a:pt x="2525" y="5968"/>
                        <a:pt x="2525" y="10800"/>
                      </a:cubicBezTo>
                      <a:cubicBezTo>
                        <a:pt x="2525" y="15632"/>
                        <a:pt x="6171" y="19611"/>
                        <a:pt x="10940" y="19611"/>
                      </a:cubicBezTo>
                      <a:cubicBezTo>
                        <a:pt x="15429" y="19611"/>
                        <a:pt x="19075" y="15632"/>
                        <a:pt x="19075" y="10800"/>
                      </a:cubicBezTo>
                      <a:cubicBezTo>
                        <a:pt x="19075" y="5968"/>
                        <a:pt x="15429" y="1989"/>
                        <a:pt x="10940" y="1989"/>
                      </a:cubicBezTo>
                      <a:close/>
                      <a:moveTo>
                        <a:pt x="12904" y="16768"/>
                      </a:moveTo>
                      <a:cubicBezTo>
                        <a:pt x="12623" y="15916"/>
                        <a:pt x="12343" y="15632"/>
                        <a:pt x="11782" y="14779"/>
                      </a:cubicBezTo>
                      <a:cubicBezTo>
                        <a:pt x="10660" y="12505"/>
                        <a:pt x="10379" y="11937"/>
                        <a:pt x="9818" y="11937"/>
                      </a:cubicBezTo>
                      <a:cubicBezTo>
                        <a:pt x="9818" y="11653"/>
                        <a:pt x="9538" y="11653"/>
                        <a:pt x="9538" y="11653"/>
                      </a:cubicBezTo>
                      <a:cubicBezTo>
                        <a:pt x="9538" y="16768"/>
                        <a:pt x="9538" y="16768"/>
                        <a:pt x="9538" y="16768"/>
                      </a:cubicBezTo>
                      <a:cubicBezTo>
                        <a:pt x="7013" y="16768"/>
                        <a:pt x="7013" y="16768"/>
                        <a:pt x="7013" y="16768"/>
                      </a:cubicBezTo>
                      <a:cubicBezTo>
                        <a:pt x="7013" y="4547"/>
                        <a:pt x="7013" y="4547"/>
                        <a:pt x="7013" y="4547"/>
                      </a:cubicBezTo>
                      <a:cubicBezTo>
                        <a:pt x="11501" y="4547"/>
                        <a:pt x="11501" y="4547"/>
                        <a:pt x="11501" y="4547"/>
                      </a:cubicBezTo>
                      <a:cubicBezTo>
                        <a:pt x="13745" y="4547"/>
                        <a:pt x="15148" y="5968"/>
                        <a:pt x="15148" y="8242"/>
                      </a:cubicBezTo>
                      <a:cubicBezTo>
                        <a:pt x="15148" y="9947"/>
                        <a:pt x="14026" y="11653"/>
                        <a:pt x="12343" y="11653"/>
                      </a:cubicBezTo>
                      <a:cubicBezTo>
                        <a:pt x="12623" y="11653"/>
                        <a:pt x="12904" y="11937"/>
                        <a:pt x="12904" y="12221"/>
                      </a:cubicBezTo>
                      <a:cubicBezTo>
                        <a:pt x="13745" y="13074"/>
                        <a:pt x="15709" y="16768"/>
                        <a:pt x="15709" y="16768"/>
                      </a:cubicBezTo>
                      <a:lnTo>
                        <a:pt x="12904" y="16768"/>
                      </a:lnTo>
                      <a:close/>
                      <a:moveTo>
                        <a:pt x="11782" y="6821"/>
                      </a:moveTo>
                      <a:cubicBezTo>
                        <a:pt x="11501" y="6537"/>
                        <a:pt x="10940" y="6537"/>
                        <a:pt x="10379" y="6537"/>
                      </a:cubicBezTo>
                      <a:cubicBezTo>
                        <a:pt x="9538" y="6537"/>
                        <a:pt x="9538" y="6537"/>
                        <a:pt x="9538" y="6537"/>
                      </a:cubicBezTo>
                      <a:cubicBezTo>
                        <a:pt x="9538" y="9947"/>
                        <a:pt x="9538" y="9947"/>
                        <a:pt x="9538" y="9947"/>
                      </a:cubicBezTo>
                      <a:cubicBezTo>
                        <a:pt x="10379" y="9947"/>
                        <a:pt x="10379" y="9947"/>
                        <a:pt x="10379" y="9947"/>
                      </a:cubicBezTo>
                      <a:cubicBezTo>
                        <a:pt x="11221" y="9947"/>
                        <a:pt x="11782" y="9663"/>
                        <a:pt x="12062" y="9379"/>
                      </a:cubicBezTo>
                      <a:cubicBezTo>
                        <a:pt x="12343" y="9095"/>
                        <a:pt x="12623" y="8811"/>
                        <a:pt x="12623" y="8242"/>
                      </a:cubicBezTo>
                      <a:cubicBezTo>
                        <a:pt x="12623" y="7389"/>
                        <a:pt x="12343" y="7105"/>
                        <a:pt x="11782" y="6821"/>
                      </a:cubicBezTo>
                      <a:close/>
                    </a:path>
                  </a:pathLst>
                </a:custGeom>
                <a:solidFill>
                  <a:srgbClr val="000000"/>
                </a:solidFill>
                <a:ln w="12700" cap="flat">
                  <a:noFill/>
                  <a:miter lim="400000"/>
                </a:ln>
                <a:effectLst/>
              </p:spPr>
              <p:txBody>
                <a:bodyPr wrap="square" lIns="0" tIns="0" rIns="0" bIns="0" numCol="1" anchor="t">
                  <a:noAutofit/>
                </a:bodyPr>
                <a:lstStyle/>
                <a:p>
                  <a:pPr lvl="0">
                    <a:defRPr sz="600"/>
                  </a:pPr>
                </a:p>
              </p:txBody>
            </p:sp>
            <p:sp>
              <p:nvSpPr>
                <p:cNvPr id="368" name="Shape 368"/>
                <p:cNvSpPr/>
                <p:nvPr/>
              </p:nvSpPr>
              <p:spPr>
                <a:xfrm>
                  <a:off x="0" y="63109"/>
                  <a:ext cx="83499" cy="108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77"/>
                      </a:moveTo>
                      <a:cubicBezTo>
                        <a:pt x="3554" y="15007"/>
                        <a:pt x="3554" y="15007"/>
                        <a:pt x="3554" y="15007"/>
                      </a:cubicBezTo>
                      <a:cubicBezTo>
                        <a:pt x="5992" y="16562"/>
                        <a:pt x="8570" y="17527"/>
                        <a:pt x="11706" y="17527"/>
                      </a:cubicBezTo>
                      <a:cubicBezTo>
                        <a:pt x="14145" y="17527"/>
                        <a:pt x="15608" y="16776"/>
                        <a:pt x="15608" y="15543"/>
                      </a:cubicBezTo>
                      <a:cubicBezTo>
                        <a:pt x="15608" y="15490"/>
                        <a:pt x="15608" y="15490"/>
                        <a:pt x="15608" y="15490"/>
                      </a:cubicBezTo>
                      <a:cubicBezTo>
                        <a:pt x="15608" y="14311"/>
                        <a:pt x="14702" y="13721"/>
                        <a:pt x="10103" y="12810"/>
                      </a:cubicBezTo>
                      <a:cubicBezTo>
                        <a:pt x="4599" y="11738"/>
                        <a:pt x="1115" y="10559"/>
                        <a:pt x="1115" y="6432"/>
                      </a:cubicBezTo>
                      <a:cubicBezTo>
                        <a:pt x="1115" y="6325"/>
                        <a:pt x="1115" y="6325"/>
                        <a:pt x="1115" y="6325"/>
                      </a:cubicBezTo>
                      <a:cubicBezTo>
                        <a:pt x="1115" y="2519"/>
                        <a:pt x="5086" y="0"/>
                        <a:pt x="10661" y="0"/>
                      </a:cubicBezTo>
                      <a:cubicBezTo>
                        <a:pt x="14632" y="0"/>
                        <a:pt x="17977" y="965"/>
                        <a:pt x="20764" y="2680"/>
                      </a:cubicBezTo>
                      <a:cubicBezTo>
                        <a:pt x="17628" y="6164"/>
                        <a:pt x="17628" y="6164"/>
                        <a:pt x="17628" y="6164"/>
                      </a:cubicBezTo>
                      <a:cubicBezTo>
                        <a:pt x="15259" y="4877"/>
                        <a:pt x="12890" y="4073"/>
                        <a:pt x="10591" y="4073"/>
                      </a:cubicBezTo>
                      <a:cubicBezTo>
                        <a:pt x="8292" y="4073"/>
                        <a:pt x="7037" y="4931"/>
                        <a:pt x="7037" y="5949"/>
                      </a:cubicBezTo>
                      <a:cubicBezTo>
                        <a:pt x="7037" y="6003"/>
                        <a:pt x="7037" y="6003"/>
                        <a:pt x="7037" y="6003"/>
                      </a:cubicBezTo>
                      <a:cubicBezTo>
                        <a:pt x="7037" y="7397"/>
                        <a:pt x="8222" y="7825"/>
                        <a:pt x="12960" y="8736"/>
                      </a:cubicBezTo>
                      <a:cubicBezTo>
                        <a:pt x="18465" y="9862"/>
                        <a:pt x="21600" y="11416"/>
                        <a:pt x="21600" y="15061"/>
                      </a:cubicBezTo>
                      <a:cubicBezTo>
                        <a:pt x="21600" y="15115"/>
                        <a:pt x="21600" y="15115"/>
                        <a:pt x="21600" y="15115"/>
                      </a:cubicBezTo>
                      <a:cubicBezTo>
                        <a:pt x="21600" y="19295"/>
                        <a:pt x="17489" y="21600"/>
                        <a:pt x="11566" y="21600"/>
                      </a:cubicBezTo>
                      <a:cubicBezTo>
                        <a:pt x="7455" y="21600"/>
                        <a:pt x="3275" y="20528"/>
                        <a:pt x="0" y="18277"/>
                      </a:cubicBezTo>
                      <a:close/>
                    </a:path>
                  </a:pathLst>
                </a:custGeom>
                <a:solidFill>
                  <a:srgbClr val="226583"/>
                </a:solidFill>
                <a:ln w="12700" cap="flat">
                  <a:noFill/>
                  <a:miter lim="400000"/>
                </a:ln>
                <a:effectLst/>
              </p:spPr>
              <p:txBody>
                <a:bodyPr wrap="square" lIns="0" tIns="0" rIns="0" bIns="0" numCol="1" anchor="t">
                  <a:noAutofit/>
                </a:bodyPr>
                <a:lstStyle/>
                <a:p>
                  <a:pPr lvl="0">
                    <a:defRPr sz="600"/>
                  </a:pPr>
                </a:p>
              </p:txBody>
            </p:sp>
            <p:sp>
              <p:nvSpPr>
                <p:cNvPr id="369" name="Shape 369"/>
                <p:cNvSpPr/>
                <p:nvPr/>
              </p:nvSpPr>
              <p:spPr>
                <a:xfrm>
                  <a:off x="94566" y="64857"/>
                  <a:ext cx="80587" cy="1058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92" y="0"/>
                      </a:lnTo>
                      <a:lnTo>
                        <a:pt x="21392" y="4241"/>
                      </a:lnTo>
                      <a:lnTo>
                        <a:pt x="6194" y="4241"/>
                      </a:lnTo>
                      <a:lnTo>
                        <a:pt x="6194" y="8600"/>
                      </a:lnTo>
                      <a:lnTo>
                        <a:pt x="19570" y="8600"/>
                      </a:lnTo>
                      <a:lnTo>
                        <a:pt x="19570" y="12841"/>
                      </a:lnTo>
                      <a:lnTo>
                        <a:pt x="6194" y="12841"/>
                      </a:lnTo>
                      <a:lnTo>
                        <a:pt x="6194" y="17359"/>
                      </a:lnTo>
                      <a:lnTo>
                        <a:pt x="21600" y="17359"/>
                      </a:lnTo>
                      <a:lnTo>
                        <a:pt x="21600" y="21600"/>
                      </a:lnTo>
                      <a:lnTo>
                        <a:pt x="0" y="21600"/>
                      </a:lnTo>
                      <a:lnTo>
                        <a:pt x="0" y="0"/>
                      </a:lnTo>
                      <a:close/>
                    </a:path>
                  </a:pathLst>
                </a:custGeom>
                <a:solidFill>
                  <a:srgbClr val="226583"/>
                </a:solidFill>
                <a:ln w="12700" cap="flat">
                  <a:noFill/>
                  <a:miter lim="400000"/>
                </a:ln>
                <a:effectLst/>
              </p:spPr>
              <p:txBody>
                <a:bodyPr wrap="square" lIns="0" tIns="0" rIns="0" bIns="0" numCol="1" anchor="t">
                  <a:noAutofit/>
                </a:bodyPr>
                <a:lstStyle/>
                <a:p>
                  <a:pPr lvl="0">
                    <a:defRPr sz="600"/>
                  </a:pPr>
                </a:p>
              </p:txBody>
            </p:sp>
            <p:sp>
              <p:nvSpPr>
                <p:cNvPr id="370" name="Shape 370"/>
                <p:cNvSpPr/>
                <p:nvPr/>
              </p:nvSpPr>
              <p:spPr>
                <a:xfrm>
                  <a:off x="186609" y="64857"/>
                  <a:ext cx="91461" cy="1058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405" y="0"/>
                        <a:pt x="11405" y="0"/>
                        <a:pt x="11405" y="0"/>
                      </a:cubicBezTo>
                      <a:cubicBezTo>
                        <a:pt x="14591" y="0"/>
                        <a:pt x="17012" y="771"/>
                        <a:pt x="18669" y="2204"/>
                      </a:cubicBezTo>
                      <a:cubicBezTo>
                        <a:pt x="20071" y="3416"/>
                        <a:pt x="20835" y="5069"/>
                        <a:pt x="20835" y="7108"/>
                      </a:cubicBezTo>
                      <a:cubicBezTo>
                        <a:pt x="20835" y="7163"/>
                        <a:pt x="20835" y="7163"/>
                        <a:pt x="20835" y="7163"/>
                      </a:cubicBezTo>
                      <a:cubicBezTo>
                        <a:pt x="20835" y="10690"/>
                        <a:pt x="18669" y="12839"/>
                        <a:pt x="15483" y="13886"/>
                      </a:cubicBezTo>
                      <a:cubicBezTo>
                        <a:pt x="21600" y="21600"/>
                        <a:pt x="21600" y="21600"/>
                        <a:pt x="21600" y="21600"/>
                      </a:cubicBezTo>
                      <a:cubicBezTo>
                        <a:pt x="15165" y="21600"/>
                        <a:pt x="15165" y="21600"/>
                        <a:pt x="15165" y="21600"/>
                      </a:cubicBezTo>
                      <a:cubicBezTo>
                        <a:pt x="9812" y="14657"/>
                        <a:pt x="9812" y="14657"/>
                        <a:pt x="9812" y="14657"/>
                      </a:cubicBezTo>
                      <a:cubicBezTo>
                        <a:pt x="5480" y="14657"/>
                        <a:pt x="5480" y="14657"/>
                        <a:pt x="5480" y="14657"/>
                      </a:cubicBezTo>
                      <a:cubicBezTo>
                        <a:pt x="5480" y="21600"/>
                        <a:pt x="5480" y="21600"/>
                        <a:pt x="5480" y="21600"/>
                      </a:cubicBezTo>
                      <a:cubicBezTo>
                        <a:pt x="0" y="21600"/>
                        <a:pt x="0" y="21600"/>
                        <a:pt x="0" y="21600"/>
                      </a:cubicBezTo>
                      <a:lnTo>
                        <a:pt x="0" y="0"/>
                      </a:lnTo>
                      <a:close/>
                      <a:moveTo>
                        <a:pt x="11023" y="10469"/>
                      </a:moveTo>
                      <a:cubicBezTo>
                        <a:pt x="13699" y="10469"/>
                        <a:pt x="15228" y="9257"/>
                        <a:pt x="15228" y="7439"/>
                      </a:cubicBezTo>
                      <a:cubicBezTo>
                        <a:pt x="15228" y="7384"/>
                        <a:pt x="15228" y="7384"/>
                        <a:pt x="15228" y="7384"/>
                      </a:cubicBezTo>
                      <a:cubicBezTo>
                        <a:pt x="15228" y="5345"/>
                        <a:pt x="13635" y="4298"/>
                        <a:pt x="10959" y="4298"/>
                      </a:cubicBezTo>
                      <a:cubicBezTo>
                        <a:pt x="5480" y="4298"/>
                        <a:pt x="5480" y="4298"/>
                        <a:pt x="5480" y="4298"/>
                      </a:cubicBezTo>
                      <a:cubicBezTo>
                        <a:pt x="5480" y="10469"/>
                        <a:pt x="5480" y="10469"/>
                        <a:pt x="5480" y="10469"/>
                      </a:cubicBezTo>
                      <a:lnTo>
                        <a:pt x="11023" y="10469"/>
                      </a:lnTo>
                      <a:close/>
                    </a:path>
                  </a:pathLst>
                </a:custGeom>
                <a:solidFill>
                  <a:srgbClr val="226583"/>
                </a:solidFill>
                <a:ln w="12700" cap="flat">
                  <a:noFill/>
                  <a:miter lim="400000"/>
                </a:ln>
                <a:effectLst/>
              </p:spPr>
              <p:txBody>
                <a:bodyPr wrap="square" lIns="0" tIns="0" rIns="0" bIns="0" numCol="1" anchor="t">
                  <a:noAutofit/>
                </a:bodyPr>
                <a:lstStyle/>
                <a:p>
                  <a:pPr lvl="0">
                    <a:defRPr sz="600"/>
                  </a:pPr>
                </a:p>
              </p:txBody>
            </p:sp>
            <p:sp>
              <p:nvSpPr>
                <p:cNvPr id="371" name="Shape 371"/>
                <p:cNvSpPr/>
                <p:nvPr/>
              </p:nvSpPr>
              <p:spPr>
                <a:xfrm>
                  <a:off x="274573" y="64857"/>
                  <a:ext cx="105831" cy="1066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192" y="0"/>
                      </a:lnTo>
                      <a:lnTo>
                        <a:pt x="10859" y="15108"/>
                      </a:lnTo>
                      <a:lnTo>
                        <a:pt x="16487" y="0"/>
                      </a:lnTo>
                      <a:lnTo>
                        <a:pt x="21600" y="0"/>
                      </a:lnTo>
                      <a:lnTo>
                        <a:pt x="12920" y="21600"/>
                      </a:lnTo>
                      <a:lnTo>
                        <a:pt x="8719" y="21600"/>
                      </a:lnTo>
                      <a:lnTo>
                        <a:pt x="0" y="0"/>
                      </a:lnTo>
                      <a:close/>
                    </a:path>
                  </a:pathLst>
                </a:custGeom>
                <a:solidFill>
                  <a:srgbClr val="226583"/>
                </a:solidFill>
                <a:ln w="12700" cap="flat">
                  <a:noFill/>
                  <a:miter lim="400000"/>
                </a:ln>
                <a:effectLst/>
              </p:spPr>
              <p:txBody>
                <a:bodyPr wrap="square" lIns="0" tIns="0" rIns="0" bIns="0" numCol="1" anchor="t">
                  <a:noAutofit/>
                </a:bodyPr>
                <a:lstStyle/>
                <a:p>
                  <a:pPr lvl="0">
                    <a:defRPr sz="600"/>
                  </a:pPr>
                </a:p>
              </p:txBody>
            </p:sp>
            <p:sp>
              <p:nvSpPr>
                <p:cNvPr id="372" name="Shape 372"/>
                <p:cNvSpPr/>
                <p:nvPr/>
              </p:nvSpPr>
              <p:spPr>
                <a:xfrm>
                  <a:off x="390500" y="64857"/>
                  <a:ext cx="80587" cy="1058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92" y="0"/>
                      </a:lnTo>
                      <a:lnTo>
                        <a:pt x="21392" y="4241"/>
                      </a:lnTo>
                      <a:lnTo>
                        <a:pt x="6246" y="4241"/>
                      </a:lnTo>
                      <a:lnTo>
                        <a:pt x="6246" y="8600"/>
                      </a:lnTo>
                      <a:lnTo>
                        <a:pt x="19570" y="8600"/>
                      </a:lnTo>
                      <a:lnTo>
                        <a:pt x="19570" y="12841"/>
                      </a:lnTo>
                      <a:lnTo>
                        <a:pt x="6246" y="12841"/>
                      </a:lnTo>
                      <a:lnTo>
                        <a:pt x="6246" y="17359"/>
                      </a:lnTo>
                      <a:lnTo>
                        <a:pt x="21600" y="17359"/>
                      </a:lnTo>
                      <a:lnTo>
                        <a:pt x="21600" y="21600"/>
                      </a:lnTo>
                      <a:lnTo>
                        <a:pt x="0" y="21600"/>
                      </a:lnTo>
                      <a:lnTo>
                        <a:pt x="0" y="0"/>
                      </a:lnTo>
                      <a:close/>
                    </a:path>
                  </a:pathLst>
                </a:custGeom>
                <a:solidFill>
                  <a:srgbClr val="226583"/>
                </a:solidFill>
                <a:ln w="12700" cap="flat">
                  <a:noFill/>
                  <a:miter lim="400000"/>
                </a:ln>
                <a:effectLst/>
              </p:spPr>
              <p:txBody>
                <a:bodyPr wrap="square" lIns="0" tIns="0" rIns="0" bIns="0" numCol="1" anchor="t">
                  <a:noAutofit/>
                </a:bodyPr>
                <a:lstStyle/>
                <a:p>
                  <a:pPr lvl="0">
                    <a:defRPr sz="600"/>
                  </a:pPr>
                </a:p>
              </p:txBody>
            </p:sp>
            <p:sp>
              <p:nvSpPr>
                <p:cNvPr id="373" name="Shape 373"/>
                <p:cNvSpPr/>
                <p:nvPr/>
              </p:nvSpPr>
              <p:spPr>
                <a:xfrm>
                  <a:off x="482737" y="64857"/>
                  <a:ext cx="91072" cy="1058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439" y="0"/>
                        <a:pt x="11439" y="0"/>
                        <a:pt x="11439" y="0"/>
                      </a:cubicBezTo>
                      <a:cubicBezTo>
                        <a:pt x="14634" y="0"/>
                        <a:pt x="17063" y="771"/>
                        <a:pt x="18724" y="2204"/>
                      </a:cubicBezTo>
                      <a:cubicBezTo>
                        <a:pt x="20130" y="3416"/>
                        <a:pt x="20897" y="5069"/>
                        <a:pt x="20897" y="7108"/>
                      </a:cubicBezTo>
                      <a:cubicBezTo>
                        <a:pt x="20897" y="7163"/>
                        <a:pt x="20897" y="7163"/>
                        <a:pt x="20897" y="7163"/>
                      </a:cubicBezTo>
                      <a:cubicBezTo>
                        <a:pt x="20897" y="10690"/>
                        <a:pt x="18660" y="12839"/>
                        <a:pt x="15529" y="13886"/>
                      </a:cubicBezTo>
                      <a:cubicBezTo>
                        <a:pt x="21600" y="21600"/>
                        <a:pt x="21600" y="21600"/>
                        <a:pt x="21600" y="21600"/>
                      </a:cubicBezTo>
                      <a:cubicBezTo>
                        <a:pt x="15209" y="21600"/>
                        <a:pt x="15209" y="21600"/>
                        <a:pt x="15209" y="21600"/>
                      </a:cubicBezTo>
                      <a:cubicBezTo>
                        <a:pt x="9841" y="14657"/>
                        <a:pt x="9841" y="14657"/>
                        <a:pt x="9841" y="14657"/>
                      </a:cubicBezTo>
                      <a:cubicBezTo>
                        <a:pt x="5496" y="14657"/>
                        <a:pt x="5496" y="14657"/>
                        <a:pt x="5496" y="14657"/>
                      </a:cubicBezTo>
                      <a:cubicBezTo>
                        <a:pt x="5496" y="21600"/>
                        <a:pt x="5496" y="21600"/>
                        <a:pt x="5496" y="21600"/>
                      </a:cubicBezTo>
                      <a:cubicBezTo>
                        <a:pt x="0" y="21600"/>
                        <a:pt x="0" y="21600"/>
                        <a:pt x="0" y="21600"/>
                      </a:cubicBezTo>
                      <a:lnTo>
                        <a:pt x="0" y="0"/>
                      </a:lnTo>
                      <a:close/>
                      <a:moveTo>
                        <a:pt x="11056" y="10469"/>
                      </a:moveTo>
                      <a:cubicBezTo>
                        <a:pt x="13740" y="10469"/>
                        <a:pt x="15273" y="9257"/>
                        <a:pt x="15273" y="7439"/>
                      </a:cubicBezTo>
                      <a:cubicBezTo>
                        <a:pt x="15273" y="7384"/>
                        <a:pt x="15273" y="7384"/>
                        <a:pt x="15273" y="7384"/>
                      </a:cubicBezTo>
                      <a:cubicBezTo>
                        <a:pt x="15273" y="5345"/>
                        <a:pt x="13676" y="4298"/>
                        <a:pt x="10992" y="4298"/>
                      </a:cubicBezTo>
                      <a:cubicBezTo>
                        <a:pt x="5496" y="4298"/>
                        <a:pt x="5496" y="4298"/>
                        <a:pt x="5496" y="4298"/>
                      </a:cubicBezTo>
                      <a:cubicBezTo>
                        <a:pt x="5496" y="10469"/>
                        <a:pt x="5496" y="10469"/>
                        <a:pt x="5496" y="10469"/>
                      </a:cubicBezTo>
                      <a:lnTo>
                        <a:pt x="11056" y="10469"/>
                      </a:lnTo>
                      <a:close/>
                    </a:path>
                  </a:pathLst>
                </a:custGeom>
                <a:solidFill>
                  <a:srgbClr val="226583"/>
                </a:solidFill>
                <a:ln w="12700" cap="flat">
                  <a:noFill/>
                  <a:miter lim="400000"/>
                </a:ln>
                <a:effectLst/>
              </p:spPr>
              <p:txBody>
                <a:bodyPr wrap="square" lIns="0" tIns="0" rIns="0" bIns="0" numCol="1" anchor="t">
                  <a:noAutofit/>
                </a:bodyPr>
                <a:lstStyle/>
                <a:p>
                  <a:pPr lvl="0">
                    <a:defRPr sz="600"/>
                  </a:pPr>
                </a:p>
              </p:txBody>
            </p:sp>
            <p:sp>
              <p:nvSpPr>
                <p:cNvPr id="374" name="Shape 374"/>
                <p:cNvSpPr/>
                <p:nvPr/>
              </p:nvSpPr>
              <p:spPr>
                <a:xfrm>
                  <a:off x="575362" y="63109"/>
                  <a:ext cx="83499" cy="108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77"/>
                      </a:moveTo>
                      <a:cubicBezTo>
                        <a:pt x="3554" y="15007"/>
                        <a:pt x="3554" y="15007"/>
                        <a:pt x="3554" y="15007"/>
                      </a:cubicBezTo>
                      <a:cubicBezTo>
                        <a:pt x="5992" y="16562"/>
                        <a:pt x="8570" y="17527"/>
                        <a:pt x="11706" y="17527"/>
                      </a:cubicBezTo>
                      <a:cubicBezTo>
                        <a:pt x="14145" y="17527"/>
                        <a:pt x="15608" y="16776"/>
                        <a:pt x="15608" y="15543"/>
                      </a:cubicBezTo>
                      <a:cubicBezTo>
                        <a:pt x="15608" y="15490"/>
                        <a:pt x="15608" y="15490"/>
                        <a:pt x="15608" y="15490"/>
                      </a:cubicBezTo>
                      <a:cubicBezTo>
                        <a:pt x="15608" y="14311"/>
                        <a:pt x="14702" y="13721"/>
                        <a:pt x="10103" y="12810"/>
                      </a:cubicBezTo>
                      <a:cubicBezTo>
                        <a:pt x="4668" y="11738"/>
                        <a:pt x="1115" y="10559"/>
                        <a:pt x="1115" y="6432"/>
                      </a:cubicBezTo>
                      <a:cubicBezTo>
                        <a:pt x="1115" y="6325"/>
                        <a:pt x="1115" y="6325"/>
                        <a:pt x="1115" y="6325"/>
                      </a:cubicBezTo>
                      <a:cubicBezTo>
                        <a:pt x="1115" y="2519"/>
                        <a:pt x="5086" y="0"/>
                        <a:pt x="10661" y="0"/>
                      </a:cubicBezTo>
                      <a:cubicBezTo>
                        <a:pt x="14632" y="0"/>
                        <a:pt x="18046" y="965"/>
                        <a:pt x="20764" y="2680"/>
                      </a:cubicBezTo>
                      <a:cubicBezTo>
                        <a:pt x="17698" y="6164"/>
                        <a:pt x="17698" y="6164"/>
                        <a:pt x="17698" y="6164"/>
                      </a:cubicBezTo>
                      <a:cubicBezTo>
                        <a:pt x="15259" y="4877"/>
                        <a:pt x="12890" y="4073"/>
                        <a:pt x="10591" y="4073"/>
                      </a:cubicBezTo>
                      <a:cubicBezTo>
                        <a:pt x="8292" y="4073"/>
                        <a:pt x="7037" y="4931"/>
                        <a:pt x="7037" y="5949"/>
                      </a:cubicBezTo>
                      <a:cubicBezTo>
                        <a:pt x="7037" y="6003"/>
                        <a:pt x="7037" y="6003"/>
                        <a:pt x="7037" y="6003"/>
                      </a:cubicBezTo>
                      <a:cubicBezTo>
                        <a:pt x="7037" y="7397"/>
                        <a:pt x="8222" y="7825"/>
                        <a:pt x="12960" y="8736"/>
                      </a:cubicBezTo>
                      <a:cubicBezTo>
                        <a:pt x="18465" y="9862"/>
                        <a:pt x="21600" y="11416"/>
                        <a:pt x="21600" y="15061"/>
                      </a:cubicBezTo>
                      <a:cubicBezTo>
                        <a:pt x="21600" y="15115"/>
                        <a:pt x="21600" y="15115"/>
                        <a:pt x="21600" y="15115"/>
                      </a:cubicBezTo>
                      <a:cubicBezTo>
                        <a:pt x="21600" y="19295"/>
                        <a:pt x="17489" y="21600"/>
                        <a:pt x="11566" y="21600"/>
                      </a:cubicBezTo>
                      <a:cubicBezTo>
                        <a:pt x="7455" y="21600"/>
                        <a:pt x="3275" y="20528"/>
                        <a:pt x="0" y="18277"/>
                      </a:cubicBezTo>
                      <a:close/>
                    </a:path>
                  </a:pathLst>
                </a:custGeom>
                <a:solidFill>
                  <a:srgbClr val="226583"/>
                </a:solidFill>
                <a:ln w="12700" cap="flat">
                  <a:noFill/>
                  <a:miter lim="400000"/>
                </a:ln>
                <a:effectLst/>
              </p:spPr>
              <p:txBody>
                <a:bodyPr wrap="square" lIns="0" tIns="0" rIns="0" bIns="0" numCol="1" anchor="t">
                  <a:noAutofit/>
                </a:bodyPr>
                <a:lstStyle/>
                <a:p>
                  <a:pPr lvl="0">
                    <a:defRPr sz="600"/>
                  </a:pPr>
                </a:p>
              </p:txBody>
            </p:sp>
            <p:sp>
              <p:nvSpPr>
                <p:cNvPr id="375" name="Shape 375"/>
                <p:cNvSpPr/>
                <p:nvPr/>
              </p:nvSpPr>
              <p:spPr>
                <a:xfrm>
                  <a:off x="661384" y="63109"/>
                  <a:ext cx="28934" cy="143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34" y="2919"/>
                      </a:moveTo>
                      <a:lnTo>
                        <a:pt x="0" y="2919"/>
                      </a:lnTo>
                      <a:lnTo>
                        <a:pt x="0" y="0"/>
                      </a:lnTo>
                      <a:lnTo>
                        <a:pt x="8408" y="0"/>
                      </a:lnTo>
                      <a:lnTo>
                        <a:pt x="8408" y="2919"/>
                      </a:lnTo>
                      <a:lnTo>
                        <a:pt x="4929" y="2919"/>
                      </a:lnTo>
                      <a:lnTo>
                        <a:pt x="4929" y="21600"/>
                      </a:lnTo>
                      <a:lnTo>
                        <a:pt x="3334" y="21600"/>
                      </a:lnTo>
                      <a:lnTo>
                        <a:pt x="3334" y="2919"/>
                      </a:lnTo>
                      <a:close/>
                      <a:moveTo>
                        <a:pt x="10728" y="0"/>
                      </a:moveTo>
                      <a:lnTo>
                        <a:pt x="12467" y="0"/>
                      </a:lnTo>
                      <a:lnTo>
                        <a:pt x="16236" y="11968"/>
                      </a:lnTo>
                      <a:lnTo>
                        <a:pt x="20005" y="0"/>
                      </a:lnTo>
                      <a:lnTo>
                        <a:pt x="21600" y="0"/>
                      </a:lnTo>
                      <a:lnTo>
                        <a:pt x="21600" y="21600"/>
                      </a:lnTo>
                      <a:lnTo>
                        <a:pt x="20005" y="21600"/>
                      </a:lnTo>
                      <a:lnTo>
                        <a:pt x="20005" y="4962"/>
                      </a:lnTo>
                      <a:lnTo>
                        <a:pt x="16236" y="16638"/>
                      </a:lnTo>
                      <a:lnTo>
                        <a:pt x="16091" y="16638"/>
                      </a:lnTo>
                      <a:lnTo>
                        <a:pt x="12177" y="4962"/>
                      </a:lnTo>
                      <a:lnTo>
                        <a:pt x="12177" y="21600"/>
                      </a:lnTo>
                      <a:lnTo>
                        <a:pt x="10728" y="21600"/>
                      </a:lnTo>
                      <a:lnTo>
                        <a:pt x="10728" y="0"/>
                      </a:lnTo>
                      <a:close/>
                    </a:path>
                  </a:pathLst>
                </a:custGeom>
                <a:solidFill>
                  <a:srgbClr val="226583"/>
                </a:solidFill>
                <a:ln w="12700" cap="flat">
                  <a:noFill/>
                  <a:miter lim="400000"/>
                </a:ln>
                <a:effectLst/>
              </p:spPr>
              <p:txBody>
                <a:bodyPr wrap="square" lIns="0" tIns="0" rIns="0" bIns="0" numCol="1" anchor="t">
                  <a:noAutofit/>
                </a:bodyPr>
                <a:lstStyle/>
                <a:p>
                  <a:pPr lvl="0">
                    <a:defRPr sz="600"/>
                  </a:pPr>
                </a:p>
              </p:txBody>
            </p:sp>
          </p:grpSp>
          <p:grpSp>
            <p:nvGrpSpPr>
              <p:cNvPr id="390" name="Group 390"/>
              <p:cNvGrpSpPr/>
              <p:nvPr/>
            </p:nvGrpSpPr>
            <p:grpSpPr>
              <a:xfrm>
                <a:off x="0" y="140291"/>
                <a:ext cx="360761" cy="170856"/>
                <a:chOff x="0" y="0"/>
                <a:chExt cx="360760" cy="170854"/>
              </a:xfrm>
            </p:grpSpPr>
            <p:sp>
              <p:nvSpPr>
                <p:cNvPr id="377" name="Shape 377"/>
                <p:cNvSpPr/>
                <p:nvPr/>
              </p:nvSpPr>
              <p:spPr>
                <a:xfrm>
                  <a:off x="332184" y="64889"/>
                  <a:ext cx="28577" cy="148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3456"/>
                      </a:moveTo>
                      <a:lnTo>
                        <a:pt x="0" y="3456"/>
                      </a:lnTo>
                      <a:lnTo>
                        <a:pt x="0" y="0"/>
                      </a:lnTo>
                      <a:lnTo>
                        <a:pt x="8550" y="0"/>
                      </a:lnTo>
                      <a:lnTo>
                        <a:pt x="8550" y="3456"/>
                      </a:lnTo>
                      <a:lnTo>
                        <a:pt x="4950" y="3456"/>
                      </a:lnTo>
                      <a:lnTo>
                        <a:pt x="4950" y="21600"/>
                      </a:lnTo>
                      <a:lnTo>
                        <a:pt x="3600" y="21600"/>
                      </a:lnTo>
                      <a:lnTo>
                        <a:pt x="3600" y="3456"/>
                      </a:lnTo>
                      <a:close/>
                      <a:moveTo>
                        <a:pt x="10800" y="0"/>
                      </a:moveTo>
                      <a:lnTo>
                        <a:pt x="12600" y="0"/>
                      </a:lnTo>
                      <a:lnTo>
                        <a:pt x="16200" y="12096"/>
                      </a:lnTo>
                      <a:lnTo>
                        <a:pt x="20250" y="0"/>
                      </a:lnTo>
                      <a:lnTo>
                        <a:pt x="21600" y="0"/>
                      </a:lnTo>
                      <a:lnTo>
                        <a:pt x="21600" y="21600"/>
                      </a:lnTo>
                      <a:lnTo>
                        <a:pt x="20250" y="21600"/>
                      </a:lnTo>
                      <a:lnTo>
                        <a:pt x="20250" y="5184"/>
                      </a:lnTo>
                      <a:lnTo>
                        <a:pt x="16650" y="16416"/>
                      </a:lnTo>
                      <a:lnTo>
                        <a:pt x="16200" y="16416"/>
                      </a:lnTo>
                      <a:lnTo>
                        <a:pt x="12150" y="5184"/>
                      </a:lnTo>
                      <a:lnTo>
                        <a:pt x="12150" y="21600"/>
                      </a:lnTo>
                      <a:lnTo>
                        <a:pt x="10800" y="21600"/>
                      </a:lnTo>
                      <a:lnTo>
                        <a:pt x="1080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378" name="Shape 378"/>
                <p:cNvSpPr/>
                <p:nvPr/>
              </p:nvSpPr>
              <p:spPr>
                <a:xfrm>
                  <a:off x="3571" y="2976"/>
                  <a:ext cx="32148" cy="47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85" y="21600"/>
                      </a:moveTo>
                      <a:cubicBezTo>
                        <a:pt x="8962" y="11458"/>
                        <a:pt x="8962" y="11458"/>
                        <a:pt x="8962" y="11458"/>
                      </a:cubicBezTo>
                      <a:cubicBezTo>
                        <a:pt x="7238" y="9058"/>
                        <a:pt x="5400" y="6348"/>
                        <a:pt x="4826" y="5110"/>
                      </a:cubicBezTo>
                      <a:cubicBezTo>
                        <a:pt x="4711" y="5187"/>
                        <a:pt x="4711" y="5187"/>
                        <a:pt x="4711" y="5187"/>
                      </a:cubicBezTo>
                      <a:cubicBezTo>
                        <a:pt x="4940" y="6968"/>
                        <a:pt x="4940" y="9213"/>
                        <a:pt x="5055" y="11148"/>
                      </a:cubicBezTo>
                      <a:cubicBezTo>
                        <a:pt x="5170" y="21600"/>
                        <a:pt x="5170" y="21600"/>
                        <a:pt x="5170" y="21600"/>
                      </a:cubicBezTo>
                      <a:cubicBezTo>
                        <a:pt x="0" y="21600"/>
                        <a:pt x="0" y="21600"/>
                        <a:pt x="0" y="21600"/>
                      </a:cubicBezTo>
                      <a:cubicBezTo>
                        <a:pt x="0" y="0"/>
                        <a:pt x="0" y="0"/>
                        <a:pt x="0" y="0"/>
                      </a:cubicBezTo>
                      <a:cubicBezTo>
                        <a:pt x="5974" y="0"/>
                        <a:pt x="5974" y="0"/>
                        <a:pt x="5974" y="0"/>
                      </a:cubicBezTo>
                      <a:cubicBezTo>
                        <a:pt x="13787" y="10529"/>
                        <a:pt x="13787" y="10529"/>
                        <a:pt x="13787" y="10529"/>
                      </a:cubicBezTo>
                      <a:cubicBezTo>
                        <a:pt x="15281" y="12542"/>
                        <a:pt x="16660" y="15097"/>
                        <a:pt x="17004" y="16103"/>
                      </a:cubicBezTo>
                      <a:cubicBezTo>
                        <a:pt x="17119" y="16026"/>
                        <a:pt x="17119" y="16026"/>
                        <a:pt x="17119" y="16026"/>
                      </a:cubicBezTo>
                      <a:cubicBezTo>
                        <a:pt x="17004" y="14942"/>
                        <a:pt x="16660" y="11845"/>
                        <a:pt x="16660" y="9910"/>
                      </a:cubicBezTo>
                      <a:cubicBezTo>
                        <a:pt x="16660" y="0"/>
                        <a:pt x="16660" y="0"/>
                        <a:pt x="16660" y="0"/>
                      </a:cubicBezTo>
                      <a:cubicBezTo>
                        <a:pt x="21600" y="0"/>
                        <a:pt x="21600" y="0"/>
                        <a:pt x="21600" y="0"/>
                      </a:cubicBezTo>
                      <a:cubicBezTo>
                        <a:pt x="21600" y="21600"/>
                        <a:pt x="21600" y="21600"/>
                        <a:pt x="21600" y="21600"/>
                      </a:cubicBezTo>
                      <a:lnTo>
                        <a:pt x="16085"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379" name="Shape 379"/>
                <p:cNvSpPr/>
                <p:nvPr/>
              </p:nvSpPr>
              <p:spPr>
                <a:xfrm>
                  <a:off x="41671" y="14882"/>
                  <a:ext cx="29172" cy="36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99" y="12011"/>
                      </a:moveTo>
                      <a:cubicBezTo>
                        <a:pt x="6099" y="12314"/>
                        <a:pt x="6099" y="12314"/>
                        <a:pt x="6099" y="12314"/>
                      </a:cubicBezTo>
                      <a:cubicBezTo>
                        <a:pt x="6099" y="15140"/>
                        <a:pt x="7496" y="18168"/>
                        <a:pt x="12579" y="18168"/>
                      </a:cubicBezTo>
                      <a:cubicBezTo>
                        <a:pt x="14993" y="18168"/>
                        <a:pt x="17026" y="17462"/>
                        <a:pt x="18932" y="16150"/>
                      </a:cubicBezTo>
                      <a:cubicBezTo>
                        <a:pt x="21219" y="18875"/>
                        <a:pt x="21219" y="18875"/>
                        <a:pt x="21219" y="18875"/>
                      </a:cubicBezTo>
                      <a:cubicBezTo>
                        <a:pt x="18424" y="20692"/>
                        <a:pt x="15374" y="21600"/>
                        <a:pt x="11816" y="21600"/>
                      </a:cubicBezTo>
                      <a:cubicBezTo>
                        <a:pt x="4574" y="21600"/>
                        <a:pt x="0" y="17361"/>
                        <a:pt x="0" y="10800"/>
                      </a:cubicBezTo>
                      <a:cubicBezTo>
                        <a:pt x="0" y="7267"/>
                        <a:pt x="889" y="4845"/>
                        <a:pt x="3176" y="2826"/>
                      </a:cubicBezTo>
                      <a:cubicBezTo>
                        <a:pt x="5336" y="908"/>
                        <a:pt x="7878" y="0"/>
                        <a:pt x="11054" y="0"/>
                      </a:cubicBezTo>
                      <a:cubicBezTo>
                        <a:pt x="13722" y="0"/>
                        <a:pt x="16009" y="606"/>
                        <a:pt x="18169" y="2120"/>
                      </a:cubicBezTo>
                      <a:cubicBezTo>
                        <a:pt x="20456" y="3735"/>
                        <a:pt x="21600" y="6258"/>
                        <a:pt x="21600" y="11103"/>
                      </a:cubicBezTo>
                      <a:cubicBezTo>
                        <a:pt x="21600" y="12011"/>
                        <a:pt x="21600" y="12011"/>
                        <a:pt x="21600" y="12011"/>
                      </a:cubicBezTo>
                      <a:lnTo>
                        <a:pt x="6099" y="12011"/>
                      </a:lnTo>
                      <a:close/>
                      <a:moveTo>
                        <a:pt x="11054" y="3432"/>
                      </a:moveTo>
                      <a:cubicBezTo>
                        <a:pt x="8005" y="3432"/>
                        <a:pt x="6226" y="5350"/>
                        <a:pt x="6226" y="8680"/>
                      </a:cubicBezTo>
                      <a:cubicBezTo>
                        <a:pt x="15755" y="8680"/>
                        <a:pt x="15755" y="8680"/>
                        <a:pt x="15755" y="8680"/>
                      </a:cubicBezTo>
                      <a:cubicBezTo>
                        <a:pt x="15755" y="5350"/>
                        <a:pt x="13976" y="3432"/>
                        <a:pt x="11054" y="3432"/>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380" name="Shape 380"/>
                <p:cNvSpPr/>
                <p:nvPr/>
              </p:nvSpPr>
              <p:spPr>
                <a:xfrm>
                  <a:off x="72628" y="15478"/>
                  <a:ext cx="47031" cy="35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11" y="21600"/>
                      </a:moveTo>
                      <a:cubicBezTo>
                        <a:pt x="13767" y="21600"/>
                        <a:pt x="13767" y="21600"/>
                        <a:pt x="13767" y="21600"/>
                      </a:cubicBezTo>
                      <a:cubicBezTo>
                        <a:pt x="11789" y="11896"/>
                        <a:pt x="11789" y="11896"/>
                        <a:pt x="11789" y="11896"/>
                      </a:cubicBezTo>
                      <a:cubicBezTo>
                        <a:pt x="11235" y="9391"/>
                        <a:pt x="10760" y="6052"/>
                        <a:pt x="10760" y="6052"/>
                      </a:cubicBezTo>
                      <a:cubicBezTo>
                        <a:pt x="10681" y="6052"/>
                        <a:pt x="10681" y="6052"/>
                        <a:pt x="10681" y="6052"/>
                      </a:cubicBezTo>
                      <a:cubicBezTo>
                        <a:pt x="10681" y="6052"/>
                        <a:pt x="10365" y="8139"/>
                        <a:pt x="9574" y="12104"/>
                      </a:cubicBezTo>
                      <a:cubicBezTo>
                        <a:pt x="7675" y="21600"/>
                        <a:pt x="7675" y="21600"/>
                        <a:pt x="7675" y="21600"/>
                      </a:cubicBezTo>
                      <a:cubicBezTo>
                        <a:pt x="4352" y="21600"/>
                        <a:pt x="4352" y="21600"/>
                        <a:pt x="4352" y="21600"/>
                      </a:cubicBezTo>
                      <a:cubicBezTo>
                        <a:pt x="0" y="626"/>
                        <a:pt x="0" y="626"/>
                        <a:pt x="0" y="626"/>
                      </a:cubicBezTo>
                      <a:cubicBezTo>
                        <a:pt x="3481" y="0"/>
                        <a:pt x="3481" y="0"/>
                        <a:pt x="3481" y="0"/>
                      </a:cubicBezTo>
                      <a:cubicBezTo>
                        <a:pt x="5222" y="10330"/>
                        <a:pt x="5222" y="10330"/>
                        <a:pt x="5222" y="10330"/>
                      </a:cubicBezTo>
                      <a:cubicBezTo>
                        <a:pt x="5697" y="12939"/>
                        <a:pt x="6013" y="15861"/>
                        <a:pt x="6013" y="15861"/>
                      </a:cubicBezTo>
                      <a:cubicBezTo>
                        <a:pt x="6171" y="15861"/>
                        <a:pt x="6171" y="15861"/>
                        <a:pt x="6171" y="15861"/>
                      </a:cubicBezTo>
                      <a:cubicBezTo>
                        <a:pt x="6171" y="15861"/>
                        <a:pt x="6488" y="13043"/>
                        <a:pt x="7042" y="10122"/>
                      </a:cubicBezTo>
                      <a:cubicBezTo>
                        <a:pt x="9099" y="313"/>
                        <a:pt x="9099" y="313"/>
                        <a:pt x="9099" y="313"/>
                      </a:cubicBezTo>
                      <a:cubicBezTo>
                        <a:pt x="12580" y="313"/>
                        <a:pt x="12580" y="313"/>
                        <a:pt x="12580" y="313"/>
                      </a:cubicBezTo>
                      <a:cubicBezTo>
                        <a:pt x="14400" y="9913"/>
                        <a:pt x="14400" y="9913"/>
                        <a:pt x="14400" y="9913"/>
                      </a:cubicBezTo>
                      <a:cubicBezTo>
                        <a:pt x="15033" y="13357"/>
                        <a:pt x="15429" y="15965"/>
                        <a:pt x="15429" y="15965"/>
                      </a:cubicBezTo>
                      <a:cubicBezTo>
                        <a:pt x="15508" y="15965"/>
                        <a:pt x="15508" y="15965"/>
                        <a:pt x="15508" y="15965"/>
                      </a:cubicBezTo>
                      <a:cubicBezTo>
                        <a:pt x="15508" y="15965"/>
                        <a:pt x="15903" y="12730"/>
                        <a:pt x="16299" y="10226"/>
                      </a:cubicBezTo>
                      <a:cubicBezTo>
                        <a:pt x="17960" y="313"/>
                        <a:pt x="17960" y="313"/>
                        <a:pt x="17960" y="313"/>
                      </a:cubicBezTo>
                      <a:cubicBezTo>
                        <a:pt x="21600" y="313"/>
                        <a:pt x="21600" y="313"/>
                        <a:pt x="21600" y="313"/>
                      </a:cubicBezTo>
                      <a:lnTo>
                        <a:pt x="17011"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381" name="Shape 381"/>
                <p:cNvSpPr/>
                <p:nvPr/>
              </p:nvSpPr>
              <p:spPr>
                <a:xfrm>
                  <a:off x="139303" y="2976"/>
                  <a:ext cx="32743" cy="47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67" y="21600"/>
                      </a:moveTo>
                      <a:cubicBezTo>
                        <a:pt x="12553" y="18271"/>
                        <a:pt x="12553" y="18271"/>
                        <a:pt x="12553" y="18271"/>
                      </a:cubicBezTo>
                      <a:cubicBezTo>
                        <a:pt x="10404" y="15561"/>
                        <a:pt x="8934" y="14090"/>
                        <a:pt x="7238" y="12929"/>
                      </a:cubicBezTo>
                      <a:cubicBezTo>
                        <a:pt x="6672" y="12542"/>
                        <a:pt x="6220" y="12310"/>
                        <a:pt x="5202" y="12232"/>
                      </a:cubicBezTo>
                      <a:cubicBezTo>
                        <a:pt x="5202" y="21600"/>
                        <a:pt x="5202" y="21600"/>
                        <a:pt x="5202" y="21600"/>
                      </a:cubicBezTo>
                      <a:cubicBezTo>
                        <a:pt x="0" y="21600"/>
                        <a:pt x="0" y="21600"/>
                        <a:pt x="0" y="21600"/>
                      </a:cubicBezTo>
                      <a:cubicBezTo>
                        <a:pt x="0" y="0"/>
                        <a:pt x="0" y="0"/>
                        <a:pt x="0" y="0"/>
                      </a:cubicBezTo>
                      <a:cubicBezTo>
                        <a:pt x="9613" y="0"/>
                        <a:pt x="9613" y="0"/>
                        <a:pt x="9613" y="0"/>
                      </a:cubicBezTo>
                      <a:cubicBezTo>
                        <a:pt x="16737" y="0"/>
                        <a:pt x="19904" y="2865"/>
                        <a:pt x="19904" y="6194"/>
                      </a:cubicBezTo>
                      <a:cubicBezTo>
                        <a:pt x="19904" y="9290"/>
                        <a:pt x="16963" y="12077"/>
                        <a:pt x="12101" y="12077"/>
                      </a:cubicBezTo>
                      <a:cubicBezTo>
                        <a:pt x="13231" y="12542"/>
                        <a:pt x="15267" y="14632"/>
                        <a:pt x="16963" y="16413"/>
                      </a:cubicBezTo>
                      <a:cubicBezTo>
                        <a:pt x="21600" y="21600"/>
                        <a:pt x="21600" y="21600"/>
                        <a:pt x="21600" y="21600"/>
                      </a:cubicBezTo>
                      <a:lnTo>
                        <a:pt x="15267" y="21600"/>
                      </a:lnTo>
                      <a:close/>
                      <a:moveTo>
                        <a:pt x="8029" y="2942"/>
                      </a:moveTo>
                      <a:cubicBezTo>
                        <a:pt x="5202" y="2942"/>
                        <a:pt x="5202" y="2942"/>
                        <a:pt x="5202" y="2942"/>
                      </a:cubicBezTo>
                      <a:cubicBezTo>
                        <a:pt x="5202" y="9755"/>
                        <a:pt x="5202" y="9755"/>
                        <a:pt x="5202" y="9755"/>
                      </a:cubicBezTo>
                      <a:cubicBezTo>
                        <a:pt x="7916" y="9755"/>
                        <a:pt x="7916" y="9755"/>
                        <a:pt x="7916" y="9755"/>
                      </a:cubicBezTo>
                      <a:cubicBezTo>
                        <a:pt x="10630" y="9755"/>
                        <a:pt x="12101" y="9523"/>
                        <a:pt x="13005" y="8826"/>
                      </a:cubicBezTo>
                      <a:cubicBezTo>
                        <a:pt x="13910" y="8284"/>
                        <a:pt x="14362" y="7355"/>
                        <a:pt x="14362" y="6194"/>
                      </a:cubicBezTo>
                      <a:cubicBezTo>
                        <a:pt x="14362" y="4026"/>
                        <a:pt x="12666" y="2942"/>
                        <a:pt x="8029" y="2942"/>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382" name="Shape 382"/>
                <p:cNvSpPr/>
                <p:nvPr/>
              </p:nvSpPr>
              <p:spPr>
                <a:xfrm>
                  <a:off x="175022" y="14882"/>
                  <a:ext cx="28576" cy="36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99" y="12011"/>
                      </a:moveTo>
                      <a:cubicBezTo>
                        <a:pt x="6099" y="12314"/>
                        <a:pt x="6099" y="12314"/>
                        <a:pt x="6099" y="12314"/>
                      </a:cubicBezTo>
                      <a:cubicBezTo>
                        <a:pt x="6099" y="15140"/>
                        <a:pt x="7496" y="18168"/>
                        <a:pt x="12579" y="18168"/>
                      </a:cubicBezTo>
                      <a:cubicBezTo>
                        <a:pt x="14993" y="18168"/>
                        <a:pt x="17026" y="17462"/>
                        <a:pt x="18932" y="16150"/>
                      </a:cubicBezTo>
                      <a:cubicBezTo>
                        <a:pt x="21219" y="18875"/>
                        <a:pt x="21219" y="18875"/>
                        <a:pt x="21219" y="18875"/>
                      </a:cubicBezTo>
                      <a:cubicBezTo>
                        <a:pt x="18424" y="20692"/>
                        <a:pt x="15374" y="21600"/>
                        <a:pt x="11816" y="21600"/>
                      </a:cubicBezTo>
                      <a:cubicBezTo>
                        <a:pt x="4574" y="21600"/>
                        <a:pt x="0" y="17361"/>
                        <a:pt x="0" y="10800"/>
                      </a:cubicBezTo>
                      <a:cubicBezTo>
                        <a:pt x="0" y="7267"/>
                        <a:pt x="889" y="4845"/>
                        <a:pt x="3176" y="2826"/>
                      </a:cubicBezTo>
                      <a:cubicBezTo>
                        <a:pt x="5336" y="908"/>
                        <a:pt x="7878" y="0"/>
                        <a:pt x="11054" y="0"/>
                      </a:cubicBezTo>
                      <a:cubicBezTo>
                        <a:pt x="13722" y="0"/>
                        <a:pt x="16009" y="606"/>
                        <a:pt x="18169" y="2120"/>
                      </a:cubicBezTo>
                      <a:cubicBezTo>
                        <a:pt x="20456" y="3735"/>
                        <a:pt x="21600" y="6258"/>
                        <a:pt x="21600" y="11103"/>
                      </a:cubicBezTo>
                      <a:cubicBezTo>
                        <a:pt x="21600" y="12011"/>
                        <a:pt x="21600" y="12011"/>
                        <a:pt x="21600" y="12011"/>
                      </a:cubicBezTo>
                      <a:lnTo>
                        <a:pt x="6099" y="12011"/>
                      </a:lnTo>
                      <a:close/>
                      <a:moveTo>
                        <a:pt x="11054" y="3432"/>
                      </a:moveTo>
                      <a:cubicBezTo>
                        <a:pt x="7878" y="3432"/>
                        <a:pt x="6226" y="5350"/>
                        <a:pt x="6226" y="8680"/>
                      </a:cubicBezTo>
                      <a:cubicBezTo>
                        <a:pt x="15755" y="8680"/>
                        <a:pt x="15755" y="8680"/>
                        <a:pt x="15755" y="8680"/>
                      </a:cubicBezTo>
                      <a:cubicBezTo>
                        <a:pt x="15755" y="5350"/>
                        <a:pt x="13976" y="3432"/>
                        <a:pt x="11054" y="3432"/>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383" name="Shape 383"/>
                <p:cNvSpPr/>
                <p:nvPr/>
              </p:nvSpPr>
              <p:spPr>
                <a:xfrm>
                  <a:off x="208359" y="0"/>
                  <a:ext cx="13098" cy="511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112" y="21600"/>
                      </a:moveTo>
                      <a:cubicBezTo>
                        <a:pt x="1152" y="21600"/>
                        <a:pt x="1152" y="18720"/>
                        <a:pt x="1152" y="17496"/>
                      </a:cubicBezTo>
                      <a:cubicBezTo>
                        <a:pt x="1152" y="4968"/>
                        <a:pt x="1152" y="4968"/>
                        <a:pt x="1152" y="4968"/>
                      </a:cubicBezTo>
                      <a:cubicBezTo>
                        <a:pt x="1152" y="3024"/>
                        <a:pt x="864" y="1944"/>
                        <a:pt x="0" y="720"/>
                      </a:cubicBezTo>
                      <a:cubicBezTo>
                        <a:pt x="13248" y="0"/>
                        <a:pt x="13248" y="0"/>
                        <a:pt x="13248" y="0"/>
                      </a:cubicBezTo>
                      <a:cubicBezTo>
                        <a:pt x="14112" y="864"/>
                        <a:pt x="14112" y="2088"/>
                        <a:pt x="14112" y="4032"/>
                      </a:cubicBezTo>
                      <a:cubicBezTo>
                        <a:pt x="14112" y="16416"/>
                        <a:pt x="14112" y="16416"/>
                        <a:pt x="14112" y="16416"/>
                      </a:cubicBezTo>
                      <a:cubicBezTo>
                        <a:pt x="14112" y="18360"/>
                        <a:pt x="14400" y="18720"/>
                        <a:pt x="15552" y="19080"/>
                      </a:cubicBezTo>
                      <a:cubicBezTo>
                        <a:pt x="16128" y="19296"/>
                        <a:pt x="18144" y="19440"/>
                        <a:pt x="19584" y="19296"/>
                      </a:cubicBezTo>
                      <a:cubicBezTo>
                        <a:pt x="21600" y="21240"/>
                        <a:pt x="21600" y="21240"/>
                        <a:pt x="21600" y="21240"/>
                      </a:cubicBezTo>
                      <a:cubicBezTo>
                        <a:pt x="19296" y="21456"/>
                        <a:pt x="16992" y="21600"/>
                        <a:pt x="14112"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384" name="Shape 384"/>
                <p:cNvSpPr/>
                <p:nvPr/>
              </p:nvSpPr>
              <p:spPr>
                <a:xfrm>
                  <a:off x="226814" y="595"/>
                  <a:ext cx="10121" cy="500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4349"/>
                      </a:moveTo>
                      <a:cubicBezTo>
                        <a:pt x="4841" y="4349"/>
                        <a:pt x="0" y="3391"/>
                        <a:pt x="0" y="2212"/>
                      </a:cubicBezTo>
                      <a:cubicBezTo>
                        <a:pt x="0" y="958"/>
                        <a:pt x="4841" y="0"/>
                        <a:pt x="10800" y="0"/>
                      </a:cubicBezTo>
                      <a:cubicBezTo>
                        <a:pt x="16759" y="0"/>
                        <a:pt x="21600" y="958"/>
                        <a:pt x="21600" y="2212"/>
                      </a:cubicBezTo>
                      <a:cubicBezTo>
                        <a:pt x="21600" y="3391"/>
                        <a:pt x="16759" y="4349"/>
                        <a:pt x="10800" y="4349"/>
                      </a:cubicBezTo>
                      <a:close/>
                      <a:moveTo>
                        <a:pt x="2234" y="21600"/>
                      </a:moveTo>
                      <a:cubicBezTo>
                        <a:pt x="2234" y="6782"/>
                        <a:pt x="2234" y="6782"/>
                        <a:pt x="2234" y="6782"/>
                      </a:cubicBezTo>
                      <a:cubicBezTo>
                        <a:pt x="18993" y="6192"/>
                        <a:pt x="18993" y="6192"/>
                        <a:pt x="18993" y="6192"/>
                      </a:cubicBezTo>
                      <a:cubicBezTo>
                        <a:pt x="18993" y="21600"/>
                        <a:pt x="18993" y="21600"/>
                        <a:pt x="18993" y="21600"/>
                      </a:cubicBezTo>
                      <a:lnTo>
                        <a:pt x="2234"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385" name="Shape 385"/>
                <p:cNvSpPr/>
                <p:nvPr/>
              </p:nvSpPr>
              <p:spPr>
                <a:xfrm>
                  <a:off x="242887" y="14882"/>
                  <a:ext cx="26195" cy="36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63" y="21600"/>
                      </a:moveTo>
                      <a:cubicBezTo>
                        <a:pt x="4405" y="21600"/>
                        <a:pt x="0" y="17664"/>
                        <a:pt x="0" y="11002"/>
                      </a:cubicBezTo>
                      <a:cubicBezTo>
                        <a:pt x="0" y="3533"/>
                        <a:pt x="6395" y="0"/>
                        <a:pt x="12789" y="0"/>
                      </a:cubicBezTo>
                      <a:cubicBezTo>
                        <a:pt x="15916" y="0"/>
                        <a:pt x="18189" y="505"/>
                        <a:pt x="20747" y="2221"/>
                      </a:cubicBezTo>
                      <a:cubicBezTo>
                        <a:pt x="17621" y="5148"/>
                        <a:pt x="17621" y="5148"/>
                        <a:pt x="17621" y="5148"/>
                      </a:cubicBezTo>
                      <a:cubicBezTo>
                        <a:pt x="15916" y="4138"/>
                        <a:pt x="14495" y="3634"/>
                        <a:pt x="12789" y="3634"/>
                      </a:cubicBezTo>
                      <a:cubicBezTo>
                        <a:pt x="10800" y="3634"/>
                        <a:pt x="9095" y="4340"/>
                        <a:pt x="8242" y="5652"/>
                      </a:cubicBezTo>
                      <a:cubicBezTo>
                        <a:pt x="7389" y="6964"/>
                        <a:pt x="6963" y="8882"/>
                        <a:pt x="6963" y="11406"/>
                      </a:cubicBezTo>
                      <a:cubicBezTo>
                        <a:pt x="6963" y="14232"/>
                        <a:pt x="7674" y="15948"/>
                        <a:pt x="8953" y="16957"/>
                      </a:cubicBezTo>
                      <a:cubicBezTo>
                        <a:pt x="9947" y="17764"/>
                        <a:pt x="11226" y="18168"/>
                        <a:pt x="12789" y="18168"/>
                      </a:cubicBezTo>
                      <a:cubicBezTo>
                        <a:pt x="14779" y="18168"/>
                        <a:pt x="16768" y="17462"/>
                        <a:pt x="18616" y="16150"/>
                      </a:cubicBezTo>
                      <a:cubicBezTo>
                        <a:pt x="21600" y="18875"/>
                        <a:pt x="21600" y="18875"/>
                        <a:pt x="21600" y="18875"/>
                      </a:cubicBezTo>
                      <a:cubicBezTo>
                        <a:pt x="18900" y="20692"/>
                        <a:pt x="16200" y="21600"/>
                        <a:pt x="12363"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386" name="Shape 386"/>
                <p:cNvSpPr/>
                <p:nvPr/>
              </p:nvSpPr>
              <p:spPr>
                <a:xfrm>
                  <a:off x="274439" y="30956"/>
                  <a:ext cx="20837" cy="202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11" y="21600"/>
                      </a:moveTo>
                      <a:cubicBezTo>
                        <a:pt x="4820" y="21600"/>
                        <a:pt x="0" y="16780"/>
                        <a:pt x="0" y="10711"/>
                      </a:cubicBezTo>
                      <a:cubicBezTo>
                        <a:pt x="0" y="4820"/>
                        <a:pt x="4820" y="0"/>
                        <a:pt x="10711" y="0"/>
                      </a:cubicBezTo>
                      <a:cubicBezTo>
                        <a:pt x="16780" y="0"/>
                        <a:pt x="21600" y="4820"/>
                        <a:pt x="21600" y="10711"/>
                      </a:cubicBezTo>
                      <a:cubicBezTo>
                        <a:pt x="21600" y="16780"/>
                        <a:pt x="16780" y="21600"/>
                        <a:pt x="10711" y="21600"/>
                      </a:cubicBezTo>
                      <a:close/>
                      <a:moveTo>
                        <a:pt x="10711" y="2142"/>
                      </a:moveTo>
                      <a:cubicBezTo>
                        <a:pt x="6248" y="2142"/>
                        <a:pt x="2499" y="5891"/>
                        <a:pt x="2499" y="10711"/>
                      </a:cubicBezTo>
                      <a:cubicBezTo>
                        <a:pt x="2499" y="15709"/>
                        <a:pt x="6248" y="19458"/>
                        <a:pt x="10711" y="19458"/>
                      </a:cubicBezTo>
                      <a:cubicBezTo>
                        <a:pt x="15352" y="19458"/>
                        <a:pt x="19101" y="15709"/>
                        <a:pt x="19101" y="10711"/>
                      </a:cubicBezTo>
                      <a:cubicBezTo>
                        <a:pt x="19101" y="5891"/>
                        <a:pt x="15352" y="2142"/>
                        <a:pt x="10711" y="2142"/>
                      </a:cubicBezTo>
                      <a:close/>
                      <a:moveTo>
                        <a:pt x="12853" y="16780"/>
                      </a:moveTo>
                      <a:cubicBezTo>
                        <a:pt x="12496" y="15888"/>
                        <a:pt x="12317" y="15709"/>
                        <a:pt x="11782" y="14817"/>
                      </a:cubicBezTo>
                      <a:cubicBezTo>
                        <a:pt x="10532" y="12674"/>
                        <a:pt x="10175" y="11960"/>
                        <a:pt x="9818" y="11782"/>
                      </a:cubicBezTo>
                      <a:cubicBezTo>
                        <a:pt x="9640" y="11782"/>
                        <a:pt x="9461" y="11782"/>
                        <a:pt x="9461" y="11782"/>
                      </a:cubicBezTo>
                      <a:cubicBezTo>
                        <a:pt x="9461" y="16780"/>
                        <a:pt x="9461" y="16780"/>
                        <a:pt x="9461" y="16780"/>
                      </a:cubicBezTo>
                      <a:cubicBezTo>
                        <a:pt x="6962" y="16780"/>
                        <a:pt x="6962" y="16780"/>
                        <a:pt x="6962" y="16780"/>
                      </a:cubicBezTo>
                      <a:cubicBezTo>
                        <a:pt x="6962" y="4641"/>
                        <a:pt x="6962" y="4641"/>
                        <a:pt x="6962" y="4641"/>
                      </a:cubicBezTo>
                      <a:cubicBezTo>
                        <a:pt x="11603" y="4641"/>
                        <a:pt x="11603" y="4641"/>
                        <a:pt x="11603" y="4641"/>
                      </a:cubicBezTo>
                      <a:cubicBezTo>
                        <a:pt x="13745" y="4641"/>
                        <a:pt x="15174" y="6069"/>
                        <a:pt x="15174" y="8212"/>
                      </a:cubicBezTo>
                      <a:cubicBezTo>
                        <a:pt x="15174" y="9997"/>
                        <a:pt x="13924" y="11425"/>
                        <a:pt x="12317" y="11603"/>
                      </a:cubicBezTo>
                      <a:cubicBezTo>
                        <a:pt x="12674" y="11782"/>
                        <a:pt x="12674" y="11782"/>
                        <a:pt x="12853" y="12139"/>
                      </a:cubicBezTo>
                      <a:cubicBezTo>
                        <a:pt x="13567" y="12853"/>
                        <a:pt x="15888" y="16780"/>
                        <a:pt x="15888" y="16780"/>
                      </a:cubicBezTo>
                      <a:lnTo>
                        <a:pt x="12853" y="16780"/>
                      </a:lnTo>
                      <a:close/>
                      <a:moveTo>
                        <a:pt x="11603" y="6783"/>
                      </a:moveTo>
                      <a:cubicBezTo>
                        <a:pt x="11425" y="6605"/>
                        <a:pt x="10889" y="6605"/>
                        <a:pt x="10354" y="6605"/>
                      </a:cubicBezTo>
                      <a:cubicBezTo>
                        <a:pt x="9461" y="6605"/>
                        <a:pt x="9461" y="6605"/>
                        <a:pt x="9461" y="6605"/>
                      </a:cubicBezTo>
                      <a:cubicBezTo>
                        <a:pt x="9461" y="9818"/>
                        <a:pt x="9461" y="9818"/>
                        <a:pt x="9461" y="9818"/>
                      </a:cubicBezTo>
                      <a:cubicBezTo>
                        <a:pt x="10175" y="9818"/>
                        <a:pt x="10175" y="9818"/>
                        <a:pt x="10175" y="9818"/>
                      </a:cubicBezTo>
                      <a:cubicBezTo>
                        <a:pt x="11246" y="9818"/>
                        <a:pt x="11782" y="9818"/>
                        <a:pt x="11960" y="9461"/>
                      </a:cubicBezTo>
                      <a:cubicBezTo>
                        <a:pt x="12317" y="9104"/>
                        <a:pt x="12496" y="8747"/>
                        <a:pt x="12496" y="8212"/>
                      </a:cubicBezTo>
                      <a:cubicBezTo>
                        <a:pt x="12496" y="7498"/>
                        <a:pt x="12139" y="6962"/>
                        <a:pt x="11603" y="6783"/>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387" name="Shape 387"/>
                <p:cNvSpPr/>
                <p:nvPr/>
              </p:nvSpPr>
              <p:spPr>
                <a:xfrm>
                  <a:off x="0" y="64293"/>
                  <a:ext cx="111919" cy="1065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732" y="0"/>
                      </a:moveTo>
                      <a:lnTo>
                        <a:pt x="12868" y="0"/>
                      </a:lnTo>
                      <a:lnTo>
                        <a:pt x="21600" y="21600"/>
                      </a:lnTo>
                      <a:lnTo>
                        <a:pt x="16889" y="21600"/>
                      </a:lnTo>
                      <a:lnTo>
                        <a:pt x="15051" y="16773"/>
                      </a:lnTo>
                      <a:lnTo>
                        <a:pt x="6434" y="16773"/>
                      </a:lnTo>
                      <a:lnTo>
                        <a:pt x="4596" y="21600"/>
                      </a:lnTo>
                      <a:lnTo>
                        <a:pt x="0" y="21600"/>
                      </a:lnTo>
                      <a:lnTo>
                        <a:pt x="8732" y="0"/>
                      </a:lnTo>
                      <a:close/>
                      <a:moveTo>
                        <a:pt x="13443" y="12670"/>
                      </a:moveTo>
                      <a:lnTo>
                        <a:pt x="10685" y="5672"/>
                      </a:lnTo>
                      <a:lnTo>
                        <a:pt x="8043" y="12670"/>
                      </a:lnTo>
                      <a:lnTo>
                        <a:pt x="13443" y="1267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388" name="Shape 388"/>
                <p:cNvSpPr/>
                <p:nvPr/>
              </p:nvSpPr>
              <p:spPr>
                <a:xfrm>
                  <a:off x="122039" y="64889"/>
                  <a:ext cx="83940" cy="1059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153" y="0"/>
                        <a:pt x="11153" y="0"/>
                        <a:pt x="11153" y="0"/>
                      </a:cubicBezTo>
                      <a:cubicBezTo>
                        <a:pt x="17677" y="0"/>
                        <a:pt x="21600" y="3066"/>
                        <a:pt x="21600" y="7490"/>
                      </a:cubicBezTo>
                      <a:cubicBezTo>
                        <a:pt x="21600" y="7525"/>
                        <a:pt x="21600" y="7525"/>
                        <a:pt x="21600" y="7525"/>
                      </a:cubicBezTo>
                      <a:cubicBezTo>
                        <a:pt x="21600" y="12542"/>
                        <a:pt x="16707" y="15120"/>
                        <a:pt x="10580" y="15120"/>
                      </a:cubicBezTo>
                      <a:cubicBezTo>
                        <a:pt x="5995" y="15120"/>
                        <a:pt x="5995" y="15120"/>
                        <a:pt x="5995" y="15120"/>
                      </a:cubicBezTo>
                      <a:cubicBezTo>
                        <a:pt x="5995" y="21600"/>
                        <a:pt x="5995" y="21600"/>
                        <a:pt x="5995" y="21600"/>
                      </a:cubicBezTo>
                      <a:cubicBezTo>
                        <a:pt x="0" y="21600"/>
                        <a:pt x="0" y="21600"/>
                        <a:pt x="0" y="21600"/>
                      </a:cubicBezTo>
                      <a:lnTo>
                        <a:pt x="0" y="0"/>
                      </a:lnTo>
                      <a:close/>
                      <a:moveTo>
                        <a:pt x="10756" y="10905"/>
                      </a:moveTo>
                      <a:cubicBezTo>
                        <a:pt x="13753" y="10905"/>
                        <a:pt x="15517" y="9476"/>
                        <a:pt x="15517" y="7630"/>
                      </a:cubicBezTo>
                      <a:cubicBezTo>
                        <a:pt x="15517" y="7560"/>
                        <a:pt x="15517" y="7560"/>
                        <a:pt x="15517" y="7560"/>
                      </a:cubicBezTo>
                      <a:cubicBezTo>
                        <a:pt x="15517" y="5435"/>
                        <a:pt x="13665" y="4285"/>
                        <a:pt x="10668" y="4285"/>
                      </a:cubicBezTo>
                      <a:cubicBezTo>
                        <a:pt x="5995" y="4285"/>
                        <a:pt x="5995" y="4285"/>
                        <a:pt x="5995" y="4285"/>
                      </a:cubicBezTo>
                      <a:cubicBezTo>
                        <a:pt x="5995" y="10905"/>
                        <a:pt x="5995" y="10905"/>
                        <a:pt x="5995" y="10905"/>
                      </a:cubicBezTo>
                      <a:lnTo>
                        <a:pt x="10756" y="10905"/>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389" name="Shape 389"/>
                <p:cNvSpPr/>
                <p:nvPr/>
              </p:nvSpPr>
              <p:spPr>
                <a:xfrm>
                  <a:off x="216694" y="64889"/>
                  <a:ext cx="105966" cy="1059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218" y="0"/>
                      </a:lnTo>
                      <a:lnTo>
                        <a:pt x="10800" y="9101"/>
                      </a:lnTo>
                      <a:lnTo>
                        <a:pt x="16503" y="0"/>
                      </a:lnTo>
                      <a:lnTo>
                        <a:pt x="21600" y="0"/>
                      </a:lnTo>
                      <a:lnTo>
                        <a:pt x="21600" y="21600"/>
                      </a:lnTo>
                      <a:lnTo>
                        <a:pt x="16867" y="21600"/>
                      </a:lnTo>
                      <a:lnTo>
                        <a:pt x="16867" y="7524"/>
                      </a:lnTo>
                      <a:lnTo>
                        <a:pt x="10800" y="16746"/>
                      </a:lnTo>
                      <a:lnTo>
                        <a:pt x="10679" y="16746"/>
                      </a:lnTo>
                      <a:lnTo>
                        <a:pt x="4733" y="7524"/>
                      </a:lnTo>
                      <a:lnTo>
                        <a:pt x="4733"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grpSp>
          <p:grpSp>
            <p:nvGrpSpPr>
              <p:cNvPr id="408" name="Group 408"/>
              <p:cNvGrpSpPr/>
              <p:nvPr/>
            </p:nvGrpSpPr>
            <p:grpSpPr>
              <a:xfrm>
                <a:off x="428506" y="140292"/>
                <a:ext cx="771526" cy="173236"/>
                <a:chOff x="0" y="0"/>
                <a:chExt cx="771525" cy="173235"/>
              </a:xfrm>
            </p:grpSpPr>
            <p:sp>
              <p:nvSpPr>
                <p:cNvPr id="391" name="Shape 391"/>
                <p:cNvSpPr/>
                <p:nvPr/>
              </p:nvSpPr>
              <p:spPr>
                <a:xfrm>
                  <a:off x="1190" y="3571"/>
                  <a:ext cx="32148" cy="47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20" y="21600"/>
                      </a:moveTo>
                      <a:cubicBezTo>
                        <a:pt x="9000" y="11471"/>
                        <a:pt x="9000" y="11471"/>
                        <a:pt x="9000" y="11471"/>
                      </a:cubicBezTo>
                      <a:cubicBezTo>
                        <a:pt x="7200" y="9031"/>
                        <a:pt x="5580" y="6346"/>
                        <a:pt x="4860" y="5003"/>
                      </a:cubicBezTo>
                      <a:cubicBezTo>
                        <a:pt x="4680" y="5125"/>
                        <a:pt x="4680" y="5125"/>
                        <a:pt x="4680" y="5125"/>
                      </a:cubicBezTo>
                      <a:cubicBezTo>
                        <a:pt x="5040" y="6956"/>
                        <a:pt x="5040" y="9153"/>
                        <a:pt x="5040" y="11105"/>
                      </a:cubicBezTo>
                      <a:cubicBezTo>
                        <a:pt x="5220" y="21600"/>
                        <a:pt x="5220" y="21600"/>
                        <a:pt x="5220" y="21600"/>
                      </a:cubicBezTo>
                      <a:cubicBezTo>
                        <a:pt x="0" y="21600"/>
                        <a:pt x="0" y="21600"/>
                        <a:pt x="0" y="21600"/>
                      </a:cubicBezTo>
                      <a:cubicBezTo>
                        <a:pt x="0" y="0"/>
                        <a:pt x="0" y="0"/>
                        <a:pt x="0" y="0"/>
                      </a:cubicBezTo>
                      <a:cubicBezTo>
                        <a:pt x="6120" y="0"/>
                        <a:pt x="6120" y="0"/>
                        <a:pt x="6120" y="0"/>
                      </a:cubicBezTo>
                      <a:cubicBezTo>
                        <a:pt x="13860" y="10495"/>
                        <a:pt x="13860" y="10495"/>
                        <a:pt x="13860" y="10495"/>
                      </a:cubicBezTo>
                      <a:cubicBezTo>
                        <a:pt x="15300" y="12569"/>
                        <a:pt x="16740" y="15132"/>
                        <a:pt x="17100" y="16108"/>
                      </a:cubicBezTo>
                      <a:cubicBezTo>
                        <a:pt x="17280" y="15986"/>
                        <a:pt x="17280" y="15986"/>
                        <a:pt x="17280" y="15986"/>
                      </a:cubicBezTo>
                      <a:cubicBezTo>
                        <a:pt x="17100" y="14888"/>
                        <a:pt x="16740" y="11837"/>
                        <a:pt x="16740" y="9885"/>
                      </a:cubicBezTo>
                      <a:cubicBezTo>
                        <a:pt x="16740" y="0"/>
                        <a:pt x="16740" y="0"/>
                        <a:pt x="16740" y="0"/>
                      </a:cubicBezTo>
                      <a:cubicBezTo>
                        <a:pt x="21600" y="0"/>
                        <a:pt x="21600" y="0"/>
                        <a:pt x="21600" y="0"/>
                      </a:cubicBezTo>
                      <a:cubicBezTo>
                        <a:pt x="21600" y="21600"/>
                        <a:pt x="21600" y="21600"/>
                        <a:pt x="21600" y="21600"/>
                      </a:cubicBezTo>
                      <a:lnTo>
                        <a:pt x="16020"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392" name="Shape 392"/>
                <p:cNvSpPr/>
                <p:nvPr/>
              </p:nvSpPr>
              <p:spPr>
                <a:xfrm>
                  <a:off x="39885" y="15478"/>
                  <a:ext cx="29172" cy="363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00" y="12071"/>
                      </a:moveTo>
                      <a:cubicBezTo>
                        <a:pt x="6200" y="12388"/>
                        <a:pt x="6200" y="12388"/>
                        <a:pt x="6200" y="12388"/>
                      </a:cubicBezTo>
                      <a:cubicBezTo>
                        <a:pt x="6200" y="15247"/>
                        <a:pt x="7400" y="18265"/>
                        <a:pt x="12600" y="18265"/>
                      </a:cubicBezTo>
                      <a:cubicBezTo>
                        <a:pt x="15000" y="18265"/>
                        <a:pt x="17000" y="17471"/>
                        <a:pt x="19000" y="16200"/>
                      </a:cubicBezTo>
                      <a:cubicBezTo>
                        <a:pt x="21200" y="18900"/>
                        <a:pt x="21200" y="18900"/>
                        <a:pt x="21200" y="18900"/>
                      </a:cubicBezTo>
                      <a:cubicBezTo>
                        <a:pt x="18400" y="20806"/>
                        <a:pt x="15400" y="21600"/>
                        <a:pt x="11800" y="21600"/>
                      </a:cubicBezTo>
                      <a:cubicBezTo>
                        <a:pt x="4600" y="21600"/>
                        <a:pt x="0" y="17471"/>
                        <a:pt x="0" y="10800"/>
                      </a:cubicBezTo>
                      <a:cubicBezTo>
                        <a:pt x="0" y="7306"/>
                        <a:pt x="1000" y="4765"/>
                        <a:pt x="3200" y="2859"/>
                      </a:cubicBezTo>
                      <a:cubicBezTo>
                        <a:pt x="5200" y="953"/>
                        <a:pt x="7800" y="0"/>
                        <a:pt x="11200" y="0"/>
                      </a:cubicBezTo>
                      <a:cubicBezTo>
                        <a:pt x="13600" y="0"/>
                        <a:pt x="16000" y="476"/>
                        <a:pt x="18200" y="2065"/>
                      </a:cubicBezTo>
                      <a:cubicBezTo>
                        <a:pt x="20400" y="3812"/>
                        <a:pt x="21600" y="6353"/>
                        <a:pt x="21600" y="11118"/>
                      </a:cubicBezTo>
                      <a:cubicBezTo>
                        <a:pt x="21600" y="12071"/>
                        <a:pt x="21600" y="12071"/>
                        <a:pt x="21600" y="12071"/>
                      </a:cubicBezTo>
                      <a:lnTo>
                        <a:pt x="6200" y="12071"/>
                      </a:lnTo>
                      <a:close/>
                      <a:moveTo>
                        <a:pt x="11200" y="3335"/>
                      </a:moveTo>
                      <a:cubicBezTo>
                        <a:pt x="8000" y="3335"/>
                        <a:pt x="6200" y="5400"/>
                        <a:pt x="6200" y="8735"/>
                      </a:cubicBezTo>
                      <a:cubicBezTo>
                        <a:pt x="15800" y="8735"/>
                        <a:pt x="15800" y="8735"/>
                        <a:pt x="15800" y="8735"/>
                      </a:cubicBezTo>
                      <a:cubicBezTo>
                        <a:pt x="15800" y="5400"/>
                        <a:pt x="14000" y="3335"/>
                        <a:pt x="11200" y="3335"/>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393" name="Shape 393"/>
                <p:cNvSpPr/>
                <p:nvPr/>
              </p:nvSpPr>
              <p:spPr>
                <a:xfrm>
                  <a:off x="70842" y="15478"/>
                  <a:ext cx="47030" cy="357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07" y="21600"/>
                      </a:moveTo>
                      <a:cubicBezTo>
                        <a:pt x="13779" y="21600"/>
                        <a:pt x="13779" y="21600"/>
                        <a:pt x="13779" y="21600"/>
                      </a:cubicBezTo>
                      <a:cubicBezTo>
                        <a:pt x="11793" y="11945"/>
                        <a:pt x="11793" y="11945"/>
                        <a:pt x="11793" y="11945"/>
                      </a:cubicBezTo>
                      <a:cubicBezTo>
                        <a:pt x="11297" y="9327"/>
                        <a:pt x="10676" y="6055"/>
                        <a:pt x="10676" y="6055"/>
                      </a:cubicBezTo>
                      <a:cubicBezTo>
                        <a:pt x="10676" y="6055"/>
                        <a:pt x="10676" y="6055"/>
                        <a:pt x="10676" y="6055"/>
                      </a:cubicBezTo>
                      <a:cubicBezTo>
                        <a:pt x="10676" y="6055"/>
                        <a:pt x="10428" y="8182"/>
                        <a:pt x="9559" y="12109"/>
                      </a:cubicBezTo>
                      <a:cubicBezTo>
                        <a:pt x="7697" y="21600"/>
                        <a:pt x="7697" y="21600"/>
                        <a:pt x="7697" y="21600"/>
                      </a:cubicBezTo>
                      <a:cubicBezTo>
                        <a:pt x="4345" y="21600"/>
                        <a:pt x="4345" y="21600"/>
                        <a:pt x="4345" y="21600"/>
                      </a:cubicBezTo>
                      <a:cubicBezTo>
                        <a:pt x="0" y="655"/>
                        <a:pt x="0" y="655"/>
                        <a:pt x="0" y="655"/>
                      </a:cubicBezTo>
                      <a:cubicBezTo>
                        <a:pt x="3476" y="0"/>
                        <a:pt x="3476" y="0"/>
                        <a:pt x="3476" y="0"/>
                      </a:cubicBezTo>
                      <a:cubicBezTo>
                        <a:pt x="5214" y="10309"/>
                        <a:pt x="5214" y="10309"/>
                        <a:pt x="5214" y="10309"/>
                      </a:cubicBezTo>
                      <a:cubicBezTo>
                        <a:pt x="5586" y="12927"/>
                        <a:pt x="6083" y="15873"/>
                        <a:pt x="6083" y="15873"/>
                      </a:cubicBezTo>
                      <a:cubicBezTo>
                        <a:pt x="6083" y="15873"/>
                        <a:pt x="6083" y="15873"/>
                        <a:pt x="6083" y="15873"/>
                      </a:cubicBezTo>
                      <a:cubicBezTo>
                        <a:pt x="6083" y="15873"/>
                        <a:pt x="6455" y="13091"/>
                        <a:pt x="7076" y="10145"/>
                      </a:cubicBezTo>
                      <a:cubicBezTo>
                        <a:pt x="9062" y="327"/>
                        <a:pt x="9062" y="327"/>
                        <a:pt x="9062" y="327"/>
                      </a:cubicBezTo>
                      <a:cubicBezTo>
                        <a:pt x="12538" y="327"/>
                        <a:pt x="12538" y="327"/>
                        <a:pt x="12538" y="327"/>
                      </a:cubicBezTo>
                      <a:cubicBezTo>
                        <a:pt x="14400" y="9982"/>
                        <a:pt x="14400" y="9982"/>
                        <a:pt x="14400" y="9982"/>
                      </a:cubicBezTo>
                      <a:cubicBezTo>
                        <a:pt x="15021" y="13418"/>
                        <a:pt x="15393" y="16036"/>
                        <a:pt x="15393" y="16036"/>
                      </a:cubicBezTo>
                      <a:cubicBezTo>
                        <a:pt x="15517" y="16036"/>
                        <a:pt x="15517" y="16036"/>
                        <a:pt x="15517" y="16036"/>
                      </a:cubicBezTo>
                      <a:cubicBezTo>
                        <a:pt x="15517" y="16036"/>
                        <a:pt x="15890" y="12764"/>
                        <a:pt x="16262" y="10309"/>
                      </a:cubicBezTo>
                      <a:cubicBezTo>
                        <a:pt x="17876" y="327"/>
                        <a:pt x="17876" y="327"/>
                        <a:pt x="17876" y="327"/>
                      </a:cubicBezTo>
                      <a:cubicBezTo>
                        <a:pt x="21600" y="327"/>
                        <a:pt x="21600" y="327"/>
                        <a:pt x="21600" y="327"/>
                      </a:cubicBezTo>
                      <a:lnTo>
                        <a:pt x="17007"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394" name="Shape 394"/>
                <p:cNvSpPr/>
                <p:nvPr/>
              </p:nvSpPr>
              <p:spPr>
                <a:xfrm>
                  <a:off x="137517" y="3571"/>
                  <a:ext cx="32743" cy="47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26" y="21600"/>
                      </a:moveTo>
                      <a:cubicBezTo>
                        <a:pt x="12570" y="18183"/>
                        <a:pt x="12570" y="18183"/>
                        <a:pt x="12570" y="18183"/>
                      </a:cubicBezTo>
                      <a:cubicBezTo>
                        <a:pt x="10446" y="15620"/>
                        <a:pt x="9030" y="14034"/>
                        <a:pt x="7259" y="12936"/>
                      </a:cubicBezTo>
                      <a:cubicBezTo>
                        <a:pt x="6551" y="12447"/>
                        <a:pt x="6197" y="12325"/>
                        <a:pt x="5134" y="12203"/>
                      </a:cubicBezTo>
                      <a:cubicBezTo>
                        <a:pt x="5134" y="21600"/>
                        <a:pt x="5134" y="21600"/>
                        <a:pt x="5134" y="21600"/>
                      </a:cubicBezTo>
                      <a:cubicBezTo>
                        <a:pt x="0" y="21600"/>
                        <a:pt x="0" y="21600"/>
                        <a:pt x="0" y="21600"/>
                      </a:cubicBezTo>
                      <a:cubicBezTo>
                        <a:pt x="0" y="0"/>
                        <a:pt x="0" y="0"/>
                        <a:pt x="0" y="0"/>
                      </a:cubicBezTo>
                      <a:cubicBezTo>
                        <a:pt x="9561" y="0"/>
                        <a:pt x="9561" y="0"/>
                        <a:pt x="9561" y="0"/>
                      </a:cubicBezTo>
                      <a:cubicBezTo>
                        <a:pt x="16643" y="0"/>
                        <a:pt x="19830" y="2807"/>
                        <a:pt x="19830" y="6102"/>
                      </a:cubicBezTo>
                      <a:cubicBezTo>
                        <a:pt x="19830" y="9275"/>
                        <a:pt x="16997" y="12081"/>
                        <a:pt x="12039" y="12081"/>
                      </a:cubicBezTo>
                      <a:cubicBezTo>
                        <a:pt x="13102" y="12447"/>
                        <a:pt x="15226" y="14644"/>
                        <a:pt x="16820" y="16353"/>
                      </a:cubicBezTo>
                      <a:cubicBezTo>
                        <a:pt x="21600" y="21600"/>
                        <a:pt x="21600" y="21600"/>
                        <a:pt x="21600" y="21600"/>
                      </a:cubicBezTo>
                      <a:lnTo>
                        <a:pt x="15226" y="21600"/>
                      </a:lnTo>
                      <a:close/>
                      <a:moveTo>
                        <a:pt x="7967" y="2807"/>
                      </a:moveTo>
                      <a:cubicBezTo>
                        <a:pt x="5134" y="2807"/>
                        <a:pt x="5134" y="2807"/>
                        <a:pt x="5134" y="2807"/>
                      </a:cubicBezTo>
                      <a:cubicBezTo>
                        <a:pt x="5134" y="9763"/>
                        <a:pt x="5134" y="9763"/>
                        <a:pt x="5134" y="9763"/>
                      </a:cubicBezTo>
                      <a:cubicBezTo>
                        <a:pt x="7790" y="9763"/>
                        <a:pt x="7790" y="9763"/>
                        <a:pt x="7790" y="9763"/>
                      </a:cubicBezTo>
                      <a:cubicBezTo>
                        <a:pt x="10623" y="9763"/>
                        <a:pt x="12039" y="9397"/>
                        <a:pt x="12925" y="8786"/>
                      </a:cubicBezTo>
                      <a:cubicBezTo>
                        <a:pt x="13810" y="8176"/>
                        <a:pt x="14341" y="7322"/>
                        <a:pt x="14341" y="6224"/>
                      </a:cubicBezTo>
                      <a:cubicBezTo>
                        <a:pt x="14341" y="4027"/>
                        <a:pt x="12748" y="2807"/>
                        <a:pt x="7967" y="2807"/>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395" name="Shape 395"/>
                <p:cNvSpPr/>
                <p:nvPr/>
              </p:nvSpPr>
              <p:spPr>
                <a:xfrm>
                  <a:off x="173235" y="15478"/>
                  <a:ext cx="28576" cy="363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00" y="12071"/>
                      </a:moveTo>
                      <a:cubicBezTo>
                        <a:pt x="6200" y="12388"/>
                        <a:pt x="6200" y="12388"/>
                        <a:pt x="6200" y="12388"/>
                      </a:cubicBezTo>
                      <a:cubicBezTo>
                        <a:pt x="6200" y="15247"/>
                        <a:pt x="7600" y="18265"/>
                        <a:pt x="12600" y="18265"/>
                      </a:cubicBezTo>
                      <a:cubicBezTo>
                        <a:pt x="15000" y="18265"/>
                        <a:pt x="17000" y="17471"/>
                        <a:pt x="19000" y="16200"/>
                      </a:cubicBezTo>
                      <a:cubicBezTo>
                        <a:pt x="21200" y="18900"/>
                        <a:pt x="21200" y="18900"/>
                        <a:pt x="21200" y="18900"/>
                      </a:cubicBezTo>
                      <a:cubicBezTo>
                        <a:pt x="18600" y="20806"/>
                        <a:pt x="15400" y="21600"/>
                        <a:pt x="12000" y="21600"/>
                      </a:cubicBezTo>
                      <a:cubicBezTo>
                        <a:pt x="4600" y="21600"/>
                        <a:pt x="0" y="17471"/>
                        <a:pt x="0" y="10800"/>
                      </a:cubicBezTo>
                      <a:cubicBezTo>
                        <a:pt x="0" y="7306"/>
                        <a:pt x="1000" y="4765"/>
                        <a:pt x="3200" y="2859"/>
                      </a:cubicBezTo>
                      <a:cubicBezTo>
                        <a:pt x="5400" y="953"/>
                        <a:pt x="7800" y="0"/>
                        <a:pt x="11200" y="0"/>
                      </a:cubicBezTo>
                      <a:cubicBezTo>
                        <a:pt x="13800" y="0"/>
                        <a:pt x="16000" y="476"/>
                        <a:pt x="18200" y="2065"/>
                      </a:cubicBezTo>
                      <a:cubicBezTo>
                        <a:pt x="20600" y="3812"/>
                        <a:pt x="21600" y="6353"/>
                        <a:pt x="21600" y="11118"/>
                      </a:cubicBezTo>
                      <a:cubicBezTo>
                        <a:pt x="21600" y="12071"/>
                        <a:pt x="21600" y="12071"/>
                        <a:pt x="21600" y="12071"/>
                      </a:cubicBezTo>
                      <a:lnTo>
                        <a:pt x="6200" y="12071"/>
                      </a:lnTo>
                      <a:close/>
                      <a:moveTo>
                        <a:pt x="11200" y="3335"/>
                      </a:moveTo>
                      <a:cubicBezTo>
                        <a:pt x="8000" y="3335"/>
                        <a:pt x="6200" y="5400"/>
                        <a:pt x="6200" y="8735"/>
                      </a:cubicBezTo>
                      <a:cubicBezTo>
                        <a:pt x="15800" y="8735"/>
                        <a:pt x="15800" y="8735"/>
                        <a:pt x="15800" y="8735"/>
                      </a:cubicBezTo>
                      <a:cubicBezTo>
                        <a:pt x="15800" y="5400"/>
                        <a:pt x="14000" y="3335"/>
                        <a:pt x="11200" y="3335"/>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396" name="Shape 396"/>
                <p:cNvSpPr/>
                <p:nvPr/>
              </p:nvSpPr>
              <p:spPr>
                <a:xfrm>
                  <a:off x="206573" y="0"/>
                  <a:ext cx="13098" cy="517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50" y="21600"/>
                      </a:moveTo>
                      <a:cubicBezTo>
                        <a:pt x="1350" y="21600"/>
                        <a:pt x="1350" y="18675"/>
                        <a:pt x="1350" y="17438"/>
                      </a:cubicBezTo>
                      <a:cubicBezTo>
                        <a:pt x="1350" y="5063"/>
                        <a:pt x="1350" y="5063"/>
                        <a:pt x="1350" y="5063"/>
                      </a:cubicBezTo>
                      <a:cubicBezTo>
                        <a:pt x="1350" y="3037"/>
                        <a:pt x="900" y="1913"/>
                        <a:pt x="0" y="788"/>
                      </a:cubicBezTo>
                      <a:cubicBezTo>
                        <a:pt x="13050" y="0"/>
                        <a:pt x="13050" y="0"/>
                        <a:pt x="13050" y="0"/>
                      </a:cubicBezTo>
                      <a:cubicBezTo>
                        <a:pt x="13950" y="900"/>
                        <a:pt x="14400" y="2138"/>
                        <a:pt x="14400" y="4050"/>
                      </a:cubicBezTo>
                      <a:cubicBezTo>
                        <a:pt x="14400" y="16425"/>
                        <a:pt x="14400" y="16425"/>
                        <a:pt x="14400" y="16425"/>
                      </a:cubicBezTo>
                      <a:cubicBezTo>
                        <a:pt x="14400" y="18337"/>
                        <a:pt x="14400" y="18675"/>
                        <a:pt x="15300" y="19012"/>
                      </a:cubicBezTo>
                      <a:cubicBezTo>
                        <a:pt x="16200" y="19237"/>
                        <a:pt x="18000" y="19462"/>
                        <a:pt x="19800" y="19237"/>
                      </a:cubicBezTo>
                      <a:cubicBezTo>
                        <a:pt x="21600" y="21262"/>
                        <a:pt x="21600" y="21262"/>
                        <a:pt x="21600" y="21262"/>
                      </a:cubicBezTo>
                      <a:cubicBezTo>
                        <a:pt x="19350" y="21487"/>
                        <a:pt x="17100" y="21600"/>
                        <a:pt x="13950"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397" name="Shape 397"/>
                <p:cNvSpPr/>
                <p:nvPr/>
              </p:nvSpPr>
              <p:spPr>
                <a:xfrm>
                  <a:off x="225028" y="595"/>
                  <a:ext cx="10121" cy="50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08" y="4389"/>
                      </a:moveTo>
                      <a:cubicBezTo>
                        <a:pt x="4086" y="4389"/>
                        <a:pt x="0" y="3465"/>
                        <a:pt x="0" y="2195"/>
                      </a:cubicBezTo>
                      <a:cubicBezTo>
                        <a:pt x="0" y="1040"/>
                        <a:pt x="4670" y="0"/>
                        <a:pt x="10508" y="0"/>
                      </a:cubicBezTo>
                      <a:cubicBezTo>
                        <a:pt x="16346" y="0"/>
                        <a:pt x="21600" y="1040"/>
                        <a:pt x="21600" y="2195"/>
                      </a:cubicBezTo>
                      <a:cubicBezTo>
                        <a:pt x="21600" y="3465"/>
                        <a:pt x="16346" y="4389"/>
                        <a:pt x="10508" y="4389"/>
                      </a:cubicBezTo>
                      <a:close/>
                      <a:moveTo>
                        <a:pt x="2335" y="21600"/>
                      </a:moveTo>
                      <a:cubicBezTo>
                        <a:pt x="2335" y="6815"/>
                        <a:pt x="2335" y="6815"/>
                        <a:pt x="2335" y="6815"/>
                      </a:cubicBezTo>
                      <a:cubicBezTo>
                        <a:pt x="18681" y="6237"/>
                        <a:pt x="18681" y="6237"/>
                        <a:pt x="18681" y="6237"/>
                      </a:cubicBezTo>
                      <a:cubicBezTo>
                        <a:pt x="18681" y="21600"/>
                        <a:pt x="18681" y="21600"/>
                        <a:pt x="18681" y="21600"/>
                      </a:cubicBezTo>
                      <a:lnTo>
                        <a:pt x="2335"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398" name="Shape 398"/>
                <p:cNvSpPr/>
                <p:nvPr/>
              </p:nvSpPr>
              <p:spPr>
                <a:xfrm>
                  <a:off x="241101" y="15478"/>
                  <a:ext cx="26195" cy="363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247" y="21600"/>
                      </a:moveTo>
                      <a:cubicBezTo>
                        <a:pt x="4454" y="21600"/>
                        <a:pt x="0" y="17629"/>
                        <a:pt x="0" y="11118"/>
                      </a:cubicBezTo>
                      <a:cubicBezTo>
                        <a:pt x="0" y="3494"/>
                        <a:pt x="6235" y="0"/>
                        <a:pt x="12693" y="0"/>
                      </a:cubicBezTo>
                      <a:cubicBezTo>
                        <a:pt x="16033" y="0"/>
                        <a:pt x="18260" y="476"/>
                        <a:pt x="20709" y="2224"/>
                      </a:cubicBezTo>
                      <a:cubicBezTo>
                        <a:pt x="17592" y="5241"/>
                        <a:pt x="17592" y="5241"/>
                        <a:pt x="17592" y="5241"/>
                      </a:cubicBezTo>
                      <a:cubicBezTo>
                        <a:pt x="16033" y="4129"/>
                        <a:pt x="14474" y="3653"/>
                        <a:pt x="12693" y="3653"/>
                      </a:cubicBezTo>
                      <a:cubicBezTo>
                        <a:pt x="10689" y="3653"/>
                        <a:pt x="9130" y="4288"/>
                        <a:pt x="8239" y="5718"/>
                      </a:cubicBezTo>
                      <a:cubicBezTo>
                        <a:pt x="7348" y="6988"/>
                        <a:pt x="7126" y="8894"/>
                        <a:pt x="7126" y="11435"/>
                      </a:cubicBezTo>
                      <a:cubicBezTo>
                        <a:pt x="7126" y="14294"/>
                        <a:pt x="7571" y="16041"/>
                        <a:pt x="8907" y="16994"/>
                      </a:cubicBezTo>
                      <a:cubicBezTo>
                        <a:pt x="9798" y="17788"/>
                        <a:pt x="11357" y="18265"/>
                        <a:pt x="12693" y="18265"/>
                      </a:cubicBezTo>
                      <a:cubicBezTo>
                        <a:pt x="14697" y="18265"/>
                        <a:pt x="16701" y="17471"/>
                        <a:pt x="18705" y="16200"/>
                      </a:cubicBezTo>
                      <a:cubicBezTo>
                        <a:pt x="21600" y="18900"/>
                        <a:pt x="21600" y="18900"/>
                        <a:pt x="21600" y="18900"/>
                      </a:cubicBezTo>
                      <a:cubicBezTo>
                        <a:pt x="18928" y="20806"/>
                        <a:pt x="16256" y="21600"/>
                        <a:pt x="12247"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399" name="Shape 399"/>
                <p:cNvSpPr/>
                <p:nvPr/>
              </p:nvSpPr>
              <p:spPr>
                <a:xfrm>
                  <a:off x="273248" y="30956"/>
                  <a:ext cx="20242" cy="208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40" y="21600"/>
                      </a:moveTo>
                      <a:cubicBezTo>
                        <a:pt x="4769" y="21600"/>
                        <a:pt x="0" y="16892"/>
                        <a:pt x="0" y="10800"/>
                      </a:cubicBezTo>
                      <a:cubicBezTo>
                        <a:pt x="0" y="4708"/>
                        <a:pt x="4769" y="0"/>
                        <a:pt x="10940" y="0"/>
                      </a:cubicBezTo>
                      <a:cubicBezTo>
                        <a:pt x="16831" y="0"/>
                        <a:pt x="21600" y="4708"/>
                        <a:pt x="21600" y="10800"/>
                      </a:cubicBezTo>
                      <a:cubicBezTo>
                        <a:pt x="21600" y="16892"/>
                        <a:pt x="16831" y="21600"/>
                        <a:pt x="10940" y="21600"/>
                      </a:cubicBezTo>
                      <a:close/>
                      <a:moveTo>
                        <a:pt x="10940" y="2215"/>
                      </a:moveTo>
                      <a:cubicBezTo>
                        <a:pt x="6171" y="2215"/>
                        <a:pt x="2525" y="6092"/>
                        <a:pt x="2525" y="10800"/>
                      </a:cubicBezTo>
                      <a:cubicBezTo>
                        <a:pt x="2525" y="15508"/>
                        <a:pt x="6171" y="19385"/>
                        <a:pt x="10940" y="19385"/>
                      </a:cubicBezTo>
                      <a:cubicBezTo>
                        <a:pt x="15429" y="19385"/>
                        <a:pt x="19075" y="15508"/>
                        <a:pt x="19075" y="10800"/>
                      </a:cubicBezTo>
                      <a:cubicBezTo>
                        <a:pt x="19075" y="6092"/>
                        <a:pt x="15429" y="2215"/>
                        <a:pt x="10940" y="2215"/>
                      </a:cubicBezTo>
                      <a:close/>
                      <a:moveTo>
                        <a:pt x="12904" y="16892"/>
                      </a:moveTo>
                      <a:cubicBezTo>
                        <a:pt x="12343" y="16062"/>
                        <a:pt x="12343" y="15508"/>
                        <a:pt x="11782" y="14677"/>
                      </a:cubicBezTo>
                      <a:cubicBezTo>
                        <a:pt x="10660" y="12738"/>
                        <a:pt x="10099" y="11908"/>
                        <a:pt x="9818" y="11908"/>
                      </a:cubicBezTo>
                      <a:cubicBezTo>
                        <a:pt x="9538" y="11631"/>
                        <a:pt x="9538" y="11631"/>
                        <a:pt x="9538" y="11631"/>
                      </a:cubicBezTo>
                      <a:cubicBezTo>
                        <a:pt x="9538" y="16892"/>
                        <a:pt x="9538" y="16892"/>
                        <a:pt x="9538" y="16892"/>
                      </a:cubicBezTo>
                      <a:cubicBezTo>
                        <a:pt x="7013" y="16892"/>
                        <a:pt x="7013" y="16892"/>
                        <a:pt x="7013" y="16892"/>
                      </a:cubicBezTo>
                      <a:cubicBezTo>
                        <a:pt x="7013" y="4708"/>
                        <a:pt x="7013" y="4708"/>
                        <a:pt x="7013" y="4708"/>
                      </a:cubicBezTo>
                      <a:cubicBezTo>
                        <a:pt x="11501" y="4708"/>
                        <a:pt x="11501" y="4708"/>
                        <a:pt x="11501" y="4708"/>
                      </a:cubicBezTo>
                      <a:cubicBezTo>
                        <a:pt x="13745" y="4708"/>
                        <a:pt x="15148" y="6092"/>
                        <a:pt x="15148" y="8308"/>
                      </a:cubicBezTo>
                      <a:cubicBezTo>
                        <a:pt x="15148" y="9969"/>
                        <a:pt x="14026" y="11631"/>
                        <a:pt x="12343" y="11631"/>
                      </a:cubicBezTo>
                      <a:cubicBezTo>
                        <a:pt x="12623" y="11631"/>
                        <a:pt x="12904" y="11908"/>
                        <a:pt x="12904" y="12185"/>
                      </a:cubicBezTo>
                      <a:cubicBezTo>
                        <a:pt x="13745" y="13015"/>
                        <a:pt x="15709" y="16892"/>
                        <a:pt x="15709" y="16892"/>
                      </a:cubicBezTo>
                      <a:lnTo>
                        <a:pt x="12904" y="16892"/>
                      </a:lnTo>
                      <a:close/>
                      <a:moveTo>
                        <a:pt x="11782" y="6923"/>
                      </a:moveTo>
                      <a:cubicBezTo>
                        <a:pt x="11501" y="6646"/>
                        <a:pt x="10940" y="6646"/>
                        <a:pt x="10379" y="6646"/>
                      </a:cubicBezTo>
                      <a:cubicBezTo>
                        <a:pt x="9538" y="6646"/>
                        <a:pt x="9538" y="6646"/>
                        <a:pt x="9538" y="6646"/>
                      </a:cubicBezTo>
                      <a:cubicBezTo>
                        <a:pt x="9538" y="9969"/>
                        <a:pt x="9538" y="9969"/>
                        <a:pt x="9538" y="9969"/>
                      </a:cubicBezTo>
                      <a:cubicBezTo>
                        <a:pt x="10099" y="9969"/>
                        <a:pt x="10099" y="9969"/>
                        <a:pt x="10099" y="9969"/>
                      </a:cubicBezTo>
                      <a:cubicBezTo>
                        <a:pt x="11221" y="9969"/>
                        <a:pt x="11782" y="9692"/>
                        <a:pt x="12062" y="9415"/>
                      </a:cubicBezTo>
                      <a:cubicBezTo>
                        <a:pt x="12343" y="9138"/>
                        <a:pt x="12623" y="8862"/>
                        <a:pt x="12623" y="8308"/>
                      </a:cubicBezTo>
                      <a:cubicBezTo>
                        <a:pt x="12623" y="7477"/>
                        <a:pt x="12343" y="7200"/>
                        <a:pt x="11782" y="6923"/>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00" name="Shape 400"/>
                <p:cNvSpPr/>
                <p:nvPr/>
              </p:nvSpPr>
              <p:spPr>
                <a:xfrm>
                  <a:off x="-1" y="65484"/>
                  <a:ext cx="89894" cy="1059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829" y="0"/>
                        <a:pt x="11829" y="0"/>
                        <a:pt x="11829" y="0"/>
                      </a:cubicBezTo>
                      <a:cubicBezTo>
                        <a:pt x="14721" y="0"/>
                        <a:pt x="16971" y="656"/>
                        <a:pt x="18450" y="1914"/>
                      </a:cubicBezTo>
                      <a:cubicBezTo>
                        <a:pt x="19607" y="2898"/>
                        <a:pt x="20186" y="4101"/>
                        <a:pt x="20186" y="5578"/>
                      </a:cubicBezTo>
                      <a:cubicBezTo>
                        <a:pt x="20186" y="5632"/>
                        <a:pt x="20186" y="5632"/>
                        <a:pt x="20186" y="5632"/>
                      </a:cubicBezTo>
                      <a:cubicBezTo>
                        <a:pt x="20186" y="8093"/>
                        <a:pt x="18643" y="9406"/>
                        <a:pt x="16843" y="10281"/>
                      </a:cubicBezTo>
                      <a:cubicBezTo>
                        <a:pt x="19800" y="11265"/>
                        <a:pt x="21600" y="12687"/>
                        <a:pt x="21600" y="15585"/>
                      </a:cubicBezTo>
                      <a:cubicBezTo>
                        <a:pt x="21600" y="15639"/>
                        <a:pt x="21600" y="15639"/>
                        <a:pt x="21600" y="15639"/>
                      </a:cubicBezTo>
                      <a:cubicBezTo>
                        <a:pt x="21600" y="19631"/>
                        <a:pt x="17807" y="21600"/>
                        <a:pt x="12086" y="21600"/>
                      </a:cubicBezTo>
                      <a:cubicBezTo>
                        <a:pt x="0" y="21600"/>
                        <a:pt x="0" y="21600"/>
                        <a:pt x="0" y="21600"/>
                      </a:cubicBezTo>
                      <a:lnTo>
                        <a:pt x="0" y="0"/>
                      </a:lnTo>
                      <a:close/>
                      <a:moveTo>
                        <a:pt x="14657" y="6343"/>
                      </a:moveTo>
                      <a:cubicBezTo>
                        <a:pt x="14657" y="4976"/>
                        <a:pt x="13307" y="4156"/>
                        <a:pt x="10993" y="4156"/>
                      </a:cubicBezTo>
                      <a:cubicBezTo>
                        <a:pt x="5464" y="4156"/>
                        <a:pt x="5464" y="4156"/>
                        <a:pt x="5464" y="4156"/>
                      </a:cubicBezTo>
                      <a:cubicBezTo>
                        <a:pt x="5464" y="8695"/>
                        <a:pt x="5464" y="8695"/>
                        <a:pt x="5464" y="8695"/>
                      </a:cubicBezTo>
                      <a:cubicBezTo>
                        <a:pt x="10607" y="8695"/>
                        <a:pt x="10607" y="8695"/>
                        <a:pt x="10607" y="8695"/>
                      </a:cubicBezTo>
                      <a:cubicBezTo>
                        <a:pt x="13050" y="8695"/>
                        <a:pt x="14657" y="8038"/>
                        <a:pt x="14657" y="6453"/>
                      </a:cubicBezTo>
                      <a:lnTo>
                        <a:pt x="14657" y="6343"/>
                      </a:lnTo>
                      <a:close/>
                      <a:moveTo>
                        <a:pt x="11893" y="12687"/>
                      </a:moveTo>
                      <a:cubicBezTo>
                        <a:pt x="5464" y="12687"/>
                        <a:pt x="5464" y="12687"/>
                        <a:pt x="5464" y="12687"/>
                      </a:cubicBezTo>
                      <a:cubicBezTo>
                        <a:pt x="5464" y="17389"/>
                        <a:pt x="5464" y="17389"/>
                        <a:pt x="5464" y="17389"/>
                      </a:cubicBezTo>
                      <a:cubicBezTo>
                        <a:pt x="12086" y="17389"/>
                        <a:pt x="12086" y="17389"/>
                        <a:pt x="12086" y="17389"/>
                      </a:cubicBezTo>
                      <a:cubicBezTo>
                        <a:pt x="14593" y="17389"/>
                        <a:pt x="16071" y="16678"/>
                        <a:pt x="16071" y="15093"/>
                      </a:cubicBezTo>
                      <a:cubicBezTo>
                        <a:pt x="16071" y="14983"/>
                        <a:pt x="16071" y="14983"/>
                        <a:pt x="16071" y="14983"/>
                      </a:cubicBezTo>
                      <a:cubicBezTo>
                        <a:pt x="16071" y="13562"/>
                        <a:pt x="14786" y="12687"/>
                        <a:pt x="11893" y="12687"/>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01" name="Shape 401"/>
                <p:cNvSpPr/>
                <p:nvPr/>
              </p:nvSpPr>
              <p:spPr>
                <a:xfrm>
                  <a:off x="97035" y="65484"/>
                  <a:ext cx="91680" cy="1059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432" y="0"/>
                        <a:pt x="11432" y="0"/>
                        <a:pt x="11432" y="0"/>
                      </a:cubicBezTo>
                      <a:cubicBezTo>
                        <a:pt x="14589" y="0"/>
                        <a:pt x="17053" y="766"/>
                        <a:pt x="18695" y="2187"/>
                      </a:cubicBezTo>
                      <a:cubicBezTo>
                        <a:pt x="20084" y="3390"/>
                        <a:pt x="20842" y="5086"/>
                        <a:pt x="20842" y="7109"/>
                      </a:cubicBezTo>
                      <a:cubicBezTo>
                        <a:pt x="20842" y="7164"/>
                        <a:pt x="20842" y="7164"/>
                        <a:pt x="20842" y="7164"/>
                      </a:cubicBezTo>
                      <a:cubicBezTo>
                        <a:pt x="20842" y="10663"/>
                        <a:pt x="18695" y="12851"/>
                        <a:pt x="15474" y="13890"/>
                      </a:cubicBezTo>
                      <a:cubicBezTo>
                        <a:pt x="21600" y="21600"/>
                        <a:pt x="21600" y="21600"/>
                        <a:pt x="21600" y="21600"/>
                      </a:cubicBezTo>
                      <a:cubicBezTo>
                        <a:pt x="15158" y="21600"/>
                        <a:pt x="15158" y="21600"/>
                        <a:pt x="15158" y="21600"/>
                      </a:cubicBezTo>
                      <a:cubicBezTo>
                        <a:pt x="9853" y="14655"/>
                        <a:pt x="9853" y="14655"/>
                        <a:pt x="9853" y="14655"/>
                      </a:cubicBezTo>
                      <a:cubicBezTo>
                        <a:pt x="5495" y="14655"/>
                        <a:pt x="5495" y="14655"/>
                        <a:pt x="5495" y="14655"/>
                      </a:cubicBezTo>
                      <a:cubicBezTo>
                        <a:pt x="5495" y="21600"/>
                        <a:pt x="5495" y="21600"/>
                        <a:pt x="5495" y="21600"/>
                      </a:cubicBezTo>
                      <a:cubicBezTo>
                        <a:pt x="0" y="21600"/>
                        <a:pt x="0" y="21600"/>
                        <a:pt x="0" y="21600"/>
                      </a:cubicBezTo>
                      <a:lnTo>
                        <a:pt x="0" y="0"/>
                      </a:lnTo>
                      <a:close/>
                      <a:moveTo>
                        <a:pt x="11053" y="10499"/>
                      </a:moveTo>
                      <a:cubicBezTo>
                        <a:pt x="13768" y="10499"/>
                        <a:pt x="15284" y="9242"/>
                        <a:pt x="15284" y="7437"/>
                      </a:cubicBezTo>
                      <a:cubicBezTo>
                        <a:pt x="15284" y="7382"/>
                        <a:pt x="15284" y="7382"/>
                        <a:pt x="15284" y="7382"/>
                      </a:cubicBezTo>
                      <a:cubicBezTo>
                        <a:pt x="15284" y="5304"/>
                        <a:pt x="13642" y="4265"/>
                        <a:pt x="10989" y="4265"/>
                      </a:cubicBezTo>
                      <a:cubicBezTo>
                        <a:pt x="5495" y="4265"/>
                        <a:pt x="5495" y="4265"/>
                        <a:pt x="5495" y="4265"/>
                      </a:cubicBezTo>
                      <a:cubicBezTo>
                        <a:pt x="5495" y="10499"/>
                        <a:pt x="5495" y="10499"/>
                        <a:pt x="5495" y="10499"/>
                      </a:cubicBezTo>
                      <a:lnTo>
                        <a:pt x="11053" y="10499"/>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02" name="Shape 402"/>
                <p:cNvSpPr/>
                <p:nvPr/>
              </p:nvSpPr>
              <p:spPr>
                <a:xfrm>
                  <a:off x="192881" y="63103"/>
                  <a:ext cx="112515" cy="1101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53"/>
                      </a:moveTo>
                      <a:cubicBezTo>
                        <a:pt x="0" y="10800"/>
                        <a:pt x="0" y="10800"/>
                        <a:pt x="0" y="10800"/>
                      </a:cubicBezTo>
                      <a:cubicBezTo>
                        <a:pt x="0" y="4871"/>
                        <a:pt x="4577" y="0"/>
                        <a:pt x="10851" y="0"/>
                      </a:cubicBezTo>
                      <a:cubicBezTo>
                        <a:pt x="17074" y="0"/>
                        <a:pt x="21600" y="4818"/>
                        <a:pt x="21600" y="10747"/>
                      </a:cubicBezTo>
                      <a:cubicBezTo>
                        <a:pt x="21600" y="10800"/>
                        <a:pt x="21600" y="10800"/>
                        <a:pt x="21600" y="10800"/>
                      </a:cubicBezTo>
                      <a:cubicBezTo>
                        <a:pt x="21600" y="16729"/>
                        <a:pt x="17023" y="21600"/>
                        <a:pt x="10749" y="21600"/>
                      </a:cubicBezTo>
                      <a:cubicBezTo>
                        <a:pt x="4526" y="21600"/>
                        <a:pt x="0" y="16835"/>
                        <a:pt x="0" y="10853"/>
                      </a:cubicBezTo>
                      <a:close/>
                      <a:moveTo>
                        <a:pt x="16920" y="10853"/>
                      </a:moveTo>
                      <a:cubicBezTo>
                        <a:pt x="16920" y="10800"/>
                        <a:pt x="16920" y="10800"/>
                        <a:pt x="16920" y="10800"/>
                      </a:cubicBezTo>
                      <a:cubicBezTo>
                        <a:pt x="16920" y="7200"/>
                        <a:pt x="14349" y="4235"/>
                        <a:pt x="10749" y="4235"/>
                      </a:cubicBezTo>
                      <a:cubicBezTo>
                        <a:pt x="7149" y="4235"/>
                        <a:pt x="4680" y="7147"/>
                        <a:pt x="4680" y="10747"/>
                      </a:cubicBezTo>
                      <a:cubicBezTo>
                        <a:pt x="4680" y="10800"/>
                        <a:pt x="4680" y="10800"/>
                        <a:pt x="4680" y="10800"/>
                      </a:cubicBezTo>
                      <a:cubicBezTo>
                        <a:pt x="4680" y="14400"/>
                        <a:pt x="7251" y="17365"/>
                        <a:pt x="10851" y="17365"/>
                      </a:cubicBezTo>
                      <a:cubicBezTo>
                        <a:pt x="14400" y="17365"/>
                        <a:pt x="16920" y="14453"/>
                        <a:pt x="16920" y="10853"/>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03" name="Shape 403"/>
                <p:cNvSpPr/>
                <p:nvPr/>
              </p:nvSpPr>
              <p:spPr>
                <a:xfrm>
                  <a:off x="302418" y="64889"/>
                  <a:ext cx="160736" cy="1071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
                      </a:moveTo>
                      <a:lnTo>
                        <a:pt x="3360" y="120"/>
                      </a:lnTo>
                      <a:lnTo>
                        <a:pt x="6320" y="14520"/>
                      </a:lnTo>
                      <a:lnTo>
                        <a:pt x="9520" y="0"/>
                      </a:lnTo>
                      <a:lnTo>
                        <a:pt x="12160" y="0"/>
                      </a:lnTo>
                      <a:lnTo>
                        <a:pt x="15360" y="14520"/>
                      </a:lnTo>
                      <a:lnTo>
                        <a:pt x="18320" y="120"/>
                      </a:lnTo>
                      <a:lnTo>
                        <a:pt x="21600" y="120"/>
                      </a:lnTo>
                      <a:lnTo>
                        <a:pt x="16720" y="21600"/>
                      </a:lnTo>
                      <a:lnTo>
                        <a:pt x="14000" y="21600"/>
                      </a:lnTo>
                      <a:lnTo>
                        <a:pt x="10800" y="7560"/>
                      </a:lnTo>
                      <a:lnTo>
                        <a:pt x="7600" y="21600"/>
                      </a:lnTo>
                      <a:lnTo>
                        <a:pt x="4880" y="21600"/>
                      </a:lnTo>
                      <a:lnTo>
                        <a:pt x="0" y="12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04" name="Shape 404"/>
                <p:cNvSpPr/>
                <p:nvPr/>
              </p:nvSpPr>
              <p:spPr>
                <a:xfrm>
                  <a:off x="460771" y="63698"/>
                  <a:ext cx="83940" cy="1089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48"/>
                      </a:moveTo>
                      <a:cubicBezTo>
                        <a:pt x="3588" y="15003"/>
                        <a:pt x="3588" y="15003"/>
                        <a:pt x="3588" y="15003"/>
                      </a:cubicBezTo>
                      <a:cubicBezTo>
                        <a:pt x="6004" y="16546"/>
                        <a:pt x="8626" y="17557"/>
                        <a:pt x="11732" y="17557"/>
                      </a:cubicBezTo>
                      <a:cubicBezTo>
                        <a:pt x="14147" y="17557"/>
                        <a:pt x="15665" y="16759"/>
                        <a:pt x="15665" y="15535"/>
                      </a:cubicBezTo>
                      <a:cubicBezTo>
                        <a:pt x="15665" y="15482"/>
                        <a:pt x="15665" y="15482"/>
                        <a:pt x="15665" y="15482"/>
                      </a:cubicBezTo>
                      <a:cubicBezTo>
                        <a:pt x="15665" y="14311"/>
                        <a:pt x="14699" y="13726"/>
                        <a:pt x="10144" y="12822"/>
                      </a:cubicBezTo>
                      <a:cubicBezTo>
                        <a:pt x="4693" y="11758"/>
                        <a:pt x="1104" y="10587"/>
                        <a:pt x="1104" y="6384"/>
                      </a:cubicBezTo>
                      <a:cubicBezTo>
                        <a:pt x="1104" y="6331"/>
                        <a:pt x="1104" y="6331"/>
                        <a:pt x="1104" y="6331"/>
                      </a:cubicBezTo>
                      <a:cubicBezTo>
                        <a:pt x="1104" y="2500"/>
                        <a:pt x="5107" y="0"/>
                        <a:pt x="10627" y="0"/>
                      </a:cubicBezTo>
                      <a:cubicBezTo>
                        <a:pt x="14630" y="0"/>
                        <a:pt x="18012" y="958"/>
                        <a:pt x="20772" y="2660"/>
                      </a:cubicBezTo>
                      <a:cubicBezTo>
                        <a:pt x="17666" y="6171"/>
                        <a:pt x="17666" y="6171"/>
                        <a:pt x="17666" y="6171"/>
                      </a:cubicBezTo>
                      <a:cubicBezTo>
                        <a:pt x="15251" y="4841"/>
                        <a:pt x="12905" y="4097"/>
                        <a:pt x="10558" y="4097"/>
                      </a:cubicBezTo>
                      <a:cubicBezTo>
                        <a:pt x="8281" y="4097"/>
                        <a:pt x="7108" y="4895"/>
                        <a:pt x="7108" y="5905"/>
                      </a:cubicBezTo>
                      <a:cubicBezTo>
                        <a:pt x="7108" y="5959"/>
                        <a:pt x="7108" y="5959"/>
                        <a:pt x="7108" y="5959"/>
                      </a:cubicBezTo>
                      <a:cubicBezTo>
                        <a:pt x="7108" y="7342"/>
                        <a:pt x="8281" y="7821"/>
                        <a:pt x="12974" y="8725"/>
                      </a:cubicBezTo>
                      <a:cubicBezTo>
                        <a:pt x="18495" y="9842"/>
                        <a:pt x="21600" y="11385"/>
                        <a:pt x="21600" y="15056"/>
                      </a:cubicBezTo>
                      <a:cubicBezTo>
                        <a:pt x="21600" y="15109"/>
                        <a:pt x="21600" y="15109"/>
                        <a:pt x="21600" y="15109"/>
                      </a:cubicBezTo>
                      <a:cubicBezTo>
                        <a:pt x="21600" y="19259"/>
                        <a:pt x="17459" y="21600"/>
                        <a:pt x="11594" y="21600"/>
                      </a:cubicBezTo>
                      <a:cubicBezTo>
                        <a:pt x="7453" y="21600"/>
                        <a:pt x="3312" y="20483"/>
                        <a:pt x="0" y="18248"/>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05" name="Shape 405"/>
                <p:cNvSpPr/>
                <p:nvPr/>
              </p:nvSpPr>
              <p:spPr>
                <a:xfrm>
                  <a:off x="556021" y="65484"/>
                  <a:ext cx="80369" cy="1059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440" y="0"/>
                      </a:lnTo>
                      <a:lnTo>
                        <a:pt x="21440" y="4126"/>
                      </a:lnTo>
                      <a:lnTo>
                        <a:pt x="6080" y="4126"/>
                      </a:lnTo>
                      <a:lnTo>
                        <a:pt x="6080" y="8494"/>
                      </a:lnTo>
                      <a:lnTo>
                        <a:pt x="19520" y="8494"/>
                      </a:lnTo>
                      <a:lnTo>
                        <a:pt x="19520" y="12742"/>
                      </a:lnTo>
                      <a:lnTo>
                        <a:pt x="6080" y="12742"/>
                      </a:lnTo>
                      <a:lnTo>
                        <a:pt x="6080" y="17353"/>
                      </a:lnTo>
                      <a:lnTo>
                        <a:pt x="21600" y="17353"/>
                      </a:lnTo>
                      <a:lnTo>
                        <a:pt x="21600"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06" name="Shape 406"/>
                <p:cNvSpPr/>
                <p:nvPr/>
              </p:nvSpPr>
              <p:spPr>
                <a:xfrm>
                  <a:off x="648295" y="65484"/>
                  <a:ext cx="91084" cy="1059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402" y="0"/>
                        <a:pt x="11402" y="0"/>
                        <a:pt x="11402" y="0"/>
                      </a:cubicBezTo>
                      <a:cubicBezTo>
                        <a:pt x="14632" y="0"/>
                        <a:pt x="17103" y="766"/>
                        <a:pt x="18750" y="2187"/>
                      </a:cubicBezTo>
                      <a:cubicBezTo>
                        <a:pt x="20143" y="3390"/>
                        <a:pt x="20840" y="5086"/>
                        <a:pt x="20840" y="7109"/>
                      </a:cubicBezTo>
                      <a:cubicBezTo>
                        <a:pt x="20840" y="7164"/>
                        <a:pt x="20840" y="7164"/>
                        <a:pt x="20840" y="7164"/>
                      </a:cubicBezTo>
                      <a:cubicBezTo>
                        <a:pt x="20840" y="10663"/>
                        <a:pt x="18686" y="12851"/>
                        <a:pt x="15519" y="13890"/>
                      </a:cubicBezTo>
                      <a:cubicBezTo>
                        <a:pt x="21600" y="21600"/>
                        <a:pt x="21600" y="21600"/>
                        <a:pt x="21600" y="21600"/>
                      </a:cubicBezTo>
                      <a:cubicBezTo>
                        <a:pt x="15202" y="21600"/>
                        <a:pt x="15202" y="21600"/>
                        <a:pt x="15202" y="21600"/>
                      </a:cubicBezTo>
                      <a:cubicBezTo>
                        <a:pt x="9818" y="14655"/>
                        <a:pt x="9818" y="14655"/>
                        <a:pt x="9818" y="14655"/>
                      </a:cubicBezTo>
                      <a:cubicBezTo>
                        <a:pt x="5511" y="14655"/>
                        <a:pt x="5511" y="14655"/>
                        <a:pt x="5511" y="14655"/>
                      </a:cubicBezTo>
                      <a:cubicBezTo>
                        <a:pt x="5511" y="21600"/>
                        <a:pt x="5511" y="21600"/>
                        <a:pt x="5511" y="21600"/>
                      </a:cubicBezTo>
                      <a:cubicBezTo>
                        <a:pt x="0" y="21600"/>
                        <a:pt x="0" y="21600"/>
                        <a:pt x="0" y="21600"/>
                      </a:cubicBezTo>
                      <a:lnTo>
                        <a:pt x="0" y="0"/>
                      </a:lnTo>
                      <a:close/>
                      <a:moveTo>
                        <a:pt x="11085" y="10499"/>
                      </a:moveTo>
                      <a:cubicBezTo>
                        <a:pt x="13745" y="10499"/>
                        <a:pt x="15266" y="9242"/>
                        <a:pt x="15266" y="7437"/>
                      </a:cubicBezTo>
                      <a:cubicBezTo>
                        <a:pt x="15266" y="7382"/>
                        <a:pt x="15266" y="7382"/>
                        <a:pt x="15266" y="7382"/>
                      </a:cubicBezTo>
                      <a:cubicBezTo>
                        <a:pt x="15266" y="5304"/>
                        <a:pt x="13619" y="4265"/>
                        <a:pt x="10958" y="4265"/>
                      </a:cubicBezTo>
                      <a:cubicBezTo>
                        <a:pt x="5511" y="4265"/>
                        <a:pt x="5511" y="4265"/>
                        <a:pt x="5511" y="4265"/>
                      </a:cubicBezTo>
                      <a:cubicBezTo>
                        <a:pt x="5511" y="10499"/>
                        <a:pt x="5511" y="10499"/>
                        <a:pt x="5511" y="10499"/>
                      </a:cubicBezTo>
                      <a:lnTo>
                        <a:pt x="11085" y="10499"/>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07" name="Shape 407"/>
                <p:cNvSpPr/>
                <p:nvPr/>
              </p:nvSpPr>
              <p:spPr>
                <a:xfrm>
                  <a:off x="742354" y="66675"/>
                  <a:ext cx="29171" cy="142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527" y="2700"/>
                      </a:moveTo>
                      <a:lnTo>
                        <a:pt x="0" y="2700"/>
                      </a:lnTo>
                      <a:lnTo>
                        <a:pt x="0" y="0"/>
                      </a:lnTo>
                      <a:lnTo>
                        <a:pt x="8376" y="0"/>
                      </a:lnTo>
                      <a:lnTo>
                        <a:pt x="8376" y="2700"/>
                      </a:lnTo>
                      <a:lnTo>
                        <a:pt x="4849" y="2700"/>
                      </a:lnTo>
                      <a:lnTo>
                        <a:pt x="4849" y="21600"/>
                      </a:lnTo>
                      <a:lnTo>
                        <a:pt x="3527" y="21600"/>
                      </a:lnTo>
                      <a:lnTo>
                        <a:pt x="3527" y="2700"/>
                      </a:lnTo>
                      <a:close/>
                      <a:moveTo>
                        <a:pt x="10580" y="0"/>
                      </a:moveTo>
                      <a:lnTo>
                        <a:pt x="12343" y="0"/>
                      </a:lnTo>
                      <a:lnTo>
                        <a:pt x="15869" y="11700"/>
                      </a:lnTo>
                      <a:lnTo>
                        <a:pt x="19837" y="0"/>
                      </a:lnTo>
                      <a:lnTo>
                        <a:pt x="21600" y="0"/>
                      </a:lnTo>
                      <a:lnTo>
                        <a:pt x="21600" y="21600"/>
                      </a:lnTo>
                      <a:lnTo>
                        <a:pt x="19837" y="21600"/>
                      </a:lnTo>
                      <a:lnTo>
                        <a:pt x="19837" y="4500"/>
                      </a:lnTo>
                      <a:lnTo>
                        <a:pt x="15869" y="16200"/>
                      </a:lnTo>
                      <a:lnTo>
                        <a:pt x="11902" y="4500"/>
                      </a:lnTo>
                      <a:lnTo>
                        <a:pt x="11902" y="21600"/>
                      </a:lnTo>
                      <a:lnTo>
                        <a:pt x="10580" y="21600"/>
                      </a:lnTo>
                      <a:lnTo>
                        <a:pt x="1058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grpSp>
          <p:grpSp>
            <p:nvGrpSpPr>
              <p:cNvPr id="425" name="Group 425"/>
              <p:cNvGrpSpPr/>
              <p:nvPr/>
            </p:nvGrpSpPr>
            <p:grpSpPr>
              <a:xfrm>
                <a:off x="1273645" y="140292"/>
                <a:ext cx="600290" cy="175179"/>
                <a:chOff x="0" y="0"/>
                <a:chExt cx="600288" cy="175178"/>
              </a:xfrm>
            </p:grpSpPr>
            <p:sp>
              <p:nvSpPr>
                <p:cNvPr id="409" name="Shape 409"/>
                <p:cNvSpPr/>
                <p:nvPr/>
              </p:nvSpPr>
              <p:spPr>
                <a:xfrm>
                  <a:off x="1331" y="3043"/>
                  <a:ext cx="32716" cy="481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128" y="21600"/>
                      </a:moveTo>
                      <a:cubicBezTo>
                        <a:pt x="8928" y="11435"/>
                        <a:pt x="8928" y="11435"/>
                        <a:pt x="8928" y="11435"/>
                      </a:cubicBezTo>
                      <a:cubicBezTo>
                        <a:pt x="7200" y="9090"/>
                        <a:pt x="5472" y="6353"/>
                        <a:pt x="4896" y="5082"/>
                      </a:cubicBezTo>
                      <a:cubicBezTo>
                        <a:pt x="4752" y="5082"/>
                        <a:pt x="4752" y="5082"/>
                        <a:pt x="4752" y="5082"/>
                      </a:cubicBezTo>
                      <a:cubicBezTo>
                        <a:pt x="4896" y="6939"/>
                        <a:pt x="5040" y="9187"/>
                        <a:pt x="5040" y="11142"/>
                      </a:cubicBezTo>
                      <a:cubicBezTo>
                        <a:pt x="5184" y="21600"/>
                        <a:pt x="5184" y="21600"/>
                        <a:pt x="5184" y="21600"/>
                      </a:cubicBezTo>
                      <a:cubicBezTo>
                        <a:pt x="0" y="21600"/>
                        <a:pt x="0" y="21600"/>
                        <a:pt x="0" y="21600"/>
                      </a:cubicBezTo>
                      <a:cubicBezTo>
                        <a:pt x="0" y="0"/>
                        <a:pt x="0" y="0"/>
                        <a:pt x="0" y="0"/>
                      </a:cubicBezTo>
                      <a:cubicBezTo>
                        <a:pt x="6048" y="0"/>
                        <a:pt x="6048" y="0"/>
                        <a:pt x="6048" y="0"/>
                      </a:cubicBezTo>
                      <a:cubicBezTo>
                        <a:pt x="13824" y="10556"/>
                        <a:pt x="13824" y="10556"/>
                        <a:pt x="13824" y="10556"/>
                      </a:cubicBezTo>
                      <a:cubicBezTo>
                        <a:pt x="15264" y="12510"/>
                        <a:pt x="16560" y="15149"/>
                        <a:pt x="16992" y="16127"/>
                      </a:cubicBezTo>
                      <a:cubicBezTo>
                        <a:pt x="17136" y="16029"/>
                        <a:pt x="17136" y="16029"/>
                        <a:pt x="17136" y="16029"/>
                      </a:cubicBezTo>
                      <a:cubicBezTo>
                        <a:pt x="16992" y="14954"/>
                        <a:pt x="16704" y="11826"/>
                        <a:pt x="16704" y="9871"/>
                      </a:cubicBezTo>
                      <a:cubicBezTo>
                        <a:pt x="16560" y="0"/>
                        <a:pt x="16560" y="0"/>
                        <a:pt x="16560" y="0"/>
                      </a:cubicBezTo>
                      <a:cubicBezTo>
                        <a:pt x="21600" y="0"/>
                        <a:pt x="21600" y="0"/>
                        <a:pt x="21600" y="0"/>
                      </a:cubicBezTo>
                      <a:cubicBezTo>
                        <a:pt x="21600" y="21600"/>
                        <a:pt x="21600" y="21600"/>
                        <a:pt x="21600" y="21600"/>
                      </a:cubicBezTo>
                      <a:lnTo>
                        <a:pt x="16128"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10" name="Shape 410"/>
                <p:cNvSpPr/>
                <p:nvPr/>
              </p:nvSpPr>
              <p:spPr>
                <a:xfrm>
                  <a:off x="40323" y="15026"/>
                  <a:ext cx="29483" cy="370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94" y="12071"/>
                      </a:moveTo>
                      <a:cubicBezTo>
                        <a:pt x="6194" y="12325"/>
                        <a:pt x="6194" y="12325"/>
                        <a:pt x="6194" y="12325"/>
                      </a:cubicBezTo>
                      <a:cubicBezTo>
                        <a:pt x="6194" y="15247"/>
                        <a:pt x="7465" y="18169"/>
                        <a:pt x="12547" y="18169"/>
                      </a:cubicBezTo>
                      <a:cubicBezTo>
                        <a:pt x="14929" y="18169"/>
                        <a:pt x="16994" y="17534"/>
                        <a:pt x="18900" y="16136"/>
                      </a:cubicBezTo>
                      <a:cubicBezTo>
                        <a:pt x="21124" y="18932"/>
                        <a:pt x="21124" y="18932"/>
                        <a:pt x="21124" y="18932"/>
                      </a:cubicBezTo>
                      <a:cubicBezTo>
                        <a:pt x="18424" y="20711"/>
                        <a:pt x="15406" y="21600"/>
                        <a:pt x="11912" y="21600"/>
                      </a:cubicBezTo>
                      <a:cubicBezTo>
                        <a:pt x="4606" y="21600"/>
                        <a:pt x="0" y="17407"/>
                        <a:pt x="0" y="10927"/>
                      </a:cubicBezTo>
                      <a:cubicBezTo>
                        <a:pt x="0" y="7242"/>
                        <a:pt x="953" y="4828"/>
                        <a:pt x="3176" y="2795"/>
                      </a:cubicBezTo>
                      <a:cubicBezTo>
                        <a:pt x="5400" y="889"/>
                        <a:pt x="7941" y="0"/>
                        <a:pt x="11118" y="0"/>
                      </a:cubicBezTo>
                      <a:cubicBezTo>
                        <a:pt x="13659" y="0"/>
                        <a:pt x="16041" y="635"/>
                        <a:pt x="18265" y="2160"/>
                      </a:cubicBezTo>
                      <a:cubicBezTo>
                        <a:pt x="20488" y="3812"/>
                        <a:pt x="21600" y="6353"/>
                        <a:pt x="21600" y="11054"/>
                      </a:cubicBezTo>
                      <a:cubicBezTo>
                        <a:pt x="21600" y="12071"/>
                        <a:pt x="21600" y="12071"/>
                        <a:pt x="21600" y="12071"/>
                      </a:cubicBezTo>
                      <a:lnTo>
                        <a:pt x="6194" y="12071"/>
                      </a:lnTo>
                      <a:close/>
                      <a:moveTo>
                        <a:pt x="11118" y="3431"/>
                      </a:moveTo>
                      <a:cubicBezTo>
                        <a:pt x="7941" y="3431"/>
                        <a:pt x="6194" y="5464"/>
                        <a:pt x="6194" y="8767"/>
                      </a:cubicBezTo>
                      <a:cubicBezTo>
                        <a:pt x="15724" y="8767"/>
                        <a:pt x="15724" y="8767"/>
                        <a:pt x="15724" y="8767"/>
                      </a:cubicBezTo>
                      <a:cubicBezTo>
                        <a:pt x="15724" y="5464"/>
                        <a:pt x="13976" y="3431"/>
                        <a:pt x="11118" y="3431"/>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11" name="Shape 411"/>
                <p:cNvSpPr/>
                <p:nvPr/>
              </p:nvSpPr>
              <p:spPr>
                <a:xfrm>
                  <a:off x="71897" y="15406"/>
                  <a:ext cx="47362" cy="36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42" y="21600"/>
                      </a:moveTo>
                      <a:cubicBezTo>
                        <a:pt x="13772" y="21600"/>
                        <a:pt x="13772" y="21600"/>
                        <a:pt x="13772" y="21600"/>
                      </a:cubicBezTo>
                      <a:cubicBezTo>
                        <a:pt x="11791" y="11782"/>
                        <a:pt x="11791" y="11782"/>
                        <a:pt x="11791" y="11782"/>
                      </a:cubicBezTo>
                      <a:cubicBezTo>
                        <a:pt x="11295" y="9295"/>
                        <a:pt x="10701" y="6022"/>
                        <a:pt x="10701" y="6022"/>
                      </a:cubicBezTo>
                      <a:cubicBezTo>
                        <a:pt x="10701" y="6022"/>
                        <a:pt x="10701" y="6022"/>
                        <a:pt x="10701" y="6022"/>
                      </a:cubicBezTo>
                      <a:cubicBezTo>
                        <a:pt x="10701" y="6022"/>
                        <a:pt x="10404" y="8116"/>
                        <a:pt x="9611" y="12044"/>
                      </a:cubicBezTo>
                      <a:cubicBezTo>
                        <a:pt x="7728" y="21600"/>
                        <a:pt x="7728" y="21600"/>
                        <a:pt x="7728" y="21600"/>
                      </a:cubicBezTo>
                      <a:cubicBezTo>
                        <a:pt x="4459" y="21600"/>
                        <a:pt x="4459" y="21600"/>
                        <a:pt x="4459" y="21600"/>
                      </a:cubicBezTo>
                      <a:cubicBezTo>
                        <a:pt x="0" y="524"/>
                        <a:pt x="0" y="524"/>
                        <a:pt x="0" y="524"/>
                      </a:cubicBezTo>
                      <a:cubicBezTo>
                        <a:pt x="3468" y="0"/>
                        <a:pt x="3468" y="0"/>
                        <a:pt x="3468" y="0"/>
                      </a:cubicBezTo>
                      <a:cubicBezTo>
                        <a:pt x="5251" y="10211"/>
                        <a:pt x="5251" y="10211"/>
                        <a:pt x="5251" y="10211"/>
                      </a:cubicBezTo>
                      <a:cubicBezTo>
                        <a:pt x="5648" y="12829"/>
                        <a:pt x="6044" y="15840"/>
                        <a:pt x="6044" y="15840"/>
                      </a:cubicBezTo>
                      <a:cubicBezTo>
                        <a:pt x="6143" y="15840"/>
                        <a:pt x="6143" y="15840"/>
                        <a:pt x="6143" y="15840"/>
                      </a:cubicBezTo>
                      <a:cubicBezTo>
                        <a:pt x="6143" y="15840"/>
                        <a:pt x="6440" y="13091"/>
                        <a:pt x="7134" y="10080"/>
                      </a:cubicBezTo>
                      <a:cubicBezTo>
                        <a:pt x="9116" y="262"/>
                        <a:pt x="9116" y="262"/>
                        <a:pt x="9116" y="262"/>
                      </a:cubicBezTo>
                      <a:cubicBezTo>
                        <a:pt x="12583" y="262"/>
                        <a:pt x="12583" y="262"/>
                        <a:pt x="12583" y="262"/>
                      </a:cubicBezTo>
                      <a:cubicBezTo>
                        <a:pt x="14367" y="9818"/>
                        <a:pt x="14367" y="9818"/>
                        <a:pt x="14367" y="9818"/>
                      </a:cubicBezTo>
                      <a:cubicBezTo>
                        <a:pt x="15061" y="13222"/>
                        <a:pt x="15358" y="15840"/>
                        <a:pt x="15358" y="15840"/>
                      </a:cubicBezTo>
                      <a:cubicBezTo>
                        <a:pt x="15457" y="15840"/>
                        <a:pt x="15457" y="15840"/>
                        <a:pt x="15457" y="15840"/>
                      </a:cubicBezTo>
                      <a:cubicBezTo>
                        <a:pt x="15457" y="15840"/>
                        <a:pt x="15853" y="12698"/>
                        <a:pt x="16250" y="10211"/>
                      </a:cubicBezTo>
                      <a:cubicBezTo>
                        <a:pt x="17934" y="262"/>
                        <a:pt x="17934" y="262"/>
                        <a:pt x="17934" y="262"/>
                      </a:cubicBezTo>
                      <a:cubicBezTo>
                        <a:pt x="21600" y="262"/>
                        <a:pt x="21600" y="262"/>
                        <a:pt x="21600" y="262"/>
                      </a:cubicBezTo>
                      <a:lnTo>
                        <a:pt x="17042"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12" name="Shape 412"/>
                <p:cNvSpPr/>
                <p:nvPr/>
              </p:nvSpPr>
              <p:spPr>
                <a:xfrm>
                  <a:off x="139800" y="3043"/>
                  <a:ext cx="33097" cy="481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47" y="21600"/>
                      </a:moveTo>
                      <a:cubicBezTo>
                        <a:pt x="12647" y="18277"/>
                        <a:pt x="12647" y="18277"/>
                        <a:pt x="12647" y="18277"/>
                      </a:cubicBezTo>
                      <a:cubicBezTo>
                        <a:pt x="10374" y="15638"/>
                        <a:pt x="8953" y="14074"/>
                        <a:pt x="7247" y="12901"/>
                      </a:cubicBezTo>
                      <a:cubicBezTo>
                        <a:pt x="6679" y="12510"/>
                        <a:pt x="6111" y="12315"/>
                        <a:pt x="5116" y="12217"/>
                      </a:cubicBezTo>
                      <a:cubicBezTo>
                        <a:pt x="5116" y="21600"/>
                        <a:pt x="5116" y="21600"/>
                        <a:pt x="5116" y="21600"/>
                      </a:cubicBezTo>
                      <a:cubicBezTo>
                        <a:pt x="0" y="21600"/>
                        <a:pt x="0" y="21600"/>
                        <a:pt x="0" y="21600"/>
                      </a:cubicBezTo>
                      <a:cubicBezTo>
                        <a:pt x="0" y="0"/>
                        <a:pt x="0" y="0"/>
                        <a:pt x="0" y="0"/>
                      </a:cubicBezTo>
                      <a:cubicBezTo>
                        <a:pt x="9663" y="0"/>
                        <a:pt x="9663" y="0"/>
                        <a:pt x="9663" y="0"/>
                      </a:cubicBezTo>
                      <a:cubicBezTo>
                        <a:pt x="16626" y="0"/>
                        <a:pt x="19895" y="2737"/>
                        <a:pt x="19895" y="6157"/>
                      </a:cubicBezTo>
                      <a:cubicBezTo>
                        <a:pt x="19895" y="9285"/>
                        <a:pt x="16911" y="12119"/>
                        <a:pt x="12079" y="12119"/>
                      </a:cubicBezTo>
                      <a:cubicBezTo>
                        <a:pt x="13216" y="12510"/>
                        <a:pt x="15205" y="14563"/>
                        <a:pt x="16911" y="16420"/>
                      </a:cubicBezTo>
                      <a:cubicBezTo>
                        <a:pt x="21600" y="21600"/>
                        <a:pt x="21600" y="21600"/>
                        <a:pt x="21600" y="21600"/>
                      </a:cubicBezTo>
                      <a:lnTo>
                        <a:pt x="15347" y="21600"/>
                      </a:lnTo>
                      <a:close/>
                      <a:moveTo>
                        <a:pt x="7958" y="2834"/>
                      </a:moveTo>
                      <a:cubicBezTo>
                        <a:pt x="5116" y="2834"/>
                        <a:pt x="5116" y="2834"/>
                        <a:pt x="5116" y="2834"/>
                      </a:cubicBezTo>
                      <a:cubicBezTo>
                        <a:pt x="5116" y="9774"/>
                        <a:pt x="5116" y="9774"/>
                        <a:pt x="5116" y="9774"/>
                      </a:cubicBezTo>
                      <a:cubicBezTo>
                        <a:pt x="7816" y="9774"/>
                        <a:pt x="7816" y="9774"/>
                        <a:pt x="7816" y="9774"/>
                      </a:cubicBezTo>
                      <a:cubicBezTo>
                        <a:pt x="10516" y="9774"/>
                        <a:pt x="12079" y="9481"/>
                        <a:pt x="12932" y="8796"/>
                      </a:cubicBezTo>
                      <a:cubicBezTo>
                        <a:pt x="13784" y="8210"/>
                        <a:pt x="14353" y="7330"/>
                        <a:pt x="14353" y="6157"/>
                      </a:cubicBezTo>
                      <a:cubicBezTo>
                        <a:pt x="14353" y="4007"/>
                        <a:pt x="12647" y="2834"/>
                        <a:pt x="7958" y="2834"/>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13" name="Shape 413"/>
                <p:cNvSpPr/>
                <p:nvPr/>
              </p:nvSpPr>
              <p:spPr>
                <a:xfrm>
                  <a:off x="175559" y="15026"/>
                  <a:ext cx="29483" cy="370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94" y="12071"/>
                      </a:moveTo>
                      <a:cubicBezTo>
                        <a:pt x="6194" y="12325"/>
                        <a:pt x="6194" y="12325"/>
                        <a:pt x="6194" y="12325"/>
                      </a:cubicBezTo>
                      <a:cubicBezTo>
                        <a:pt x="6194" y="15247"/>
                        <a:pt x="7624" y="18169"/>
                        <a:pt x="12547" y="18169"/>
                      </a:cubicBezTo>
                      <a:cubicBezTo>
                        <a:pt x="14929" y="18169"/>
                        <a:pt x="16994" y="17534"/>
                        <a:pt x="19059" y="16136"/>
                      </a:cubicBezTo>
                      <a:cubicBezTo>
                        <a:pt x="21124" y="18932"/>
                        <a:pt x="21124" y="18932"/>
                        <a:pt x="21124" y="18932"/>
                      </a:cubicBezTo>
                      <a:cubicBezTo>
                        <a:pt x="18424" y="20711"/>
                        <a:pt x="15406" y="21600"/>
                        <a:pt x="11912" y="21600"/>
                      </a:cubicBezTo>
                      <a:cubicBezTo>
                        <a:pt x="4606" y="21600"/>
                        <a:pt x="0" y="17407"/>
                        <a:pt x="0" y="10927"/>
                      </a:cubicBezTo>
                      <a:cubicBezTo>
                        <a:pt x="0" y="7242"/>
                        <a:pt x="1112" y="4828"/>
                        <a:pt x="3335" y="2795"/>
                      </a:cubicBezTo>
                      <a:cubicBezTo>
                        <a:pt x="5400" y="889"/>
                        <a:pt x="7941" y="0"/>
                        <a:pt x="11118" y="0"/>
                      </a:cubicBezTo>
                      <a:cubicBezTo>
                        <a:pt x="13659" y="0"/>
                        <a:pt x="16041" y="635"/>
                        <a:pt x="18265" y="2160"/>
                      </a:cubicBezTo>
                      <a:cubicBezTo>
                        <a:pt x="20488" y="3812"/>
                        <a:pt x="21600" y="6353"/>
                        <a:pt x="21600" y="11054"/>
                      </a:cubicBezTo>
                      <a:cubicBezTo>
                        <a:pt x="21600" y="12071"/>
                        <a:pt x="21600" y="12071"/>
                        <a:pt x="21600" y="12071"/>
                      </a:cubicBezTo>
                      <a:lnTo>
                        <a:pt x="6194" y="12071"/>
                      </a:lnTo>
                      <a:close/>
                      <a:moveTo>
                        <a:pt x="11118" y="3431"/>
                      </a:moveTo>
                      <a:cubicBezTo>
                        <a:pt x="7941" y="3431"/>
                        <a:pt x="6353" y="5464"/>
                        <a:pt x="6353" y="8767"/>
                      </a:cubicBezTo>
                      <a:cubicBezTo>
                        <a:pt x="15724" y="8767"/>
                        <a:pt x="15724" y="8767"/>
                        <a:pt x="15724" y="8767"/>
                      </a:cubicBezTo>
                      <a:cubicBezTo>
                        <a:pt x="15724" y="5464"/>
                        <a:pt x="13976" y="3431"/>
                        <a:pt x="11118" y="3431"/>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14" name="Shape 414"/>
                <p:cNvSpPr/>
                <p:nvPr/>
              </p:nvSpPr>
              <p:spPr>
                <a:xfrm>
                  <a:off x="209986" y="-1"/>
                  <a:ext cx="12935" cy="521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21600"/>
                      </a:moveTo>
                      <a:cubicBezTo>
                        <a:pt x="1440" y="21600"/>
                        <a:pt x="1440" y="18708"/>
                        <a:pt x="1440" y="17443"/>
                      </a:cubicBezTo>
                      <a:cubicBezTo>
                        <a:pt x="1440" y="4971"/>
                        <a:pt x="1440" y="4971"/>
                        <a:pt x="1440" y="4971"/>
                      </a:cubicBezTo>
                      <a:cubicBezTo>
                        <a:pt x="1440" y="2982"/>
                        <a:pt x="1080" y="1898"/>
                        <a:pt x="0" y="723"/>
                      </a:cubicBezTo>
                      <a:cubicBezTo>
                        <a:pt x="13320" y="0"/>
                        <a:pt x="13320" y="0"/>
                        <a:pt x="13320" y="0"/>
                      </a:cubicBezTo>
                      <a:cubicBezTo>
                        <a:pt x="14040" y="813"/>
                        <a:pt x="14400" y="2079"/>
                        <a:pt x="14400" y="3977"/>
                      </a:cubicBezTo>
                      <a:cubicBezTo>
                        <a:pt x="14400" y="16358"/>
                        <a:pt x="14400" y="16358"/>
                        <a:pt x="14400" y="16358"/>
                      </a:cubicBezTo>
                      <a:cubicBezTo>
                        <a:pt x="14400" y="18346"/>
                        <a:pt x="14400" y="18708"/>
                        <a:pt x="15480" y="19069"/>
                      </a:cubicBezTo>
                      <a:cubicBezTo>
                        <a:pt x="16200" y="19250"/>
                        <a:pt x="18000" y="19431"/>
                        <a:pt x="19800" y="19250"/>
                      </a:cubicBezTo>
                      <a:cubicBezTo>
                        <a:pt x="21600" y="21238"/>
                        <a:pt x="21600" y="21238"/>
                        <a:pt x="21600" y="21238"/>
                      </a:cubicBezTo>
                      <a:cubicBezTo>
                        <a:pt x="19440" y="21419"/>
                        <a:pt x="16920" y="21600"/>
                        <a:pt x="14040"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15" name="Shape 415"/>
                <p:cNvSpPr/>
                <p:nvPr/>
              </p:nvSpPr>
              <p:spPr>
                <a:xfrm>
                  <a:off x="228626" y="380"/>
                  <a:ext cx="10082" cy="507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30" y="4357"/>
                      </a:moveTo>
                      <a:cubicBezTo>
                        <a:pt x="4696" y="4357"/>
                        <a:pt x="0" y="3430"/>
                        <a:pt x="0" y="2225"/>
                      </a:cubicBezTo>
                      <a:cubicBezTo>
                        <a:pt x="0" y="1020"/>
                        <a:pt x="4696" y="0"/>
                        <a:pt x="10800" y="0"/>
                      </a:cubicBezTo>
                      <a:cubicBezTo>
                        <a:pt x="16904" y="0"/>
                        <a:pt x="21600" y="927"/>
                        <a:pt x="21600" y="2225"/>
                      </a:cubicBezTo>
                      <a:cubicBezTo>
                        <a:pt x="21600" y="3430"/>
                        <a:pt x="16904" y="4357"/>
                        <a:pt x="10330" y="4357"/>
                      </a:cubicBezTo>
                      <a:close/>
                      <a:moveTo>
                        <a:pt x="2348" y="21600"/>
                      </a:moveTo>
                      <a:cubicBezTo>
                        <a:pt x="2348" y="6860"/>
                        <a:pt x="2348" y="6860"/>
                        <a:pt x="2348" y="6860"/>
                      </a:cubicBezTo>
                      <a:cubicBezTo>
                        <a:pt x="18783" y="6211"/>
                        <a:pt x="18783" y="6211"/>
                        <a:pt x="18783" y="6211"/>
                      </a:cubicBezTo>
                      <a:cubicBezTo>
                        <a:pt x="18783" y="21600"/>
                        <a:pt x="18783" y="21600"/>
                        <a:pt x="18783" y="21600"/>
                      </a:cubicBezTo>
                      <a:lnTo>
                        <a:pt x="2348"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16" name="Shape 416"/>
                <p:cNvSpPr/>
                <p:nvPr/>
              </p:nvSpPr>
              <p:spPr>
                <a:xfrm>
                  <a:off x="245174" y="15026"/>
                  <a:ext cx="26059" cy="370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240" y="21600"/>
                      </a:moveTo>
                      <a:cubicBezTo>
                        <a:pt x="4320" y="21600"/>
                        <a:pt x="0" y="17661"/>
                        <a:pt x="0" y="11054"/>
                      </a:cubicBezTo>
                      <a:cubicBezTo>
                        <a:pt x="0" y="3558"/>
                        <a:pt x="6300" y="0"/>
                        <a:pt x="12780" y="0"/>
                      </a:cubicBezTo>
                      <a:cubicBezTo>
                        <a:pt x="16020" y="0"/>
                        <a:pt x="18180" y="508"/>
                        <a:pt x="20880" y="2287"/>
                      </a:cubicBezTo>
                      <a:cubicBezTo>
                        <a:pt x="17640" y="5209"/>
                        <a:pt x="17640" y="5209"/>
                        <a:pt x="17640" y="5209"/>
                      </a:cubicBezTo>
                      <a:cubicBezTo>
                        <a:pt x="16020" y="4066"/>
                        <a:pt x="14400" y="3685"/>
                        <a:pt x="12780" y="3685"/>
                      </a:cubicBezTo>
                      <a:cubicBezTo>
                        <a:pt x="10800" y="3685"/>
                        <a:pt x="9000" y="4320"/>
                        <a:pt x="8100" y="5718"/>
                      </a:cubicBezTo>
                      <a:cubicBezTo>
                        <a:pt x="7380" y="6988"/>
                        <a:pt x="7020" y="8894"/>
                        <a:pt x="7020" y="11435"/>
                      </a:cubicBezTo>
                      <a:cubicBezTo>
                        <a:pt x="7020" y="14231"/>
                        <a:pt x="7560" y="16009"/>
                        <a:pt x="9000" y="17026"/>
                      </a:cubicBezTo>
                      <a:cubicBezTo>
                        <a:pt x="9900" y="17788"/>
                        <a:pt x="11160" y="18169"/>
                        <a:pt x="12780" y="18169"/>
                      </a:cubicBezTo>
                      <a:cubicBezTo>
                        <a:pt x="14760" y="18169"/>
                        <a:pt x="16740" y="17534"/>
                        <a:pt x="18720" y="16136"/>
                      </a:cubicBezTo>
                      <a:cubicBezTo>
                        <a:pt x="21600" y="18932"/>
                        <a:pt x="21600" y="18932"/>
                        <a:pt x="21600" y="18932"/>
                      </a:cubicBezTo>
                      <a:cubicBezTo>
                        <a:pt x="19080" y="20838"/>
                        <a:pt x="16200" y="21600"/>
                        <a:pt x="12240"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17" name="Shape 417"/>
                <p:cNvSpPr/>
                <p:nvPr/>
              </p:nvSpPr>
              <p:spPr>
                <a:xfrm>
                  <a:off x="277129" y="31003"/>
                  <a:ext cx="20923" cy="21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725" y="21600"/>
                        <a:pt x="0" y="16701"/>
                        <a:pt x="0" y="10689"/>
                      </a:cubicBezTo>
                      <a:cubicBezTo>
                        <a:pt x="0" y="4676"/>
                        <a:pt x="4725" y="0"/>
                        <a:pt x="10800" y="0"/>
                      </a:cubicBezTo>
                      <a:cubicBezTo>
                        <a:pt x="16650" y="0"/>
                        <a:pt x="21600" y="4676"/>
                        <a:pt x="21600" y="10689"/>
                      </a:cubicBezTo>
                      <a:cubicBezTo>
                        <a:pt x="21600" y="16701"/>
                        <a:pt x="16650" y="21600"/>
                        <a:pt x="10800" y="21600"/>
                      </a:cubicBezTo>
                      <a:close/>
                      <a:moveTo>
                        <a:pt x="10800" y="2227"/>
                      </a:moveTo>
                      <a:cubicBezTo>
                        <a:pt x="6075" y="2227"/>
                        <a:pt x="2475" y="6012"/>
                        <a:pt x="2475" y="10689"/>
                      </a:cubicBezTo>
                      <a:cubicBezTo>
                        <a:pt x="2475" y="15588"/>
                        <a:pt x="6075" y="19373"/>
                        <a:pt x="10800" y="19373"/>
                      </a:cubicBezTo>
                      <a:cubicBezTo>
                        <a:pt x="15300" y="19373"/>
                        <a:pt x="19125" y="15588"/>
                        <a:pt x="19125" y="10689"/>
                      </a:cubicBezTo>
                      <a:cubicBezTo>
                        <a:pt x="19125" y="6012"/>
                        <a:pt x="15300" y="2227"/>
                        <a:pt x="10800" y="2227"/>
                      </a:cubicBezTo>
                      <a:close/>
                      <a:moveTo>
                        <a:pt x="12825" y="16701"/>
                      </a:moveTo>
                      <a:cubicBezTo>
                        <a:pt x="12375" y="16033"/>
                        <a:pt x="12150" y="15588"/>
                        <a:pt x="11700" y="14697"/>
                      </a:cubicBezTo>
                      <a:cubicBezTo>
                        <a:pt x="10575" y="12470"/>
                        <a:pt x="10125" y="12025"/>
                        <a:pt x="9675" y="11802"/>
                      </a:cubicBezTo>
                      <a:cubicBezTo>
                        <a:pt x="9675" y="11802"/>
                        <a:pt x="9450" y="11802"/>
                        <a:pt x="9450" y="11802"/>
                      </a:cubicBezTo>
                      <a:cubicBezTo>
                        <a:pt x="9450" y="16701"/>
                        <a:pt x="9450" y="16701"/>
                        <a:pt x="9450" y="16701"/>
                      </a:cubicBezTo>
                      <a:cubicBezTo>
                        <a:pt x="6975" y="16701"/>
                        <a:pt x="6975" y="16701"/>
                        <a:pt x="6975" y="16701"/>
                      </a:cubicBezTo>
                      <a:cubicBezTo>
                        <a:pt x="6975" y="4676"/>
                        <a:pt x="6975" y="4676"/>
                        <a:pt x="6975" y="4676"/>
                      </a:cubicBezTo>
                      <a:cubicBezTo>
                        <a:pt x="11475" y="4676"/>
                        <a:pt x="11475" y="4676"/>
                        <a:pt x="11475" y="4676"/>
                      </a:cubicBezTo>
                      <a:cubicBezTo>
                        <a:pt x="13725" y="4676"/>
                        <a:pt x="15075" y="6012"/>
                        <a:pt x="15075" y="8239"/>
                      </a:cubicBezTo>
                      <a:cubicBezTo>
                        <a:pt x="15075" y="10021"/>
                        <a:pt x="13950" y="11579"/>
                        <a:pt x="12375" y="11579"/>
                      </a:cubicBezTo>
                      <a:cubicBezTo>
                        <a:pt x="12600" y="11802"/>
                        <a:pt x="12600" y="11802"/>
                        <a:pt x="12825" y="12025"/>
                      </a:cubicBezTo>
                      <a:cubicBezTo>
                        <a:pt x="13500" y="12915"/>
                        <a:pt x="15750" y="16701"/>
                        <a:pt x="15750" y="16701"/>
                      </a:cubicBezTo>
                      <a:lnTo>
                        <a:pt x="12825" y="16701"/>
                      </a:lnTo>
                      <a:close/>
                      <a:moveTo>
                        <a:pt x="11700" y="6680"/>
                      </a:moveTo>
                      <a:cubicBezTo>
                        <a:pt x="11250" y="6680"/>
                        <a:pt x="10800" y="6680"/>
                        <a:pt x="10125" y="6680"/>
                      </a:cubicBezTo>
                      <a:cubicBezTo>
                        <a:pt x="9450" y="6680"/>
                        <a:pt x="9450" y="6680"/>
                        <a:pt x="9450" y="6680"/>
                      </a:cubicBezTo>
                      <a:cubicBezTo>
                        <a:pt x="9450" y="9798"/>
                        <a:pt x="9450" y="9798"/>
                        <a:pt x="9450" y="9798"/>
                      </a:cubicBezTo>
                      <a:cubicBezTo>
                        <a:pt x="10125" y="9798"/>
                        <a:pt x="10125" y="9798"/>
                        <a:pt x="10125" y="9798"/>
                      </a:cubicBezTo>
                      <a:cubicBezTo>
                        <a:pt x="11250" y="9798"/>
                        <a:pt x="11700" y="9798"/>
                        <a:pt x="11925" y="9575"/>
                      </a:cubicBezTo>
                      <a:cubicBezTo>
                        <a:pt x="12375" y="9130"/>
                        <a:pt x="12375" y="8685"/>
                        <a:pt x="12375" y="8239"/>
                      </a:cubicBezTo>
                      <a:cubicBezTo>
                        <a:pt x="12375" y="7571"/>
                        <a:pt x="12150" y="6903"/>
                        <a:pt x="11700" y="668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18" name="Shape 418"/>
                <p:cNvSpPr/>
                <p:nvPr/>
              </p:nvSpPr>
              <p:spPr>
                <a:xfrm>
                  <a:off x="-1" y="65620"/>
                  <a:ext cx="107277" cy="1078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132" y="0"/>
                      </a:lnTo>
                      <a:lnTo>
                        <a:pt x="10838" y="9143"/>
                      </a:lnTo>
                      <a:lnTo>
                        <a:pt x="16468" y="0"/>
                      </a:lnTo>
                      <a:lnTo>
                        <a:pt x="21600" y="0"/>
                      </a:lnTo>
                      <a:lnTo>
                        <a:pt x="21600" y="21600"/>
                      </a:lnTo>
                      <a:lnTo>
                        <a:pt x="16928" y="21600"/>
                      </a:lnTo>
                      <a:lnTo>
                        <a:pt x="16928" y="7467"/>
                      </a:lnTo>
                      <a:lnTo>
                        <a:pt x="10838" y="16686"/>
                      </a:lnTo>
                      <a:lnTo>
                        <a:pt x="10685" y="16686"/>
                      </a:lnTo>
                      <a:lnTo>
                        <a:pt x="4634" y="7619"/>
                      </a:lnTo>
                      <a:lnTo>
                        <a:pt x="4634"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19" name="Shape 419"/>
                <p:cNvSpPr/>
                <p:nvPr/>
              </p:nvSpPr>
              <p:spPr>
                <a:xfrm>
                  <a:off x="119258" y="63908"/>
                  <a:ext cx="114124" cy="1112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42"/>
                      </a:moveTo>
                      <a:cubicBezTo>
                        <a:pt x="0" y="10800"/>
                        <a:pt x="0" y="10800"/>
                        <a:pt x="0" y="10800"/>
                      </a:cubicBezTo>
                      <a:cubicBezTo>
                        <a:pt x="0" y="4871"/>
                        <a:pt x="4534" y="0"/>
                        <a:pt x="10841" y="0"/>
                      </a:cubicBezTo>
                      <a:cubicBezTo>
                        <a:pt x="17107" y="0"/>
                        <a:pt x="21600" y="4786"/>
                        <a:pt x="21600" y="10715"/>
                      </a:cubicBezTo>
                      <a:cubicBezTo>
                        <a:pt x="21600" y="10800"/>
                        <a:pt x="21600" y="10800"/>
                        <a:pt x="21600" y="10800"/>
                      </a:cubicBezTo>
                      <a:cubicBezTo>
                        <a:pt x="21600" y="16729"/>
                        <a:pt x="17024" y="21600"/>
                        <a:pt x="10759" y="21600"/>
                      </a:cubicBezTo>
                      <a:cubicBezTo>
                        <a:pt x="4493" y="21600"/>
                        <a:pt x="0" y="16814"/>
                        <a:pt x="0" y="10842"/>
                      </a:cubicBezTo>
                      <a:close/>
                      <a:moveTo>
                        <a:pt x="16942" y="10842"/>
                      </a:moveTo>
                      <a:cubicBezTo>
                        <a:pt x="16942" y="10800"/>
                        <a:pt x="16942" y="10800"/>
                        <a:pt x="16942" y="10800"/>
                      </a:cubicBezTo>
                      <a:cubicBezTo>
                        <a:pt x="16942" y="7200"/>
                        <a:pt x="14386" y="4235"/>
                        <a:pt x="10759" y="4235"/>
                      </a:cubicBezTo>
                      <a:cubicBezTo>
                        <a:pt x="7173" y="4235"/>
                        <a:pt x="4658" y="7158"/>
                        <a:pt x="4658" y="10715"/>
                      </a:cubicBezTo>
                      <a:cubicBezTo>
                        <a:pt x="4658" y="10800"/>
                        <a:pt x="4658" y="10800"/>
                        <a:pt x="4658" y="10800"/>
                      </a:cubicBezTo>
                      <a:cubicBezTo>
                        <a:pt x="4658" y="14358"/>
                        <a:pt x="7214" y="17365"/>
                        <a:pt x="10841" y="17365"/>
                      </a:cubicBezTo>
                      <a:cubicBezTo>
                        <a:pt x="14427" y="17365"/>
                        <a:pt x="16942" y="14442"/>
                        <a:pt x="16942" y="10842"/>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20" name="Shape 420"/>
                <p:cNvSpPr/>
                <p:nvPr/>
              </p:nvSpPr>
              <p:spPr>
                <a:xfrm>
                  <a:off x="245174" y="65620"/>
                  <a:ext cx="91490" cy="1078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777" y="0"/>
                        <a:pt x="11777" y="0"/>
                        <a:pt x="11777" y="0"/>
                      </a:cubicBezTo>
                      <a:cubicBezTo>
                        <a:pt x="14709" y="0"/>
                        <a:pt x="16971" y="700"/>
                        <a:pt x="18411" y="1924"/>
                      </a:cubicBezTo>
                      <a:cubicBezTo>
                        <a:pt x="19594" y="2886"/>
                        <a:pt x="20160" y="4110"/>
                        <a:pt x="20160" y="5597"/>
                      </a:cubicBezTo>
                      <a:cubicBezTo>
                        <a:pt x="20160" y="5640"/>
                        <a:pt x="20160" y="5640"/>
                        <a:pt x="20160" y="5640"/>
                      </a:cubicBezTo>
                      <a:cubicBezTo>
                        <a:pt x="20160" y="8089"/>
                        <a:pt x="18669" y="9445"/>
                        <a:pt x="16817" y="10319"/>
                      </a:cubicBezTo>
                      <a:cubicBezTo>
                        <a:pt x="19749" y="11237"/>
                        <a:pt x="21600" y="12724"/>
                        <a:pt x="21600" y="15610"/>
                      </a:cubicBezTo>
                      <a:cubicBezTo>
                        <a:pt x="21600" y="15653"/>
                        <a:pt x="21600" y="15653"/>
                        <a:pt x="21600" y="15653"/>
                      </a:cubicBezTo>
                      <a:cubicBezTo>
                        <a:pt x="21600" y="19589"/>
                        <a:pt x="17794" y="21600"/>
                        <a:pt x="12086" y="21600"/>
                      </a:cubicBezTo>
                      <a:cubicBezTo>
                        <a:pt x="0" y="21600"/>
                        <a:pt x="0" y="21600"/>
                        <a:pt x="0" y="21600"/>
                      </a:cubicBezTo>
                      <a:lnTo>
                        <a:pt x="0" y="0"/>
                      </a:lnTo>
                      <a:close/>
                      <a:moveTo>
                        <a:pt x="14606" y="6384"/>
                      </a:moveTo>
                      <a:cubicBezTo>
                        <a:pt x="14606" y="4985"/>
                        <a:pt x="13320" y="4154"/>
                        <a:pt x="10954" y="4154"/>
                      </a:cubicBezTo>
                      <a:cubicBezTo>
                        <a:pt x="5451" y="4154"/>
                        <a:pt x="5451" y="4154"/>
                        <a:pt x="5451" y="4154"/>
                      </a:cubicBezTo>
                      <a:cubicBezTo>
                        <a:pt x="5451" y="8745"/>
                        <a:pt x="5451" y="8745"/>
                        <a:pt x="5451" y="8745"/>
                      </a:cubicBezTo>
                      <a:cubicBezTo>
                        <a:pt x="10594" y="8745"/>
                        <a:pt x="10594" y="8745"/>
                        <a:pt x="10594" y="8745"/>
                      </a:cubicBezTo>
                      <a:cubicBezTo>
                        <a:pt x="13063" y="8745"/>
                        <a:pt x="14606" y="8045"/>
                        <a:pt x="14606" y="6428"/>
                      </a:cubicBezTo>
                      <a:lnTo>
                        <a:pt x="14606" y="6384"/>
                      </a:lnTo>
                      <a:close/>
                      <a:moveTo>
                        <a:pt x="11880" y="12680"/>
                      </a:moveTo>
                      <a:cubicBezTo>
                        <a:pt x="5451" y="12680"/>
                        <a:pt x="5451" y="12680"/>
                        <a:pt x="5451" y="12680"/>
                      </a:cubicBezTo>
                      <a:cubicBezTo>
                        <a:pt x="5451" y="17402"/>
                        <a:pt x="5451" y="17402"/>
                        <a:pt x="5451" y="17402"/>
                      </a:cubicBezTo>
                      <a:cubicBezTo>
                        <a:pt x="12086" y="17402"/>
                        <a:pt x="12086" y="17402"/>
                        <a:pt x="12086" y="17402"/>
                      </a:cubicBezTo>
                      <a:cubicBezTo>
                        <a:pt x="14554" y="17402"/>
                        <a:pt x="16046" y="16659"/>
                        <a:pt x="16046" y="15085"/>
                      </a:cubicBezTo>
                      <a:cubicBezTo>
                        <a:pt x="16046" y="14998"/>
                        <a:pt x="16046" y="14998"/>
                        <a:pt x="16046" y="14998"/>
                      </a:cubicBezTo>
                      <a:cubicBezTo>
                        <a:pt x="16046" y="13555"/>
                        <a:pt x="14760" y="12680"/>
                        <a:pt x="11880" y="1268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21" name="Shape 421"/>
                <p:cNvSpPr/>
                <p:nvPr/>
              </p:nvSpPr>
              <p:spPr>
                <a:xfrm>
                  <a:off x="347885" y="65620"/>
                  <a:ext cx="23586" cy="107847"/>
                </a:xfrm>
                <a:prstGeom prst="rect">
                  <a:avLst/>
                </a:prstGeom>
                <a:solidFill>
                  <a:srgbClr val="E7E6E6"/>
                </a:solidFill>
                <a:ln w="12700" cap="flat">
                  <a:noFill/>
                  <a:miter lim="400000"/>
                </a:ln>
                <a:effectLst/>
              </p:spPr>
              <p:txBody>
                <a:bodyPr wrap="square" lIns="0" tIns="0" rIns="0" bIns="0" numCol="1" anchor="t">
                  <a:noAutofit/>
                </a:bodyPr>
                <a:lstStyle/>
                <a:p>
                  <a:pPr lvl="0">
                    <a:defRPr sz="600"/>
                  </a:pPr>
                </a:p>
              </p:txBody>
            </p:sp>
            <p:sp>
              <p:nvSpPr>
                <p:cNvPr id="422" name="Shape 422"/>
                <p:cNvSpPr/>
                <p:nvPr/>
              </p:nvSpPr>
              <p:spPr>
                <a:xfrm>
                  <a:off x="389160" y="65620"/>
                  <a:ext cx="77224" cy="1078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6597" y="0"/>
                      </a:lnTo>
                      <a:lnTo>
                        <a:pt x="6597" y="17257"/>
                      </a:lnTo>
                      <a:lnTo>
                        <a:pt x="21600" y="17257"/>
                      </a:lnTo>
                      <a:lnTo>
                        <a:pt x="21600"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23" name="Shape 423"/>
                <p:cNvSpPr/>
                <p:nvPr/>
              </p:nvSpPr>
              <p:spPr>
                <a:xfrm>
                  <a:off x="481219" y="65620"/>
                  <a:ext cx="81599" cy="1078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449" y="0"/>
                      </a:lnTo>
                      <a:lnTo>
                        <a:pt x="21449" y="4229"/>
                      </a:lnTo>
                      <a:lnTo>
                        <a:pt x="6143" y="4229"/>
                      </a:lnTo>
                      <a:lnTo>
                        <a:pt x="6143" y="8610"/>
                      </a:lnTo>
                      <a:lnTo>
                        <a:pt x="19586" y="8610"/>
                      </a:lnTo>
                      <a:lnTo>
                        <a:pt x="19586" y="12800"/>
                      </a:lnTo>
                      <a:lnTo>
                        <a:pt x="6143" y="12800"/>
                      </a:lnTo>
                      <a:lnTo>
                        <a:pt x="6143" y="17371"/>
                      </a:lnTo>
                      <a:lnTo>
                        <a:pt x="21600" y="17371"/>
                      </a:lnTo>
                      <a:lnTo>
                        <a:pt x="21600"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24" name="Shape 424"/>
                <p:cNvSpPr/>
                <p:nvPr/>
              </p:nvSpPr>
              <p:spPr>
                <a:xfrm>
                  <a:off x="570615" y="65620"/>
                  <a:ext cx="29674" cy="146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2805"/>
                      </a:moveTo>
                      <a:lnTo>
                        <a:pt x="0" y="2805"/>
                      </a:lnTo>
                      <a:lnTo>
                        <a:pt x="0" y="0"/>
                      </a:lnTo>
                      <a:lnTo>
                        <a:pt x="8446" y="0"/>
                      </a:lnTo>
                      <a:lnTo>
                        <a:pt x="8446" y="2805"/>
                      </a:lnTo>
                      <a:lnTo>
                        <a:pt x="4985" y="2805"/>
                      </a:lnTo>
                      <a:lnTo>
                        <a:pt x="4985" y="21600"/>
                      </a:lnTo>
                      <a:lnTo>
                        <a:pt x="3600" y="21600"/>
                      </a:lnTo>
                      <a:lnTo>
                        <a:pt x="3600" y="2805"/>
                      </a:lnTo>
                      <a:close/>
                      <a:moveTo>
                        <a:pt x="10800" y="0"/>
                      </a:moveTo>
                      <a:lnTo>
                        <a:pt x="12462" y="0"/>
                      </a:lnTo>
                      <a:lnTo>
                        <a:pt x="16200" y="11501"/>
                      </a:lnTo>
                      <a:lnTo>
                        <a:pt x="20077" y="0"/>
                      </a:lnTo>
                      <a:lnTo>
                        <a:pt x="21600" y="0"/>
                      </a:lnTo>
                      <a:lnTo>
                        <a:pt x="21600" y="21600"/>
                      </a:lnTo>
                      <a:lnTo>
                        <a:pt x="20077" y="21600"/>
                      </a:lnTo>
                      <a:lnTo>
                        <a:pt x="20077" y="4769"/>
                      </a:lnTo>
                      <a:lnTo>
                        <a:pt x="16200" y="16831"/>
                      </a:lnTo>
                      <a:lnTo>
                        <a:pt x="16062" y="16831"/>
                      </a:lnTo>
                      <a:lnTo>
                        <a:pt x="12323" y="4769"/>
                      </a:lnTo>
                      <a:lnTo>
                        <a:pt x="12323" y="21600"/>
                      </a:lnTo>
                      <a:lnTo>
                        <a:pt x="10800" y="21600"/>
                      </a:lnTo>
                      <a:lnTo>
                        <a:pt x="1080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grpSp>
          <p:grpSp>
            <p:nvGrpSpPr>
              <p:cNvPr id="444" name="Group 444"/>
              <p:cNvGrpSpPr/>
              <p:nvPr/>
            </p:nvGrpSpPr>
            <p:grpSpPr>
              <a:xfrm>
                <a:off x="1956311" y="140292"/>
                <a:ext cx="817380" cy="172760"/>
                <a:chOff x="0" y="0"/>
                <a:chExt cx="817378" cy="172759"/>
              </a:xfrm>
            </p:grpSpPr>
            <p:sp>
              <p:nvSpPr>
                <p:cNvPr id="426" name="Shape 426"/>
                <p:cNvSpPr/>
                <p:nvPr/>
              </p:nvSpPr>
              <p:spPr>
                <a:xfrm>
                  <a:off x="374" y="2994"/>
                  <a:ext cx="32382" cy="477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429"/>
                        <a:pt x="8949" y="11429"/>
                        <a:pt x="8949" y="11429"/>
                      </a:cubicBezTo>
                      <a:cubicBezTo>
                        <a:pt x="7251" y="9017"/>
                        <a:pt x="5554" y="6291"/>
                        <a:pt x="4937" y="5033"/>
                      </a:cubicBezTo>
                      <a:cubicBezTo>
                        <a:pt x="4783" y="5138"/>
                        <a:pt x="4783" y="5138"/>
                        <a:pt x="4783" y="5138"/>
                      </a:cubicBezTo>
                      <a:cubicBezTo>
                        <a:pt x="4937" y="6920"/>
                        <a:pt x="5091" y="9227"/>
                        <a:pt x="5091" y="11115"/>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043"/>
                      </a:cubicBezTo>
                      <a:cubicBezTo>
                        <a:pt x="17126" y="16043"/>
                        <a:pt x="17126" y="16043"/>
                        <a:pt x="17126" y="16043"/>
                      </a:cubicBezTo>
                      <a:cubicBezTo>
                        <a:pt x="16971" y="14889"/>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27" name="Shape 427"/>
                <p:cNvSpPr/>
                <p:nvPr/>
              </p:nvSpPr>
              <p:spPr>
                <a:xfrm>
                  <a:off x="39118" y="14973"/>
                  <a:ext cx="28826" cy="366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21" y="11894"/>
                      </a:moveTo>
                      <a:cubicBezTo>
                        <a:pt x="6221" y="12304"/>
                        <a:pt x="6221" y="12304"/>
                        <a:pt x="6221" y="12304"/>
                      </a:cubicBezTo>
                      <a:cubicBezTo>
                        <a:pt x="6221" y="15175"/>
                        <a:pt x="7430" y="18182"/>
                        <a:pt x="12614" y="18182"/>
                      </a:cubicBezTo>
                      <a:cubicBezTo>
                        <a:pt x="15034" y="18182"/>
                        <a:pt x="17107" y="17499"/>
                        <a:pt x="19008" y="16132"/>
                      </a:cubicBezTo>
                      <a:cubicBezTo>
                        <a:pt x="21254" y="18866"/>
                        <a:pt x="21254" y="18866"/>
                        <a:pt x="21254" y="18866"/>
                      </a:cubicBezTo>
                      <a:cubicBezTo>
                        <a:pt x="18490" y="20643"/>
                        <a:pt x="15379" y="21600"/>
                        <a:pt x="11923" y="21600"/>
                      </a:cubicBezTo>
                      <a:cubicBezTo>
                        <a:pt x="4493" y="21600"/>
                        <a:pt x="0" y="17362"/>
                        <a:pt x="0" y="10800"/>
                      </a:cubicBezTo>
                      <a:cubicBezTo>
                        <a:pt x="0" y="7109"/>
                        <a:pt x="864" y="4785"/>
                        <a:pt x="3110" y="2734"/>
                      </a:cubicBezTo>
                      <a:cubicBezTo>
                        <a:pt x="5357" y="820"/>
                        <a:pt x="7776" y="0"/>
                        <a:pt x="11059" y="0"/>
                      </a:cubicBezTo>
                      <a:cubicBezTo>
                        <a:pt x="13651" y="0"/>
                        <a:pt x="16070" y="547"/>
                        <a:pt x="18317" y="2051"/>
                      </a:cubicBezTo>
                      <a:cubicBezTo>
                        <a:pt x="20563" y="3691"/>
                        <a:pt x="21600" y="6289"/>
                        <a:pt x="21600" y="11073"/>
                      </a:cubicBezTo>
                      <a:cubicBezTo>
                        <a:pt x="21600" y="11894"/>
                        <a:pt x="21600" y="11894"/>
                        <a:pt x="21600" y="11894"/>
                      </a:cubicBezTo>
                      <a:lnTo>
                        <a:pt x="6221" y="11894"/>
                      </a:lnTo>
                      <a:close/>
                      <a:moveTo>
                        <a:pt x="11059" y="3281"/>
                      </a:moveTo>
                      <a:cubicBezTo>
                        <a:pt x="7949" y="3281"/>
                        <a:pt x="6221" y="5332"/>
                        <a:pt x="6221" y="8613"/>
                      </a:cubicBezTo>
                      <a:cubicBezTo>
                        <a:pt x="15725" y="8613"/>
                        <a:pt x="15725" y="8613"/>
                        <a:pt x="15725" y="8613"/>
                      </a:cubicBezTo>
                      <a:cubicBezTo>
                        <a:pt x="15725" y="5332"/>
                        <a:pt x="13997" y="3281"/>
                        <a:pt x="11059" y="3281"/>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28" name="Shape 428"/>
                <p:cNvSpPr/>
                <p:nvPr/>
              </p:nvSpPr>
              <p:spPr>
                <a:xfrm>
                  <a:off x="70002" y="15160"/>
                  <a:ext cx="46794" cy="355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02" y="21600"/>
                      </a:moveTo>
                      <a:cubicBezTo>
                        <a:pt x="13794" y="21600"/>
                        <a:pt x="13794" y="21600"/>
                        <a:pt x="13794" y="21600"/>
                      </a:cubicBezTo>
                      <a:cubicBezTo>
                        <a:pt x="11762" y="11859"/>
                        <a:pt x="11762" y="11859"/>
                        <a:pt x="11762" y="11859"/>
                      </a:cubicBezTo>
                      <a:cubicBezTo>
                        <a:pt x="11228" y="9318"/>
                        <a:pt x="10693" y="6071"/>
                        <a:pt x="10693" y="6071"/>
                      </a:cubicBezTo>
                      <a:cubicBezTo>
                        <a:pt x="10693" y="6071"/>
                        <a:pt x="10693" y="6071"/>
                        <a:pt x="10693" y="6071"/>
                      </a:cubicBezTo>
                      <a:cubicBezTo>
                        <a:pt x="10693" y="6071"/>
                        <a:pt x="10372" y="8188"/>
                        <a:pt x="9624" y="12141"/>
                      </a:cubicBezTo>
                      <a:cubicBezTo>
                        <a:pt x="7699" y="21600"/>
                        <a:pt x="7699" y="21600"/>
                        <a:pt x="7699" y="21600"/>
                      </a:cubicBezTo>
                      <a:cubicBezTo>
                        <a:pt x="4384" y="21600"/>
                        <a:pt x="4384" y="21600"/>
                        <a:pt x="4384" y="21600"/>
                      </a:cubicBezTo>
                      <a:cubicBezTo>
                        <a:pt x="0" y="565"/>
                        <a:pt x="0" y="565"/>
                        <a:pt x="0" y="565"/>
                      </a:cubicBezTo>
                      <a:cubicBezTo>
                        <a:pt x="3529" y="0"/>
                        <a:pt x="3529" y="0"/>
                        <a:pt x="3529" y="0"/>
                      </a:cubicBezTo>
                      <a:cubicBezTo>
                        <a:pt x="5240" y="10306"/>
                        <a:pt x="5240" y="10306"/>
                        <a:pt x="5240" y="10306"/>
                      </a:cubicBezTo>
                      <a:cubicBezTo>
                        <a:pt x="5667" y="12988"/>
                        <a:pt x="6095" y="15812"/>
                        <a:pt x="6095" y="15812"/>
                      </a:cubicBezTo>
                      <a:cubicBezTo>
                        <a:pt x="6202" y="15812"/>
                        <a:pt x="6202" y="15812"/>
                        <a:pt x="6202" y="15812"/>
                      </a:cubicBezTo>
                      <a:cubicBezTo>
                        <a:pt x="6202" y="15812"/>
                        <a:pt x="6523" y="13129"/>
                        <a:pt x="7057" y="10165"/>
                      </a:cubicBezTo>
                      <a:cubicBezTo>
                        <a:pt x="9089" y="282"/>
                        <a:pt x="9089" y="282"/>
                        <a:pt x="9089" y="282"/>
                      </a:cubicBezTo>
                      <a:cubicBezTo>
                        <a:pt x="12618" y="282"/>
                        <a:pt x="12618" y="282"/>
                        <a:pt x="12618" y="282"/>
                      </a:cubicBezTo>
                      <a:cubicBezTo>
                        <a:pt x="14436" y="9882"/>
                        <a:pt x="14436" y="9882"/>
                        <a:pt x="14436" y="9882"/>
                      </a:cubicBezTo>
                      <a:cubicBezTo>
                        <a:pt x="15077" y="13271"/>
                        <a:pt x="15398" y="15953"/>
                        <a:pt x="15398" y="15953"/>
                      </a:cubicBezTo>
                      <a:cubicBezTo>
                        <a:pt x="15505" y="15953"/>
                        <a:pt x="15505" y="15953"/>
                        <a:pt x="15505" y="15953"/>
                      </a:cubicBezTo>
                      <a:cubicBezTo>
                        <a:pt x="15505" y="15953"/>
                        <a:pt x="15826" y="12706"/>
                        <a:pt x="16253" y="10165"/>
                      </a:cubicBezTo>
                      <a:cubicBezTo>
                        <a:pt x="17964" y="282"/>
                        <a:pt x="17964" y="282"/>
                        <a:pt x="17964" y="282"/>
                      </a:cubicBezTo>
                      <a:cubicBezTo>
                        <a:pt x="21600" y="282"/>
                        <a:pt x="21600" y="282"/>
                        <a:pt x="21600" y="282"/>
                      </a:cubicBezTo>
                      <a:lnTo>
                        <a:pt x="17002"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29" name="Shape 429"/>
                <p:cNvSpPr/>
                <p:nvPr/>
              </p:nvSpPr>
              <p:spPr>
                <a:xfrm>
                  <a:off x="137009" y="2994"/>
                  <a:ext cx="32569" cy="477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9038" y="14050"/>
                        <a:pt x="7200" y="12897"/>
                      </a:cubicBezTo>
                      <a:cubicBezTo>
                        <a:pt x="6587" y="12478"/>
                        <a:pt x="6281" y="12268"/>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227"/>
                        <a:pt x="17004" y="12058"/>
                        <a:pt x="12102" y="12058"/>
                      </a:cubicBezTo>
                      <a:cubicBezTo>
                        <a:pt x="13174" y="12478"/>
                        <a:pt x="15319" y="14575"/>
                        <a:pt x="17004" y="16357"/>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437"/>
                        <a:pt x="13021" y="8808"/>
                      </a:cubicBezTo>
                      <a:cubicBezTo>
                        <a:pt x="13940" y="8283"/>
                        <a:pt x="14400" y="7340"/>
                        <a:pt x="14400" y="6186"/>
                      </a:cubicBezTo>
                      <a:cubicBezTo>
                        <a:pt x="14400" y="3984"/>
                        <a:pt x="12715" y="2936"/>
                        <a:pt x="8119" y="2936"/>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30" name="Shape 430"/>
                <p:cNvSpPr/>
                <p:nvPr/>
              </p:nvSpPr>
              <p:spPr>
                <a:xfrm>
                  <a:off x="172385" y="14973"/>
                  <a:ext cx="29012" cy="366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1894"/>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643"/>
                        <a:pt x="15257" y="21600"/>
                        <a:pt x="11829" y="21600"/>
                      </a:cubicBezTo>
                      <a:cubicBezTo>
                        <a:pt x="4629" y="21600"/>
                        <a:pt x="0" y="17362"/>
                        <a:pt x="0" y="10800"/>
                      </a:cubicBezTo>
                      <a:cubicBezTo>
                        <a:pt x="0" y="7109"/>
                        <a:pt x="1029" y="4785"/>
                        <a:pt x="3257" y="2734"/>
                      </a:cubicBezTo>
                      <a:cubicBezTo>
                        <a:pt x="5314" y="820"/>
                        <a:pt x="7886" y="0"/>
                        <a:pt x="11143" y="0"/>
                      </a:cubicBezTo>
                      <a:cubicBezTo>
                        <a:pt x="13543" y="0"/>
                        <a:pt x="15943" y="547"/>
                        <a:pt x="18171" y="2051"/>
                      </a:cubicBezTo>
                      <a:cubicBezTo>
                        <a:pt x="20400" y="3691"/>
                        <a:pt x="21600" y="6289"/>
                        <a:pt x="21600" y="11073"/>
                      </a:cubicBezTo>
                      <a:cubicBezTo>
                        <a:pt x="21600" y="11894"/>
                        <a:pt x="21600" y="11894"/>
                        <a:pt x="21600" y="11894"/>
                      </a:cubicBezTo>
                      <a:lnTo>
                        <a:pt x="6171" y="11894"/>
                      </a:lnTo>
                      <a:close/>
                      <a:moveTo>
                        <a:pt x="11143" y="3281"/>
                      </a:moveTo>
                      <a:cubicBezTo>
                        <a:pt x="7886" y="3281"/>
                        <a:pt x="6171" y="5332"/>
                        <a:pt x="6171" y="8613"/>
                      </a:cubicBezTo>
                      <a:cubicBezTo>
                        <a:pt x="15771" y="8613"/>
                        <a:pt x="15771" y="8613"/>
                        <a:pt x="15771" y="8613"/>
                      </a:cubicBezTo>
                      <a:cubicBezTo>
                        <a:pt x="15771" y="5332"/>
                        <a:pt x="13886" y="3281"/>
                        <a:pt x="11143" y="3281"/>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31" name="Shape 431"/>
                <p:cNvSpPr/>
                <p:nvPr/>
              </p:nvSpPr>
              <p:spPr>
                <a:xfrm>
                  <a:off x="206076" y="0"/>
                  <a:ext cx="12915" cy="514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81"/>
                        <a:pt x="1157" y="17416"/>
                      </a:cubicBezTo>
                      <a:cubicBezTo>
                        <a:pt x="1157" y="4962"/>
                        <a:pt x="1157" y="4962"/>
                        <a:pt x="1157" y="4962"/>
                      </a:cubicBezTo>
                      <a:cubicBezTo>
                        <a:pt x="1157" y="3016"/>
                        <a:pt x="771" y="1946"/>
                        <a:pt x="0" y="778"/>
                      </a:cubicBezTo>
                      <a:cubicBezTo>
                        <a:pt x="13114" y="0"/>
                        <a:pt x="13114" y="0"/>
                        <a:pt x="13114" y="0"/>
                      </a:cubicBezTo>
                      <a:cubicBezTo>
                        <a:pt x="13886" y="876"/>
                        <a:pt x="14271" y="2141"/>
                        <a:pt x="14271" y="3989"/>
                      </a:cubicBezTo>
                      <a:cubicBezTo>
                        <a:pt x="14271" y="16443"/>
                        <a:pt x="14271" y="16443"/>
                        <a:pt x="14271" y="16443"/>
                      </a:cubicBezTo>
                      <a:cubicBezTo>
                        <a:pt x="14271" y="18389"/>
                        <a:pt x="14657" y="18681"/>
                        <a:pt x="15429" y="19070"/>
                      </a:cubicBezTo>
                      <a:cubicBezTo>
                        <a:pt x="16200" y="19362"/>
                        <a:pt x="18129" y="19459"/>
                        <a:pt x="19671" y="19265"/>
                      </a:cubicBezTo>
                      <a:cubicBezTo>
                        <a:pt x="21600" y="21211"/>
                        <a:pt x="21600" y="21211"/>
                        <a:pt x="21600" y="21211"/>
                      </a:cubicBezTo>
                      <a:cubicBezTo>
                        <a:pt x="19286" y="21503"/>
                        <a:pt x="16971" y="21600"/>
                        <a:pt x="13886"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32" name="Shape 432"/>
                <p:cNvSpPr/>
                <p:nvPr/>
              </p:nvSpPr>
              <p:spPr>
                <a:xfrm>
                  <a:off x="224418" y="374"/>
                  <a:ext cx="10109" cy="503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4380"/>
                      </a:moveTo>
                      <a:cubicBezTo>
                        <a:pt x="4909" y="4380"/>
                        <a:pt x="0" y="3384"/>
                        <a:pt x="0" y="2190"/>
                      </a:cubicBezTo>
                      <a:cubicBezTo>
                        <a:pt x="0" y="995"/>
                        <a:pt x="4909" y="0"/>
                        <a:pt x="10800" y="0"/>
                      </a:cubicBezTo>
                      <a:cubicBezTo>
                        <a:pt x="16691" y="0"/>
                        <a:pt x="21600" y="995"/>
                        <a:pt x="21600" y="2190"/>
                      </a:cubicBezTo>
                      <a:cubicBezTo>
                        <a:pt x="21600" y="3384"/>
                        <a:pt x="16691" y="4380"/>
                        <a:pt x="10800" y="4380"/>
                      </a:cubicBezTo>
                      <a:close/>
                      <a:moveTo>
                        <a:pt x="2455" y="21600"/>
                      </a:moveTo>
                      <a:cubicBezTo>
                        <a:pt x="2455" y="6868"/>
                        <a:pt x="2455" y="6868"/>
                        <a:pt x="2455" y="6868"/>
                      </a:cubicBezTo>
                      <a:cubicBezTo>
                        <a:pt x="18655" y="6271"/>
                        <a:pt x="18655" y="6271"/>
                        <a:pt x="18655" y="6271"/>
                      </a:cubicBezTo>
                      <a:cubicBezTo>
                        <a:pt x="18655" y="21600"/>
                        <a:pt x="18655" y="21600"/>
                        <a:pt x="18655" y="21600"/>
                      </a:cubicBezTo>
                      <a:lnTo>
                        <a:pt x="2455"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33" name="Shape 433"/>
                <p:cNvSpPr/>
                <p:nvPr/>
              </p:nvSpPr>
              <p:spPr>
                <a:xfrm>
                  <a:off x="240702" y="14973"/>
                  <a:ext cx="26018" cy="366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0937"/>
                      </a:cubicBezTo>
                      <a:cubicBezTo>
                        <a:pt x="0" y="3554"/>
                        <a:pt x="6364" y="0"/>
                        <a:pt x="12729" y="0"/>
                      </a:cubicBezTo>
                      <a:cubicBezTo>
                        <a:pt x="15814" y="0"/>
                        <a:pt x="18129" y="410"/>
                        <a:pt x="20829" y="2187"/>
                      </a:cubicBezTo>
                      <a:cubicBezTo>
                        <a:pt x="17550" y="5195"/>
                        <a:pt x="17550" y="5195"/>
                        <a:pt x="17550" y="5195"/>
                      </a:cubicBezTo>
                      <a:cubicBezTo>
                        <a:pt x="15814" y="4101"/>
                        <a:pt x="14464" y="3554"/>
                        <a:pt x="12729" y="3554"/>
                      </a:cubicBezTo>
                      <a:cubicBezTo>
                        <a:pt x="10800" y="3554"/>
                        <a:pt x="9064" y="4238"/>
                        <a:pt x="8100" y="5605"/>
                      </a:cubicBezTo>
                      <a:cubicBezTo>
                        <a:pt x="7329" y="6835"/>
                        <a:pt x="6943" y="8749"/>
                        <a:pt x="6943" y="11347"/>
                      </a:cubicBezTo>
                      <a:cubicBezTo>
                        <a:pt x="6943" y="14218"/>
                        <a:pt x="7521" y="15995"/>
                        <a:pt x="8871" y="16952"/>
                      </a:cubicBezTo>
                      <a:cubicBezTo>
                        <a:pt x="9836" y="17635"/>
                        <a:pt x="11186" y="18182"/>
                        <a:pt x="12729" y="18182"/>
                      </a:cubicBezTo>
                      <a:cubicBezTo>
                        <a:pt x="14850" y="18182"/>
                        <a:pt x="16779" y="17499"/>
                        <a:pt x="18514" y="16132"/>
                      </a:cubicBezTo>
                      <a:cubicBezTo>
                        <a:pt x="21600" y="18866"/>
                        <a:pt x="21600" y="18866"/>
                        <a:pt x="21600" y="18866"/>
                      </a:cubicBezTo>
                      <a:cubicBezTo>
                        <a:pt x="18900" y="20643"/>
                        <a:pt x="16200" y="21600"/>
                        <a:pt x="12343"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34" name="Shape 434"/>
                <p:cNvSpPr/>
                <p:nvPr/>
              </p:nvSpPr>
              <p:spPr>
                <a:xfrm>
                  <a:off x="272147" y="30509"/>
                  <a:ext cx="20964" cy="209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00" y="21600"/>
                        <a:pt x="0" y="16800"/>
                        <a:pt x="0" y="10800"/>
                      </a:cubicBezTo>
                      <a:cubicBezTo>
                        <a:pt x="0" y="4800"/>
                        <a:pt x="4800" y="0"/>
                        <a:pt x="10800" y="0"/>
                      </a:cubicBezTo>
                      <a:cubicBezTo>
                        <a:pt x="16560" y="0"/>
                        <a:pt x="21600" y="4800"/>
                        <a:pt x="21600" y="10800"/>
                      </a:cubicBezTo>
                      <a:cubicBezTo>
                        <a:pt x="21600" y="16800"/>
                        <a:pt x="16560" y="21600"/>
                        <a:pt x="10800" y="21600"/>
                      </a:cubicBezTo>
                      <a:close/>
                      <a:moveTo>
                        <a:pt x="10800" y="2160"/>
                      </a:moveTo>
                      <a:cubicBezTo>
                        <a:pt x="6240" y="2160"/>
                        <a:pt x="2640" y="6000"/>
                        <a:pt x="2640" y="10800"/>
                      </a:cubicBezTo>
                      <a:cubicBezTo>
                        <a:pt x="2640" y="15600"/>
                        <a:pt x="6240" y="19440"/>
                        <a:pt x="10800" y="19440"/>
                      </a:cubicBezTo>
                      <a:cubicBezTo>
                        <a:pt x="15360" y="19440"/>
                        <a:pt x="18960" y="15600"/>
                        <a:pt x="18960" y="10800"/>
                      </a:cubicBezTo>
                      <a:cubicBezTo>
                        <a:pt x="18960" y="6000"/>
                        <a:pt x="15360" y="2160"/>
                        <a:pt x="10800" y="2160"/>
                      </a:cubicBezTo>
                      <a:close/>
                      <a:moveTo>
                        <a:pt x="12960" y="16800"/>
                      </a:moveTo>
                      <a:cubicBezTo>
                        <a:pt x="12480" y="16080"/>
                        <a:pt x="12240" y="15600"/>
                        <a:pt x="11760" y="14880"/>
                      </a:cubicBezTo>
                      <a:cubicBezTo>
                        <a:pt x="10560" y="12720"/>
                        <a:pt x="10320" y="12000"/>
                        <a:pt x="9840" y="11760"/>
                      </a:cubicBezTo>
                      <a:cubicBezTo>
                        <a:pt x="9600" y="11760"/>
                        <a:pt x="9600" y="11760"/>
                        <a:pt x="9360" y="11760"/>
                      </a:cubicBezTo>
                      <a:cubicBezTo>
                        <a:pt x="9360" y="16800"/>
                        <a:pt x="9360" y="16800"/>
                        <a:pt x="9360" y="16800"/>
                      </a:cubicBezTo>
                      <a:cubicBezTo>
                        <a:pt x="6960" y="16800"/>
                        <a:pt x="6960" y="16800"/>
                        <a:pt x="6960" y="16800"/>
                      </a:cubicBezTo>
                      <a:cubicBezTo>
                        <a:pt x="6960" y="4800"/>
                        <a:pt x="6960" y="4800"/>
                        <a:pt x="6960" y="4800"/>
                      </a:cubicBezTo>
                      <a:cubicBezTo>
                        <a:pt x="11520" y="4800"/>
                        <a:pt x="11520" y="4800"/>
                        <a:pt x="11520" y="4800"/>
                      </a:cubicBezTo>
                      <a:cubicBezTo>
                        <a:pt x="13680" y="4800"/>
                        <a:pt x="15120" y="6240"/>
                        <a:pt x="15120" y="8160"/>
                      </a:cubicBezTo>
                      <a:cubicBezTo>
                        <a:pt x="15120" y="10080"/>
                        <a:pt x="13920" y="11520"/>
                        <a:pt x="12480" y="11520"/>
                      </a:cubicBezTo>
                      <a:cubicBezTo>
                        <a:pt x="12720" y="11760"/>
                        <a:pt x="12720" y="12000"/>
                        <a:pt x="12960" y="12000"/>
                      </a:cubicBezTo>
                      <a:cubicBezTo>
                        <a:pt x="13680" y="12960"/>
                        <a:pt x="15840" y="16800"/>
                        <a:pt x="15840" y="16800"/>
                      </a:cubicBezTo>
                      <a:lnTo>
                        <a:pt x="12960" y="16800"/>
                      </a:lnTo>
                      <a:close/>
                      <a:moveTo>
                        <a:pt x="11520" y="6720"/>
                      </a:moveTo>
                      <a:cubicBezTo>
                        <a:pt x="11280" y="6720"/>
                        <a:pt x="10800" y="6720"/>
                        <a:pt x="10320" y="6720"/>
                      </a:cubicBezTo>
                      <a:cubicBezTo>
                        <a:pt x="9360" y="6720"/>
                        <a:pt x="9360" y="6720"/>
                        <a:pt x="9360" y="6720"/>
                      </a:cubicBezTo>
                      <a:cubicBezTo>
                        <a:pt x="9360" y="9840"/>
                        <a:pt x="9360" y="9840"/>
                        <a:pt x="9360" y="9840"/>
                      </a:cubicBezTo>
                      <a:cubicBezTo>
                        <a:pt x="10320" y="9840"/>
                        <a:pt x="10320" y="9840"/>
                        <a:pt x="10320" y="9840"/>
                      </a:cubicBezTo>
                      <a:cubicBezTo>
                        <a:pt x="11280" y="9840"/>
                        <a:pt x="11760" y="9840"/>
                        <a:pt x="12000" y="9600"/>
                      </a:cubicBezTo>
                      <a:cubicBezTo>
                        <a:pt x="12240" y="9120"/>
                        <a:pt x="12480" y="8880"/>
                        <a:pt x="12480" y="8400"/>
                      </a:cubicBezTo>
                      <a:cubicBezTo>
                        <a:pt x="12480" y="7440"/>
                        <a:pt x="12240" y="6960"/>
                        <a:pt x="11520" y="672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35" name="Shape 435"/>
                <p:cNvSpPr/>
                <p:nvPr/>
              </p:nvSpPr>
              <p:spPr>
                <a:xfrm>
                  <a:off x="0" y="64948"/>
                  <a:ext cx="84041" cy="1061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127" y="0"/>
                        <a:pt x="11127" y="0"/>
                        <a:pt x="11127" y="0"/>
                      </a:cubicBezTo>
                      <a:cubicBezTo>
                        <a:pt x="17673" y="0"/>
                        <a:pt x="21600" y="3066"/>
                        <a:pt x="21600" y="7452"/>
                      </a:cubicBezTo>
                      <a:cubicBezTo>
                        <a:pt x="21600" y="7499"/>
                        <a:pt x="21600" y="7499"/>
                        <a:pt x="21600" y="7499"/>
                      </a:cubicBezTo>
                      <a:cubicBezTo>
                        <a:pt x="21600" y="12498"/>
                        <a:pt x="16661" y="15092"/>
                        <a:pt x="10592" y="15092"/>
                      </a:cubicBezTo>
                      <a:cubicBezTo>
                        <a:pt x="6010" y="15092"/>
                        <a:pt x="6010" y="15092"/>
                        <a:pt x="6010" y="15092"/>
                      </a:cubicBezTo>
                      <a:cubicBezTo>
                        <a:pt x="6010" y="21600"/>
                        <a:pt x="6010" y="21600"/>
                        <a:pt x="6010" y="21600"/>
                      </a:cubicBezTo>
                      <a:cubicBezTo>
                        <a:pt x="0" y="21600"/>
                        <a:pt x="0" y="21600"/>
                        <a:pt x="0" y="21600"/>
                      </a:cubicBezTo>
                      <a:lnTo>
                        <a:pt x="0" y="0"/>
                      </a:lnTo>
                      <a:close/>
                      <a:moveTo>
                        <a:pt x="10770" y="10894"/>
                      </a:moveTo>
                      <a:cubicBezTo>
                        <a:pt x="13745" y="10894"/>
                        <a:pt x="15531" y="9479"/>
                        <a:pt x="15531" y="7593"/>
                      </a:cubicBezTo>
                      <a:cubicBezTo>
                        <a:pt x="15531" y="7546"/>
                        <a:pt x="15531" y="7546"/>
                        <a:pt x="15531" y="7546"/>
                      </a:cubicBezTo>
                      <a:cubicBezTo>
                        <a:pt x="15531" y="5424"/>
                        <a:pt x="13626" y="4292"/>
                        <a:pt x="10651" y="4292"/>
                      </a:cubicBezTo>
                      <a:cubicBezTo>
                        <a:pt x="6010" y="4292"/>
                        <a:pt x="6010" y="4292"/>
                        <a:pt x="6010" y="4292"/>
                      </a:cubicBezTo>
                      <a:cubicBezTo>
                        <a:pt x="6010" y="10894"/>
                        <a:pt x="6010" y="10894"/>
                        <a:pt x="6010" y="10894"/>
                      </a:cubicBezTo>
                      <a:lnTo>
                        <a:pt x="10770" y="10894"/>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36" name="Shape 436"/>
                <p:cNvSpPr/>
                <p:nvPr/>
              </p:nvSpPr>
              <p:spPr>
                <a:xfrm>
                  <a:off x="92088" y="64948"/>
                  <a:ext cx="75993" cy="1061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6650" y="0"/>
                      </a:lnTo>
                      <a:lnTo>
                        <a:pt x="6650" y="17257"/>
                      </a:lnTo>
                      <a:lnTo>
                        <a:pt x="21600" y="17257"/>
                      </a:lnTo>
                      <a:lnTo>
                        <a:pt x="21600"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37" name="Shape 437"/>
                <p:cNvSpPr/>
                <p:nvPr/>
              </p:nvSpPr>
              <p:spPr>
                <a:xfrm>
                  <a:off x="176502" y="64200"/>
                  <a:ext cx="112304" cy="106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748" y="0"/>
                      </a:moveTo>
                      <a:lnTo>
                        <a:pt x="12852" y="0"/>
                      </a:lnTo>
                      <a:lnTo>
                        <a:pt x="21600" y="21600"/>
                      </a:lnTo>
                      <a:lnTo>
                        <a:pt x="16884" y="21600"/>
                      </a:lnTo>
                      <a:lnTo>
                        <a:pt x="15048" y="16796"/>
                      </a:lnTo>
                      <a:lnTo>
                        <a:pt x="6444" y="16796"/>
                      </a:lnTo>
                      <a:lnTo>
                        <a:pt x="4572" y="21600"/>
                      </a:lnTo>
                      <a:lnTo>
                        <a:pt x="0" y="21600"/>
                      </a:lnTo>
                      <a:lnTo>
                        <a:pt x="8748" y="0"/>
                      </a:lnTo>
                      <a:close/>
                      <a:moveTo>
                        <a:pt x="13428" y="12597"/>
                      </a:moveTo>
                      <a:lnTo>
                        <a:pt x="10764" y="5674"/>
                      </a:lnTo>
                      <a:lnTo>
                        <a:pt x="8064" y="12597"/>
                      </a:lnTo>
                      <a:lnTo>
                        <a:pt x="13428" y="12597"/>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38" name="Shape 438"/>
                <p:cNvSpPr/>
                <p:nvPr/>
              </p:nvSpPr>
              <p:spPr>
                <a:xfrm>
                  <a:off x="271773" y="64948"/>
                  <a:ext cx="87972" cy="1061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51" y="4381"/>
                      </a:moveTo>
                      <a:lnTo>
                        <a:pt x="0" y="4381"/>
                      </a:lnTo>
                      <a:lnTo>
                        <a:pt x="0" y="0"/>
                      </a:lnTo>
                      <a:lnTo>
                        <a:pt x="21600" y="0"/>
                      </a:lnTo>
                      <a:lnTo>
                        <a:pt x="21600" y="4381"/>
                      </a:lnTo>
                      <a:lnTo>
                        <a:pt x="13649" y="4381"/>
                      </a:lnTo>
                      <a:lnTo>
                        <a:pt x="13649" y="21600"/>
                      </a:lnTo>
                      <a:lnTo>
                        <a:pt x="7951" y="21600"/>
                      </a:lnTo>
                      <a:lnTo>
                        <a:pt x="7951" y="4381"/>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39" name="Shape 439"/>
                <p:cNvSpPr/>
                <p:nvPr/>
              </p:nvSpPr>
              <p:spPr>
                <a:xfrm>
                  <a:off x="368166" y="64948"/>
                  <a:ext cx="80860" cy="1061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4267"/>
                      </a:lnTo>
                      <a:lnTo>
                        <a:pt x="6250" y="4267"/>
                      </a:lnTo>
                      <a:lnTo>
                        <a:pt x="6250" y="8914"/>
                      </a:lnTo>
                      <a:lnTo>
                        <a:pt x="19800" y="8914"/>
                      </a:lnTo>
                      <a:lnTo>
                        <a:pt x="19800" y="13219"/>
                      </a:lnTo>
                      <a:lnTo>
                        <a:pt x="6250" y="13219"/>
                      </a:lnTo>
                      <a:lnTo>
                        <a:pt x="6250"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40" name="Shape 440"/>
                <p:cNvSpPr/>
                <p:nvPr/>
              </p:nvSpPr>
              <p:spPr>
                <a:xfrm>
                  <a:off x="450709" y="63077"/>
                  <a:ext cx="112491" cy="1096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68"/>
                      </a:moveTo>
                      <a:cubicBezTo>
                        <a:pt x="0" y="10823"/>
                        <a:pt x="0" y="10823"/>
                        <a:pt x="0" y="10823"/>
                      </a:cubicBezTo>
                      <a:cubicBezTo>
                        <a:pt x="0" y="4886"/>
                        <a:pt x="4533" y="0"/>
                        <a:pt x="10844" y="0"/>
                      </a:cubicBezTo>
                      <a:cubicBezTo>
                        <a:pt x="17111" y="0"/>
                        <a:pt x="21600" y="4795"/>
                        <a:pt x="21600" y="10732"/>
                      </a:cubicBezTo>
                      <a:cubicBezTo>
                        <a:pt x="21600" y="10823"/>
                        <a:pt x="21600" y="10823"/>
                        <a:pt x="21600" y="10823"/>
                      </a:cubicBezTo>
                      <a:cubicBezTo>
                        <a:pt x="21600" y="16759"/>
                        <a:pt x="17067" y="21600"/>
                        <a:pt x="10756" y="21600"/>
                      </a:cubicBezTo>
                      <a:cubicBezTo>
                        <a:pt x="4489" y="21600"/>
                        <a:pt x="0" y="16805"/>
                        <a:pt x="0" y="10868"/>
                      </a:cubicBezTo>
                      <a:close/>
                      <a:moveTo>
                        <a:pt x="16933" y="10868"/>
                      </a:moveTo>
                      <a:cubicBezTo>
                        <a:pt x="16933" y="10823"/>
                        <a:pt x="16933" y="10823"/>
                        <a:pt x="16933" y="10823"/>
                      </a:cubicBezTo>
                      <a:cubicBezTo>
                        <a:pt x="16933" y="7215"/>
                        <a:pt x="14356" y="4247"/>
                        <a:pt x="10756" y="4247"/>
                      </a:cubicBezTo>
                      <a:cubicBezTo>
                        <a:pt x="7156" y="4247"/>
                        <a:pt x="4667" y="7170"/>
                        <a:pt x="4667" y="10732"/>
                      </a:cubicBezTo>
                      <a:cubicBezTo>
                        <a:pt x="4667" y="10823"/>
                        <a:pt x="4667" y="10823"/>
                        <a:pt x="4667" y="10823"/>
                      </a:cubicBezTo>
                      <a:cubicBezTo>
                        <a:pt x="4667" y="14385"/>
                        <a:pt x="7244" y="17399"/>
                        <a:pt x="10844" y="17399"/>
                      </a:cubicBezTo>
                      <a:cubicBezTo>
                        <a:pt x="14444" y="17399"/>
                        <a:pt x="16933" y="14430"/>
                        <a:pt x="16933" y="10868"/>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41" name="Shape 441"/>
                <p:cNvSpPr/>
                <p:nvPr/>
              </p:nvSpPr>
              <p:spPr>
                <a:xfrm>
                  <a:off x="574991" y="64948"/>
                  <a:ext cx="91341" cy="1061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429" y="0"/>
                        <a:pt x="11429" y="0"/>
                        <a:pt x="11429" y="0"/>
                      </a:cubicBezTo>
                      <a:cubicBezTo>
                        <a:pt x="14601" y="0"/>
                        <a:pt x="17061" y="755"/>
                        <a:pt x="18702" y="2169"/>
                      </a:cubicBezTo>
                      <a:cubicBezTo>
                        <a:pt x="20124" y="3396"/>
                        <a:pt x="20834" y="5093"/>
                        <a:pt x="20834" y="7121"/>
                      </a:cubicBezTo>
                      <a:cubicBezTo>
                        <a:pt x="20834" y="7169"/>
                        <a:pt x="20834" y="7169"/>
                        <a:pt x="20834" y="7169"/>
                      </a:cubicBezTo>
                      <a:cubicBezTo>
                        <a:pt x="20834" y="10659"/>
                        <a:pt x="18702" y="12875"/>
                        <a:pt x="15475" y="13866"/>
                      </a:cubicBezTo>
                      <a:cubicBezTo>
                        <a:pt x="21600" y="21600"/>
                        <a:pt x="21600" y="21600"/>
                        <a:pt x="21600" y="21600"/>
                      </a:cubicBezTo>
                      <a:cubicBezTo>
                        <a:pt x="15147" y="21600"/>
                        <a:pt x="15147" y="21600"/>
                        <a:pt x="15147" y="21600"/>
                      </a:cubicBezTo>
                      <a:cubicBezTo>
                        <a:pt x="9788" y="14667"/>
                        <a:pt x="9788" y="14667"/>
                        <a:pt x="9788" y="14667"/>
                      </a:cubicBezTo>
                      <a:cubicBezTo>
                        <a:pt x="5468" y="14667"/>
                        <a:pt x="5468" y="14667"/>
                        <a:pt x="5468" y="14667"/>
                      </a:cubicBezTo>
                      <a:cubicBezTo>
                        <a:pt x="5468" y="21600"/>
                        <a:pt x="5468" y="21600"/>
                        <a:pt x="5468" y="21600"/>
                      </a:cubicBezTo>
                      <a:cubicBezTo>
                        <a:pt x="0" y="21600"/>
                        <a:pt x="0" y="21600"/>
                        <a:pt x="0" y="21600"/>
                      </a:cubicBezTo>
                      <a:lnTo>
                        <a:pt x="0" y="0"/>
                      </a:lnTo>
                      <a:close/>
                      <a:moveTo>
                        <a:pt x="11046" y="10470"/>
                      </a:moveTo>
                      <a:cubicBezTo>
                        <a:pt x="13726" y="10470"/>
                        <a:pt x="15257" y="9244"/>
                        <a:pt x="15257" y="7404"/>
                      </a:cubicBezTo>
                      <a:cubicBezTo>
                        <a:pt x="15257" y="7357"/>
                        <a:pt x="15257" y="7357"/>
                        <a:pt x="15257" y="7357"/>
                      </a:cubicBezTo>
                      <a:cubicBezTo>
                        <a:pt x="15257" y="5329"/>
                        <a:pt x="13616" y="4292"/>
                        <a:pt x="10937" y="4292"/>
                      </a:cubicBezTo>
                      <a:cubicBezTo>
                        <a:pt x="5468" y="4292"/>
                        <a:pt x="5468" y="4292"/>
                        <a:pt x="5468" y="4292"/>
                      </a:cubicBezTo>
                      <a:cubicBezTo>
                        <a:pt x="5468" y="10470"/>
                        <a:pt x="5468" y="10470"/>
                        <a:pt x="5468" y="10470"/>
                      </a:cubicBezTo>
                      <a:lnTo>
                        <a:pt x="11046" y="1047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42" name="Shape 442"/>
                <p:cNvSpPr/>
                <p:nvPr/>
              </p:nvSpPr>
              <p:spPr>
                <a:xfrm>
                  <a:off x="675128" y="64948"/>
                  <a:ext cx="105940" cy="1061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152" y="0"/>
                      </a:lnTo>
                      <a:lnTo>
                        <a:pt x="10800" y="9105"/>
                      </a:lnTo>
                      <a:lnTo>
                        <a:pt x="16448" y="0"/>
                      </a:lnTo>
                      <a:lnTo>
                        <a:pt x="21600" y="0"/>
                      </a:lnTo>
                      <a:lnTo>
                        <a:pt x="21600" y="21600"/>
                      </a:lnTo>
                      <a:lnTo>
                        <a:pt x="16868" y="21600"/>
                      </a:lnTo>
                      <a:lnTo>
                        <a:pt x="16868" y="7505"/>
                      </a:lnTo>
                      <a:lnTo>
                        <a:pt x="10800" y="16686"/>
                      </a:lnTo>
                      <a:lnTo>
                        <a:pt x="10647" y="16686"/>
                      </a:lnTo>
                      <a:lnTo>
                        <a:pt x="4656" y="7581"/>
                      </a:lnTo>
                      <a:lnTo>
                        <a:pt x="4656"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43" name="Shape 443"/>
                <p:cNvSpPr/>
                <p:nvPr/>
              </p:nvSpPr>
              <p:spPr>
                <a:xfrm>
                  <a:off x="788554" y="64574"/>
                  <a:ext cx="28825" cy="14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66" y="3366"/>
                      </a:moveTo>
                      <a:lnTo>
                        <a:pt x="0" y="3366"/>
                      </a:lnTo>
                      <a:lnTo>
                        <a:pt x="0" y="0"/>
                      </a:lnTo>
                      <a:lnTo>
                        <a:pt x="8416" y="0"/>
                      </a:lnTo>
                      <a:lnTo>
                        <a:pt x="8416" y="3366"/>
                      </a:lnTo>
                      <a:lnTo>
                        <a:pt x="4909" y="3366"/>
                      </a:lnTo>
                      <a:lnTo>
                        <a:pt x="4909" y="21600"/>
                      </a:lnTo>
                      <a:lnTo>
                        <a:pt x="3366" y="21600"/>
                      </a:lnTo>
                      <a:lnTo>
                        <a:pt x="3366" y="3366"/>
                      </a:lnTo>
                      <a:close/>
                      <a:moveTo>
                        <a:pt x="10660" y="0"/>
                      </a:moveTo>
                      <a:lnTo>
                        <a:pt x="12483" y="0"/>
                      </a:lnTo>
                      <a:lnTo>
                        <a:pt x="16270" y="12062"/>
                      </a:lnTo>
                      <a:lnTo>
                        <a:pt x="20057" y="0"/>
                      </a:lnTo>
                      <a:lnTo>
                        <a:pt x="21600" y="0"/>
                      </a:lnTo>
                      <a:lnTo>
                        <a:pt x="21600" y="21600"/>
                      </a:lnTo>
                      <a:lnTo>
                        <a:pt x="20197" y="21600"/>
                      </a:lnTo>
                      <a:lnTo>
                        <a:pt x="20197" y="5330"/>
                      </a:lnTo>
                      <a:lnTo>
                        <a:pt x="16270" y="17112"/>
                      </a:lnTo>
                      <a:lnTo>
                        <a:pt x="16130" y="17112"/>
                      </a:lnTo>
                      <a:lnTo>
                        <a:pt x="12203" y="5330"/>
                      </a:lnTo>
                      <a:lnTo>
                        <a:pt x="12203" y="21600"/>
                      </a:lnTo>
                      <a:lnTo>
                        <a:pt x="10660" y="21600"/>
                      </a:lnTo>
                      <a:lnTo>
                        <a:pt x="1066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grpSp>
          <p:grpSp>
            <p:nvGrpSpPr>
              <p:cNvPr id="465" name="Group 465"/>
              <p:cNvGrpSpPr/>
              <p:nvPr/>
            </p:nvGrpSpPr>
            <p:grpSpPr>
              <a:xfrm>
                <a:off x="3629026" y="145070"/>
                <a:ext cx="698541" cy="169868"/>
                <a:chOff x="0" y="0"/>
                <a:chExt cx="698539" cy="169867"/>
              </a:xfrm>
            </p:grpSpPr>
            <p:grpSp>
              <p:nvGrpSpPr>
                <p:cNvPr id="454" name="Group 454"/>
                <p:cNvGrpSpPr/>
                <p:nvPr/>
              </p:nvGrpSpPr>
              <p:grpSpPr>
                <a:xfrm>
                  <a:off x="0" y="58355"/>
                  <a:ext cx="698540" cy="111513"/>
                  <a:chOff x="0" y="0"/>
                  <a:chExt cx="698539" cy="111512"/>
                </a:xfrm>
              </p:grpSpPr>
              <p:sp>
                <p:nvSpPr>
                  <p:cNvPr id="445" name="Shape 445"/>
                  <p:cNvSpPr/>
                  <p:nvPr/>
                </p:nvSpPr>
                <p:spPr>
                  <a:xfrm>
                    <a:off x="0" y="1733"/>
                    <a:ext cx="23690" cy="108046"/>
                  </a:xfrm>
                  <a:prstGeom prst="rect">
                    <a:avLst/>
                  </a:prstGeom>
                  <a:solidFill>
                    <a:srgbClr val="DCDEE0"/>
                  </a:solidFill>
                  <a:ln w="12700" cap="flat">
                    <a:noFill/>
                    <a:miter lim="400000"/>
                  </a:ln>
                  <a:effectLst/>
                </p:spPr>
                <p:txBody>
                  <a:bodyPr wrap="square" lIns="0" tIns="0" rIns="0" bIns="0" numCol="1" anchor="t">
                    <a:noAutofit/>
                  </a:bodyPr>
                  <a:lstStyle/>
                  <a:p>
                    <a:pPr lvl="0">
                      <a:defRPr sz="600"/>
                    </a:pPr>
                  </a:p>
                </p:txBody>
              </p:sp>
              <p:sp>
                <p:nvSpPr>
                  <p:cNvPr id="446" name="Shape 446"/>
                  <p:cNvSpPr/>
                  <p:nvPr/>
                </p:nvSpPr>
                <p:spPr>
                  <a:xfrm>
                    <a:off x="38326" y="1733"/>
                    <a:ext cx="95720" cy="1080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55" y="0"/>
                        </a:lnTo>
                        <a:lnTo>
                          <a:pt x="16341" y="13283"/>
                        </a:lnTo>
                        <a:lnTo>
                          <a:pt x="16341" y="0"/>
                        </a:lnTo>
                        <a:lnTo>
                          <a:pt x="21600" y="0"/>
                        </a:lnTo>
                        <a:lnTo>
                          <a:pt x="21600" y="21600"/>
                        </a:lnTo>
                        <a:lnTo>
                          <a:pt x="17080" y="21600"/>
                        </a:lnTo>
                        <a:lnTo>
                          <a:pt x="5302" y="7855"/>
                        </a:lnTo>
                        <a:lnTo>
                          <a:pt x="5302" y="21600"/>
                        </a:lnTo>
                        <a:lnTo>
                          <a:pt x="0" y="21600"/>
                        </a:lnTo>
                        <a:lnTo>
                          <a:pt x="0" y="0"/>
                        </a:ln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447" name="Shape 447"/>
                  <p:cNvSpPr/>
                  <p:nvPr/>
                </p:nvSpPr>
                <p:spPr>
                  <a:xfrm>
                    <a:off x="143482" y="192"/>
                    <a:ext cx="85321" cy="1109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47"/>
                        </a:moveTo>
                        <a:cubicBezTo>
                          <a:pt x="3542" y="14984"/>
                          <a:pt x="3542" y="14984"/>
                          <a:pt x="3542" y="14984"/>
                        </a:cubicBezTo>
                        <a:cubicBezTo>
                          <a:pt x="6006" y="16526"/>
                          <a:pt x="8586" y="17535"/>
                          <a:pt x="11705" y="17535"/>
                        </a:cubicBezTo>
                        <a:cubicBezTo>
                          <a:pt x="14169" y="17535"/>
                          <a:pt x="15632" y="16764"/>
                          <a:pt x="15632" y="15547"/>
                        </a:cubicBezTo>
                        <a:cubicBezTo>
                          <a:pt x="15632" y="15488"/>
                          <a:pt x="15632" y="15488"/>
                          <a:pt x="15632" y="15488"/>
                        </a:cubicBezTo>
                        <a:cubicBezTo>
                          <a:pt x="15632" y="14301"/>
                          <a:pt x="14708" y="13708"/>
                          <a:pt x="10126" y="12818"/>
                        </a:cubicBezTo>
                        <a:cubicBezTo>
                          <a:pt x="4659" y="11720"/>
                          <a:pt x="1078" y="10563"/>
                          <a:pt x="1078" y="6379"/>
                        </a:cubicBezTo>
                        <a:cubicBezTo>
                          <a:pt x="1078" y="6320"/>
                          <a:pt x="1078" y="6320"/>
                          <a:pt x="1078" y="6320"/>
                        </a:cubicBezTo>
                        <a:cubicBezTo>
                          <a:pt x="1078" y="2522"/>
                          <a:pt x="5082" y="0"/>
                          <a:pt x="10627" y="0"/>
                        </a:cubicBezTo>
                        <a:cubicBezTo>
                          <a:pt x="14631" y="0"/>
                          <a:pt x="18019" y="949"/>
                          <a:pt x="20791" y="2670"/>
                        </a:cubicBezTo>
                        <a:cubicBezTo>
                          <a:pt x="17673" y="6142"/>
                          <a:pt x="17673" y="6142"/>
                          <a:pt x="17673" y="6142"/>
                        </a:cubicBezTo>
                        <a:cubicBezTo>
                          <a:pt x="15247" y="4866"/>
                          <a:pt x="12860" y="4065"/>
                          <a:pt x="10550" y="4065"/>
                        </a:cubicBezTo>
                        <a:cubicBezTo>
                          <a:pt x="8278" y="4065"/>
                          <a:pt x="7046" y="4896"/>
                          <a:pt x="7046" y="5904"/>
                        </a:cubicBezTo>
                        <a:cubicBezTo>
                          <a:pt x="7046" y="5964"/>
                          <a:pt x="7046" y="5964"/>
                          <a:pt x="7046" y="5964"/>
                        </a:cubicBezTo>
                        <a:cubicBezTo>
                          <a:pt x="7046" y="7358"/>
                          <a:pt x="8240" y="7803"/>
                          <a:pt x="12937" y="8723"/>
                        </a:cubicBezTo>
                        <a:cubicBezTo>
                          <a:pt x="18481" y="9851"/>
                          <a:pt x="21600" y="11364"/>
                          <a:pt x="21600" y="15043"/>
                        </a:cubicBezTo>
                        <a:cubicBezTo>
                          <a:pt x="21600" y="15102"/>
                          <a:pt x="21600" y="15102"/>
                          <a:pt x="21600" y="15102"/>
                        </a:cubicBezTo>
                        <a:cubicBezTo>
                          <a:pt x="21600" y="19256"/>
                          <a:pt x="17480" y="21600"/>
                          <a:pt x="11589" y="21600"/>
                        </a:cubicBezTo>
                        <a:cubicBezTo>
                          <a:pt x="7431" y="21600"/>
                          <a:pt x="3273" y="20502"/>
                          <a:pt x="0" y="18247"/>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448" name="Shape 448"/>
                  <p:cNvSpPr/>
                  <p:nvPr/>
                </p:nvSpPr>
                <p:spPr>
                  <a:xfrm>
                    <a:off x="241320" y="1733"/>
                    <a:ext cx="23690" cy="108046"/>
                  </a:xfrm>
                  <a:prstGeom prst="rect">
                    <a:avLst/>
                  </a:prstGeom>
                  <a:solidFill>
                    <a:srgbClr val="DCDEE0"/>
                  </a:solidFill>
                  <a:ln w="12700" cap="flat">
                    <a:noFill/>
                    <a:miter lim="400000"/>
                  </a:ln>
                  <a:effectLst/>
                </p:spPr>
                <p:txBody>
                  <a:bodyPr wrap="square" lIns="0" tIns="0" rIns="0" bIns="0" numCol="1" anchor="t">
                    <a:noAutofit/>
                  </a:bodyPr>
                  <a:lstStyle/>
                  <a:p>
                    <a:pPr lvl="0">
                      <a:defRPr sz="600"/>
                    </a:pPr>
                  </a:p>
                </p:txBody>
              </p:sp>
              <p:sp>
                <p:nvSpPr>
                  <p:cNvPr id="449" name="Shape 449"/>
                  <p:cNvSpPr/>
                  <p:nvPr/>
                </p:nvSpPr>
                <p:spPr>
                  <a:xfrm>
                    <a:off x="274832" y="-1"/>
                    <a:ext cx="102846" cy="111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59"/>
                        </a:moveTo>
                        <a:cubicBezTo>
                          <a:pt x="0" y="10800"/>
                          <a:pt x="0" y="10800"/>
                          <a:pt x="0" y="10800"/>
                        </a:cubicBezTo>
                        <a:cubicBezTo>
                          <a:pt x="0" y="4869"/>
                          <a:pt x="5017" y="0"/>
                          <a:pt x="11886" y="0"/>
                        </a:cubicBezTo>
                        <a:cubicBezTo>
                          <a:pt x="15944" y="0"/>
                          <a:pt x="18405" y="1003"/>
                          <a:pt x="20769" y="2862"/>
                        </a:cubicBezTo>
                        <a:cubicBezTo>
                          <a:pt x="17638" y="6344"/>
                          <a:pt x="17638" y="6344"/>
                          <a:pt x="17638" y="6344"/>
                        </a:cubicBezTo>
                        <a:cubicBezTo>
                          <a:pt x="15880" y="5016"/>
                          <a:pt x="14347" y="4220"/>
                          <a:pt x="11727" y="4220"/>
                        </a:cubicBezTo>
                        <a:cubicBezTo>
                          <a:pt x="8084" y="4220"/>
                          <a:pt x="5208" y="7200"/>
                          <a:pt x="5208" y="10741"/>
                        </a:cubicBezTo>
                        <a:cubicBezTo>
                          <a:pt x="5208" y="10800"/>
                          <a:pt x="5208" y="10800"/>
                          <a:pt x="5208" y="10800"/>
                        </a:cubicBezTo>
                        <a:cubicBezTo>
                          <a:pt x="5208" y="14636"/>
                          <a:pt x="8052" y="17439"/>
                          <a:pt x="12078" y="17439"/>
                        </a:cubicBezTo>
                        <a:cubicBezTo>
                          <a:pt x="13899" y="17439"/>
                          <a:pt x="15497" y="17026"/>
                          <a:pt x="16775" y="16170"/>
                        </a:cubicBezTo>
                        <a:cubicBezTo>
                          <a:pt x="16775" y="13190"/>
                          <a:pt x="16775" y="13190"/>
                          <a:pt x="16775" y="13190"/>
                        </a:cubicBezTo>
                        <a:cubicBezTo>
                          <a:pt x="11759" y="13190"/>
                          <a:pt x="11759" y="13190"/>
                          <a:pt x="11759" y="13190"/>
                        </a:cubicBezTo>
                        <a:cubicBezTo>
                          <a:pt x="11759" y="9207"/>
                          <a:pt x="11759" y="9207"/>
                          <a:pt x="11759" y="9207"/>
                        </a:cubicBezTo>
                        <a:cubicBezTo>
                          <a:pt x="21600" y="9207"/>
                          <a:pt x="21600" y="9207"/>
                          <a:pt x="21600" y="9207"/>
                        </a:cubicBezTo>
                        <a:cubicBezTo>
                          <a:pt x="21600" y="18295"/>
                          <a:pt x="21600" y="18295"/>
                          <a:pt x="21600" y="18295"/>
                        </a:cubicBezTo>
                        <a:cubicBezTo>
                          <a:pt x="19267" y="20125"/>
                          <a:pt x="16040" y="21600"/>
                          <a:pt x="11918" y="21600"/>
                        </a:cubicBezTo>
                        <a:cubicBezTo>
                          <a:pt x="4857" y="21600"/>
                          <a:pt x="0" y="17056"/>
                          <a:pt x="0" y="10859"/>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450" name="Shape 450"/>
                  <p:cNvSpPr/>
                  <p:nvPr/>
                </p:nvSpPr>
                <p:spPr>
                  <a:xfrm>
                    <a:off x="388077" y="1733"/>
                    <a:ext cx="91291" cy="1080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605" y="0"/>
                        </a:lnTo>
                        <a:lnTo>
                          <a:pt x="5605" y="8548"/>
                        </a:lnTo>
                        <a:lnTo>
                          <a:pt x="15995" y="8548"/>
                        </a:lnTo>
                        <a:lnTo>
                          <a:pt x="15995" y="0"/>
                        </a:lnTo>
                        <a:lnTo>
                          <a:pt x="21600" y="0"/>
                        </a:lnTo>
                        <a:lnTo>
                          <a:pt x="21600" y="21600"/>
                        </a:lnTo>
                        <a:lnTo>
                          <a:pt x="15995" y="21600"/>
                        </a:lnTo>
                        <a:lnTo>
                          <a:pt x="15995" y="12937"/>
                        </a:lnTo>
                        <a:lnTo>
                          <a:pt x="5605" y="12937"/>
                        </a:lnTo>
                        <a:lnTo>
                          <a:pt x="5605" y="21600"/>
                        </a:lnTo>
                        <a:lnTo>
                          <a:pt x="0" y="21600"/>
                        </a:lnTo>
                        <a:lnTo>
                          <a:pt x="0" y="0"/>
                        </a:ln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451" name="Shape 451"/>
                  <p:cNvSpPr/>
                  <p:nvPr/>
                </p:nvSpPr>
                <p:spPr>
                  <a:xfrm>
                    <a:off x="488226" y="1733"/>
                    <a:ext cx="89365" cy="1080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60" y="4351"/>
                        </a:moveTo>
                        <a:lnTo>
                          <a:pt x="0" y="4351"/>
                        </a:lnTo>
                        <a:lnTo>
                          <a:pt x="0" y="0"/>
                        </a:lnTo>
                        <a:lnTo>
                          <a:pt x="21600" y="0"/>
                        </a:lnTo>
                        <a:lnTo>
                          <a:pt x="21600" y="4351"/>
                        </a:lnTo>
                        <a:lnTo>
                          <a:pt x="13686" y="4351"/>
                        </a:lnTo>
                        <a:lnTo>
                          <a:pt x="13686" y="21600"/>
                        </a:lnTo>
                        <a:lnTo>
                          <a:pt x="7960" y="21600"/>
                        </a:lnTo>
                        <a:lnTo>
                          <a:pt x="7960" y="4351"/>
                        </a:ln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452" name="Shape 452"/>
                  <p:cNvSpPr/>
                  <p:nvPr/>
                </p:nvSpPr>
                <p:spPr>
                  <a:xfrm>
                    <a:off x="583175" y="192"/>
                    <a:ext cx="85321" cy="1109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47"/>
                        </a:moveTo>
                        <a:cubicBezTo>
                          <a:pt x="3549" y="14984"/>
                          <a:pt x="3549" y="14984"/>
                          <a:pt x="3549" y="14984"/>
                        </a:cubicBezTo>
                        <a:cubicBezTo>
                          <a:pt x="5979" y="16526"/>
                          <a:pt x="8563" y="17535"/>
                          <a:pt x="11687" y="17535"/>
                        </a:cubicBezTo>
                        <a:cubicBezTo>
                          <a:pt x="14156" y="17535"/>
                          <a:pt x="15621" y="16764"/>
                          <a:pt x="15621" y="15547"/>
                        </a:cubicBezTo>
                        <a:cubicBezTo>
                          <a:pt x="15621" y="15488"/>
                          <a:pt x="15621" y="15488"/>
                          <a:pt x="15621" y="15488"/>
                        </a:cubicBezTo>
                        <a:cubicBezTo>
                          <a:pt x="15621" y="14301"/>
                          <a:pt x="14696" y="13708"/>
                          <a:pt x="10144" y="12818"/>
                        </a:cubicBezTo>
                        <a:cubicBezTo>
                          <a:pt x="4629" y="11720"/>
                          <a:pt x="1080" y="10563"/>
                          <a:pt x="1080" y="6379"/>
                        </a:cubicBezTo>
                        <a:cubicBezTo>
                          <a:pt x="1080" y="6320"/>
                          <a:pt x="1080" y="6320"/>
                          <a:pt x="1080" y="6320"/>
                        </a:cubicBezTo>
                        <a:cubicBezTo>
                          <a:pt x="1080" y="2522"/>
                          <a:pt x="5053" y="0"/>
                          <a:pt x="10646" y="0"/>
                        </a:cubicBezTo>
                        <a:cubicBezTo>
                          <a:pt x="14619" y="0"/>
                          <a:pt x="18013" y="949"/>
                          <a:pt x="20790" y="2670"/>
                        </a:cubicBezTo>
                        <a:cubicBezTo>
                          <a:pt x="17666" y="6142"/>
                          <a:pt x="17666" y="6142"/>
                          <a:pt x="17666" y="6142"/>
                        </a:cubicBezTo>
                        <a:cubicBezTo>
                          <a:pt x="15236" y="4866"/>
                          <a:pt x="12883" y="4065"/>
                          <a:pt x="10569" y="4065"/>
                        </a:cubicBezTo>
                        <a:cubicBezTo>
                          <a:pt x="8254" y="4065"/>
                          <a:pt x="7059" y="4896"/>
                          <a:pt x="7059" y="5904"/>
                        </a:cubicBezTo>
                        <a:cubicBezTo>
                          <a:pt x="7059" y="5964"/>
                          <a:pt x="7059" y="5964"/>
                          <a:pt x="7059" y="5964"/>
                        </a:cubicBezTo>
                        <a:cubicBezTo>
                          <a:pt x="7059" y="7358"/>
                          <a:pt x="8216" y="7803"/>
                          <a:pt x="12960" y="8723"/>
                        </a:cubicBezTo>
                        <a:cubicBezTo>
                          <a:pt x="18476" y="9851"/>
                          <a:pt x="21600" y="11364"/>
                          <a:pt x="21600" y="15043"/>
                        </a:cubicBezTo>
                        <a:cubicBezTo>
                          <a:pt x="21600" y="15102"/>
                          <a:pt x="21600" y="15102"/>
                          <a:pt x="21600" y="15102"/>
                        </a:cubicBezTo>
                        <a:cubicBezTo>
                          <a:pt x="21600" y="19256"/>
                          <a:pt x="17473" y="21600"/>
                          <a:pt x="11571" y="21600"/>
                        </a:cubicBezTo>
                        <a:cubicBezTo>
                          <a:pt x="7444" y="21600"/>
                          <a:pt x="3279" y="20502"/>
                          <a:pt x="0" y="18247"/>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453" name="Shape 453"/>
                  <p:cNvSpPr/>
                  <p:nvPr/>
                </p:nvSpPr>
                <p:spPr>
                  <a:xfrm>
                    <a:off x="668880" y="1733"/>
                    <a:ext cx="29660" cy="146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506" y="2842"/>
                        </a:moveTo>
                        <a:lnTo>
                          <a:pt x="0" y="2842"/>
                        </a:lnTo>
                        <a:lnTo>
                          <a:pt x="0" y="0"/>
                        </a:lnTo>
                        <a:lnTo>
                          <a:pt x="8416" y="0"/>
                        </a:lnTo>
                        <a:lnTo>
                          <a:pt x="8416" y="2842"/>
                        </a:lnTo>
                        <a:lnTo>
                          <a:pt x="5049" y="2842"/>
                        </a:lnTo>
                        <a:lnTo>
                          <a:pt x="5049" y="21600"/>
                        </a:lnTo>
                        <a:lnTo>
                          <a:pt x="3506" y="21600"/>
                        </a:lnTo>
                        <a:lnTo>
                          <a:pt x="3506" y="2842"/>
                        </a:lnTo>
                        <a:close/>
                        <a:moveTo>
                          <a:pt x="10800" y="0"/>
                        </a:moveTo>
                        <a:lnTo>
                          <a:pt x="12483" y="0"/>
                        </a:lnTo>
                        <a:lnTo>
                          <a:pt x="16130" y="11937"/>
                        </a:lnTo>
                        <a:lnTo>
                          <a:pt x="19917" y="0"/>
                        </a:lnTo>
                        <a:lnTo>
                          <a:pt x="21600" y="0"/>
                        </a:lnTo>
                        <a:lnTo>
                          <a:pt x="21600" y="21600"/>
                        </a:lnTo>
                        <a:lnTo>
                          <a:pt x="20057" y="21600"/>
                        </a:lnTo>
                        <a:lnTo>
                          <a:pt x="20057" y="4832"/>
                        </a:lnTo>
                        <a:lnTo>
                          <a:pt x="16270" y="16768"/>
                        </a:lnTo>
                        <a:lnTo>
                          <a:pt x="16130" y="16768"/>
                        </a:lnTo>
                        <a:lnTo>
                          <a:pt x="12343" y="4832"/>
                        </a:lnTo>
                        <a:lnTo>
                          <a:pt x="12343" y="21600"/>
                        </a:lnTo>
                        <a:lnTo>
                          <a:pt x="10800" y="21600"/>
                        </a:lnTo>
                        <a:lnTo>
                          <a:pt x="10800" y="0"/>
                        </a:ln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grpSp>
            <p:grpSp>
              <p:nvGrpSpPr>
                <p:cNvPr id="464" name="Group 464"/>
                <p:cNvGrpSpPr/>
                <p:nvPr/>
              </p:nvGrpSpPr>
              <p:grpSpPr>
                <a:xfrm>
                  <a:off x="1515" y="0"/>
                  <a:ext cx="284271" cy="50075"/>
                  <a:chOff x="0" y="0"/>
                  <a:chExt cx="284269" cy="50074"/>
                </a:xfrm>
              </p:grpSpPr>
              <p:sp>
                <p:nvSpPr>
                  <p:cNvPr id="455" name="Shape 455"/>
                  <p:cNvSpPr/>
                  <p:nvPr/>
                </p:nvSpPr>
                <p:spPr>
                  <a:xfrm>
                    <a:off x="0" y="2888"/>
                    <a:ext cx="31201" cy="46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85" y="21600"/>
                        </a:moveTo>
                        <a:cubicBezTo>
                          <a:pt x="8962" y="11458"/>
                          <a:pt x="8962" y="11458"/>
                          <a:pt x="8962" y="11458"/>
                        </a:cubicBezTo>
                        <a:cubicBezTo>
                          <a:pt x="7238" y="9058"/>
                          <a:pt x="5400" y="6348"/>
                          <a:pt x="4826" y="5110"/>
                        </a:cubicBezTo>
                        <a:cubicBezTo>
                          <a:pt x="4711" y="5187"/>
                          <a:pt x="4711" y="5187"/>
                          <a:pt x="4711" y="5187"/>
                        </a:cubicBezTo>
                        <a:cubicBezTo>
                          <a:pt x="4940" y="6968"/>
                          <a:pt x="4940" y="9213"/>
                          <a:pt x="5055" y="11148"/>
                        </a:cubicBezTo>
                        <a:cubicBezTo>
                          <a:pt x="5170" y="21600"/>
                          <a:pt x="5170" y="21600"/>
                          <a:pt x="5170" y="21600"/>
                        </a:cubicBezTo>
                        <a:cubicBezTo>
                          <a:pt x="0" y="21600"/>
                          <a:pt x="0" y="21600"/>
                          <a:pt x="0" y="21600"/>
                        </a:cubicBezTo>
                        <a:cubicBezTo>
                          <a:pt x="0" y="0"/>
                          <a:pt x="0" y="0"/>
                          <a:pt x="0" y="0"/>
                        </a:cubicBezTo>
                        <a:cubicBezTo>
                          <a:pt x="5974" y="0"/>
                          <a:pt x="5974" y="0"/>
                          <a:pt x="5974" y="0"/>
                        </a:cubicBezTo>
                        <a:cubicBezTo>
                          <a:pt x="13787" y="10529"/>
                          <a:pt x="13787" y="10529"/>
                          <a:pt x="13787" y="10529"/>
                        </a:cubicBezTo>
                        <a:cubicBezTo>
                          <a:pt x="15281" y="12542"/>
                          <a:pt x="16660" y="15097"/>
                          <a:pt x="17004" y="16103"/>
                        </a:cubicBezTo>
                        <a:cubicBezTo>
                          <a:pt x="17119" y="16026"/>
                          <a:pt x="17119" y="16026"/>
                          <a:pt x="17119" y="16026"/>
                        </a:cubicBezTo>
                        <a:cubicBezTo>
                          <a:pt x="17004" y="14942"/>
                          <a:pt x="16660" y="11845"/>
                          <a:pt x="16660" y="9910"/>
                        </a:cubicBezTo>
                        <a:cubicBezTo>
                          <a:pt x="16660" y="0"/>
                          <a:pt x="16660" y="0"/>
                          <a:pt x="16660" y="0"/>
                        </a:cubicBezTo>
                        <a:cubicBezTo>
                          <a:pt x="21600" y="0"/>
                          <a:pt x="21600" y="0"/>
                          <a:pt x="21600" y="0"/>
                        </a:cubicBezTo>
                        <a:cubicBezTo>
                          <a:pt x="21600" y="21600"/>
                          <a:pt x="21600" y="21600"/>
                          <a:pt x="21600" y="21600"/>
                        </a:cubicBezTo>
                        <a:lnTo>
                          <a:pt x="16085" y="21600"/>
                        </a:ln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456" name="Shape 456"/>
                  <p:cNvSpPr/>
                  <p:nvPr/>
                </p:nvSpPr>
                <p:spPr>
                  <a:xfrm>
                    <a:off x="37363" y="14444"/>
                    <a:ext cx="28312" cy="356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99" y="12011"/>
                        </a:moveTo>
                        <a:cubicBezTo>
                          <a:pt x="6099" y="12314"/>
                          <a:pt x="6099" y="12314"/>
                          <a:pt x="6099" y="12314"/>
                        </a:cubicBezTo>
                        <a:cubicBezTo>
                          <a:pt x="6099" y="15140"/>
                          <a:pt x="7496" y="18168"/>
                          <a:pt x="12579" y="18168"/>
                        </a:cubicBezTo>
                        <a:cubicBezTo>
                          <a:pt x="14993" y="18168"/>
                          <a:pt x="17026" y="17462"/>
                          <a:pt x="18932" y="16150"/>
                        </a:cubicBezTo>
                        <a:cubicBezTo>
                          <a:pt x="21219" y="18875"/>
                          <a:pt x="21219" y="18875"/>
                          <a:pt x="21219" y="18875"/>
                        </a:cubicBezTo>
                        <a:cubicBezTo>
                          <a:pt x="18424" y="20692"/>
                          <a:pt x="15374" y="21600"/>
                          <a:pt x="11816" y="21600"/>
                        </a:cubicBezTo>
                        <a:cubicBezTo>
                          <a:pt x="4574" y="21600"/>
                          <a:pt x="0" y="17361"/>
                          <a:pt x="0" y="10800"/>
                        </a:cubicBezTo>
                        <a:cubicBezTo>
                          <a:pt x="0" y="7267"/>
                          <a:pt x="889" y="4845"/>
                          <a:pt x="3176" y="2826"/>
                        </a:cubicBezTo>
                        <a:cubicBezTo>
                          <a:pt x="5336" y="908"/>
                          <a:pt x="7878" y="0"/>
                          <a:pt x="11054" y="0"/>
                        </a:cubicBezTo>
                        <a:cubicBezTo>
                          <a:pt x="13722" y="0"/>
                          <a:pt x="16009" y="606"/>
                          <a:pt x="18169" y="2120"/>
                        </a:cubicBezTo>
                        <a:cubicBezTo>
                          <a:pt x="20456" y="3735"/>
                          <a:pt x="21600" y="6258"/>
                          <a:pt x="21600" y="11103"/>
                        </a:cubicBezTo>
                        <a:cubicBezTo>
                          <a:pt x="21600" y="12011"/>
                          <a:pt x="21600" y="12011"/>
                          <a:pt x="21600" y="12011"/>
                        </a:cubicBezTo>
                        <a:lnTo>
                          <a:pt x="6099" y="12011"/>
                        </a:lnTo>
                        <a:close/>
                        <a:moveTo>
                          <a:pt x="11054" y="3432"/>
                        </a:moveTo>
                        <a:cubicBezTo>
                          <a:pt x="8005" y="3432"/>
                          <a:pt x="6226" y="5350"/>
                          <a:pt x="6226" y="8680"/>
                        </a:cubicBezTo>
                        <a:cubicBezTo>
                          <a:pt x="15755" y="8680"/>
                          <a:pt x="15755" y="8680"/>
                          <a:pt x="15755" y="8680"/>
                        </a:cubicBezTo>
                        <a:cubicBezTo>
                          <a:pt x="15755" y="5350"/>
                          <a:pt x="13976" y="3432"/>
                          <a:pt x="11054" y="3432"/>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457" name="Shape 457"/>
                  <p:cNvSpPr/>
                  <p:nvPr/>
                </p:nvSpPr>
                <p:spPr>
                  <a:xfrm>
                    <a:off x="67600" y="14829"/>
                    <a:ext cx="45454" cy="344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11" y="21600"/>
                        </a:moveTo>
                        <a:cubicBezTo>
                          <a:pt x="13767" y="21600"/>
                          <a:pt x="13767" y="21600"/>
                          <a:pt x="13767" y="21600"/>
                        </a:cubicBezTo>
                        <a:cubicBezTo>
                          <a:pt x="11789" y="11896"/>
                          <a:pt x="11789" y="11896"/>
                          <a:pt x="11789" y="11896"/>
                        </a:cubicBezTo>
                        <a:cubicBezTo>
                          <a:pt x="11235" y="9391"/>
                          <a:pt x="10760" y="6052"/>
                          <a:pt x="10760" y="6052"/>
                        </a:cubicBezTo>
                        <a:cubicBezTo>
                          <a:pt x="10681" y="6052"/>
                          <a:pt x="10681" y="6052"/>
                          <a:pt x="10681" y="6052"/>
                        </a:cubicBezTo>
                        <a:cubicBezTo>
                          <a:pt x="10681" y="6052"/>
                          <a:pt x="10365" y="8139"/>
                          <a:pt x="9574" y="12104"/>
                        </a:cubicBezTo>
                        <a:cubicBezTo>
                          <a:pt x="7675" y="21600"/>
                          <a:pt x="7675" y="21600"/>
                          <a:pt x="7675" y="21600"/>
                        </a:cubicBezTo>
                        <a:cubicBezTo>
                          <a:pt x="4352" y="21600"/>
                          <a:pt x="4352" y="21600"/>
                          <a:pt x="4352" y="21600"/>
                        </a:cubicBezTo>
                        <a:cubicBezTo>
                          <a:pt x="0" y="626"/>
                          <a:pt x="0" y="626"/>
                          <a:pt x="0" y="626"/>
                        </a:cubicBezTo>
                        <a:cubicBezTo>
                          <a:pt x="3481" y="0"/>
                          <a:pt x="3481" y="0"/>
                          <a:pt x="3481" y="0"/>
                        </a:cubicBezTo>
                        <a:cubicBezTo>
                          <a:pt x="5222" y="10330"/>
                          <a:pt x="5222" y="10330"/>
                          <a:pt x="5222" y="10330"/>
                        </a:cubicBezTo>
                        <a:cubicBezTo>
                          <a:pt x="5697" y="12939"/>
                          <a:pt x="6013" y="15861"/>
                          <a:pt x="6013" y="15861"/>
                        </a:cubicBezTo>
                        <a:cubicBezTo>
                          <a:pt x="6171" y="15861"/>
                          <a:pt x="6171" y="15861"/>
                          <a:pt x="6171" y="15861"/>
                        </a:cubicBezTo>
                        <a:cubicBezTo>
                          <a:pt x="6171" y="15861"/>
                          <a:pt x="6488" y="13043"/>
                          <a:pt x="7042" y="10122"/>
                        </a:cubicBezTo>
                        <a:cubicBezTo>
                          <a:pt x="9099" y="313"/>
                          <a:pt x="9099" y="313"/>
                          <a:pt x="9099" y="313"/>
                        </a:cubicBezTo>
                        <a:cubicBezTo>
                          <a:pt x="12580" y="313"/>
                          <a:pt x="12580" y="313"/>
                          <a:pt x="12580" y="313"/>
                        </a:cubicBezTo>
                        <a:cubicBezTo>
                          <a:pt x="14400" y="9913"/>
                          <a:pt x="14400" y="9913"/>
                          <a:pt x="14400" y="9913"/>
                        </a:cubicBezTo>
                        <a:cubicBezTo>
                          <a:pt x="15033" y="13357"/>
                          <a:pt x="15429" y="15965"/>
                          <a:pt x="15429" y="15965"/>
                        </a:cubicBezTo>
                        <a:cubicBezTo>
                          <a:pt x="15508" y="15965"/>
                          <a:pt x="15508" y="15965"/>
                          <a:pt x="15508" y="15965"/>
                        </a:cubicBezTo>
                        <a:cubicBezTo>
                          <a:pt x="15508" y="15965"/>
                          <a:pt x="15903" y="12730"/>
                          <a:pt x="16299" y="10226"/>
                        </a:cubicBezTo>
                        <a:cubicBezTo>
                          <a:pt x="17960" y="313"/>
                          <a:pt x="17960" y="313"/>
                          <a:pt x="17960" y="313"/>
                        </a:cubicBezTo>
                        <a:cubicBezTo>
                          <a:pt x="21600" y="313"/>
                          <a:pt x="21600" y="313"/>
                          <a:pt x="21600" y="313"/>
                        </a:cubicBezTo>
                        <a:lnTo>
                          <a:pt x="17011" y="21600"/>
                        </a:ln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458" name="Shape 458"/>
                  <p:cNvSpPr/>
                  <p:nvPr/>
                </p:nvSpPr>
                <p:spPr>
                  <a:xfrm>
                    <a:off x="132504" y="2888"/>
                    <a:ext cx="31780" cy="46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67" y="21600"/>
                        </a:moveTo>
                        <a:cubicBezTo>
                          <a:pt x="12553" y="18271"/>
                          <a:pt x="12553" y="18271"/>
                          <a:pt x="12553" y="18271"/>
                        </a:cubicBezTo>
                        <a:cubicBezTo>
                          <a:pt x="10404" y="15561"/>
                          <a:pt x="8934" y="14090"/>
                          <a:pt x="7238" y="12929"/>
                        </a:cubicBezTo>
                        <a:cubicBezTo>
                          <a:pt x="6672" y="12542"/>
                          <a:pt x="6220" y="12310"/>
                          <a:pt x="5202" y="12232"/>
                        </a:cubicBezTo>
                        <a:cubicBezTo>
                          <a:pt x="5202" y="21600"/>
                          <a:pt x="5202" y="21600"/>
                          <a:pt x="5202" y="21600"/>
                        </a:cubicBezTo>
                        <a:cubicBezTo>
                          <a:pt x="0" y="21600"/>
                          <a:pt x="0" y="21600"/>
                          <a:pt x="0" y="21600"/>
                        </a:cubicBezTo>
                        <a:cubicBezTo>
                          <a:pt x="0" y="0"/>
                          <a:pt x="0" y="0"/>
                          <a:pt x="0" y="0"/>
                        </a:cubicBezTo>
                        <a:cubicBezTo>
                          <a:pt x="9613" y="0"/>
                          <a:pt x="9613" y="0"/>
                          <a:pt x="9613" y="0"/>
                        </a:cubicBezTo>
                        <a:cubicBezTo>
                          <a:pt x="16737" y="0"/>
                          <a:pt x="19904" y="2865"/>
                          <a:pt x="19904" y="6194"/>
                        </a:cubicBezTo>
                        <a:cubicBezTo>
                          <a:pt x="19904" y="9290"/>
                          <a:pt x="16963" y="12077"/>
                          <a:pt x="12101" y="12077"/>
                        </a:cubicBezTo>
                        <a:cubicBezTo>
                          <a:pt x="13231" y="12542"/>
                          <a:pt x="15267" y="14632"/>
                          <a:pt x="16963" y="16413"/>
                        </a:cubicBezTo>
                        <a:cubicBezTo>
                          <a:pt x="21600" y="21600"/>
                          <a:pt x="21600" y="21600"/>
                          <a:pt x="21600" y="21600"/>
                        </a:cubicBezTo>
                        <a:lnTo>
                          <a:pt x="15267" y="21600"/>
                        </a:lnTo>
                        <a:close/>
                        <a:moveTo>
                          <a:pt x="8029" y="2942"/>
                        </a:moveTo>
                        <a:cubicBezTo>
                          <a:pt x="5202" y="2942"/>
                          <a:pt x="5202" y="2942"/>
                          <a:pt x="5202" y="2942"/>
                        </a:cubicBezTo>
                        <a:cubicBezTo>
                          <a:pt x="5202" y="9755"/>
                          <a:pt x="5202" y="9755"/>
                          <a:pt x="5202" y="9755"/>
                        </a:cubicBezTo>
                        <a:cubicBezTo>
                          <a:pt x="7916" y="9755"/>
                          <a:pt x="7916" y="9755"/>
                          <a:pt x="7916" y="9755"/>
                        </a:cubicBezTo>
                        <a:cubicBezTo>
                          <a:pt x="10630" y="9755"/>
                          <a:pt x="12101" y="9523"/>
                          <a:pt x="13005" y="8826"/>
                        </a:cubicBezTo>
                        <a:cubicBezTo>
                          <a:pt x="13910" y="8284"/>
                          <a:pt x="14362" y="7355"/>
                          <a:pt x="14362" y="6194"/>
                        </a:cubicBezTo>
                        <a:cubicBezTo>
                          <a:pt x="14362" y="4026"/>
                          <a:pt x="12666" y="2942"/>
                          <a:pt x="8029" y="2942"/>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459" name="Shape 459"/>
                  <p:cNvSpPr/>
                  <p:nvPr/>
                </p:nvSpPr>
                <p:spPr>
                  <a:xfrm>
                    <a:off x="166979" y="14444"/>
                    <a:ext cx="28312" cy="356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99" y="12011"/>
                        </a:moveTo>
                        <a:cubicBezTo>
                          <a:pt x="6099" y="12314"/>
                          <a:pt x="6099" y="12314"/>
                          <a:pt x="6099" y="12314"/>
                        </a:cubicBezTo>
                        <a:cubicBezTo>
                          <a:pt x="6099" y="15140"/>
                          <a:pt x="7496" y="18168"/>
                          <a:pt x="12579" y="18168"/>
                        </a:cubicBezTo>
                        <a:cubicBezTo>
                          <a:pt x="14993" y="18168"/>
                          <a:pt x="17026" y="17462"/>
                          <a:pt x="18932" y="16150"/>
                        </a:cubicBezTo>
                        <a:cubicBezTo>
                          <a:pt x="21219" y="18875"/>
                          <a:pt x="21219" y="18875"/>
                          <a:pt x="21219" y="18875"/>
                        </a:cubicBezTo>
                        <a:cubicBezTo>
                          <a:pt x="18424" y="20692"/>
                          <a:pt x="15374" y="21600"/>
                          <a:pt x="11816" y="21600"/>
                        </a:cubicBezTo>
                        <a:cubicBezTo>
                          <a:pt x="4574" y="21600"/>
                          <a:pt x="0" y="17361"/>
                          <a:pt x="0" y="10800"/>
                        </a:cubicBezTo>
                        <a:cubicBezTo>
                          <a:pt x="0" y="7267"/>
                          <a:pt x="889" y="4845"/>
                          <a:pt x="3176" y="2826"/>
                        </a:cubicBezTo>
                        <a:cubicBezTo>
                          <a:pt x="5336" y="908"/>
                          <a:pt x="7878" y="0"/>
                          <a:pt x="11054" y="0"/>
                        </a:cubicBezTo>
                        <a:cubicBezTo>
                          <a:pt x="13722" y="0"/>
                          <a:pt x="16009" y="606"/>
                          <a:pt x="18169" y="2120"/>
                        </a:cubicBezTo>
                        <a:cubicBezTo>
                          <a:pt x="20456" y="3735"/>
                          <a:pt x="21600" y="6258"/>
                          <a:pt x="21600" y="11103"/>
                        </a:cubicBezTo>
                        <a:cubicBezTo>
                          <a:pt x="21600" y="12011"/>
                          <a:pt x="21600" y="12011"/>
                          <a:pt x="21600" y="12011"/>
                        </a:cubicBezTo>
                        <a:lnTo>
                          <a:pt x="6099" y="12011"/>
                        </a:lnTo>
                        <a:close/>
                        <a:moveTo>
                          <a:pt x="11054" y="3432"/>
                        </a:moveTo>
                        <a:cubicBezTo>
                          <a:pt x="7878" y="3432"/>
                          <a:pt x="6226" y="5350"/>
                          <a:pt x="6226" y="8680"/>
                        </a:cubicBezTo>
                        <a:cubicBezTo>
                          <a:pt x="15755" y="8680"/>
                          <a:pt x="15755" y="8680"/>
                          <a:pt x="15755" y="8680"/>
                        </a:cubicBezTo>
                        <a:cubicBezTo>
                          <a:pt x="15755" y="5350"/>
                          <a:pt x="13976" y="3432"/>
                          <a:pt x="11054" y="3432"/>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460" name="Shape 460"/>
                  <p:cNvSpPr/>
                  <p:nvPr/>
                </p:nvSpPr>
                <p:spPr>
                  <a:xfrm>
                    <a:off x="199913" y="0"/>
                    <a:ext cx="12327" cy="498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112" y="21600"/>
                        </a:moveTo>
                        <a:cubicBezTo>
                          <a:pt x="1152" y="21600"/>
                          <a:pt x="1152" y="18720"/>
                          <a:pt x="1152" y="17496"/>
                        </a:cubicBezTo>
                        <a:cubicBezTo>
                          <a:pt x="1152" y="4968"/>
                          <a:pt x="1152" y="4968"/>
                          <a:pt x="1152" y="4968"/>
                        </a:cubicBezTo>
                        <a:cubicBezTo>
                          <a:pt x="1152" y="3024"/>
                          <a:pt x="864" y="1944"/>
                          <a:pt x="0" y="720"/>
                        </a:cubicBezTo>
                        <a:cubicBezTo>
                          <a:pt x="13248" y="0"/>
                          <a:pt x="13248" y="0"/>
                          <a:pt x="13248" y="0"/>
                        </a:cubicBezTo>
                        <a:cubicBezTo>
                          <a:pt x="14112" y="864"/>
                          <a:pt x="14112" y="2088"/>
                          <a:pt x="14112" y="4032"/>
                        </a:cubicBezTo>
                        <a:cubicBezTo>
                          <a:pt x="14112" y="16416"/>
                          <a:pt x="14112" y="16416"/>
                          <a:pt x="14112" y="16416"/>
                        </a:cubicBezTo>
                        <a:cubicBezTo>
                          <a:pt x="14112" y="18360"/>
                          <a:pt x="14400" y="18720"/>
                          <a:pt x="15552" y="19080"/>
                        </a:cubicBezTo>
                        <a:cubicBezTo>
                          <a:pt x="16128" y="19296"/>
                          <a:pt x="18144" y="19440"/>
                          <a:pt x="19584" y="19296"/>
                        </a:cubicBezTo>
                        <a:cubicBezTo>
                          <a:pt x="21600" y="21240"/>
                          <a:pt x="21600" y="21240"/>
                          <a:pt x="21600" y="21240"/>
                        </a:cubicBezTo>
                        <a:cubicBezTo>
                          <a:pt x="19296" y="21456"/>
                          <a:pt x="16992" y="21600"/>
                          <a:pt x="14112" y="21600"/>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461" name="Shape 461"/>
                  <p:cNvSpPr/>
                  <p:nvPr/>
                </p:nvSpPr>
                <p:spPr>
                  <a:xfrm>
                    <a:off x="217631" y="385"/>
                    <a:ext cx="9631" cy="489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4349"/>
                        </a:moveTo>
                        <a:cubicBezTo>
                          <a:pt x="4841" y="4349"/>
                          <a:pt x="0" y="3391"/>
                          <a:pt x="0" y="2212"/>
                        </a:cubicBezTo>
                        <a:cubicBezTo>
                          <a:pt x="0" y="958"/>
                          <a:pt x="4841" y="0"/>
                          <a:pt x="10800" y="0"/>
                        </a:cubicBezTo>
                        <a:cubicBezTo>
                          <a:pt x="16759" y="0"/>
                          <a:pt x="21600" y="958"/>
                          <a:pt x="21600" y="2212"/>
                        </a:cubicBezTo>
                        <a:cubicBezTo>
                          <a:pt x="21600" y="3391"/>
                          <a:pt x="16759" y="4349"/>
                          <a:pt x="10800" y="4349"/>
                        </a:cubicBezTo>
                        <a:close/>
                        <a:moveTo>
                          <a:pt x="2234" y="21600"/>
                        </a:moveTo>
                        <a:cubicBezTo>
                          <a:pt x="2234" y="6782"/>
                          <a:pt x="2234" y="6782"/>
                          <a:pt x="2234" y="6782"/>
                        </a:cubicBezTo>
                        <a:cubicBezTo>
                          <a:pt x="18993" y="6192"/>
                          <a:pt x="18993" y="6192"/>
                          <a:pt x="18993" y="6192"/>
                        </a:cubicBezTo>
                        <a:cubicBezTo>
                          <a:pt x="18993" y="21600"/>
                          <a:pt x="18993" y="21600"/>
                          <a:pt x="18993" y="21600"/>
                        </a:cubicBezTo>
                        <a:lnTo>
                          <a:pt x="2234" y="21600"/>
                        </a:ln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462" name="Shape 462"/>
                  <p:cNvSpPr/>
                  <p:nvPr/>
                </p:nvSpPr>
                <p:spPr>
                  <a:xfrm>
                    <a:off x="233424" y="14444"/>
                    <a:ext cx="25231" cy="356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63" y="21600"/>
                        </a:moveTo>
                        <a:cubicBezTo>
                          <a:pt x="4405" y="21600"/>
                          <a:pt x="0" y="17664"/>
                          <a:pt x="0" y="11002"/>
                        </a:cubicBezTo>
                        <a:cubicBezTo>
                          <a:pt x="0" y="3533"/>
                          <a:pt x="6395" y="0"/>
                          <a:pt x="12789" y="0"/>
                        </a:cubicBezTo>
                        <a:cubicBezTo>
                          <a:pt x="15916" y="0"/>
                          <a:pt x="18189" y="505"/>
                          <a:pt x="20747" y="2221"/>
                        </a:cubicBezTo>
                        <a:cubicBezTo>
                          <a:pt x="17621" y="5148"/>
                          <a:pt x="17621" y="5148"/>
                          <a:pt x="17621" y="5148"/>
                        </a:cubicBezTo>
                        <a:cubicBezTo>
                          <a:pt x="15916" y="4138"/>
                          <a:pt x="14495" y="3634"/>
                          <a:pt x="12789" y="3634"/>
                        </a:cubicBezTo>
                        <a:cubicBezTo>
                          <a:pt x="10800" y="3634"/>
                          <a:pt x="9095" y="4340"/>
                          <a:pt x="8242" y="5652"/>
                        </a:cubicBezTo>
                        <a:cubicBezTo>
                          <a:pt x="7389" y="6964"/>
                          <a:pt x="6963" y="8882"/>
                          <a:pt x="6963" y="11406"/>
                        </a:cubicBezTo>
                        <a:cubicBezTo>
                          <a:pt x="6963" y="14232"/>
                          <a:pt x="7674" y="15948"/>
                          <a:pt x="8953" y="16957"/>
                        </a:cubicBezTo>
                        <a:cubicBezTo>
                          <a:pt x="9947" y="17764"/>
                          <a:pt x="11226" y="18168"/>
                          <a:pt x="12789" y="18168"/>
                        </a:cubicBezTo>
                        <a:cubicBezTo>
                          <a:pt x="14779" y="18168"/>
                          <a:pt x="16768" y="17462"/>
                          <a:pt x="18616" y="16150"/>
                        </a:cubicBezTo>
                        <a:cubicBezTo>
                          <a:pt x="21600" y="18875"/>
                          <a:pt x="21600" y="18875"/>
                          <a:pt x="21600" y="18875"/>
                        </a:cubicBezTo>
                        <a:cubicBezTo>
                          <a:pt x="18900" y="20692"/>
                          <a:pt x="16200" y="21600"/>
                          <a:pt x="12363" y="21600"/>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463" name="Shape 463"/>
                  <p:cNvSpPr/>
                  <p:nvPr/>
                </p:nvSpPr>
                <p:spPr>
                  <a:xfrm>
                    <a:off x="264047" y="29659"/>
                    <a:ext cx="20223" cy="202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11" y="21600"/>
                        </a:moveTo>
                        <a:cubicBezTo>
                          <a:pt x="4820" y="21600"/>
                          <a:pt x="0" y="16780"/>
                          <a:pt x="0" y="10711"/>
                        </a:cubicBezTo>
                        <a:cubicBezTo>
                          <a:pt x="0" y="4820"/>
                          <a:pt x="4820" y="0"/>
                          <a:pt x="10711" y="0"/>
                        </a:cubicBezTo>
                        <a:cubicBezTo>
                          <a:pt x="16780" y="0"/>
                          <a:pt x="21600" y="4820"/>
                          <a:pt x="21600" y="10711"/>
                        </a:cubicBezTo>
                        <a:cubicBezTo>
                          <a:pt x="21600" y="16780"/>
                          <a:pt x="16780" y="21600"/>
                          <a:pt x="10711" y="21600"/>
                        </a:cubicBezTo>
                        <a:close/>
                        <a:moveTo>
                          <a:pt x="10711" y="2142"/>
                        </a:moveTo>
                        <a:cubicBezTo>
                          <a:pt x="6248" y="2142"/>
                          <a:pt x="2499" y="5891"/>
                          <a:pt x="2499" y="10711"/>
                        </a:cubicBezTo>
                        <a:cubicBezTo>
                          <a:pt x="2499" y="15709"/>
                          <a:pt x="6248" y="19458"/>
                          <a:pt x="10711" y="19458"/>
                        </a:cubicBezTo>
                        <a:cubicBezTo>
                          <a:pt x="15352" y="19458"/>
                          <a:pt x="19101" y="15709"/>
                          <a:pt x="19101" y="10711"/>
                        </a:cubicBezTo>
                        <a:cubicBezTo>
                          <a:pt x="19101" y="5891"/>
                          <a:pt x="15352" y="2142"/>
                          <a:pt x="10711" y="2142"/>
                        </a:cubicBezTo>
                        <a:close/>
                        <a:moveTo>
                          <a:pt x="12853" y="16780"/>
                        </a:moveTo>
                        <a:cubicBezTo>
                          <a:pt x="12496" y="15888"/>
                          <a:pt x="12317" y="15709"/>
                          <a:pt x="11782" y="14817"/>
                        </a:cubicBezTo>
                        <a:cubicBezTo>
                          <a:pt x="10532" y="12674"/>
                          <a:pt x="10175" y="11960"/>
                          <a:pt x="9818" y="11782"/>
                        </a:cubicBezTo>
                        <a:cubicBezTo>
                          <a:pt x="9640" y="11782"/>
                          <a:pt x="9461" y="11782"/>
                          <a:pt x="9461" y="11782"/>
                        </a:cubicBezTo>
                        <a:cubicBezTo>
                          <a:pt x="9461" y="16780"/>
                          <a:pt x="9461" y="16780"/>
                          <a:pt x="9461" y="16780"/>
                        </a:cubicBezTo>
                        <a:cubicBezTo>
                          <a:pt x="6962" y="16780"/>
                          <a:pt x="6962" y="16780"/>
                          <a:pt x="6962" y="16780"/>
                        </a:cubicBezTo>
                        <a:cubicBezTo>
                          <a:pt x="6962" y="4641"/>
                          <a:pt x="6962" y="4641"/>
                          <a:pt x="6962" y="4641"/>
                        </a:cubicBezTo>
                        <a:cubicBezTo>
                          <a:pt x="11603" y="4641"/>
                          <a:pt x="11603" y="4641"/>
                          <a:pt x="11603" y="4641"/>
                        </a:cubicBezTo>
                        <a:cubicBezTo>
                          <a:pt x="13745" y="4641"/>
                          <a:pt x="15174" y="6069"/>
                          <a:pt x="15174" y="8212"/>
                        </a:cubicBezTo>
                        <a:cubicBezTo>
                          <a:pt x="15174" y="9997"/>
                          <a:pt x="13924" y="11425"/>
                          <a:pt x="12317" y="11603"/>
                        </a:cubicBezTo>
                        <a:cubicBezTo>
                          <a:pt x="12674" y="11782"/>
                          <a:pt x="12674" y="11782"/>
                          <a:pt x="12853" y="12139"/>
                        </a:cubicBezTo>
                        <a:cubicBezTo>
                          <a:pt x="13567" y="12853"/>
                          <a:pt x="15888" y="16780"/>
                          <a:pt x="15888" y="16780"/>
                        </a:cubicBezTo>
                        <a:lnTo>
                          <a:pt x="12853" y="16780"/>
                        </a:lnTo>
                        <a:close/>
                        <a:moveTo>
                          <a:pt x="11603" y="6783"/>
                        </a:moveTo>
                        <a:cubicBezTo>
                          <a:pt x="11425" y="6605"/>
                          <a:pt x="10889" y="6605"/>
                          <a:pt x="10354" y="6605"/>
                        </a:cubicBezTo>
                        <a:cubicBezTo>
                          <a:pt x="9461" y="6605"/>
                          <a:pt x="9461" y="6605"/>
                          <a:pt x="9461" y="6605"/>
                        </a:cubicBezTo>
                        <a:cubicBezTo>
                          <a:pt x="9461" y="9818"/>
                          <a:pt x="9461" y="9818"/>
                          <a:pt x="9461" y="9818"/>
                        </a:cubicBezTo>
                        <a:cubicBezTo>
                          <a:pt x="10175" y="9818"/>
                          <a:pt x="10175" y="9818"/>
                          <a:pt x="10175" y="9818"/>
                        </a:cubicBezTo>
                        <a:cubicBezTo>
                          <a:pt x="11246" y="9818"/>
                          <a:pt x="11782" y="9818"/>
                          <a:pt x="11960" y="9461"/>
                        </a:cubicBezTo>
                        <a:cubicBezTo>
                          <a:pt x="12317" y="9104"/>
                          <a:pt x="12496" y="8747"/>
                          <a:pt x="12496" y="8212"/>
                        </a:cubicBezTo>
                        <a:cubicBezTo>
                          <a:pt x="12496" y="7498"/>
                          <a:pt x="12139" y="6962"/>
                          <a:pt x="11603" y="6783"/>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grpSp>
          </p:grpSp>
        </p:grpSp>
        <p:sp>
          <p:nvSpPr>
            <p:cNvPr id="467" name="Shape 467"/>
            <p:cNvSpPr/>
            <p:nvPr/>
          </p:nvSpPr>
          <p:spPr>
            <a:xfrm>
              <a:off x="0" y="0"/>
              <a:ext cx="9144000" cy="57151"/>
            </a:xfrm>
            <a:prstGeom prst="rect">
              <a:avLst/>
            </a:prstGeom>
            <a:solidFill>
              <a:srgbClr val="226583"/>
            </a:solidFill>
            <a:ln w="12700" cap="flat">
              <a:noFill/>
              <a:miter lim="400000"/>
            </a:ln>
            <a:effectLst/>
          </p:spPr>
          <p:txBody>
            <a:bodyPr wrap="square" lIns="0" tIns="0" rIns="0" bIns="0" numCol="1" anchor="t">
              <a:noAutofit/>
            </a:bodyPr>
            <a:lstStyle/>
            <a:p>
              <a:pPr lvl="0">
                <a:defRPr sz="1000"/>
              </a:pPr>
            </a:p>
          </p:txBody>
        </p:sp>
        <p:grpSp>
          <p:nvGrpSpPr>
            <p:cNvPr id="489" name="Group 489"/>
            <p:cNvGrpSpPr/>
            <p:nvPr/>
          </p:nvGrpSpPr>
          <p:grpSpPr>
            <a:xfrm>
              <a:off x="7844353" y="148707"/>
              <a:ext cx="936361" cy="173737"/>
              <a:chOff x="0" y="0"/>
              <a:chExt cx="936359" cy="173735"/>
            </a:xfrm>
          </p:grpSpPr>
          <p:sp>
            <p:nvSpPr>
              <p:cNvPr id="468" name="Shape 468"/>
              <p:cNvSpPr/>
              <p:nvPr/>
            </p:nvSpPr>
            <p:spPr>
              <a:xfrm>
                <a:off x="0" y="65238"/>
                <a:ext cx="83380" cy="1081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469" name="Shape 469"/>
              <p:cNvSpPr/>
              <p:nvPr/>
            </p:nvSpPr>
            <p:spPr>
              <a:xfrm>
                <a:off x="80588" y="66633"/>
                <a:ext cx="103963" cy="105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470" name="Shape 470"/>
              <p:cNvSpPr/>
              <p:nvPr/>
            </p:nvSpPr>
            <p:spPr>
              <a:xfrm>
                <a:off x="191528" y="66633"/>
                <a:ext cx="93497" cy="105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471" name="Shape 471"/>
              <p:cNvSpPr/>
              <p:nvPr/>
            </p:nvSpPr>
            <p:spPr>
              <a:xfrm>
                <a:off x="295141" y="66633"/>
                <a:ext cx="87218" cy="105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472" name="Shape 472"/>
              <p:cNvSpPr/>
              <p:nvPr/>
            </p:nvSpPr>
            <p:spPr>
              <a:xfrm>
                <a:off x="392475" y="66633"/>
                <a:ext cx="88963" cy="105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473" name="Shape 473"/>
              <p:cNvSpPr/>
              <p:nvPr/>
            </p:nvSpPr>
            <p:spPr>
              <a:xfrm>
                <a:off x="498880" y="66633"/>
                <a:ext cx="80240" cy="105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474" name="Shape 474"/>
              <p:cNvSpPr/>
              <p:nvPr/>
            </p:nvSpPr>
            <p:spPr>
              <a:xfrm>
                <a:off x="584701" y="66633"/>
                <a:ext cx="86869" cy="105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475" name="Shape 475"/>
              <p:cNvSpPr/>
              <p:nvPr/>
            </p:nvSpPr>
            <p:spPr>
              <a:xfrm>
                <a:off x="683082" y="66633"/>
                <a:ext cx="22677" cy="105010"/>
              </a:xfrm>
              <a:prstGeom prst="rect">
                <a:avLst/>
              </a:prstGeom>
              <a:solidFill>
                <a:srgbClr val="DCDEE0"/>
              </a:solidFill>
              <a:ln w="12700" cap="flat">
                <a:noFill/>
                <a:miter lim="400000"/>
              </a:ln>
              <a:effectLst/>
            </p:spPr>
            <p:txBody>
              <a:bodyPr wrap="square" lIns="0" tIns="0" rIns="0" bIns="0" numCol="1" anchor="t">
                <a:noAutofit/>
              </a:bodyPr>
              <a:lstStyle/>
              <a:p>
                <a:pPr lvl="0">
                  <a:defRPr sz="1800"/>
                </a:pPr>
              </a:p>
            </p:txBody>
          </p:sp>
          <p:sp>
            <p:nvSpPr>
              <p:cNvPr id="476" name="Shape 476"/>
              <p:cNvSpPr/>
              <p:nvPr/>
            </p:nvSpPr>
            <p:spPr>
              <a:xfrm>
                <a:off x="720062" y="64889"/>
                <a:ext cx="97335" cy="1088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477" name="Shape 477"/>
              <p:cNvSpPr/>
              <p:nvPr/>
            </p:nvSpPr>
            <p:spPr>
              <a:xfrm>
                <a:off x="820884" y="65238"/>
                <a:ext cx="83032" cy="1081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478" name="Shape 478"/>
              <p:cNvSpPr/>
              <p:nvPr/>
            </p:nvSpPr>
            <p:spPr>
              <a:xfrm>
                <a:off x="6628" y="3139"/>
                <a:ext cx="34539" cy="505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479" name="Shape 479"/>
              <p:cNvSpPr/>
              <p:nvPr/>
            </p:nvSpPr>
            <p:spPr>
              <a:xfrm>
                <a:off x="47097" y="16047"/>
                <a:ext cx="30701" cy="383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480" name="Shape 480"/>
              <p:cNvSpPr/>
              <p:nvPr/>
            </p:nvSpPr>
            <p:spPr>
              <a:xfrm>
                <a:off x="81634" y="16047"/>
                <a:ext cx="49192" cy="37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481" name="Shape 481"/>
              <p:cNvSpPr/>
              <p:nvPr/>
            </p:nvSpPr>
            <p:spPr>
              <a:xfrm>
                <a:off x="153152" y="3139"/>
                <a:ext cx="34539" cy="505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482" name="Shape 482"/>
              <p:cNvSpPr/>
              <p:nvPr/>
            </p:nvSpPr>
            <p:spPr>
              <a:xfrm>
                <a:off x="189783" y="16047"/>
                <a:ext cx="30702" cy="383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483" name="Shape 483"/>
              <p:cNvSpPr/>
              <p:nvPr/>
            </p:nvSpPr>
            <p:spPr>
              <a:xfrm>
                <a:off x="226763" y="0"/>
                <a:ext cx="13607" cy="544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484" name="Shape 484"/>
              <p:cNvSpPr/>
              <p:nvPr/>
            </p:nvSpPr>
            <p:spPr>
              <a:xfrm>
                <a:off x="244207" y="697"/>
                <a:ext cx="10467" cy="530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485" name="Shape 485"/>
              <p:cNvSpPr/>
              <p:nvPr/>
            </p:nvSpPr>
            <p:spPr>
              <a:xfrm>
                <a:off x="260604" y="16047"/>
                <a:ext cx="27561" cy="383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486" name="Shape 486"/>
              <p:cNvSpPr/>
              <p:nvPr/>
            </p:nvSpPr>
            <p:spPr>
              <a:xfrm>
                <a:off x="289559" y="43608"/>
                <a:ext cx="10816" cy="10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487" name="Shape 487"/>
              <p:cNvSpPr/>
              <p:nvPr/>
            </p:nvSpPr>
            <p:spPr>
              <a:xfrm>
                <a:off x="909497" y="65238"/>
                <a:ext cx="10816" cy="139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488" name="Shape 488"/>
              <p:cNvSpPr/>
              <p:nvPr/>
            </p:nvSpPr>
            <p:spPr>
              <a:xfrm>
                <a:off x="923103" y="65238"/>
                <a:ext cx="13258" cy="139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grpSp>
      </p:gr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7_Multi-use">
    <p:spTree>
      <p:nvGrpSpPr>
        <p:cNvPr id="1" name=""/>
        <p:cNvGrpSpPr/>
        <p:nvPr/>
      </p:nvGrpSpPr>
      <p:grpSpPr>
        <a:xfrm>
          <a:off x="0" y="0"/>
          <a:ext cx="0" cy="0"/>
          <a:chOff x="0" y="0"/>
          <a:chExt cx="0" cy="0"/>
        </a:xfrm>
      </p:grpSpPr>
      <p:sp>
        <p:nvSpPr>
          <p:cNvPr id="492" name="Shape 492"/>
          <p:cNvSpPr/>
          <p:nvPr>
            <p:ph type="body" idx="1"/>
          </p:nvPr>
        </p:nvSpPr>
        <p:spPr>
          <a:xfrm>
            <a:off x="376430" y="367690"/>
            <a:ext cx="8391142" cy="479823"/>
          </a:xfrm>
          <a:prstGeom prst="rect">
            <a:avLst/>
          </a:prstGeom>
        </p:spPr>
        <p:txBody>
          <a:bodyPr/>
          <a:lstStyle>
            <a:lvl1pPr marL="0" indent="0">
              <a:buSzTx/>
              <a:buFontTx/>
              <a:buNone/>
            </a:lvl1pPr>
            <a:lvl2pPr>
              <a:buFontTx/>
            </a:lvl2pPr>
            <a:lvl3pPr>
              <a:buFontTx/>
            </a:lvl3pPr>
            <a:lvl4pPr>
              <a:buFontTx/>
            </a:lvl4pPr>
            <a:lvl5pPr>
              <a:buFontTx/>
            </a:lvl5pPr>
          </a:lstStyle>
          <a:p>
            <a:pPr lvl="0">
              <a:defRPr b="0" spc="0" sz="1800">
                <a:solidFill>
                  <a:srgbClr val="000000"/>
                </a:solidFill>
              </a:defRPr>
            </a:pPr>
            <a:r>
              <a:rPr b="1" spc="-60" sz="2400">
                <a:solidFill>
                  <a:srgbClr val="404040"/>
                </a:solidFill>
              </a:rPr>
              <a:t>Body Level One</a:t>
            </a:r>
            <a:endParaRPr b="1" spc="-60" sz="2400">
              <a:solidFill>
                <a:srgbClr val="404040"/>
              </a:solidFill>
            </a:endParaRPr>
          </a:p>
          <a:p>
            <a:pPr lvl="1">
              <a:defRPr b="0" spc="0" sz="1800">
                <a:solidFill>
                  <a:srgbClr val="000000"/>
                </a:solidFill>
              </a:defRPr>
            </a:pPr>
            <a:r>
              <a:rPr b="1" spc="-60" sz="2400">
                <a:solidFill>
                  <a:srgbClr val="404040"/>
                </a:solidFill>
              </a:rPr>
              <a:t>Body Level Two</a:t>
            </a:r>
            <a:endParaRPr b="1" spc="-60" sz="2400">
              <a:solidFill>
                <a:srgbClr val="404040"/>
              </a:solidFill>
            </a:endParaRPr>
          </a:p>
          <a:p>
            <a:pPr lvl="2">
              <a:defRPr b="0" spc="0" sz="1800">
                <a:solidFill>
                  <a:srgbClr val="000000"/>
                </a:solidFill>
              </a:defRPr>
            </a:pPr>
            <a:r>
              <a:rPr b="1" spc="-60" sz="2400">
                <a:solidFill>
                  <a:srgbClr val="404040"/>
                </a:solidFill>
              </a:rPr>
              <a:t>Body Level Three</a:t>
            </a:r>
            <a:endParaRPr b="1" spc="-60" sz="2400">
              <a:solidFill>
                <a:srgbClr val="404040"/>
              </a:solidFill>
            </a:endParaRPr>
          </a:p>
          <a:p>
            <a:pPr lvl="3">
              <a:defRPr b="0" spc="0" sz="1800">
                <a:solidFill>
                  <a:srgbClr val="000000"/>
                </a:solidFill>
              </a:defRPr>
            </a:pPr>
            <a:r>
              <a:rPr b="1" spc="-60" sz="2400">
                <a:solidFill>
                  <a:srgbClr val="404040"/>
                </a:solidFill>
              </a:rPr>
              <a:t>Body Level Four</a:t>
            </a:r>
            <a:endParaRPr b="1" spc="-60" sz="2400">
              <a:solidFill>
                <a:srgbClr val="404040"/>
              </a:solidFill>
            </a:endParaRPr>
          </a:p>
          <a:p>
            <a:pPr lvl="4">
              <a:defRPr b="0" spc="0" sz="1800">
                <a:solidFill>
                  <a:srgbClr val="000000"/>
                </a:solidFill>
              </a:defRPr>
            </a:pPr>
            <a:r>
              <a:rPr b="1" spc="-60" sz="2400">
                <a:solidFill>
                  <a:srgbClr val="404040"/>
                </a:solidFill>
              </a:rPr>
              <a:t>Body Level Five</a:t>
            </a:r>
          </a:p>
        </p:txBody>
      </p:sp>
      <p:grpSp>
        <p:nvGrpSpPr>
          <p:cNvPr id="504" name="Group 504"/>
          <p:cNvGrpSpPr/>
          <p:nvPr/>
        </p:nvGrpSpPr>
        <p:grpSpPr>
          <a:xfrm>
            <a:off x="8305355" y="4968992"/>
            <a:ext cx="390636" cy="69949"/>
            <a:chOff x="0" y="0"/>
            <a:chExt cx="390634" cy="69947"/>
          </a:xfrm>
        </p:grpSpPr>
        <p:sp>
          <p:nvSpPr>
            <p:cNvPr id="493" name="Shape 493"/>
            <p:cNvSpPr/>
            <p:nvPr/>
          </p:nvSpPr>
          <p:spPr>
            <a:xfrm>
              <a:off x="112562" y="7338"/>
              <a:ext cx="32353" cy="477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29" y="21600"/>
                  </a:moveTo>
                  <a:cubicBezTo>
                    <a:pt x="8886" y="11456"/>
                    <a:pt x="8886" y="11456"/>
                    <a:pt x="8886" y="11456"/>
                  </a:cubicBezTo>
                  <a:cubicBezTo>
                    <a:pt x="7182" y="9053"/>
                    <a:pt x="5433" y="6335"/>
                    <a:pt x="4832" y="5057"/>
                  </a:cubicBezTo>
                  <a:cubicBezTo>
                    <a:pt x="4694" y="5150"/>
                    <a:pt x="4694" y="5150"/>
                    <a:pt x="4694" y="5150"/>
                  </a:cubicBezTo>
                  <a:cubicBezTo>
                    <a:pt x="4926" y="6960"/>
                    <a:pt x="4970" y="9239"/>
                    <a:pt x="5019" y="11142"/>
                  </a:cubicBezTo>
                  <a:cubicBezTo>
                    <a:pt x="5202" y="21600"/>
                    <a:pt x="5202" y="21600"/>
                    <a:pt x="5202" y="21600"/>
                  </a:cubicBezTo>
                  <a:cubicBezTo>
                    <a:pt x="0" y="21600"/>
                    <a:pt x="0" y="21600"/>
                    <a:pt x="0" y="21600"/>
                  </a:cubicBezTo>
                  <a:cubicBezTo>
                    <a:pt x="0" y="0"/>
                    <a:pt x="0" y="0"/>
                    <a:pt x="0" y="0"/>
                  </a:cubicBezTo>
                  <a:cubicBezTo>
                    <a:pt x="5985" y="0"/>
                    <a:pt x="5985" y="0"/>
                    <a:pt x="5985" y="0"/>
                  </a:cubicBezTo>
                  <a:cubicBezTo>
                    <a:pt x="13724" y="10548"/>
                    <a:pt x="13724" y="10548"/>
                    <a:pt x="13724" y="10548"/>
                  </a:cubicBezTo>
                  <a:cubicBezTo>
                    <a:pt x="15196" y="12547"/>
                    <a:pt x="16581" y="15108"/>
                    <a:pt x="16994" y="16106"/>
                  </a:cubicBezTo>
                  <a:cubicBezTo>
                    <a:pt x="17132" y="16012"/>
                    <a:pt x="17132" y="16012"/>
                    <a:pt x="17132" y="16012"/>
                  </a:cubicBezTo>
                  <a:cubicBezTo>
                    <a:pt x="16994" y="14921"/>
                    <a:pt x="16674" y="11830"/>
                    <a:pt x="16674" y="9864"/>
                  </a:cubicBezTo>
                  <a:cubicBezTo>
                    <a:pt x="16581" y="0"/>
                    <a:pt x="16581" y="0"/>
                    <a:pt x="16581" y="0"/>
                  </a:cubicBezTo>
                  <a:cubicBezTo>
                    <a:pt x="21600" y="0"/>
                    <a:pt x="21600" y="0"/>
                    <a:pt x="21600" y="0"/>
                  </a:cubicBezTo>
                  <a:cubicBezTo>
                    <a:pt x="21600" y="21600"/>
                    <a:pt x="21600" y="21600"/>
                    <a:pt x="21600" y="21600"/>
                  </a:cubicBezTo>
                  <a:lnTo>
                    <a:pt x="16029" y="21600"/>
                  </a:ln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494" name="Shape 494"/>
            <p:cNvSpPr/>
            <p:nvPr/>
          </p:nvSpPr>
          <p:spPr>
            <a:xfrm>
              <a:off x="150746" y="19342"/>
              <a:ext cx="29165" cy="36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5" y="12003"/>
                  </a:moveTo>
                  <a:cubicBezTo>
                    <a:pt x="6175" y="12325"/>
                    <a:pt x="6175" y="12325"/>
                    <a:pt x="6175" y="12325"/>
                  </a:cubicBezTo>
                  <a:cubicBezTo>
                    <a:pt x="6175" y="15174"/>
                    <a:pt x="7508" y="18185"/>
                    <a:pt x="12558" y="18185"/>
                  </a:cubicBezTo>
                  <a:cubicBezTo>
                    <a:pt x="14961" y="18185"/>
                    <a:pt x="17052" y="17493"/>
                    <a:pt x="18996" y="16149"/>
                  </a:cubicBezTo>
                  <a:cubicBezTo>
                    <a:pt x="21190" y="18877"/>
                    <a:pt x="21190" y="18877"/>
                    <a:pt x="21190" y="18877"/>
                  </a:cubicBezTo>
                  <a:cubicBezTo>
                    <a:pt x="18482" y="20708"/>
                    <a:pt x="15370" y="21600"/>
                    <a:pt x="11897" y="21600"/>
                  </a:cubicBezTo>
                  <a:cubicBezTo>
                    <a:pt x="4597" y="21600"/>
                    <a:pt x="0" y="17411"/>
                    <a:pt x="0" y="10820"/>
                  </a:cubicBezTo>
                  <a:cubicBezTo>
                    <a:pt x="0" y="7200"/>
                    <a:pt x="972" y="4799"/>
                    <a:pt x="3216" y="2767"/>
                  </a:cubicBezTo>
                  <a:cubicBezTo>
                    <a:pt x="5307" y="853"/>
                    <a:pt x="7862" y="0"/>
                    <a:pt x="11133" y="0"/>
                  </a:cubicBezTo>
                  <a:cubicBezTo>
                    <a:pt x="13683" y="0"/>
                    <a:pt x="16031" y="526"/>
                    <a:pt x="18226" y="2114"/>
                  </a:cubicBezTo>
                  <a:cubicBezTo>
                    <a:pt x="20475" y="3741"/>
                    <a:pt x="21600" y="6265"/>
                    <a:pt x="21600" y="11063"/>
                  </a:cubicBezTo>
                  <a:cubicBezTo>
                    <a:pt x="21600" y="12003"/>
                    <a:pt x="21600" y="12003"/>
                    <a:pt x="21600" y="12003"/>
                  </a:cubicBezTo>
                  <a:lnTo>
                    <a:pt x="6175" y="12003"/>
                  </a:lnTo>
                  <a:close/>
                  <a:moveTo>
                    <a:pt x="11133" y="3376"/>
                  </a:moveTo>
                  <a:cubicBezTo>
                    <a:pt x="7966" y="3376"/>
                    <a:pt x="6230" y="5368"/>
                    <a:pt x="6230" y="8705"/>
                  </a:cubicBezTo>
                  <a:cubicBezTo>
                    <a:pt x="15780" y="8705"/>
                    <a:pt x="15780" y="8705"/>
                    <a:pt x="15780" y="8705"/>
                  </a:cubicBezTo>
                  <a:cubicBezTo>
                    <a:pt x="15780" y="5368"/>
                    <a:pt x="13940" y="3376"/>
                    <a:pt x="11133" y="3376"/>
                  </a:cubicBez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495" name="Shape 495"/>
            <p:cNvSpPr/>
            <p:nvPr/>
          </p:nvSpPr>
          <p:spPr>
            <a:xfrm>
              <a:off x="183369" y="19614"/>
              <a:ext cx="46730" cy="356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45" y="21600"/>
                  </a:moveTo>
                  <a:cubicBezTo>
                    <a:pt x="13764" y="21600"/>
                    <a:pt x="13764" y="21600"/>
                    <a:pt x="13764" y="21600"/>
                  </a:cubicBezTo>
                  <a:cubicBezTo>
                    <a:pt x="11788" y="11847"/>
                    <a:pt x="11788" y="11847"/>
                    <a:pt x="11788" y="11847"/>
                  </a:cubicBezTo>
                  <a:cubicBezTo>
                    <a:pt x="11277" y="9336"/>
                    <a:pt x="10735" y="6069"/>
                    <a:pt x="10735" y="6069"/>
                  </a:cubicBezTo>
                  <a:cubicBezTo>
                    <a:pt x="10671" y="6069"/>
                    <a:pt x="10671" y="6069"/>
                    <a:pt x="10671" y="6069"/>
                  </a:cubicBezTo>
                  <a:cubicBezTo>
                    <a:pt x="10671" y="6069"/>
                    <a:pt x="10418" y="8164"/>
                    <a:pt x="9621" y="12053"/>
                  </a:cubicBezTo>
                  <a:cubicBezTo>
                    <a:pt x="7676" y="21600"/>
                    <a:pt x="7676" y="21600"/>
                    <a:pt x="7676" y="21600"/>
                  </a:cubicBezTo>
                  <a:cubicBezTo>
                    <a:pt x="4395" y="21600"/>
                    <a:pt x="4395" y="21600"/>
                    <a:pt x="4395" y="21600"/>
                  </a:cubicBezTo>
                  <a:cubicBezTo>
                    <a:pt x="0" y="631"/>
                    <a:pt x="0" y="631"/>
                    <a:pt x="0" y="631"/>
                  </a:cubicBezTo>
                  <a:cubicBezTo>
                    <a:pt x="3472" y="0"/>
                    <a:pt x="3472" y="0"/>
                    <a:pt x="3472" y="0"/>
                  </a:cubicBezTo>
                  <a:cubicBezTo>
                    <a:pt x="5223" y="10254"/>
                    <a:pt x="5223" y="10254"/>
                    <a:pt x="5223" y="10254"/>
                  </a:cubicBezTo>
                  <a:cubicBezTo>
                    <a:pt x="5669" y="12895"/>
                    <a:pt x="6054" y="15822"/>
                    <a:pt x="6054" y="15822"/>
                  </a:cubicBezTo>
                  <a:cubicBezTo>
                    <a:pt x="6150" y="15822"/>
                    <a:pt x="6150" y="15822"/>
                    <a:pt x="6150" y="15822"/>
                  </a:cubicBezTo>
                  <a:cubicBezTo>
                    <a:pt x="6150" y="15822"/>
                    <a:pt x="6466" y="13060"/>
                    <a:pt x="7073" y="10129"/>
                  </a:cubicBezTo>
                  <a:cubicBezTo>
                    <a:pt x="9144" y="336"/>
                    <a:pt x="9144" y="336"/>
                    <a:pt x="9144" y="336"/>
                  </a:cubicBezTo>
                  <a:cubicBezTo>
                    <a:pt x="12585" y="336"/>
                    <a:pt x="12585" y="336"/>
                    <a:pt x="12585" y="336"/>
                  </a:cubicBezTo>
                  <a:cubicBezTo>
                    <a:pt x="14401" y="9878"/>
                    <a:pt x="14401" y="9878"/>
                    <a:pt x="14401" y="9878"/>
                  </a:cubicBezTo>
                  <a:cubicBezTo>
                    <a:pt x="15069" y="13311"/>
                    <a:pt x="15420" y="15907"/>
                    <a:pt x="15420" y="15907"/>
                  </a:cubicBezTo>
                  <a:cubicBezTo>
                    <a:pt x="15515" y="15907"/>
                    <a:pt x="15515" y="15907"/>
                    <a:pt x="15515" y="15907"/>
                  </a:cubicBezTo>
                  <a:cubicBezTo>
                    <a:pt x="15515" y="15907"/>
                    <a:pt x="15897" y="12684"/>
                    <a:pt x="16312" y="10214"/>
                  </a:cubicBezTo>
                  <a:cubicBezTo>
                    <a:pt x="17968" y="336"/>
                    <a:pt x="17968" y="336"/>
                    <a:pt x="17968" y="336"/>
                  </a:cubicBezTo>
                  <a:cubicBezTo>
                    <a:pt x="21600" y="336"/>
                    <a:pt x="21600" y="336"/>
                    <a:pt x="21600" y="336"/>
                  </a:cubicBezTo>
                  <a:lnTo>
                    <a:pt x="17045" y="21600"/>
                  </a:ln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496" name="Shape 496"/>
            <p:cNvSpPr/>
            <p:nvPr/>
          </p:nvSpPr>
          <p:spPr>
            <a:xfrm>
              <a:off x="251123" y="7338"/>
              <a:ext cx="32624" cy="477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44" y="21600"/>
                  </a:moveTo>
                  <a:cubicBezTo>
                    <a:pt x="12604" y="18259"/>
                    <a:pt x="12604" y="18259"/>
                    <a:pt x="12604" y="18259"/>
                  </a:cubicBezTo>
                  <a:cubicBezTo>
                    <a:pt x="10412" y="15605"/>
                    <a:pt x="8952" y="14110"/>
                    <a:pt x="7213" y="12921"/>
                  </a:cubicBezTo>
                  <a:cubicBezTo>
                    <a:pt x="6622" y="12517"/>
                    <a:pt x="6163" y="12297"/>
                    <a:pt x="5157" y="12267"/>
                  </a:cubicBezTo>
                  <a:cubicBezTo>
                    <a:pt x="5157" y="21600"/>
                    <a:pt x="5157" y="21600"/>
                    <a:pt x="5157" y="21600"/>
                  </a:cubicBezTo>
                  <a:cubicBezTo>
                    <a:pt x="0" y="21600"/>
                    <a:pt x="0" y="21600"/>
                    <a:pt x="0" y="21600"/>
                  </a:cubicBezTo>
                  <a:cubicBezTo>
                    <a:pt x="0" y="0"/>
                    <a:pt x="0" y="0"/>
                    <a:pt x="0" y="0"/>
                  </a:cubicBezTo>
                  <a:cubicBezTo>
                    <a:pt x="9635" y="0"/>
                    <a:pt x="9635" y="0"/>
                    <a:pt x="9635" y="0"/>
                  </a:cubicBezTo>
                  <a:cubicBezTo>
                    <a:pt x="16712" y="0"/>
                    <a:pt x="19910" y="2807"/>
                    <a:pt x="19910" y="6179"/>
                  </a:cubicBezTo>
                  <a:cubicBezTo>
                    <a:pt x="19910" y="9270"/>
                    <a:pt x="16985" y="12110"/>
                    <a:pt x="12058" y="12110"/>
                  </a:cubicBezTo>
                  <a:cubicBezTo>
                    <a:pt x="13195" y="12517"/>
                    <a:pt x="15295" y="14607"/>
                    <a:pt x="16941" y="16419"/>
                  </a:cubicBezTo>
                  <a:cubicBezTo>
                    <a:pt x="21600" y="21600"/>
                    <a:pt x="21600" y="21600"/>
                    <a:pt x="21600" y="21600"/>
                  </a:cubicBezTo>
                  <a:lnTo>
                    <a:pt x="15344" y="21600"/>
                  </a:lnTo>
                  <a:close/>
                  <a:moveTo>
                    <a:pt x="8038" y="2901"/>
                  </a:moveTo>
                  <a:cubicBezTo>
                    <a:pt x="5157" y="2901"/>
                    <a:pt x="5157" y="2901"/>
                    <a:pt x="5157" y="2901"/>
                  </a:cubicBezTo>
                  <a:cubicBezTo>
                    <a:pt x="5157" y="9737"/>
                    <a:pt x="5157" y="9737"/>
                    <a:pt x="5157" y="9737"/>
                  </a:cubicBezTo>
                  <a:cubicBezTo>
                    <a:pt x="7853" y="9737"/>
                    <a:pt x="7853" y="9737"/>
                    <a:pt x="7853" y="9737"/>
                  </a:cubicBezTo>
                  <a:cubicBezTo>
                    <a:pt x="10592" y="9737"/>
                    <a:pt x="12058" y="9490"/>
                    <a:pt x="13015" y="8832"/>
                  </a:cubicBezTo>
                  <a:cubicBezTo>
                    <a:pt x="13884" y="8241"/>
                    <a:pt x="14431" y="7334"/>
                    <a:pt x="14431" y="6212"/>
                  </a:cubicBezTo>
                  <a:cubicBezTo>
                    <a:pt x="14431" y="4026"/>
                    <a:pt x="12692" y="2901"/>
                    <a:pt x="8038" y="2901"/>
                  </a:cubicBez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497" name="Shape 497"/>
            <p:cNvSpPr/>
            <p:nvPr/>
          </p:nvSpPr>
          <p:spPr>
            <a:xfrm>
              <a:off x="285781" y="19342"/>
              <a:ext cx="29164" cy="36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81" y="12003"/>
                  </a:moveTo>
                  <a:cubicBezTo>
                    <a:pt x="6181" y="12325"/>
                    <a:pt x="6181" y="12325"/>
                    <a:pt x="6181" y="12325"/>
                  </a:cubicBezTo>
                  <a:cubicBezTo>
                    <a:pt x="6181" y="15174"/>
                    <a:pt x="7508" y="18185"/>
                    <a:pt x="12564" y="18185"/>
                  </a:cubicBezTo>
                  <a:cubicBezTo>
                    <a:pt x="14961" y="18185"/>
                    <a:pt x="17057" y="17493"/>
                    <a:pt x="18996" y="16149"/>
                  </a:cubicBezTo>
                  <a:cubicBezTo>
                    <a:pt x="21190" y="18877"/>
                    <a:pt x="21190" y="18877"/>
                    <a:pt x="21190" y="18877"/>
                  </a:cubicBezTo>
                  <a:cubicBezTo>
                    <a:pt x="18482" y="20708"/>
                    <a:pt x="15370" y="21600"/>
                    <a:pt x="11897" y="21600"/>
                  </a:cubicBezTo>
                  <a:cubicBezTo>
                    <a:pt x="4597" y="21600"/>
                    <a:pt x="0" y="17411"/>
                    <a:pt x="0" y="10820"/>
                  </a:cubicBezTo>
                  <a:cubicBezTo>
                    <a:pt x="0" y="7200"/>
                    <a:pt x="972" y="4799"/>
                    <a:pt x="3216" y="2767"/>
                  </a:cubicBezTo>
                  <a:cubicBezTo>
                    <a:pt x="5313" y="853"/>
                    <a:pt x="7862" y="0"/>
                    <a:pt x="11133" y="0"/>
                  </a:cubicBezTo>
                  <a:cubicBezTo>
                    <a:pt x="13683" y="0"/>
                    <a:pt x="16036" y="526"/>
                    <a:pt x="18231" y="2114"/>
                  </a:cubicBezTo>
                  <a:cubicBezTo>
                    <a:pt x="20475" y="3741"/>
                    <a:pt x="21600" y="6265"/>
                    <a:pt x="21600" y="11063"/>
                  </a:cubicBezTo>
                  <a:cubicBezTo>
                    <a:pt x="21600" y="12003"/>
                    <a:pt x="21600" y="12003"/>
                    <a:pt x="21600" y="12003"/>
                  </a:cubicBezTo>
                  <a:lnTo>
                    <a:pt x="6181" y="12003"/>
                  </a:lnTo>
                  <a:close/>
                  <a:moveTo>
                    <a:pt x="11133" y="3376"/>
                  </a:moveTo>
                  <a:cubicBezTo>
                    <a:pt x="7966" y="3376"/>
                    <a:pt x="6230" y="5368"/>
                    <a:pt x="6230" y="8705"/>
                  </a:cubicBezTo>
                  <a:cubicBezTo>
                    <a:pt x="15780" y="8705"/>
                    <a:pt x="15780" y="8705"/>
                    <a:pt x="15780" y="8705"/>
                  </a:cubicBezTo>
                  <a:cubicBezTo>
                    <a:pt x="15780" y="5368"/>
                    <a:pt x="13940" y="3376"/>
                    <a:pt x="11133" y="3376"/>
                  </a:cubicBez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498" name="Shape 498"/>
            <p:cNvSpPr/>
            <p:nvPr/>
          </p:nvSpPr>
          <p:spPr>
            <a:xfrm>
              <a:off x="320777" y="4354"/>
              <a:ext cx="12955" cy="514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80" y="21600"/>
                  </a:moveTo>
                  <a:cubicBezTo>
                    <a:pt x="1161" y="21600"/>
                    <a:pt x="1161" y="18709"/>
                    <a:pt x="1161" y="17466"/>
                  </a:cubicBezTo>
                  <a:cubicBezTo>
                    <a:pt x="1161" y="5003"/>
                    <a:pt x="1161" y="5003"/>
                    <a:pt x="1161" y="5003"/>
                  </a:cubicBezTo>
                  <a:cubicBezTo>
                    <a:pt x="1161" y="3008"/>
                    <a:pt x="815" y="1939"/>
                    <a:pt x="0" y="724"/>
                  </a:cubicBezTo>
                  <a:cubicBezTo>
                    <a:pt x="13054" y="0"/>
                    <a:pt x="13054" y="0"/>
                    <a:pt x="13054" y="0"/>
                  </a:cubicBezTo>
                  <a:cubicBezTo>
                    <a:pt x="13980" y="897"/>
                    <a:pt x="14091" y="2112"/>
                    <a:pt x="14091" y="4019"/>
                  </a:cubicBezTo>
                  <a:cubicBezTo>
                    <a:pt x="14091" y="16424"/>
                    <a:pt x="14091" y="16424"/>
                    <a:pt x="14091" y="16424"/>
                  </a:cubicBezTo>
                  <a:cubicBezTo>
                    <a:pt x="14091" y="18391"/>
                    <a:pt x="14437" y="18709"/>
                    <a:pt x="15363" y="19055"/>
                  </a:cubicBezTo>
                  <a:cubicBezTo>
                    <a:pt x="16055" y="19315"/>
                    <a:pt x="18019" y="19460"/>
                    <a:pt x="19525" y="19287"/>
                  </a:cubicBezTo>
                  <a:cubicBezTo>
                    <a:pt x="21600" y="21254"/>
                    <a:pt x="21600" y="21254"/>
                    <a:pt x="21600" y="21254"/>
                  </a:cubicBezTo>
                  <a:cubicBezTo>
                    <a:pt x="19291" y="21483"/>
                    <a:pt x="16870" y="21600"/>
                    <a:pt x="13980" y="21600"/>
                  </a:cubicBez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499" name="Shape 499"/>
            <p:cNvSpPr/>
            <p:nvPr/>
          </p:nvSpPr>
          <p:spPr>
            <a:xfrm>
              <a:off x="337461" y="4896"/>
              <a:ext cx="9971" cy="501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77" y="4363"/>
                  </a:moveTo>
                  <a:cubicBezTo>
                    <a:pt x="4619" y="4363"/>
                    <a:pt x="0" y="3382"/>
                    <a:pt x="0" y="2196"/>
                  </a:cubicBezTo>
                  <a:cubicBezTo>
                    <a:pt x="0" y="980"/>
                    <a:pt x="4763" y="0"/>
                    <a:pt x="10880" y="0"/>
                  </a:cubicBezTo>
                  <a:cubicBezTo>
                    <a:pt x="16678" y="0"/>
                    <a:pt x="21600" y="949"/>
                    <a:pt x="21600" y="2196"/>
                  </a:cubicBezTo>
                  <a:cubicBezTo>
                    <a:pt x="21600" y="3382"/>
                    <a:pt x="16678" y="4363"/>
                    <a:pt x="10577" y="4363"/>
                  </a:cubicBezTo>
                  <a:close/>
                  <a:moveTo>
                    <a:pt x="2389" y="21600"/>
                  </a:moveTo>
                  <a:cubicBezTo>
                    <a:pt x="2389" y="6825"/>
                    <a:pt x="2389" y="6825"/>
                    <a:pt x="2389" y="6825"/>
                  </a:cubicBezTo>
                  <a:cubicBezTo>
                    <a:pt x="18924" y="6231"/>
                    <a:pt x="18924" y="6231"/>
                    <a:pt x="18924" y="6231"/>
                  </a:cubicBezTo>
                  <a:cubicBezTo>
                    <a:pt x="18924" y="21600"/>
                    <a:pt x="18924" y="21600"/>
                    <a:pt x="18924" y="21600"/>
                  </a:cubicBezTo>
                  <a:lnTo>
                    <a:pt x="2389" y="21600"/>
                  </a:ln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500" name="Shape 500"/>
            <p:cNvSpPr/>
            <p:nvPr/>
          </p:nvSpPr>
          <p:spPr>
            <a:xfrm>
              <a:off x="353060" y="19275"/>
              <a:ext cx="25977" cy="366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17" y="21600"/>
                  </a:moveTo>
                  <a:cubicBezTo>
                    <a:pt x="4412" y="21600"/>
                    <a:pt x="0" y="17661"/>
                    <a:pt x="0" y="11043"/>
                  </a:cubicBezTo>
                  <a:cubicBezTo>
                    <a:pt x="0" y="3570"/>
                    <a:pt x="6299" y="0"/>
                    <a:pt x="12776" y="0"/>
                  </a:cubicBezTo>
                  <a:cubicBezTo>
                    <a:pt x="15926" y="0"/>
                    <a:pt x="18218" y="525"/>
                    <a:pt x="20797" y="2232"/>
                  </a:cubicBezTo>
                  <a:cubicBezTo>
                    <a:pt x="17648" y="5198"/>
                    <a:pt x="17648" y="5198"/>
                    <a:pt x="17648" y="5198"/>
                  </a:cubicBezTo>
                  <a:cubicBezTo>
                    <a:pt x="15926" y="4099"/>
                    <a:pt x="14437" y="3613"/>
                    <a:pt x="12776" y="3613"/>
                  </a:cubicBezTo>
                  <a:cubicBezTo>
                    <a:pt x="10772" y="3613"/>
                    <a:pt x="9106" y="4343"/>
                    <a:pt x="8193" y="5684"/>
                  </a:cubicBezTo>
                  <a:cubicBezTo>
                    <a:pt x="7329" y="6944"/>
                    <a:pt x="6986" y="8850"/>
                    <a:pt x="6986" y="11408"/>
                  </a:cubicBezTo>
                  <a:cubicBezTo>
                    <a:pt x="6986" y="14213"/>
                    <a:pt x="7617" y="15998"/>
                    <a:pt x="8934" y="17014"/>
                  </a:cubicBezTo>
                  <a:cubicBezTo>
                    <a:pt x="9853" y="17744"/>
                    <a:pt x="11226" y="18191"/>
                    <a:pt x="12776" y="18191"/>
                  </a:cubicBezTo>
                  <a:cubicBezTo>
                    <a:pt x="14780" y="18191"/>
                    <a:pt x="16729" y="17501"/>
                    <a:pt x="18622" y="16159"/>
                  </a:cubicBezTo>
                  <a:cubicBezTo>
                    <a:pt x="21600" y="18882"/>
                    <a:pt x="21600" y="18882"/>
                    <a:pt x="21600" y="18882"/>
                  </a:cubicBezTo>
                  <a:cubicBezTo>
                    <a:pt x="18965" y="20749"/>
                    <a:pt x="16214" y="21600"/>
                    <a:pt x="12317" y="21600"/>
                  </a:cubicBez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501" name="Shape 501"/>
            <p:cNvSpPr/>
            <p:nvPr/>
          </p:nvSpPr>
          <p:spPr>
            <a:xfrm>
              <a:off x="380461" y="45590"/>
              <a:ext cx="10174" cy="102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2" y="21600"/>
                  </a:moveTo>
                  <a:cubicBezTo>
                    <a:pt x="4864" y="21600"/>
                    <a:pt x="0" y="16841"/>
                    <a:pt x="0" y="10808"/>
                  </a:cubicBezTo>
                  <a:cubicBezTo>
                    <a:pt x="0" y="4790"/>
                    <a:pt x="4864" y="0"/>
                    <a:pt x="10792" y="0"/>
                  </a:cubicBezTo>
                  <a:cubicBezTo>
                    <a:pt x="16720" y="0"/>
                    <a:pt x="21600" y="4790"/>
                    <a:pt x="21600" y="10808"/>
                  </a:cubicBezTo>
                  <a:cubicBezTo>
                    <a:pt x="21600" y="16841"/>
                    <a:pt x="16720" y="21600"/>
                    <a:pt x="10792" y="21600"/>
                  </a:cubicBezTo>
                  <a:close/>
                  <a:moveTo>
                    <a:pt x="10792" y="2162"/>
                  </a:moveTo>
                  <a:cubicBezTo>
                    <a:pt x="6178" y="2162"/>
                    <a:pt x="2471" y="5987"/>
                    <a:pt x="2471" y="10808"/>
                  </a:cubicBezTo>
                  <a:cubicBezTo>
                    <a:pt x="2471" y="15629"/>
                    <a:pt x="6178" y="19516"/>
                    <a:pt x="10792" y="19516"/>
                  </a:cubicBezTo>
                  <a:cubicBezTo>
                    <a:pt x="15406" y="19516"/>
                    <a:pt x="19144" y="15629"/>
                    <a:pt x="19144" y="10808"/>
                  </a:cubicBezTo>
                  <a:cubicBezTo>
                    <a:pt x="19144" y="5987"/>
                    <a:pt x="15406" y="2162"/>
                    <a:pt x="10792" y="2162"/>
                  </a:cubicBezTo>
                  <a:close/>
                  <a:moveTo>
                    <a:pt x="12935" y="16779"/>
                  </a:moveTo>
                  <a:cubicBezTo>
                    <a:pt x="12466" y="15971"/>
                    <a:pt x="12262" y="15660"/>
                    <a:pt x="11793" y="14789"/>
                  </a:cubicBezTo>
                  <a:cubicBezTo>
                    <a:pt x="10589" y="12612"/>
                    <a:pt x="10213" y="12005"/>
                    <a:pt x="9776" y="11819"/>
                  </a:cubicBezTo>
                  <a:cubicBezTo>
                    <a:pt x="9666" y="11772"/>
                    <a:pt x="9541" y="11741"/>
                    <a:pt x="9400" y="11741"/>
                  </a:cubicBezTo>
                  <a:cubicBezTo>
                    <a:pt x="9400" y="16779"/>
                    <a:pt x="9400" y="16779"/>
                    <a:pt x="9400" y="16779"/>
                  </a:cubicBezTo>
                  <a:cubicBezTo>
                    <a:pt x="7007" y="16779"/>
                    <a:pt x="7007" y="16779"/>
                    <a:pt x="7007" y="16779"/>
                  </a:cubicBezTo>
                  <a:cubicBezTo>
                    <a:pt x="7007" y="4681"/>
                    <a:pt x="7007" y="4681"/>
                    <a:pt x="7007" y="4681"/>
                  </a:cubicBezTo>
                  <a:cubicBezTo>
                    <a:pt x="11527" y="4681"/>
                    <a:pt x="11527" y="4681"/>
                    <a:pt x="11527" y="4681"/>
                  </a:cubicBezTo>
                  <a:cubicBezTo>
                    <a:pt x="13686" y="4681"/>
                    <a:pt x="15125" y="6096"/>
                    <a:pt x="15125" y="8226"/>
                  </a:cubicBezTo>
                  <a:cubicBezTo>
                    <a:pt x="15125" y="10046"/>
                    <a:pt x="13889" y="11539"/>
                    <a:pt x="12403" y="11554"/>
                  </a:cubicBezTo>
                  <a:cubicBezTo>
                    <a:pt x="12638" y="11772"/>
                    <a:pt x="12747" y="11881"/>
                    <a:pt x="12904" y="12083"/>
                  </a:cubicBezTo>
                  <a:cubicBezTo>
                    <a:pt x="13608" y="12954"/>
                    <a:pt x="15813" y="16779"/>
                    <a:pt x="15813" y="16779"/>
                  </a:cubicBezTo>
                  <a:lnTo>
                    <a:pt x="12935" y="16779"/>
                  </a:lnTo>
                  <a:close/>
                  <a:moveTo>
                    <a:pt x="11652" y="6796"/>
                  </a:moveTo>
                  <a:cubicBezTo>
                    <a:pt x="11387" y="6718"/>
                    <a:pt x="10855" y="6625"/>
                    <a:pt x="10276" y="6625"/>
                  </a:cubicBezTo>
                  <a:cubicBezTo>
                    <a:pt x="9400" y="6625"/>
                    <a:pt x="9400" y="6625"/>
                    <a:pt x="9400" y="6625"/>
                  </a:cubicBezTo>
                  <a:cubicBezTo>
                    <a:pt x="9400" y="9906"/>
                    <a:pt x="9400" y="9906"/>
                    <a:pt x="9400" y="9906"/>
                  </a:cubicBezTo>
                  <a:cubicBezTo>
                    <a:pt x="10213" y="9906"/>
                    <a:pt x="10213" y="9906"/>
                    <a:pt x="10213" y="9906"/>
                  </a:cubicBezTo>
                  <a:cubicBezTo>
                    <a:pt x="11261" y="9906"/>
                    <a:pt x="11731" y="9797"/>
                    <a:pt x="12059" y="9502"/>
                  </a:cubicBezTo>
                  <a:cubicBezTo>
                    <a:pt x="12341" y="9206"/>
                    <a:pt x="12513" y="8771"/>
                    <a:pt x="12513" y="8289"/>
                  </a:cubicBezTo>
                  <a:cubicBezTo>
                    <a:pt x="12513" y="7527"/>
                    <a:pt x="12231" y="7029"/>
                    <a:pt x="11652" y="6796"/>
                  </a:cubicBez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502" name="Shape 502"/>
            <p:cNvSpPr/>
            <p:nvPr/>
          </p:nvSpPr>
          <p:spPr>
            <a:xfrm>
              <a:off x="0" y="0"/>
              <a:ext cx="86294" cy="69948"/>
            </a:xfrm>
            <a:custGeom>
              <a:avLst/>
              <a:gdLst/>
              <a:ahLst/>
              <a:cxnLst>
                <a:cxn ang="0">
                  <a:pos x="wd2" y="hd2"/>
                </a:cxn>
                <a:cxn ang="5400000">
                  <a:pos x="wd2" y="hd2"/>
                </a:cxn>
                <a:cxn ang="10800000">
                  <a:pos x="wd2" y="hd2"/>
                </a:cxn>
                <a:cxn ang="16200000">
                  <a:pos x="wd2" y="hd2"/>
                </a:cxn>
              </a:cxnLst>
              <a:rect l="0" t="0" r="r" b="b"/>
              <a:pathLst>
                <a:path w="20016" h="19456" fill="norm" stroke="1" extrusionOk="0">
                  <a:moveTo>
                    <a:pt x="19869" y="7153"/>
                  </a:moveTo>
                  <a:cubicBezTo>
                    <a:pt x="18932" y="1976"/>
                    <a:pt x="13756" y="-1072"/>
                    <a:pt x="8309" y="348"/>
                  </a:cubicBezTo>
                  <a:cubicBezTo>
                    <a:pt x="2862" y="1770"/>
                    <a:pt x="-792" y="7121"/>
                    <a:pt x="147" y="12301"/>
                  </a:cubicBezTo>
                  <a:cubicBezTo>
                    <a:pt x="1086" y="17480"/>
                    <a:pt x="6262" y="20528"/>
                    <a:pt x="11707" y="19106"/>
                  </a:cubicBezTo>
                  <a:cubicBezTo>
                    <a:pt x="17154" y="17686"/>
                    <a:pt x="20808" y="12333"/>
                    <a:pt x="19869" y="7153"/>
                  </a:cubicBezTo>
                  <a:close/>
                  <a:moveTo>
                    <a:pt x="10009" y="14503"/>
                  </a:moveTo>
                  <a:cubicBezTo>
                    <a:pt x="7811" y="14503"/>
                    <a:pt x="6030" y="12364"/>
                    <a:pt x="6030" y="9727"/>
                  </a:cubicBezTo>
                  <a:cubicBezTo>
                    <a:pt x="6030" y="7090"/>
                    <a:pt x="7811" y="4953"/>
                    <a:pt x="10009" y="4953"/>
                  </a:cubicBezTo>
                  <a:cubicBezTo>
                    <a:pt x="12205" y="4953"/>
                    <a:pt x="13986" y="7090"/>
                    <a:pt x="13986" y="9727"/>
                  </a:cubicBezTo>
                  <a:cubicBezTo>
                    <a:pt x="13986" y="12364"/>
                    <a:pt x="12205" y="14503"/>
                    <a:pt x="10009" y="14503"/>
                  </a:cubicBezTo>
                  <a:close/>
                </a:path>
              </a:pathLst>
            </a:custGeom>
            <a:solidFill>
              <a:srgbClr val="348798"/>
            </a:solidFill>
            <a:ln w="12700" cap="flat">
              <a:noFill/>
              <a:miter lim="400000"/>
            </a:ln>
            <a:effectLst/>
          </p:spPr>
          <p:txBody>
            <a:bodyPr wrap="square" lIns="0" tIns="0" rIns="0" bIns="0" numCol="1" anchor="t">
              <a:noAutofit/>
            </a:bodyPr>
            <a:lstStyle/>
            <a:p>
              <a:pPr lvl="0">
                <a:defRPr sz="1000"/>
              </a:pPr>
            </a:p>
          </p:txBody>
        </p:sp>
        <p:sp>
          <p:nvSpPr>
            <p:cNvPr id="503" name="Shape 503"/>
            <p:cNvSpPr/>
            <p:nvPr/>
          </p:nvSpPr>
          <p:spPr>
            <a:xfrm>
              <a:off x="22291" y="10932"/>
              <a:ext cx="49240" cy="493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8" y="0"/>
                  </a:moveTo>
                  <a:cubicBezTo>
                    <a:pt x="4837" y="0"/>
                    <a:pt x="0" y="4837"/>
                    <a:pt x="0" y="10802"/>
                  </a:cubicBezTo>
                  <a:cubicBezTo>
                    <a:pt x="0" y="16767"/>
                    <a:pt x="4837" y="21600"/>
                    <a:pt x="10798" y="21600"/>
                  </a:cubicBezTo>
                  <a:cubicBezTo>
                    <a:pt x="16763" y="21600"/>
                    <a:pt x="21600" y="16767"/>
                    <a:pt x="21600" y="10802"/>
                  </a:cubicBezTo>
                  <a:cubicBezTo>
                    <a:pt x="21600" y="4837"/>
                    <a:pt x="16763" y="0"/>
                    <a:pt x="10798" y="0"/>
                  </a:cubicBezTo>
                  <a:close/>
                  <a:moveTo>
                    <a:pt x="9137" y="17103"/>
                  </a:moveTo>
                  <a:cubicBezTo>
                    <a:pt x="5506" y="17103"/>
                    <a:pt x="2567" y="14161"/>
                    <a:pt x="2567" y="10530"/>
                  </a:cubicBezTo>
                  <a:cubicBezTo>
                    <a:pt x="2567" y="6903"/>
                    <a:pt x="5506" y="3960"/>
                    <a:pt x="9137" y="3960"/>
                  </a:cubicBezTo>
                  <a:cubicBezTo>
                    <a:pt x="12764" y="3960"/>
                    <a:pt x="15706" y="6903"/>
                    <a:pt x="15706" y="10530"/>
                  </a:cubicBezTo>
                  <a:cubicBezTo>
                    <a:pt x="15706" y="14161"/>
                    <a:pt x="12764" y="17103"/>
                    <a:pt x="9137" y="17103"/>
                  </a:cubicBezTo>
                  <a:close/>
                </a:path>
              </a:pathLst>
            </a:custGeom>
            <a:solidFill>
              <a:srgbClr val="9BD7D9"/>
            </a:solidFill>
            <a:ln w="12700" cap="flat">
              <a:noFill/>
              <a:miter lim="400000"/>
            </a:ln>
            <a:effectLst/>
          </p:spPr>
          <p:txBody>
            <a:bodyPr wrap="square" lIns="0" tIns="0" rIns="0" bIns="0" numCol="1" anchor="t">
              <a:noAutofit/>
            </a:bodyPr>
            <a:lstStyle/>
            <a:p>
              <a:pPr lvl="0">
                <a:defRPr sz="1000"/>
              </a:pPr>
            </a:p>
          </p:txBody>
        </p:sp>
      </p:grpSp>
      <p:sp>
        <p:nvSpPr>
          <p:cNvPr id="505" name="Shape 505"/>
          <p:cNvSpPr/>
          <p:nvPr/>
        </p:nvSpPr>
        <p:spPr>
          <a:xfrm>
            <a:off x="6912389" y="4940469"/>
            <a:ext cx="1370495"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defTabSz="164305">
              <a:defRPr sz="1800"/>
            </a:pPr>
            <a:r>
              <a:rPr sz="500">
                <a:solidFill>
                  <a:srgbClr val="BFBFBF"/>
                </a:solidFill>
              </a:rPr>
              <a:t>©2008-15 New Relic, Inc. All rights reserved. </a:t>
            </a:r>
            <a:r>
              <a:rPr sz="600">
                <a:solidFill>
                  <a:srgbClr val="BFBFBF"/>
                </a:solidFill>
                <a:latin typeface="Gill Sans"/>
                <a:ea typeface="Gill Sans"/>
                <a:cs typeface="Gill Sans"/>
                <a:sym typeface="Gill Sans"/>
              </a:rPr>
              <a:t> </a:t>
            </a:r>
          </a:p>
        </p:txBody>
      </p:sp>
      <p:sp>
        <p:nvSpPr>
          <p:cNvPr id="506" name="Shape 506"/>
          <p:cNvSpPr/>
          <p:nvPr>
            <p:ph type="sldNum" sz="quarter" idx="2"/>
          </p:nvPr>
        </p:nvSpPr>
        <p:spPr>
          <a:xfrm>
            <a:off x="8635568" y="4917245"/>
            <a:ext cx="342901" cy="165863"/>
          </a:xfrm>
          <a:prstGeom prst="rect">
            <a:avLst/>
          </a:prstGeom>
        </p:spPr>
        <p:txBody>
          <a:bodyPr anchor="b"/>
          <a:lstStyle>
            <a:lvl1pPr algn="r">
              <a:defRPr sz="500">
                <a:solidFill>
                  <a:srgbClr val="BFBFBF"/>
                </a:solidFill>
              </a:defRPr>
            </a:lvl1pPr>
          </a:lstStyle>
          <a:p>
            <a:pPr lvl="0"/>
            <a:fld id="{86CB4B4D-7CA3-9044-876B-883B54F8677D}" type="slidenum"/>
          </a:p>
        </p:txBody>
      </p:sp>
      <p:grpSp>
        <p:nvGrpSpPr>
          <p:cNvPr id="639" name="Group 639"/>
          <p:cNvGrpSpPr/>
          <p:nvPr/>
        </p:nvGrpSpPr>
        <p:grpSpPr>
          <a:xfrm>
            <a:off x="0" y="-3811"/>
            <a:ext cx="9144000" cy="330651"/>
            <a:chOff x="0" y="0"/>
            <a:chExt cx="9144000" cy="330649"/>
          </a:xfrm>
        </p:grpSpPr>
        <p:grpSp>
          <p:nvGrpSpPr>
            <p:cNvPr id="615" name="Group 615"/>
            <p:cNvGrpSpPr/>
            <p:nvPr/>
          </p:nvGrpSpPr>
          <p:grpSpPr>
            <a:xfrm>
              <a:off x="3413931" y="43753"/>
              <a:ext cx="4327567" cy="286897"/>
              <a:chOff x="0" y="28574"/>
              <a:chExt cx="4327566" cy="286896"/>
            </a:xfrm>
          </p:grpSpPr>
          <p:sp>
            <p:nvSpPr>
              <p:cNvPr id="507" name="Shape 507"/>
              <p:cNvSpPr/>
              <p:nvPr/>
            </p:nvSpPr>
            <p:spPr>
              <a:xfrm rot="10800000">
                <a:off x="3829050" y="28575"/>
                <a:ext cx="285751" cy="85726"/>
              </a:xfrm>
              <a:prstGeom prst="triangle">
                <a:avLst/>
              </a:prstGeom>
              <a:solidFill>
                <a:srgbClr val="F1BC55"/>
              </a:solidFill>
              <a:ln w="12700" cap="flat">
                <a:noFill/>
                <a:miter lim="400000"/>
              </a:ln>
              <a:effectLst/>
            </p:spPr>
            <p:txBody>
              <a:bodyPr wrap="square" lIns="0" tIns="0" rIns="0" bIns="0" numCol="1" anchor="ctr">
                <a:noAutofit/>
              </a:bodyPr>
              <a:lstStyle/>
              <a:p>
                <a:pPr lvl="0" algn="ctr">
                  <a:defRPr sz="600"/>
                </a:pPr>
              </a:p>
            </p:txBody>
          </p:sp>
          <p:grpSp>
            <p:nvGrpSpPr>
              <p:cNvPr id="525" name="Group 525"/>
              <p:cNvGrpSpPr/>
              <p:nvPr/>
            </p:nvGrpSpPr>
            <p:grpSpPr>
              <a:xfrm>
                <a:off x="2852864" y="140291"/>
                <a:ext cx="690319" cy="172047"/>
                <a:chOff x="0" y="0"/>
                <a:chExt cx="690317" cy="172046"/>
              </a:xfrm>
            </p:grpSpPr>
            <p:sp>
              <p:nvSpPr>
                <p:cNvPr id="508" name="Shape 508"/>
                <p:cNvSpPr/>
                <p:nvPr/>
              </p:nvSpPr>
              <p:spPr>
                <a:xfrm>
                  <a:off x="8544" y="3106"/>
                  <a:ext cx="32041" cy="47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73" y="21600"/>
                      </a:moveTo>
                      <a:cubicBezTo>
                        <a:pt x="8894" y="11414"/>
                        <a:pt x="8894" y="11414"/>
                        <a:pt x="8894" y="11414"/>
                      </a:cubicBezTo>
                      <a:cubicBezTo>
                        <a:pt x="7079" y="8959"/>
                        <a:pt x="5445" y="6259"/>
                        <a:pt x="4719" y="5032"/>
                      </a:cubicBezTo>
                      <a:cubicBezTo>
                        <a:pt x="4719" y="5155"/>
                        <a:pt x="4719" y="5155"/>
                        <a:pt x="4719" y="5155"/>
                      </a:cubicBezTo>
                      <a:cubicBezTo>
                        <a:pt x="4901" y="6873"/>
                        <a:pt x="4901" y="9205"/>
                        <a:pt x="4901" y="11045"/>
                      </a:cubicBezTo>
                      <a:cubicBezTo>
                        <a:pt x="5082" y="21600"/>
                        <a:pt x="5082" y="21600"/>
                        <a:pt x="5082" y="21600"/>
                      </a:cubicBezTo>
                      <a:cubicBezTo>
                        <a:pt x="0" y="21600"/>
                        <a:pt x="0" y="21600"/>
                        <a:pt x="0" y="21600"/>
                      </a:cubicBezTo>
                      <a:cubicBezTo>
                        <a:pt x="0" y="0"/>
                        <a:pt x="0" y="0"/>
                        <a:pt x="0" y="0"/>
                      </a:cubicBezTo>
                      <a:cubicBezTo>
                        <a:pt x="5990" y="0"/>
                        <a:pt x="5990" y="0"/>
                        <a:pt x="5990" y="0"/>
                      </a:cubicBezTo>
                      <a:cubicBezTo>
                        <a:pt x="13613" y="10555"/>
                        <a:pt x="13613" y="10555"/>
                        <a:pt x="13613" y="10555"/>
                      </a:cubicBezTo>
                      <a:cubicBezTo>
                        <a:pt x="15247" y="12518"/>
                        <a:pt x="16518" y="15095"/>
                        <a:pt x="16881" y="16077"/>
                      </a:cubicBezTo>
                      <a:cubicBezTo>
                        <a:pt x="17062" y="15955"/>
                        <a:pt x="17062" y="15955"/>
                        <a:pt x="17062" y="15955"/>
                      </a:cubicBezTo>
                      <a:cubicBezTo>
                        <a:pt x="16881" y="14850"/>
                        <a:pt x="16699" y="11782"/>
                        <a:pt x="16699" y="9818"/>
                      </a:cubicBezTo>
                      <a:cubicBezTo>
                        <a:pt x="16518" y="0"/>
                        <a:pt x="16518" y="0"/>
                        <a:pt x="16518" y="0"/>
                      </a:cubicBezTo>
                      <a:cubicBezTo>
                        <a:pt x="21600" y="0"/>
                        <a:pt x="21600" y="0"/>
                        <a:pt x="21600" y="0"/>
                      </a:cubicBezTo>
                      <a:cubicBezTo>
                        <a:pt x="21600" y="21600"/>
                        <a:pt x="21600" y="21600"/>
                        <a:pt x="21600" y="21600"/>
                      </a:cubicBezTo>
                      <a:lnTo>
                        <a:pt x="15973" y="21600"/>
                      </a:ln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509" name="Shape 509"/>
                <p:cNvSpPr/>
                <p:nvPr/>
              </p:nvSpPr>
              <p:spPr>
                <a:xfrm>
                  <a:off x="46797" y="15146"/>
                  <a:ext cx="28935" cy="36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58" y="12000"/>
                      </a:moveTo>
                      <a:cubicBezTo>
                        <a:pt x="6258" y="12320"/>
                        <a:pt x="6258" y="12320"/>
                        <a:pt x="6258" y="12320"/>
                      </a:cubicBezTo>
                      <a:cubicBezTo>
                        <a:pt x="6258" y="15200"/>
                        <a:pt x="7469" y="18240"/>
                        <a:pt x="12516" y="18240"/>
                      </a:cubicBezTo>
                      <a:cubicBezTo>
                        <a:pt x="14938" y="18240"/>
                        <a:pt x="17159" y="17440"/>
                        <a:pt x="18976" y="16160"/>
                      </a:cubicBezTo>
                      <a:cubicBezTo>
                        <a:pt x="21196" y="18880"/>
                        <a:pt x="21196" y="18880"/>
                        <a:pt x="21196" y="18880"/>
                      </a:cubicBezTo>
                      <a:cubicBezTo>
                        <a:pt x="18572" y="20640"/>
                        <a:pt x="15342" y="21600"/>
                        <a:pt x="11910" y="21600"/>
                      </a:cubicBezTo>
                      <a:cubicBezTo>
                        <a:pt x="4643" y="21600"/>
                        <a:pt x="0" y="17440"/>
                        <a:pt x="0" y="10880"/>
                      </a:cubicBezTo>
                      <a:cubicBezTo>
                        <a:pt x="0" y="7200"/>
                        <a:pt x="1009" y="4800"/>
                        <a:pt x="3230" y="2720"/>
                      </a:cubicBezTo>
                      <a:cubicBezTo>
                        <a:pt x="5249" y="800"/>
                        <a:pt x="7873" y="0"/>
                        <a:pt x="11103" y="0"/>
                      </a:cubicBezTo>
                      <a:cubicBezTo>
                        <a:pt x="13727" y="0"/>
                        <a:pt x="16150" y="480"/>
                        <a:pt x="18370" y="2080"/>
                      </a:cubicBezTo>
                      <a:cubicBezTo>
                        <a:pt x="20591" y="3680"/>
                        <a:pt x="21600" y="6240"/>
                        <a:pt x="21600" y="11040"/>
                      </a:cubicBezTo>
                      <a:cubicBezTo>
                        <a:pt x="21600" y="12000"/>
                        <a:pt x="21600" y="12000"/>
                        <a:pt x="21600" y="12000"/>
                      </a:cubicBezTo>
                      <a:lnTo>
                        <a:pt x="6258" y="12000"/>
                      </a:lnTo>
                      <a:close/>
                      <a:moveTo>
                        <a:pt x="11103" y="3360"/>
                      </a:moveTo>
                      <a:cubicBezTo>
                        <a:pt x="8075" y="3360"/>
                        <a:pt x="6258" y="5280"/>
                        <a:pt x="6258" y="8640"/>
                      </a:cubicBezTo>
                      <a:cubicBezTo>
                        <a:pt x="15746" y="8640"/>
                        <a:pt x="15746" y="8640"/>
                        <a:pt x="15746" y="8640"/>
                      </a:cubicBezTo>
                      <a:cubicBezTo>
                        <a:pt x="15746" y="5280"/>
                        <a:pt x="13929" y="3360"/>
                        <a:pt x="11103" y="3360"/>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510" name="Shape 510"/>
                <p:cNvSpPr/>
                <p:nvPr/>
              </p:nvSpPr>
              <p:spPr>
                <a:xfrm>
                  <a:off x="77867" y="15340"/>
                  <a:ext cx="46604" cy="353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80" y="21600"/>
                      </a:moveTo>
                      <a:cubicBezTo>
                        <a:pt x="13734" y="21600"/>
                        <a:pt x="13734" y="21600"/>
                        <a:pt x="13734" y="21600"/>
                      </a:cubicBezTo>
                      <a:cubicBezTo>
                        <a:pt x="11736" y="11872"/>
                        <a:pt x="11736" y="11872"/>
                        <a:pt x="11736" y="11872"/>
                      </a:cubicBezTo>
                      <a:cubicBezTo>
                        <a:pt x="11237" y="9398"/>
                        <a:pt x="10738" y="6101"/>
                        <a:pt x="10738" y="6101"/>
                      </a:cubicBezTo>
                      <a:cubicBezTo>
                        <a:pt x="10613" y="6101"/>
                        <a:pt x="10613" y="6101"/>
                        <a:pt x="10613" y="6101"/>
                      </a:cubicBezTo>
                      <a:cubicBezTo>
                        <a:pt x="10613" y="6101"/>
                        <a:pt x="10363" y="8079"/>
                        <a:pt x="9614" y="12037"/>
                      </a:cubicBezTo>
                      <a:cubicBezTo>
                        <a:pt x="7616" y="21600"/>
                        <a:pt x="7616" y="21600"/>
                        <a:pt x="7616" y="21600"/>
                      </a:cubicBezTo>
                      <a:cubicBezTo>
                        <a:pt x="4370" y="21600"/>
                        <a:pt x="4370" y="21600"/>
                        <a:pt x="4370" y="21600"/>
                      </a:cubicBezTo>
                      <a:cubicBezTo>
                        <a:pt x="0" y="660"/>
                        <a:pt x="0" y="660"/>
                        <a:pt x="0" y="660"/>
                      </a:cubicBezTo>
                      <a:cubicBezTo>
                        <a:pt x="3496" y="0"/>
                        <a:pt x="3496" y="0"/>
                        <a:pt x="3496" y="0"/>
                      </a:cubicBezTo>
                      <a:cubicBezTo>
                        <a:pt x="5244" y="10223"/>
                        <a:pt x="5244" y="10223"/>
                        <a:pt x="5244" y="10223"/>
                      </a:cubicBezTo>
                      <a:cubicBezTo>
                        <a:pt x="5618" y="12861"/>
                        <a:pt x="5993" y="15829"/>
                        <a:pt x="5993" y="15829"/>
                      </a:cubicBezTo>
                      <a:cubicBezTo>
                        <a:pt x="6118" y="15829"/>
                        <a:pt x="6118" y="15829"/>
                        <a:pt x="6118" y="15829"/>
                      </a:cubicBezTo>
                      <a:cubicBezTo>
                        <a:pt x="6118" y="15829"/>
                        <a:pt x="6492" y="13026"/>
                        <a:pt x="7117" y="10058"/>
                      </a:cubicBezTo>
                      <a:cubicBezTo>
                        <a:pt x="9114" y="330"/>
                        <a:pt x="9114" y="330"/>
                        <a:pt x="9114" y="330"/>
                      </a:cubicBezTo>
                      <a:cubicBezTo>
                        <a:pt x="12610" y="330"/>
                        <a:pt x="12610" y="330"/>
                        <a:pt x="12610" y="330"/>
                      </a:cubicBezTo>
                      <a:cubicBezTo>
                        <a:pt x="14358" y="9893"/>
                        <a:pt x="14358" y="9893"/>
                        <a:pt x="14358" y="9893"/>
                      </a:cubicBezTo>
                      <a:cubicBezTo>
                        <a:pt x="14983" y="13356"/>
                        <a:pt x="15357" y="15994"/>
                        <a:pt x="15357" y="15994"/>
                      </a:cubicBezTo>
                      <a:cubicBezTo>
                        <a:pt x="15482" y="15994"/>
                        <a:pt x="15482" y="15994"/>
                        <a:pt x="15482" y="15994"/>
                      </a:cubicBezTo>
                      <a:cubicBezTo>
                        <a:pt x="15482" y="15994"/>
                        <a:pt x="15857" y="12696"/>
                        <a:pt x="16231" y="10223"/>
                      </a:cubicBezTo>
                      <a:cubicBezTo>
                        <a:pt x="17979" y="330"/>
                        <a:pt x="17979" y="330"/>
                        <a:pt x="17979" y="330"/>
                      </a:cubicBezTo>
                      <a:cubicBezTo>
                        <a:pt x="21600" y="330"/>
                        <a:pt x="21600" y="330"/>
                        <a:pt x="21600" y="330"/>
                      </a:cubicBezTo>
                      <a:lnTo>
                        <a:pt x="16980" y="21600"/>
                      </a:ln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511" name="Shape 511"/>
                <p:cNvSpPr/>
                <p:nvPr/>
              </p:nvSpPr>
              <p:spPr>
                <a:xfrm>
                  <a:off x="144665" y="3106"/>
                  <a:ext cx="32236" cy="47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00" y="21600"/>
                      </a:moveTo>
                      <a:cubicBezTo>
                        <a:pt x="12600" y="18164"/>
                        <a:pt x="12600" y="18164"/>
                        <a:pt x="12600" y="18164"/>
                      </a:cubicBezTo>
                      <a:cubicBezTo>
                        <a:pt x="10440" y="15586"/>
                        <a:pt x="9000" y="14114"/>
                        <a:pt x="7200" y="12886"/>
                      </a:cubicBezTo>
                      <a:cubicBezTo>
                        <a:pt x="6660" y="12518"/>
                        <a:pt x="6120" y="12273"/>
                        <a:pt x="5040" y="12273"/>
                      </a:cubicBezTo>
                      <a:cubicBezTo>
                        <a:pt x="5040" y="21600"/>
                        <a:pt x="5040" y="21600"/>
                        <a:pt x="5040" y="21600"/>
                      </a:cubicBezTo>
                      <a:cubicBezTo>
                        <a:pt x="0" y="21600"/>
                        <a:pt x="0" y="21600"/>
                        <a:pt x="0" y="21600"/>
                      </a:cubicBezTo>
                      <a:cubicBezTo>
                        <a:pt x="0" y="0"/>
                        <a:pt x="0" y="0"/>
                        <a:pt x="0" y="0"/>
                      </a:cubicBezTo>
                      <a:cubicBezTo>
                        <a:pt x="9540" y="0"/>
                        <a:pt x="9540" y="0"/>
                        <a:pt x="9540" y="0"/>
                      </a:cubicBezTo>
                      <a:cubicBezTo>
                        <a:pt x="16740" y="0"/>
                        <a:pt x="19980" y="2823"/>
                        <a:pt x="19980" y="6136"/>
                      </a:cubicBezTo>
                      <a:cubicBezTo>
                        <a:pt x="19980" y="9205"/>
                        <a:pt x="16920" y="12027"/>
                        <a:pt x="12060" y="12027"/>
                      </a:cubicBezTo>
                      <a:cubicBezTo>
                        <a:pt x="13140" y="12518"/>
                        <a:pt x="15300" y="14605"/>
                        <a:pt x="16920" y="16323"/>
                      </a:cubicBezTo>
                      <a:cubicBezTo>
                        <a:pt x="21600" y="21600"/>
                        <a:pt x="21600" y="21600"/>
                        <a:pt x="21600" y="21600"/>
                      </a:cubicBezTo>
                      <a:lnTo>
                        <a:pt x="15300" y="21600"/>
                      </a:lnTo>
                      <a:close/>
                      <a:moveTo>
                        <a:pt x="7920" y="2823"/>
                      </a:moveTo>
                      <a:cubicBezTo>
                        <a:pt x="5040" y="2823"/>
                        <a:pt x="5040" y="2823"/>
                        <a:pt x="5040" y="2823"/>
                      </a:cubicBezTo>
                      <a:cubicBezTo>
                        <a:pt x="5040" y="9695"/>
                        <a:pt x="5040" y="9695"/>
                        <a:pt x="5040" y="9695"/>
                      </a:cubicBezTo>
                      <a:cubicBezTo>
                        <a:pt x="7740" y="9695"/>
                        <a:pt x="7740" y="9695"/>
                        <a:pt x="7740" y="9695"/>
                      </a:cubicBezTo>
                      <a:cubicBezTo>
                        <a:pt x="10620" y="9695"/>
                        <a:pt x="12060" y="9450"/>
                        <a:pt x="12960" y="8836"/>
                      </a:cubicBezTo>
                      <a:cubicBezTo>
                        <a:pt x="13860" y="8223"/>
                        <a:pt x="14400" y="7241"/>
                        <a:pt x="14400" y="6136"/>
                      </a:cubicBezTo>
                      <a:cubicBezTo>
                        <a:pt x="14400" y="3927"/>
                        <a:pt x="12600" y="2823"/>
                        <a:pt x="7920" y="2823"/>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512" name="Shape 512"/>
                <p:cNvSpPr/>
                <p:nvPr/>
              </p:nvSpPr>
              <p:spPr>
                <a:xfrm>
                  <a:off x="179618" y="15146"/>
                  <a:ext cx="29128" cy="36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00" y="12000"/>
                      </a:moveTo>
                      <a:cubicBezTo>
                        <a:pt x="6200" y="12320"/>
                        <a:pt x="6200" y="12320"/>
                        <a:pt x="6200" y="12320"/>
                      </a:cubicBezTo>
                      <a:cubicBezTo>
                        <a:pt x="6200" y="15200"/>
                        <a:pt x="7600" y="18240"/>
                        <a:pt x="12600" y="18240"/>
                      </a:cubicBezTo>
                      <a:cubicBezTo>
                        <a:pt x="15000" y="18240"/>
                        <a:pt x="17000" y="17440"/>
                        <a:pt x="19000" y="16160"/>
                      </a:cubicBezTo>
                      <a:cubicBezTo>
                        <a:pt x="21200" y="18880"/>
                        <a:pt x="21200" y="18880"/>
                        <a:pt x="21200" y="18880"/>
                      </a:cubicBezTo>
                      <a:cubicBezTo>
                        <a:pt x="18400" y="20640"/>
                        <a:pt x="15400" y="21600"/>
                        <a:pt x="12000" y="21600"/>
                      </a:cubicBezTo>
                      <a:cubicBezTo>
                        <a:pt x="4600" y="21600"/>
                        <a:pt x="0" y="17440"/>
                        <a:pt x="0" y="10880"/>
                      </a:cubicBezTo>
                      <a:cubicBezTo>
                        <a:pt x="0" y="7200"/>
                        <a:pt x="1000" y="4800"/>
                        <a:pt x="3200" y="2720"/>
                      </a:cubicBezTo>
                      <a:cubicBezTo>
                        <a:pt x="5400" y="800"/>
                        <a:pt x="7800" y="0"/>
                        <a:pt x="11200" y="0"/>
                      </a:cubicBezTo>
                      <a:cubicBezTo>
                        <a:pt x="13600" y="0"/>
                        <a:pt x="16000" y="480"/>
                        <a:pt x="18200" y="2080"/>
                      </a:cubicBezTo>
                      <a:cubicBezTo>
                        <a:pt x="20400" y="3680"/>
                        <a:pt x="21600" y="6240"/>
                        <a:pt x="21600" y="11040"/>
                      </a:cubicBezTo>
                      <a:cubicBezTo>
                        <a:pt x="21600" y="12000"/>
                        <a:pt x="21600" y="12000"/>
                        <a:pt x="21600" y="12000"/>
                      </a:cubicBezTo>
                      <a:lnTo>
                        <a:pt x="6200" y="12000"/>
                      </a:lnTo>
                      <a:close/>
                      <a:moveTo>
                        <a:pt x="11200" y="3360"/>
                      </a:moveTo>
                      <a:cubicBezTo>
                        <a:pt x="8000" y="3360"/>
                        <a:pt x="6200" y="5280"/>
                        <a:pt x="6200" y="8640"/>
                      </a:cubicBezTo>
                      <a:cubicBezTo>
                        <a:pt x="15800" y="8640"/>
                        <a:pt x="15800" y="8640"/>
                        <a:pt x="15800" y="8640"/>
                      </a:cubicBezTo>
                      <a:cubicBezTo>
                        <a:pt x="15800" y="5280"/>
                        <a:pt x="14000" y="3360"/>
                        <a:pt x="11200" y="3360"/>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513" name="Shape 513"/>
                <p:cNvSpPr/>
                <p:nvPr/>
              </p:nvSpPr>
              <p:spPr>
                <a:xfrm>
                  <a:off x="213600" y="-1"/>
                  <a:ext cx="12623" cy="512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87" y="21600"/>
                      </a:moveTo>
                      <a:cubicBezTo>
                        <a:pt x="919" y="21600"/>
                        <a:pt x="919" y="18758"/>
                        <a:pt x="919" y="17507"/>
                      </a:cubicBezTo>
                      <a:cubicBezTo>
                        <a:pt x="919" y="5002"/>
                        <a:pt x="919" y="5002"/>
                        <a:pt x="919" y="5002"/>
                      </a:cubicBezTo>
                      <a:cubicBezTo>
                        <a:pt x="919" y="3069"/>
                        <a:pt x="460" y="1933"/>
                        <a:pt x="0" y="796"/>
                      </a:cubicBezTo>
                      <a:cubicBezTo>
                        <a:pt x="12868" y="0"/>
                        <a:pt x="12868" y="0"/>
                        <a:pt x="12868" y="0"/>
                      </a:cubicBezTo>
                      <a:cubicBezTo>
                        <a:pt x="13787" y="909"/>
                        <a:pt x="14247" y="2160"/>
                        <a:pt x="14247" y="4093"/>
                      </a:cubicBezTo>
                      <a:cubicBezTo>
                        <a:pt x="14247" y="16484"/>
                        <a:pt x="14247" y="16484"/>
                        <a:pt x="14247" y="16484"/>
                      </a:cubicBezTo>
                      <a:cubicBezTo>
                        <a:pt x="14247" y="18417"/>
                        <a:pt x="14247" y="18758"/>
                        <a:pt x="15626" y="19099"/>
                      </a:cubicBezTo>
                      <a:cubicBezTo>
                        <a:pt x="16085" y="19326"/>
                        <a:pt x="17923" y="19554"/>
                        <a:pt x="19762" y="19326"/>
                      </a:cubicBezTo>
                      <a:cubicBezTo>
                        <a:pt x="21600" y="21259"/>
                        <a:pt x="21600" y="21259"/>
                        <a:pt x="21600" y="21259"/>
                      </a:cubicBezTo>
                      <a:cubicBezTo>
                        <a:pt x="19302" y="21486"/>
                        <a:pt x="17004" y="21600"/>
                        <a:pt x="13787" y="21600"/>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514" name="Shape 514"/>
                <p:cNvSpPr/>
                <p:nvPr/>
              </p:nvSpPr>
              <p:spPr>
                <a:xfrm>
                  <a:off x="231659" y="388"/>
                  <a:ext cx="9904" cy="502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08" y="4413"/>
                      </a:moveTo>
                      <a:cubicBezTo>
                        <a:pt x="4670" y="4413"/>
                        <a:pt x="0" y="3368"/>
                        <a:pt x="0" y="2206"/>
                      </a:cubicBezTo>
                      <a:cubicBezTo>
                        <a:pt x="0" y="1045"/>
                        <a:pt x="5254" y="0"/>
                        <a:pt x="11092" y="0"/>
                      </a:cubicBezTo>
                      <a:cubicBezTo>
                        <a:pt x="16930" y="0"/>
                        <a:pt x="21600" y="1045"/>
                        <a:pt x="21600" y="2206"/>
                      </a:cubicBezTo>
                      <a:cubicBezTo>
                        <a:pt x="21600" y="3368"/>
                        <a:pt x="16930" y="4413"/>
                        <a:pt x="10508" y="4413"/>
                      </a:cubicBezTo>
                      <a:close/>
                      <a:moveTo>
                        <a:pt x="2335" y="21600"/>
                      </a:moveTo>
                      <a:cubicBezTo>
                        <a:pt x="2335" y="6852"/>
                        <a:pt x="2335" y="6852"/>
                        <a:pt x="2335" y="6852"/>
                      </a:cubicBezTo>
                      <a:cubicBezTo>
                        <a:pt x="19265" y="6271"/>
                        <a:pt x="19265" y="6271"/>
                        <a:pt x="19265" y="6271"/>
                      </a:cubicBezTo>
                      <a:cubicBezTo>
                        <a:pt x="19265" y="21600"/>
                        <a:pt x="19265" y="21600"/>
                        <a:pt x="19265" y="21600"/>
                      </a:cubicBezTo>
                      <a:lnTo>
                        <a:pt x="2335" y="21600"/>
                      </a:ln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515" name="Shape 515"/>
                <p:cNvSpPr/>
                <p:nvPr/>
              </p:nvSpPr>
              <p:spPr>
                <a:xfrm>
                  <a:off x="248164" y="15146"/>
                  <a:ext cx="25828" cy="36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50" y="21600"/>
                      </a:moveTo>
                      <a:cubicBezTo>
                        <a:pt x="4275" y="21600"/>
                        <a:pt x="0" y="17600"/>
                        <a:pt x="0" y="11040"/>
                      </a:cubicBezTo>
                      <a:cubicBezTo>
                        <a:pt x="0" y="3520"/>
                        <a:pt x="6300" y="0"/>
                        <a:pt x="12600" y="0"/>
                      </a:cubicBezTo>
                      <a:cubicBezTo>
                        <a:pt x="15750" y="0"/>
                        <a:pt x="18225" y="480"/>
                        <a:pt x="20700" y="2240"/>
                      </a:cubicBezTo>
                      <a:cubicBezTo>
                        <a:pt x="17550" y="5120"/>
                        <a:pt x="17550" y="5120"/>
                        <a:pt x="17550" y="5120"/>
                      </a:cubicBezTo>
                      <a:cubicBezTo>
                        <a:pt x="15750" y="4000"/>
                        <a:pt x="14400" y="3520"/>
                        <a:pt x="12600" y="3520"/>
                      </a:cubicBezTo>
                      <a:cubicBezTo>
                        <a:pt x="10575" y="3520"/>
                        <a:pt x="9000" y="4320"/>
                        <a:pt x="8100" y="5600"/>
                      </a:cubicBezTo>
                      <a:cubicBezTo>
                        <a:pt x="7200" y="6880"/>
                        <a:pt x="6975" y="8800"/>
                        <a:pt x="6975" y="11360"/>
                      </a:cubicBezTo>
                      <a:cubicBezTo>
                        <a:pt x="6975" y="14240"/>
                        <a:pt x="7425" y="16000"/>
                        <a:pt x="8775" y="16960"/>
                      </a:cubicBezTo>
                      <a:cubicBezTo>
                        <a:pt x="9675" y="17760"/>
                        <a:pt x="11250" y="18240"/>
                        <a:pt x="12600" y="18240"/>
                      </a:cubicBezTo>
                      <a:cubicBezTo>
                        <a:pt x="14625" y="18240"/>
                        <a:pt x="16650" y="17440"/>
                        <a:pt x="18450" y="16160"/>
                      </a:cubicBezTo>
                      <a:cubicBezTo>
                        <a:pt x="21600" y="18880"/>
                        <a:pt x="21600" y="18880"/>
                        <a:pt x="21600" y="18880"/>
                      </a:cubicBezTo>
                      <a:cubicBezTo>
                        <a:pt x="18900" y="20800"/>
                        <a:pt x="16200" y="21600"/>
                        <a:pt x="12150" y="21600"/>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516" name="Shape 516"/>
                <p:cNvSpPr/>
                <p:nvPr/>
              </p:nvSpPr>
              <p:spPr>
                <a:xfrm>
                  <a:off x="279428" y="30680"/>
                  <a:ext cx="20584" cy="205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40" y="21600"/>
                      </a:moveTo>
                      <a:cubicBezTo>
                        <a:pt x="5049" y="21600"/>
                        <a:pt x="0" y="17053"/>
                        <a:pt x="0" y="10800"/>
                      </a:cubicBezTo>
                      <a:cubicBezTo>
                        <a:pt x="0" y="4832"/>
                        <a:pt x="5049" y="0"/>
                        <a:pt x="10940" y="0"/>
                      </a:cubicBezTo>
                      <a:cubicBezTo>
                        <a:pt x="16831" y="0"/>
                        <a:pt x="21600" y="4832"/>
                        <a:pt x="21600" y="10800"/>
                      </a:cubicBezTo>
                      <a:cubicBezTo>
                        <a:pt x="21600" y="17053"/>
                        <a:pt x="16831" y="21600"/>
                        <a:pt x="10940" y="21600"/>
                      </a:cubicBezTo>
                      <a:close/>
                      <a:moveTo>
                        <a:pt x="10940" y="1989"/>
                      </a:moveTo>
                      <a:cubicBezTo>
                        <a:pt x="6171" y="1989"/>
                        <a:pt x="2525" y="5968"/>
                        <a:pt x="2525" y="10800"/>
                      </a:cubicBezTo>
                      <a:cubicBezTo>
                        <a:pt x="2525" y="15632"/>
                        <a:pt x="6171" y="19611"/>
                        <a:pt x="10940" y="19611"/>
                      </a:cubicBezTo>
                      <a:cubicBezTo>
                        <a:pt x="15429" y="19611"/>
                        <a:pt x="19075" y="15632"/>
                        <a:pt x="19075" y="10800"/>
                      </a:cubicBezTo>
                      <a:cubicBezTo>
                        <a:pt x="19075" y="5968"/>
                        <a:pt x="15429" y="1989"/>
                        <a:pt x="10940" y="1989"/>
                      </a:cubicBezTo>
                      <a:close/>
                      <a:moveTo>
                        <a:pt x="12904" y="16768"/>
                      </a:moveTo>
                      <a:cubicBezTo>
                        <a:pt x="12623" y="15916"/>
                        <a:pt x="12343" y="15632"/>
                        <a:pt x="11782" y="14779"/>
                      </a:cubicBezTo>
                      <a:cubicBezTo>
                        <a:pt x="10660" y="12505"/>
                        <a:pt x="10379" y="11937"/>
                        <a:pt x="9818" y="11937"/>
                      </a:cubicBezTo>
                      <a:cubicBezTo>
                        <a:pt x="9818" y="11653"/>
                        <a:pt x="9538" y="11653"/>
                        <a:pt x="9538" y="11653"/>
                      </a:cubicBezTo>
                      <a:cubicBezTo>
                        <a:pt x="9538" y="16768"/>
                        <a:pt x="9538" y="16768"/>
                        <a:pt x="9538" y="16768"/>
                      </a:cubicBezTo>
                      <a:cubicBezTo>
                        <a:pt x="7013" y="16768"/>
                        <a:pt x="7013" y="16768"/>
                        <a:pt x="7013" y="16768"/>
                      </a:cubicBezTo>
                      <a:cubicBezTo>
                        <a:pt x="7013" y="4547"/>
                        <a:pt x="7013" y="4547"/>
                        <a:pt x="7013" y="4547"/>
                      </a:cubicBezTo>
                      <a:cubicBezTo>
                        <a:pt x="11501" y="4547"/>
                        <a:pt x="11501" y="4547"/>
                        <a:pt x="11501" y="4547"/>
                      </a:cubicBezTo>
                      <a:cubicBezTo>
                        <a:pt x="13745" y="4547"/>
                        <a:pt x="15148" y="5968"/>
                        <a:pt x="15148" y="8242"/>
                      </a:cubicBezTo>
                      <a:cubicBezTo>
                        <a:pt x="15148" y="9947"/>
                        <a:pt x="14026" y="11653"/>
                        <a:pt x="12343" y="11653"/>
                      </a:cubicBezTo>
                      <a:cubicBezTo>
                        <a:pt x="12623" y="11653"/>
                        <a:pt x="12904" y="11937"/>
                        <a:pt x="12904" y="12221"/>
                      </a:cubicBezTo>
                      <a:cubicBezTo>
                        <a:pt x="13745" y="13074"/>
                        <a:pt x="15709" y="16768"/>
                        <a:pt x="15709" y="16768"/>
                      </a:cubicBezTo>
                      <a:lnTo>
                        <a:pt x="12904" y="16768"/>
                      </a:lnTo>
                      <a:close/>
                      <a:moveTo>
                        <a:pt x="11782" y="6821"/>
                      </a:moveTo>
                      <a:cubicBezTo>
                        <a:pt x="11501" y="6537"/>
                        <a:pt x="10940" y="6537"/>
                        <a:pt x="10379" y="6537"/>
                      </a:cubicBezTo>
                      <a:cubicBezTo>
                        <a:pt x="9538" y="6537"/>
                        <a:pt x="9538" y="6537"/>
                        <a:pt x="9538" y="6537"/>
                      </a:cubicBezTo>
                      <a:cubicBezTo>
                        <a:pt x="9538" y="9947"/>
                        <a:pt x="9538" y="9947"/>
                        <a:pt x="9538" y="9947"/>
                      </a:cubicBezTo>
                      <a:cubicBezTo>
                        <a:pt x="10379" y="9947"/>
                        <a:pt x="10379" y="9947"/>
                        <a:pt x="10379" y="9947"/>
                      </a:cubicBezTo>
                      <a:cubicBezTo>
                        <a:pt x="11221" y="9947"/>
                        <a:pt x="11782" y="9663"/>
                        <a:pt x="12062" y="9379"/>
                      </a:cubicBezTo>
                      <a:cubicBezTo>
                        <a:pt x="12343" y="9095"/>
                        <a:pt x="12623" y="8811"/>
                        <a:pt x="12623" y="8242"/>
                      </a:cubicBezTo>
                      <a:cubicBezTo>
                        <a:pt x="12623" y="7389"/>
                        <a:pt x="12343" y="7105"/>
                        <a:pt x="11782" y="6821"/>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517" name="Shape 517"/>
                <p:cNvSpPr/>
                <p:nvPr/>
              </p:nvSpPr>
              <p:spPr>
                <a:xfrm>
                  <a:off x="0" y="63109"/>
                  <a:ext cx="83499" cy="108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77"/>
                      </a:moveTo>
                      <a:cubicBezTo>
                        <a:pt x="3554" y="15007"/>
                        <a:pt x="3554" y="15007"/>
                        <a:pt x="3554" y="15007"/>
                      </a:cubicBezTo>
                      <a:cubicBezTo>
                        <a:pt x="5992" y="16562"/>
                        <a:pt x="8570" y="17527"/>
                        <a:pt x="11706" y="17527"/>
                      </a:cubicBezTo>
                      <a:cubicBezTo>
                        <a:pt x="14145" y="17527"/>
                        <a:pt x="15608" y="16776"/>
                        <a:pt x="15608" y="15543"/>
                      </a:cubicBezTo>
                      <a:cubicBezTo>
                        <a:pt x="15608" y="15490"/>
                        <a:pt x="15608" y="15490"/>
                        <a:pt x="15608" y="15490"/>
                      </a:cubicBezTo>
                      <a:cubicBezTo>
                        <a:pt x="15608" y="14311"/>
                        <a:pt x="14702" y="13721"/>
                        <a:pt x="10103" y="12810"/>
                      </a:cubicBezTo>
                      <a:cubicBezTo>
                        <a:pt x="4599" y="11738"/>
                        <a:pt x="1115" y="10559"/>
                        <a:pt x="1115" y="6432"/>
                      </a:cubicBezTo>
                      <a:cubicBezTo>
                        <a:pt x="1115" y="6325"/>
                        <a:pt x="1115" y="6325"/>
                        <a:pt x="1115" y="6325"/>
                      </a:cubicBezTo>
                      <a:cubicBezTo>
                        <a:pt x="1115" y="2519"/>
                        <a:pt x="5086" y="0"/>
                        <a:pt x="10661" y="0"/>
                      </a:cubicBezTo>
                      <a:cubicBezTo>
                        <a:pt x="14632" y="0"/>
                        <a:pt x="17977" y="965"/>
                        <a:pt x="20764" y="2680"/>
                      </a:cubicBezTo>
                      <a:cubicBezTo>
                        <a:pt x="17628" y="6164"/>
                        <a:pt x="17628" y="6164"/>
                        <a:pt x="17628" y="6164"/>
                      </a:cubicBezTo>
                      <a:cubicBezTo>
                        <a:pt x="15259" y="4877"/>
                        <a:pt x="12890" y="4073"/>
                        <a:pt x="10591" y="4073"/>
                      </a:cubicBezTo>
                      <a:cubicBezTo>
                        <a:pt x="8292" y="4073"/>
                        <a:pt x="7037" y="4931"/>
                        <a:pt x="7037" y="5949"/>
                      </a:cubicBezTo>
                      <a:cubicBezTo>
                        <a:pt x="7037" y="6003"/>
                        <a:pt x="7037" y="6003"/>
                        <a:pt x="7037" y="6003"/>
                      </a:cubicBezTo>
                      <a:cubicBezTo>
                        <a:pt x="7037" y="7397"/>
                        <a:pt x="8222" y="7825"/>
                        <a:pt x="12960" y="8736"/>
                      </a:cubicBezTo>
                      <a:cubicBezTo>
                        <a:pt x="18465" y="9862"/>
                        <a:pt x="21600" y="11416"/>
                        <a:pt x="21600" y="15061"/>
                      </a:cubicBezTo>
                      <a:cubicBezTo>
                        <a:pt x="21600" y="15115"/>
                        <a:pt x="21600" y="15115"/>
                        <a:pt x="21600" y="15115"/>
                      </a:cubicBezTo>
                      <a:cubicBezTo>
                        <a:pt x="21600" y="19295"/>
                        <a:pt x="17489" y="21600"/>
                        <a:pt x="11566" y="21600"/>
                      </a:cubicBezTo>
                      <a:cubicBezTo>
                        <a:pt x="7455" y="21600"/>
                        <a:pt x="3275" y="20528"/>
                        <a:pt x="0" y="18277"/>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518" name="Shape 518"/>
                <p:cNvSpPr/>
                <p:nvPr/>
              </p:nvSpPr>
              <p:spPr>
                <a:xfrm>
                  <a:off x="94566" y="64857"/>
                  <a:ext cx="80587" cy="1058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92" y="0"/>
                      </a:lnTo>
                      <a:lnTo>
                        <a:pt x="21392" y="4241"/>
                      </a:lnTo>
                      <a:lnTo>
                        <a:pt x="6194" y="4241"/>
                      </a:lnTo>
                      <a:lnTo>
                        <a:pt x="6194" y="8600"/>
                      </a:lnTo>
                      <a:lnTo>
                        <a:pt x="19570" y="8600"/>
                      </a:lnTo>
                      <a:lnTo>
                        <a:pt x="19570" y="12841"/>
                      </a:lnTo>
                      <a:lnTo>
                        <a:pt x="6194" y="12841"/>
                      </a:lnTo>
                      <a:lnTo>
                        <a:pt x="6194" y="17359"/>
                      </a:lnTo>
                      <a:lnTo>
                        <a:pt x="21600" y="17359"/>
                      </a:lnTo>
                      <a:lnTo>
                        <a:pt x="21600" y="21600"/>
                      </a:lnTo>
                      <a:lnTo>
                        <a:pt x="0" y="21600"/>
                      </a:lnTo>
                      <a:lnTo>
                        <a:pt x="0" y="0"/>
                      </a:ln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519" name="Shape 519"/>
                <p:cNvSpPr/>
                <p:nvPr/>
              </p:nvSpPr>
              <p:spPr>
                <a:xfrm>
                  <a:off x="186609" y="64857"/>
                  <a:ext cx="91461" cy="1058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405" y="0"/>
                        <a:pt x="11405" y="0"/>
                        <a:pt x="11405" y="0"/>
                      </a:cubicBezTo>
                      <a:cubicBezTo>
                        <a:pt x="14591" y="0"/>
                        <a:pt x="17012" y="771"/>
                        <a:pt x="18669" y="2204"/>
                      </a:cubicBezTo>
                      <a:cubicBezTo>
                        <a:pt x="20071" y="3416"/>
                        <a:pt x="20835" y="5069"/>
                        <a:pt x="20835" y="7108"/>
                      </a:cubicBezTo>
                      <a:cubicBezTo>
                        <a:pt x="20835" y="7163"/>
                        <a:pt x="20835" y="7163"/>
                        <a:pt x="20835" y="7163"/>
                      </a:cubicBezTo>
                      <a:cubicBezTo>
                        <a:pt x="20835" y="10690"/>
                        <a:pt x="18669" y="12839"/>
                        <a:pt x="15483" y="13886"/>
                      </a:cubicBezTo>
                      <a:cubicBezTo>
                        <a:pt x="21600" y="21600"/>
                        <a:pt x="21600" y="21600"/>
                        <a:pt x="21600" y="21600"/>
                      </a:cubicBezTo>
                      <a:cubicBezTo>
                        <a:pt x="15165" y="21600"/>
                        <a:pt x="15165" y="21600"/>
                        <a:pt x="15165" y="21600"/>
                      </a:cubicBezTo>
                      <a:cubicBezTo>
                        <a:pt x="9812" y="14657"/>
                        <a:pt x="9812" y="14657"/>
                        <a:pt x="9812" y="14657"/>
                      </a:cubicBezTo>
                      <a:cubicBezTo>
                        <a:pt x="5480" y="14657"/>
                        <a:pt x="5480" y="14657"/>
                        <a:pt x="5480" y="14657"/>
                      </a:cubicBezTo>
                      <a:cubicBezTo>
                        <a:pt x="5480" y="21600"/>
                        <a:pt x="5480" y="21600"/>
                        <a:pt x="5480" y="21600"/>
                      </a:cubicBezTo>
                      <a:cubicBezTo>
                        <a:pt x="0" y="21600"/>
                        <a:pt x="0" y="21600"/>
                        <a:pt x="0" y="21600"/>
                      </a:cubicBezTo>
                      <a:lnTo>
                        <a:pt x="0" y="0"/>
                      </a:lnTo>
                      <a:close/>
                      <a:moveTo>
                        <a:pt x="11023" y="10469"/>
                      </a:moveTo>
                      <a:cubicBezTo>
                        <a:pt x="13699" y="10469"/>
                        <a:pt x="15228" y="9257"/>
                        <a:pt x="15228" y="7439"/>
                      </a:cubicBezTo>
                      <a:cubicBezTo>
                        <a:pt x="15228" y="7384"/>
                        <a:pt x="15228" y="7384"/>
                        <a:pt x="15228" y="7384"/>
                      </a:cubicBezTo>
                      <a:cubicBezTo>
                        <a:pt x="15228" y="5345"/>
                        <a:pt x="13635" y="4298"/>
                        <a:pt x="10959" y="4298"/>
                      </a:cubicBezTo>
                      <a:cubicBezTo>
                        <a:pt x="5480" y="4298"/>
                        <a:pt x="5480" y="4298"/>
                        <a:pt x="5480" y="4298"/>
                      </a:cubicBezTo>
                      <a:cubicBezTo>
                        <a:pt x="5480" y="10469"/>
                        <a:pt x="5480" y="10469"/>
                        <a:pt x="5480" y="10469"/>
                      </a:cubicBezTo>
                      <a:lnTo>
                        <a:pt x="11023" y="10469"/>
                      </a:ln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520" name="Shape 520"/>
                <p:cNvSpPr/>
                <p:nvPr/>
              </p:nvSpPr>
              <p:spPr>
                <a:xfrm>
                  <a:off x="274573" y="64857"/>
                  <a:ext cx="105831" cy="1066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192" y="0"/>
                      </a:lnTo>
                      <a:lnTo>
                        <a:pt x="10859" y="15108"/>
                      </a:lnTo>
                      <a:lnTo>
                        <a:pt x="16487" y="0"/>
                      </a:lnTo>
                      <a:lnTo>
                        <a:pt x="21600" y="0"/>
                      </a:lnTo>
                      <a:lnTo>
                        <a:pt x="12920" y="21600"/>
                      </a:lnTo>
                      <a:lnTo>
                        <a:pt x="8719" y="21600"/>
                      </a:lnTo>
                      <a:lnTo>
                        <a:pt x="0" y="0"/>
                      </a:ln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521" name="Shape 521"/>
                <p:cNvSpPr/>
                <p:nvPr/>
              </p:nvSpPr>
              <p:spPr>
                <a:xfrm>
                  <a:off x="390500" y="64857"/>
                  <a:ext cx="80587" cy="1058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92" y="0"/>
                      </a:lnTo>
                      <a:lnTo>
                        <a:pt x="21392" y="4241"/>
                      </a:lnTo>
                      <a:lnTo>
                        <a:pt x="6246" y="4241"/>
                      </a:lnTo>
                      <a:lnTo>
                        <a:pt x="6246" y="8600"/>
                      </a:lnTo>
                      <a:lnTo>
                        <a:pt x="19570" y="8600"/>
                      </a:lnTo>
                      <a:lnTo>
                        <a:pt x="19570" y="12841"/>
                      </a:lnTo>
                      <a:lnTo>
                        <a:pt x="6246" y="12841"/>
                      </a:lnTo>
                      <a:lnTo>
                        <a:pt x="6246" y="17359"/>
                      </a:lnTo>
                      <a:lnTo>
                        <a:pt x="21600" y="17359"/>
                      </a:lnTo>
                      <a:lnTo>
                        <a:pt x="21600" y="21600"/>
                      </a:lnTo>
                      <a:lnTo>
                        <a:pt x="0" y="21600"/>
                      </a:lnTo>
                      <a:lnTo>
                        <a:pt x="0" y="0"/>
                      </a:ln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522" name="Shape 522"/>
                <p:cNvSpPr/>
                <p:nvPr/>
              </p:nvSpPr>
              <p:spPr>
                <a:xfrm>
                  <a:off x="482737" y="64857"/>
                  <a:ext cx="91072" cy="1058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439" y="0"/>
                        <a:pt x="11439" y="0"/>
                        <a:pt x="11439" y="0"/>
                      </a:cubicBezTo>
                      <a:cubicBezTo>
                        <a:pt x="14634" y="0"/>
                        <a:pt x="17063" y="771"/>
                        <a:pt x="18724" y="2204"/>
                      </a:cubicBezTo>
                      <a:cubicBezTo>
                        <a:pt x="20130" y="3416"/>
                        <a:pt x="20897" y="5069"/>
                        <a:pt x="20897" y="7108"/>
                      </a:cubicBezTo>
                      <a:cubicBezTo>
                        <a:pt x="20897" y="7163"/>
                        <a:pt x="20897" y="7163"/>
                        <a:pt x="20897" y="7163"/>
                      </a:cubicBezTo>
                      <a:cubicBezTo>
                        <a:pt x="20897" y="10690"/>
                        <a:pt x="18660" y="12839"/>
                        <a:pt x="15529" y="13886"/>
                      </a:cubicBezTo>
                      <a:cubicBezTo>
                        <a:pt x="21600" y="21600"/>
                        <a:pt x="21600" y="21600"/>
                        <a:pt x="21600" y="21600"/>
                      </a:cubicBezTo>
                      <a:cubicBezTo>
                        <a:pt x="15209" y="21600"/>
                        <a:pt x="15209" y="21600"/>
                        <a:pt x="15209" y="21600"/>
                      </a:cubicBezTo>
                      <a:cubicBezTo>
                        <a:pt x="9841" y="14657"/>
                        <a:pt x="9841" y="14657"/>
                        <a:pt x="9841" y="14657"/>
                      </a:cubicBezTo>
                      <a:cubicBezTo>
                        <a:pt x="5496" y="14657"/>
                        <a:pt x="5496" y="14657"/>
                        <a:pt x="5496" y="14657"/>
                      </a:cubicBezTo>
                      <a:cubicBezTo>
                        <a:pt x="5496" y="21600"/>
                        <a:pt x="5496" y="21600"/>
                        <a:pt x="5496" y="21600"/>
                      </a:cubicBezTo>
                      <a:cubicBezTo>
                        <a:pt x="0" y="21600"/>
                        <a:pt x="0" y="21600"/>
                        <a:pt x="0" y="21600"/>
                      </a:cubicBezTo>
                      <a:lnTo>
                        <a:pt x="0" y="0"/>
                      </a:lnTo>
                      <a:close/>
                      <a:moveTo>
                        <a:pt x="11056" y="10469"/>
                      </a:moveTo>
                      <a:cubicBezTo>
                        <a:pt x="13740" y="10469"/>
                        <a:pt x="15273" y="9257"/>
                        <a:pt x="15273" y="7439"/>
                      </a:cubicBezTo>
                      <a:cubicBezTo>
                        <a:pt x="15273" y="7384"/>
                        <a:pt x="15273" y="7384"/>
                        <a:pt x="15273" y="7384"/>
                      </a:cubicBezTo>
                      <a:cubicBezTo>
                        <a:pt x="15273" y="5345"/>
                        <a:pt x="13676" y="4298"/>
                        <a:pt x="10992" y="4298"/>
                      </a:cubicBezTo>
                      <a:cubicBezTo>
                        <a:pt x="5496" y="4298"/>
                        <a:pt x="5496" y="4298"/>
                        <a:pt x="5496" y="4298"/>
                      </a:cubicBezTo>
                      <a:cubicBezTo>
                        <a:pt x="5496" y="10469"/>
                        <a:pt x="5496" y="10469"/>
                        <a:pt x="5496" y="10469"/>
                      </a:cubicBezTo>
                      <a:lnTo>
                        <a:pt x="11056" y="10469"/>
                      </a:ln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523" name="Shape 523"/>
                <p:cNvSpPr/>
                <p:nvPr/>
              </p:nvSpPr>
              <p:spPr>
                <a:xfrm>
                  <a:off x="575362" y="63109"/>
                  <a:ext cx="83499" cy="108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77"/>
                      </a:moveTo>
                      <a:cubicBezTo>
                        <a:pt x="3554" y="15007"/>
                        <a:pt x="3554" y="15007"/>
                        <a:pt x="3554" y="15007"/>
                      </a:cubicBezTo>
                      <a:cubicBezTo>
                        <a:pt x="5992" y="16562"/>
                        <a:pt x="8570" y="17527"/>
                        <a:pt x="11706" y="17527"/>
                      </a:cubicBezTo>
                      <a:cubicBezTo>
                        <a:pt x="14145" y="17527"/>
                        <a:pt x="15608" y="16776"/>
                        <a:pt x="15608" y="15543"/>
                      </a:cubicBezTo>
                      <a:cubicBezTo>
                        <a:pt x="15608" y="15490"/>
                        <a:pt x="15608" y="15490"/>
                        <a:pt x="15608" y="15490"/>
                      </a:cubicBezTo>
                      <a:cubicBezTo>
                        <a:pt x="15608" y="14311"/>
                        <a:pt x="14702" y="13721"/>
                        <a:pt x="10103" y="12810"/>
                      </a:cubicBezTo>
                      <a:cubicBezTo>
                        <a:pt x="4668" y="11738"/>
                        <a:pt x="1115" y="10559"/>
                        <a:pt x="1115" y="6432"/>
                      </a:cubicBezTo>
                      <a:cubicBezTo>
                        <a:pt x="1115" y="6325"/>
                        <a:pt x="1115" y="6325"/>
                        <a:pt x="1115" y="6325"/>
                      </a:cubicBezTo>
                      <a:cubicBezTo>
                        <a:pt x="1115" y="2519"/>
                        <a:pt x="5086" y="0"/>
                        <a:pt x="10661" y="0"/>
                      </a:cubicBezTo>
                      <a:cubicBezTo>
                        <a:pt x="14632" y="0"/>
                        <a:pt x="18046" y="965"/>
                        <a:pt x="20764" y="2680"/>
                      </a:cubicBezTo>
                      <a:cubicBezTo>
                        <a:pt x="17698" y="6164"/>
                        <a:pt x="17698" y="6164"/>
                        <a:pt x="17698" y="6164"/>
                      </a:cubicBezTo>
                      <a:cubicBezTo>
                        <a:pt x="15259" y="4877"/>
                        <a:pt x="12890" y="4073"/>
                        <a:pt x="10591" y="4073"/>
                      </a:cubicBezTo>
                      <a:cubicBezTo>
                        <a:pt x="8292" y="4073"/>
                        <a:pt x="7037" y="4931"/>
                        <a:pt x="7037" y="5949"/>
                      </a:cubicBezTo>
                      <a:cubicBezTo>
                        <a:pt x="7037" y="6003"/>
                        <a:pt x="7037" y="6003"/>
                        <a:pt x="7037" y="6003"/>
                      </a:cubicBezTo>
                      <a:cubicBezTo>
                        <a:pt x="7037" y="7397"/>
                        <a:pt x="8222" y="7825"/>
                        <a:pt x="12960" y="8736"/>
                      </a:cubicBezTo>
                      <a:cubicBezTo>
                        <a:pt x="18465" y="9862"/>
                        <a:pt x="21600" y="11416"/>
                        <a:pt x="21600" y="15061"/>
                      </a:cubicBezTo>
                      <a:cubicBezTo>
                        <a:pt x="21600" y="15115"/>
                        <a:pt x="21600" y="15115"/>
                        <a:pt x="21600" y="15115"/>
                      </a:cubicBezTo>
                      <a:cubicBezTo>
                        <a:pt x="21600" y="19295"/>
                        <a:pt x="17489" y="21600"/>
                        <a:pt x="11566" y="21600"/>
                      </a:cubicBezTo>
                      <a:cubicBezTo>
                        <a:pt x="7455" y="21600"/>
                        <a:pt x="3275" y="20528"/>
                        <a:pt x="0" y="18277"/>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524" name="Shape 524"/>
                <p:cNvSpPr/>
                <p:nvPr/>
              </p:nvSpPr>
              <p:spPr>
                <a:xfrm>
                  <a:off x="661384" y="63109"/>
                  <a:ext cx="28934" cy="143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34" y="2919"/>
                      </a:moveTo>
                      <a:lnTo>
                        <a:pt x="0" y="2919"/>
                      </a:lnTo>
                      <a:lnTo>
                        <a:pt x="0" y="0"/>
                      </a:lnTo>
                      <a:lnTo>
                        <a:pt x="8408" y="0"/>
                      </a:lnTo>
                      <a:lnTo>
                        <a:pt x="8408" y="2919"/>
                      </a:lnTo>
                      <a:lnTo>
                        <a:pt x="4929" y="2919"/>
                      </a:lnTo>
                      <a:lnTo>
                        <a:pt x="4929" y="21600"/>
                      </a:lnTo>
                      <a:lnTo>
                        <a:pt x="3334" y="21600"/>
                      </a:lnTo>
                      <a:lnTo>
                        <a:pt x="3334" y="2919"/>
                      </a:lnTo>
                      <a:close/>
                      <a:moveTo>
                        <a:pt x="10728" y="0"/>
                      </a:moveTo>
                      <a:lnTo>
                        <a:pt x="12467" y="0"/>
                      </a:lnTo>
                      <a:lnTo>
                        <a:pt x="16236" y="11968"/>
                      </a:lnTo>
                      <a:lnTo>
                        <a:pt x="20005" y="0"/>
                      </a:lnTo>
                      <a:lnTo>
                        <a:pt x="21600" y="0"/>
                      </a:lnTo>
                      <a:lnTo>
                        <a:pt x="21600" y="21600"/>
                      </a:lnTo>
                      <a:lnTo>
                        <a:pt x="20005" y="21600"/>
                      </a:lnTo>
                      <a:lnTo>
                        <a:pt x="20005" y="4962"/>
                      </a:lnTo>
                      <a:lnTo>
                        <a:pt x="16236" y="16638"/>
                      </a:lnTo>
                      <a:lnTo>
                        <a:pt x="16091" y="16638"/>
                      </a:lnTo>
                      <a:lnTo>
                        <a:pt x="12177" y="4962"/>
                      </a:lnTo>
                      <a:lnTo>
                        <a:pt x="12177" y="21600"/>
                      </a:lnTo>
                      <a:lnTo>
                        <a:pt x="10728" y="21600"/>
                      </a:lnTo>
                      <a:lnTo>
                        <a:pt x="10728" y="0"/>
                      </a:ln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grpSp>
          <p:grpSp>
            <p:nvGrpSpPr>
              <p:cNvPr id="539" name="Group 539"/>
              <p:cNvGrpSpPr/>
              <p:nvPr/>
            </p:nvGrpSpPr>
            <p:grpSpPr>
              <a:xfrm>
                <a:off x="0" y="140291"/>
                <a:ext cx="360761" cy="170856"/>
                <a:chOff x="0" y="0"/>
                <a:chExt cx="360760" cy="170854"/>
              </a:xfrm>
            </p:grpSpPr>
            <p:sp>
              <p:nvSpPr>
                <p:cNvPr id="526" name="Shape 526"/>
                <p:cNvSpPr/>
                <p:nvPr/>
              </p:nvSpPr>
              <p:spPr>
                <a:xfrm>
                  <a:off x="332184" y="64889"/>
                  <a:ext cx="28577" cy="148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3456"/>
                      </a:moveTo>
                      <a:lnTo>
                        <a:pt x="0" y="3456"/>
                      </a:lnTo>
                      <a:lnTo>
                        <a:pt x="0" y="0"/>
                      </a:lnTo>
                      <a:lnTo>
                        <a:pt x="8550" y="0"/>
                      </a:lnTo>
                      <a:lnTo>
                        <a:pt x="8550" y="3456"/>
                      </a:lnTo>
                      <a:lnTo>
                        <a:pt x="4950" y="3456"/>
                      </a:lnTo>
                      <a:lnTo>
                        <a:pt x="4950" y="21600"/>
                      </a:lnTo>
                      <a:lnTo>
                        <a:pt x="3600" y="21600"/>
                      </a:lnTo>
                      <a:lnTo>
                        <a:pt x="3600" y="3456"/>
                      </a:lnTo>
                      <a:close/>
                      <a:moveTo>
                        <a:pt x="10800" y="0"/>
                      </a:moveTo>
                      <a:lnTo>
                        <a:pt x="12600" y="0"/>
                      </a:lnTo>
                      <a:lnTo>
                        <a:pt x="16200" y="12096"/>
                      </a:lnTo>
                      <a:lnTo>
                        <a:pt x="20250" y="0"/>
                      </a:lnTo>
                      <a:lnTo>
                        <a:pt x="21600" y="0"/>
                      </a:lnTo>
                      <a:lnTo>
                        <a:pt x="21600" y="21600"/>
                      </a:lnTo>
                      <a:lnTo>
                        <a:pt x="20250" y="21600"/>
                      </a:lnTo>
                      <a:lnTo>
                        <a:pt x="20250" y="5184"/>
                      </a:lnTo>
                      <a:lnTo>
                        <a:pt x="16650" y="16416"/>
                      </a:lnTo>
                      <a:lnTo>
                        <a:pt x="16200" y="16416"/>
                      </a:lnTo>
                      <a:lnTo>
                        <a:pt x="12150" y="5184"/>
                      </a:lnTo>
                      <a:lnTo>
                        <a:pt x="12150" y="21600"/>
                      </a:lnTo>
                      <a:lnTo>
                        <a:pt x="10800" y="21600"/>
                      </a:lnTo>
                      <a:lnTo>
                        <a:pt x="1080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27" name="Shape 527"/>
                <p:cNvSpPr/>
                <p:nvPr/>
              </p:nvSpPr>
              <p:spPr>
                <a:xfrm>
                  <a:off x="3571" y="2976"/>
                  <a:ext cx="32148" cy="47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85" y="21600"/>
                      </a:moveTo>
                      <a:cubicBezTo>
                        <a:pt x="8962" y="11458"/>
                        <a:pt x="8962" y="11458"/>
                        <a:pt x="8962" y="11458"/>
                      </a:cubicBezTo>
                      <a:cubicBezTo>
                        <a:pt x="7238" y="9058"/>
                        <a:pt x="5400" y="6348"/>
                        <a:pt x="4826" y="5110"/>
                      </a:cubicBezTo>
                      <a:cubicBezTo>
                        <a:pt x="4711" y="5187"/>
                        <a:pt x="4711" y="5187"/>
                        <a:pt x="4711" y="5187"/>
                      </a:cubicBezTo>
                      <a:cubicBezTo>
                        <a:pt x="4940" y="6968"/>
                        <a:pt x="4940" y="9213"/>
                        <a:pt x="5055" y="11148"/>
                      </a:cubicBezTo>
                      <a:cubicBezTo>
                        <a:pt x="5170" y="21600"/>
                        <a:pt x="5170" y="21600"/>
                        <a:pt x="5170" y="21600"/>
                      </a:cubicBezTo>
                      <a:cubicBezTo>
                        <a:pt x="0" y="21600"/>
                        <a:pt x="0" y="21600"/>
                        <a:pt x="0" y="21600"/>
                      </a:cubicBezTo>
                      <a:cubicBezTo>
                        <a:pt x="0" y="0"/>
                        <a:pt x="0" y="0"/>
                        <a:pt x="0" y="0"/>
                      </a:cubicBezTo>
                      <a:cubicBezTo>
                        <a:pt x="5974" y="0"/>
                        <a:pt x="5974" y="0"/>
                        <a:pt x="5974" y="0"/>
                      </a:cubicBezTo>
                      <a:cubicBezTo>
                        <a:pt x="13787" y="10529"/>
                        <a:pt x="13787" y="10529"/>
                        <a:pt x="13787" y="10529"/>
                      </a:cubicBezTo>
                      <a:cubicBezTo>
                        <a:pt x="15281" y="12542"/>
                        <a:pt x="16660" y="15097"/>
                        <a:pt x="17004" y="16103"/>
                      </a:cubicBezTo>
                      <a:cubicBezTo>
                        <a:pt x="17119" y="16026"/>
                        <a:pt x="17119" y="16026"/>
                        <a:pt x="17119" y="16026"/>
                      </a:cubicBezTo>
                      <a:cubicBezTo>
                        <a:pt x="17004" y="14942"/>
                        <a:pt x="16660" y="11845"/>
                        <a:pt x="16660" y="9910"/>
                      </a:cubicBezTo>
                      <a:cubicBezTo>
                        <a:pt x="16660" y="0"/>
                        <a:pt x="16660" y="0"/>
                        <a:pt x="16660" y="0"/>
                      </a:cubicBezTo>
                      <a:cubicBezTo>
                        <a:pt x="21600" y="0"/>
                        <a:pt x="21600" y="0"/>
                        <a:pt x="21600" y="0"/>
                      </a:cubicBezTo>
                      <a:cubicBezTo>
                        <a:pt x="21600" y="21600"/>
                        <a:pt x="21600" y="21600"/>
                        <a:pt x="21600" y="21600"/>
                      </a:cubicBezTo>
                      <a:lnTo>
                        <a:pt x="16085"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28" name="Shape 528"/>
                <p:cNvSpPr/>
                <p:nvPr/>
              </p:nvSpPr>
              <p:spPr>
                <a:xfrm>
                  <a:off x="41671" y="14882"/>
                  <a:ext cx="29172" cy="36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99" y="12011"/>
                      </a:moveTo>
                      <a:cubicBezTo>
                        <a:pt x="6099" y="12314"/>
                        <a:pt x="6099" y="12314"/>
                        <a:pt x="6099" y="12314"/>
                      </a:cubicBezTo>
                      <a:cubicBezTo>
                        <a:pt x="6099" y="15140"/>
                        <a:pt x="7496" y="18168"/>
                        <a:pt x="12579" y="18168"/>
                      </a:cubicBezTo>
                      <a:cubicBezTo>
                        <a:pt x="14993" y="18168"/>
                        <a:pt x="17026" y="17462"/>
                        <a:pt x="18932" y="16150"/>
                      </a:cubicBezTo>
                      <a:cubicBezTo>
                        <a:pt x="21219" y="18875"/>
                        <a:pt x="21219" y="18875"/>
                        <a:pt x="21219" y="18875"/>
                      </a:cubicBezTo>
                      <a:cubicBezTo>
                        <a:pt x="18424" y="20692"/>
                        <a:pt x="15374" y="21600"/>
                        <a:pt x="11816" y="21600"/>
                      </a:cubicBezTo>
                      <a:cubicBezTo>
                        <a:pt x="4574" y="21600"/>
                        <a:pt x="0" y="17361"/>
                        <a:pt x="0" y="10800"/>
                      </a:cubicBezTo>
                      <a:cubicBezTo>
                        <a:pt x="0" y="7267"/>
                        <a:pt x="889" y="4845"/>
                        <a:pt x="3176" y="2826"/>
                      </a:cubicBezTo>
                      <a:cubicBezTo>
                        <a:pt x="5336" y="908"/>
                        <a:pt x="7878" y="0"/>
                        <a:pt x="11054" y="0"/>
                      </a:cubicBezTo>
                      <a:cubicBezTo>
                        <a:pt x="13722" y="0"/>
                        <a:pt x="16009" y="606"/>
                        <a:pt x="18169" y="2120"/>
                      </a:cubicBezTo>
                      <a:cubicBezTo>
                        <a:pt x="20456" y="3735"/>
                        <a:pt x="21600" y="6258"/>
                        <a:pt x="21600" y="11103"/>
                      </a:cubicBezTo>
                      <a:cubicBezTo>
                        <a:pt x="21600" y="12011"/>
                        <a:pt x="21600" y="12011"/>
                        <a:pt x="21600" y="12011"/>
                      </a:cubicBezTo>
                      <a:lnTo>
                        <a:pt x="6099" y="12011"/>
                      </a:lnTo>
                      <a:close/>
                      <a:moveTo>
                        <a:pt x="11054" y="3432"/>
                      </a:moveTo>
                      <a:cubicBezTo>
                        <a:pt x="8005" y="3432"/>
                        <a:pt x="6226" y="5350"/>
                        <a:pt x="6226" y="8680"/>
                      </a:cubicBezTo>
                      <a:cubicBezTo>
                        <a:pt x="15755" y="8680"/>
                        <a:pt x="15755" y="8680"/>
                        <a:pt x="15755" y="8680"/>
                      </a:cubicBezTo>
                      <a:cubicBezTo>
                        <a:pt x="15755" y="5350"/>
                        <a:pt x="13976" y="3432"/>
                        <a:pt x="11054" y="3432"/>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29" name="Shape 529"/>
                <p:cNvSpPr/>
                <p:nvPr/>
              </p:nvSpPr>
              <p:spPr>
                <a:xfrm>
                  <a:off x="72628" y="15478"/>
                  <a:ext cx="47031" cy="35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11" y="21600"/>
                      </a:moveTo>
                      <a:cubicBezTo>
                        <a:pt x="13767" y="21600"/>
                        <a:pt x="13767" y="21600"/>
                        <a:pt x="13767" y="21600"/>
                      </a:cubicBezTo>
                      <a:cubicBezTo>
                        <a:pt x="11789" y="11896"/>
                        <a:pt x="11789" y="11896"/>
                        <a:pt x="11789" y="11896"/>
                      </a:cubicBezTo>
                      <a:cubicBezTo>
                        <a:pt x="11235" y="9391"/>
                        <a:pt x="10760" y="6052"/>
                        <a:pt x="10760" y="6052"/>
                      </a:cubicBezTo>
                      <a:cubicBezTo>
                        <a:pt x="10681" y="6052"/>
                        <a:pt x="10681" y="6052"/>
                        <a:pt x="10681" y="6052"/>
                      </a:cubicBezTo>
                      <a:cubicBezTo>
                        <a:pt x="10681" y="6052"/>
                        <a:pt x="10365" y="8139"/>
                        <a:pt x="9574" y="12104"/>
                      </a:cubicBezTo>
                      <a:cubicBezTo>
                        <a:pt x="7675" y="21600"/>
                        <a:pt x="7675" y="21600"/>
                        <a:pt x="7675" y="21600"/>
                      </a:cubicBezTo>
                      <a:cubicBezTo>
                        <a:pt x="4352" y="21600"/>
                        <a:pt x="4352" y="21600"/>
                        <a:pt x="4352" y="21600"/>
                      </a:cubicBezTo>
                      <a:cubicBezTo>
                        <a:pt x="0" y="626"/>
                        <a:pt x="0" y="626"/>
                        <a:pt x="0" y="626"/>
                      </a:cubicBezTo>
                      <a:cubicBezTo>
                        <a:pt x="3481" y="0"/>
                        <a:pt x="3481" y="0"/>
                        <a:pt x="3481" y="0"/>
                      </a:cubicBezTo>
                      <a:cubicBezTo>
                        <a:pt x="5222" y="10330"/>
                        <a:pt x="5222" y="10330"/>
                        <a:pt x="5222" y="10330"/>
                      </a:cubicBezTo>
                      <a:cubicBezTo>
                        <a:pt x="5697" y="12939"/>
                        <a:pt x="6013" y="15861"/>
                        <a:pt x="6013" y="15861"/>
                      </a:cubicBezTo>
                      <a:cubicBezTo>
                        <a:pt x="6171" y="15861"/>
                        <a:pt x="6171" y="15861"/>
                        <a:pt x="6171" y="15861"/>
                      </a:cubicBezTo>
                      <a:cubicBezTo>
                        <a:pt x="6171" y="15861"/>
                        <a:pt x="6488" y="13043"/>
                        <a:pt x="7042" y="10122"/>
                      </a:cubicBezTo>
                      <a:cubicBezTo>
                        <a:pt x="9099" y="313"/>
                        <a:pt x="9099" y="313"/>
                        <a:pt x="9099" y="313"/>
                      </a:cubicBezTo>
                      <a:cubicBezTo>
                        <a:pt x="12580" y="313"/>
                        <a:pt x="12580" y="313"/>
                        <a:pt x="12580" y="313"/>
                      </a:cubicBezTo>
                      <a:cubicBezTo>
                        <a:pt x="14400" y="9913"/>
                        <a:pt x="14400" y="9913"/>
                        <a:pt x="14400" y="9913"/>
                      </a:cubicBezTo>
                      <a:cubicBezTo>
                        <a:pt x="15033" y="13357"/>
                        <a:pt x="15429" y="15965"/>
                        <a:pt x="15429" y="15965"/>
                      </a:cubicBezTo>
                      <a:cubicBezTo>
                        <a:pt x="15508" y="15965"/>
                        <a:pt x="15508" y="15965"/>
                        <a:pt x="15508" y="15965"/>
                      </a:cubicBezTo>
                      <a:cubicBezTo>
                        <a:pt x="15508" y="15965"/>
                        <a:pt x="15903" y="12730"/>
                        <a:pt x="16299" y="10226"/>
                      </a:cubicBezTo>
                      <a:cubicBezTo>
                        <a:pt x="17960" y="313"/>
                        <a:pt x="17960" y="313"/>
                        <a:pt x="17960" y="313"/>
                      </a:cubicBezTo>
                      <a:cubicBezTo>
                        <a:pt x="21600" y="313"/>
                        <a:pt x="21600" y="313"/>
                        <a:pt x="21600" y="313"/>
                      </a:cubicBezTo>
                      <a:lnTo>
                        <a:pt x="17011"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30" name="Shape 530"/>
                <p:cNvSpPr/>
                <p:nvPr/>
              </p:nvSpPr>
              <p:spPr>
                <a:xfrm>
                  <a:off x="139303" y="2976"/>
                  <a:ext cx="32743" cy="47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67" y="21600"/>
                      </a:moveTo>
                      <a:cubicBezTo>
                        <a:pt x="12553" y="18271"/>
                        <a:pt x="12553" y="18271"/>
                        <a:pt x="12553" y="18271"/>
                      </a:cubicBezTo>
                      <a:cubicBezTo>
                        <a:pt x="10404" y="15561"/>
                        <a:pt x="8934" y="14090"/>
                        <a:pt x="7238" y="12929"/>
                      </a:cubicBezTo>
                      <a:cubicBezTo>
                        <a:pt x="6672" y="12542"/>
                        <a:pt x="6220" y="12310"/>
                        <a:pt x="5202" y="12232"/>
                      </a:cubicBezTo>
                      <a:cubicBezTo>
                        <a:pt x="5202" y="21600"/>
                        <a:pt x="5202" y="21600"/>
                        <a:pt x="5202" y="21600"/>
                      </a:cubicBezTo>
                      <a:cubicBezTo>
                        <a:pt x="0" y="21600"/>
                        <a:pt x="0" y="21600"/>
                        <a:pt x="0" y="21600"/>
                      </a:cubicBezTo>
                      <a:cubicBezTo>
                        <a:pt x="0" y="0"/>
                        <a:pt x="0" y="0"/>
                        <a:pt x="0" y="0"/>
                      </a:cubicBezTo>
                      <a:cubicBezTo>
                        <a:pt x="9613" y="0"/>
                        <a:pt x="9613" y="0"/>
                        <a:pt x="9613" y="0"/>
                      </a:cubicBezTo>
                      <a:cubicBezTo>
                        <a:pt x="16737" y="0"/>
                        <a:pt x="19904" y="2865"/>
                        <a:pt x="19904" y="6194"/>
                      </a:cubicBezTo>
                      <a:cubicBezTo>
                        <a:pt x="19904" y="9290"/>
                        <a:pt x="16963" y="12077"/>
                        <a:pt x="12101" y="12077"/>
                      </a:cubicBezTo>
                      <a:cubicBezTo>
                        <a:pt x="13231" y="12542"/>
                        <a:pt x="15267" y="14632"/>
                        <a:pt x="16963" y="16413"/>
                      </a:cubicBezTo>
                      <a:cubicBezTo>
                        <a:pt x="21600" y="21600"/>
                        <a:pt x="21600" y="21600"/>
                        <a:pt x="21600" y="21600"/>
                      </a:cubicBezTo>
                      <a:lnTo>
                        <a:pt x="15267" y="21600"/>
                      </a:lnTo>
                      <a:close/>
                      <a:moveTo>
                        <a:pt x="8029" y="2942"/>
                      </a:moveTo>
                      <a:cubicBezTo>
                        <a:pt x="5202" y="2942"/>
                        <a:pt x="5202" y="2942"/>
                        <a:pt x="5202" y="2942"/>
                      </a:cubicBezTo>
                      <a:cubicBezTo>
                        <a:pt x="5202" y="9755"/>
                        <a:pt x="5202" y="9755"/>
                        <a:pt x="5202" y="9755"/>
                      </a:cubicBezTo>
                      <a:cubicBezTo>
                        <a:pt x="7916" y="9755"/>
                        <a:pt x="7916" y="9755"/>
                        <a:pt x="7916" y="9755"/>
                      </a:cubicBezTo>
                      <a:cubicBezTo>
                        <a:pt x="10630" y="9755"/>
                        <a:pt x="12101" y="9523"/>
                        <a:pt x="13005" y="8826"/>
                      </a:cubicBezTo>
                      <a:cubicBezTo>
                        <a:pt x="13910" y="8284"/>
                        <a:pt x="14362" y="7355"/>
                        <a:pt x="14362" y="6194"/>
                      </a:cubicBezTo>
                      <a:cubicBezTo>
                        <a:pt x="14362" y="4026"/>
                        <a:pt x="12666" y="2942"/>
                        <a:pt x="8029" y="2942"/>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31" name="Shape 531"/>
                <p:cNvSpPr/>
                <p:nvPr/>
              </p:nvSpPr>
              <p:spPr>
                <a:xfrm>
                  <a:off x="175022" y="14882"/>
                  <a:ext cx="28576" cy="36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99" y="12011"/>
                      </a:moveTo>
                      <a:cubicBezTo>
                        <a:pt x="6099" y="12314"/>
                        <a:pt x="6099" y="12314"/>
                        <a:pt x="6099" y="12314"/>
                      </a:cubicBezTo>
                      <a:cubicBezTo>
                        <a:pt x="6099" y="15140"/>
                        <a:pt x="7496" y="18168"/>
                        <a:pt x="12579" y="18168"/>
                      </a:cubicBezTo>
                      <a:cubicBezTo>
                        <a:pt x="14993" y="18168"/>
                        <a:pt x="17026" y="17462"/>
                        <a:pt x="18932" y="16150"/>
                      </a:cubicBezTo>
                      <a:cubicBezTo>
                        <a:pt x="21219" y="18875"/>
                        <a:pt x="21219" y="18875"/>
                        <a:pt x="21219" y="18875"/>
                      </a:cubicBezTo>
                      <a:cubicBezTo>
                        <a:pt x="18424" y="20692"/>
                        <a:pt x="15374" y="21600"/>
                        <a:pt x="11816" y="21600"/>
                      </a:cubicBezTo>
                      <a:cubicBezTo>
                        <a:pt x="4574" y="21600"/>
                        <a:pt x="0" y="17361"/>
                        <a:pt x="0" y="10800"/>
                      </a:cubicBezTo>
                      <a:cubicBezTo>
                        <a:pt x="0" y="7267"/>
                        <a:pt x="889" y="4845"/>
                        <a:pt x="3176" y="2826"/>
                      </a:cubicBezTo>
                      <a:cubicBezTo>
                        <a:pt x="5336" y="908"/>
                        <a:pt x="7878" y="0"/>
                        <a:pt x="11054" y="0"/>
                      </a:cubicBezTo>
                      <a:cubicBezTo>
                        <a:pt x="13722" y="0"/>
                        <a:pt x="16009" y="606"/>
                        <a:pt x="18169" y="2120"/>
                      </a:cubicBezTo>
                      <a:cubicBezTo>
                        <a:pt x="20456" y="3735"/>
                        <a:pt x="21600" y="6258"/>
                        <a:pt x="21600" y="11103"/>
                      </a:cubicBezTo>
                      <a:cubicBezTo>
                        <a:pt x="21600" y="12011"/>
                        <a:pt x="21600" y="12011"/>
                        <a:pt x="21600" y="12011"/>
                      </a:cubicBezTo>
                      <a:lnTo>
                        <a:pt x="6099" y="12011"/>
                      </a:lnTo>
                      <a:close/>
                      <a:moveTo>
                        <a:pt x="11054" y="3432"/>
                      </a:moveTo>
                      <a:cubicBezTo>
                        <a:pt x="7878" y="3432"/>
                        <a:pt x="6226" y="5350"/>
                        <a:pt x="6226" y="8680"/>
                      </a:cubicBezTo>
                      <a:cubicBezTo>
                        <a:pt x="15755" y="8680"/>
                        <a:pt x="15755" y="8680"/>
                        <a:pt x="15755" y="8680"/>
                      </a:cubicBezTo>
                      <a:cubicBezTo>
                        <a:pt x="15755" y="5350"/>
                        <a:pt x="13976" y="3432"/>
                        <a:pt x="11054" y="3432"/>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32" name="Shape 532"/>
                <p:cNvSpPr/>
                <p:nvPr/>
              </p:nvSpPr>
              <p:spPr>
                <a:xfrm>
                  <a:off x="208359" y="0"/>
                  <a:ext cx="13098" cy="511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112" y="21600"/>
                      </a:moveTo>
                      <a:cubicBezTo>
                        <a:pt x="1152" y="21600"/>
                        <a:pt x="1152" y="18720"/>
                        <a:pt x="1152" y="17496"/>
                      </a:cubicBezTo>
                      <a:cubicBezTo>
                        <a:pt x="1152" y="4968"/>
                        <a:pt x="1152" y="4968"/>
                        <a:pt x="1152" y="4968"/>
                      </a:cubicBezTo>
                      <a:cubicBezTo>
                        <a:pt x="1152" y="3024"/>
                        <a:pt x="864" y="1944"/>
                        <a:pt x="0" y="720"/>
                      </a:cubicBezTo>
                      <a:cubicBezTo>
                        <a:pt x="13248" y="0"/>
                        <a:pt x="13248" y="0"/>
                        <a:pt x="13248" y="0"/>
                      </a:cubicBezTo>
                      <a:cubicBezTo>
                        <a:pt x="14112" y="864"/>
                        <a:pt x="14112" y="2088"/>
                        <a:pt x="14112" y="4032"/>
                      </a:cubicBezTo>
                      <a:cubicBezTo>
                        <a:pt x="14112" y="16416"/>
                        <a:pt x="14112" y="16416"/>
                        <a:pt x="14112" y="16416"/>
                      </a:cubicBezTo>
                      <a:cubicBezTo>
                        <a:pt x="14112" y="18360"/>
                        <a:pt x="14400" y="18720"/>
                        <a:pt x="15552" y="19080"/>
                      </a:cubicBezTo>
                      <a:cubicBezTo>
                        <a:pt x="16128" y="19296"/>
                        <a:pt x="18144" y="19440"/>
                        <a:pt x="19584" y="19296"/>
                      </a:cubicBezTo>
                      <a:cubicBezTo>
                        <a:pt x="21600" y="21240"/>
                        <a:pt x="21600" y="21240"/>
                        <a:pt x="21600" y="21240"/>
                      </a:cubicBezTo>
                      <a:cubicBezTo>
                        <a:pt x="19296" y="21456"/>
                        <a:pt x="16992" y="21600"/>
                        <a:pt x="14112"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33" name="Shape 533"/>
                <p:cNvSpPr/>
                <p:nvPr/>
              </p:nvSpPr>
              <p:spPr>
                <a:xfrm>
                  <a:off x="226814" y="595"/>
                  <a:ext cx="10121" cy="500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4349"/>
                      </a:moveTo>
                      <a:cubicBezTo>
                        <a:pt x="4841" y="4349"/>
                        <a:pt x="0" y="3391"/>
                        <a:pt x="0" y="2212"/>
                      </a:cubicBezTo>
                      <a:cubicBezTo>
                        <a:pt x="0" y="958"/>
                        <a:pt x="4841" y="0"/>
                        <a:pt x="10800" y="0"/>
                      </a:cubicBezTo>
                      <a:cubicBezTo>
                        <a:pt x="16759" y="0"/>
                        <a:pt x="21600" y="958"/>
                        <a:pt x="21600" y="2212"/>
                      </a:cubicBezTo>
                      <a:cubicBezTo>
                        <a:pt x="21600" y="3391"/>
                        <a:pt x="16759" y="4349"/>
                        <a:pt x="10800" y="4349"/>
                      </a:cubicBezTo>
                      <a:close/>
                      <a:moveTo>
                        <a:pt x="2234" y="21600"/>
                      </a:moveTo>
                      <a:cubicBezTo>
                        <a:pt x="2234" y="6782"/>
                        <a:pt x="2234" y="6782"/>
                        <a:pt x="2234" y="6782"/>
                      </a:cubicBezTo>
                      <a:cubicBezTo>
                        <a:pt x="18993" y="6192"/>
                        <a:pt x="18993" y="6192"/>
                        <a:pt x="18993" y="6192"/>
                      </a:cubicBezTo>
                      <a:cubicBezTo>
                        <a:pt x="18993" y="21600"/>
                        <a:pt x="18993" y="21600"/>
                        <a:pt x="18993" y="21600"/>
                      </a:cubicBezTo>
                      <a:lnTo>
                        <a:pt x="2234"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34" name="Shape 534"/>
                <p:cNvSpPr/>
                <p:nvPr/>
              </p:nvSpPr>
              <p:spPr>
                <a:xfrm>
                  <a:off x="242887" y="14882"/>
                  <a:ext cx="26195" cy="36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63" y="21600"/>
                      </a:moveTo>
                      <a:cubicBezTo>
                        <a:pt x="4405" y="21600"/>
                        <a:pt x="0" y="17664"/>
                        <a:pt x="0" y="11002"/>
                      </a:cubicBezTo>
                      <a:cubicBezTo>
                        <a:pt x="0" y="3533"/>
                        <a:pt x="6395" y="0"/>
                        <a:pt x="12789" y="0"/>
                      </a:cubicBezTo>
                      <a:cubicBezTo>
                        <a:pt x="15916" y="0"/>
                        <a:pt x="18189" y="505"/>
                        <a:pt x="20747" y="2221"/>
                      </a:cubicBezTo>
                      <a:cubicBezTo>
                        <a:pt x="17621" y="5148"/>
                        <a:pt x="17621" y="5148"/>
                        <a:pt x="17621" y="5148"/>
                      </a:cubicBezTo>
                      <a:cubicBezTo>
                        <a:pt x="15916" y="4138"/>
                        <a:pt x="14495" y="3634"/>
                        <a:pt x="12789" y="3634"/>
                      </a:cubicBezTo>
                      <a:cubicBezTo>
                        <a:pt x="10800" y="3634"/>
                        <a:pt x="9095" y="4340"/>
                        <a:pt x="8242" y="5652"/>
                      </a:cubicBezTo>
                      <a:cubicBezTo>
                        <a:pt x="7389" y="6964"/>
                        <a:pt x="6963" y="8882"/>
                        <a:pt x="6963" y="11406"/>
                      </a:cubicBezTo>
                      <a:cubicBezTo>
                        <a:pt x="6963" y="14232"/>
                        <a:pt x="7674" y="15948"/>
                        <a:pt x="8953" y="16957"/>
                      </a:cubicBezTo>
                      <a:cubicBezTo>
                        <a:pt x="9947" y="17764"/>
                        <a:pt x="11226" y="18168"/>
                        <a:pt x="12789" y="18168"/>
                      </a:cubicBezTo>
                      <a:cubicBezTo>
                        <a:pt x="14779" y="18168"/>
                        <a:pt x="16768" y="17462"/>
                        <a:pt x="18616" y="16150"/>
                      </a:cubicBezTo>
                      <a:cubicBezTo>
                        <a:pt x="21600" y="18875"/>
                        <a:pt x="21600" y="18875"/>
                        <a:pt x="21600" y="18875"/>
                      </a:cubicBezTo>
                      <a:cubicBezTo>
                        <a:pt x="18900" y="20692"/>
                        <a:pt x="16200" y="21600"/>
                        <a:pt x="12363"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35" name="Shape 535"/>
                <p:cNvSpPr/>
                <p:nvPr/>
              </p:nvSpPr>
              <p:spPr>
                <a:xfrm>
                  <a:off x="274439" y="30956"/>
                  <a:ext cx="20837" cy="202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11" y="21600"/>
                      </a:moveTo>
                      <a:cubicBezTo>
                        <a:pt x="4820" y="21600"/>
                        <a:pt x="0" y="16780"/>
                        <a:pt x="0" y="10711"/>
                      </a:cubicBezTo>
                      <a:cubicBezTo>
                        <a:pt x="0" y="4820"/>
                        <a:pt x="4820" y="0"/>
                        <a:pt x="10711" y="0"/>
                      </a:cubicBezTo>
                      <a:cubicBezTo>
                        <a:pt x="16780" y="0"/>
                        <a:pt x="21600" y="4820"/>
                        <a:pt x="21600" y="10711"/>
                      </a:cubicBezTo>
                      <a:cubicBezTo>
                        <a:pt x="21600" y="16780"/>
                        <a:pt x="16780" y="21600"/>
                        <a:pt x="10711" y="21600"/>
                      </a:cubicBezTo>
                      <a:close/>
                      <a:moveTo>
                        <a:pt x="10711" y="2142"/>
                      </a:moveTo>
                      <a:cubicBezTo>
                        <a:pt x="6248" y="2142"/>
                        <a:pt x="2499" y="5891"/>
                        <a:pt x="2499" y="10711"/>
                      </a:cubicBezTo>
                      <a:cubicBezTo>
                        <a:pt x="2499" y="15709"/>
                        <a:pt x="6248" y="19458"/>
                        <a:pt x="10711" y="19458"/>
                      </a:cubicBezTo>
                      <a:cubicBezTo>
                        <a:pt x="15352" y="19458"/>
                        <a:pt x="19101" y="15709"/>
                        <a:pt x="19101" y="10711"/>
                      </a:cubicBezTo>
                      <a:cubicBezTo>
                        <a:pt x="19101" y="5891"/>
                        <a:pt x="15352" y="2142"/>
                        <a:pt x="10711" y="2142"/>
                      </a:cubicBezTo>
                      <a:close/>
                      <a:moveTo>
                        <a:pt x="12853" y="16780"/>
                      </a:moveTo>
                      <a:cubicBezTo>
                        <a:pt x="12496" y="15888"/>
                        <a:pt x="12317" y="15709"/>
                        <a:pt x="11782" y="14817"/>
                      </a:cubicBezTo>
                      <a:cubicBezTo>
                        <a:pt x="10532" y="12674"/>
                        <a:pt x="10175" y="11960"/>
                        <a:pt x="9818" y="11782"/>
                      </a:cubicBezTo>
                      <a:cubicBezTo>
                        <a:pt x="9640" y="11782"/>
                        <a:pt x="9461" y="11782"/>
                        <a:pt x="9461" y="11782"/>
                      </a:cubicBezTo>
                      <a:cubicBezTo>
                        <a:pt x="9461" y="16780"/>
                        <a:pt x="9461" y="16780"/>
                        <a:pt x="9461" y="16780"/>
                      </a:cubicBezTo>
                      <a:cubicBezTo>
                        <a:pt x="6962" y="16780"/>
                        <a:pt x="6962" y="16780"/>
                        <a:pt x="6962" y="16780"/>
                      </a:cubicBezTo>
                      <a:cubicBezTo>
                        <a:pt x="6962" y="4641"/>
                        <a:pt x="6962" y="4641"/>
                        <a:pt x="6962" y="4641"/>
                      </a:cubicBezTo>
                      <a:cubicBezTo>
                        <a:pt x="11603" y="4641"/>
                        <a:pt x="11603" y="4641"/>
                        <a:pt x="11603" y="4641"/>
                      </a:cubicBezTo>
                      <a:cubicBezTo>
                        <a:pt x="13745" y="4641"/>
                        <a:pt x="15174" y="6069"/>
                        <a:pt x="15174" y="8212"/>
                      </a:cubicBezTo>
                      <a:cubicBezTo>
                        <a:pt x="15174" y="9997"/>
                        <a:pt x="13924" y="11425"/>
                        <a:pt x="12317" y="11603"/>
                      </a:cubicBezTo>
                      <a:cubicBezTo>
                        <a:pt x="12674" y="11782"/>
                        <a:pt x="12674" y="11782"/>
                        <a:pt x="12853" y="12139"/>
                      </a:cubicBezTo>
                      <a:cubicBezTo>
                        <a:pt x="13567" y="12853"/>
                        <a:pt x="15888" y="16780"/>
                        <a:pt x="15888" y="16780"/>
                      </a:cubicBezTo>
                      <a:lnTo>
                        <a:pt x="12853" y="16780"/>
                      </a:lnTo>
                      <a:close/>
                      <a:moveTo>
                        <a:pt x="11603" y="6783"/>
                      </a:moveTo>
                      <a:cubicBezTo>
                        <a:pt x="11425" y="6605"/>
                        <a:pt x="10889" y="6605"/>
                        <a:pt x="10354" y="6605"/>
                      </a:cubicBezTo>
                      <a:cubicBezTo>
                        <a:pt x="9461" y="6605"/>
                        <a:pt x="9461" y="6605"/>
                        <a:pt x="9461" y="6605"/>
                      </a:cubicBezTo>
                      <a:cubicBezTo>
                        <a:pt x="9461" y="9818"/>
                        <a:pt x="9461" y="9818"/>
                        <a:pt x="9461" y="9818"/>
                      </a:cubicBezTo>
                      <a:cubicBezTo>
                        <a:pt x="10175" y="9818"/>
                        <a:pt x="10175" y="9818"/>
                        <a:pt x="10175" y="9818"/>
                      </a:cubicBezTo>
                      <a:cubicBezTo>
                        <a:pt x="11246" y="9818"/>
                        <a:pt x="11782" y="9818"/>
                        <a:pt x="11960" y="9461"/>
                      </a:cubicBezTo>
                      <a:cubicBezTo>
                        <a:pt x="12317" y="9104"/>
                        <a:pt x="12496" y="8747"/>
                        <a:pt x="12496" y="8212"/>
                      </a:cubicBezTo>
                      <a:cubicBezTo>
                        <a:pt x="12496" y="7498"/>
                        <a:pt x="12139" y="6962"/>
                        <a:pt x="11603" y="6783"/>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36" name="Shape 536"/>
                <p:cNvSpPr/>
                <p:nvPr/>
              </p:nvSpPr>
              <p:spPr>
                <a:xfrm>
                  <a:off x="0" y="64293"/>
                  <a:ext cx="111919" cy="1065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732" y="0"/>
                      </a:moveTo>
                      <a:lnTo>
                        <a:pt x="12868" y="0"/>
                      </a:lnTo>
                      <a:lnTo>
                        <a:pt x="21600" y="21600"/>
                      </a:lnTo>
                      <a:lnTo>
                        <a:pt x="16889" y="21600"/>
                      </a:lnTo>
                      <a:lnTo>
                        <a:pt x="15051" y="16773"/>
                      </a:lnTo>
                      <a:lnTo>
                        <a:pt x="6434" y="16773"/>
                      </a:lnTo>
                      <a:lnTo>
                        <a:pt x="4596" y="21600"/>
                      </a:lnTo>
                      <a:lnTo>
                        <a:pt x="0" y="21600"/>
                      </a:lnTo>
                      <a:lnTo>
                        <a:pt x="8732" y="0"/>
                      </a:lnTo>
                      <a:close/>
                      <a:moveTo>
                        <a:pt x="13443" y="12670"/>
                      </a:moveTo>
                      <a:lnTo>
                        <a:pt x="10685" y="5672"/>
                      </a:lnTo>
                      <a:lnTo>
                        <a:pt x="8043" y="12670"/>
                      </a:lnTo>
                      <a:lnTo>
                        <a:pt x="13443" y="1267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37" name="Shape 537"/>
                <p:cNvSpPr/>
                <p:nvPr/>
              </p:nvSpPr>
              <p:spPr>
                <a:xfrm>
                  <a:off x="122039" y="64889"/>
                  <a:ext cx="83940" cy="1059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153" y="0"/>
                        <a:pt x="11153" y="0"/>
                        <a:pt x="11153" y="0"/>
                      </a:cubicBezTo>
                      <a:cubicBezTo>
                        <a:pt x="17677" y="0"/>
                        <a:pt x="21600" y="3066"/>
                        <a:pt x="21600" y="7490"/>
                      </a:cubicBezTo>
                      <a:cubicBezTo>
                        <a:pt x="21600" y="7525"/>
                        <a:pt x="21600" y="7525"/>
                        <a:pt x="21600" y="7525"/>
                      </a:cubicBezTo>
                      <a:cubicBezTo>
                        <a:pt x="21600" y="12542"/>
                        <a:pt x="16707" y="15120"/>
                        <a:pt x="10580" y="15120"/>
                      </a:cubicBezTo>
                      <a:cubicBezTo>
                        <a:pt x="5995" y="15120"/>
                        <a:pt x="5995" y="15120"/>
                        <a:pt x="5995" y="15120"/>
                      </a:cubicBezTo>
                      <a:cubicBezTo>
                        <a:pt x="5995" y="21600"/>
                        <a:pt x="5995" y="21600"/>
                        <a:pt x="5995" y="21600"/>
                      </a:cubicBezTo>
                      <a:cubicBezTo>
                        <a:pt x="0" y="21600"/>
                        <a:pt x="0" y="21600"/>
                        <a:pt x="0" y="21600"/>
                      </a:cubicBezTo>
                      <a:lnTo>
                        <a:pt x="0" y="0"/>
                      </a:lnTo>
                      <a:close/>
                      <a:moveTo>
                        <a:pt x="10756" y="10905"/>
                      </a:moveTo>
                      <a:cubicBezTo>
                        <a:pt x="13753" y="10905"/>
                        <a:pt x="15517" y="9476"/>
                        <a:pt x="15517" y="7630"/>
                      </a:cubicBezTo>
                      <a:cubicBezTo>
                        <a:pt x="15517" y="7560"/>
                        <a:pt x="15517" y="7560"/>
                        <a:pt x="15517" y="7560"/>
                      </a:cubicBezTo>
                      <a:cubicBezTo>
                        <a:pt x="15517" y="5435"/>
                        <a:pt x="13665" y="4285"/>
                        <a:pt x="10668" y="4285"/>
                      </a:cubicBezTo>
                      <a:cubicBezTo>
                        <a:pt x="5995" y="4285"/>
                        <a:pt x="5995" y="4285"/>
                        <a:pt x="5995" y="4285"/>
                      </a:cubicBezTo>
                      <a:cubicBezTo>
                        <a:pt x="5995" y="10905"/>
                        <a:pt x="5995" y="10905"/>
                        <a:pt x="5995" y="10905"/>
                      </a:cubicBezTo>
                      <a:lnTo>
                        <a:pt x="10756" y="10905"/>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38" name="Shape 538"/>
                <p:cNvSpPr/>
                <p:nvPr/>
              </p:nvSpPr>
              <p:spPr>
                <a:xfrm>
                  <a:off x="216694" y="64889"/>
                  <a:ext cx="105966" cy="1059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218" y="0"/>
                      </a:lnTo>
                      <a:lnTo>
                        <a:pt x="10800" y="9101"/>
                      </a:lnTo>
                      <a:lnTo>
                        <a:pt x="16503" y="0"/>
                      </a:lnTo>
                      <a:lnTo>
                        <a:pt x="21600" y="0"/>
                      </a:lnTo>
                      <a:lnTo>
                        <a:pt x="21600" y="21600"/>
                      </a:lnTo>
                      <a:lnTo>
                        <a:pt x="16867" y="21600"/>
                      </a:lnTo>
                      <a:lnTo>
                        <a:pt x="16867" y="7524"/>
                      </a:lnTo>
                      <a:lnTo>
                        <a:pt x="10800" y="16746"/>
                      </a:lnTo>
                      <a:lnTo>
                        <a:pt x="10679" y="16746"/>
                      </a:lnTo>
                      <a:lnTo>
                        <a:pt x="4733" y="7524"/>
                      </a:lnTo>
                      <a:lnTo>
                        <a:pt x="4733"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grpSp>
          <p:grpSp>
            <p:nvGrpSpPr>
              <p:cNvPr id="557" name="Group 557"/>
              <p:cNvGrpSpPr/>
              <p:nvPr/>
            </p:nvGrpSpPr>
            <p:grpSpPr>
              <a:xfrm>
                <a:off x="428506" y="140292"/>
                <a:ext cx="771526" cy="173236"/>
                <a:chOff x="0" y="0"/>
                <a:chExt cx="771525" cy="173235"/>
              </a:xfrm>
            </p:grpSpPr>
            <p:sp>
              <p:nvSpPr>
                <p:cNvPr id="540" name="Shape 540"/>
                <p:cNvSpPr/>
                <p:nvPr/>
              </p:nvSpPr>
              <p:spPr>
                <a:xfrm>
                  <a:off x="1190" y="3571"/>
                  <a:ext cx="32148" cy="47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20" y="21600"/>
                      </a:moveTo>
                      <a:cubicBezTo>
                        <a:pt x="9000" y="11471"/>
                        <a:pt x="9000" y="11471"/>
                        <a:pt x="9000" y="11471"/>
                      </a:cubicBezTo>
                      <a:cubicBezTo>
                        <a:pt x="7200" y="9031"/>
                        <a:pt x="5580" y="6346"/>
                        <a:pt x="4860" y="5003"/>
                      </a:cubicBezTo>
                      <a:cubicBezTo>
                        <a:pt x="4680" y="5125"/>
                        <a:pt x="4680" y="5125"/>
                        <a:pt x="4680" y="5125"/>
                      </a:cubicBezTo>
                      <a:cubicBezTo>
                        <a:pt x="5040" y="6956"/>
                        <a:pt x="5040" y="9153"/>
                        <a:pt x="5040" y="11105"/>
                      </a:cubicBezTo>
                      <a:cubicBezTo>
                        <a:pt x="5220" y="21600"/>
                        <a:pt x="5220" y="21600"/>
                        <a:pt x="5220" y="21600"/>
                      </a:cubicBezTo>
                      <a:cubicBezTo>
                        <a:pt x="0" y="21600"/>
                        <a:pt x="0" y="21600"/>
                        <a:pt x="0" y="21600"/>
                      </a:cubicBezTo>
                      <a:cubicBezTo>
                        <a:pt x="0" y="0"/>
                        <a:pt x="0" y="0"/>
                        <a:pt x="0" y="0"/>
                      </a:cubicBezTo>
                      <a:cubicBezTo>
                        <a:pt x="6120" y="0"/>
                        <a:pt x="6120" y="0"/>
                        <a:pt x="6120" y="0"/>
                      </a:cubicBezTo>
                      <a:cubicBezTo>
                        <a:pt x="13860" y="10495"/>
                        <a:pt x="13860" y="10495"/>
                        <a:pt x="13860" y="10495"/>
                      </a:cubicBezTo>
                      <a:cubicBezTo>
                        <a:pt x="15300" y="12569"/>
                        <a:pt x="16740" y="15132"/>
                        <a:pt x="17100" y="16108"/>
                      </a:cubicBezTo>
                      <a:cubicBezTo>
                        <a:pt x="17280" y="15986"/>
                        <a:pt x="17280" y="15986"/>
                        <a:pt x="17280" y="15986"/>
                      </a:cubicBezTo>
                      <a:cubicBezTo>
                        <a:pt x="17100" y="14888"/>
                        <a:pt x="16740" y="11837"/>
                        <a:pt x="16740" y="9885"/>
                      </a:cubicBezTo>
                      <a:cubicBezTo>
                        <a:pt x="16740" y="0"/>
                        <a:pt x="16740" y="0"/>
                        <a:pt x="16740" y="0"/>
                      </a:cubicBezTo>
                      <a:cubicBezTo>
                        <a:pt x="21600" y="0"/>
                        <a:pt x="21600" y="0"/>
                        <a:pt x="21600" y="0"/>
                      </a:cubicBezTo>
                      <a:cubicBezTo>
                        <a:pt x="21600" y="21600"/>
                        <a:pt x="21600" y="21600"/>
                        <a:pt x="21600" y="21600"/>
                      </a:cubicBezTo>
                      <a:lnTo>
                        <a:pt x="16020"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41" name="Shape 541"/>
                <p:cNvSpPr/>
                <p:nvPr/>
              </p:nvSpPr>
              <p:spPr>
                <a:xfrm>
                  <a:off x="39885" y="15478"/>
                  <a:ext cx="29172" cy="363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00" y="12071"/>
                      </a:moveTo>
                      <a:cubicBezTo>
                        <a:pt x="6200" y="12388"/>
                        <a:pt x="6200" y="12388"/>
                        <a:pt x="6200" y="12388"/>
                      </a:cubicBezTo>
                      <a:cubicBezTo>
                        <a:pt x="6200" y="15247"/>
                        <a:pt x="7400" y="18265"/>
                        <a:pt x="12600" y="18265"/>
                      </a:cubicBezTo>
                      <a:cubicBezTo>
                        <a:pt x="15000" y="18265"/>
                        <a:pt x="17000" y="17471"/>
                        <a:pt x="19000" y="16200"/>
                      </a:cubicBezTo>
                      <a:cubicBezTo>
                        <a:pt x="21200" y="18900"/>
                        <a:pt x="21200" y="18900"/>
                        <a:pt x="21200" y="18900"/>
                      </a:cubicBezTo>
                      <a:cubicBezTo>
                        <a:pt x="18400" y="20806"/>
                        <a:pt x="15400" y="21600"/>
                        <a:pt x="11800" y="21600"/>
                      </a:cubicBezTo>
                      <a:cubicBezTo>
                        <a:pt x="4600" y="21600"/>
                        <a:pt x="0" y="17471"/>
                        <a:pt x="0" y="10800"/>
                      </a:cubicBezTo>
                      <a:cubicBezTo>
                        <a:pt x="0" y="7306"/>
                        <a:pt x="1000" y="4765"/>
                        <a:pt x="3200" y="2859"/>
                      </a:cubicBezTo>
                      <a:cubicBezTo>
                        <a:pt x="5200" y="953"/>
                        <a:pt x="7800" y="0"/>
                        <a:pt x="11200" y="0"/>
                      </a:cubicBezTo>
                      <a:cubicBezTo>
                        <a:pt x="13600" y="0"/>
                        <a:pt x="16000" y="476"/>
                        <a:pt x="18200" y="2065"/>
                      </a:cubicBezTo>
                      <a:cubicBezTo>
                        <a:pt x="20400" y="3812"/>
                        <a:pt x="21600" y="6353"/>
                        <a:pt x="21600" y="11118"/>
                      </a:cubicBezTo>
                      <a:cubicBezTo>
                        <a:pt x="21600" y="12071"/>
                        <a:pt x="21600" y="12071"/>
                        <a:pt x="21600" y="12071"/>
                      </a:cubicBezTo>
                      <a:lnTo>
                        <a:pt x="6200" y="12071"/>
                      </a:lnTo>
                      <a:close/>
                      <a:moveTo>
                        <a:pt x="11200" y="3335"/>
                      </a:moveTo>
                      <a:cubicBezTo>
                        <a:pt x="8000" y="3335"/>
                        <a:pt x="6200" y="5400"/>
                        <a:pt x="6200" y="8735"/>
                      </a:cubicBezTo>
                      <a:cubicBezTo>
                        <a:pt x="15800" y="8735"/>
                        <a:pt x="15800" y="8735"/>
                        <a:pt x="15800" y="8735"/>
                      </a:cubicBezTo>
                      <a:cubicBezTo>
                        <a:pt x="15800" y="5400"/>
                        <a:pt x="14000" y="3335"/>
                        <a:pt x="11200" y="3335"/>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42" name="Shape 542"/>
                <p:cNvSpPr/>
                <p:nvPr/>
              </p:nvSpPr>
              <p:spPr>
                <a:xfrm>
                  <a:off x="70842" y="15478"/>
                  <a:ext cx="47030" cy="357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07" y="21600"/>
                      </a:moveTo>
                      <a:cubicBezTo>
                        <a:pt x="13779" y="21600"/>
                        <a:pt x="13779" y="21600"/>
                        <a:pt x="13779" y="21600"/>
                      </a:cubicBezTo>
                      <a:cubicBezTo>
                        <a:pt x="11793" y="11945"/>
                        <a:pt x="11793" y="11945"/>
                        <a:pt x="11793" y="11945"/>
                      </a:cubicBezTo>
                      <a:cubicBezTo>
                        <a:pt x="11297" y="9327"/>
                        <a:pt x="10676" y="6055"/>
                        <a:pt x="10676" y="6055"/>
                      </a:cubicBezTo>
                      <a:cubicBezTo>
                        <a:pt x="10676" y="6055"/>
                        <a:pt x="10676" y="6055"/>
                        <a:pt x="10676" y="6055"/>
                      </a:cubicBezTo>
                      <a:cubicBezTo>
                        <a:pt x="10676" y="6055"/>
                        <a:pt x="10428" y="8182"/>
                        <a:pt x="9559" y="12109"/>
                      </a:cubicBezTo>
                      <a:cubicBezTo>
                        <a:pt x="7697" y="21600"/>
                        <a:pt x="7697" y="21600"/>
                        <a:pt x="7697" y="21600"/>
                      </a:cubicBezTo>
                      <a:cubicBezTo>
                        <a:pt x="4345" y="21600"/>
                        <a:pt x="4345" y="21600"/>
                        <a:pt x="4345" y="21600"/>
                      </a:cubicBezTo>
                      <a:cubicBezTo>
                        <a:pt x="0" y="655"/>
                        <a:pt x="0" y="655"/>
                        <a:pt x="0" y="655"/>
                      </a:cubicBezTo>
                      <a:cubicBezTo>
                        <a:pt x="3476" y="0"/>
                        <a:pt x="3476" y="0"/>
                        <a:pt x="3476" y="0"/>
                      </a:cubicBezTo>
                      <a:cubicBezTo>
                        <a:pt x="5214" y="10309"/>
                        <a:pt x="5214" y="10309"/>
                        <a:pt x="5214" y="10309"/>
                      </a:cubicBezTo>
                      <a:cubicBezTo>
                        <a:pt x="5586" y="12927"/>
                        <a:pt x="6083" y="15873"/>
                        <a:pt x="6083" y="15873"/>
                      </a:cubicBezTo>
                      <a:cubicBezTo>
                        <a:pt x="6083" y="15873"/>
                        <a:pt x="6083" y="15873"/>
                        <a:pt x="6083" y="15873"/>
                      </a:cubicBezTo>
                      <a:cubicBezTo>
                        <a:pt x="6083" y="15873"/>
                        <a:pt x="6455" y="13091"/>
                        <a:pt x="7076" y="10145"/>
                      </a:cubicBezTo>
                      <a:cubicBezTo>
                        <a:pt x="9062" y="327"/>
                        <a:pt x="9062" y="327"/>
                        <a:pt x="9062" y="327"/>
                      </a:cubicBezTo>
                      <a:cubicBezTo>
                        <a:pt x="12538" y="327"/>
                        <a:pt x="12538" y="327"/>
                        <a:pt x="12538" y="327"/>
                      </a:cubicBezTo>
                      <a:cubicBezTo>
                        <a:pt x="14400" y="9982"/>
                        <a:pt x="14400" y="9982"/>
                        <a:pt x="14400" y="9982"/>
                      </a:cubicBezTo>
                      <a:cubicBezTo>
                        <a:pt x="15021" y="13418"/>
                        <a:pt x="15393" y="16036"/>
                        <a:pt x="15393" y="16036"/>
                      </a:cubicBezTo>
                      <a:cubicBezTo>
                        <a:pt x="15517" y="16036"/>
                        <a:pt x="15517" y="16036"/>
                        <a:pt x="15517" y="16036"/>
                      </a:cubicBezTo>
                      <a:cubicBezTo>
                        <a:pt x="15517" y="16036"/>
                        <a:pt x="15890" y="12764"/>
                        <a:pt x="16262" y="10309"/>
                      </a:cubicBezTo>
                      <a:cubicBezTo>
                        <a:pt x="17876" y="327"/>
                        <a:pt x="17876" y="327"/>
                        <a:pt x="17876" y="327"/>
                      </a:cubicBezTo>
                      <a:cubicBezTo>
                        <a:pt x="21600" y="327"/>
                        <a:pt x="21600" y="327"/>
                        <a:pt x="21600" y="327"/>
                      </a:cubicBezTo>
                      <a:lnTo>
                        <a:pt x="17007"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43" name="Shape 543"/>
                <p:cNvSpPr/>
                <p:nvPr/>
              </p:nvSpPr>
              <p:spPr>
                <a:xfrm>
                  <a:off x="137517" y="3571"/>
                  <a:ext cx="32743" cy="47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26" y="21600"/>
                      </a:moveTo>
                      <a:cubicBezTo>
                        <a:pt x="12570" y="18183"/>
                        <a:pt x="12570" y="18183"/>
                        <a:pt x="12570" y="18183"/>
                      </a:cubicBezTo>
                      <a:cubicBezTo>
                        <a:pt x="10446" y="15620"/>
                        <a:pt x="9030" y="14034"/>
                        <a:pt x="7259" y="12936"/>
                      </a:cubicBezTo>
                      <a:cubicBezTo>
                        <a:pt x="6551" y="12447"/>
                        <a:pt x="6197" y="12325"/>
                        <a:pt x="5134" y="12203"/>
                      </a:cubicBezTo>
                      <a:cubicBezTo>
                        <a:pt x="5134" y="21600"/>
                        <a:pt x="5134" y="21600"/>
                        <a:pt x="5134" y="21600"/>
                      </a:cubicBezTo>
                      <a:cubicBezTo>
                        <a:pt x="0" y="21600"/>
                        <a:pt x="0" y="21600"/>
                        <a:pt x="0" y="21600"/>
                      </a:cubicBezTo>
                      <a:cubicBezTo>
                        <a:pt x="0" y="0"/>
                        <a:pt x="0" y="0"/>
                        <a:pt x="0" y="0"/>
                      </a:cubicBezTo>
                      <a:cubicBezTo>
                        <a:pt x="9561" y="0"/>
                        <a:pt x="9561" y="0"/>
                        <a:pt x="9561" y="0"/>
                      </a:cubicBezTo>
                      <a:cubicBezTo>
                        <a:pt x="16643" y="0"/>
                        <a:pt x="19830" y="2807"/>
                        <a:pt x="19830" y="6102"/>
                      </a:cubicBezTo>
                      <a:cubicBezTo>
                        <a:pt x="19830" y="9275"/>
                        <a:pt x="16997" y="12081"/>
                        <a:pt x="12039" y="12081"/>
                      </a:cubicBezTo>
                      <a:cubicBezTo>
                        <a:pt x="13102" y="12447"/>
                        <a:pt x="15226" y="14644"/>
                        <a:pt x="16820" y="16353"/>
                      </a:cubicBezTo>
                      <a:cubicBezTo>
                        <a:pt x="21600" y="21600"/>
                        <a:pt x="21600" y="21600"/>
                        <a:pt x="21600" y="21600"/>
                      </a:cubicBezTo>
                      <a:lnTo>
                        <a:pt x="15226" y="21600"/>
                      </a:lnTo>
                      <a:close/>
                      <a:moveTo>
                        <a:pt x="7967" y="2807"/>
                      </a:moveTo>
                      <a:cubicBezTo>
                        <a:pt x="5134" y="2807"/>
                        <a:pt x="5134" y="2807"/>
                        <a:pt x="5134" y="2807"/>
                      </a:cubicBezTo>
                      <a:cubicBezTo>
                        <a:pt x="5134" y="9763"/>
                        <a:pt x="5134" y="9763"/>
                        <a:pt x="5134" y="9763"/>
                      </a:cubicBezTo>
                      <a:cubicBezTo>
                        <a:pt x="7790" y="9763"/>
                        <a:pt x="7790" y="9763"/>
                        <a:pt x="7790" y="9763"/>
                      </a:cubicBezTo>
                      <a:cubicBezTo>
                        <a:pt x="10623" y="9763"/>
                        <a:pt x="12039" y="9397"/>
                        <a:pt x="12925" y="8786"/>
                      </a:cubicBezTo>
                      <a:cubicBezTo>
                        <a:pt x="13810" y="8176"/>
                        <a:pt x="14341" y="7322"/>
                        <a:pt x="14341" y="6224"/>
                      </a:cubicBezTo>
                      <a:cubicBezTo>
                        <a:pt x="14341" y="4027"/>
                        <a:pt x="12748" y="2807"/>
                        <a:pt x="7967" y="2807"/>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44" name="Shape 544"/>
                <p:cNvSpPr/>
                <p:nvPr/>
              </p:nvSpPr>
              <p:spPr>
                <a:xfrm>
                  <a:off x="173235" y="15478"/>
                  <a:ext cx="28576" cy="363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00" y="12071"/>
                      </a:moveTo>
                      <a:cubicBezTo>
                        <a:pt x="6200" y="12388"/>
                        <a:pt x="6200" y="12388"/>
                        <a:pt x="6200" y="12388"/>
                      </a:cubicBezTo>
                      <a:cubicBezTo>
                        <a:pt x="6200" y="15247"/>
                        <a:pt x="7600" y="18265"/>
                        <a:pt x="12600" y="18265"/>
                      </a:cubicBezTo>
                      <a:cubicBezTo>
                        <a:pt x="15000" y="18265"/>
                        <a:pt x="17000" y="17471"/>
                        <a:pt x="19000" y="16200"/>
                      </a:cubicBezTo>
                      <a:cubicBezTo>
                        <a:pt x="21200" y="18900"/>
                        <a:pt x="21200" y="18900"/>
                        <a:pt x="21200" y="18900"/>
                      </a:cubicBezTo>
                      <a:cubicBezTo>
                        <a:pt x="18600" y="20806"/>
                        <a:pt x="15400" y="21600"/>
                        <a:pt x="12000" y="21600"/>
                      </a:cubicBezTo>
                      <a:cubicBezTo>
                        <a:pt x="4600" y="21600"/>
                        <a:pt x="0" y="17471"/>
                        <a:pt x="0" y="10800"/>
                      </a:cubicBezTo>
                      <a:cubicBezTo>
                        <a:pt x="0" y="7306"/>
                        <a:pt x="1000" y="4765"/>
                        <a:pt x="3200" y="2859"/>
                      </a:cubicBezTo>
                      <a:cubicBezTo>
                        <a:pt x="5400" y="953"/>
                        <a:pt x="7800" y="0"/>
                        <a:pt x="11200" y="0"/>
                      </a:cubicBezTo>
                      <a:cubicBezTo>
                        <a:pt x="13800" y="0"/>
                        <a:pt x="16000" y="476"/>
                        <a:pt x="18200" y="2065"/>
                      </a:cubicBezTo>
                      <a:cubicBezTo>
                        <a:pt x="20600" y="3812"/>
                        <a:pt x="21600" y="6353"/>
                        <a:pt x="21600" y="11118"/>
                      </a:cubicBezTo>
                      <a:cubicBezTo>
                        <a:pt x="21600" y="12071"/>
                        <a:pt x="21600" y="12071"/>
                        <a:pt x="21600" y="12071"/>
                      </a:cubicBezTo>
                      <a:lnTo>
                        <a:pt x="6200" y="12071"/>
                      </a:lnTo>
                      <a:close/>
                      <a:moveTo>
                        <a:pt x="11200" y="3335"/>
                      </a:moveTo>
                      <a:cubicBezTo>
                        <a:pt x="8000" y="3335"/>
                        <a:pt x="6200" y="5400"/>
                        <a:pt x="6200" y="8735"/>
                      </a:cubicBezTo>
                      <a:cubicBezTo>
                        <a:pt x="15800" y="8735"/>
                        <a:pt x="15800" y="8735"/>
                        <a:pt x="15800" y="8735"/>
                      </a:cubicBezTo>
                      <a:cubicBezTo>
                        <a:pt x="15800" y="5400"/>
                        <a:pt x="14000" y="3335"/>
                        <a:pt x="11200" y="3335"/>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45" name="Shape 545"/>
                <p:cNvSpPr/>
                <p:nvPr/>
              </p:nvSpPr>
              <p:spPr>
                <a:xfrm>
                  <a:off x="206573" y="0"/>
                  <a:ext cx="13098" cy="517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50" y="21600"/>
                      </a:moveTo>
                      <a:cubicBezTo>
                        <a:pt x="1350" y="21600"/>
                        <a:pt x="1350" y="18675"/>
                        <a:pt x="1350" y="17438"/>
                      </a:cubicBezTo>
                      <a:cubicBezTo>
                        <a:pt x="1350" y="5063"/>
                        <a:pt x="1350" y="5063"/>
                        <a:pt x="1350" y="5063"/>
                      </a:cubicBezTo>
                      <a:cubicBezTo>
                        <a:pt x="1350" y="3037"/>
                        <a:pt x="900" y="1913"/>
                        <a:pt x="0" y="788"/>
                      </a:cubicBezTo>
                      <a:cubicBezTo>
                        <a:pt x="13050" y="0"/>
                        <a:pt x="13050" y="0"/>
                        <a:pt x="13050" y="0"/>
                      </a:cubicBezTo>
                      <a:cubicBezTo>
                        <a:pt x="13950" y="900"/>
                        <a:pt x="14400" y="2138"/>
                        <a:pt x="14400" y="4050"/>
                      </a:cubicBezTo>
                      <a:cubicBezTo>
                        <a:pt x="14400" y="16425"/>
                        <a:pt x="14400" y="16425"/>
                        <a:pt x="14400" y="16425"/>
                      </a:cubicBezTo>
                      <a:cubicBezTo>
                        <a:pt x="14400" y="18337"/>
                        <a:pt x="14400" y="18675"/>
                        <a:pt x="15300" y="19012"/>
                      </a:cubicBezTo>
                      <a:cubicBezTo>
                        <a:pt x="16200" y="19237"/>
                        <a:pt x="18000" y="19462"/>
                        <a:pt x="19800" y="19237"/>
                      </a:cubicBezTo>
                      <a:cubicBezTo>
                        <a:pt x="21600" y="21262"/>
                        <a:pt x="21600" y="21262"/>
                        <a:pt x="21600" y="21262"/>
                      </a:cubicBezTo>
                      <a:cubicBezTo>
                        <a:pt x="19350" y="21487"/>
                        <a:pt x="17100" y="21600"/>
                        <a:pt x="13950"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46" name="Shape 546"/>
                <p:cNvSpPr/>
                <p:nvPr/>
              </p:nvSpPr>
              <p:spPr>
                <a:xfrm>
                  <a:off x="225028" y="595"/>
                  <a:ext cx="10121" cy="50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08" y="4389"/>
                      </a:moveTo>
                      <a:cubicBezTo>
                        <a:pt x="4086" y="4389"/>
                        <a:pt x="0" y="3465"/>
                        <a:pt x="0" y="2195"/>
                      </a:cubicBezTo>
                      <a:cubicBezTo>
                        <a:pt x="0" y="1040"/>
                        <a:pt x="4670" y="0"/>
                        <a:pt x="10508" y="0"/>
                      </a:cubicBezTo>
                      <a:cubicBezTo>
                        <a:pt x="16346" y="0"/>
                        <a:pt x="21600" y="1040"/>
                        <a:pt x="21600" y="2195"/>
                      </a:cubicBezTo>
                      <a:cubicBezTo>
                        <a:pt x="21600" y="3465"/>
                        <a:pt x="16346" y="4389"/>
                        <a:pt x="10508" y="4389"/>
                      </a:cubicBezTo>
                      <a:close/>
                      <a:moveTo>
                        <a:pt x="2335" y="21600"/>
                      </a:moveTo>
                      <a:cubicBezTo>
                        <a:pt x="2335" y="6815"/>
                        <a:pt x="2335" y="6815"/>
                        <a:pt x="2335" y="6815"/>
                      </a:cubicBezTo>
                      <a:cubicBezTo>
                        <a:pt x="18681" y="6237"/>
                        <a:pt x="18681" y="6237"/>
                        <a:pt x="18681" y="6237"/>
                      </a:cubicBezTo>
                      <a:cubicBezTo>
                        <a:pt x="18681" y="21600"/>
                        <a:pt x="18681" y="21600"/>
                        <a:pt x="18681" y="21600"/>
                      </a:cubicBezTo>
                      <a:lnTo>
                        <a:pt x="2335"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47" name="Shape 547"/>
                <p:cNvSpPr/>
                <p:nvPr/>
              </p:nvSpPr>
              <p:spPr>
                <a:xfrm>
                  <a:off x="241101" y="15478"/>
                  <a:ext cx="26195" cy="363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247" y="21600"/>
                      </a:moveTo>
                      <a:cubicBezTo>
                        <a:pt x="4454" y="21600"/>
                        <a:pt x="0" y="17629"/>
                        <a:pt x="0" y="11118"/>
                      </a:cubicBezTo>
                      <a:cubicBezTo>
                        <a:pt x="0" y="3494"/>
                        <a:pt x="6235" y="0"/>
                        <a:pt x="12693" y="0"/>
                      </a:cubicBezTo>
                      <a:cubicBezTo>
                        <a:pt x="16033" y="0"/>
                        <a:pt x="18260" y="476"/>
                        <a:pt x="20709" y="2224"/>
                      </a:cubicBezTo>
                      <a:cubicBezTo>
                        <a:pt x="17592" y="5241"/>
                        <a:pt x="17592" y="5241"/>
                        <a:pt x="17592" y="5241"/>
                      </a:cubicBezTo>
                      <a:cubicBezTo>
                        <a:pt x="16033" y="4129"/>
                        <a:pt x="14474" y="3653"/>
                        <a:pt x="12693" y="3653"/>
                      </a:cubicBezTo>
                      <a:cubicBezTo>
                        <a:pt x="10689" y="3653"/>
                        <a:pt x="9130" y="4288"/>
                        <a:pt x="8239" y="5718"/>
                      </a:cubicBezTo>
                      <a:cubicBezTo>
                        <a:pt x="7348" y="6988"/>
                        <a:pt x="7126" y="8894"/>
                        <a:pt x="7126" y="11435"/>
                      </a:cubicBezTo>
                      <a:cubicBezTo>
                        <a:pt x="7126" y="14294"/>
                        <a:pt x="7571" y="16041"/>
                        <a:pt x="8907" y="16994"/>
                      </a:cubicBezTo>
                      <a:cubicBezTo>
                        <a:pt x="9798" y="17788"/>
                        <a:pt x="11357" y="18265"/>
                        <a:pt x="12693" y="18265"/>
                      </a:cubicBezTo>
                      <a:cubicBezTo>
                        <a:pt x="14697" y="18265"/>
                        <a:pt x="16701" y="17471"/>
                        <a:pt x="18705" y="16200"/>
                      </a:cubicBezTo>
                      <a:cubicBezTo>
                        <a:pt x="21600" y="18900"/>
                        <a:pt x="21600" y="18900"/>
                        <a:pt x="21600" y="18900"/>
                      </a:cubicBezTo>
                      <a:cubicBezTo>
                        <a:pt x="18928" y="20806"/>
                        <a:pt x="16256" y="21600"/>
                        <a:pt x="12247"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48" name="Shape 548"/>
                <p:cNvSpPr/>
                <p:nvPr/>
              </p:nvSpPr>
              <p:spPr>
                <a:xfrm>
                  <a:off x="273248" y="30956"/>
                  <a:ext cx="20242" cy="208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40" y="21600"/>
                      </a:moveTo>
                      <a:cubicBezTo>
                        <a:pt x="4769" y="21600"/>
                        <a:pt x="0" y="16892"/>
                        <a:pt x="0" y="10800"/>
                      </a:cubicBezTo>
                      <a:cubicBezTo>
                        <a:pt x="0" y="4708"/>
                        <a:pt x="4769" y="0"/>
                        <a:pt x="10940" y="0"/>
                      </a:cubicBezTo>
                      <a:cubicBezTo>
                        <a:pt x="16831" y="0"/>
                        <a:pt x="21600" y="4708"/>
                        <a:pt x="21600" y="10800"/>
                      </a:cubicBezTo>
                      <a:cubicBezTo>
                        <a:pt x="21600" y="16892"/>
                        <a:pt x="16831" y="21600"/>
                        <a:pt x="10940" y="21600"/>
                      </a:cubicBezTo>
                      <a:close/>
                      <a:moveTo>
                        <a:pt x="10940" y="2215"/>
                      </a:moveTo>
                      <a:cubicBezTo>
                        <a:pt x="6171" y="2215"/>
                        <a:pt x="2525" y="6092"/>
                        <a:pt x="2525" y="10800"/>
                      </a:cubicBezTo>
                      <a:cubicBezTo>
                        <a:pt x="2525" y="15508"/>
                        <a:pt x="6171" y="19385"/>
                        <a:pt x="10940" y="19385"/>
                      </a:cubicBezTo>
                      <a:cubicBezTo>
                        <a:pt x="15429" y="19385"/>
                        <a:pt x="19075" y="15508"/>
                        <a:pt x="19075" y="10800"/>
                      </a:cubicBezTo>
                      <a:cubicBezTo>
                        <a:pt x="19075" y="6092"/>
                        <a:pt x="15429" y="2215"/>
                        <a:pt x="10940" y="2215"/>
                      </a:cubicBezTo>
                      <a:close/>
                      <a:moveTo>
                        <a:pt x="12904" y="16892"/>
                      </a:moveTo>
                      <a:cubicBezTo>
                        <a:pt x="12343" y="16062"/>
                        <a:pt x="12343" y="15508"/>
                        <a:pt x="11782" y="14677"/>
                      </a:cubicBezTo>
                      <a:cubicBezTo>
                        <a:pt x="10660" y="12738"/>
                        <a:pt x="10099" y="11908"/>
                        <a:pt x="9818" y="11908"/>
                      </a:cubicBezTo>
                      <a:cubicBezTo>
                        <a:pt x="9538" y="11631"/>
                        <a:pt x="9538" y="11631"/>
                        <a:pt x="9538" y="11631"/>
                      </a:cubicBezTo>
                      <a:cubicBezTo>
                        <a:pt x="9538" y="16892"/>
                        <a:pt x="9538" y="16892"/>
                        <a:pt x="9538" y="16892"/>
                      </a:cubicBezTo>
                      <a:cubicBezTo>
                        <a:pt x="7013" y="16892"/>
                        <a:pt x="7013" y="16892"/>
                        <a:pt x="7013" y="16892"/>
                      </a:cubicBezTo>
                      <a:cubicBezTo>
                        <a:pt x="7013" y="4708"/>
                        <a:pt x="7013" y="4708"/>
                        <a:pt x="7013" y="4708"/>
                      </a:cubicBezTo>
                      <a:cubicBezTo>
                        <a:pt x="11501" y="4708"/>
                        <a:pt x="11501" y="4708"/>
                        <a:pt x="11501" y="4708"/>
                      </a:cubicBezTo>
                      <a:cubicBezTo>
                        <a:pt x="13745" y="4708"/>
                        <a:pt x="15148" y="6092"/>
                        <a:pt x="15148" y="8308"/>
                      </a:cubicBezTo>
                      <a:cubicBezTo>
                        <a:pt x="15148" y="9969"/>
                        <a:pt x="14026" y="11631"/>
                        <a:pt x="12343" y="11631"/>
                      </a:cubicBezTo>
                      <a:cubicBezTo>
                        <a:pt x="12623" y="11631"/>
                        <a:pt x="12904" y="11908"/>
                        <a:pt x="12904" y="12185"/>
                      </a:cubicBezTo>
                      <a:cubicBezTo>
                        <a:pt x="13745" y="13015"/>
                        <a:pt x="15709" y="16892"/>
                        <a:pt x="15709" y="16892"/>
                      </a:cubicBezTo>
                      <a:lnTo>
                        <a:pt x="12904" y="16892"/>
                      </a:lnTo>
                      <a:close/>
                      <a:moveTo>
                        <a:pt x="11782" y="6923"/>
                      </a:moveTo>
                      <a:cubicBezTo>
                        <a:pt x="11501" y="6646"/>
                        <a:pt x="10940" y="6646"/>
                        <a:pt x="10379" y="6646"/>
                      </a:cubicBezTo>
                      <a:cubicBezTo>
                        <a:pt x="9538" y="6646"/>
                        <a:pt x="9538" y="6646"/>
                        <a:pt x="9538" y="6646"/>
                      </a:cubicBezTo>
                      <a:cubicBezTo>
                        <a:pt x="9538" y="9969"/>
                        <a:pt x="9538" y="9969"/>
                        <a:pt x="9538" y="9969"/>
                      </a:cubicBezTo>
                      <a:cubicBezTo>
                        <a:pt x="10099" y="9969"/>
                        <a:pt x="10099" y="9969"/>
                        <a:pt x="10099" y="9969"/>
                      </a:cubicBezTo>
                      <a:cubicBezTo>
                        <a:pt x="11221" y="9969"/>
                        <a:pt x="11782" y="9692"/>
                        <a:pt x="12062" y="9415"/>
                      </a:cubicBezTo>
                      <a:cubicBezTo>
                        <a:pt x="12343" y="9138"/>
                        <a:pt x="12623" y="8862"/>
                        <a:pt x="12623" y="8308"/>
                      </a:cubicBezTo>
                      <a:cubicBezTo>
                        <a:pt x="12623" y="7477"/>
                        <a:pt x="12343" y="7200"/>
                        <a:pt x="11782" y="6923"/>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49" name="Shape 549"/>
                <p:cNvSpPr/>
                <p:nvPr/>
              </p:nvSpPr>
              <p:spPr>
                <a:xfrm>
                  <a:off x="-1" y="65484"/>
                  <a:ext cx="89894" cy="1059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829" y="0"/>
                        <a:pt x="11829" y="0"/>
                        <a:pt x="11829" y="0"/>
                      </a:cubicBezTo>
                      <a:cubicBezTo>
                        <a:pt x="14721" y="0"/>
                        <a:pt x="16971" y="656"/>
                        <a:pt x="18450" y="1914"/>
                      </a:cubicBezTo>
                      <a:cubicBezTo>
                        <a:pt x="19607" y="2898"/>
                        <a:pt x="20186" y="4101"/>
                        <a:pt x="20186" y="5578"/>
                      </a:cubicBezTo>
                      <a:cubicBezTo>
                        <a:pt x="20186" y="5632"/>
                        <a:pt x="20186" y="5632"/>
                        <a:pt x="20186" y="5632"/>
                      </a:cubicBezTo>
                      <a:cubicBezTo>
                        <a:pt x="20186" y="8093"/>
                        <a:pt x="18643" y="9406"/>
                        <a:pt x="16843" y="10281"/>
                      </a:cubicBezTo>
                      <a:cubicBezTo>
                        <a:pt x="19800" y="11265"/>
                        <a:pt x="21600" y="12687"/>
                        <a:pt x="21600" y="15585"/>
                      </a:cubicBezTo>
                      <a:cubicBezTo>
                        <a:pt x="21600" y="15639"/>
                        <a:pt x="21600" y="15639"/>
                        <a:pt x="21600" y="15639"/>
                      </a:cubicBezTo>
                      <a:cubicBezTo>
                        <a:pt x="21600" y="19631"/>
                        <a:pt x="17807" y="21600"/>
                        <a:pt x="12086" y="21600"/>
                      </a:cubicBezTo>
                      <a:cubicBezTo>
                        <a:pt x="0" y="21600"/>
                        <a:pt x="0" y="21600"/>
                        <a:pt x="0" y="21600"/>
                      </a:cubicBezTo>
                      <a:lnTo>
                        <a:pt x="0" y="0"/>
                      </a:lnTo>
                      <a:close/>
                      <a:moveTo>
                        <a:pt x="14657" y="6343"/>
                      </a:moveTo>
                      <a:cubicBezTo>
                        <a:pt x="14657" y="4976"/>
                        <a:pt x="13307" y="4156"/>
                        <a:pt x="10993" y="4156"/>
                      </a:cubicBezTo>
                      <a:cubicBezTo>
                        <a:pt x="5464" y="4156"/>
                        <a:pt x="5464" y="4156"/>
                        <a:pt x="5464" y="4156"/>
                      </a:cubicBezTo>
                      <a:cubicBezTo>
                        <a:pt x="5464" y="8695"/>
                        <a:pt x="5464" y="8695"/>
                        <a:pt x="5464" y="8695"/>
                      </a:cubicBezTo>
                      <a:cubicBezTo>
                        <a:pt x="10607" y="8695"/>
                        <a:pt x="10607" y="8695"/>
                        <a:pt x="10607" y="8695"/>
                      </a:cubicBezTo>
                      <a:cubicBezTo>
                        <a:pt x="13050" y="8695"/>
                        <a:pt x="14657" y="8038"/>
                        <a:pt x="14657" y="6453"/>
                      </a:cubicBezTo>
                      <a:lnTo>
                        <a:pt x="14657" y="6343"/>
                      </a:lnTo>
                      <a:close/>
                      <a:moveTo>
                        <a:pt x="11893" y="12687"/>
                      </a:moveTo>
                      <a:cubicBezTo>
                        <a:pt x="5464" y="12687"/>
                        <a:pt x="5464" y="12687"/>
                        <a:pt x="5464" y="12687"/>
                      </a:cubicBezTo>
                      <a:cubicBezTo>
                        <a:pt x="5464" y="17389"/>
                        <a:pt x="5464" y="17389"/>
                        <a:pt x="5464" y="17389"/>
                      </a:cubicBezTo>
                      <a:cubicBezTo>
                        <a:pt x="12086" y="17389"/>
                        <a:pt x="12086" y="17389"/>
                        <a:pt x="12086" y="17389"/>
                      </a:cubicBezTo>
                      <a:cubicBezTo>
                        <a:pt x="14593" y="17389"/>
                        <a:pt x="16071" y="16678"/>
                        <a:pt x="16071" y="15093"/>
                      </a:cubicBezTo>
                      <a:cubicBezTo>
                        <a:pt x="16071" y="14983"/>
                        <a:pt x="16071" y="14983"/>
                        <a:pt x="16071" y="14983"/>
                      </a:cubicBezTo>
                      <a:cubicBezTo>
                        <a:pt x="16071" y="13562"/>
                        <a:pt x="14786" y="12687"/>
                        <a:pt x="11893" y="12687"/>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50" name="Shape 550"/>
                <p:cNvSpPr/>
                <p:nvPr/>
              </p:nvSpPr>
              <p:spPr>
                <a:xfrm>
                  <a:off x="97035" y="65484"/>
                  <a:ext cx="91680" cy="1059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432" y="0"/>
                        <a:pt x="11432" y="0"/>
                        <a:pt x="11432" y="0"/>
                      </a:cubicBezTo>
                      <a:cubicBezTo>
                        <a:pt x="14589" y="0"/>
                        <a:pt x="17053" y="766"/>
                        <a:pt x="18695" y="2187"/>
                      </a:cubicBezTo>
                      <a:cubicBezTo>
                        <a:pt x="20084" y="3390"/>
                        <a:pt x="20842" y="5086"/>
                        <a:pt x="20842" y="7109"/>
                      </a:cubicBezTo>
                      <a:cubicBezTo>
                        <a:pt x="20842" y="7164"/>
                        <a:pt x="20842" y="7164"/>
                        <a:pt x="20842" y="7164"/>
                      </a:cubicBezTo>
                      <a:cubicBezTo>
                        <a:pt x="20842" y="10663"/>
                        <a:pt x="18695" y="12851"/>
                        <a:pt x="15474" y="13890"/>
                      </a:cubicBezTo>
                      <a:cubicBezTo>
                        <a:pt x="21600" y="21600"/>
                        <a:pt x="21600" y="21600"/>
                        <a:pt x="21600" y="21600"/>
                      </a:cubicBezTo>
                      <a:cubicBezTo>
                        <a:pt x="15158" y="21600"/>
                        <a:pt x="15158" y="21600"/>
                        <a:pt x="15158" y="21600"/>
                      </a:cubicBezTo>
                      <a:cubicBezTo>
                        <a:pt x="9853" y="14655"/>
                        <a:pt x="9853" y="14655"/>
                        <a:pt x="9853" y="14655"/>
                      </a:cubicBezTo>
                      <a:cubicBezTo>
                        <a:pt x="5495" y="14655"/>
                        <a:pt x="5495" y="14655"/>
                        <a:pt x="5495" y="14655"/>
                      </a:cubicBezTo>
                      <a:cubicBezTo>
                        <a:pt x="5495" y="21600"/>
                        <a:pt x="5495" y="21600"/>
                        <a:pt x="5495" y="21600"/>
                      </a:cubicBezTo>
                      <a:cubicBezTo>
                        <a:pt x="0" y="21600"/>
                        <a:pt x="0" y="21600"/>
                        <a:pt x="0" y="21600"/>
                      </a:cubicBezTo>
                      <a:lnTo>
                        <a:pt x="0" y="0"/>
                      </a:lnTo>
                      <a:close/>
                      <a:moveTo>
                        <a:pt x="11053" y="10499"/>
                      </a:moveTo>
                      <a:cubicBezTo>
                        <a:pt x="13768" y="10499"/>
                        <a:pt x="15284" y="9242"/>
                        <a:pt x="15284" y="7437"/>
                      </a:cubicBezTo>
                      <a:cubicBezTo>
                        <a:pt x="15284" y="7382"/>
                        <a:pt x="15284" y="7382"/>
                        <a:pt x="15284" y="7382"/>
                      </a:cubicBezTo>
                      <a:cubicBezTo>
                        <a:pt x="15284" y="5304"/>
                        <a:pt x="13642" y="4265"/>
                        <a:pt x="10989" y="4265"/>
                      </a:cubicBezTo>
                      <a:cubicBezTo>
                        <a:pt x="5495" y="4265"/>
                        <a:pt x="5495" y="4265"/>
                        <a:pt x="5495" y="4265"/>
                      </a:cubicBezTo>
                      <a:cubicBezTo>
                        <a:pt x="5495" y="10499"/>
                        <a:pt x="5495" y="10499"/>
                        <a:pt x="5495" y="10499"/>
                      </a:cubicBezTo>
                      <a:lnTo>
                        <a:pt x="11053" y="10499"/>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51" name="Shape 551"/>
                <p:cNvSpPr/>
                <p:nvPr/>
              </p:nvSpPr>
              <p:spPr>
                <a:xfrm>
                  <a:off x="192881" y="63103"/>
                  <a:ext cx="112515" cy="1101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53"/>
                      </a:moveTo>
                      <a:cubicBezTo>
                        <a:pt x="0" y="10800"/>
                        <a:pt x="0" y="10800"/>
                        <a:pt x="0" y="10800"/>
                      </a:cubicBezTo>
                      <a:cubicBezTo>
                        <a:pt x="0" y="4871"/>
                        <a:pt x="4577" y="0"/>
                        <a:pt x="10851" y="0"/>
                      </a:cubicBezTo>
                      <a:cubicBezTo>
                        <a:pt x="17074" y="0"/>
                        <a:pt x="21600" y="4818"/>
                        <a:pt x="21600" y="10747"/>
                      </a:cubicBezTo>
                      <a:cubicBezTo>
                        <a:pt x="21600" y="10800"/>
                        <a:pt x="21600" y="10800"/>
                        <a:pt x="21600" y="10800"/>
                      </a:cubicBezTo>
                      <a:cubicBezTo>
                        <a:pt x="21600" y="16729"/>
                        <a:pt x="17023" y="21600"/>
                        <a:pt x="10749" y="21600"/>
                      </a:cubicBezTo>
                      <a:cubicBezTo>
                        <a:pt x="4526" y="21600"/>
                        <a:pt x="0" y="16835"/>
                        <a:pt x="0" y="10853"/>
                      </a:cubicBezTo>
                      <a:close/>
                      <a:moveTo>
                        <a:pt x="16920" y="10853"/>
                      </a:moveTo>
                      <a:cubicBezTo>
                        <a:pt x="16920" y="10800"/>
                        <a:pt x="16920" y="10800"/>
                        <a:pt x="16920" y="10800"/>
                      </a:cubicBezTo>
                      <a:cubicBezTo>
                        <a:pt x="16920" y="7200"/>
                        <a:pt x="14349" y="4235"/>
                        <a:pt x="10749" y="4235"/>
                      </a:cubicBezTo>
                      <a:cubicBezTo>
                        <a:pt x="7149" y="4235"/>
                        <a:pt x="4680" y="7147"/>
                        <a:pt x="4680" y="10747"/>
                      </a:cubicBezTo>
                      <a:cubicBezTo>
                        <a:pt x="4680" y="10800"/>
                        <a:pt x="4680" y="10800"/>
                        <a:pt x="4680" y="10800"/>
                      </a:cubicBezTo>
                      <a:cubicBezTo>
                        <a:pt x="4680" y="14400"/>
                        <a:pt x="7251" y="17365"/>
                        <a:pt x="10851" y="17365"/>
                      </a:cubicBezTo>
                      <a:cubicBezTo>
                        <a:pt x="14400" y="17365"/>
                        <a:pt x="16920" y="14453"/>
                        <a:pt x="16920" y="10853"/>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52" name="Shape 552"/>
                <p:cNvSpPr/>
                <p:nvPr/>
              </p:nvSpPr>
              <p:spPr>
                <a:xfrm>
                  <a:off x="302418" y="64889"/>
                  <a:ext cx="160736" cy="1071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
                      </a:moveTo>
                      <a:lnTo>
                        <a:pt x="3360" y="120"/>
                      </a:lnTo>
                      <a:lnTo>
                        <a:pt x="6320" y="14520"/>
                      </a:lnTo>
                      <a:lnTo>
                        <a:pt x="9520" y="0"/>
                      </a:lnTo>
                      <a:lnTo>
                        <a:pt x="12160" y="0"/>
                      </a:lnTo>
                      <a:lnTo>
                        <a:pt x="15360" y="14520"/>
                      </a:lnTo>
                      <a:lnTo>
                        <a:pt x="18320" y="120"/>
                      </a:lnTo>
                      <a:lnTo>
                        <a:pt x="21600" y="120"/>
                      </a:lnTo>
                      <a:lnTo>
                        <a:pt x="16720" y="21600"/>
                      </a:lnTo>
                      <a:lnTo>
                        <a:pt x="14000" y="21600"/>
                      </a:lnTo>
                      <a:lnTo>
                        <a:pt x="10800" y="7560"/>
                      </a:lnTo>
                      <a:lnTo>
                        <a:pt x="7600" y="21600"/>
                      </a:lnTo>
                      <a:lnTo>
                        <a:pt x="4880" y="21600"/>
                      </a:lnTo>
                      <a:lnTo>
                        <a:pt x="0" y="12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53" name="Shape 553"/>
                <p:cNvSpPr/>
                <p:nvPr/>
              </p:nvSpPr>
              <p:spPr>
                <a:xfrm>
                  <a:off x="460771" y="63698"/>
                  <a:ext cx="83940" cy="1089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48"/>
                      </a:moveTo>
                      <a:cubicBezTo>
                        <a:pt x="3588" y="15003"/>
                        <a:pt x="3588" y="15003"/>
                        <a:pt x="3588" y="15003"/>
                      </a:cubicBezTo>
                      <a:cubicBezTo>
                        <a:pt x="6004" y="16546"/>
                        <a:pt x="8626" y="17557"/>
                        <a:pt x="11732" y="17557"/>
                      </a:cubicBezTo>
                      <a:cubicBezTo>
                        <a:pt x="14147" y="17557"/>
                        <a:pt x="15665" y="16759"/>
                        <a:pt x="15665" y="15535"/>
                      </a:cubicBezTo>
                      <a:cubicBezTo>
                        <a:pt x="15665" y="15482"/>
                        <a:pt x="15665" y="15482"/>
                        <a:pt x="15665" y="15482"/>
                      </a:cubicBezTo>
                      <a:cubicBezTo>
                        <a:pt x="15665" y="14311"/>
                        <a:pt x="14699" y="13726"/>
                        <a:pt x="10144" y="12822"/>
                      </a:cubicBezTo>
                      <a:cubicBezTo>
                        <a:pt x="4693" y="11758"/>
                        <a:pt x="1104" y="10587"/>
                        <a:pt x="1104" y="6384"/>
                      </a:cubicBezTo>
                      <a:cubicBezTo>
                        <a:pt x="1104" y="6331"/>
                        <a:pt x="1104" y="6331"/>
                        <a:pt x="1104" y="6331"/>
                      </a:cubicBezTo>
                      <a:cubicBezTo>
                        <a:pt x="1104" y="2500"/>
                        <a:pt x="5107" y="0"/>
                        <a:pt x="10627" y="0"/>
                      </a:cubicBezTo>
                      <a:cubicBezTo>
                        <a:pt x="14630" y="0"/>
                        <a:pt x="18012" y="958"/>
                        <a:pt x="20772" y="2660"/>
                      </a:cubicBezTo>
                      <a:cubicBezTo>
                        <a:pt x="17666" y="6171"/>
                        <a:pt x="17666" y="6171"/>
                        <a:pt x="17666" y="6171"/>
                      </a:cubicBezTo>
                      <a:cubicBezTo>
                        <a:pt x="15251" y="4841"/>
                        <a:pt x="12905" y="4097"/>
                        <a:pt x="10558" y="4097"/>
                      </a:cubicBezTo>
                      <a:cubicBezTo>
                        <a:pt x="8281" y="4097"/>
                        <a:pt x="7108" y="4895"/>
                        <a:pt x="7108" y="5905"/>
                      </a:cubicBezTo>
                      <a:cubicBezTo>
                        <a:pt x="7108" y="5959"/>
                        <a:pt x="7108" y="5959"/>
                        <a:pt x="7108" y="5959"/>
                      </a:cubicBezTo>
                      <a:cubicBezTo>
                        <a:pt x="7108" y="7342"/>
                        <a:pt x="8281" y="7821"/>
                        <a:pt x="12974" y="8725"/>
                      </a:cubicBezTo>
                      <a:cubicBezTo>
                        <a:pt x="18495" y="9842"/>
                        <a:pt x="21600" y="11385"/>
                        <a:pt x="21600" y="15056"/>
                      </a:cubicBezTo>
                      <a:cubicBezTo>
                        <a:pt x="21600" y="15109"/>
                        <a:pt x="21600" y="15109"/>
                        <a:pt x="21600" y="15109"/>
                      </a:cubicBezTo>
                      <a:cubicBezTo>
                        <a:pt x="21600" y="19259"/>
                        <a:pt x="17459" y="21600"/>
                        <a:pt x="11594" y="21600"/>
                      </a:cubicBezTo>
                      <a:cubicBezTo>
                        <a:pt x="7453" y="21600"/>
                        <a:pt x="3312" y="20483"/>
                        <a:pt x="0" y="18248"/>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54" name="Shape 554"/>
                <p:cNvSpPr/>
                <p:nvPr/>
              </p:nvSpPr>
              <p:spPr>
                <a:xfrm>
                  <a:off x="556021" y="65484"/>
                  <a:ext cx="80369" cy="1059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440" y="0"/>
                      </a:lnTo>
                      <a:lnTo>
                        <a:pt x="21440" y="4126"/>
                      </a:lnTo>
                      <a:lnTo>
                        <a:pt x="6080" y="4126"/>
                      </a:lnTo>
                      <a:lnTo>
                        <a:pt x="6080" y="8494"/>
                      </a:lnTo>
                      <a:lnTo>
                        <a:pt x="19520" y="8494"/>
                      </a:lnTo>
                      <a:lnTo>
                        <a:pt x="19520" y="12742"/>
                      </a:lnTo>
                      <a:lnTo>
                        <a:pt x="6080" y="12742"/>
                      </a:lnTo>
                      <a:lnTo>
                        <a:pt x="6080" y="17353"/>
                      </a:lnTo>
                      <a:lnTo>
                        <a:pt x="21600" y="17353"/>
                      </a:lnTo>
                      <a:lnTo>
                        <a:pt x="21600"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55" name="Shape 555"/>
                <p:cNvSpPr/>
                <p:nvPr/>
              </p:nvSpPr>
              <p:spPr>
                <a:xfrm>
                  <a:off x="648295" y="65484"/>
                  <a:ext cx="91084" cy="1059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402" y="0"/>
                        <a:pt x="11402" y="0"/>
                        <a:pt x="11402" y="0"/>
                      </a:cubicBezTo>
                      <a:cubicBezTo>
                        <a:pt x="14632" y="0"/>
                        <a:pt x="17103" y="766"/>
                        <a:pt x="18750" y="2187"/>
                      </a:cubicBezTo>
                      <a:cubicBezTo>
                        <a:pt x="20143" y="3390"/>
                        <a:pt x="20840" y="5086"/>
                        <a:pt x="20840" y="7109"/>
                      </a:cubicBezTo>
                      <a:cubicBezTo>
                        <a:pt x="20840" y="7164"/>
                        <a:pt x="20840" y="7164"/>
                        <a:pt x="20840" y="7164"/>
                      </a:cubicBezTo>
                      <a:cubicBezTo>
                        <a:pt x="20840" y="10663"/>
                        <a:pt x="18686" y="12851"/>
                        <a:pt x="15519" y="13890"/>
                      </a:cubicBezTo>
                      <a:cubicBezTo>
                        <a:pt x="21600" y="21600"/>
                        <a:pt x="21600" y="21600"/>
                        <a:pt x="21600" y="21600"/>
                      </a:cubicBezTo>
                      <a:cubicBezTo>
                        <a:pt x="15202" y="21600"/>
                        <a:pt x="15202" y="21600"/>
                        <a:pt x="15202" y="21600"/>
                      </a:cubicBezTo>
                      <a:cubicBezTo>
                        <a:pt x="9818" y="14655"/>
                        <a:pt x="9818" y="14655"/>
                        <a:pt x="9818" y="14655"/>
                      </a:cubicBezTo>
                      <a:cubicBezTo>
                        <a:pt x="5511" y="14655"/>
                        <a:pt x="5511" y="14655"/>
                        <a:pt x="5511" y="14655"/>
                      </a:cubicBezTo>
                      <a:cubicBezTo>
                        <a:pt x="5511" y="21600"/>
                        <a:pt x="5511" y="21600"/>
                        <a:pt x="5511" y="21600"/>
                      </a:cubicBezTo>
                      <a:cubicBezTo>
                        <a:pt x="0" y="21600"/>
                        <a:pt x="0" y="21600"/>
                        <a:pt x="0" y="21600"/>
                      </a:cubicBezTo>
                      <a:lnTo>
                        <a:pt x="0" y="0"/>
                      </a:lnTo>
                      <a:close/>
                      <a:moveTo>
                        <a:pt x="11085" y="10499"/>
                      </a:moveTo>
                      <a:cubicBezTo>
                        <a:pt x="13745" y="10499"/>
                        <a:pt x="15266" y="9242"/>
                        <a:pt x="15266" y="7437"/>
                      </a:cubicBezTo>
                      <a:cubicBezTo>
                        <a:pt x="15266" y="7382"/>
                        <a:pt x="15266" y="7382"/>
                        <a:pt x="15266" y="7382"/>
                      </a:cubicBezTo>
                      <a:cubicBezTo>
                        <a:pt x="15266" y="5304"/>
                        <a:pt x="13619" y="4265"/>
                        <a:pt x="10958" y="4265"/>
                      </a:cubicBezTo>
                      <a:cubicBezTo>
                        <a:pt x="5511" y="4265"/>
                        <a:pt x="5511" y="4265"/>
                        <a:pt x="5511" y="4265"/>
                      </a:cubicBezTo>
                      <a:cubicBezTo>
                        <a:pt x="5511" y="10499"/>
                        <a:pt x="5511" y="10499"/>
                        <a:pt x="5511" y="10499"/>
                      </a:cubicBezTo>
                      <a:lnTo>
                        <a:pt x="11085" y="10499"/>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56" name="Shape 556"/>
                <p:cNvSpPr/>
                <p:nvPr/>
              </p:nvSpPr>
              <p:spPr>
                <a:xfrm>
                  <a:off x="742354" y="66675"/>
                  <a:ext cx="29171" cy="142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527" y="2700"/>
                      </a:moveTo>
                      <a:lnTo>
                        <a:pt x="0" y="2700"/>
                      </a:lnTo>
                      <a:lnTo>
                        <a:pt x="0" y="0"/>
                      </a:lnTo>
                      <a:lnTo>
                        <a:pt x="8376" y="0"/>
                      </a:lnTo>
                      <a:lnTo>
                        <a:pt x="8376" y="2700"/>
                      </a:lnTo>
                      <a:lnTo>
                        <a:pt x="4849" y="2700"/>
                      </a:lnTo>
                      <a:lnTo>
                        <a:pt x="4849" y="21600"/>
                      </a:lnTo>
                      <a:lnTo>
                        <a:pt x="3527" y="21600"/>
                      </a:lnTo>
                      <a:lnTo>
                        <a:pt x="3527" y="2700"/>
                      </a:lnTo>
                      <a:close/>
                      <a:moveTo>
                        <a:pt x="10580" y="0"/>
                      </a:moveTo>
                      <a:lnTo>
                        <a:pt x="12343" y="0"/>
                      </a:lnTo>
                      <a:lnTo>
                        <a:pt x="15869" y="11700"/>
                      </a:lnTo>
                      <a:lnTo>
                        <a:pt x="19837" y="0"/>
                      </a:lnTo>
                      <a:lnTo>
                        <a:pt x="21600" y="0"/>
                      </a:lnTo>
                      <a:lnTo>
                        <a:pt x="21600" y="21600"/>
                      </a:lnTo>
                      <a:lnTo>
                        <a:pt x="19837" y="21600"/>
                      </a:lnTo>
                      <a:lnTo>
                        <a:pt x="19837" y="4500"/>
                      </a:lnTo>
                      <a:lnTo>
                        <a:pt x="15869" y="16200"/>
                      </a:lnTo>
                      <a:lnTo>
                        <a:pt x="11902" y="4500"/>
                      </a:lnTo>
                      <a:lnTo>
                        <a:pt x="11902" y="21600"/>
                      </a:lnTo>
                      <a:lnTo>
                        <a:pt x="10580" y="21600"/>
                      </a:lnTo>
                      <a:lnTo>
                        <a:pt x="1058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grpSp>
          <p:grpSp>
            <p:nvGrpSpPr>
              <p:cNvPr id="574" name="Group 574"/>
              <p:cNvGrpSpPr/>
              <p:nvPr/>
            </p:nvGrpSpPr>
            <p:grpSpPr>
              <a:xfrm>
                <a:off x="1273645" y="140292"/>
                <a:ext cx="600290" cy="175179"/>
                <a:chOff x="0" y="0"/>
                <a:chExt cx="600288" cy="175178"/>
              </a:xfrm>
            </p:grpSpPr>
            <p:sp>
              <p:nvSpPr>
                <p:cNvPr id="558" name="Shape 558"/>
                <p:cNvSpPr/>
                <p:nvPr/>
              </p:nvSpPr>
              <p:spPr>
                <a:xfrm>
                  <a:off x="1331" y="3043"/>
                  <a:ext cx="32716" cy="481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128" y="21600"/>
                      </a:moveTo>
                      <a:cubicBezTo>
                        <a:pt x="8928" y="11435"/>
                        <a:pt x="8928" y="11435"/>
                        <a:pt x="8928" y="11435"/>
                      </a:cubicBezTo>
                      <a:cubicBezTo>
                        <a:pt x="7200" y="9090"/>
                        <a:pt x="5472" y="6353"/>
                        <a:pt x="4896" y="5082"/>
                      </a:cubicBezTo>
                      <a:cubicBezTo>
                        <a:pt x="4752" y="5082"/>
                        <a:pt x="4752" y="5082"/>
                        <a:pt x="4752" y="5082"/>
                      </a:cubicBezTo>
                      <a:cubicBezTo>
                        <a:pt x="4896" y="6939"/>
                        <a:pt x="5040" y="9187"/>
                        <a:pt x="5040" y="11142"/>
                      </a:cubicBezTo>
                      <a:cubicBezTo>
                        <a:pt x="5184" y="21600"/>
                        <a:pt x="5184" y="21600"/>
                        <a:pt x="5184" y="21600"/>
                      </a:cubicBezTo>
                      <a:cubicBezTo>
                        <a:pt x="0" y="21600"/>
                        <a:pt x="0" y="21600"/>
                        <a:pt x="0" y="21600"/>
                      </a:cubicBezTo>
                      <a:cubicBezTo>
                        <a:pt x="0" y="0"/>
                        <a:pt x="0" y="0"/>
                        <a:pt x="0" y="0"/>
                      </a:cubicBezTo>
                      <a:cubicBezTo>
                        <a:pt x="6048" y="0"/>
                        <a:pt x="6048" y="0"/>
                        <a:pt x="6048" y="0"/>
                      </a:cubicBezTo>
                      <a:cubicBezTo>
                        <a:pt x="13824" y="10556"/>
                        <a:pt x="13824" y="10556"/>
                        <a:pt x="13824" y="10556"/>
                      </a:cubicBezTo>
                      <a:cubicBezTo>
                        <a:pt x="15264" y="12510"/>
                        <a:pt x="16560" y="15149"/>
                        <a:pt x="16992" y="16127"/>
                      </a:cubicBezTo>
                      <a:cubicBezTo>
                        <a:pt x="17136" y="16029"/>
                        <a:pt x="17136" y="16029"/>
                        <a:pt x="17136" y="16029"/>
                      </a:cubicBezTo>
                      <a:cubicBezTo>
                        <a:pt x="16992" y="14954"/>
                        <a:pt x="16704" y="11826"/>
                        <a:pt x="16704" y="9871"/>
                      </a:cubicBezTo>
                      <a:cubicBezTo>
                        <a:pt x="16560" y="0"/>
                        <a:pt x="16560" y="0"/>
                        <a:pt x="16560" y="0"/>
                      </a:cubicBezTo>
                      <a:cubicBezTo>
                        <a:pt x="21600" y="0"/>
                        <a:pt x="21600" y="0"/>
                        <a:pt x="21600" y="0"/>
                      </a:cubicBezTo>
                      <a:cubicBezTo>
                        <a:pt x="21600" y="21600"/>
                        <a:pt x="21600" y="21600"/>
                        <a:pt x="21600" y="21600"/>
                      </a:cubicBezTo>
                      <a:lnTo>
                        <a:pt x="16128"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59" name="Shape 559"/>
                <p:cNvSpPr/>
                <p:nvPr/>
              </p:nvSpPr>
              <p:spPr>
                <a:xfrm>
                  <a:off x="40323" y="15026"/>
                  <a:ext cx="29483" cy="370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94" y="12071"/>
                      </a:moveTo>
                      <a:cubicBezTo>
                        <a:pt x="6194" y="12325"/>
                        <a:pt x="6194" y="12325"/>
                        <a:pt x="6194" y="12325"/>
                      </a:cubicBezTo>
                      <a:cubicBezTo>
                        <a:pt x="6194" y="15247"/>
                        <a:pt x="7465" y="18169"/>
                        <a:pt x="12547" y="18169"/>
                      </a:cubicBezTo>
                      <a:cubicBezTo>
                        <a:pt x="14929" y="18169"/>
                        <a:pt x="16994" y="17534"/>
                        <a:pt x="18900" y="16136"/>
                      </a:cubicBezTo>
                      <a:cubicBezTo>
                        <a:pt x="21124" y="18932"/>
                        <a:pt x="21124" y="18932"/>
                        <a:pt x="21124" y="18932"/>
                      </a:cubicBezTo>
                      <a:cubicBezTo>
                        <a:pt x="18424" y="20711"/>
                        <a:pt x="15406" y="21600"/>
                        <a:pt x="11912" y="21600"/>
                      </a:cubicBezTo>
                      <a:cubicBezTo>
                        <a:pt x="4606" y="21600"/>
                        <a:pt x="0" y="17407"/>
                        <a:pt x="0" y="10927"/>
                      </a:cubicBezTo>
                      <a:cubicBezTo>
                        <a:pt x="0" y="7242"/>
                        <a:pt x="953" y="4828"/>
                        <a:pt x="3176" y="2795"/>
                      </a:cubicBezTo>
                      <a:cubicBezTo>
                        <a:pt x="5400" y="889"/>
                        <a:pt x="7941" y="0"/>
                        <a:pt x="11118" y="0"/>
                      </a:cubicBezTo>
                      <a:cubicBezTo>
                        <a:pt x="13659" y="0"/>
                        <a:pt x="16041" y="635"/>
                        <a:pt x="18265" y="2160"/>
                      </a:cubicBezTo>
                      <a:cubicBezTo>
                        <a:pt x="20488" y="3812"/>
                        <a:pt x="21600" y="6353"/>
                        <a:pt x="21600" y="11054"/>
                      </a:cubicBezTo>
                      <a:cubicBezTo>
                        <a:pt x="21600" y="12071"/>
                        <a:pt x="21600" y="12071"/>
                        <a:pt x="21600" y="12071"/>
                      </a:cubicBezTo>
                      <a:lnTo>
                        <a:pt x="6194" y="12071"/>
                      </a:lnTo>
                      <a:close/>
                      <a:moveTo>
                        <a:pt x="11118" y="3431"/>
                      </a:moveTo>
                      <a:cubicBezTo>
                        <a:pt x="7941" y="3431"/>
                        <a:pt x="6194" y="5464"/>
                        <a:pt x="6194" y="8767"/>
                      </a:cubicBezTo>
                      <a:cubicBezTo>
                        <a:pt x="15724" y="8767"/>
                        <a:pt x="15724" y="8767"/>
                        <a:pt x="15724" y="8767"/>
                      </a:cubicBezTo>
                      <a:cubicBezTo>
                        <a:pt x="15724" y="5464"/>
                        <a:pt x="13976" y="3431"/>
                        <a:pt x="11118" y="3431"/>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60" name="Shape 560"/>
                <p:cNvSpPr/>
                <p:nvPr/>
              </p:nvSpPr>
              <p:spPr>
                <a:xfrm>
                  <a:off x="71897" y="15406"/>
                  <a:ext cx="47362" cy="36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42" y="21600"/>
                      </a:moveTo>
                      <a:cubicBezTo>
                        <a:pt x="13772" y="21600"/>
                        <a:pt x="13772" y="21600"/>
                        <a:pt x="13772" y="21600"/>
                      </a:cubicBezTo>
                      <a:cubicBezTo>
                        <a:pt x="11791" y="11782"/>
                        <a:pt x="11791" y="11782"/>
                        <a:pt x="11791" y="11782"/>
                      </a:cubicBezTo>
                      <a:cubicBezTo>
                        <a:pt x="11295" y="9295"/>
                        <a:pt x="10701" y="6022"/>
                        <a:pt x="10701" y="6022"/>
                      </a:cubicBezTo>
                      <a:cubicBezTo>
                        <a:pt x="10701" y="6022"/>
                        <a:pt x="10701" y="6022"/>
                        <a:pt x="10701" y="6022"/>
                      </a:cubicBezTo>
                      <a:cubicBezTo>
                        <a:pt x="10701" y="6022"/>
                        <a:pt x="10404" y="8116"/>
                        <a:pt x="9611" y="12044"/>
                      </a:cubicBezTo>
                      <a:cubicBezTo>
                        <a:pt x="7728" y="21600"/>
                        <a:pt x="7728" y="21600"/>
                        <a:pt x="7728" y="21600"/>
                      </a:cubicBezTo>
                      <a:cubicBezTo>
                        <a:pt x="4459" y="21600"/>
                        <a:pt x="4459" y="21600"/>
                        <a:pt x="4459" y="21600"/>
                      </a:cubicBezTo>
                      <a:cubicBezTo>
                        <a:pt x="0" y="524"/>
                        <a:pt x="0" y="524"/>
                        <a:pt x="0" y="524"/>
                      </a:cubicBezTo>
                      <a:cubicBezTo>
                        <a:pt x="3468" y="0"/>
                        <a:pt x="3468" y="0"/>
                        <a:pt x="3468" y="0"/>
                      </a:cubicBezTo>
                      <a:cubicBezTo>
                        <a:pt x="5251" y="10211"/>
                        <a:pt x="5251" y="10211"/>
                        <a:pt x="5251" y="10211"/>
                      </a:cubicBezTo>
                      <a:cubicBezTo>
                        <a:pt x="5648" y="12829"/>
                        <a:pt x="6044" y="15840"/>
                        <a:pt x="6044" y="15840"/>
                      </a:cubicBezTo>
                      <a:cubicBezTo>
                        <a:pt x="6143" y="15840"/>
                        <a:pt x="6143" y="15840"/>
                        <a:pt x="6143" y="15840"/>
                      </a:cubicBezTo>
                      <a:cubicBezTo>
                        <a:pt x="6143" y="15840"/>
                        <a:pt x="6440" y="13091"/>
                        <a:pt x="7134" y="10080"/>
                      </a:cubicBezTo>
                      <a:cubicBezTo>
                        <a:pt x="9116" y="262"/>
                        <a:pt x="9116" y="262"/>
                        <a:pt x="9116" y="262"/>
                      </a:cubicBezTo>
                      <a:cubicBezTo>
                        <a:pt x="12583" y="262"/>
                        <a:pt x="12583" y="262"/>
                        <a:pt x="12583" y="262"/>
                      </a:cubicBezTo>
                      <a:cubicBezTo>
                        <a:pt x="14367" y="9818"/>
                        <a:pt x="14367" y="9818"/>
                        <a:pt x="14367" y="9818"/>
                      </a:cubicBezTo>
                      <a:cubicBezTo>
                        <a:pt x="15061" y="13222"/>
                        <a:pt x="15358" y="15840"/>
                        <a:pt x="15358" y="15840"/>
                      </a:cubicBezTo>
                      <a:cubicBezTo>
                        <a:pt x="15457" y="15840"/>
                        <a:pt x="15457" y="15840"/>
                        <a:pt x="15457" y="15840"/>
                      </a:cubicBezTo>
                      <a:cubicBezTo>
                        <a:pt x="15457" y="15840"/>
                        <a:pt x="15853" y="12698"/>
                        <a:pt x="16250" y="10211"/>
                      </a:cubicBezTo>
                      <a:cubicBezTo>
                        <a:pt x="17934" y="262"/>
                        <a:pt x="17934" y="262"/>
                        <a:pt x="17934" y="262"/>
                      </a:cubicBezTo>
                      <a:cubicBezTo>
                        <a:pt x="21600" y="262"/>
                        <a:pt x="21600" y="262"/>
                        <a:pt x="21600" y="262"/>
                      </a:cubicBezTo>
                      <a:lnTo>
                        <a:pt x="17042"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61" name="Shape 561"/>
                <p:cNvSpPr/>
                <p:nvPr/>
              </p:nvSpPr>
              <p:spPr>
                <a:xfrm>
                  <a:off x="139800" y="3043"/>
                  <a:ext cx="33097" cy="481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47" y="21600"/>
                      </a:moveTo>
                      <a:cubicBezTo>
                        <a:pt x="12647" y="18277"/>
                        <a:pt x="12647" y="18277"/>
                        <a:pt x="12647" y="18277"/>
                      </a:cubicBezTo>
                      <a:cubicBezTo>
                        <a:pt x="10374" y="15638"/>
                        <a:pt x="8953" y="14074"/>
                        <a:pt x="7247" y="12901"/>
                      </a:cubicBezTo>
                      <a:cubicBezTo>
                        <a:pt x="6679" y="12510"/>
                        <a:pt x="6111" y="12315"/>
                        <a:pt x="5116" y="12217"/>
                      </a:cubicBezTo>
                      <a:cubicBezTo>
                        <a:pt x="5116" y="21600"/>
                        <a:pt x="5116" y="21600"/>
                        <a:pt x="5116" y="21600"/>
                      </a:cubicBezTo>
                      <a:cubicBezTo>
                        <a:pt x="0" y="21600"/>
                        <a:pt x="0" y="21600"/>
                        <a:pt x="0" y="21600"/>
                      </a:cubicBezTo>
                      <a:cubicBezTo>
                        <a:pt x="0" y="0"/>
                        <a:pt x="0" y="0"/>
                        <a:pt x="0" y="0"/>
                      </a:cubicBezTo>
                      <a:cubicBezTo>
                        <a:pt x="9663" y="0"/>
                        <a:pt x="9663" y="0"/>
                        <a:pt x="9663" y="0"/>
                      </a:cubicBezTo>
                      <a:cubicBezTo>
                        <a:pt x="16626" y="0"/>
                        <a:pt x="19895" y="2737"/>
                        <a:pt x="19895" y="6157"/>
                      </a:cubicBezTo>
                      <a:cubicBezTo>
                        <a:pt x="19895" y="9285"/>
                        <a:pt x="16911" y="12119"/>
                        <a:pt x="12079" y="12119"/>
                      </a:cubicBezTo>
                      <a:cubicBezTo>
                        <a:pt x="13216" y="12510"/>
                        <a:pt x="15205" y="14563"/>
                        <a:pt x="16911" y="16420"/>
                      </a:cubicBezTo>
                      <a:cubicBezTo>
                        <a:pt x="21600" y="21600"/>
                        <a:pt x="21600" y="21600"/>
                        <a:pt x="21600" y="21600"/>
                      </a:cubicBezTo>
                      <a:lnTo>
                        <a:pt x="15347" y="21600"/>
                      </a:lnTo>
                      <a:close/>
                      <a:moveTo>
                        <a:pt x="7958" y="2834"/>
                      </a:moveTo>
                      <a:cubicBezTo>
                        <a:pt x="5116" y="2834"/>
                        <a:pt x="5116" y="2834"/>
                        <a:pt x="5116" y="2834"/>
                      </a:cubicBezTo>
                      <a:cubicBezTo>
                        <a:pt x="5116" y="9774"/>
                        <a:pt x="5116" y="9774"/>
                        <a:pt x="5116" y="9774"/>
                      </a:cubicBezTo>
                      <a:cubicBezTo>
                        <a:pt x="7816" y="9774"/>
                        <a:pt x="7816" y="9774"/>
                        <a:pt x="7816" y="9774"/>
                      </a:cubicBezTo>
                      <a:cubicBezTo>
                        <a:pt x="10516" y="9774"/>
                        <a:pt x="12079" y="9481"/>
                        <a:pt x="12932" y="8796"/>
                      </a:cubicBezTo>
                      <a:cubicBezTo>
                        <a:pt x="13784" y="8210"/>
                        <a:pt x="14353" y="7330"/>
                        <a:pt x="14353" y="6157"/>
                      </a:cubicBezTo>
                      <a:cubicBezTo>
                        <a:pt x="14353" y="4007"/>
                        <a:pt x="12647" y="2834"/>
                        <a:pt x="7958" y="2834"/>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62" name="Shape 562"/>
                <p:cNvSpPr/>
                <p:nvPr/>
              </p:nvSpPr>
              <p:spPr>
                <a:xfrm>
                  <a:off x="175559" y="15026"/>
                  <a:ext cx="29483" cy="370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94" y="12071"/>
                      </a:moveTo>
                      <a:cubicBezTo>
                        <a:pt x="6194" y="12325"/>
                        <a:pt x="6194" y="12325"/>
                        <a:pt x="6194" y="12325"/>
                      </a:cubicBezTo>
                      <a:cubicBezTo>
                        <a:pt x="6194" y="15247"/>
                        <a:pt x="7624" y="18169"/>
                        <a:pt x="12547" y="18169"/>
                      </a:cubicBezTo>
                      <a:cubicBezTo>
                        <a:pt x="14929" y="18169"/>
                        <a:pt x="16994" y="17534"/>
                        <a:pt x="19059" y="16136"/>
                      </a:cubicBezTo>
                      <a:cubicBezTo>
                        <a:pt x="21124" y="18932"/>
                        <a:pt x="21124" y="18932"/>
                        <a:pt x="21124" y="18932"/>
                      </a:cubicBezTo>
                      <a:cubicBezTo>
                        <a:pt x="18424" y="20711"/>
                        <a:pt x="15406" y="21600"/>
                        <a:pt x="11912" y="21600"/>
                      </a:cubicBezTo>
                      <a:cubicBezTo>
                        <a:pt x="4606" y="21600"/>
                        <a:pt x="0" y="17407"/>
                        <a:pt x="0" y="10927"/>
                      </a:cubicBezTo>
                      <a:cubicBezTo>
                        <a:pt x="0" y="7242"/>
                        <a:pt x="1112" y="4828"/>
                        <a:pt x="3335" y="2795"/>
                      </a:cubicBezTo>
                      <a:cubicBezTo>
                        <a:pt x="5400" y="889"/>
                        <a:pt x="7941" y="0"/>
                        <a:pt x="11118" y="0"/>
                      </a:cubicBezTo>
                      <a:cubicBezTo>
                        <a:pt x="13659" y="0"/>
                        <a:pt x="16041" y="635"/>
                        <a:pt x="18265" y="2160"/>
                      </a:cubicBezTo>
                      <a:cubicBezTo>
                        <a:pt x="20488" y="3812"/>
                        <a:pt x="21600" y="6353"/>
                        <a:pt x="21600" y="11054"/>
                      </a:cubicBezTo>
                      <a:cubicBezTo>
                        <a:pt x="21600" y="12071"/>
                        <a:pt x="21600" y="12071"/>
                        <a:pt x="21600" y="12071"/>
                      </a:cubicBezTo>
                      <a:lnTo>
                        <a:pt x="6194" y="12071"/>
                      </a:lnTo>
                      <a:close/>
                      <a:moveTo>
                        <a:pt x="11118" y="3431"/>
                      </a:moveTo>
                      <a:cubicBezTo>
                        <a:pt x="7941" y="3431"/>
                        <a:pt x="6353" y="5464"/>
                        <a:pt x="6353" y="8767"/>
                      </a:cubicBezTo>
                      <a:cubicBezTo>
                        <a:pt x="15724" y="8767"/>
                        <a:pt x="15724" y="8767"/>
                        <a:pt x="15724" y="8767"/>
                      </a:cubicBezTo>
                      <a:cubicBezTo>
                        <a:pt x="15724" y="5464"/>
                        <a:pt x="13976" y="3431"/>
                        <a:pt x="11118" y="3431"/>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63" name="Shape 563"/>
                <p:cNvSpPr/>
                <p:nvPr/>
              </p:nvSpPr>
              <p:spPr>
                <a:xfrm>
                  <a:off x="209986" y="-1"/>
                  <a:ext cx="12935" cy="521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21600"/>
                      </a:moveTo>
                      <a:cubicBezTo>
                        <a:pt x="1440" y="21600"/>
                        <a:pt x="1440" y="18708"/>
                        <a:pt x="1440" y="17443"/>
                      </a:cubicBezTo>
                      <a:cubicBezTo>
                        <a:pt x="1440" y="4971"/>
                        <a:pt x="1440" y="4971"/>
                        <a:pt x="1440" y="4971"/>
                      </a:cubicBezTo>
                      <a:cubicBezTo>
                        <a:pt x="1440" y="2982"/>
                        <a:pt x="1080" y="1898"/>
                        <a:pt x="0" y="723"/>
                      </a:cubicBezTo>
                      <a:cubicBezTo>
                        <a:pt x="13320" y="0"/>
                        <a:pt x="13320" y="0"/>
                        <a:pt x="13320" y="0"/>
                      </a:cubicBezTo>
                      <a:cubicBezTo>
                        <a:pt x="14040" y="813"/>
                        <a:pt x="14400" y="2079"/>
                        <a:pt x="14400" y="3977"/>
                      </a:cubicBezTo>
                      <a:cubicBezTo>
                        <a:pt x="14400" y="16358"/>
                        <a:pt x="14400" y="16358"/>
                        <a:pt x="14400" y="16358"/>
                      </a:cubicBezTo>
                      <a:cubicBezTo>
                        <a:pt x="14400" y="18346"/>
                        <a:pt x="14400" y="18708"/>
                        <a:pt x="15480" y="19069"/>
                      </a:cubicBezTo>
                      <a:cubicBezTo>
                        <a:pt x="16200" y="19250"/>
                        <a:pt x="18000" y="19431"/>
                        <a:pt x="19800" y="19250"/>
                      </a:cubicBezTo>
                      <a:cubicBezTo>
                        <a:pt x="21600" y="21238"/>
                        <a:pt x="21600" y="21238"/>
                        <a:pt x="21600" y="21238"/>
                      </a:cubicBezTo>
                      <a:cubicBezTo>
                        <a:pt x="19440" y="21419"/>
                        <a:pt x="16920" y="21600"/>
                        <a:pt x="14040"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64" name="Shape 564"/>
                <p:cNvSpPr/>
                <p:nvPr/>
              </p:nvSpPr>
              <p:spPr>
                <a:xfrm>
                  <a:off x="228626" y="380"/>
                  <a:ext cx="10082" cy="507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30" y="4357"/>
                      </a:moveTo>
                      <a:cubicBezTo>
                        <a:pt x="4696" y="4357"/>
                        <a:pt x="0" y="3430"/>
                        <a:pt x="0" y="2225"/>
                      </a:cubicBezTo>
                      <a:cubicBezTo>
                        <a:pt x="0" y="1020"/>
                        <a:pt x="4696" y="0"/>
                        <a:pt x="10800" y="0"/>
                      </a:cubicBezTo>
                      <a:cubicBezTo>
                        <a:pt x="16904" y="0"/>
                        <a:pt x="21600" y="927"/>
                        <a:pt x="21600" y="2225"/>
                      </a:cubicBezTo>
                      <a:cubicBezTo>
                        <a:pt x="21600" y="3430"/>
                        <a:pt x="16904" y="4357"/>
                        <a:pt x="10330" y="4357"/>
                      </a:cubicBezTo>
                      <a:close/>
                      <a:moveTo>
                        <a:pt x="2348" y="21600"/>
                      </a:moveTo>
                      <a:cubicBezTo>
                        <a:pt x="2348" y="6860"/>
                        <a:pt x="2348" y="6860"/>
                        <a:pt x="2348" y="6860"/>
                      </a:cubicBezTo>
                      <a:cubicBezTo>
                        <a:pt x="18783" y="6211"/>
                        <a:pt x="18783" y="6211"/>
                        <a:pt x="18783" y="6211"/>
                      </a:cubicBezTo>
                      <a:cubicBezTo>
                        <a:pt x="18783" y="21600"/>
                        <a:pt x="18783" y="21600"/>
                        <a:pt x="18783" y="21600"/>
                      </a:cubicBezTo>
                      <a:lnTo>
                        <a:pt x="2348"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65" name="Shape 565"/>
                <p:cNvSpPr/>
                <p:nvPr/>
              </p:nvSpPr>
              <p:spPr>
                <a:xfrm>
                  <a:off x="245174" y="15026"/>
                  <a:ext cx="26059" cy="370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240" y="21600"/>
                      </a:moveTo>
                      <a:cubicBezTo>
                        <a:pt x="4320" y="21600"/>
                        <a:pt x="0" y="17661"/>
                        <a:pt x="0" y="11054"/>
                      </a:cubicBezTo>
                      <a:cubicBezTo>
                        <a:pt x="0" y="3558"/>
                        <a:pt x="6300" y="0"/>
                        <a:pt x="12780" y="0"/>
                      </a:cubicBezTo>
                      <a:cubicBezTo>
                        <a:pt x="16020" y="0"/>
                        <a:pt x="18180" y="508"/>
                        <a:pt x="20880" y="2287"/>
                      </a:cubicBezTo>
                      <a:cubicBezTo>
                        <a:pt x="17640" y="5209"/>
                        <a:pt x="17640" y="5209"/>
                        <a:pt x="17640" y="5209"/>
                      </a:cubicBezTo>
                      <a:cubicBezTo>
                        <a:pt x="16020" y="4066"/>
                        <a:pt x="14400" y="3685"/>
                        <a:pt x="12780" y="3685"/>
                      </a:cubicBezTo>
                      <a:cubicBezTo>
                        <a:pt x="10800" y="3685"/>
                        <a:pt x="9000" y="4320"/>
                        <a:pt x="8100" y="5718"/>
                      </a:cubicBezTo>
                      <a:cubicBezTo>
                        <a:pt x="7380" y="6988"/>
                        <a:pt x="7020" y="8894"/>
                        <a:pt x="7020" y="11435"/>
                      </a:cubicBezTo>
                      <a:cubicBezTo>
                        <a:pt x="7020" y="14231"/>
                        <a:pt x="7560" y="16009"/>
                        <a:pt x="9000" y="17026"/>
                      </a:cubicBezTo>
                      <a:cubicBezTo>
                        <a:pt x="9900" y="17788"/>
                        <a:pt x="11160" y="18169"/>
                        <a:pt x="12780" y="18169"/>
                      </a:cubicBezTo>
                      <a:cubicBezTo>
                        <a:pt x="14760" y="18169"/>
                        <a:pt x="16740" y="17534"/>
                        <a:pt x="18720" y="16136"/>
                      </a:cubicBezTo>
                      <a:cubicBezTo>
                        <a:pt x="21600" y="18932"/>
                        <a:pt x="21600" y="18932"/>
                        <a:pt x="21600" y="18932"/>
                      </a:cubicBezTo>
                      <a:cubicBezTo>
                        <a:pt x="19080" y="20838"/>
                        <a:pt x="16200" y="21600"/>
                        <a:pt x="12240"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66" name="Shape 566"/>
                <p:cNvSpPr/>
                <p:nvPr/>
              </p:nvSpPr>
              <p:spPr>
                <a:xfrm>
                  <a:off x="277129" y="31003"/>
                  <a:ext cx="20923" cy="21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725" y="21600"/>
                        <a:pt x="0" y="16701"/>
                        <a:pt x="0" y="10689"/>
                      </a:cubicBezTo>
                      <a:cubicBezTo>
                        <a:pt x="0" y="4676"/>
                        <a:pt x="4725" y="0"/>
                        <a:pt x="10800" y="0"/>
                      </a:cubicBezTo>
                      <a:cubicBezTo>
                        <a:pt x="16650" y="0"/>
                        <a:pt x="21600" y="4676"/>
                        <a:pt x="21600" y="10689"/>
                      </a:cubicBezTo>
                      <a:cubicBezTo>
                        <a:pt x="21600" y="16701"/>
                        <a:pt x="16650" y="21600"/>
                        <a:pt x="10800" y="21600"/>
                      </a:cubicBezTo>
                      <a:close/>
                      <a:moveTo>
                        <a:pt x="10800" y="2227"/>
                      </a:moveTo>
                      <a:cubicBezTo>
                        <a:pt x="6075" y="2227"/>
                        <a:pt x="2475" y="6012"/>
                        <a:pt x="2475" y="10689"/>
                      </a:cubicBezTo>
                      <a:cubicBezTo>
                        <a:pt x="2475" y="15588"/>
                        <a:pt x="6075" y="19373"/>
                        <a:pt x="10800" y="19373"/>
                      </a:cubicBezTo>
                      <a:cubicBezTo>
                        <a:pt x="15300" y="19373"/>
                        <a:pt x="19125" y="15588"/>
                        <a:pt x="19125" y="10689"/>
                      </a:cubicBezTo>
                      <a:cubicBezTo>
                        <a:pt x="19125" y="6012"/>
                        <a:pt x="15300" y="2227"/>
                        <a:pt x="10800" y="2227"/>
                      </a:cubicBezTo>
                      <a:close/>
                      <a:moveTo>
                        <a:pt x="12825" y="16701"/>
                      </a:moveTo>
                      <a:cubicBezTo>
                        <a:pt x="12375" y="16033"/>
                        <a:pt x="12150" y="15588"/>
                        <a:pt x="11700" y="14697"/>
                      </a:cubicBezTo>
                      <a:cubicBezTo>
                        <a:pt x="10575" y="12470"/>
                        <a:pt x="10125" y="12025"/>
                        <a:pt x="9675" y="11802"/>
                      </a:cubicBezTo>
                      <a:cubicBezTo>
                        <a:pt x="9675" y="11802"/>
                        <a:pt x="9450" y="11802"/>
                        <a:pt x="9450" y="11802"/>
                      </a:cubicBezTo>
                      <a:cubicBezTo>
                        <a:pt x="9450" y="16701"/>
                        <a:pt x="9450" y="16701"/>
                        <a:pt x="9450" y="16701"/>
                      </a:cubicBezTo>
                      <a:cubicBezTo>
                        <a:pt x="6975" y="16701"/>
                        <a:pt x="6975" y="16701"/>
                        <a:pt x="6975" y="16701"/>
                      </a:cubicBezTo>
                      <a:cubicBezTo>
                        <a:pt x="6975" y="4676"/>
                        <a:pt x="6975" y="4676"/>
                        <a:pt x="6975" y="4676"/>
                      </a:cubicBezTo>
                      <a:cubicBezTo>
                        <a:pt x="11475" y="4676"/>
                        <a:pt x="11475" y="4676"/>
                        <a:pt x="11475" y="4676"/>
                      </a:cubicBezTo>
                      <a:cubicBezTo>
                        <a:pt x="13725" y="4676"/>
                        <a:pt x="15075" y="6012"/>
                        <a:pt x="15075" y="8239"/>
                      </a:cubicBezTo>
                      <a:cubicBezTo>
                        <a:pt x="15075" y="10021"/>
                        <a:pt x="13950" y="11579"/>
                        <a:pt x="12375" y="11579"/>
                      </a:cubicBezTo>
                      <a:cubicBezTo>
                        <a:pt x="12600" y="11802"/>
                        <a:pt x="12600" y="11802"/>
                        <a:pt x="12825" y="12025"/>
                      </a:cubicBezTo>
                      <a:cubicBezTo>
                        <a:pt x="13500" y="12915"/>
                        <a:pt x="15750" y="16701"/>
                        <a:pt x="15750" y="16701"/>
                      </a:cubicBezTo>
                      <a:lnTo>
                        <a:pt x="12825" y="16701"/>
                      </a:lnTo>
                      <a:close/>
                      <a:moveTo>
                        <a:pt x="11700" y="6680"/>
                      </a:moveTo>
                      <a:cubicBezTo>
                        <a:pt x="11250" y="6680"/>
                        <a:pt x="10800" y="6680"/>
                        <a:pt x="10125" y="6680"/>
                      </a:cubicBezTo>
                      <a:cubicBezTo>
                        <a:pt x="9450" y="6680"/>
                        <a:pt x="9450" y="6680"/>
                        <a:pt x="9450" y="6680"/>
                      </a:cubicBezTo>
                      <a:cubicBezTo>
                        <a:pt x="9450" y="9798"/>
                        <a:pt x="9450" y="9798"/>
                        <a:pt x="9450" y="9798"/>
                      </a:cubicBezTo>
                      <a:cubicBezTo>
                        <a:pt x="10125" y="9798"/>
                        <a:pt x="10125" y="9798"/>
                        <a:pt x="10125" y="9798"/>
                      </a:cubicBezTo>
                      <a:cubicBezTo>
                        <a:pt x="11250" y="9798"/>
                        <a:pt x="11700" y="9798"/>
                        <a:pt x="11925" y="9575"/>
                      </a:cubicBezTo>
                      <a:cubicBezTo>
                        <a:pt x="12375" y="9130"/>
                        <a:pt x="12375" y="8685"/>
                        <a:pt x="12375" y="8239"/>
                      </a:cubicBezTo>
                      <a:cubicBezTo>
                        <a:pt x="12375" y="7571"/>
                        <a:pt x="12150" y="6903"/>
                        <a:pt x="11700" y="668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67" name="Shape 567"/>
                <p:cNvSpPr/>
                <p:nvPr/>
              </p:nvSpPr>
              <p:spPr>
                <a:xfrm>
                  <a:off x="-1" y="65620"/>
                  <a:ext cx="107277" cy="1078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132" y="0"/>
                      </a:lnTo>
                      <a:lnTo>
                        <a:pt x="10838" y="9143"/>
                      </a:lnTo>
                      <a:lnTo>
                        <a:pt x="16468" y="0"/>
                      </a:lnTo>
                      <a:lnTo>
                        <a:pt x="21600" y="0"/>
                      </a:lnTo>
                      <a:lnTo>
                        <a:pt x="21600" y="21600"/>
                      </a:lnTo>
                      <a:lnTo>
                        <a:pt x="16928" y="21600"/>
                      </a:lnTo>
                      <a:lnTo>
                        <a:pt x="16928" y="7467"/>
                      </a:lnTo>
                      <a:lnTo>
                        <a:pt x="10838" y="16686"/>
                      </a:lnTo>
                      <a:lnTo>
                        <a:pt x="10685" y="16686"/>
                      </a:lnTo>
                      <a:lnTo>
                        <a:pt x="4634" y="7619"/>
                      </a:lnTo>
                      <a:lnTo>
                        <a:pt x="4634"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68" name="Shape 568"/>
                <p:cNvSpPr/>
                <p:nvPr/>
              </p:nvSpPr>
              <p:spPr>
                <a:xfrm>
                  <a:off x="119258" y="63908"/>
                  <a:ext cx="114124" cy="1112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42"/>
                      </a:moveTo>
                      <a:cubicBezTo>
                        <a:pt x="0" y="10800"/>
                        <a:pt x="0" y="10800"/>
                        <a:pt x="0" y="10800"/>
                      </a:cubicBezTo>
                      <a:cubicBezTo>
                        <a:pt x="0" y="4871"/>
                        <a:pt x="4534" y="0"/>
                        <a:pt x="10841" y="0"/>
                      </a:cubicBezTo>
                      <a:cubicBezTo>
                        <a:pt x="17107" y="0"/>
                        <a:pt x="21600" y="4786"/>
                        <a:pt x="21600" y="10715"/>
                      </a:cubicBezTo>
                      <a:cubicBezTo>
                        <a:pt x="21600" y="10800"/>
                        <a:pt x="21600" y="10800"/>
                        <a:pt x="21600" y="10800"/>
                      </a:cubicBezTo>
                      <a:cubicBezTo>
                        <a:pt x="21600" y="16729"/>
                        <a:pt x="17024" y="21600"/>
                        <a:pt x="10759" y="21600"/>
                      </a:cubicBezTo>
                      <a:cubicBezTo>
                        <a:pt x="4493" y="21600"/>
                        <a:pt x="0" y="16814"/>
                        <a:pt x="0" y="10842"/>
                      </a:cubicBezTo>
                      <a:close/>
                      <a:moveTo>
                        <a:pt x="16942" y="10842"/>
                      </a:moveTo>
                      <a:cubicBezTo>
                        <a:pt x="16942" y="10800"/>
                        <a:pt x="16942" y="10800"/>
                        <a:pt x="16942" y="10800"/>
                      </a:cubicBezTo>
                      <a:cubicBezTo>
                        <a:pt x="16942" y="7200"/>
                        <a:pt x="14386" y="4235"/>
                        <a:pt x="10759" y="4235"/>
                      </a:cubicBezTo>
                      <a:cubicBezTo>
                        <a:pt x="7173" y="4235"/>
                        <a:pt x="4658" y="7158"/>
                        <a:pt x="4658" y="10715"/>
                      </a:cubicBezTo>
                      <a:cubicBezTo>
                        <a:pt x="4658" y="10800"/>
                        <a:pt x="4658" y="10800"/>
                        <a:pt x="4658" y="10800"/>
                      </a:cubicBezTo>
                      <a:cubicBezTo>
                        <a:pt x="4658" y="14358"/>
                        <a:pt x="7214" y="17365"/>
                        <a:pt x="10841" y="17365"/>
                      </a:cubicBezTo>
                      <a:cubicBezTo>
                        <a:pt x="14427" y="17365"/>
                        <a:pt x="16942" y="14442"/>
                        <a:pt x="16942" y="10842"/>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69" name="Shape 569"/>
                <p:cNvSpPr/>
                <p:nvPr/>
              </p:nvSpPr>
              <p:spPr>
                <a:xfrm>
                  <a:off x="245174" y="65620"/>
                  <a:ext cx="91490" cy="1078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777" y="0"/>
                        <a:pt x="11777" y="0"/>
                        <a:pt x="11777" y="0"/>
                      </a:cubicBezTo>
                      <a:cubicBezTo>
                        <a:pt x="14709" y="0"/>
                        <a:pt x="16971" y="700"/>
                        <a:pt x="18411" y="1924"/>
                      </a:cubicBezTo>
                      <a:cubicBezTo>
                        <a:pt x="19594" y="2886"/>
                        <a:pt x="20160" y="4110"/>
                        <a:pt x="20160" y="5597"/>
                      </a:cubicBezTo>
                      <a:cubicBezTo>
                        <a:pt x="20160" y="5640"/>
                        <a:pt x="20160" y="5640"/>
                        <a:pt x="20160" y="5640"/>
                      </a:cubicBezTo>
                      <a:cubicBezTo>
                        <a:pt x="20160" y="8089"/>
                        <a:pt x="18669" y="9445"/>
                        <a:pt x="16817" y="10319"/>
                      </a:cubicBezTo>
                      <a:cubicBezTo>
                        <a:pt x="19749" y="11237"/>
                        <a:pt x="21600" y="12724"/>
                        <a:pt x="21600" y="15610"/>
                      </a:cubicBezTo>
                      <a:cubicBezTo>
                        <a:pt x="21600" y="15653"/>
                        <a:pt x="21600" y="15653"/>
                        <a:pt x="21600" y="15653"/>
                      </a:cubicBezTo>
                      <a:cubicBezTo>
                        <a:pt x="21600" y="19589"/>
                        <a:pt x="17794" y="21600"/>
                        <a:pt x="12086" y="21600"/>
                      </a:cubicBezTo>
                      <a:cubicBezTo>
                        <a:pt x="0" y="21600"/>
                        <a:pt x="0" y="21600"/>
                        <a:pt x="0" y="21600"/>
                      </a:cubicBezTo>
                      <a:lnTo>
                        <a:pt x="0" y="0"/>
                      </a:lnTo>
                      <a:close/>
                      <a:moveTo>
                        <a:pt x="14606" y="6384"/>
                      </a:moveTo>
                      <a:cubicBezTo>
                        <a:pt x="14606" y="4985"/>
                        <a:pt x="13320" y="4154"/>
                        <a:pt x="10954" y="4154"/>
                      </a:cubicBezTo>
                      <a:cubicBezTo>
                        <a:pt x="5451" y="4154"/>
                        <a:pt x="5451" y="4154"/>
                        <a:pt x="5451" y="4154"/>
                      </a:cubicBezTo>
                      <a:cubicBezTo>
                        <a:pt x="5451" y="8745"/>
                        <a:pt x="5451" y="8745"/>
                        <a:pt x="5451" y="8745"/>
                      </a:cubicBezTo>
                      <a:cubicBezTo>
                        <a:pt x="10594" y="8745"/>
                        <a:pt x="10594" y="8745"/>
                        <a:pt x="10594" y="8745"/>
                      </a:cubicBezTo>
                      <a:cubicBezTo>
                        <a:pt x="13063" y="8745"/>
                        <a:pt x="14606" y="8045"/>
                        <a:pt x="14606" y="6428"/>
                      </a:cubicBezTo>
                      <a:lnTo>
                        <a:pt x="14606" y="6384"/>
                      </a:lnTo>
                      <a:close/>
                      <a:moveTo>
                        <a:pt x="11880" y="12680"/>
                      </a:moveTo>
                      <a:cubicBezTo>
                        <a:pt x="5451" y="12680"/>
                        <a:pt x="5451" y="12680"/>
                        <a:pt x="5451" y="12680"/>
                      </a:cubicBezTo>
                      <a:cubicBezTo>
                        <a:pt x="5451" y="17402"/>
                        <a:pt x="5451" y="17402"/>
                        <a:pt x="5451" y="17402"/>
                      </a:cubicBezTo>
                      <a:cubicBezTo>
                        <a:pt x="12086" y="17402"/>
                        <a:pt x="12086" y="17402"/>
                        <a:pt x="12086" y="17402"/>
                      </a:cubicBezTo>
                      <a:cubicBezTo>
                        <a:pt x="14554" y="17402"/>
                        <a:pt x="16046" y="16659"/>
                        <a:pt x="16046" y="15085"/>
                      </a:cubicBezTo>
                      <a:cubicBezTo>
                        <a:pt x="16046" y="14998"/>
                        <a:pt x="16046" y="14998"/>
                        <a:pt x="16046" y="14998"/>
                      </a:cubicBezTo>
                      <a:cubicBezTo>
                        <a:pt x="16046" y="13555"/>
                        <a:pt x="14760" y="12680"/>
                        <a:pt x="11880" y="1268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70" name="Shape 570"/>
                <p:cNvSpPr/>
                <p:nvPr/>
              </p:nvSpPr>
              <p:spPr>
                <a:xfrm>
                  <a:off x="347885" y="65620"/>
                  <a:ext cx="23586" cy="107847"/>
                </a:xfrm>
                <a:prstGeom prst="rect">
                  <a:avLst/>
                </a:prstGeom>
                <a:solidFill>
                  <a:srgbClr val="E7E6E6"/>
                </a:solidFill>
                <a:ln w="12700" cap="flat">
                  <a:noFill/>
                  <a:miter lim="400000"/>
                </a:ln>
                <a:effectLst/>
              </p:spPr>
              <p:txBody>
                <a:bodyPr wrap="square" lIns="0" tIns="0" rIns="0" bIns="0" numCol="1" anchor="t">
                  <a:noAutofit/>
                </a:bodyPr>
                <a:lstStyle/>
                <a:p>
                  <a:pPr lvl="0">
                    <a:defRPr sz="600"/>
                  </a:pPr>
                </a:p>
              </p:txBody>
            </p:sp>
            <p:sp>
              <p:nvSpPr>
                <p:cNvPr id="571" name="Shape 571"/>
                <p:cNvSpPr/>
                <p:nvPr/>
              </p:nvSpPr>
              <p:spPr>
                <a:xfrm>
                  <a:off x="389160" y="65620"/>
                  <a:ext cx="77224" cy="1078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6597" y="0"/>
                      </a:lnTo>
                      <a:lnTo>
                        <a:pt x="6597" y="17257"/>
                      </a:lnTo>
                      <a:lnTo>
                        <a:pt x="21600" y="17257"/>
                      </a:lnTo>
                      <a:lnTo>
                        <a:pt x="21600"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72" name="Shape 572"/>
                <p:cNvSpPr/>
                <p:nvPr/>
              </p:nvSpPr>
              <p:spPr>
                <a:xfrm>
                  <a:off x="481219" y="65620"/>
                  <a:ext cx="81599" cy="1078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449" y="0"/>
                      </a:lnTo>
                      <a:lnTo>
                        <a:pt x="21449" y="4229"/>
                      </a:lnTo>
                      <a:lnTo>
                        <a:pt x="6143" y="4229"/>
                      </a:lnTo>
                      <a:lnTo>
                        <a:pt x="6143" y="8610"/>
                      </a:lnTo>
                      <a:lnTo>
                        <a:pt x="19586" y="8610"/>
                      </a:lnTo>
                      <a:lnTo>
                        <a:pt x="19586" y="12800"/>
                      </a:lnTo>
                      <a:lnTo>
                        <a:pt x="6143" y="12800"/>
                      </a:lnTo>
                      <a:lnTo>
                        <a:pt x="6143" y="17371"/>
                      </a:lnTo>
                      <a:lnTo>
                        <a:pt x="21600" y="17371"/>
                      </a:lnTo>
                      <a:lnTo>
                        <a:pt x="21600"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73" name="Shape 573"/>
                <p:cNvSpPr/>
                <p:nvPr/>
              </p:nvSpPr>
              <p:spPr>
                <a:xfrm>
                  <a:off x="570615" y="65620"/>
                  <a:ext cx="29674" cy="146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2805"/>
                      </a:moveTo>
                      <a:lnTo>
                        <a:pt x="0" y="2805"/>
                      </a:lnTo>
                      <a:lnTo>
                        <a:pt x="0" y="0"/>
                      </a:lnTo>
                      <a:lnTo>
                        <a:pt x="8446" y="0"/>
                      </a:lnTo>
                      <a:lnTo>
                        <a:pt x="8446" y="2805"/>
                      </a:lnTo>
                      <a:lnTo>
                        <a:pt x="4985" y="2805"/>
                      </a:lnTo>
                      <a:lnTo>
                        <a:pt x="4985" y="21600"/>
                      </a:lnTo>
                      <a:lnTo>
                        <a:pt x="3600" y="21600"/>
                      </a:lnTo>
                      <a:lnTo>
                        <a:pt x="3600" y="2805"/>
                      </a:lnTo>
                      <a:close/>
                      <a:moveTo>
                        <a:pt x="10800" y="0"/>
                      </a:moveTo>
                      <a:lnTo>
                        <a:pt x="12462" y="0"/>
                      </a:lnTo>
                      <a:lnTo>
                        <a:pt x="16200" y="11501"/>
                      </a:lnTo>
                      <a:lnTo>
                        <a:pt x="20077" y="0"/>
                      </a:lnTo>
                      <a:lnTo>
                        <a:pt x="21600" y="0"/>
                      </a:lnTo>
                      <a:lnTo>
                        <a:pt x="21600" y="21600"/>
                      </a:lnTo>
                      <a:lnTo>
                        <a:pt x="20077" y="21600"/>
                      </a:lnTo>
                      <a:lnTo>
                        <a:pt x="20077" y="4769"/>
                      </a:lnTo>
                      <a:lnTo>
                        <a:pt x="16200" y="16831"/>
                      </a:lnTo>
                      <a:lnTo>
                        <a:pt x="16062" y="16831"/>
                      </a:lnTo>
                      <a:lnTo>
                        <a:pt x="12323" y="4769"/>
                      </a:lnTo>
                      <a:lnTo>
                        <a:pt x="12323" y="21600"/>
                      </a:lnTo>
                      <a:lnTo>
                        <a:pt x="10800" y="21600"/>
                      </a:lnTo>
                      <a:lnTo>
                        <a:pt x="1080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grpSp>
          <p:grpSp>
            <p:nvGrpSpPr>
              <p:cNvPr id="593" name="Group 593"/>
              <p:cNvGrpSpPr/>
              <p:nvPr/>
            </p:nvGrpSpPr>
            <p:grpSpPr>
              <a:xfrm>
                <a:off x="1956311" y="140292"/>
                <a:ext cx="817380" cy="172760"/>
                <a:chOff x="0" y="0"/>
                <a:chExt cx="817378" cy="172759"/>
              </a:xfrm>
            </p:grpSpPr>
            <p:sp>
              <p:nvSpPr>
                <p:cNvPr id="575" name="Shape 575"/>
                <p:cNvSpPr/>
                <p:nvPr/>
              </p:nvSpPr>
              <p:spPr>
                <a:xfrm>
                  <a:off x="374" y="2994"/>
                  <a:ext cx="32382" cy="477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429"/>
                        <a:pt x="8949" y="11429"/>
                        <a:pt x="8949" y="11429"/>
                      </a:cubicBezTo>
                      <a:cubicBezTo>
                        <a:pt x="7251" y="9017"/>
                        <a:pt x="5554" y="6291"/>
                        <a:pt x="4937" y="5033"/>
                      </a:cubicBezTo>
                      <a:cubicBezTo>
                        <a:pt x="4783" y="5138"/>
                        <a:pt x="4783" y="5138"/>
                        <a:pt x="4783" y="5138"/>
                      </a:cubicBezTo>
                      <a:cubicBezTo>
                        <a:pt x="4937" y="6920"/>
                        <a:pt x="5091" y="9227"/>
                        <a:pt x="5091" y="11115"/>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043"/>
                      </a:cubicBezTo>
                      <a:cubicBezTo>
                        <a:pt x="17126" y="16043"/>
                        <a:pt x="17126" y="16043"/>
                        <a:pt x="17126" y="16043"/>
                      </a:cubicBezTo>
                      <a:cubicBezTo>
                        <a:pt x="16971" y="14889"/>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76" name="Shape 576"/>
                <p:cNvSpPr/>
                <p:nvPr/>
              </p:nvSpPr>
              <p:spPr>
                <a:xfrm>
                  <a:off x="39118" y="14973"/>
                  <a:ext cx="28826" cy="366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21" y="11894"/>
                      </a:moveTo>
                      <a:cubicBezTo>
                        <a:pt x="6221" y="12304"/>
                        <a:pt x="6221" y="12304"/>
                        <a:pt x="6221" y="12304"/>
                      </a:cubicBezTo>
                      <a:cubicBezTo>
                        <a:pt x="6221" y="15175"/>
                        <a:pt x="7430" y="18182"/>
                        <a:pt x="12614" y="18182"/>
                      </a:cubicBezTo>
                      <a:cubicBezTo>
                        <a:pt x="15034" y="18182"/>
                        <a:pt x="17107" y="17499"/>
                        <a:pt x="19008" y="16132"/>
                      </a:cubicBezTo>
                      <a:cubicBezTo>
                        <a:pt x="21254" y="18866"/>
                        <a:pt x="21254" y="18866"/>
                        <a:pt x="21254" y="18866"/>
                      </a:cubicBezTo>
                      <a:cubicBezTo>
                        <a:pt x="18490" y="20643"/>
                        <a:pt x="15379" y="21600"/>
                        <a:pt x="11923" y="21600"/>
                      </a:cubicBezTo>
                      <a:cubicBezTo>
                        <a:pt x="4493" y="21600"/>
                        <a:pt x="0" y="17362"/>
                        <a:pt x="0" y="10800"/>
                      </a:cubicBezTo>
                      <a:cubicBezTo>
                        <a:pt x="0" y="7109"/>
                        <a:pt x="864" y="4785"/>
                        <a:pt x="3110" y="2734"/>
                      </a:cubicBezTo>
                      <a:cubicBezTo>
                        <a:pt x="5357" y="820"/>
                        <a:pt x="7776" y="0"/>
                        <a:pt x="11059" y="0"/>
                      </a:cubicBezTo>
                      <a:cubicBezTo>
                        <a:pt x="13651" y="0"/>
                        <a:pt x="16070" y="547"/>
                        <a:pt x="18317" y="2051"/>
                      </a:cubicBezTo>
                      <a:cubicBezTo>
                        <a:pt x="20563" y="3691"/>
                        <a:pt x="21600" y="6289"/>
                        <a:pt x="21600" y="11073"/>
                      </a:cubicBezTo>
                      <a:cubicBezTo>
                        <a:pt x="21600" y="11894"/>
                        <a:pt x="21600" y="11894"/>
                        <a:pt x="21600" y="11894"/>
                      </a:cubicBezTo>
                      <a:lnTo>
                        <a:pt x="6221" y="11894"/>
                      </a:lnTo>
                      <a:close/>
                      <a:moveTo>
                        <a:pt x="11059" y="3281"/>
                      </a:moveTo>
                      <a:cubicBezTo>
                        <a:pt x="7949" y="3281"/>
                        <a:pt x="6221" y="5332"/>
                        <a:pt x="6221" y="8613"/>
                      </a:cubicBezTo>
                      <a:cubicBezTo>
                        <a:pt x="15725" y="8613"/>
                        <a:pt x="15725" y="8613"/>
                        <a:pt x="15725" y="8613"/>
                      </a:cubicBezTo>
                      <a:cubicBezTo>
                        <a:pt x="15725" y="5332"/>
                        <a:pt x="13997" y="3281"/>
                        <a:pt x="11059" y="3281"/>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77" name="Shape 577"/>
                <p:cNvSpPr/>
                <p:nvPr/>
              </p:nvSpPr>
              <p:spPr>
                <a:xfrm>
                  <a:off x="70002" y="15160"/>
                  <a:ext cx="46794" cy="355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02" y="21600"/>
                      </a:moveTo>
                      <a:cubicBezTo>
                        <a:pt x="13794" y="21600"/>
                        <a:pt x="13794" y="21600"/>
                        <a:pt x="13794" y="21600"/>
                      </a:cubicBezTo>
                      <a:cubicBezTo>
                        <a:pt x="11762" y="11859"/>
                        <a:pt x="11762" y="11859"/>
                        <a:pt x="11762" y="11859"/>
                      </a:cubicBezTo>
                      <a:cubicBezTo>
                        <a:pt x="11228" y="9318"/>
                        <a:pt x="10693" y="6071"/>
                        <a:pt x="10693" y="6071"/>
                      </a:cubicBezTo>
                      <a:cubicBezTo>
                        <a:pt x="10693" y="6071"/>
                        <a:pt x="10693" y="6071"/>
                        <a:pt x="10693" y="6071"/>
                      </a:cubicBezTo>
                      <a:cubicBezTo>
                        <a:pt x="10693" y="6071"/>
                        <a:pt x="10372" y="8188"/>
                        <a:pt x="9624" y="12141"/>
                      </a:cubicBezTo>
                      <a:cubicBezTo>
                        <a:pt x="7699" y="21600"/>
                        <a:pt x="7699" y="21600"/>
                        <a:pt x="7699" y="21600"/>
                      </a:cubicBezTo>
                      <a:cubicBezTo>
                        <a:pt x="4384" y="21600"/>
                        <a:pt x="4384" y="21600"/>
                        <a:pt x="4384" y="21600"/>
                      </a:cubicBezTo>
                      <a:cubicBezTo>
                        <a:pt x="0" y="565"/>
                        <a:pt x="0" y="565"/>
                        <a:pt x="0" y="565"/>
                      </a:cubicBezTo>
                      <a:cubicBezTo>
                        <a:pt x="3529" y="0"/>
                        <a:pt x="3529" y="0"/>
                        <a:pt x="3529" y="0"/>
                      </a:cubicBezTo>
                      <a:cubicBezTo>
                        <a:pt x="5240" y="10306"/>
                        <a:pt x="5240" y="10306"/>
                        <a:pt x="5240" y="10306"/>
                      </a:cubicBezTo>
                      <a:cubicBezTo>
                        <a:pt x="5667" y="12988"/>
                        <a:pt x="6095" y="15812"/>
                        <a:pt x="6095" y="15812"/>
                      </a:cubicBezTo>
                      <a:cubicBezTo>
                        <a:pt x="6202" y="15812"/>
                        <a:pt x="6202" y="15812"/>
                        <a:pt x="6202" y="15812"/>
                      </a:cubicBezTo>
                      <a:cubicBezTo>
                        <a:pt x="6202" y="15812"/>
                        <a:pt x="6523" y="13129"/>
                        <a:pt x="7057" y="10165"/>
                      </a:cubicBezTo>
                      <a:cubicBezTo>
                        <a:pt x="9089" y="282"/>
                        <a:pt x="9089" y="282"/>
                        <a:pt x="9089" y="282"/>
                      </a:cubicBezTo>
                      <a:cubicBezTo>
                        <a:pt x="12618" y="282"/>
                        <a:pt x="12618" y="282"/>
                        <a:pt x="12618" y="282"/>
                      </a:cubicBezTo>
                      <a:cubicBezTo>
                        <a:pt x="14436" y="9882"/>
                        <a:pt x="14436" y="9882"/>
                        <a:pt x="14436" y="9882"/>
                      </a:cubicBezTo>
                      <a:cubicBezTo>
                        <a:pt x="15077" y="13271"/>
                        <a:pt x="15398" y="15953"/>
                        <a:pt x="15398" y="15953"/>
                      </a:cubicBezTo>
                      <a:cubicBezTo>
                        <a:pt x="15505" y="15953"/>
                        <a:pt x="15505" y="15953"/>
                        <a:pt x="15505" y="15953"/>
                      </a:cubicBezTo>
                      <a:cubicBezTo>
                        <a:pt x="15505" y="15953"/>
                        <a:pt x="15826" y="12706"/>
                        <a:pt x="16253" y="10165"/>
                      </a:cubicBezTo>
                      <a:cubicBezTo>
                        <a:pt x="17964" y="282"/>
                        <a:pt x="17964" y="282"/>
                        <a:pt x="17964" y="282"/>
                      </a:cubicBezTo>
                      <a:cubicBezTo>
                        <a:pt x="21600" y="282"/>
                        <a:pt x="21600" y="282"/>
                        <a:pt x="21600" y="282"/>
                      </a:cubicBezTo>
                      <a:lnTo>
                        <a:pt x="17002"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78" name="Shape 578"/>
                <p:cNvSpPr/>
                <p:nvPr/>
              </p:nvSpPr>
              <p:spPr>
                <a:xfrm>
                  <a:off x="137009" y="2994"/>
                  <a:ext cx="32569" cy="477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9038" y="14050"/>
                        <a:pt x="7200" y="12897"/>
                      </a:cubicBezTo>
                      <a:cubicBezTo>
                        <a:pt x="6587" y="12478"/>
                        <a:pt x="6281" y="12268"/>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227"/>
                        <a:pt x="17004" y="12058"/>
                        <a:pt x="12102" y="12058"/>
                      </a:cubicBezTo>
                      <a:cubicBezTo>
                        <a:pt x="13174" y="12478"/>
                        <a:pt x="15319" y="14575"/>
                        <a:pt x="17004" y="16357"/>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437"/>
                        <a:pt x="13021" y="8808"/>
                      </a:cubicBezTo>
                      <a:cubicBezTo>
                        <a:pt x="13940" y="8283"/>
                        <a:pt x="14400" y="7340"/>
                        <a:pt x="14400" y="6186"/>
                      </a:cubicBezTo>
                      <a:cubicBezTo>
                        <a:pt x="14400" y="3984"/>
                        <a:pt x="12715" y="2936"/>
                        <a:pt x="8119" y="2936"/>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79" name="Shape 579"/>
                <p:cNvSpPr/>
                <p:nvPr/>
              </p:nvSpPr>
              <p:spPr>
                <a:xfrm>
                  <a:off x="172385" y="14973"/>
                  <a:ext cx="29012" cy="366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1894"/>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643"/>
                        <a:pt x="15257" y="21600"/>
                        <a:pt x="11829" y="21600"/>
                      </a:cubicBezTo>
                      <a:cubicBezTo>
                        <a:pt x="4629" y="21600"/>
                        <a:pt x="0" y="17362"/>
                        <a:pt x="0" y="10800"/>
                      </a:cubicBezTo>
                      <a:cubicBezTo>
                        <a:pt x="0" y="7109"/>
                        <a:pt x="1029" y="4785"/>
                        <a:pt x="3257" y="2734"/>
                      </a:cubicBezTo>
                      <a:cubicBezTo>
                        <a:pt x="5314" y="820"/>
                        <a:pt x="7886" y="0"/>
                        <a:pt x="11143" y="0"/>
                      </a:cubicBezTo>
                      <a:cubicBezTo>
                        <a:pt x="13543" y="0"/>
                        <a:pt x="15943" y="547"/>
                        <a:pt x="18171" y="2051"/>
                      </a:cubicBezTo>
                      <a:cubicBezTo>
                        <a:pt x="20400" y="3691"/>
                        <a:pt x="21600" y="6289"/>
                        <a:pt x="21600" y="11073"/>
                      </a:cubicBezTo>
                      <a:cubicBezTo>
                        <a:pt x="21600" y="11894"/>
                        <a:pt x="21600" y="11894"/>
                        <a:pt x="21600" y="11894"/>
                      </a:cubicBezTo>
                      <a:lnTo>
                        <a:pt x="6171" y="11894"/>
                      </a:lnTo>
                      <a:close/>
                      <a:moveTo>
                        <a:pt x="11143" y="3281"/>
                      </a:moveTo>
                      <a:cubicBezTo>
                        <a:pt x="7886" y="3281"/>
                        <a:pt x="6171" y="5332"/>
                        <a:pt x="6171" y="8613"/>
                      </a:cubicBezTo>
                      <a:cubicBezTo>
                        <a:pt x="15771" y="8613"/>
                        <a:pt x="15771" y="8613"/>
                        <a:pt x="15771" y="8613"/>
                      </a:cubicBezTo>
                      <a:cubicBezTo>
                        <a:pt x="15771" y="5332"/>
                        <a:pt x="13886" y="3281"/>
                        <a:pt x="11143" y="3281"/>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80" name="Shape 580"/>
                <p:cNvSpPr/>
                <p:nvPr/>
              </p:nvSpPr>
              <p:spPr>
                <a:xfrm>
                  <a:off x="206076" y="0"/>
                  <a:ext cx="12915" cy="514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81"/>
                        <a:pt x="1157" y="17416"/>
                      </a:cubicBezTo>
                      <a:cubicBezTo>
                        <a:pt x="1157" y="4962"/>
                        <a:pt x="1157" y="4962"/>
                        <a:pt x="1157" y="4962"/>
                      </a:cubicBezTo>
                      <a:cubicBezTo>
                        <a:pt x="1157" y="3016"/>
                        <a:pt x="771" y="1946"/>
                        <a:pt x="0" y="778"/>
                      </a:cubicBezTo>
                      <a:cubicBezTo>
                        <a:pt x="13114" y="0"/>
                        <a:pt x="13114" y="0"/>
                        <a:pt x="13114" y="0"/>
                      </a:cubicBezTo>
                      <a:cubicBezTo>
                        <a:pt x="13886" y="876"/>
                        <a:pt x="14271" y="2141"/>
                        <a:pt x="14271" y="3989"/>
                      </a:cubicBezTo>
                      <a:cubicBezTo>
                        <a:pt x="14271" y="16443"/>
                        <a:pt x="14271" y="16443"/>
                        <a:pt x="14271" y="16443"/>
                      </a:cubicBezTo>
                      <a:cubicBezTo>
                        <a:pt x="14271" y="18389"/>
                        <a:pt x="14657" y="18681"/>
                        <a:pt x="15429" y="19070"/>
                      </a:cubicBezTo>
                      <a:cubicBezTo>
                        <a:pt x="16200" y="19362"/>
                        <a:pt x="18129" y="19459"/>
                        <a:pt x="19671" y="19265"/>
                      </a:cubicBezTo>
                      <a:cubicBezTo>
                        <a:pt x="21600" y="21211"/>
                        <a:pt x="21600" y="21211"/>
                        <a:pt x="21600" y="21211"/>
                      </a:cubicBezTo>
                      <a:cubicBezTo>
                        <a:pt x="19286" y="21503"/>
                        <a:pt x="16971" y="21600"/>
                        <a:pt x="13886"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81" name="Shape 581"/>
                <p:cNvSpPr/>
                <p:nvPr/>
              </p:nvSpPr>
              <p:spPr>
                <a:xfrm>
                  <a:off x="224418" y="374"/>
                  <a:ext cx="10109" cy="503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4380"/>
                      </a:moveTo>
                      <a:cubicBezTo>
                        <a:pt x="4909" y="4380"/>
                        <a:pt x="0" y="3384"/>
                        <a:pt x="0" y="2190"/>
                      </a:cubicBezTo>
                      <a:cubicBezTo>
                        <a:pt x="0" y="995"/>
                        <a:pt x="4909" y="0"/>
                        <a:pt x="10800" y="0"/>
                      </a:cubicBezTo>
                      <a:cubicBezTo>
                        <a:pt x="16691" y="0"/>
                        <a:pt x="21600" y="995"/>
                        <a:pt x="21600" y="2190"/>
                      </a:cubicBezTo>
                      <a:cubicBezTo>
                        <a:pt x="21600" y="3384"/>
                        <a:pt x="16691" y="4380"/>
                        <a:pt x="10800" y="4380"/>
                      </a:cubicBezTo>
                      <a:close/>
                      <a:moveTo>
                        <a:pt x="2455" y="21600"/>
                      </a:moveTo>
                      <a:cubicBezTo>
                        <a:pt x="2455" y="6868"/>
                        <a:pt x="2455" y="6868"/>
                        <a:pt x="2455" y="6868"/>
                      </a:cubicBezTo>
                      <a:cubicBezTo>
                        <a:pt x="18655" y="6271"/>
                        <a:pt x="18655" y="6271"/>
                        <a:pt x="18655" y="6271"/>
                      </a:cubicBezTo>
                      <a:cubicBezTo>
                        <a:pt x="18655" y="21600"/>
                        <a:pt x="18655" y="21600"/>
                        <a:pt x="18655" y="21600"/>
                      </a:cubicBezTo>
                      <a:lnTo>
                        <a:pt x="2455"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82" name="Shape 582"/>
                <p:cNvSpPr/>
                <p:nvPr/>
              </p:nvSpPr>
              <p:spPr>
                <a:xfrm>
                  <a:off x="240702" y="14973"/>
                  <a:ext cx="26018" cy="366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0937"/>
                      </a:cubicBezTo>
                      <a:cubicBezTo>
                        <a:pt x="0" y="3554"/>
                        <a:pt x="6364" y="0"/>
                        <a:pt x="12729" y="0"/>
                      </a:cubicBezTo>
                      <a:cubicBezTo>
                        <a:pt x="15814" y="0"/>
                        <a:pt x="18129" y="410"/>
                        <a:pt x="20829" y="2187"/>
                      </a:cubicBezTo>
                      <a:cubicBezTo>
                        <a:pt x="17550" y="5195"/>
                        <a:pt x="17550" y="5195"/>
                        <a:pt x="17550" y="5195"/>
                      </a:cubicBezTo>
                      <a:cubicBezTo>
                        <a:pt x="15814" y="4101"/>
                        <a:pt x="14464" y="3554"/>
                        <a:pt x="12729" y="3554"/>
                      </a:cubicBezTo>
                      <a:cubicBezTo>
                        <a:pt x="10800" y="3554"/>
                        <a:pt x="9064" y="4238"/>
                        <a:pt x="8100" y="5605"/>
                      </a:cubicBezTo>
                      <a:cubicBezTo>
                        <a:pt x="7329" y="6835"/>
                        <a:pt x="6943" y="8749"/>
                        <a:pt x="6943" y="11347"/>
                      </a:cubicBezTo>
                      <a:cubicBezTo>
                        <a:pt x="6943" y="14218"/>
                        <a:pt x="7521" y="15995"/>
                        <a:pt x="8871" y="16952"/>
                      </a:cubicBezTo>
                      <a:cubicBezTo>
                        <a:pt x="9836" y="17635"/>
                        <a:pt x="11186" y="18182"/>
                        <a:pt x="12729" y="18182"/>
                      </a:cubicBezTo>
                      <a:cubicBezTo>
                        <a:pt x="14850" y="18182"/>
                        <a:pt x="16779" y="17499"/>
                        <a:pt x="18514" y="16132"/>
                      </a:cubicBezTo>
                      <a:cubicBezTo>
                        <a:pt x="21600" y="18866"/>
                        <a:pt x="21600" y="18866"/>
                        <a:pt x="21600" y="18866"/>
                      </a:cubicBezTo>
                      <a:cubicBezTo>
                        <a:pt x="18900" y="20643"/>
                        <a:pt x="16200" y="21600"/>
                        <a:pt x="12343"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83" name="Shape 583"/>
                <p:cNvSpPr/>
                <p:nvPr/>
              </p:nvSpPr>
              <p:spPr>
                <a:xfrm>
                  <a:off x="272147" y="30509"/>
                  <a:ext cx="20964" cy="209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00" y="21600"/>
                        <a:pt x="0" y="16800"/>
                        <a:pt x="0" y="10800"/>
                      </a:cubicBezTo>
                      <a:cubicBezTo>
                        <a:pt x="0" y="4800"/>
                        <a:pt x="4800" y="0"/>
                        <a:pt x="10800" y="0"/>
                      </a:cubicBezTo>
                      <a:cubicBezTo>
                        <a:pt x="16560" y="0"/>
                        <a:pt x="21600" y="4800"/>
                        <a:pt x="21600" y="10800"/>
                      </a:cubicBezTo>
                      <a:cubicBezTo>
                        <a:pt x="21600" y="16800"/>
                        <a:pt x="16560" y="21600"/>
                        <a:pt x="10800" y="21600"/>
                      </a:cubicBezTo>
                      <a:close/>
                      <a:moveTo>
                        <a:pt x="10800" y="2160"/>
                      </a:moveTo>
                      <a:cubicBezTo>
                        <a:pt x="6240" y="2160"/>
                        <a:pt x="2640" y="6000"/>
                        <a:pt x="2640" y="10800"/>
                      </a:cubicBezTo>
                      <a:cubicBezTo>
                        <a:pt x="2640" y="15600"/>
                        <a:pt x="6240" y="19440"/>
                        <a:pt x="10800" y="19440"/>
                      </a:cubicBezTo>
                      <a:cubicBezTo>
                        <a:pt x="15360" y="19440"/>
                        <a:pt x="18960" y="15600"/>
                        <a:pt x="18960" y="10800"/>
                      </a:cubicBezTo>
                      <a:cubicBezTo>
                        <a:pt x="18960" y="6000"/>
                        <a:pt x="15360" y="2160"/>
                        <a:pt x="10800" y="2160"/>
                      </a:cubicBezTo>
                      <a:close/>
                      <a:moveTo>
                        <a:pt x="12960" y="16800"/>
                      </a:moveTo>
                      <a:cubicBezTo>
                        <a:pt x="12480" y="16080"/>
                        <a:pt x="12240" y="15600"/>
                        <a:pt x="11760" y="14880"/>
                      </a:cubicBezTo>
                      <a:cubicBezTo>
                        <a:pt x="10560" y="12720"/>
                        <a:pt x="10320" y="12000"/>
                        <a:pt x="9840" y="11760"/>
                      </a:cubicBezTo>
                      <a:cubicBezTo>
                        <a:pt x="9600" y="11760"/>
                        <a:pt x="9600" y="11760"/>
                        <a:pt x="9360" y="11760"/>
                      </a:cubicBezTo>
                      <a:cubicBezTo>
                        <a:pt x="9360" y="16800"/>
                        <a:pt x="9360" y="16800"/>
                        <a:pt x="9360" y="16800"/>
                      </a:cubicBezTo>
                      <a:cubicBezTo>
                        <a:pt x="6960" y="16800"/>
                        <a:pt x="6960" y="16800"/>
                        <a:pt x="6960" y="16800"/>
                      </a:cubicBezTo>
                      <a:cubicBezTo>
                        <a:pt x="6960" y="4800"/>
                        <a:pt x="6960" y="4800"/>
                        <a:pt x="6960" y="4800"/>
                      </a:cubicBezTo>
                      <a:cubicBezTo>
                        <a:pt x="11520" y="4800"/>
                        <a:pt x="11520" y="4800"/>
                        <a:pt x="11520" y="4800"/>
                      </a:cubicBezTo>
                      <a:cubicBezTo>
                        <a:pt x="13680" y="4800"/>
                        <a:pt x="15120" y="6240"/>
                        <a:pt x="15120" y="8160"/>
                      </a:cubicBezTo>
                      <a:cubicBezTo>
                        <a:pt x="15120" y="10080"/>
                        <a:pt x="13920" y="11520"/>
                        <a:pt x="12480" y="11520"/>
                      </a:cubicBezTo>
                      <a:cubicBezTo>
                        <a:pt x="12720" y="11760"/>
                        <a:pt x="12720" y="12000"/>
                        <a:pt x="12960" y="12000"/>
                      </a:cubicBezTo>
                      <a:cubicBezTo>
                        <a:pt x="13680" y="12960"/>
                        <a:pt x="15840" y="16800"/>
                        <a:pt x="15840" y="16800"/>
                      </a:cubicBezTo>
                      <a:lnTo>
                        <a:pt x="12960" y="16800"/>
                      </a:lnTo>
                      <a:close/>
                      <a:moveTo>
                        <a:pt x="11520" y="6720"/>
                      </a:moveTo>
                      <a:cubicBezTo>
                        <a:pt x="11280" y="6720"/>
                        <a:pt x="10800" y="6720"/>
                        <a:pt x="10320" y="6720"/>
                      </a:cubicBezTo>
                      <a:cubicBezTo>
                        <a:pt x="9360" y="6720"/>
                        <a:pt x="9360" y="6720"/>
                        <a:pt x="9360" y="6720"/>
                      </a:cubicBezTo>
                      <a:cubicBezTo>
                        <a:pt x="9360" y="9840"/>
                        <a:pt x="9360" y="9840"/>
                        <a:pt x="9360" y="9840"/>
                      </a:cubicBezTo>
                      <a:cubicBezTo>
                        <a:pt x="10320" y="9840"/>
                        <a:pt x="10320" y="9840"/>
                        <a:pt x="10320" y="9840"/>
                      </a:cubicBezTo>
                      <a:cubicBezTo>
                        <a:pt x="11280" y="9840"/>
                        <a:pt x="11760" y="9840"/>
                        <a:pt x="12000" y="9600"/>
                      </a:cubicBezTo>
                      <a:cubicBezTo>
                        <a:pt x="12240" y="9120"/>
                        <a:pt x="12480" y="8880"/>
                        <a:pt x="12480" y="8400"/>
                      </a:cubicBezTo>
                      <a:cubicBezTo>
                        <a:pt x="12480" y="7440"/>
                        <a:pt x="12240" y="6960"/>
                        <a:pt x="11520" y="672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84" name="Shape 584"/>
                <p:cNvSpPr/>
                <p:nvPr/>
              </p:nvSpPr>
              <p:spPr>
                <a:xfrm>
                  <a:off x="0" y="64948"/>
                  <a:ext cx="84041" cy="1061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127" y="0"/>
                        <a:pt x="11127" y="0"/>
                        <a:pt x="11127" y="0"/>
                      </a:cubicBezTo>
                      <a:cubicBezTo>
                        <a:pt x="17673" y="0"/>
                        <a:pt x="21600" y="3066"/>
                        <a:pt x="21600" y="7452"/>
                      </a:cubicBezTo>
                      <a:cubicBezTo>
                        <a:pt x="21600" y="7499"/>
                        <a:pt x="21600" y="7499"/>
                        <a:pt x="21600" y="7499"/>
                      </a:cubicBezTo>
                      <a:cubicBezTo>
                        <a:pt x="21600" y="12498"/>
                        <a:pt x="16661" y="15092"/>
                        <a:pt x="10592" y="15092"/>
                      </a:cubicBezTo>
                      <a:cubicBezTo>
                        <a:pt x="6010" y="15092"/>
                        <a:pt x="6010" y="15092"/>
                        <a:pt x="6010" y="15092"/>
                      </a:cubicBezTo>
                      <a:cubicBezTo>
                        <a:pt x="6010" y="21600"/>
                        <a:pt x="6010" y="21600"/>
                        <a:pt x="6010" y="21600"/>
                      </a:cubicBezTo>
                      <a:cubicBezTo>
                        <a:pt x="0" y="21600"/>
                        <a:pt x="0" y="21600"/>
                        <a:pt x="0" y="21600"/>
                      </a:cubicBezTo>
                      <a:lnTo>
                        <a:pt x="0" y="0"/>
                      </a:lnTo>
                      <a:close/>
                      <a:moveTo>
                        <a:pt x="10770" y="10894"/>
                      </a:moveTo>
                      <a:cubicBezTo>
                        <a:pt x="13745" y="10894"/>
                        <a:pt x="15531" y="9479"/>
                        <a:pt x="15531" y="7593"/>
                      </a:cubicBezTo>
                      <a:cubicBezTo>
                        <a:pt x="15531" y="7546"/>
                        <a:pt x="15531" y="7546"/>
                        <a:pt x="15531" y="7546"/>
                      </a:cubicBezTo>
                      <a:cubicBezTo>
                        <a:pt x="15531" y="5424"/>
                        <a:pt x="13626" y="4292"/>
                        <a:pt x="10651" y="4292"/>
                      </a:cubicBezTo>
                      <a:cubicBezTo>
                        <a:pt x="6010" y="4292"/>
                        <a:pt x="6010" y="4292"/>
                        <a:pt x="6010" y="4292"/>
                      </a:cubicBezTo>
                      <a:cubicBezTo>
                        <a:pt x="6010" y="10894"/>
                        <a:pt x="6010" y="10894"/>
                        <a:pt x="6010" y="10894"/>
                      </a:cubicBezTo>
                      <a:lnTo>
                        <a:pt x="10770" y="10894"/>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85" name="Shape 585"/>
                <p:cNvSpPr/>
                <p:nvPr/>
              </p:nvSpPr>
              <p:spPr>
                <a:xfrm>
                  <a:off x="92088" y="64948"/>
                  <a:ext cx="75993" cy="1061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6650" y="0"/>
                      </a:lnTo>
                      <a:lnTo>
                        <a:pt x="6650" y="17257"/>
                      </a:lnTo>
                      <a:lnTo>
                        <a:pt x="21600" y="17257"/>
                      </a:lnTo>
                      <a:lnTo>
                        <a:pt x="21600"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86" name="Shape 586"/>
                <p:cNvSpPr/>
                <p:nvPr/>
              </p:nvSpPr>
              <p:spPr>
                <a:xfrm>
                  <a:off x="176502" y="64200"/>
                  <a:ext cx="112304" cy="106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748" y="0"/>
                      </a:moveTo>
                      <a:lnTo>
                        <a:pt x="12852" y="0"/>
                      </a:lnTo>
                      <a:lnTo>
                        <a:pt x="21600" y="21600"/>
                      </a:lnTo>
                      <a:lnTo>
                        <a:pt x="16884" y="21600"/>
                      </a:lnTo>
                      <a:lnTo>
                        <a:pt x="15048" y="16796"/>
                      </a:lnTo>
                      <a:lnTo>
                        <a:pt x="6444" y="16796"/>
                      </a:lnTo>
                      <a:lnTo>
                        <a:pt x="4572" y="21600"/>
                      </a:lnTo>
                      <a:lnTo>
                        <a:pt x="0" y="21600"/>
                      </a:lnTo>
                      <a:lnTo>
                        <a:pt x="8748" y="0"/>
                      </a:lnTo>
                      <a:close/>
                      <a:moveTo>
                        <a:pt x="13428" y="12597"/>
                      </a:moveTo>
                      <a:lnTo>
                        <a:pt x="10764" y="5674"/>
                      </a:lnTo>
                      <a:lnTo>
                        <a:pt x="8064" y="12597"/>
                      </a:lnTo>
                      <a:lnTo>
                        <a:pt x="13428" y="12597"/>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87" name="Shape 587"/>
                <p:cNvSpPr/>
                <p:nvPr/>
              </p:nvSpPr>
              <p:spPr>
                <a:xfrm>
                  <a:off x="271773" y="64948"/>
                  <a:ext cx="87972" cy="1061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51" y="4381"/>
                      </a:moveTo>
                      <a:lnTo>
                        <a:pt x="0" y="4381"/>
                      </a:lnTo>
                      <a:lnTo>
                        <a:pt x="0" y="0"/>
                      </a:lnTo>
                      <a:lnTo>
                        <a:pt x="21600" y="0"/>
                      </a:lnTo>
                      <a:lnTo>
                        <a:pt x="21600" y="4381"/>
                      </a:lnTo>
                      <a:lnTo>
                        <a:pt x="13649" y="4381"/>
                      </a:lnTo>
                      <a:lnTo>
                        <a:pt x="13649" y="21600"/>
                      </a:lnTo>
                      <a:lnTo>
                        <a:pt x="7951" y="21600"/>
                      </a:lnTo>
                      <a:lnTo>
                        <a:pt x="7951" y="4381"/>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88" name="Shape 588"/>
                <p:cNvSpPr/>
                <p:nvPr/>
              </p:nvSpPr>
              <p:spPr>
                <a:xfrm>
                  <a:off x="368166" y="64948"/>
                  <a:ext cx="80860" cy="1061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4267"/>
                      </a:lnTo>
                      <a:lnTo>
                        <a:pt x="6250" y="4267"/>
                      </a:lnTo>
                      <a:lnTo>
                        <a:pt x="6250" y="8914"/>
                      </a:lnTo>
                      <a:lnTo>
                        <a:pt x="19800" y="8914"/>
                      </a:lnTo>
                      <a:lnTo>
                        <a:pt x="19800" y="13219"/>
                      </a:lnTo>
                      <a:lnTo>
                        <a:pt x="6250" y="13219"/>
                      </a:lnTo>
                      <a:lnTo>
                        <a:pt x="6250"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89" name="Shape 589"/>
                <p:cNvSpPr/>
                <p:nvPr/>
              </p:nvSpPr>
              <p:spPr>
                <a:xfrm>
                  <a:off x="450709" y="63077"/>
                  <a:ext cx="112491" cy="1096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68"/>
                      </a:moveTo>
                      <a:cubicBezTo>
                        <a:pt x="0" y="10823"/>
                        <a:pt x="0" y="10823"/>
                        <a:pt x="0" y="10823"/>
                      </a:cubicBezTo>
                      <a:cubicBezTo>
                        <a:pt x="0" y="4886"/>
                        <a:pt x="4533" y="0"/>
                        <a:pt x="10844" y="0"/>
                      </a:cubicBezTo>
                      <a:cubicBezTo>
                        <a:pt x="17111" y="0"/>
                        <a:pt x="21600" y="4795"/>
                        <a:pt x="21600" y="10732"/>
                      </a:cubicBezTo>
                      <a:cubicBezTo>
                        <a:pt x="21600" y="10823"/>
                        <a:pt x="21600" y="10823"/>
                        <a:pt x="21600" y="10823"/>
                      </a:cubicBezTo>
                      <a:cubicBezTo>
                        <a:pt x="21600" y="16759"/>
                        <a:pt x="17067" y="21600"/>
                        <a:pt x="10756" y="21600"/>
                      </a:cubicBezTo>
                      <a:cubicBezTo>
                        <a:pt x="4489" y="21600"/>
                        <a:pt x="0" y="16805"/>
                        <a:pt x="0" y="10868"/>
                      </a:cubicBezTo>
                      <a:close/>
                      <a:moveTo>
                        <a:pt x="16933" y="10868"/>
                      </a:moveTo>
                      <a:cubicBezTo>
                        <a:pt x="16933" y="10823"/>
                        <a:pt x="16933" y="10823"/>
                        <a:pt x="16933" y="10823"/>
                      </a:cubicBezTo>
                      <a:cubicBezTo>
                        <a:pt x="16933" y="7215"/>
                        <a:pt x="14356" y="4247"/>
                        <a:pt x="10756" y="4247"/>
                      </a:cubicBezTo>
                      <a:cubicBezTo>
                        <a:pt x="7156" y="4247"/>
                        <a:pt x="4667" y="7170"/>
                        <a:pt x="4667" y="10732"/>
                      </a:cubicBezTo>
                      <a:cubicBezTo>
                        <a:pt x="4667" y="10823"/>
                        <a:pt x="4667" y="10823"/>
                        <a:pt x="4667" y="10823"/>
                      </a:cubicBezTo>
                      <a:cubicBezTo>
                        <a:pt x="4667" y="14385"/>
                        <a:pt x="7244" y="17399"/>
                        <a:pt x="10844" y="17399"/>
                      </a:cubicBezTo>
                      <a:cubicBezTo>
                        <a:pt x="14444" y="17399"/>
                        <a:pt x="16933" y="14430"/>
                        <a:pt x="16933" y="10868"/>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90" name="Shape 590"/>
                <p:cNvSpPr/>
                <p:nvPr/>
              </p:nvSpPr>
              <p:spPr>
                <a:xfrm>
                  <a:off x="574991" y="64948"/>
                  <a:ext cx="91341" cy="1061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429" y="0"/>
                        <a:pt x="11429" y="0"/>
                        <a:pt x="11429" y="0"/>
                      </a:cubicBezTo>
                      <a:cubicBezTo>
                        <a:pt x="14601" y="0"/>
                        <a:pt x="17061" y="755"/>
                        <a:pt x="18702" y="2169"/>
                      </a:cubicBezTo>
                      <a:cubicBezTo>
                        <a:pt x="20124" y="3396"/>
                        <a:pt x="20834" y="5093"/>
                        <a:pt x="20834" y="7121"/>
                      </a:cubicBezTo>
                      <a:cubicBezTo>
                        <a:pt x="20834" y="7169"/>
                        <a:pt x="20834" y="7169"/>
                        <a:pt x="20834" y="7169"/>
                      </a:cubicBezTo>
                      <a:cubicBezTo>
                        <a:pt x="20834" y="10659"/>
                        <a:pt x="18702" y="12875"/>
                        <a:pt x="15475" y="13866"/>
                      </a:cubicBezTo>
                      <a:cubicBezTo>
                        <a:pt x="21600" y="21600"/>
                        <a:pt x="21600" y="21600"/>
                        <a:pt x="21600" y="21600"/>
                      </a:cubicBezTo>
                      <a:cubicBezTo>
                        <a:pt x="15147" y="21600"/>
                        <a:pt x="15147" y="21600"/>
                        <a:pt x="15147" y="21600"/>
                      </a:cubicBezTo>
                      <a:cubicBezTo>
                        <a:pt x="9788" y="14667"/>
                        <a:pt x="9788" y="14667"/>
                        <a:pt x="9788" y="14667"/>
                      </a:cubicBezTo>
                      <a:cubicBezTo>
                        <a:pt x="5468" y="14667"/>
                        <a:pt x="5468" y="14667"/>
                        <a:pt x="5468" y="14667"/>
                      </a:cubicBezTo>
                      <a:cubicBezTo>
                        <a:pt x="5468" y="21600"/>
                        <a:pt x="5468" y="21600"/>
                        <a:pt x="5468" y="21600"/>
                      </a:cubicBezTo>
                      <a:cubicBezTo>
                        <a:pt x="0" y="21600"/>
                        <a:pt x="0" y="21600"/>
                        <a:pt x="0" y="21600"/>
                      </a:cubicBezTo>
                      <a:lnTo>
                        <a:pt x="0" y="0"/>
                      </a:lnTo>
                      <a:close/>
                      <a:moveTo>
                        <a:pt x="11046" y="10470"/>
                      </a:moveTo>
                      <a:cubicBezTo>
                        <a:pt x="13726" y="10470"/>
                        <a:pt x="15257" y="9244"/>
                        <a:pt x="15257" y="7404"/>
                      </a:cubicBezTo>
                      <a:cubicBezTo>
                        <a:pt x="15257" y="7357"/>
                        <a:pt x="15257" y="7357"/>
                        <a:pt x="15257" y="7357"/>
                      </a:cubicBezTo>
                      <a:cubicBezTo>
                        <a:pt x="15257" y="5329"/>
                        <a:pt x="13616" y="4292"/>
                        <a:pt x="10937" y="4292"/>
                      </a:cubicBezTo>
                      <a:cubicBezTo>
                        <a:pt x="5468" y="4292"/>
                        <a:pt x="5468" y="4292"/>
                        <a:pt x="5468" y="4292"/>
                      </a:cubicBezTo>
                      <a:cubicBezTo>
                        <a:pt x="5468" y="10470"/>
                        <a:pt x="5468" y="10470"/>
                        <a:pt x="5468" y="10470"/>
                      </a:cubicBezTo>
                      <a:lnTo>
                        <a:pt x="11046" y="1047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91" name="Shape 591"/>
                <p:cNvSpPr/>
                <p:nvPr/>
              </p:nvSpPr>
              <p:spPr>
                <a:xfrm>
                  <a:off x="675128" y="64948"/>
                  <a:ext cx="105940" cy="1061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152" y="0"/>
                      </a:lnTo>
                      <a:lnTo>
                        <a:pt x="10800" y="9105"/>
                      </a:lnTo>
                      <a:lnTo>
                        <a:pt x="16448" y="0"/>
                      </a:lnTo>
                      <a:lnTo>
                        <a:pt x="21600" y="0"/>
                      </a:lnTo>
                      <a:lnTo>
                        <a:pt x="21600" y="21600"/>
                      </a:lnTo>
                      <a:lnTo>
                        <a:pt x="16868" y="21600"/>
                      </a:lnTo>
                      <a:lnTo>
                        <a:pt x="16868" y="7505"/>
                      </a:lnTo>
                      <a:lnTo>
                        <a:pt x="10800" y="16686"/>
                      </a:lnTo>
                      <a:lnTo>
                        <a:pt x="10647" y="16686"/>
                      </a:lnTo>
                      <a:lnTo>
                        <a:pt x="4656" y="7581"/>
                      </a:lnTo>
                      <a:lnTo>
                        <a:pt x="4656"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92" name="Shape 592"/>
                <p:cNvSpPr/>
                <p:nvPr/>
              </p:nvSpPr>
              <p:spPr>
                <a:xfrm>
                  <a:off x="788554" y="64574"/>
                  <a:ext cx="28825" cy="14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66" y="3366"/>
                      </a:moveTo>
                      <a:lnTo>
                        <a:pt x="0" y="3366"/>
                      </a:lnTo>
                      <a:lnTo>
                        <a:pt x="0" y="0"/>
                      </a:lnTo>
                      <a:lnTo>
                        <a:pt x="8416" y="0"/>
                      </a:lnTo>
                      <a:lnTo>
                        <a:pt x="8416" y="3366"/>
                      </a:lnTo>
                      <a:lnTo>
                        <a:pt x="4909" y="3366"/>
                      </a:lnTo>
                      <a:lnTo>
                        <a:pt x="4909" y="21600"/>
                      </a:lnTo>
                      <a:lnTo>
                        <a:pt x="3366" y="21600"/>
                      </a:lnTo>
                      <a:lnTo>
                        <a:pt x="3366" y="3366"/>
                      </a:lnTo>
                      <a:close/>
                      <a:moveTo>
                        <a:pt x="10660" y="0"/>
                      </a:moveTo>
                      <a:lnTo>
                        <a:pt x="12483" y="0"/>
                      </a:lnTo>
                      <a:lnTo>
                        <a:pt x="16270" y="12062"/>
                      </a:lnTo>
                      <a:lnTo>
                        <a:pt x="20057" y="0"/>
                      </a:lnTo>
                      <a:lnTo>
                        <a:pt x="21600" y="0"/>
                      </a:lnTo>
                      <a:lnTo>
                        <a:pt x="21600" y="21600"/>
                      </a:lnTo>
                      <a:lnTo>
                        <a:pt x="20197" y="21600"/>
                      </a:lnTo>
                      <a:lnTo>
                        <a:pt x="20197" y="5330"/>
                      </a:lnTo>
                      <a:lnTo>
                        <a:pt x="16270" y="17112"/>
                      </a:lnTo>
                      <a:lnTo>
                        <a:pt x="16130" y="17112"/>
                      </a:lnTo>
                      <a:lnTo>
                        <a:pt x="12203" y="5330"/>
                      </a:lnTo>
                      <a:lnTo>
                        <a:pt x="12203" y="21600"/>
                      </a:lnTo>
                      <a:lnTo>
                        <a:pt x="10660" y="21600"/>
                      </a:lnTo>
                      <a:lnTo>
                        <a:pt x="1066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grpSp>
          <p:grpSp>
            <p:nvGrpSpPr>
              <p:cNvPr id="614" name="Group 614"/>
              <p:cNvGrpSpPr/>
              <p:nvPr/>
            </p:nvGrpSpPr>
            <p:grpSpPr>
              <a:xfrm>
                <a:off x="3629026" y="145358"/>
                <a:ext cx="698541" cy="169868"/>
                <a:chOff x="0" y="0"/>
                <a:chExt cx="698540" cy="169867"/>
              </a:xfrm>
            </p:grpSpPr>
            <p:grpSp>
              <p:nvGrpSpPr>
                <p:cNvPr id="603" name="Group 603"/>
                <p:cNvGrpSpPr/>
                <p:nvPr/>
              </p:nvGrpSpPr>
              <p:grpSpPr>
                <a:xfrm>
                  <a:off x="0" y="58356"/>
                  <a:ext cx="698541" cy="111512"/>
                  <a:chOff x="0" y="0"/>
                  <a:chExt cx="698540" cy="111511"/>
                </a:xfrm>
              </p:grpSpPr>
              <p:sp>
                <p:nvSpPr>
                  <p:cNvPr id="594" name="Shape 594"/>
                  <p:cNvSpPr/>
                  <p:nvPr/>
                </p:nvSpPr>
                <p:spPr>
                  <a:xfrm>
                    <a:off x="0" y="1733"/>
                    <a:ext cx="23690" cy="108046"/>
                  </a:xfrm>
                  <a:prstGeom prst="rect">
                    <a:avLst/>
                  </a:prstGeom>
                  <a:solidFill>
                    <a:srgbClr val="F1BC55"/>
                  </a:solidFill>
                  <a:ln w="12700" cap="flat">
                    <a:noFill/>
                    <a:miter lim="400000"/>
                  </a:ln>
                  <a:effectLst/>
                </p:spPr>
                <p:txBody>
                  <a:bodyPr wrap="square" lIns="0" tIns="0" rIns="0" bIns="0" numCol="1" anchor="t">
                    <a:noAutofit/>
                  </a:bodyPr>
                  <a:lstStyle/>
                  <a:p>
                    <a:pPr lvl="0">
                      <a:defRPr sz="600"/>
                    </a:pPr>
                  </a:p>
                </p:txBody>
              </p:sp>
              <p:sp>
                <p:nvSpPr>
                  <p:cNvPr id="595" name="Shape 595"/>
                  <p:cNvSpPr/>
                  <p:nvPr/>
                </p:nvSpPr>
                <p:spPr>
                  <a:xfrm>
                    <a:off x="38326" y="1733"/>
                    <a:ext cx="95720" cy="1080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55" y="0"/>
                        </a:lnTo>
                        <a:lnTo>
                          <a:pt x="16341" y="13283"/>
                        </a:lnTo>
                        <a:lnTo>
                          <a:pt x="16341" y="0"/>
                        </a:lnTo>
                        <a:lnTo>
                          <a:pt x="21600" y="0"/>
                        </a:lnTo>
                        <a:lnTo>
                          <a:pt x="21600" y="21600"/>
                        </a:lnTo>
                        <a:lnTo>
                          <a:pt x="17080" y="21600"/>
                        </a:lnTo>
                        <a:lnTo>
                          <a:pt x="5302" y="7855"/>
                        </a:lnTo>
                        <a:lnTo>
                          <a:pt x="5302" y="21600"/>
                        </a:lnTo>
                        <a:lnTo>
                          <a:pt x="0" y="21600"/>
                        </a:lnTo>
                        <a:lnTo>
                          <a:pt x="0" y="0"/>
                        </a:lnTo>
                        <a:close/>
                      </a:path>
                    </a:pathLst>
                  </a:custGeom>
                  <a:solidFill>
                    <a:srgbClr val="F1BC55"/>
                  </a:solidFill>
                  <a:ln w="12700" cap="flat">
                    <a:noFill/>
                    <a:miter lim="400000"/>
                  </a:ln>
                  <a:effectLst/>
                </p:spPr>
                <p:txBody>
                  <a:bodyPr wrap="square" lIns="0" tIns="0" rIns="0" bIns="0" numCol="1" anchor="t">
                    <a:noAutofit/>
                  </a:bodyPr>
                  <a:lstStyle/>
                  <a:p>
                    <a:pPr lvl="0">
                      <a:defRPr sz="600"/>
                    </a:pPr>
                  </a:p>
                </p:txBody>
              </p:sp>
              <p:sp>
                <p:nvSpPr>
                  <p:cNvPr id="596" name="Shape 596"/>
                  <p:cNvSpPr/>
                  <p:nvPr/>
                </p:nvSpPr>
                <p:spPr>
                  <a:xfrm>
                    <a:off x="143482" y="192"/>
                    <a:ext cx="85321" cy="1109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47"/>
                        </a:moveTo>
                        <a:cubicBezTo>
                          <a:pt x="3542" y="14984"/>
                          <a:pt x="3542" y="14984"/>
                          <a:pt x="3542" y="14984"/>
                        </a:cubicBezTo>
                        <a:cubicBezTo>
                          <a:pt x="6006" y="16526"/>
                          <a:pt x="8586" y="17535"/>
                          <a:pt x="11705" y="17535"/>
                        </a:cubicBezTo>
                        <a:cubicBezTo>
                          <a:pt x="14169" y="17535"/>
                          <a:pt x="15632" y="16764"/>
                          <a:pt x="15632" y="15547"/>
                        </a:cubicBezTo>
                        <a:cubicBezTo>
                          <a:pt x="15632" y="15488"/>
                          <a:pt x="15632" y="15488"/>
                          <a:pt x="15632" y="15488"/>
                        </a:cubicBezTo>
                        <a:cubicBezTo>
                          <a:pt x="15632" y="14301"/>
                          <a:pt x="14708" y="13708"/>
                          <a:pt x="10126" y="12818"/>
                        </a:cubicBezTo>
                        <a:cubicBezTo>
                          <a:pt x="4659" y="11720"/>
                          <a:pt x="1078" y="10563"/>
                          <a:pt x="1078" y="6379"/>
                        </a:cubicBezTo>
                        <a:cubicBezTo>
                          <a:pt x="1078" y="6320"/>
                          <a:pt x="1078" y="6320"/>
                          <a:pt x="1078" y="6320"/>
                        </a:cubicBezTo>
                        <a:cubicBezTo>
                          <a:pt x="1078" y="2522"/>
                          <a:pt x="5082" y="0"/>
                          <a:pt x="10627" y="0"/>
                        </a:cubicBezTo>
                        <a:cubicBezTo>
                          <a:pt x="14631" y="0"/>
                          <a:pt x="18019" y="949"/>
                          <a:pt x="20791" y="2670"/>
                        </a:cubicBezTo>
                        <a:cubicBezTo>
                          <a:pt x="17673" y="6142"/>
                          <a:pt x="17673" y="6142"/>
                          <a:pt x="17673" y="6142"/>
                        </a:cubicBezTo>
                        <a:cubicBezTo>
                          <a:pt x="15247" y="4866"/>
                          <a:pt x="12860" y="4065"/>
                          <a:pt x="10550" y="4065"/>
                        </a:cubicBezTo>
                        <a:cubicBezTo>
                          <a:pt x="8278" y="4065"/>
                          <a:pt x="7046" y="4896"/>
                          <a:pt x="7046" y="5904"/>
                        </a:cubicBezTo>
                        <a:cubicBezTo>
                          <a:pt x="7046" y="5964"/>
                          <a:pt x="7046" y="5964"/>
                          <a:pt x="7046" y="5964"/>
                        </a:cubicBezTo>
                        <a:cubicBezTo>
                          <a:pt x="7046" y="7358"/>
                          <a:pt x="8240" y="7803"/>
                          <a:pt x="12937" y="8723"/>
                        </a:cubicBezTo>
                        <a:cubicBezTo>
                          <a:pt x="18481" y="9851"/>
                          <a:pt x="21600" y="11364"/>
                          <a:pt x="21600" y="15043"/>
                        </a:cubicBezTo>
                        <a:cubicBezTo>
                          <a:pt x="21600" y="15102"/>
                          <a:pt x="21600" y="15102"/>
                          <a:pt x="21600" y="15102"/>
                        </a:cubicBezTo>
                        <a:cubicBezTo>
                          <a:pt x="21600" y="19256"/>
                          <a:pt x="17480" y="21600"/>
                          <a:pt x="11589" y="21600"/>
                        </a:cubicBezTo>
                        <a:cubicBezTo>
                          <a:pt x="7431" y="21600"/>
                          <a:pt x="3273" y="20502"/>
                          <a:pt x="0" y="18247"/>
                        </a:cubicBezTo>
                        <a:close/>
                      </a:path>
                    </a:pathLst>
                  </a:custGeom>
                  <a:solidFill>
                    <a:srgbClr val="F1BC55"/>
                  </a:solidFill>
                  <a:ln w="12700" cap="flat">
                    <a:noFill/>
                    <a:miter lim="400000"/>
                  </a:ln>
                  <a:effectLst/>
                </p:spPr>
                <p:txBody>
                  <a:bodyPr wrap="square" lIns="0" tIns="0" rIns="0" bIns="0" numCol="1" anchor="t">
                    <a:noAutofit/>
                  </a:bodyPr>
                  <a:lstStyle/>
                  <a:p>
                    <a:pPr lvl="0">
                      <a:defRPr sz="600"/>
                    </a:pPr>
                  </a:p>
                </p:txBody>
              </p:sp>
              <p:sp>
                <p:nvSpPr>
                  <p:cNvPr id="597" name="Shape 597"/>
                  <p:cNvSpPr/>
                  <p:nvPr/>
                </p:nvSpPr>
                <p:spPr>
                  <a:xfrm>
                    <a:off x="241320" y="1733"/>
                    <a:ext cx="23690" cy="108046"/>
                  </a:xfrm>
                  <a:prstGeom prst="rect">
                    <a:avLst/>
                  </a:prstGeom>
                  <a:solidFill>
                    <a:srgbClr val="F1BC55"/>
                  </a:solidFill>
                  <a:ln w="12700" cap="flat">
                    <a:noFill/>
                    <a:miter lim="400000"/>
                  </a:ln>
                  <a:effectLst/>
                </p:spPr>
                <p:txBody>
                  <a:bodyPr wrap="square" lIns="0" tIns="0" rIns="0" bIns="0" numCol="1" anchor="t">
                    <a:noAutofit/>
                  </a:bodyPr>
                  <a:lstStyle/>
                  <a:p>
                    <a:pPr lvl="0">
                      <a:defRPr sz="600"/>
                    </a:pPr>
                  </a:p>
                </p:txBody>
              </p:sp>
              <p:sp>
                <p:nvSpPr>
                  <p:cNvPr id="598" name="Shape 598"/>
                  <p:cNvSpPr/>
                  <p:nvPr/>
                </p:nvSpPr>
                <p:spPr>
                  <a:xfrm>
                    <a:off x="274832" y="-1"/>
                    <a:ext cx="102846" cy="1115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59"/>
                        </a:moveTo>
                        <a:cubicBezTo>
                          <a:pt x="0" y="10800"/>
                          <a:pt x="0" y="10800"/>
                          <a:pt x="0" y="10800"/>
                        </a:cubicBezTo>
                        <a:cubicBezTo>
                          <a:pt x="0" y="4869"/>
                          <a:pt x="5017" y="0"/>
                          <a:pt x="11886" y="0"/>
                        </a:cubicBezTo>
                        <a:cubicBezTo>
                          <a:pt x="15944" y="0"/>
                          <a:pt x="18405" y="1003"/>
                          <a:pt x="20769" y="2862"/>
                        </a:cubicBezTo>
                        <a:cubicBezTo>
                          <a:pt x="17638" y="6344"/>
                          <a:pt x="17638" y="6344"/>
                          <a:pt x="17638" y="6344"/>
                        </a:cubicBezTo>
                        <a:cubicBezTo>
                          <a:pt x="15880" y="5016"/>
                          <a:pt x="14347" y="4220"/>
                          <a:pt x="11727" y="4220"/>
                        </a:cubicBezTo>
                        <a:cubicBezTo>
                          <a:pt x="8084" y="4220"/>
                          <a:pt x="5208" y="7200"/>
                          <a:pt x="5208" y="10741"/>
                        </a:cubicBezTo>
                        <a:cubicBezTo>
                          <a:pt x="5208" y="10800"/>
                          <a:pt x="5208" y="10800"/>
                          <a:pt x="5208" y="10800"/>
                        </a:cubicBezTo>
                        <a:cubicBezTo>
                          <a:pt x="5208" y="14636"/>
                          <a:pt x="8052" y="17439"/>
                          <a:pt x="12078" y="17439"/>
                        </a:cubicBezTo>
                        <a:cubicBezTo>
                          <a:pt x="13899" y="17439"/>
                          <a:pt x="15497" y="17026"/>
                          <a:pt x="16775" y="16170"/>
                        </a:cubicBezTo>
                        <a:cubicBezTo>
                          <a:pt x="16775" y="13190"/>
                          <a:pt x="16775" y="13190"/>
                          <a:pt x="16775" y="13190"/>
                        </a:cubicBezTo>
                        <a:cubicBezTo>
                          <a:pt x="11759" y="13190"/>
                          <a:pt x="11759" y="13190"/>
                          <a:pt x="11759" y="13190"/>
                        </a:cubicBezTo>
                        <a:cubicBezTo>
                          <a:pt x="11759" y="9207"/>
                          <a:pt x="11759" y="9207"/>
                          <a:pt x="11759" y="9207"/>
                        </a:cubicBezTo>
                        <a:cubicBezTo>
                          <a:pt x="21600" y="9207"/>
                          <a:pt x="21600" y="9207"/>
                          <a:pt x="21600" y="9207"/>
                        </a:cubicBezTo>
                        <a:cubicBezTo>
                          <a:pt x="21600" y="18295"/>
                          <a:pt x="21600" y="18295"/>
                          <a:pt x="21600" y="18295"/>
                        </a:cubicBezTo>
                        <a:cubicBezTo>
                          <a:pt x="19267" y="20125"/>
                          <a:pt x="16040" y="21600"/>
                          <a:pt x="11918" y="21600"/>
                        </a:cubicBezTo>
                        <a:cubicBezTo>
                          <a:pt x="4857" y="21600"/>
                          <a:pt x="0" y="17056"/>
                          <a:pt x="0" y="10859"/>
                        </a:cubicBezTo>
                        <a:close/>
                      </a:path>
                    </a:pathLst>
                  </a:custGeom>
                  <a:solidFill>
                    <a:srgbClr val="F1BC55"/>
                  </a:solidFill>
                  <a:ln w="12700" cap="flat">
                    <a:noFill/>
                    <a:miter lim="400000"/>
                  </a:ln>
                  <a:effectLst/>
                </p:spPr>
                <p:txBody>
                  <a:bodyPr wrap="square" lIns="0" tIns="0" rIns="0" bIns="0" numCol="1" anchor="t">
                    <a:noAutofit/>
                  </a:bodyPr>
                  <a:lstStyle/>
                  <a:p>
                    <a:pPr lvl="0">
                      <a:defRPr sz="600"/>
                    </a:pPr>
                  </a:p>
                </p:txBody>
              </p:sp>
              <p:sp>
                <p:nvSpPr>
                  <p:cNvPr id="599" name="Shape 599"/>
                  <p:cNvSpPr/>
                  <p:nvPr/>
                </p:nvSpPr>
                <p:spPr>
                  <a:xfrm>
                    <a:off x="388077" y="1733"/>
                    <a:ext cx="91291" cy="1080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605" y="0"/>
                        </a:lnTo>
                        <a:lnTo>
                          <a:pt x="5605" y="8548"/>
                        </a:lnTo>
                        <a:lnTo>
                          <a:pt x="15995" y="8548"/>
                        </a:lnTo>
                        <a:lnTo>
                          <a:pt x="15995" y="0"/>
                        </a:lnTo>
                        <a:lnTo>
                          <a:pt x="21600" y="0"/>
                        </a:lnTo>
                        <a:lnTo>
                          <a:pt x="21600" y="21600"/>
                        </a:lnTo>
                        <a:lnTo>
                          <a:pt x="15995" y="21600"/>
                        </a:lnTo>
                        <a:lnTo>
                          <a:pt x="15995" y="12937"/>
                        </a:lnTo>
                        <a:lnTo>
                          <a:pt x="5605" y="12937"/>
                        </a:lnTo>
                        <a:lnTo>
                          <a:pt x="5605" y="21600"/>
                        </a:lnTo>
                        <a:lnTo>
                          <a:pt x="0" y="21600"/>
                        </a:lnTo>
                        <a:lnTo>
                          <a:pt x="0" y="0"/>
                        </a:lnTo>
                        <a:close/>
                      </a:path>
                    </a:pathLst>
                  </a:custGeom>
                  <a:solidFill>
                    <a:srgbClr val="F1BC55"/>
                  </a:solidFill>
                  <a:ln w="12700" cap="flat">
                    <a:noFill/>
                    <a:miter lim="400000"/>
                  </a:ln>
                  <a:effectLst/>
                </p:spPr>
                <p:txBody>
                  <a:bodyPr wrap="square" lIns="0" tIns="0" rIns="0" bIns="0" numCol="1" anchor="t">
                    <a:noAutofit/>
                  </a:bodyPr>
                  <a:lstStyle/>
                  <a:p>
                    <a:pPr lvl="0">
                      <a:defRPr sz="600"/>
                    </a:pPr>
                  </a:p>
                </p:txBody>
              </p:sp>
              <p:sp>
                <p:nvSpPr>
                  <p:cNvPr id="600" name="Shape 600"/>
                  <p:cNvSpPr/>
                  <p:nvPr/>
                </p:nvSpPr>
                <p:spPr>
                  <a:xfrm>
                    <a:off x="488226" y="1733"/>
                    <a:ext cx="89365" cy="1080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60" y="4351"/>
                        </a:moveTo>
                        <a:lnTo>
                          <a:pt x="0" y="4351"/>
                        </a:lnTo>
                        <a:lnTo>
                          <a:pt x="0" y="0"/>
                        </a:lnTo>
                        <a:lnTo>
                          <a:pt x="21600" y="0"/>
                        </a:lnTo>
                        <a:lnTo>
                          <a:pt x="21600" y="4351"/>
                        </a:lnTo>
                        <a:lnTo>
                          <a:pt x="13686" y="4351"/>
                        </a:lnTo>
                        <a:lnTo>
                          <a:pt x="13686" y="21600"/>
                        </a:lnTo>
                        <a:lnTo>
                          <a:pt x="7960" y="21600"/>
                        </a:lnTo>
                        <a:lnTo>
                          <a:pt x="7960" y="4351"/>
                        </a:lnTo>
                        <a:close/>
                      </a:path>
                    </a:pathLst>
                  </a:custGeom>
                  <a:solidFill>
                    <a:srgbClr val="F1BC55"/>
                  </a:solidFill>
                  <a:ln w="12700" cap="flat">
                    <a:noFill/>
                    <a:miter lim="400000"/>
                  </a:ln>
                  <a:effectLst/>
                </p:spPr>
                <p:txBody>
                  <a:bodyPr wrap="square" lIns="0" tIns="0" rIns="0" bIns="0" numCol="1" anchor="t">
                    <a:noAutofit/>
                  </a:bodyPr>
                  <a:lstStyle/>
                  <a:p>
                    <a:pPr lvl="0">
                      <a:defRPr sz="600"/>
                    </a:pPr>
                  </a:p>
                </p:txBody>
              </p:sp>
              <p:sp>
                <p:nvSpPr>
                  <p:cNvPr id="601" name="Shape 601"/>
                  <p:cNvSpPr/>
                  <p:nvPr/>
                </p:nvSpPr>
                <p:spPr>
                  <a:xfrm>
                    <a:off x="583175" y="192"/>
                    <a:ext cx="85321" cy="1109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47"/>
                        </a:moveTo>
                        <a:cubicBezTo>
                          <a:pt x="3549" y="14984"/>
                          <a:pt x="3549" y="14984"/>
                          <a:pt x="3549" y="14984"/>
                        </a:cubicBezTo>
                        <a:cubicBezTo>
                          <a:pt x="5979" y="16526"/>
                          <a:pt x="8563" y="17535"/>
                          <a:pt x="11687" y="17535"/>
                        </a:cubicBezTo>
                        <a:cubicBezTo>
                          <a:pt x="14156" y="17535"/>
                          <a:pt x="15621" y="16764"/>
                          <a:pt x="15621" y="15547"/>
                        </a:cubicBezTo>
                        <a:cubicBezTo>
                          <a:pt x="15621" y="15488"/>
                          <a:pt x="15621" y="15488"/>
                          <a:pt x="15621" y="15488"/>
                        </a:cubicBezTo>
                        <a:cubicBezTo>
                          <a:pt x="15621" y="14301"/>
                          <a:pt x="14696" y="13708"/>
                          <a:pt x="10144" y="12818"/>
                        </a:cubicBezTo>
                        <a:cubicBezTo>
                          <a:pt x="4629" y="11720"/>
                          <a:pt x="1080" y="10563"/>
                          <a:pt x="1080" y="6379"/>
                        </a:cubicBezTo>
                        <a:cubicBezTo>
                          <a:pt x="1080" y="6320"/>
                          <a:pt x="1080" y="6320"/>
                          <a:pt x="1080" y="6320"/>
                        </a:cubicBezTo>
                        <a:cubicBezTo>
                          <a:pt x="1080" y="2522"/>
                          <a:pt x="5053" y="0"/>
                          <a:pt x="10646" y="0"/>
                        </a:cubicBezTo>
                        <a:cubicBezTo>
                          <a:pt x="14619" y="0"/>
                          <a:pt x="18013" y="949"/>
                          <a:pt x="20790" y="2670"/>
                        </a:cubicBezTo>
                        <a:cubicBezTo>
                          <a:pt x="17666" y="6142"/>
                          <a:pt x="17666" y="6142"/>
                          <a:pt x="17666" y="6142"/>
                        </a:cubicBezTo>
                        <a:cubicBezTo>
                          <a:pt x="15236" y="4866"/>
                          <a:pt x="12883" y="4065"/>
                          <a:pt x="10569" y="4065"/>
                        </a:cubicBezTo>
                        <a:cubicBezTo>
                          <a:pt x="8254" y="4065"/>
                          <a:pt x="7059" y="4896"/>
                          <a:pt x="7059" y="5904"/>
                        </a:cubicBezTo>
                        <a:cubicBezTo>
                          <a:pt x="7059" y="5964"/>
                          <a:pt x="7059" y="5964"/>
                          <a:pt x="7059" y="5964"/>
                        </a:cubicBezTo>
                        <a:cubicBezTo>
                          <a:pt x="7059" y="7358"/>
                          <a:pt x="8216" y="7803"/>
                          <a:pt x="12960" y="8723"/>
                        </a:cubicBezTo>
                        <a:cubicBezTo>
                          <a:pt x="18476" y="9851"/>
                          <a:pt x="21600" y="11364"/>
                          <a:pt x="21600" y="15043"/>
                        </a:cubicBezTo>
                        <a:cubicBezTo>
                          <a:pt x="21600" y="15102"/>
                          <a:pt x="21600" y="15102"/>
                          <a:pt x="21600" y="15102"/>
                        </a:cubicBezTo>
                        <a:cubicBezTo>
                          <a:pt x="21600" y="19256"/>
                          <a:pt x="17473" y="21600"/>
                          <a:pt x="11571" y="21600"/>
                        </a:cubicBezTo>
                        <a:cubicBezTo>
                          <a:pt x="7444" y="21600"/>
                          <a:pt x="3279" y="20502"/>
                          <a:pt x="0" y="18247"/>
                        </a:cubicBezTo>
                        <a:close/>
                      </a:path>
                    </a:pathLst>
                  </a:custGeom>
                  <a:solidFill>
                    <a:srgbClr val="F1BC55"/>
                  </a:solidFill>
                  <a:ln w="12700" cap="flat">
                    <a:noFill/>
                    <a:miter lim="400000"/>
                  </a:ln>
                  <a:effectLst/>
                </p:spPr>
                <p:txBody>
                  <a:bodyPr wrap="square" lIns="0" tIns="0" rIns="0" bIns="0" numCol="1" anchor="t">
                    <a:noAutofit/>
                  </a:bodyPr>
                  <a:lstStyle/>
                  <a:p>
                    <a:pPr lvl="0">
                      <a:defRPr sz="600"/>
                    </a:pPr>
                  </a:p>
                </p:txBody>
              </p:sp>
              <p:sp>
                <p:nvSpPr>
                  <p:cNvPr id="602" name="Shape 602"/>
                  <p:cNvSpPr/>
                  <p:nvPr/>
                </p:nvSpPr>
                <p:spPr>
                  <a:xfrm>
                    <a:off x="668880" y="1733"/>
                    <a:ext cx="29661" cy="146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506" y="2842"/>
                        </a:moveTo>
                        <a:lnTo>
                          <a:pt x="0" y="2842"/>
                        </a:lnTo>
                        <a:lnTo>
                          <a:pt x="0" y="0"/>
                        </a:lnTo>
                        <a:lnTo>
                          <a:pt x="8416" y="0"/>
                        </a:lnTo>
                        <a:lnTo>
                          <a:pt x="8416" y="2842"/>
                        </a:lnTo>
                        <a:lnTo>
                          <a:pt x="5049" y="2842"/>
                        </a:lnTo>
                        <a:lnTo>
                          <a:pt x="5049" y="21600"/>
                        </a:lnTo>
                        <a:lnTo>
                          <a:pt x="3506" y="21600"/>
                        </a:lnTo>
                        <a:lnTo>
                          <a:pt x="3506" y="2842"/>
                        </a:lnTo>
                        <a:close/>
                        <a:moveTo>
                          <a:pt x="10800" y="0"/>
                        </a:moveTo>
                        <a:lnTo>
                          <a:pt x="12483" y="0"/>
                        </a:lnTo>
                        <a:lnTo>
                          <a:pt x="16130" y="11937"/>
                        </a:lnTo>
                        <a:lnTo>
                          <a:pt x="19917" y="0"/>
                        </a:lnTo>
                        <a:lnTo>
                          <a:pt x="21600" y="0"/>
                        </a:lnTo>
                        <a:lnTo>
                          <a:pt x="21600" y="21600"/>
                        </a:lnTo>
                        <a:lnTo>
                          <a:pt x="20057" y="21600"/>
                        </a:lnTo>
                        <a:lnTo>
                          <a:pt x="20057" y="4832"/>
                        </a:lnTo>
                        <a:lnTo>
                          <a:pt x="16270" y="16768"/>
                        </a:lnTo>
                        <a:lnTo>
                          <a:pt x="16130" y="16768"/>
                        </a:lnTo>
                        <a:lnTo>
                          <a:pt x="12343" y="4832"/>
                        </a:lnTo>
                        <a:lnTo>
                          <a:pt x="12343" y="21600"/>
                        </a:lnTo>
                        <a:lnTo>
                          <a:pt x="10800" y="21600"/>
                        </a:lnTo>
                        <a:lnTo>
                          <a:pt x="10800" y="0"/>
                        </a:lnTo>
                        <a:close/>
                      </a:path>
                    </a:pathLst>
                  </a:custGeom>
                  <a:solidFill>
                    <a:srgbClr val="F1BC55"/>
                  </a:solidFill>
                  <a:ln w="12700" cap="flat">
                    <a:noFill/>
                    <a:miter lim="400000"/>
                  </a:ln>
                  <a:effectLst/>
                </p:spPr>
                <p:txBody>
                  <a:bodyPr wrap="square" lIns="0" tIns="0" rIns="0" bIns="0" numCol="1" anchor="t">
                    <a:noAutofit/>
                  </a:bodyPr>
                  <a:lstStyle/>
                  <a:p>
                    <a:pPr lvl="0">
                      <a:defRPr sz="600"/>
                    </a:pPr>
                  </a:p>
                </p:txBody>
              </p:sp>
            </p:grpSp>
            <p:grpSp>
              <p:nvGrpSpPr>
                <p:cNvPr id="613" name="Group 613"/>
                <p:cNvGrpSpPr/>
                <p:nvPr/>
              </p:nvGrpSpPr>
              <p:grpSpPr>
                <a:xfrm>
                  <a:off x="1515" y="0"/>
                  <a:ext cx="284271" cy="50075"/>
                  <a:chOff x="0" y="0"/>
                  <a:chExt cx="284269" cy="50074"/>
                </a:xfrm>
              </p:grpSpPr>
              <p:sp>
                <p:nvSpPr>
                  <p:cNvPr id="604" name="Shape 604"/>
                  <p:cNvSpPr/>
                  <p:nvPr/>
                </p:nvSpPr>
                <p:spPr>
                  <a:xfrm>
                    <a:off x="-1" y="2888"/>
                    <a:ext cx="31202" cy="46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85" y="21600"/>
                        </a:moveTo>
                        <a:cubicBezTo>
                          <a:pt x="8962" y="11458"/>
                          <a:pt x="8962" y="11458"/>
                          <a:pt x="8962" y="11458"/>
                        </a:cubicBezTo>
                        <a:cubicBezTo>
                          <a:pt x="7238" y="9058"/>
                          <a:pt x="5400" y="6348"/>
                          <a:pt x="4826" y="5110"/>
                        </a:cubicBezTo>
                        <a:cubicBezTo>
                          <a:pt x="4711" y="5187"/>
                          <a:pt x="4711" y="5187"/>
                          <a:pt x="4711" y="5187"/>
                        </a:cubicBezTo>
                        <a:cubicBezTo>
                          <a:pt x="4940" y="6968"/>
                          <a:pt x="4940" y="9213"/>
                          <a:pt x="5055" y="11148"/>
                        </a:cubicBezTo>
                        <a:cubicBezTo>
                          <a:pt x="5170" y="21600"/>
                          <a:pt x="5170" y="21600"/>
                          <a:pt x="5170" y="21600"/>
                        </a:cubicBezTo>
                        <a:cubicBezTo>
                          <a:pt x="0" y="21600"/>
                          <a:pt x="0" y="21600"/>
                          <a:pt x="0" y="21600"/>
                        </a:cubicBezTo>
                        <a:cubicBezTo>
                          <a:pt x="0" y="0"/>
                          <a:pt x="0" y="0"/>
                          <a:pt x="0" y="0"/>
                        </a:cubicBezTo>
                        <a:cubicBezTo>
                          <a:pt x="5974" y="0"/>
                          <a:pt x="5974" y="0"/>
                          <a:pt x="5974" y="0"/>
                        </a:cubicBezTo>
                        <a:cubicBezTo>
                          <a:pt x="13787" y="10529"/>
                          <a:pt x="13787" y="10529"/>
                          <a:pt x="13787" y="10529"/>
                        </a:cubicBezTo>
                        <a:cubicBezTo>
                          <a:pt x="15281" y="12542"/>
                          <a:pt x="16660" y="15097"/>
                          <a:pt x="17004" y="16103"/>
                        </a:cubicBezTo>
                        <a:cubicBezTo>
                          <a:pt x="17119" y="16026"/>
                          <a:pt x="17119" y="16026"/>
                          <a:pt x="17119" y="16026"/>
                        </a:cubicBezTo>
                        <a:cubicBezTo>
                          <a:pt x="17004" y="14942"/>
                          <a:pt x="16660" y="11845"/>
                          <a:pt x="16660" y="9910"/>
                        </a:cubicBezTo>
                        <a:cubicBezTo>
                          <a:pt x="16660" y="0"/>
                          <a:pt x="16660" y="0"/>
                          <a:pt x="16660" y="0"/>
                        </a:cubicBezTo>
                        <a:cubicBezTo>
                          <a:pt x="21600" y="0"/>
                          <a:pt x="21600" y="0"/>
                          <a:pt x="21600" y="0"/>
                        </a:cubicBezTo>
                        <a:cubicBezTo>
                          <a:pt x="21600" y="21600"/>
                          <a:pt x="21600" y="21600"/>
                          <a:pt x="21600" y="21600"/>
                        </a:cubicBezTo>
                        <a:lnTo>
                          <a:pt x="16085" y="21600"/>
                        </a:lnTo>
                        <a:close/>
                      </a:path>
                    </a:pathLst>
                  </a:custGeom>
                  <a:solidFill>
                    <a:srgbClr val="1B1B1C"/>
                  </a:solidFill>
                  <a:ln w="12700" cap="flat">
                    <a:noFill/>
                    <a:miter lim="400000"/>
                  </a:ln>
                  <a:effectLst/>
                </p:spPr>
                <p:txBody>
                  <a:bodyPr wrap="square" lIns="0" tIns="0" rIns="0" bIns="0" numCol="1" anchor="t">
                    <a:noAutofit/>
                  </a:bodyPr>
                  <a:lstStyle/>
                  <a:p>
                    <a:pPr lvl="0">
                      <a:defRPr sz="600"/>
                    </a:pPr>
                  </a:p>
                </p:txBody>
              </p:sp>
              <p:sp>
                <p:nvSpPr>
                  <p:cNvPr id="605" name="Shape 605"/>
                  <p:cNvSpPr/>
                  <p:nvPr/>
                </p:nvSpPr>
                <p:spPr>
                  <a:xfrm>
                    <a:off x="37363" y="14444"/>
                    <a:ext cx="28312" cy="356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99" y="12011"/>
                        </a:moveTo>
                        <a:cubicBezTo>
                          <a:pt x="6099" y="12314"/>
                          <a:pt x="6099" y="12314"/>
                          <a:pt x="6099" y="12314"/>
                        </a:cubicBezTo>
                        <a:cubicBezTo>
                          <a:pt x="6099" y="15140"/>
                          <a:pt x="7496" y="18168"/>
                          <a:pt x="12579" y="18168"/>
                        </a:cubicBezTo>
                        <a:cubicBezTo>
                          <a:pt x="14993" y="18168"/>
                          <a:pt x="17026" y="17462"/>
                          <a:pt x="18932" y="16150"/>
                        </a:cubicBezTo>
                        <a:cubicBezTo>
                          <a:pt x="21219" y="18875"/>
                          <a:pt x="21219" y="18875"/>
                          <a:pt x="21219" y="18875"/>
                        </a:cubicBezTo>
                        <a:cubicBezTo>
                          <a:pt x="18424" y="20692"/>
                          <a:pt x="15374" y="21600"/>
                          <a:pt x="11816" y="21600"/>
                        </a:cubicBezTo>
                        <a:cubicBezTo>
                          <a:pt x="4574" y="21600"/>
                          <a:pt x="0" y="17361"/>
                          <a:pt x="0" y="10800"/>
                        </a:cubicBezTo>
                        <a:cubicBezTo>
                          <a:pt x="0" y="7267"/>
                          <a:pt x="889" y="4845"/>
                          <a:pt x="3176" y="2826"/>
                        </a:cubicBezTo>
                        <a:cubicBezTo>
                          <a:pt x="5336" y="908"/>
                          <a:pt x="7878" y="0"/>
                          <a:pt x="11054" y="0"/>
                        </a:cubicBezTo>
                        <a:cubicBezTo>
                          <a:pt x="13722" y="0"/>
                          <a:pt x="16009" y="606"/>
                          <a:pt x="18169" y="2120"/>
                        </a:cubicBezTo>
                        <a:cubicBezTo>
                          <a:pt x="20456" y="3735"/>
                          <a:pt x="21600" y="6258"/>
                          <a:pt x="21600" y="11103"/>
                        </a:cubicBezTo>
                        <a:cubicBezTo>
                          <a:pt x="21600" y="12011"/>
                          <a:pt x="21600" y="12011"/>
                          <a:pt x="21600" y="12011"/>
                        </a:cubicBezTo>
                        <a:lnTo>
                          <a:pt x="6099" y="12011"/>
                        </a:lnTo>
                        <a:close/>
                        <a:moveTo>
                          <a:pt x="11054" y="3432"/>
                        </a:moveTo>
                        <a:cubicBezTo>
                          <a:pt x="8005" y="3432"/>
                          <a:pt x="6226" y="5350"/>
                          <a:pt x="6226" y="8680"/>
                        </a:cubicBezTo>
                        <a:cubicBezTo>
                          <a:pt x="15755" y="8680"/>
                          <a:pt x="15755" y="8680"/>
                          <a:pt x="15755" y="8680"/>
                        </a:cubicBezTo>
                        <a:cubicBezTo>
                          <a:pt x="15755" y="5350"/>
                          <a:pt x="13976" y="3432"/>
                          <a:pt x="11054" y="3432"/>
                        </a:cubicBezTo>
                        <a:close/>
                      </a:path>
                    </a:pathLst>
                  </a:custGeom>
                  <a:solidFill>
                    <a:srgbClr val="1B1B1C"/>
                  </a:solidFill>
                  <a:ln w="12700" cap="flat">
                    <a:noFill/>
                    <a:miter lim="400000"/>
                  </a:ln>
                  <a:effectLst/>
                </p:spPr>
                <p:txBody>
                  <a:bodyPr wrap="square" lIns="0" tIns="0" rIns="0" bIns="0" numCol="1" anchor="t">
                    <a:noAutofit/>
                  </a:bodyPr>
                  <a:lstStyle/>
                  <a:p>
                    <a:pPr lvl="0">
                      <a:defRPr sz="600"/>
                    </a:pPr>
                  </a:p>
                </p:txBody>
              </p:sp>
              <p:sp>
                <p:nvSpPr>
                  <p:cNvPr id="606" name="Shape 606"/>
                  <p:cNvSpPr/>
                  <p:nvPr/>
                </p:nvSpPr>
                <p:spPr>
                  <a:xfrm>
                    <a:off x="67600" y="14829"/>
                    <a:ext cx="45453" cy="344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11" y="21600"/>
                        </a:moveTo>
                        <a:cubicBezTo>
                          <a:pt x="13767" y="21600"/>
                          <a:pt x="13767" y="21600"/>
                          <a:pt x="13767" y="21600"/>
                        </a:cubicBezTo>
                        <a:cubicBezTo>
                          <a:pt x="11789" y="11896"/>
                          <a:pt x="11789" y="11896"/>
                          <a:pt x="11789" y="11896"/>
                        </a:cubicBezTo>
                        <a:cubicBezTo>
                          <a:pt x="11235" y="9391"/>
                          <a:pt x="10760" y="6052"/>
                          <a:pt x="10760" y="6052"/>
                        </a:cubicBezTo>
                        <a:cubicBezTo>
                          <a:pt x="10681" y="6052"/>
                          <a:pt x="10681" y="6052"/>
                          <a:pt x="10681" y="6052"/>
                        </a:cubicBezTo>
                        <a:cubicBezTo>
                          <a:pt x="10681" y="6052"/>
                          <a:pt x="10365" y="8139"/>
                          <a:pt x="9574" y="12104"/>
                        </a:cubicBezTo>
                        <a:cubicBezTo>
                          <a:pt x="7675" y="21600"/>
                          <a:pt x="7675" y="21600"/>
                          <a:pt x="7675" y="21600"/>
                        </a:cubicBezTo>
                        <a:cubicBezTo>
                          <a:pt x="4352" y="21600"/>
                          <a:pt x="4352" y="21600"/>
                          <a:pt x="4352" y="21600"/>
                        </a:cubicBezTo>
                        <a:cubicBezTo>
                          <a:pt x="0" y="626"/>
                          <a:pt x="0" y="626"/>
                          <a:pt x="0" y="626"/>
                        </a:cubicBezTo>
                        <a:cubicBezTo>
                          <a:pt x="3481" y="0"/>
                          <a:pt x="3481" y="0"/>
                          <a:pt x="3481" y="0"/>
                        </a:cubicBezTo>
                        <a:cubicBezTo>
                          <a:pt x="5222" y="10330"/>
                          <a:pt x="5222" y="10330"/>
                          <a:pt x="5222" y="10330"/>
                        </a:cubicBezTo>
                        <a:cubicBezTo>
                          <a:pt x="5697" y="12939"/>
                          <a:pt x="6013" y="15861"/>
                          <a:pt x="6013" y="15861"/>
                        </a:cubicBezTo>
                        <a:cubicBezTo>
                          <a:pt x="6171" y="15861"/>
                          <a:pt x="6171" y="15861"/>
                          <a:pt x="6171" y="15861"/>
                        </a:cubicBezTo>
                        <a:cubicBezTo>
                          <a:pt x="6171" y="15861"/>
                          <a:pt x="6488" y="13043"/>
                          <a:pt x="7042" y="10122"/>
                        </a:cubicBezTo>
                        <a:cubicBezTo>
                          <a:pt x="9099" y="313"/>
                          <a:pt x="9099" y="313"/>
                          <a:pt x="9099" y="313"/>
                        </a:cubicBezTo>
                        <a:cubicBezTo>
                          <a:pt x="12580" y="313"/>
                          <a:pt x="12580" y="313"/>
                          <a:pt x="12580" y="313"/>
                        </a:cubicBezTo>
                        <a:cubicBezTo>
                          <a:pt x="14400" y="9913"/>
                          <a:pt x="14400" y="9913"/>
                          <a:pt x="14400" y="9913"/>
                        </a:cubicBezTo>
                        <a:cubicBezTo>
                          <a:pt x="15033" y="13357"/>
                          <a:pt x="15429" y="15965"/>
                          <a:pt x="15429" y="15965"/>
                        </a:cubicBezTo>
                        <a:cubicBezTo>
                          <a:pt x="15508" y="15965"/>
                          <a:pt x="15508" y="15965"/>
                          <a:pt x="15508" y="15965"/>
                        </a:cubicBezTo>
                        <a:cubicBezTo>
                          <a:pt x="15508" y="15965"/>
                          <a:pt x="15903" y="12730"/>
                          <a:pt x="16299" y="10226"/>
                        </a:cubicBezTo>
                        <a:cubicBezTo>
                          <a:pt x="17960" y="313"/>
                          <a:pt x="17960" y="313"/>
                          <a:pt x="17960" y="313"/>
                        </a:cubicBezTo>
                        <a:cubicBezTo>
                          <a:pt x="21600" y="313"/>
                          <a:pt x="21600" y="313"/>
                          <a:pt x="21600" y="313"/>
                        </a:cubicBezTo>
                        <a:lnTo>
                          <a:pt x="17011" y="21600"/>
                        </a:lnTo>
                        <a:close/>
                      </a:path>
                    </a:pathLst>
                  </a:custGeom>
                  <a:solidFill>
                    <a:srgbClr val="1B1B1C"/>
                  </a:solidFill>
                  <a:ln w="12700" cap="flat">
                    <a:noFill/>
                    <a:miter lim="400000"/>
                  </a:ln>
                  <a:effectLst/>
                </p:spPr>
                <p:txBody>
                  <a:bodyPr wrap="square" lIns="0" tIns="0" rIns="0" bIns="0" numCol="1" anchor="t">
                    <a:noAutofit/>
                  </a:bodyPr>
                  <a:lstStyle/>
                  <a:p>
                    <a:pPr lvl="0">
                      <a:defRPr sz="600"/>
                    </a:pPr>
                  </a:p>
                </p:txBody>
              </p:sp>
              <p:sp>
                <p:nvSpPr>
                  <p:cNvPr id="607" name="Shape 607"/>
                  <p:cNvSpPr/>
                  <p:nvPr/>
                </p:nvSpPr>
                <p:spPr>
                  <a:xfrm>
                    <a:off x="132504" y="2888"/>
                    <a:ext cx="31780" cy="46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67" y="21600"/>
                        </a:moveTo>
                        <a:cubicBezTo>
                          <a:pt x="12553" y="18271"/>
                          <a:pt x="12553" y="18271"/>
                          <a:pt x="12553" y="18271"/>
                        </a:cubicBezTo>
                        <a:cubicBezTo>
                          <a:pt x="10404" y="15561"/>
                          <a:pt x="8934" y="14090"/>
                          <a:pt x="7238" y="12929"/>
                        </a:cubicBezTo>
                        <a:cubicBezTo>
                          <a:pt x="6672" y="12542"/>
                          <a:pt x="6220" y="12310"/>
                          <a:pt x="5202" y="12232"/>
                        </a:cubicBezTo>
                        <a:cubicBezTo>
                          <a:pt x="5202" y="21600"/>
                          <a:pt x="5202" y="21600"/>
                          <a:pt x="5202" y="21600"/>
                        </a:cubicBezTo>
                        <a:cubicBezTo>
                          <a:pt x="0" y="21600"/>
                          <a:pt x="0" y="21600"/>
                          <a:pt x="0" y="21600"/>
                        </a:cubicBezTo>
                        <a:cubicBezTo>
                          <a:pt x="0" y="0"/>
                          <a:pt x="0" y="0"/>
                          <a:pt x="0" y="0"/>
                        </a:cubicBezTo>
                        <a:cubicBezTo>
                          <a:pt x="9613" y="0"/>
                          <a:pt x="9613" y="0"/>
                          <a:pt x="9613" y="0"/>
                        </a:cubicBezTo>
                        <a:cubicBezTo>
                          <a:pt x="16737" y="0"/>
                          <a:pt x="19904" y="2865"/>
                          <a:pt x="19904" y="6194"/>
                        </a:cubicBezTo>
                        <a:cubicBezTo>
                          <a:pt x="19904" y="9290"/>
                          <a:pt x="16963" y="12077"/>
                          <a:pt x="12101" y="12077"/>
                        </a:cubicBezTo>
                        <a:cubicBezTo>
                          <a:pt x="13231" y="12542"/>
                          <a:pt x="15267" y="14632"/>
                          <a:pt x="16963" y="16413"/>
                        </a:cubicBezTo>
                        <a:cubicBezTo>
                          <a:pt x="21600" y="21600"/>
                          <a:pt x="21600" y="21600"/>
                          <a:pt x="21600" y="21600"/>
                        </a:cubicBezTo>
                        <a:lnTo>
                          <a:pt x="15267" y="21600"/>
                        </a:lnTo>
                        <a:close/>
                        <a:moveTo>
                          <a:pt x="8029" y="2942"/>
                        </a:moveTo>
                        <a:cubicBezTo>
                          <a:pt x="5202" y="2942"/>
                          <a:pt x="5202" y="2942"/>
                          <a:pt x="5202" y="2942"/>
                        </a:cubicBezTo>
                        <a:cubicBezTo>
                          <a:pt x="5202" y="9755"/>
                          <a:pt x="5202" y="9755"/>
                          <a:pt x="5202" y="9755"/>
                        </a:cubicBezTo>
                        <a:cubicBezTo>
                          <a:pt x="7916" y="9755"/>
                          <a:pt x="7916" y="9755"/>
                          <a:pt x="7916" y="9755"/>
                        </a:cubicBezTo>
                        <a:cubicBezTo>
                          <a:pt x="10630" y="9755"/>
                          <a:pt x="12101" y="9523"/>
                          <a:pt x="13005" y="8826"/>
                        </a:cubicBezTo>
                        <a:cubicBezTo>
                          <a:pt x="13910" y="8284"/>
                          <a:pt x="14362" y="7355"/>
                          <a:pt x="14362" y="6194"/>
                        </a:cubicBezTo>
                        <a:cubicBezTo>
                          <a:pt x="14362" y="4026"/>
                          <a:pt x="12666" y="2942"/>
                          <a:pt x="8029" y="2942"/>
                        </a:cubicBezTo>
                        <a:close/>
                      </a:path>
                    </a:pathLst>
                  </a:custGeom>
                  <a:solidFill>
                    <a:srgbClr val="1B1B1C"/>
                  </a:solidFill>
                  <a:ln w="12700" cap="flat">
                    <a:noFill/>
                    <a:miter lim="400000"/>
                  </a:ln>
                  <a:effectLst/>
                </p:spPr>
                <p:txBody>
                  <a:bodyPr wrap="square" lIns="0" tIns="0" rIns="0" bIns="0" numCol="1" anchor="t">
                    <a:noAutofit/>
                  </a:bodyPr>
                  <a:lstStyle/>
                  <a:p>
                    <a:pPr lvl="0">
                      <a:defRPr sz="600"/>
                    </a:pPr>
                  </a:p>
                </p:txBody>
              </p:sp>
              <p:sp>
                <p:nvSpPr>
                  <p:cNvPr id="608" name="Shape 608"/>
                  <p:cNvSpPr/>
                  <p:nvPr/>
                </p:nvSpPr>
                <p:spPr>
                  <a:xfrm>
                    <a:off x="166979" y="14444"/>
                    <a:ext cx="28312" cy="356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99" y="12011"/>
                        </a:moveTo>
                        <a:cubicBezTo>
                          <a:pt x="6099" y="12314"/>
                          <a:pt x="6099" y="12314"/>
                          <a:pt x="6099" y="12314"/>
                        </a:cubicBezTo>
                        <a:cubicBezTo>
                          <a:pt x="6099" y="15140"/>
                          <a:pt x="7496" y="18168"/>
                          <a:pt x="12579" y="18168"/>
                        </a:cubicBezTo>
                        <a:cubicBezTo>
                          <a:pt x="14993" y="18168"/>
                          <a:pt x="17026" y="17462"/>
                          <a:pt x="18932" y="16150"/>
                        </a:cubicBezTo>
                        <a:cubicBezTo>
                          <a:pt x="21219" y="18875"/>
                          <a:pt x="21219" y="18875"/>
                          <a:pt x="21219" y="18875"/>
                        </a:cubicBezTo>
                        <a:cubicBezTo>
                          <a:pt x="18424" y="20692"/>
                          <a:pt x="15374" y="21600"/>
                          <a:pt x="11816" y="21600"/>
                        </a:cubicBezTo>
                        <a:cubicBezTo>
                          <a:pt x="4574" y="21600"/>
                          <a:pt x="0" y="17361"/>
                          <a:pt x="0" y="10800"/>
                        </a:cubicBezTo>
                        <a:cubicBezTo>
                          <a:pt x="0" y="7267"/>
                          <a:pt x="889" y="4845"/>
                          <a:pt x="3176" y="2826"/>
                        </a:cubicBezTo>
                        <a:cubicBezTo>
                          <a:pt x="5336" y="908"/>
                          <a:pt x="7878" y="0"/>
                          <a:pt x="11054" y="0"/>
                        </a:cubicBezTo>
                        <a:cubicBezTo>
                          <a:pt x="13722" y="0"/>
                          <a:pt x="16009" y="606"/>
                          <a:pt x="18169" y="2120"/>
                        </a:cubicBezTo>
                        <a:cubicBezTo>
                          <a:pt x="20456" y="3735"/>
                          <a:pt x="21600" y="6258"/>
                          <a:pt x="21600" y="11103"/>
                        </a:cubicBezTo>
                        <a:cubicBezTo>
                          <a:pt x="21600" y="12011"/>
                          <a:pt x="21600" y="12011"/>
                          <a:pt x="21600" y="12011"/>
                        </a:cubicBezTo>
                        <a:lnTo>
                          <a:pt x="6099" y="12011"/>
                        </a:lnTo>
                        <a:close/>
                        <a:moveTo>
                          <a:pt x="11054" y="3432"/>
                        </a:moveTo>
                        <a:cubicBezTo>
                          <a:pt x="7878" y="3432"/>
                          <a:pt x="6226" y="5350"/>
                          <a:pt x="6226" y="8680"/>
                        </a:cubicBezTo>
                        <a:cubicBezTo>
                          <a:pt x="15755" y="8680"/>
                          <a:pt x="15755" y="8680"/>
                          <a:pt x="15755" y="8680"/>
                        </a:cubicBezTo>
                        <a:cubicBezTo>
                          <a:pt x="15755" y="5350"/>
                          <a:pt x="13976" y="3432"/>
                          <a:pt x="11054" y="3432"/>
                        </a:cubicBezTo>
                        <a:close/>
                      </a:path>
                    </a:pathLst>
                  </a:custGeom>
                  <a:solidFill>
                    <a:srgbClr val="1B1B1C"/>
                  </a:solidFill>
                  <a:ln w="12700" cap="flat">
                    <a:noFill/>
                    <a:miter lim="400000"/>
                  </a:ln>
                  <a:effectLst/>
                </p:spPr>
                <p:txBody>
                  <a:bodyPr wrap="square" lIns="0" tIns="0" rIns="0" bIns="0" numCol="1" anchor="t">
                    <a:noAutofit/>
                  </a:bodyPr>
                  <a:lstStyle/>
                  <a:p>
                    <a:pPr lvl="0">
                      <a:defRPr sz="600"/>
                    </a:pPr>
                  </a:p>
                </p:txBody>
              </p:sp>
              <p:sp>
                <p:nvSpPr>
                  <p:cNvPr id="609" name="Shape 609"/>
                  <p:cNvSpPr/>
                  <p:nvPr/>
                </p:nvSpPr>
                <p:spPr>
                  <a:xfrm>
                    <a:off x="199913" y="0"/>
                    <a:ext cx="12327" cy="498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112" y="21600"/>
                        </a:moveTo>
                        <a:cubicBezTo>
                          <a:pt x="1152" y="21600"/>
                          <a:pt x="1152" y="18720"/>
                          <a:pt x="1152" y="17496"/>
                        </a:cubicBezTo>
                        <a:cubicBezTo>
                          <a:pt x="1152" y="4968"/>
                          <a:pt x="1152" y="4968"/>
                          <a:pt x="1152" y="4968"/>
                        </a:cubicBezTo>
                        <a:cubicBezTo>
                          <a:pt x="1152" y="3024"/>
                          <a:pt x="864" y="1944"/>
                          <a:pt x="0" y="720"/>
                        </a:cubicBezTo>
                        <a:cubicBezTo>
                          <a:pt x="13248" y="0"/>
                          <a:pt x="13248" y="0"/>
                          <a:pt x="13248" y="0"/>
                        </a:cubicBezTo>
                        <a:cubicBezTo>
                          <a:pt x="14112" y="864"/>
                          <a:pt x="14112" y="2088"/>
                          <a:pt x="14112" y="4032"/>
                        </a:cubicBezTo>
                        <a:cubicBezTo>
                          <a:pt x="14112" y="16416"/>
                          <a:pt x="14112" y="16416"/>
                          <a:pt x="14112" y="16416"/>
                        </a:cubicBezTo>
                        <a:cubicBezTo>
                          <a:pt x="14112" y="18360"/>
                          <a:pt x="14400" y="18720"/>
                          <a:pt x="15552" y="19080"/>
                        </a:cubicBezTo>
                        <a:cubicBezTo>
                          <a:pt x="16128" y="19296"/>
                          <a:pt x="18144" y="19440"/>
                          <a:pt x="19584" y="19296"/>
                        </a:cubicBezTo>
                        <a:cubicBezTo>
                          <a:pt x="21600" y="21240"/>
                          <a:pt x="21600" y="21240"/>
                          <a:pt x="21600" y="21240"/>
                        </a:cubicBezTo>
                        <a:cubicBezTo>
                          <a:pt x="19296" y="21456"/>
                          <a:pt x="16992" y="21600"/>
                          <a:pt x="14112" y="21600"/>
                        </a:cubicBezTo>
                        <a:close/>
                      </a:path>
                    </a:pathLst>
                  </a:custGeom>
                  <a:solidFill>
                    <a:srgbClr val="1B1B1C"/>
                  </a:solidFill>
                  <a:ln w="12700" cap="flat">
                    <a:noFill/>
                    <a:miter lim="400000"/>
                  </a:ln>
                  <a:effectLst/>
                </p:spPr>
                <p:txBody>
                  <a:bodyPr wrap="square" lIns="0" tIns="0" rIns="0" bIns="0" numCol="1" anchor="t">
                    <a:noAutofit/>
                  </a:bodyPr>
                  <a:lstStyle/>
                  <a:p>
                    <a:pPr lvl="0">
                      <a:defRPr sz="600"/>
                    </a:pPr>
                  </a:p>
                </p:txBody>
              </p:sp>
              <p:sp>
                <p:nvSpPr>
                  <p:cNvPr id="610" name="Shape 610"/>
                  <p:cNvSpPr/>
                  <p:nvPr/>
                </p:nvSpPr>
                <p:spPr>
                  <a:xfrm>
                    <a:off x="217631" y="385"/>
                    <a:ext cx="9631" cy="489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4349"/>
                        </a:moveTo>
                        <a:cubicBezTo>
                          <a:pt x="4841" y="4349"/>
                          <a:pt x="0" y="3391"/>
                          <a:pt x="0" y="2212"/>
                        </a:cubicBezTo>
                        <a:cubicBezTo>
                          <a:pt x="0" y="958"/>
                          <a:pt x="4841" y="0"/>
                          <a:pt x="10800" y="0"/>
                        </a:cubicBezTo>
                        <a:cubicBezTo>
                          <a:pt x="16759" y="0"/>
                          <a:pt x="21600" y="958"/>
                          <a:pt x="21600" y="2212"/>
                        </a:cubicBezTo>
                        <a:cubicBezTo>
                          <a:pt x="21600" y="3391"/>
                          <a:pt x="16759" y="4349"/>
                          <a:pt x="10800" y="4349"/>
                        </a:cubicBezTo>
                        <a:close/>
                        <a:moveTo>
                          <a:pt x="2234" y="21600"/>
                        </a:moveTo>
                        <a:cubicBezTo>
                          <a:pt x="2234" y="6782"/>
                          <a:pt x="2234" y="6782"/>
                          <a:pt x="2234" y="6782"/>
                        </a:cubicBezTo>
                        <a:cubicBezTo>
                          <a:pt x="18993" y="6192"/>
                          <a:pt x="18993" y="6192"/>
                          <a:pt x="18993" y="6192"/>
                        </a:cubicBezTo>
                        <a:cubicBezTo>
                          <a:pt x="18993" y="21600"/>
                          <a:pt x="18993" y="21600"/>
                          <a:pt x="18993" y="21600"/>
                        </a:cubicBezTo>
                        <a:lnTo>
                          <a:pt x="2234" y="21600"/>
                        </a:lnTo>
                        <a:close/>
                      </a:path>
                    </a:pathLst>
                  </a:custGeom>
                  <a:solidFill>
                    <a:srgbClr val="1B1B1C"/>
                  </a:solidFill>
                  <a:ln w="12700" cap="flat">
                    <a:noFill/>
                    <a:miter lim="400000"/>
                  </a:ln>
                  <a:effectLst/>
                </p:spPr>
                <p:txBody>
                  <a:bodyPr wrap="square" lIns="0" tIns="0" rIns="0" bIns="0" numCol="1" anchor="t">
                    <a:noAutofit/>
                  </a:bodyPr>
                  <a:lstStyle/>
                  <a:p>
                    <a:pPr lvl="0">
                      <a:defRPr sz="600"/>
                    </a:pPr>
                  </a:p>
                </p:txBody>
              </p:sp>
              <p:sp>
                <p:nvSpPr>
                  <p:cNvPr id="611" name="Shape 611"/>
                  <p:cNvSpPr/>
                  <p:nvPr/>
                </p:nvSpPr>
                <p:spPr>
                  <a:xfrm>
                    <a:off x="233424" y="14444"/>
                    <a:ext cx="25231" cy="356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63" y="21600"/>
                        </a:moveTo>
                        <a:cubicBezTo>
                          <a:pt x="4405" y="21600"/>
                          <a:pt x="0" y="17664"/>
                          <a:pt x="0" y="11002"/>
                        </a:cubicBezTo>
                        <a:cubicBezTo>
                          <a:pt x="0" y="3533"/>
                          <a:pt x="6395" y="0"/>
                          <a:pt x="12789" y="0"/>
                        </a:cubicBezTo>
                        <a:cubicBezTo>
                          <a:pt x="15916" y="0"/>
                          <a:pt x="18189" y="505"/>
                          <a:pt x="20747" y="2221"/>
                        </a:cubicBezTo>
                        <a:cubicBezTo>
                          <a:pt x="17621" y="5148"/>
                          <a:pt x="17621" y="5148"/>
                          <a:pt x="17621" y="5148"/>
                        </a:cubicBezTo>
                        <a:cubicBezTo>
                          <a:pt x="15916" y="4138"/>
                          <a:pt x="14495" y="3634"/>
                          <a:pt x="12789" y="3634"/>
                        </a:cubicBezTo>
                        <a:cubicBezTo>
                          <a:pt x="10800" y="3634"/>
                          <a:pt x="9095" y="4340"/>
                          <a:pt x="8242" y="5652"/>
                        </a:cubicBezTo>
                        <a:cubicBezTo>
                          <a:pt x="7389" y="6964"/>
                          <a:pt x="6963" y="8882"/>
                          <a:pt x="6963" y="11406"/>
                        </a:cubicBezTo>
                        <a:cubicBezTo>
                          <a:pt x="6963" y="14232"/>
                          <a:pt x="7674" y="15948"/>
                          <a:pt x="8953" y="16957"/>
                        </a:cubicBezTo>
                        <a:cubicBezTo>
                          <a:pt x="9947" y="17764"/>
                          <a:pt x="11226" y="18168"/>
                          <a:pt x="12789" y="18168"/>
                        </a:cubicBezTo>
                        <a:cubicBezTo>
                          <a:pt x="14779" y="18168"/>
                          <a:pt x="16768" y="17462"/>
                          <a:pt x="18616" y="16150"/>
                        </a:cubicBezTo>
                        <a:cubicBezTo>
                          <a:pt x="21600" y="18875"/>
                          <a:pt x="21600" y="18875"/>
                          <a:pt x="21600" y="18875"/>
                        </a:cubicBezTo>
                        <a:cubicBezTo>
                          <a:pt x="18900" y="20692"/>
                          <a:pt x="16200" y="21600"/>
                          <a:pt x="12363" y="21600"/>
                        </a:cubicBezTo>
                        <a:close/>
                      </a:path>
                    </a:pathLst>
                  </a:custGeom>
                  <a:solidFill>
                    <a:srgbClr val="1B1B1C"/>
                  </a:solidFill>
                  <a:ln w="12700" cap="flat">
                    <a:noFill/>
                    <a:miter lim="400000"/>
                  </a:ln>
                  <a:effectLst/>
                </p:spPr>
                <p:txBody>
                  <a:bodyPr wrap="square" lIns="0" tIns="0" rIns="0" bIns="0" numCol="1" anchor="t">
                    <a:noAutofit/>
                  </a:bodyPr>
                  <a:lstStyle/>
                  <a:p>
                    <a:pPr lvl="0">
                      <a:defRPr sz="600"/>
                    </a:pPr>
                  </a:p>
                </p:txBody>
              </p:sp>
              <p:sp>
                <p:nvSpPr>
                  <p:cNvPr id="612" name="Shape 612"/>
                  <p:cNvSpPr/>
                  <p:nvPr/>
                </p:nvSpPr>
                <p:spPr>
                  <a:xfrm>
                    <a:off x="264046" y="29659"/>
                    <a:ext cx="20224" cy="202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11" y="21600"/>
                        </a:moveTo>
                        <a:cubicBezTo>
                          <a:pt x="4820" y="21600"/>
                          <a:pt x="0" y="16780"/>
                          <a:pt x="0" y="10711"/>
                        </a:cubicBezTo>
                        <a:cubicBezTo>
                          <a:pt x="0" y="4820"/>
                          <a:pt x="4820" y="0"/>
                          <a:pt x="10711" y="0"/>
                        </a:cubicBezTo>
                        <a:cubicBezTo>
                          <a:pt x="16780" y="0"/>
                          <a:pt x="21600" y="4820"/>
                          <a:pt x="21600" y="10711"/>
                        </a:cubicBezTo>
                        <a:cubicBezTo>
                          <a:pt x="21600" y="16780"/>
                          <a:pt x="16780" y="21600"/>
                          <a:pt x="10711" y="21600"/>
                        </a:cubicBezTo>
                        <a:close/>
                        <a:moveTo>
                          <a:pt x="10711" y="2142"/>
                        </a:moveTo>
                        <a:cubicBezTo>
                          <a:pt x="6248" y="2142"/>
                          <a:pt x="2499" y="5891"/>
                          <a:pt x="2499" y="10711"/>
                        </a:cubicBezTo>
                        <a:cubicBezTo>
                          <a:pt x="2499" y="15709"/>
                          <a:pt x="6248" y="19458"/>
                          <a:pt x="10711" y="19458"/>
                        </a:cubicBezTo>
                        <a:cubicBezTo>
                          <a:pt x="15352" y="19458"/>
                          <a:pt x="19101" y="15709"/>
                          <a:pt x="19101" y="10711"/>
                        </a:cubicBezTo>
                        <a:cubicBezTo>
                          <a:pt x="19101" y="5891"/>
                          <a:pt x="15352" y="2142"/>
                          <a:pt x="10711" y="2142"/>
                        </a:cubicBezTo>
                        <a:close/>
                        <a:moveTo>
                          <a:pt x="12853" y="16780"/>
                        </a:moveTo>
                        <a:cubicBezTo>
                          <a:pt x="12496" y="15888"/>
                          <a:pt x="12317" y="15709"/>
                          <a:pt x="11782" y="14817"/>
                        </a:cubicBezTo>
                        <a:cubicBezTo>
                          <a:pt x="10532" y="12674"/>
                          <a:pt x="10175" y="11960"/>
                          <a:pt x="9818" y="11782"/>
                        </a:cubicBezTo>
                        <a:cubicBezTo>
                          <a:pt x="9640" y="11782"/>
                          <a:pt x="9461" y="11782"/>
                          <a:pt x="9461" y="11782"/>
                        </a:cubicBezTo>
                        <a:cubicBezTo>
                          <a:pt x="9461" y="16780"/>
                          <a:pt x="9461" y="16780"/>
                          <a:pt x="9461" y="16780"/>
                        </a:cubicBezTo>
                        <a:cubicBezTo>
                          <a:pt x="6962" y="16780"/>
                          <a:pt x="6962" y="16780"/>
                          <a:pt x="6962" y="16780"/>
                        </a:cubicBezTo>
                        <a:cubicBezTo>
                          <a:pt x="6962" y="4641"/>
                          <a:pt x="6962" y="4641"/>
                          <a:pt x="6962" y="4641"/>
                        </a:cubicBezTo>
                        <a:cubicBezTo>
                          <a:pt x="11603" y="4641"/>
                          <a:pt x="11603" y="4641"/>
                          <a:pt x="11603" y="4641"/>
                        </a:cubicBezTo>
                        <a:cubicBezTo>
                          <a:pt x="13745" y="4641"/>
                          <a:pt x="15174" y="6069"/>
                          <a:pt x="15174" y="8212"/>
                        </a:cubicBezTo>
                        <a:cubicBezTo>
                          <a:pt x="15174" y="9997"/>
                          <a:pt x="13924" y="11425"/>
                          <a:pt x="12317" y="11603"/>
                        </a:cubicBezTo>
                        <a:cubicBezTo>
                          <a:pt x="12674" y="11782"/>
                          <a:pt x="12674" y="11782"/>
                          <a:pt x="12853" y="12139"/>
                        </a:cubicBezTo>
                        <a:cubicBezTo>
                          <a:pt x="13567" y="12853"/>
                          <a:pt x="15888" y="16780"/>
                          <a:pt x="15888" y="16780"/>
                        </a:cubicBezTo>
                        <a:lnTo>
                          <a:pt x="12853" y="16780"/>
                        </a:lnTo>
                        <a:close/>
                        <a:moveTo>
                          <a:pt x="11603" y="6783"/>
                        </a:moveTo>
                        <a:cubicBezTo>
                          <a:pt x="11425" y="6605"/>
                          <a:pt x="10889" y="6605"/>
                          <a:pt x="10354" y="6605"/>
                        </a:cubicBezTo>
                        <a:cubicBezTo>
                          <a:pt x="9461" y="6605"/>
                          <a:pt x="9461" y="6605"/>
                          <a:pt x="9461" y="6605"/>
                        </a:cubicBezTo>
                        <a:cubicBezTo>
                          <a:pt x="9461" y="9818"/>
                          <a:pt x="9461" y="9818"/>
                          <a:pt x="9461" y="9818"/>
                        </a:cubicBezTo>
                        <a:cubicBezTo>
                          <a:pt x="10175" y="9818"/>
                          <a:pt x="10175" y="9818"/>
                          <a:pt x="10175" y="9818"/>
                        </a:cubicBezTo>
                        <a:cubicBezTo>
                          <a:pt x="11246" y="9818"/>
                          <a:pt x="11782" y="9818"/>
                          <a:pt x="11960" y="9461"/>
                        </a:cubicBezTo>
                        <a:cubicBezTo>
                          <a:pt x="12317" y="9104"/>
                          <a:pt x="12496" y="8747"/>
                          <a:pt x="12496" y="8212"/>
                        </a:cubicBezTo>
                        <a:cubicBezTo>
                          <a:pt x="12496" y="7498"/>
                          <a:pt x="12139" y="6962"/>
                          <a:pt x="11603" y="6783"/>
                        </a:cubicBezTo>
                        <a:close/>
                      </a:path>
                    </a:pathLst>
                  </a:custGeom>
                  <a:solidFill>
                    <a:srgbClr val="1B1B1C"/>
                  </a:solidFill>
                  <a:ln w="12700" cap="flat">
                    <a:noFill/>
                    <a:miter lim="400000"/>
                  </a:ln>
                  <a:effectLst/>
                </p:spPr>
                <p:txBody>
                  <a:bodyPr wrap="square" lIns="0" tIns="0" rIns="0" bIns="0" numCol="1" anchor="t">
                    <a:noAutofit/>
                  </a:bodyPr>
                  <a:lstStyle/>
                  <a:p>
                    <a:pPr lvl="0">
                      <a:defRPr sz="600"/>
                    </a:pPr>
                  </a:p>
                </p:txBody>
              </p:sp>
            </p:grpSp>
          </p:grpSp>
        </p:grpSp>
        <p:sp>
          <p:nvSpPr>
            <p:cNvPr id="616" name="Shape 616"/>
            <p:cNvSpPr/>
            <p:nvPr/>
          </p:nvSpPr>
          <p:spPr>
            <a:xfrm>
              <a:off x="0" y="-1"/>
              <a:ext cx="9144000" cy="57151"/>
            </a:xfrm>
            <a:prstGeom prst="rect">
              <a:avLst/>
            </a:prstGeom>
            <a:solidFill>
              <a:srgbClr val="F1BC55"/>
            </a:solidFill>
            <a:ln w="12700" cap="flat">
              <a:noFill/>
              <a:miter lim="400000"/>
            </a:ln>
            <a:effectLst/>
          </p:spPr>
          <p:txBody>
            <a:bodyPr wrap="square" lIns="0" tIns="0" rIns="0" bIns="0" numCol="1" anchor="t">
              <a:noAutofit/>
            </a:bodyPr>
            <a:lstStyle/>
            <a:p>
              <a:pPr lvl="0">
                <a:defRPr sz="1000"/>
              </a:pPr>
            </a:p>
          </p:txBody>
        </p:sp>
        <p:grpSp>
          <p:nvGrpSpPr>
            <p:cNvPr id="638" name="Group 638"/>
            <p:cNvGrpSpPr/>
            <p:nvPr/>
          </p:nvGrpSpPr>
          <p:grpSpPr>
            <a:xfrm>
              <a:off x="7844353" y="148706"/>
              <a:ext cx="936361" cy="173737"/>
              <a:chOff x="0" y="0"/>
              <a:chExt cx="936359" cy="173735"/>
            </a:xfrm>
          </p:grpSpPr>
          <p:sp>
            <p:nvSpPr>
              <p:cNvPr id="617" name="Shape 617"/>
              <p:cNvSpPr/>
              <p:nvPr/>
            </p:nvSpPr>
            <p:spPr>
              <a:xfrm>
                <a:off x="0" y="65238"/>
                <a:ext cx="83380" cy="1081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618" name="Shape 618"/>
              <p:cNvSpPr/>
              <p:nvPr/>
            </p:nvSpPr>
            <p:spPr>
              <a:xfrm>
                <a:off x="80588" y="66633"/>
                <a:ext cx="103963" cy="105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619" name="Shape 619"/>
              <p:cNvSpPr/>
              <p:nvPr/>
            </p:nvSpPr>
            <p:spPr>
              <a:xfrm>
                <a:off x="191528" y="66633"/>
                <a:ext cx="93497" cy="105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620" name="Shape 620"/>
              <p:cNvSpPr/>
              <p:nvPr/>
            </p:nvSpPr>
            <p:spPr>
              <a:xfrm>
                <a:off x="295141" y="66633"/>
                <a:ext cx="87218" cy="105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621" name="Shape 621"/>
              <p:cNvSpPr/>
              <p:nvPr/>
            </p:nvSpPr>
            <p:spPr>
              <a:xfrm>
                <a:off x="392475" y="66633"/>
                <a:ext cx="88963" cy="105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622" name="Shape 622"/>
              <p:cNvSpPr/>
              <p:nvPr/>
            </p:nvSpPr>
            <p:spPr>
              <a:xfrm>
                <a:off x="498880" y="66633"/>
                <a:ext cx="80240" cy="105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623" name="Shape 623"/>
              <p:cNvSpPr/>
              <p:nvPr/>
            </p:nvSpPr>
            <p:spPr>
              <a:xfrm>
                <a:off x="584701" y="66633"/>
                <a:ext cx="86869" cy="105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624" name="Shape 624"/>
              <p:cNvSpPr/>
              <p:nvPr/>
            </p:nvSpPr>
            <p:spPr>
              <a:xfrm>
                <a:off x="683082" y="66633"/>
                <a:ext cx="22677" cy="105010"/>
              </a:xfrm>
              <a:prstGeom prst="rect">
                <a:avLst/>
              </a:prstGeom>
              <a:solidFill>
                <a:srgbClr val="DCDEE0"/>
              </a:solidFill>
              <a:ln w="12700" cap="flat">
                <a:noFill/>
                <a:miter lim="400000"/>
              </a:ln>
              <a:effectLst/>
            </p:spPr>
            <p:txBody>
              <a:bodyPr wrap="square" lIns="0" tIns="0" rIns="0" bIns="0" numCol="1" anchor="t">
                <a:noAutofit/>
              </a:bodyPr>
              <a:lstStyle/>
              <a:p>
                <a:pPr lvl="0">
                  <a:defRPr sz="1800"/>
                </a:pPr>
              </a:p>
            </p:txBody>
          </p:sp>
          <p:sp>
            <p:nvSpPr>
              <p:cNvPr id="625" name="Shape 625"/>
              <p:cNvSpPr/>
              <p:nvPr/>
            </p:nvSpPr>
            <p:spPr>
              <a:xfrm>
                <a:off x="720062" y="64889"/>
                <a:ext cx="97335" cy="1088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626" name="Shape 626"/>
              <p:cNvSpPr/>
              <p:nvPr/>
            </p:nvSpPr>
            <p:spPr>
              <a:xfrm>
                <a:off x="820884" y="65238"/>
                <a:ext cx="83032" cy="1081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627" name="Shape 627"/>
              <p:cNvSpPr/>
              <p:nvPr/>
            </p:nvSpPr>
            <p:spPr>
              <a:xfrm>
                <a:off x="6628" y="3139"/>
                <a:ext cx="34539" cy="505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628" name="Shape 628"/>
              <p:cNvSpPr/>
              <p:nvPr/>
            </p:nvSpPr>
            <p:spPr>
              <a:xfrm>
                <a:off x="47097" y="16047"/>
                <a:ext cx="30701" cy="383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629" name="Shape 629"/>
              <p:cNvSpPr/>
              <p:nvPr/>
            </p:nvSpPr>
            <p:spPr>
              <a:xfrm>
                <a:off x="81634" y="16047"/>
                <a:ext cx="49192" cy="37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630" name="Shape 630"/>
              <p:cNvSpPr/>
              <p:nvPr/>
            </p:nvSpPr>
            <p:spPr>
              <a:xfrm>
                <a:off x="153152" y="3139"/>
                <a:ext cx="34539" cy="505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631" name="Shape 631"/>
              <p:cNvSpPr/>
              <p:nvPr/>
            </p:nvSpPr>
            <p:spPr>
              <a:xfrm>
                <a:off x="189783" y="16047"/>
                <a:ext cx="30702" cy="383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632" name="Shape 632"/>
              <p:cNvSpPr/>
              <p:nvPr/>
            </p:nvSpPr>
            <p:spPr>
              <a:xfrm>
                <a:off x="226763" y="0"/>
                <a:ext cx="13607" cy="544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633" name="Shape 633"/>
              <p:cNvSpPr/>
              <p:nvPr/>
            </p:nvSpPr>
            <p:spPr>
              <a:xfrm>
                <a:off x="244207" y="697"/>
                <a:ext cx="10467" cy="530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634" name="Shape 634"/>
              <p:cNvSpPr/>
              <p:nvPr/>
            </p:nvSpPr>
            <p:spPr>
              <a:xfrm>
                <a:off x="260604" y="16047"/>
                <a:ext cx="27561" cy="383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635" name="Shape 635"/>
              <p:cNvSpPr/>
              <p:nvPr/>
            </p:nvSpPr>
            <p:spPr>
              <a:xfrm>
                <a:off x="289559" y="43608"/>
                <a:ext cx="10816" cy="10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636" name="Shape 636"/>
              <p:cNvSpPr/>
              <p:nvPr/>
            </p:nvSpPr>
            <p:spPr>
              <a:xfrm>
                <a:off x="909497" y="65238"/>
                <a:ext cx="10816" cy="139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637" name="Shape 637"/>
              <p:cNvSpPr/>
              <p:nvPr/>
            </p:nvSpPr>
            <p:spPr>
              <a:xfrm>
                <a:off x="923103" y="65238"/>
                <a:ext cx="13258" cy="139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grpSp>
      </p:gr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4_Multi-use">
    <p:spTree>
      <p:nvGrpSpPr>
        <p:cNvPr id="1" name=""/>
        <p:cNvGrpSpPr/>
        <p:nvPr/>
      </p:nvGrpSpPr>
      <p:grpSpPr>
        <a:xfrm>
          <a:off x="0" y="0"/>
          <a:ext cx="0" cy="0"/>
          <a:chOff x="0" y="0"/>
          <a:chExt cx="0" cy="0"/>
        </a:xfrm>
      </p:grpSpPr>
      <p:sp>
        <p:nvSpPr>
          <p:cNvPr id="641" name="Shape 641"/>
          <p:cNvSpPr/>
          <p:nvPr>
            <p:ph type="body" idx="1"/>
          </p:nvPr>
        </p:nvSpPr>
        <p:spPr>
          <a:xfrm>
            <a:off x="376430" y="367690"/>
            <a:ext cx="8391142" cy="479823"/>
          </a:xfrm>
          <a:prstGeom prst="rect">
            <a:avLst/>
          </a:prstGeom>
        </p:spPr>
        <p:txBody>
          <a:bodyPr/>
          <a:lstStyle>
            <a:lvl1pPr marL="0" indent="0">
              <a:buSzTx/>
              <a:buFontTx/>
              <a:buNone/>
            </a:lvl1pPr>
            <a:lvl2pPr>
              <a:buFontTx/>
            </a:lvl2pPr>
            <a:lvl3pPr>
              <a:buFontTx/>
            </a:lvl3pPr>
            <a:lvl4pPr>
              <a:buFontTx/>
            </a:lvl4pPr>
            <a:lvl5pPr>
              <a:buFontTx/>
            </a:lvl5pPr>
          </a:lstStyle>
          <a:p>
            <a:pPr lvl="0">
              <a:defRPr b="0" spc="0" sz="1800">
                <a:solidFill>
                  <a:srgbClr val="000000"/>
                </a:solidFill>
              </a:defRPr>
            </a:pPr>
            <a:r>
              <a:rPr b="1" spc="-60" sz="2400">
                <a:solidFill>
                  <a:srgbClr val="404040"/>
                </a:solidFill>
              </a:rPr>
              <a:t>Body Level One</a:t>
            </a:r>
            <a:endParaRPr b="1" spc="-60" sz="2400">
              <a:solidFill>
                <a:srgbClr val="404040"/>
              </a:solidFill>
            </a:endParaRPr>
          </a:p>
          <a:p>
            <a:pPr lvl="1">
              <a:defRPr b="0" spc="0" sz="1800">
                <a:solidFill>
                  <a:srgbClr val="000000"/>
                </a:solidFill>
              </a:defRPr>
            </a:pPr>
            <a:r>
              <a:rPr b="1" spc="-60" sz="2400">
                <a:solidFill>
                  <a:srgbClr val="404040"/>
                </a:solidFill>
              </a:rPr>
              <a:t>Body Level Two</a:t>
            </a:r>
            <a:endParaRPr b="1" spc="-60" sz="2400">
              <a:solidFill>
                <a:srgbClr val="404040"/>
              </a:solidFill>
            </a:endParaRPr>
          </a:p>
          <a:p>
            <a:pPr lvl="2">
              <a:defRPr b="0" spc="0" sz="1800">
                <a:solidFill>
                  <a:srgbClr val="000000"/>
                </a:solidFill>
              </a:defRPr>
            </a:pPr>
            <a:r>
              <a:rPr b="1" spc="-60" sz="2400">
                <a:solidFill>
                  <a:srgbClr val="404040"/>
                </a:solidFill>
              </a:rPr>
              <a:t>Body Level Three</a:t>
            </a:r>
            <a:endParaRPr b="1" spc="-60" sz="2400">
              <a:solidFill>
                <a:srgbClr val="404040"/>
              </a:solidFill>
            </a:endParaRPr>
          </a:p>
          <a:p>
            <a:pPr lvl="3">
              <a:defRPr b="0" spc="0" sz="1800">
                <a:solidFill>
                  <a:srgbClr val="000000"/>
                </a:solidFill>
              </a:defRPr>
            </a:pPr>
            <a:r>
              <a:rPr b="1" spc="-60" sz="2400">
                <a:solidFill>
                  <a:srgbClr val="404040"/>
                </a:solidFill>
              </a:rPr>
              <a:t>Body Level Four</a:t>
            </a:r>
            <a:endParaRPr b="1" spc="-60" sz="2400">
              <a:solidFill>
                <a:srgbClr val="404040"/>
              </a:solidFill>
            </a:endParaRPr>
          </a:p>
          <a:p>
            <a:pPr lvl="4">
              <a:defRPr b="0" spc="0" sz="1800">
                <a:solidFill>
                  <a:srgbClr val="000000"/>
                </a:solidFill>
              </a:defRPr>
            </a:pPr>
            <a:r>
              <a:rPr b="1" spc="-60" sz="2400">
                <a:solidFill>
                  <a:srgbClr val="404040"/>
                </a:solidFill>
              </a:rPr>
              <a:t>Body Level Five</a:t>
            </a:r>
          </a:p>
        </p:txBody>
      </p:sp>
      <p:grpSp>
        <p:nvGrpSpPr>
          <p:cNvPr id="653" name="Group 653"/>
          <p:cNvGrpSpPr/>
          <p:nvPr/>
        </p:nvGrpSpPr>
        <p:grpSpPr>
          <a:xfrm>
            <a:off x="8305355" y="4968992"/>
            <a:ext cx="390636" cy="69949"/>
            <a:chOff x="0" y="0"/>
            <a:chExt cx="390634" cy="69947"/>
          </a:xfrm>
        </p:grpSpPr>
        <p:sp>
          <p:nvSpPr>
            <p:cNvPr id="642" name="Shape 642"/>
            <p:cNvSpPr/>
            <p:nvPr/>
          </p:nvSpPr>
          <p:spPr>
            <a:xfrm>
              <a:off x="112562" y="7338"/>
              <a:ext cx="32353" cy="477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29" y="21600"/>
                  </a:moveTo>
                  <a:cubicBezTo>
                    <a:pt x="8886" y="11456"/>
                    <a:pt x="8886" y="11456"/>
                    <a:pt x="8886" y="11456"/>
                  </a:cubicBezTo>
                  <a:cubicBezTo>
                    <a:pt x="7182" y="9053"/>
                    <a:pt x="5433" y="6335"/>
                    <a:pt x="4832" y="5057"/>
                  </a:cubicBezTo>
                  <a:cubicBezTo>
                    <a:pt x="4694" y="5150"/>
                    <a:pt x="4694" y="5150"/>
                    <a:pt x="4694" y="5150"/>
                  </a:cubicBezTo>
                  <a:cubicBezTo>
                    <a:pt x="4926" y="6960"/>
                    <a:pt x="4970" y="9239"/>
                    <a:pt x="5019" y="11142"/>
                  </a:cubicBezTo>
                  <a:cubicBezTo>
                    <a:pt x="5202" y="21600"/>
                    <a:pt x="5202" y="21600"/>
                    <a:pt x="5202" y="21600"/>
                  </a:cubicBezTo>
                  <a:cubicBezTo>
                    <a:pt x="0" y="21600"/>
                    <a:pt x="0" y="21600"/>
                    <a:pt x="0" y="21600"/>
                  </a:cubicBezTo>
                  <a:cubicBezTo>
                    <a:pt x="0" y="0"/>
                    <a:pt x="0" y="0"/>
                    <a:pt x="0" y="0"/>
                  </a:cubicBezTo>
                  <a:cubicBezTo>
                    <a:pt x="5985" y="0"/>
                    <a:pt x="5985" y="0"/>
                    <a:pt x="5985" y="0"/>
                  </a:cubicBezTo>
                  <a:cubicBezTo>
                    <a:pt x="13724" y="10548"/>
                    <a:pt x="13724" y="10548"/>
                    <a:pt x="13724" y="10548"/>
                  </a:cubicBezTo>
                  <a:cubicBezTo>
                    <a:pt x="15196" y="12547"/>
                    <a:pt x="16581" y="15108"/>
                    <a:pt x="16994" y="16106"/>
                  </a:cubicBezTo>
                  <a:cubicBezTo>
                    <a:pt x="17132" y="16012"/>
                    <a:pt x="17132" y="16012"/>
                    <a:pt x="17132" y="16012"/>
                  </a:cubicBezTo>
                  <a:cubicBezTo>
                    <a:pt x="16994" y="14921"/>
                    <a:pt x="16674" y="11830"/>
                    <a:pt x="16674" y="9864"/>
                  </a:cubicBezTo>
                  <a:cubicBezTo>
                    <a:pt x="16581" y="0"/>
                    <a:pt x="16581" y="0"/>
                    <a:pt x="16581" y="0"/>
                  </a:cubicBezTo>
                  <a:cubicBezTo>
                    <a:pt x="21600" y="0"/>
                    <a:pt x="21600" y="0"/>
                    <a:pt x="21600" y="0"/>
                  </a:cubicBezTo>
                  <a:cubicBezTo>
                    <a:pt x="21600" y="21600"/>
                    <a:pt x="21600" y="21600"/>
                    <a:pt x="21600" y="21600"/>
                  </a:cubicBezTo>
                  <a:lnTo>
                    <a:pt x="16029" y="21600"/>
                  </a:ln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643" name="Shape 643"/>
            <p:cNvSpPr/>
            <p:nvPr/>
          </p:nvSpPr>
          <p:spPr>
            <a:xfrm>
              <a:off x="150746" y="19342"/>
              <a:ext cx="29165" cy="36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5" y="12003"/>
                  </a:moveTo>
                  <a:cubicBezTo>
                    <a:pt x="6175" y="12325"/>
                    <a:pt x="6175" y="12325"/>
                    <a:pt x="6175" y="12325"/>
                  </a:cubicBezTo>
                  <a:cubicBezTo>
                    <a:pt x="6175" y="15174"/>
                    <a:pt x="7508" y="18185"/>
                    <a:pt x="12558" y="18185"/>
                  </a:cubicBezTo>
                  <a:cubicBezTo>
                    <a:pt x="14961" y="18185"/>
                    <a:pt x="17052" y="17493"/>
                    <a:pt x="18996" y="16149"/>
                  </a:cubicBezTo>
                  <a:cubicBezTo>
                    <a:pt x="21190" y="18877"/>
                    <a:pt x="21190" y="18877"/>
                    <a:pt x="21190" y="18877"/>
                  </a:cubicBezTo>
                  <a:cubicBezTo>
                    <a:pt x="18482" y="20708"/>
                    <a:pt x="15370" y="21600"/>
                    <a:pt x="11897" y="21600"/>
                  </a:cubicBezTo>
                  <a:cubicBezTo>
                    <a:pt x="4597" y="21600"/>
                    <a:pt x="0" y="17411"/>
                    <a:pt x="0" y="10820"/>
                  </a:cubicBezTo>
                  <a:cubicBezTo>
                    <a:pt x="0" y="7200"/>
                    <a:pt x="972" y="4799"/>
                    <a:pt x="3216" y="2767"/>
                  </a:cubicBezTo>
                  <a:cubicBezTo>
                    <a:pt x="5307" y="853"/>
                    <a:pt x="7862" y="0"/>
                    <a:pt x="11133" y="0"/>
                  </a:cubicBezTo>
                  <a:cubicBezTo>
                    <a:pt x="13683" y="0"/>
                    <a:pt x="16031" y="526"/>
                    <a:pt x="18226" y="2114"/>
                  </a:cubicBezTo>
                  <a:cubicBezTo>
                    <a:pt x="20475" y="3741"/>
                    <a:pt x="21600" y="6265"/>
                    <a:pt x="21600" y="11063"/>
                  </a:cubicBezTo>
                  <a:cubicBezTo>
                    <a:pt x="21600" y="12003"/>
                    <a:pt x="21600" y="12003"/>
                    <a:pt x="21600" y="12003"/>
                  </a:cubicBezTo>
                  <a:lnTo>
                    <a:pt x="6175" y="12003"/>
                  </a:lnTo>
                  <a:close/>
                  <a:moveTo>
                    <a:pt x="11133" y="3376"/>
                  </a:moveTo>
                  <a:cubicBezTo>
                    <a:pt x="7966" y="3376"/>
                    <a:pt x="6230" y="5368"/>
                    <a:pt x="6230" y="8705"/>
                  </a:cubicBezTo>
                  <a:cubicBezTo>
                    <a:pt x="15780" y="8705"/>
                    <a:pt x="15780" y="8705"/>
                    <a:pt x="15780" y="8705"/>
                  </a:cubicBezTo>
                  <a:cubicBezTo>
                    <a:pt x="15780" y="5368"/>
                    <a:pt x="13940" y="3376"/>
                    <a:pt x="11133" y="3376"/>
                  </a:cubicBez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644" name="Shape 644"/>
            <p:cNvSpPr/>
            <p:nvPr/>
          </p:nvSpPr>
          <p:spPr>
            <a:xfrm>
              <a:off x="183369" y="19614"/>
              <a:ext cx="46730" cy="356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45" y="21600"/>
                  </a:moveTo>
                  <a:cubicBezTo>
                    <a:pt x="13764" y="21600"/>
                    <a:pt x="13764" y="21600"/>
                    <a:pt x="13764" y="21600"/>
                  </a:cubicBezTo>
                  <a:cubicBezTo>
                    <a:pt x="11788" y="11847"/>
                    <a:pt x="11788" y="11847"/>
                    <a:pt x="11788" y="11847"/>
                  </a:cubicBezTo>
                  <a:cubicBezTo>
                    <a:pt x="11277" y="9336"/>
                    <a:pt x="10735" y="6069"/>
                    <a:pt x="10735" y="6069"/>
                  </a:cubicBezTo>
                  <a:cubicBezTo>
                    <a:pt x="10671" y="6069"/>
                    <a:pt x="10671" y="6069"/>
                    <a:pt x="10671" y="6069"/>
                  </a:cubicBezTo>
                  <a:cubicBezTo>
                    <a:pt x="10671" y="6069"/>
                    <a:pt x="10418" y="8164"/>
                    <a:pt x="9621" y="12053"/>
                  </a:cubicBezTo>
                  <a:cubicBezTo>
                    <a:pt x="7676" y="21600"/>
                    <a:pt x="7676" y="21600"/>
                    <a:pt x="7676" y="21600"/>
                  </a:cubicBezTo>
                  <a:cubicBezTo>
                    <a:pt x="4395" y="21600"/>
                    <a:pt x="4395" y="21600"/>
                    <a:pt x="4395" y="21600"/>
                  </a:cubicBezTo>
                  <a:cubicBezTo>
                    <a:pt x="0" y="631"/>
                    <a:pt x="0" y="631"/>
                    <a:pt x="0" y="631"/>
                  </a:cubicBezTo>
                  <a:cubicBezTo>
                    <a:pt x="3472" y="0"/>
                    <a:pt x="3472" y="0"/>
                    <a:pt x="3472" y="0"/>
                  </a:cubicBezTo>
                  <a:cubicBezTo>
                    <a:pt x="5223" y="10254"/>
                    <a:pt x="5223" y="10254"/>
                    <a:pt x="5223" y="10254"/>
                  </a:cubicBezTo>
                  <a:cubicBezTo>
                    <a:pt x="5669" y="12895"/>
                    <a:pt x="6054" y="15822"/>
                    <a:pt x="6054" y="15822"/>
                  </a:cubicBezTo>
                  <a:cubicBezTo>
                    <a:pt x="6150" y="15822"/>
                    <a:pt x="6150" y="15822"/>
                    <a:pt x="6150" y="15822"/>
                  </a:cubicBezTo>
                  <a:cubicBezTo>
                    <a:pt x="6150" y="15822"/>
                    <a:pt x="6466" y="13060"/>
                    <a:pt x="7073" y="10129"/>
                  </a:cubicBezTo>
                  <a:cubicBezTo>
                    <a:pt x="9144" y="336"/>
                    <a:pt x="9144" y="336"/>
                    <a:pt x="9144" y="336"/>
                  </a:cubicBezTo>
                  <a:cubicBezTo>
                    <a:pt x="12585" y="336"/>
                    <a:pt x="12585" y="336"/>
                    <a:pt x="12585" y="336"/>
                  </a:cubicBezTo>
                  <a:cubicBezTo>
                    <a:pt x="14401" y="9878"/>
                    <a:pt x="14401" y="9878"/>
                    <a:pt x="14401" y="9878"/>
                  </a:cubicBezTo>
                  <a:cubicBezTo>
                    <a:pt x="15069" y="13311"/>
                    <a:pt x="15420" y="15907"/>
                    <a:pt x="15420" y="15907"/>
                  </a:cubicBezTo>
                  <a:cubicBezTo>
                    <a:pt x="15515" y="15907"/>
                    <a:pt x="15515" y="15907"/>
                    <a:pt x="15515" y="15907"/>
                  </a:cubicBezTo>
                  <a:cubicBezTo>
                    <a:pt x="15515" y="15907"/>
                    <a:pt x="15897" y="12684"/>
                    <a:pt x="16312" y="10214"/>
                  </a:cubicBezTo>
                  <a:cubicBezTo>
                    <a:pt x="17968" y="336"/>
                    <a:pt x="17968" y="336"/>
                    <a:pt x="17968" y="336"/>
                  </a:cubicBezTo>
                  <a:cubicBezTo>
                    <a:pt x="21600" y="336"/>
                    <a:pt x="21600" y="336"/>
                    <a:pt x="21600" y="336"/>
                  </a:cubicBezTo>
                  <a:lnTo>
                    <a:pt x="17045" y="21600"/>
                  </a:ln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645" name="Shape 645"/>
            <p:cNvSpPr/>
            <p:nvPr/>
          </p:nvSpPr>
          <p:spPr>
            <a:xfrm>
              <a:off x="251123" y="7338"/>
              <a:ext cx="32624" cy="477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44" y="21600"/>
                  </a:moveTo>
                  <a:cubicBezTo>
                    <a:pt x="12604" y="18259"/>
                    <a:pt x="12604" y="18259"/>
                    <a:pt x="12604" y="18259"/>
                  </a:cubicBezTo>
                  <a:cubicBezTo>
                    <a:pt x="10412" y="15605"/>
                    <a:pt x="8952" y="14110"/>
                    <a:pt x="7213" y="12921"/>
                  </a:cubicBezTo>
                  <a:cubicBezTo>
                    <a:pt x="6622" y="12517"/>
                    <a:pt x="6163" y="12297"/>
                    <a:pt x="5157" y="12267"/>
                  </a:cubicBezTo>
                  <a:cubicBezTo>
                    <a:pt x="5157" y="21600"/>
                    <a:pt x="5157" y="21600"/>
                    <a:pt x="5157" y="21600"/>
                  </a:cubicBezTo>
                  <a:cubicBezTo>
                    <a:pt x="0" y="21600"/>
                    <a:pt x="0" y="21600"/>
                    <a:pt x="0" y="21600"/>
                  </a:cubicBezTo>
                  <a:cubicBezTo>
                    <a:pt x="0" y="0"/>
                    <a:pt x="0" y="0"/>
                    <a:pt x="0" y="0"/>
                  </a:cubicBezTo>
                  <a:cubicBezTo>
                    <a:pt x="9635" y="0"/>
                    <a:pt x="9635" y="0"/>
                    <a:pt x="9635" y="0"/>
                  </a:cubicBezTo>
                  <a:cubicBezTo>
                    <a:pt x="16712" y="0"/>
                    <a:pt x="19910" y="2807"/>
                    <a:pt x="19910" y="6179"/>
                  </a:cubicBezTo>
                  <a:cubicBezTo>
                    <a:pt x="19910" y="9270"/>
                    <a:pt x="16985" y="12110"/>
                    <a:pt x="12058" y="12110"/>
                  </a:cubicBezTo>
                  <a:cubicBezTo>
                    <a:pt x="13195" y="12517"/>
                    <a:pt x="15295" y="14607"/>
                    <a:pt x="16941" y="16419"/>
                  </a:cubicBezTo>
                  <a:cubicBezTo>
                    <a:pt x="21600" y="21600"/>
                    <a:pt x="21600" y="21600"/>
                    <a:pt x="21600" y="21600"/>
                  </a:cubicBezTo>
                  <a:lnTo>
                    <a:pt x="15344" y="21600"/>
                  </a:lnTo>
                  <a:close/>
                  <a:moveTo>
                    <a:pt x="8038" y="2901"/>
                  </a:moveTo>
                  <a:cubicBezTo>
                    <a:pt x="5157" y="2901"/>
                    <a:pt x="5157" y="2901"/>
                    <a:pt x="5157" y="2901"/>
                  </a:cubicBezTo>
                  <a:cubicBezTo>
                    <a:pt x="5157" y="9737"/>
                    <a:pt x="5157" y="9737"/>
                    <a:pt x="5157" y="9737"/>
                  </a:cubicBezTo>
                  <a:cubicBezTo>
                    <a:pt x="7853" y="9737"/>
                    <a:pt x="7853" y="9737"/>
                    <a:pt x="7853" y="9737"/>
                  </a:cubicBezTo>
                  <a:cubicBezTo>
                    <a:pt x="10592" y="9737"/>
                    <a:pt x="12058" y="9490"/>
                    <a:pt x="13015" y="8832"/>
                  </a:cubicBezTo>
                  <a:cubicBezTo>
                    <a:pt x="13884" y="8241"/>
                    <a:pt x="14431" y="7334"/>
                    <a:pt x="14431" y="6212"/>
                  </a:cubicBezTo>
                  <a:cubicBezTo>
                    <a:pt x="14431" y="4026"/>
                    <a:pt x="12692" y="2901"/>
                    <a:pt x="8038" y="2901"/>
                  </a:cubicBez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646" name="Shape 646"/>
            <p:cNvSpPr/>
            <p:nvPr/>
          </p:nvSpPr>
          <p:spPr>
            <a:xfrm>
              <a:off x="285781" y="19342"/>
              <a:ext cx="29164" cy="36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81" y="12003"/>
                  </a:moveTo>
                  <a:cubicBezTo>
                    <a:pt x="6181" y="12325"/>
                    <a:pt x="6181" y="12325"/>
                    <a:pt x="6181" y="12325"/>
                  </a:cubicBezTo>
                  <a:cubicBezTo>
                    <a:pt x="6181" y="15174"/>
                    <a:pt x="7508" y="18185"/>
                    <a:pt x="12564" y="18185"/>
                  </a:cubicBezTo>
                  <a:cubicBezTo>
                    <a:pt x="14961" y="18185"/>
                    <a:pt x="17057" y="17493"/>
                    <a:pt x="18996" y="16149"/>
                  </a:cubicBezTo>
                  <a:cubicBezTo>
                    <a:pt x="21190" y="18877"/>
                    <a:pt x="21190" y="18877"/>
                    <a:pt x="21190" y="18877"/>
                  </a:cubicBezTo>
                  <a:cubicBezTo>
                    <a:pt x="18482" y="20708"/>
                    <a:pt x="15370" y="21600"/>
                    <a:pt x="11897" y="21600"/>
                  </a:cubicBezTo>
                  <a:cubicBezTo>
                    <a:pt x="4597" y="21600"/>
                    <a:pt x="0" y="17411"/>
                    <a:pt x="0" y="10820"/>
                  </a:cubicBezTo>
                  <a:cubicBezTo>
                    <a:pt x="0" y="7200"/>
                    <a:pt x="972" y="4799"/>
                    <a:pt x="3216" y="2767"/>
                  </a:cubicBezTo>
                  <a:cubicBezTo>
                    <a:pt x="5313" y="853"/>
                    <a:pt x="7862" y="0"/>
                    <a:pt x="11133" y="0"/>
                  </a:cubicBezTo>
                  <a:cubicBezTo>
                    <a:pt x="13683" y="0"/>
                    <a:pt x="16036" y="526"/>
                    <a:pt x="18231" y="2114"/>
                  </a:cubicBezTo>
                  <a:cubicBezTo>
                    <a:pt x="20475" y="3741"/>
                    <a:pt x="21600" y="6265"/>
                    <a:pt x="21600" y="11063"/>
                  </a:cubicBezTo>
                  <a:cubicBezTo>
                    <a:pt x="21600" y="12003"/>
                    <a:pt x="21600" y="12003"/>
                    <a:pt x="21600" y="12003"/>
                  </a:cubicBezTo>
                  <a:lnTo>
                    <a:pt x="6181" y="12003"/>
                  </a:lnTo>
                  <a:close/>
                  <a:moveTo>
                    <a:pt x="11133" y="3376"/>
                  </a:moveTo>
                  <a:cubicBezTo>
                    <a:pt x="7966" y="3376"/>
                    <a:pt x="6230" y="5368"/>
                    <a:pt x="6230" y="8705"/>
                  </a:cubicBezTo>
                  <a:cubicBezTo>
                    <a:pt x="15780" y="8705"/>
                    <a:pt x="15780" y="8705"/>
                    <a:pt x="15780" y="8705"/>
                  </a:cubicBezTo>
                  <a:cubicBezTo>
                    <a:pt x="15780" y="5368"/>
                    <a:pt x="13940" y="3376"/>
                    <a:pt x="11133" y="3376"/>
                  </a:cubicBez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647" name="Shape 647"/>
            <p:cNvSpPr/>
            <p:nvPr/>
          </p:nvSpPr>
          <p:spPr>
            <a:xfrm>
              <a:off x="320777" y="4354"/>
              <a:ext cx="12955" cy="514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80" y="21600"/>
                  </a:moveTo>
                  <a:cubicBezTo>
                    <a:pt x="1161" y="21600"/>
                    <a:pt x="1161" y="18709"/>
                    <a:pt x="1161" y="17466"/>
                  </a:cubicBezTo>
                  <a:cubicBezTo>
                    <a:pt x="1161" y="5003"/>
                    <a:pt x="1161" y="5003"/>
                    <a:pt x="1161" y="5003"/>
                  </a:cubicBezTo>
                  <a:cubicBezTo>
                    <a:pt x="1161" y="3008"/>
                    <a:pt x="815" y="1939"/>
                    <a:pt x="0" y="724"/>
                  </a:cubicBezTo>
                  <a:cubicBezTo>
                    <a:pt x="13054" y="0"/>
                    <a:pt x="13054" y="0"/>
                    <a:pt x="13054" y="0"/>
                  </a:cubicBezTo>
                  <a:cubicBezTo>
                    <a:pt x="13980" y="897"/>
                    <a:pt x="14091" y="2112"/>
                    <a:pt x="14091" y="4019"/>
                  </a:cubicBezTo>
                  <a:cubicBezTo>
                    <a:pt x="14091" y="16424"/>
                    <a:pt x="14091" y="16424"/>
                    <a:pt x="14091" y="16424"/>
                  </a:cubicBezTo>
                  <a:cubicBezTo>
                    <a:pt x="14091" y="18391"/>
                    <a:pt x="14437" y="18709"/>
                    <a:pt x="15363" y="19055"/>
                  </a:cubicBezTo>
                  <a:cubicBezTo>
                    <a:pt x="16055" y="19315"/>
                    <a:pt x="18019" y="19460"/>
                    <a:pt x="19525" y="19287"/>
                  </a:cubicBezTo>
                  <a:cubicBezTo>
                    <a:pt x="21600" y="21254"/>
                    <a:pt x="21600" y="21254"/>
                    <a:pt x="21600" y="21254"/>
                  </a:cubicBezTo>
                  <a:cubicBezTo>
                    <a:pt x="19291" y="21483"/>
                    <a:pt x="16870" y="21600"/>
                    <a:pt x="13980" y="21600"/>
                  </a:cubicBez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648" name="Shape 648"/>
            <p:cNvSpPr/>
            <p:nvPr/>
          </p:nvSpPr>
          <p:spPr>
            <a:xfrm>
              <a:off x="337461" y="4896"/>
              <a:ext cx="9971" cy="501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77" y="4363"/>
                  </a:moveTo>
                  <a:cubicBezTo>
                    <a:pt x="4619" y="4363"/>
                    <a:pt x="0" y="3382"/>
                    <a:pt x="0" y="2196"/>
                  </a:cubicBezTo>
                  <a:cubicBezTo>
                    <a:pt x="0" y="980"/>
                    <a:pt x="4763" y="0"/>
                    <a:pt x="10880" y="0"/>
                  </a:cubicBezTo>
                  <a:cubicBezTo>
                    <a:pt x="16678" y="0"/>
                    <a:pt x="21600" y="949"/>
                    <a:pt x="21600" y="2196"/>
                  </a:cubicBezTo>
                  <a:cubicBezTo>
                    <a:pt x="21600" y="3382"/>
                    <a:pt x="16678" y="4363"/>
                    <a:pt x="10577" y="4363"/>
                  </a:cubicBezTo>
                  <a:close/>
                  <a:moveTo>
                    <a:pt x="2389" y="21600"/>
                  </a:moveTo>
                  <a:cubicBezTo>
                    <a:pt x="2389" y="6825"/>
                    <a:pt x="2389" y="6825"/>
                    <a:pt x="2389" y="6825"/>
                  </a:cubicBezTo>
                  <a:cubicBezTo>
                    <a:pt x="18924" y="6231"/>
                    <a:pt x="18924" y="6231"/>
                    <a:pt x="18924" y="6231"/>
                  </a:cubicBezTo>
                  <a:cubicBezTo>
                    <a:pt x="18924" y="21600"/>
                    <a:pt x="18924" y="21600"/>
                    <a:pt x="18924" y="21600"/>
                  </a:cubicBezTo>
                  <a:lnTo>
                    <a:pt x="2389" y="21600"/>
                  </a:ln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649" name="Shape 649"/>
            <p:cNvSpPr/>
            <p:nvPr/>
          </p:nvSpPr>
          <p:spPr>
            <a:xfrm>
              <a:off x="353060" y="19275"/>
              <a:ext cx="25977" cy="366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17" y="21600"/>
                  </a:moveTo>
                  <a:cubicBezTo>
                    <a:pt x="4412" y="21600"/>
                    <a:pt x="0" y="17661"/>
                    <a:pt x="0" y="11043"/>
                  </a:cubicBezTo>
                  <a:cubicBezTo>
                    <a:pt x="0" y="3570"/>
                    <a:pt x="6299" y="0"/>
                    <a:pt x="12776" y="0"/>
                  </a:cubicBezTo>
                  <a:cubicBezTo>
                    <a:pt x="15926" y="0"/>
                    <a:pt x="18218" y="525"/>
                    <a:pt x="20797" y="2232"/>
                  </a:cubicBezTo>
                  <a:cubicBezTo>
                    <a:pt x="17648" y="5198"/>
                    <a:pt x="17648" y="5198"/>
                    <a:pt x="17648" y="5198"/>
                  </a:cubicBezTo>
                  <a:cubicBezTo>
                    <a:pt x="15926" y="4099"/>
                    <a:pt x="14437" y="3613"/>
                    <a:pt x="12776" y="3613"/>
                  </a:cubicBezTo>
                  <a:cubicBezTo>
                    <a:pt x="10772" y="3613"/>
                    <a:pt x="9106" y="4343"/>
                    <a:pt x="8193" y="5684"/>
                  </a:cubicBezTo>
                  <a:cubicBezTo>
                    <a:pt x="7329" y="6944"/>
                    <a:pt x="6986" y="8850"/>
                    <a:pt x="6986" y="11408"/>
                  </a:cubicBezTo>
                  <a:cubicBezTo>
                    <a:pt x="6986" y="14213"/>
                    <a:pt x="7617" y="15998"/>
                    <a:pt x="8934" y="17014"/>
                  </a:cubicBezTo>
                  <a:cubicBezTo>
                    <a:pt x="9853" y="17744"/>
                    <a:pt x="11226" y="18191"/>
                    <a:pt x="12776" y="18191"/>
                  </a:cubicBezTo>
                  <a:cubicBezTo>
                    <a:pt x="14780" y="18191"/>
                    <a:pt x="16729" y="17501"/>
                    <a:pt x="18622" y="16159"/>
                  </a:cubicBezTo>
                  <a:cubicBezTo>
                    <a:pt x="21600" y="18882"/>
                    <a:pt x="21600" y="18882"/>
                    <a:pt x="21600" y="18882"/>
                  </a:cubicBezTo>
                  <a:cubicBezTo>
                    <a:pt x="18965" y="20749"/>
                    <a:pt x="16214" y="21600"/>
                    <a:pt x="12317" y="21600"/>
                  </a:cubicBez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650" name="Shape 650"/>
            <p:cNvSpPr/>
            <p:nvPr/>
          </p:nvSpPr>
          <p:spPr>
            <a:xfrm>
              <a:off x="380461" y="45590"/>
              <a:ext cx="10174" cy="102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2" y="21600"/>
                  </a:moveTo>
                  <a:cubicBezTo>
                    <a:pt x="4864" y="21600"/>
                    <a:pt x="0" y="16841"/>
                    <a:pt x="0" y="10808"/>
                  </a:cubicBezTo>
                  <a:cubicBezTo>
                    <a:pt x="0" y="4790"/>
                    <a:pt x="4864" y="0"/>
                    <a:pt x="10792" y="0"/>
                  </a:cubicBezTo>
                  <a:cubicBezTo>
                    <a:pt x="16720" y="0"/>
                    <a:pt x="21600" y="4790"/>
                    <a:pt x="21600" y="10808"/>
                  </a:cubicBezTo>
                  <a:cubicBezTo>
                    <a:pt x="21600" y="16841"/>
                    <a:pt x="16720" y="21600"/>
                    <a:pt x="10792" y="21600"/>
                  </a:cubicBezTo>
                  <a:close/>
                  <a:moveTo>
                    <a:pt x="10792" y="2162"/>
                  </a:moveTo>
                  <a:cubicBezTo>
                    <a:pt x="6178" y="2162"/>
                    <a:pt x="2471" y="5987"/>
                    <a:pt x="2471" y="10808"/>
                  </a:cubicBezTo>
                  <a:cubicBezTo>
                    <a:pt x="2471" y="15629"/>
                    <a:pt x="6178" y="19516"/>
                    <a:pt x="10792" y="19516"/>
                  </a:cubicBezTo>
                  <a:cubicBezTo>
                    <a:pt x="15406" y="19516"/>
                    <a:pt x="19144" y="15629"/>
                    <a:pt x="19144" y="10808"/>
                  </a:cubicBezTo>
                  <a:cubicBezTo>
                    <a:pt x="19144" y="5987"/>
                    <a:pt x="15406" y="2162"/>
                    <a:pt x="10792" y="2162"/>
                  </a:cubicBezTo>
                  <a:close/>
                  <a:moveTo>
                    <a:pt x="12935" y="16779"/>
                  </a:moveTo>
                  <a:cubicBezTo>
                    <a:pt x="12466" y="15971"/>
                    <a:pt x="12262" y="15660"/>
                    <a:pt x="11793" y="14789"/>
                  </a:cubicBezTo>
                  <a:cubicBezTo>
                    <a:pt x="10589" y="12612"/>
                    <a:pt x="10213" y="12005"/>
                    <a:pt x="9776" y="11819"/>
                  </a:cubicBezTo>
                  <a:cubicBezTo>
                    <a:pt x="9666" y="11772"/>
                    <a:pt x="9541" y="11741"/>
                    <a:pt x="9400" y="11741"/>
                  </a:cubicBezTo>
                  <a:cubicBezTo>
                    <a:pt x="9400" y="16779"/>
                    <a:pt x="9400" y="16779"/>
                    <a:pt x="9400" y="16779"/>
                  </a:cubicBezTo>
                  <a:cubicBezTo>
                    <a:pt x="7007" y="16779"/>
                    <a:pt x="7007" y="16779"/>
                    <a:pt x="7007" y="16779"/>
                  </a:cubicBezTo>
                  <a:cubicBezTo>
                    <a:pt x="7007" y="4681"/>
                    <a:pt x="7007" y="4681"/>
                    <a:pt x="7007" y="4681"/>
                  </a:cubicBezTo>
                  <a:cubicBezTo>
                    <a:pt x="11527" y="4681"/>
                    <a:pt x="11527" y="4681"/>
                    <a:pt x="11527" y="4681"/>
                  </a:cubicBezTo>
                  <a:cubicBezTo>
                    <a:pt x="13686" y="4681"/>
                    <a:pt x="15125" y="6096"/>
                    <a:pt x="15125" y="8226"/>
                  </a:cubicBezTo>
                  <a:cubicBezTo>
                    <a:pt x="15125" y="10046"/>
                    <a:pt x="13889" y="11539"/>
                    <a:pt x="12403" y="11554"/>
                  </a:cubicBezTo>
                  <a:cubicBezTo>
                    <a:pt x="12638" y="11772"/>
                    <a:pt x="12747" y="11881"/>
                    <a:pt x="12904" y="12083"/>
                  </a:cubicBezTo>
                  <a:cubicBezTo>
                    <a:pt x="13608" y="12954"/>
                    <a:pt x="15813" y="16779"/>
                    <a:pt x="15813" y="16779"/>
                  </a:cubicBezTo>
                  <a:lnTo>
                    <a:pt x="12935" y="16779"/>
                  </a:lnTo>
                  <a:close/>
                  <a:moveTo>
                    <a:pt x="11652" y="6796"/>
                  </a:moveTo>
                  <a:cubicBezTo>
                    <a:pt x="11387" y="6718"/>
                    <a:pt x="10855" y="6625"/>
                    <a:pt x="10276" y="6625"/>
                  </a:cubicBezTo>
                  <a:cubicBezTo>
                    <a:pt x="9400" y="6625"/>
                    <a:pt x="9400" y="6625"/>
                    <a:pt x="9400" y="6625"/>
                  </a:cubicBezTo>
                  <a:cubicBezTo>
                    <a:pt x="9400" y="9906"/>
                    <a:pt x="9400" y="9906"/>
                    <a:pt x="9400" y="9906"/>
                  </a:cubicBezTo>
                  <a:cubicBezTo>
                    <a:pt x="10213" y="9906"/>
                    <a:pt x="10213" y="9906"/>
                    <a:pt x="10213" y="9906"/>
                  </a:cubicBezTo>
                  <a:cubicBezTo>
                    <a:pt x="11261" y="9906"/>
                    <a:pt x="11731" y="9797"/>
                    <a:pt x="12059" y="9502"/>
                  </a:cubicBezTo>
                  <a:cubicBezTo>
                    <a:pt x="12341" y="9206"/>
                    <a:pt x="12513" y="8771"/>
                    <a:pt x="12513" y="8289"/>
                  </a:cubicBezTo>
                  <a:cubicBezTo>
                    <a:pt x="12513" y="7527"/>
                    <a:pt x="12231" y="7029"/>
                    <a:pt x="11652" y="6796"/>
                  </a:cubicBez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651" name="Shape 651"/>
            <p:cNvSpPr/>
            <p:nvPr/>
          </p:nvSpPr>
          <p:spPr>
            <a:xfrm>
              <a:off x="0" y="0"/>
              <a:ext cx="86294" cy="69948"/>
            </a:xfrm>
            <a:custGeom>
              <a:avLst/>
              <a:gdLst/>
              <a:ahLst/>
              <a:cxnLst>
                <a:cxn ang="0">
                  <a:pos x="wd2" y="hd2"/>
                </a:cxn>
                <a:cxn ang="5400000">
                  <a:pos x="wd2" y="hd2"/>
                </a:cxn>
                <a:cxn ang="10800000">
                  <a:pos x="wd2" y="hd2"/>
                </a:cxn>
                <a:cxn ang="16200000">
                  <a:pos x="wd2" y="hd2"/>
                </a:cxn>
              </a:cxnLst>
              <a:rect l="0" t="0" r="r" b="b"/>
              <a:pathLst>
                <a:path w="20016" h="19456" fill="norm" stroke="1" extrusionOk="0">
                  <a:moveTo>
                    <a:pt x="19869" y="7153"/>
                  </a:moveTo>
                  <a:cubicBezTo>
                    <a:pt x="18932" y="1976"/>
                    <a:pt x="13756" y="-1072"/>
                    <a:pt x="8309" y="348"/>
                  </a:cubicBezTo>
                  <a:cubicBezTo>
                    <a:pt x="2862" y="1770"/>
                    <a:pt x="-792" y="7121"/>
                    <a:pt x="147" y="12301"/>
                  </a:cubicBezTo>
                  <a:cubicBezTo>
                    <a:pt x="1086" y="17480"/>
                    <a:pt x="6262" y="20528"/>
                    <a:pt x="11707" y="19106"/>
                  </a:cubicBezTo>
                  <a:cubicBezTo>
                    <a:pt x="17154" y="17686"/>
                    <a:pt x="20808" y="12333"/>
                    <a:pt x="19869" y="7153"/>
                  </a:cubicBezTo>
                  <a:close/>
                  <a:moveTo>
                    <a:pt x="10009" y="14503"/>
                  </a:moveTo>
                  <a:cubicBezTo>
                    <a:pt x="7811" y="14503"/>
                    <a:pt x="6030" y="12364"/>
                    <a:pt x="6030" y="9727"/>
                  </a:cubicBezTo>
                  <a:cubicBezTo>
                    <a:pt x="6030" y="7090"/>
                    <a:pt x="7811" y="4953"/>
                    <a:pt x="10009" y="4953"/>
                  </a:cubicBezTo>
                  <a:cubicBezTo>
                    <a:pt x="12205" y="4953"/>
                    <a:pt x="13986" y="7090"/>
                    <a:pt x="13986" y="9727"/>
                  </a:cubicBezTo>
                  <a:cubicBezTo>
                    <a:pt x="13986" y="12364"/>
                    <a:pt x="12205" y="14503"/>
                    <a:pt x="10009" y="14503"/>
                  </a:cubicBezTo>
                  <a:close/>
                </a:path>
              </a:pathLst>
            </a:custGeom>
            <a:solidFill>
              <a:srgbClr val="348798"/>
            </a:solidFill>
            <a:ln w="12700" cap="flat">
              <a:noFill/>
              <a:miter lim="400000"/>
            </a:ln>
            <a:effectLst/>
          </p:spPr>
          <p:txBody>
            <a:bodyPr wrap="square" lIns="0" tIns="0" rIns="0" bIns="0" numCol="1" anchor="t">
              <a:noAutofit/>
            </a:bodyPr>
            <a:lstStyle/>
            <a:p>
              <a:pPr lvl="0">
                <a:defRPr sz="1000"/>
              </a:pPr>
            </a:p>
          </p:txBody>
        </p:sp>
        <p:sp>
          <p:nvSpPr>
            <p:cNvPr id="652" name="Shape 652"/>
            <p:cNvSpPr/>
            <p:nvPr/>
          </p:nvSpPr>
          <p:spPr>
            <a:xfrm>
              <a:off x="22291" y="10932"/>
              <a:ext cx="49240" cy="493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8" y="0"/>
                  </a:moveTo>
                  <a:cubicBezTo>
                    <a:pt x="4837" y="0"/>
                    <a:pt x="0" y="4837"/>
                    <a:pt x="0" y="10802"/>
                  </a:cubicBezTo>
                  <a:cubicBezTo>
                    <a:pt x="0" y="16767"/>
                    <a:pt x="4837" y="21600"/>
                    <a:pt x="10798" y="21600"/>
                  </a:cubicBezTo>
                  <a:cubicBezTo>
                    <a:pt x="16763" y="21600"/>
                    <a:pt x="21600" y="16767"/>
                    <a:pt x="21600" y="10802"/>
                  </a:cubicBezTo>
                  <a:cubicBezTo>
                    <a:pt x="21600" y="4837"/>
                    <a:pt x="16763" y="0"/>
                    <a:pt x="10798" y="0"/>
                  </a:cubicBezTo>
                  <a:close/>
                  <a:moveTo>
                    <a:pt x="9137" y="17103"/>
                  </a:moveTo>
                  <a:cubicBezTo>
                    <a:pt x="5506" y="17103"/>
                    <a:pt x="2567" y="14161"/>
                    <a:pt x="2567" y="10530"/>
                  </a:cubicBezTo>
                  <a:cubicBezTo>
                    <a:pt x="2567" y="6903"/>
                    <a:pt x="5506" y="3960"/>
                    <a:pt x="9137" y="3960"/>
                  </a:cubicBezTo>
                  <a:cubicBezTo>
                    <a:pt x="12764" y="3960"/>
                    <a:pt x="15706" y="6903"/>
                    <a:pt x="15706" y="10530"/>
                  </a:cubicBezTo>
                  <a:cubicBezTo>
                    <a:pt x="15706" y="14161"/>
                    <a:pt x="12764" y="17103"/>
                    <a:pt x="9137" y="17103"/>
                  </a:cubicBezTo>
                  <a:close/>
                </a:path>
              </a:pathLst>
            </a:custGeom>
            <a:solidFill>
              <a:srgbClr val="9BD7D9"/>
            </a:solidFill>
            <a:ln w="12700" cap="flat">
              <a:noFill/>
              <a:miter lim="400000"/>
            </a:ln>
            <a:effectLst/>
          </p:spPr>
          <p:txBody>
            <a:bodyPr wrap="square" lIns="0" tIns="0" rIns="0" bIns="0" numCol="1" anchor="t">
              <a:noAutofit/>
            </a:bodyPr>
            <a:lstStyle/>
            <a:p>
              <a:pPr lvl="0">
                <a:defRPr sz="1000"/>
              </a:pPr>
            </a:p>
          </p:txBody>
        </p:sp>
      </p:grpSp>
      <p:sp>
        <p:nvSpPr>
          <p:cNvPr id="654" name="Shape 654"/>
          <p:cNvSpPr/>
          <p:nvPr/>
        </p:nvSpPr>
        <p:spPr>
          <a:xfrm>
            <a:off x="6912389" y="4940469"/>
            <a:ext cx="1370495"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defTabSz="164305">
              <a:defRPr sz="1800"/>
            </a:pPr>
            <a:r>
              <a:rPr sz="500">
                <a:solidFill>
                  <a:srgbClr val="BFBFBF"/>
                </a:solidFill>
              </a:rPr>
              <a:t>©2008-15 New Relic, Inc. All rights reserved. </a:t>
            </a:r>
            <a:r>
              <a:rPr sz="600">
                <a:solidFill>
                  <a:srgbClr val="BFBFBF"/>
                </a:solidFill>
                <a:latin typeface="Gill Sans"/>
                <a:ea typeface="Gill Sans"/>
                <a:cs typeface="Gill Sans"/>
                <a:sym typeface="Gill Sans"/>
              </a:rPr>
              <a:t> </a:t>
            </a:r>
          </a:p>
        </p:txBody>
      </p:sp>
      <p:sp>
        <p:nvSpPr>
          <p:cNvPr id="655" name="Shape 655"/>
          <p:cNvSpPr/>
          <p:nvPr>
            <p:ph type="sldNum" sz="quarter" idx="2"/>
          </p:nvPr>
        </p:nvSpPr>
        <p:spPr>
          <a:xfrm>
            <a:off x="8635568" y="4917245"/>
            <a:ext cx="342901" cy="165863"/>
          </a:xfrm>
          <a:prstGeom prst="rect">
            <a:avLst/>
          </a:prstGeom>
        </p:spPr>
        <p:txBody>
          <a:bodyPr anchor="b"/>
          <a:lstStyle>
            <a:lvl1pPr algn="r">
              <a:defRPr sz="500">
                <a:solidFill>
                  <a:srgbClr val="BFBFBF"/>
                </a:solidFill>
              </a:defRPr>
            </a:lvl1pPr>
          </a:lstStyle>
          <a:p>
            <a:pPr lvl="0"/>
            <a:fld id="{86CB4B4D-7CA3-9044-876B-883B54F8677D}" type="slidenum"/>
          </a:p>
        </p:txBody>
      </p:sp>
      <p:grpSp>
        <p:nvGrpSpPr>
          <p:cNvPr id="788" name="Group 788"/>
          <p:cNvGrpSpPr/>
          <p:nvPr/>
        </p:nvGrpSpPr>
        <p:grpSpPr>
          <a:xfrm>
            <a:off x="0" y="-3810"/>
            <a:ext cx="9144000" cy="325167"/>
            <a:chOff x="0" y="0"/>
            <a:chExt cx="9144000" cy="325166"/>
          </a:xfrm>
        </p:grpSpPr>
        <p:sp>
          <p:nvSpPr>
            <p:cNvPr id="656" name="Shape 656"/>
            <p:cNvSpPr/>
            <p:nvPr/>
          </p:nvSpPr>
          <p:spPr>
            <a:xfrm>
              <a:off x="0" y="0"/>
              <a:ext cx="9144000" cy="57151"/>
            </a:xfrm>
            <a:prstGeom prst="rect">
              <a:avLst/>
            </a:prstGeom>
            <a:solidFill>
              <a:srgbClr val="00B7D8"/>
            </a:solidFill>
            <a:ln w="12700" cap="flat">
              <a:noFill/>
              <a:miter lim="400000"/>
            </a:ln>
            <a:effectLst/>
          </p:spPr>
          <p:txBody>
            <a:bodyPr wrap="square" lIns="0" tIns="0" rIns="0" bIns="0" numCol="1" anchor="t">
              <a:noAutofit/>
            </a:bodyPr>
            <a:lstStyle/>
            <a:p>
              <a:pPr lvl="0">
                <a:defRPr sz="1000"/>
              </a:pPr>
            </a:p>
          </p:txBody>
        </p:sp>
        <p:grpSp>
          <p:nvGrpSpPr>
            <p:cNvPr id="765" name="Group 765"/>
            <p:cNvGrpSpPr/>
            <p:nvPr/>
          </p:nvGrpSpPr>
          <p:grpSpPr>
            <a:xfrm>
              <a:off x="3411537" y="38269"/>
              <a:ext cx="4327568" cy="286898"/>
              <a:chOff x="0" y="28574"/>
              <a:chExt cx="4327566" cy="286896"/>
            </a:xfrm>
          </p:grpSpPr>
          <p:sp>
            <p:nvSpPr>
              <p:cNvPr id="657" name="Shape 657"/>
              <p:cNvSpPr/>
              <p:nvPr/>
            </p:nvSpPr>
            <p:spPr>
              <a:xfrm rot="10800000">
                <a:off x="1380922" y="28575"/>
                <a:ext cx="285750" cy="85726"/>
              </a:xfrm>
              <a:prstGeom prst="triangle">
                <a:avLst/>
              </a:prstGeom>
              <a:solidFill>
                <a:srgbClr val="00B7D8"/>
              </a:solidFill>
              <a:ln w="12700" cap="flat">
                <a:solidFill>
                  <a:srgbClr val="00B7D8"/>
                </a:solidFill>
                <a:prstDash val="solid"/>
                <a:miter lim="800000"/>
              </a:ln>
              <a:effectLst/>
            </p:spPr>
            <p:txBody>
              <a:bodyPr wrap="square" lIns="0" tIns="0" rIns="0" bIns="0" numCol="1" anchor="ctr">
                <a:noAutofit/>
              </a:bodyPr>
              <a:lstStyle/>
              <a:p>
                <a:pPr lvl="0" algn="ctr">
                  <a:defRPr sz="600"/>
                </a:pPr>
              </a:p>
            </p:txBody>
          </p:sp>
          <p:grpSp>
            <p:nvGrpSpPr>
              <p:cNvPr id="674" name="Group 674"/>
              <p:cNvGrpSpPr/>
              <p:nvPr/>
            </p:nvGrpSpPr>
            <p:grpSpPr>
              <a:xfrm>
                <a:off x="1273642" y="140288"/>
                <a:ext cx="600285" cy="175184"/>
                <a:chOff x="0" y="0"/>
                <a:chExt cx="600283" cy="175182"/>
              </a:xfrm>
            </p:grpSpPr>
            <p:sp>
              <p:nvSpPr>
                <p:cNvPr id="658" name="Shape 658"/>
                <p:cNvSpPr/>
                <p:nvPr/>
              </p:nvSpPr>
              <p:spPr>
                <a:xfrm>
                  <a:off x="1331" y="3043"/>
                  <a:ext cx="32716" cy="48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128" y="21600"/>
                      </a:moveTo>
                      <a:cubicBezTo>
                        <a:pt x="8928" y="11435"/>
                        <a:pt x="8928" y="11435"/>
                        <a:pt x="8928" y="11435"/>
                      </a:cubicBezTo>
                      <a:cubicBezTo>
                        <a:pt x="7200" y="9090"/>
                        <a:pt x="5472" y="6353"/>
                        <a:pt x="4896" y="5082"/>
                      </a:cubicBezTo>
                      <a:cubicBezTo>
                        <a:pt x="4752" y="5082"/>
                        <a:pt x="4752" y="5082"/>
                        <a:pt x="4752" y="5082"/>
                      </a:cubicBezTo>
                      <a:cubicBezTo>
                        <a:pt x="4896" y="6939"/>
                        <a:pt x="5040" y="9187"/>
                        <a:pt x="5040" y="11142"/>
                      </a:cubicBezTo>
                      <a:cubicBezTo>
                        <a:pt x="5184" y="21600"/>
                        <a:pt x="5184" y="21600"/>
                        <a:pt x="5184" y="21600"/>
                      </a:cubicBezTo>
                      <a:cubicBezTo>
                        <a:pt x="0" y="21600"/>
                        <a:pt x="0" y="21600"/>
                        <a:pt x="0" y="21600"/>
                      </a:cubicBezTo>
                      <a:cubicBezTo>
                        <a:pt x="0" y="0"/>
                        <a:pt x="0" y="0"/>
                        <a:pt x="0" y="0"/>
                      </a:cubicBezTo>
                      <a:cubicBezTo>
                        <a:pt x="6048" y="0"/>
                        <a:pt x="6048" y="0"/>
                        <a:pt x="6048" y="0"/>
                      </a:cubicBezTo>
                      <a:cubicBezTo>
                        <a:pt x="13824" y="10556"/>
                        <a:pt x="13824" y="10556"/>
                        <a:pt x="13824" y="10556"/>
                      </a:cubicBezTo>
                      <a:cubicBezTo>
                        <a:pt x="15264" y="12510"/>
                        <a:pt x="16560" y="15149"/>
                        <a:pt x="16992" y="16127"/>
                      </a:cubicBezTo>
                      <a:cubicBezTo>
                        <a:pt x="17136" y="16029"/>
                        <a:pt x="17136" y="16029"/>
                        <a:pt x="17136" y="16029"/>
                      </a:cubicBezTo>
                      <a:cubicBezTo>
                        <a:pt x="16992" y="14954"/>
                        <a:pt x="16704" y="11826"/>
                        <a:pt x="16704" y="9871"/>
                      </a:cubicBezTo>
                      <a:cubicBezTo>
                        <a:pt x="16560" y="0"/>
                        <a:pt x="16560" y="0"/>
                        <a:pt x="16560" y="0"/>
                      </a:cubicBezTo>
                      <a:cubicBezTo>
                        <a:pt x="21600" y="0"/>
                        <a:pt x="21600" y="0"/>
                        <a:pt x="21600" y="0"/>
                      </a:cubicBezTo>
                      <a:cubicBezTo>
                        <a:pt x="21600" y="21600"/>
                        <a:pt x="21600" y="21600"/>
                        <a:pt x="21600" y="21600"/>
                      </a:cubicBezTo>
                      <a:lnTo>
                        <a:pt x="16128" y="21600"/>
                      </a:lnTo>
                      <a:close/>
                    </a:path>
                  </a:pathLst>
                </a:custGeom>
                <a:solidFill>
                  <a:srgbClr val="000000"/>
                </a:solidFill>
                <a:ln w="12700" cap="flat">
                  <a:noFill/>
                  <a:miter lim="400000"/>
                </a:ln>
                <a:effectLst/>
              </p:spPr>
              <p:txBody>
                <a:bodyPr wrap="square" lIns="0" tIns="0" rIns="0" bIns="0" numCol="1" anchor="t">
                  <a:noAutofit/>
                </a:bodyPr>
                <a:lstStyle/>
                <a:p>
                  <a:pPr lvl="0">
                    <a:defRPr sz="600"/>
                  </a:pPr>
                </a:p>
              </p:txBody>
            </p:sp>
            <p:sp>
              <p:nvSpPr>
                <p:cNvPr id="659" name="Shape 659"/>
                <p:cNvSpPr/>
                <p:nvPr/>
              </p:nvSpPr>
              <p:spPr>
                <a:xfrm>
                  <a:off x="40323" y="15026"/>
                  <a:ext cx="29482" cy="370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94" y="12071"/>
                      </a:moveTo>
                      <a:cubicBezTo>
                        <a:pt x="6194" y="12325"/>
                        <a:pt x="6194" y="12325"/>
                        <a:pt x="6194" y="12325"/>
                      </a:cubicBezTo>
                      <a:cubicBezTo>
                        <a:pt x="6194" y="15247"/>
                        <a:pt x="7465" y="18169"/>
                        <a:pt x="12547" y="18169"/>
                      </a:cubicBezTo>
                      <a:cubicBezTo>
                        <a:pt x="14929" y="18169"/>
                        <a:pt x="16994" y="17534"/>
                        <a:pt x="18900" y="16136"/>
                      </a:cubicBezTo>
                      <a:cubicBezTo>
                        <a:pt x="21124" y="18932"/>
                        <a:pt x="21124" y="18932"/>
                        <a:pt x="21124" y="18932"/>
                      </a:cubicBezTo>
                      <a:cubicBezTo>
                        <a:pt x="18424" y="20711"/>
                        <a:pt x="15406" y="21600"/>
                        <a:pt x="11912" y="21600"/>
                      </a:cubicBezTo>
                      <a:cubicBezTo>
                        <a:pt x="4606" y="21600"/>
                        <a:pt x="0" y="17407"/>
                        <a:pt x="0" y="10927"/>
                      </a:cubicBezTo>
                      <a:cubicBezTo>
                        <a:pt x="0" y="7242"/>
                        <a:pt x="953" y="4828"/>
                        <a:pt x="3176" y="2795"/>
                      </a:cubicBezTo>
                      <a:cubicBezTo>
                        <a:pt x="5400" y="889"/>
                        <a:pt x="7941" y="0"/>
                        <a:pt x="11118" y="0"/>
                      </a:cubicBezTo>
                      <a:cubicBezTo>
                        <a:pt x="13659" y="0"/>
                        <a:pt x="16041" y="635"/>
                        <a:pt x="18265" y="2160"/>
                      </a:cubicBezTo>
                      <a:cubicBezTo>
                        <a:pt x="20488" y="3812"/>
                        <a:pt x="21600" y="6353"/>
                        <a:pt x="21600" y="11054"/>
                      </a:cubicBezTo>
                      <a:cubicBezTo>
                        <a:pt x="21600" y="12071"/>
                        <a:pt x="21600" y="12071"/>
                        <a:pt x="21600" y="12071"/>
                      </a:cubicBezTo>
                      <a:lnTo>
                        <a:pt x="6194" y="12071"/>
                      </a:lnTo>
                      <a:close/>
                      <a:moveTo>
                        <a:pt x="11118" y="3431"/>
                      </a:moveTo>
                      <a:cubicBezTo>
                        <a:pt x="7941" y="3431"/>
                        <a:pt x="6194" y="5464"/>
                        <a:pt x="6194" y="8767"/>
                      </a:cubicBezTo>
                      <a:cubicBezTo>
                        <a:pt x="15724" y="8767"/>
                        <a:pt x="15724" y="8767"/>
                        <a:pt x="15724" y="8767"/>
                      </a:cubicBezTo>
                      <a:cubicBezTo>
                        <a:pt x="15724" y="5464"/>
                        <a:pt x="13976" y="3431"/>
                        <a:pt x="11118" y="3431"/>
                      </a:cubicBezTo>
                      <a:close/>
                    </a:path>
                  </a:pathLst>
                </a:custGeom>
                <a:solidFill>
                  <a:srgbClr val="000000"/>
                </a:solidFill>
                <a:ln w="12700" cap="flat">
                  <a:noFill/>
                  <a:miter lim="400000"/>
                </a:ln>
                <a:effectLst/>
              </p:spPr>
              <p:txBody>
                <a:bodyPr wrap="square" lIns="0" tIns="0" rIns="0" bIns="0" numCol="1" anchor="t">
                  <a:noAutofit/>
                </a:bodyPr>
                <a:lstStyle/>
                <a:p>
                  <a:pPr lvl="0">
                    <a:defRPr sz="600"/>
                  </a:pPr>
                </a:p>
              </p:txBody>
            </p:sp>
            <p:sp>
              <p:nvSpPr>
                <p:cNvPr id="660" name="Shape 660"/>
                <p:cNvSpPr/>
                <p:nvPr/>
              </p:nvSpPr>
              <p:spPr>
                <a:xfrm>
                  <a:off x="71897" y="15406"/>
                  <a:ext cx="47361" cy="36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42" y="21600"/>
                      </a:moveTo>
                      <a:cubicBezTo>
                        <a:pt x="13772" y="21600"/>
                        <a:pt x="13772" y="21600"/>
                        <a:pt x="13772" y="21600"/>
                      </a:cubicBezTo>
                      <a:cubicBezTo>
                        <a:pt x="11791" y="11782"/>
                        <a:pt x="11791" y="11782"/>
                        <a:pt x="11791" y="11782"/>
                      </a:cubicBezTo>
                      <a:cubicBezTo>
                        <a:pt x="11295" y="9295"/>
                        <a:pt x="10701" y="6022"/>
                        <a:pt x="10701" y="6022"/>
                      </a:cubicBezTo>
                      <a:cubicBezTo>
                        <a:pt x="10701" y="6022"/>
                        <a:pt x="10701" y="6022"/>
                        <a:pt x="10701" y="6022"/>
                      </a:cubicBezTo>
                      <a:cubicBezTo>
                        <a:pt x="10701" y="6022"/>
                        <a:pt x="10404" y="8116"/>
                        <a:pt x="9611" y="12044"/>
                      </a:cubicBezTo>
                      <a:cubicBezTo>
                        <a:pt x="7728" y="21600"/>
                        <a:pt x="7728" y="21600"/>
                        <a:pt x="7728" y="21600"/>
                      </a:cubicBezTo>
                      <a:cubicBezTo>
                        <a:pt x="4459" y="21600"/>
                        <a:pt x="4459" y="21600"/>
                        <a:pt x="4459" y="21600"/>
                      </a:cubicBezTo>
                      <a:cubicBezTo>
                        <a:pt x="0" y="524"/>
                        <a:pt x="0" y="524"/>
                        <a:pt x="0" y="524"/>
                      </a:cubicBezTo>
                      <a:cubicBezTo>
                        <a:pt x="3468" y="0"/>
                        <a:pt x="3468" y="0"/>
                        <a:pt x="3468" y="0"/>
                      </a:cubicBezTo>
                      <a:cubicBezTo>
                        <a:pt x="5251" y="10211"/>
                        <a:pt x="5251" y="10211"/>
                        <a:pt x="5251" y="10211"/>
                      </a:cubicBezTo>
                      <a:cubicBezTo>
                        <a:pt x="5648" y="12829"/>
                        <a:pt x="6044" y="15840"/>
                        <a:pt x="6044" y="15840"/>
                      </a:cubicBezTo>
                      <a:cubicBezTo>
                        <a:pt x="6143" y="15840"/>
                        <a:pt x="6143" y="15840"/>
                        <a:pt x="6143" y="15840"/>
                      </a:cubicBezTo>
                      <a:cubicBezTo>
                        <a:pt x="6143" y="15840"/>
                        <a:pt x="6440" y="13091"/>
                        <a:pt x="7134" y="10080"/>
                      </a:cubicBezTo>
                      <a:cubicBezTo>
                        <a:pt x="9116" y="262"/>
                        <a:pt x="9116" y="262"/>
                        <a:pt x="9116" y="262"/>
                      </a:cubicBezTo>
                      <a:cubicBezTo>
                        <a:pt x="12583" y="262"/>
                        <a:pt x="12583" y="262"/>
                        <a:pt x="12583" y="262"/>
                      </a:cubicBezTo>
                      <a:cubicBezTo>
                        <a:pt x="14367" y="9818"/>
                        <a:pt x="14367" y="9818"/>
                        <a:pt x="14367" y="9818"/>
                      </a:cubicBezTo>
                      <a:cubicBezTo>
                        <a:pt x="15061" y="13222"/>
                        <a:pt x="15358" y="15840"/>
                        <a:pt x="15358" y="15840"/>
                      </a:cubicBezTo>
                      <a:cubicBezTo>
                        <a:pt x="15457" y="15840"/>
                        <a:pt x="15457" y="15840"/>
                        <a:pt x="15457" y="15840"/>
                      </a:cubicBezTo>
                      <a:cubicBezTo>
                        <a:pt x="15457" y="15840"/>
                        <a:pt x="15853" y="12698"/>
                        <a:pt x="16250" y="10211"/>
                      </a:cubicBezTo>
                      <a:cubicBezTo>
                        <a:pt x="17934" y="262"/>
                        <a:pt x="17934" y="262"/>
                        <a:pt x="17934" y="262"/>
                      </a:cubicBezTo>
                      <a:cubicBezTo>
                        <a:pt x="21600" y="262"/>
                        <a:pt x="21600" y="262"/>
                        <a:pt x="21600" y="262"/>
                      </a:cubicBezTo>
                      <a:lnTo>
                        <a:pt x="17042" y="21600"/>
                      </a:lnTo>
                      <a:close/>
                    </a:path>
                  </a:pathLst>
                </a:custGeom>
                <a:solidFill>
                  <a:srgbClr val="000000"/>
                </a:solidFill>
                <a:ln w="12700" cap="flat">
                  <a:noFill/>
                  <a:miter lim="400000"/>
                </a:ln>
                <a:effectLst/>
              </p:spPr>
              <p:txBody>
                <a:bodyPr wrap="square" lIns="0" tIns="0" rIns="0" bIns="0" numCol="1" anchor="t">
                  <a:noAutofit/>
                </a:bodyPr>
                <a:lstStyle/>
                <a:p>
                  <a:pPr lvl="0">
                    <a:defRPr sz="600"/>
                  </a:pPr>
                </a:p>
              </p:txBody>
            </p:sp>
            <p:sp>
              <p:nvSpPr>
                <p:cNvPr id="661" name="Shape 661"/>
                <p:cNvSpPr/>
                <p:nvPr/>
              </p:nvSpPr>
              <p:spPr>
                <a:xfrm>
                  <a:off x="139799" y="3043"/>
                  <a:ext cx="33097" cy="48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47" y="21600"/>
                      </a:moveTo>
                      <a:cubicBezTo>
                        <a:pt x="12647" y="18277"/>
                        <a:pt x="12647" y="18277"/>
                        <a:pt x="12647" y="18277"/>
                      </a:cubicBezTo>
                      <a:cubicBezTo>
                        <a:pt x="10374" y="15638"/>
                        <a:pt x="8953" y="14074"/>
                        <a:pt x="7247" y="12901"/>
                      </a:cubicBezTo>
                      <a:cubicBezTo>
                        <a:pt x="6679" y="12510"/>
                        <a:pt x="6111" y="12315"/>
                        <a:pt x="5116" y="12217"/>
                      </a:cubicBezTo>
                      <a:cubicBezTo>
                        <a:pt x="5116" y="21600"/>
                        <a:pt x="5116" y="21600"/>
                        <a:pt x="5116" y="21600"/>
                      </a:cubicBezTo>
                      <a:cubicBezTo>
                        <a:pt x="0" y="21600"/>
                        <a:pt x="0" y="21600"/>
                        <a:pt x="0" y="21600"/>
                      </a:cubicBezTo>
                      <a:cubicBezTo>
                        <a:pt x="0" y="0"/>
                        <a:pt x="0" y="0"/>
                        <a:pt x="0" y="0"/>
                      </a:cubicBezTo>
                      <a:cubicBezTo>
                        <a:pt x="9663" y="0"/>
                        <a:pt x="9663" y="0"/>
                        <a:pt x="9663" y="0"/>
                      </a:cubicBezTo>
                      <a:cubicBezTo>
                        <a:pt x="16626" y="0"/>
                        <a:pt x="19895" y="2737"/>
                        <a:pt x="19895" y="6157"/>
                      </a:cubicBezTo>
                      <a:cubicBezTo>
                        <a:pt x="19895" y="9285"/>
                        <a:pt x="16911" y="12119"/>
                        <a:pt x="12079" y="12119"/>
                      </a:cubicBezTo>
                      <a:cubicBezTo>
                        <a:pt x="13216" y="12510"/>
                        <a:pt x="15205" y="14563"/>
                        <a:pt x="16911" y="16420"/>
                      </a:cubicBezTo>
                      <a:cubicBezTo>
                        <a:pt x="21600" y="21600"/>
                        <a:pt x="21600" y="21600"/>
                        <a:pt x="21600" y="21600"/>
                      </a:cubicBezTo>
                      <a:lnTo>
                        <a:pt x="15347" y="21600"/>
                      </a:lnTo>
                      <a:close/>
                      <a:moveTo>
                        <a:pt x="7958" y="2834"/>
                      </a:moveTo>
                      <a:cubicBezTo>
                        <a:pt x="5116" y="2834"/>
                        <a:pt x="5116" y="2834"/>
                        <a:pt x="5116" y="2834"/>
                      </a:cubicBezTo>
                      <a:cubicBezTo>
                        <a:pt x="5116" y="9774"/>
                        <a:pt x="5116" y="9774"/>
                        <a:pt x="5116" y="9774"/>
                      </a:cubicBezTo>
                      <a:cubicBezTo>
                        <a:pt x="7816" y="9774"/>
                        <a:pt x="7816" y="9774"/>
                        <a:pt x="7816" y="9774"/>
                      </a:cubicBezTo>
                      <a:cubicBezTo>
                        <a:pt x="10516" y="9774"/>
                        <a:pt x="12079" y="9481"/>
                        <a:pt x="12932" y="8796"/>
                      </a:cubicBezTo>
                      <a:cubicBezTo>
                        <a:pt x="13784" y="8210"/>
                        <a:pt x="14353" y="7330"/>
                        <a:pt x="14353" y="6157"/>
                      </a:cubicBezTo>
                      <a:cubicBezTo>
                        <a:pt x="14353" y="4007"/>
                        <a:pt x="12647" y="2834"/>
                        <a:pt x="7958" y="2834"/>
                      </a:cubicBezTo>
                      <a:close/>
                    </a:path>
                  </a:pathLst>
                </a:custGeom>
                <a:solidFill>
                  <a:srgbClr val="000000"/>
                </a:solidFill>
                <a:ln w="12700" cap="flat">
                  <a:noFill/>
                  <a:miter lim="400000"/>
                </a:ln>
                <a:effectLst/>
              </p:spPr>
              <p:txBody>
                <a:bodyPr wrap="square" lIns="0" tIns="0" rIns="0" bIns="0" numCol="1" anchor="t">
                  <a:noAutofit/>
                </a:bodyPr>
                <a:lstStyle/>
                <a:p>
                  <a:pPr lvl="0">
                    <a:defRPr sz="600"/>
                  </a:pPr>
                </a:p>
              </p:txBody>
            </p:sp>
            <p:sp>
              <p:nvSpPr>
                <p:cNvPr id="662" name="Shape 662"/>
                <p:cNvSpPr/>
                <p:nvPr/>
              </p:nvSpPr>
              <p:spPr>
                <a:xfrm>
                  <a:off x="175558" y="15026"/>
                  <a:ext cx="29482" cy="370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94" y="12071"/>
                      </a:moveTo>
                      <a:cubicBezTo>
                        <a:pt x="6194" y="12325"/>
                        <a:pt x="6194" y="12325"/>
                        <a:pt x="6194" y="12325"/>
                      </a:cubicBezTo>
                      <a:cubicBezTo>
                        <a:pt x="6194" y="15247"/>
                        <a:pt x="7624" y="18169"/>
                        <a:pt x="12547" y="18169"/>
                      </a:cubicBezTo>
                      <a:cubicBezTo>
                        <a:pt x="14929" y="18169"/>
                        <a:pt x="16994" y="17534"/>
                        <a:pt x="19059" y="16136"/>
                      </a:cubicBezTo>
                      <a:cubicBezTo>
                        <a:pt x="21124" y="18932"/>
                        <a:pt x="21124" y="18932"/>
                        <a:pt x="21124" y="18932"/>
                      </a:cubicBezTo>
                      <a:cubicBezTo>
                        <a:pt x="18424" y="20711"/>
                        <a:pt x="15406" y="21600"/>
                        <a:pt x="11912" y="21600"/>
                      </a:cubicBezTo>
                      <a:cubicBezTo>
                        <a:pt x="4606" y="21600"/>
                        <a:pt x="0" y="17407"/>
                        <a:pt x="0" y="10927"/>
                      </a:cubicBezTo>
                      <a:cubicBezTo>
                        <a:pt x="0" y="7242"/>
                        <a:pt x="1112" y="4828"/>
                        <a:pt x="3335" y="2795"/>
                      </a:cubicBezTo>
                      <a:cubicBezTo>
                        <a:pt x="5400" y="889"/>
                        <a:pt x="7941" y="0"/>
                        <a:pt x="11118" y="0"/>
                      </a:cubicBezTo>
                      <a:cubicBezTo>
                        <a:pt x="13659" y="0"/>
                        <a:pt x="16041" y="635"/>
                        <a:pt x="18265" y="2160"/>
                      </a:cubicBezTo>
                      <a:cubicBezTo>
                        <a:pt x="20488" y="3812"/>
                        <a:pt x="21600" y="6353"/>
                        <a:pt x="21600" y="11054"/>
                      </a:cubicBezTo>
                      <a:cubicBezTo>
                        <a:pt x="21600" y="12071"/>
                        <a:pt x="21600" y="12071"/>
                        <a:pt x="21600" y="12071"/>
                      </a:cubicBezTo>
                      <a:lnTo>
                        <a:pt x="6194" y="12071"/>
                      </a:lnTo>
                      <a:close/>
                      <a:moveTo>
                        <a:pt x="11118" y="3431"/>
                      </a:moveTo>
                      <a:cubicBezTo>
                        <a:pt x="7941" y="3431"/>
                        <a:pt x="6353" y="5464"/>
                        <a:pt x="6353" y="8767"/>
                      </a:cubicBezTo>
                      <a:cubicBezTo>
                        <a:pt x="15724" y="8767"/>
                        <a:pt x="15724" y="8767"/>
                        <a:pt x="15724" y="8767"/>
                      </a:cubicBezTo>
                      <a:cubicBezTo>
                        <a:pt x="15724" y="5464"/>
                        <a:pt x="13976" y="3431"/>
                        <a:pt x="11118" y="3431"/>
                      </a:cubicBezTo>
                      <a:close/>
                    </a:path>
                  </a:pathLst>
                </a:custGeom>
                <a:solidFill>
                  <a:srgbClr val="000000"/>
                </a:solidFill>
                <a:ln w="12700" cap="flat">
                  <a:noFill/>
                  <a:miter lim="400000"/>
                </a:ln>
                <a:effectLst/>
              </p:spPr>
              <p:txBody>
                <a:bodyPr wrap="square" lIns="0" tIns="0" rIns="0" bIns="0" numCol="1" anchor="t">
                  <a:noAutofit/>
                </a:bodyPr>
                <a:lstStyle/>
                <a:p>
                  <a:pPr lvl="0">
                    <a:defRPr sz="600"/>
                  </a:pPr>
                </a:p>
              </p:txBody>
            </p:sp>
            <p:sp>
              <p:nvSpPr>
                <p:cNvPr id="663" name="Shape 663"/>
                <p:cNvSpPr/>
                <p:nvPr/>
              </p:nvSpPr>
              <p:spPr>
                <a:xfrm>
                  <a:off x="209985" y="-1"/>
                  <a:ext cx="12935" cy="52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21600"/>
                      </a:moveTo>
                      <a:cubicBezTo>
                        <a:pt x="1440" y="21600"/>
                        <a:pt x="1440" y="18708"/>
                        <a:pt x="1440" y="17443"/>
                      </a:cubicBezTo>
                      <a:cubicBezTo>
                        <a:pt x="1440" y="4971"/>
                        <a:pt x="1440" y="4971"/>
                        <a:pt x="1440" y="4971"/>
                      </a:cubicBezTo>
                      <a:cubicBezTo>
                        <a:pt x="1440" y="2982"/>
                        <a:pt x="1080" y="1898"/>
                        <a:pt x="0" y="723"/>
                      </a:cubicBezTo>
                      <a:cubicBezTo>
                        <a:pt x="13320" y="0"/>
                        <a:pt x="13320" y="0"/>
                        <a:pt x="13320" y="0"/>
                      </a:cubicBezTo>
                      <a:cubicBezTo>
                        <a:pt x="14040" y="813"/>
                        <a:pt x="14400" y="2079"/>
                        <a:pt x="14400" y="3977"/>
                      </a:cubicBezTo>
                      <a:cubicBezTo>
                        <a:pt x="14400" y="16358"/>
                        <a:pt x="14400" y="16358"/>
                        <a:pt x="14400" y="16358"/>
                      </a:cubicBezTo>
                      <a:cubicBezTo>
                        <a:pt x="14400" y="18346"/>
                        <a:pt x="14400" y="18708"/>
                        <a:pt x="15480" y="19069"/>
                      </a:cubicBezTo>
                      <a:cubicBezTo>
                        <a:pt x="16200" y="19250"/>
                        <a:pt x="18000" y="19431"/>
                        <a:pt x="19800" y="19250"/>
                      </a:cubicBezTo>
                      <a:cubicBezTo>
                        <a:pt x="21600" y="21238"/>
                        <a:pt x="21600" y="21238"/>
                        <a:pt x="21600" y="21238"/>
                      </a:cubicBezTo>
                      <a:cubicBezTo>
                        <a:pt x="19440" y="21419"/>
                        <a:pt x="16920" y="21600"/>
                        <a:pt x="14040" y="21600"/>
                      </a:cubicBezTo>
                      <a:close/>
                    </a:path>
                  </a:pathLst>
                </a:custGeom>
                <a:solidFill>
                  <a:srgbClr val="000000"/>
                </a:solidFill>
                <a:ln w="12700" cap="flat">
                  <a:noFill/>
                  <a:miter lim="400000"/>
                </a:ln>
                <a:effectLst/>
              </p:spPr>
              <p:txBody>
                <a:bodyPr wrap="square" lIns="0" tIns="0" rIns="0" bIns="0" numCol="1" anchor="t">
                  <a:noAutofit/>
                </a:bodyPr>
                <a:lstStyle/>
                <a:p>
                  <a:pPr lvl="0">
                    <a:defRPr sz="600"/>
                  </a:pPr>
                </a:p>
              </p:txBody>
            </p:sp>
            <p:sp>
              <p:nvSpPr>
                <p:cNvPr id="664" name="Shape 664"/>
                <p:cNvSpPr/>
                <p:nvPr/>
              </p:nvSpPr>
              <p:spPr>
                <a:xfrm>
                  <a:off x="228625" y="380"/>
                  <a:ext cx="10082" cy="50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30" y="4357"/>
                      </a:moveTo>
                      <a:cubicBezTo>
                        <a:pt x="4696" y="4357"/>
                        <a:pt x="0" y="3430"/>
                        <a:pt x="0" y="2225"/>
                      </a:cubicBezTo>
                      <a:cubicBezTo>
                        <a:pt x="0" y="1020"/>
                        <a:pt x="4696" y="0"/>
                        <a:pt x="10800" y="0"/>
                      </a:cubicBezTo>
                      <a:cubicBezTo>
                        <a:pt x="16904" y="0"/>
                        <a:pt x="21600" y="927"/>
                        <a:pt x="21600" y="2225"/>
                      </a:cubicBezTo>
                      <a:cubicBezTo>
                        <a:pt x="21600" y="3430"/>
                        <a:pt x="16904" y="4357"/>
                        <a:pt x="10330" y="4357"/>
                      </a:cubicBezTo>
                      <a:close/>
                      <a:moveTo>
                        <a:pt x="2348" y="21600"/>
                      </a:moveTo>
                      <a:cubicBezTo>
                        <a:pt x="2348" y="6860"/>
                        <a:pt x="2348" y="6860"/>
                        <a:pt x="2348" y="6860"/>
                      </a:cubicBezTo>
                      <a:cubicBezTo>
                        <a:pt x="18783" y="6211"/>
                        <a:pt x="18783" y="6211"/>
                        <a:pt x="18783" y="6211"/>
                      </a:cubicBezTo>
                      <a:cubicBezTo>
                        <a:pt x="18783" y="21600"/>
                        <a:pt x="18783" y="21600"/>
                        <a:pt x="18783" y="21600"/>
                      </a:cubicBezTo>
                      <a:lnTo>
                        <a:pt x="2348" y="21600"/>
                      </a:lnTo>
                      <a:close/>
                    </a:path>
                  </a:pathLst>
                </a:custGeom>
                <a:solidFill>
                  <a:srgbClr val="000000"/>
                </a:solidFill>
                <a:ln w="12700" cap="flat">
                  <a:noFill/>
                  <a:miter lim="400000"/>
                </a:ln>
                <a:effectLst/>
              </p:spPr>
              <p:txBody>
                <a:bodyPr wrap="square" lIns="0" tIns="0" rIns="0" bIns="0" numCol="1" anchor="t">
                  <a:noAutofit/>
                </a:bodyPr>
                <a:lstStyle/>
                <a:p>
                  <a:pPr lvl="0">
                    <a:defRPr sz="600"/>
                  </a:pPr>
                </a:p>
              </p:txBody>
            </p:sp>
            <p:sp>
              <p:nvSpPr>
                <p:cNvPr id="665" name="Shape 665"/>
                <p:cNvSpPr/>
                <p:nvPr/>
              </p:nvSpPr>
              <p:spPr>
                <a:xfrm>
                  <a:off x="245173" y="15026"/>
                  <a:ext cx="26058" cy="370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240" y="21600"/>
                      </a:moveTo>
                      <a:cubicBezTo>
                        <a:pt x="4320" y="21600"/>
                        <a:pt x="0" y="17661"/>
                        <a:pt x="0" y="11054"/>
                      </a:cubicBezTo>
                      <a:cubicBezTo>
                        <a:pt x="0" y="3558"/>
                        <a:pt x="6300" y="0"/>
                        <a:pt x="12780" y="0"/>
                      </a:cubicBezTo>
                      <a:cubicBezTo>
                        <a:pt x="16020" y="0"/>
                        <a:pt x="18180" y="508"/>
                        <a:pt x="20880" y="2287"/>
                      </a:cubicBezTo>
                      <a:cubicBezTo>
                        <a:pt x="17640" y="5209"/>
                        <a:pt x="17640" y="5209"/>
                        <a:pt x="17640" y="5209"/>
                      </a:cubicBezTo>
                      <a:cubicBezTo>
                        <a:pt x="16020" y="4066"/>
                        <a:pt x="14400" y="3685"/>
                        <a:pt x="12780" y="3685"/>
                      </a:cubicBezTo>
                      <a:cubicBezTo>
                        <a:pt x="10800" y="3685"/>
                        <a:pt x="9000" y="4320"/>
                        <a:pt x="8100" y="5718"/>
                      </a:cubicBezTo>
                      <a:cubicBezTo>
                        <a:pt x="7380" y="6988"/>
                        <a:pt x="7020" y="8894"/>
                        <a:pt x="7020" y="11435"/>
                      </a:cubicBezTo>
                      <a:cubicBezTo>
                        <a:pt x="7020" y="14231"/>
                        <a:pt x="7560" y="16009"/>
                        <a:pt x="9000" y="17026"/>
                      </a:cubicBezTo>
                      <a:cubicBezTo>
                        <a:pt x="9900" y="17788"/>
                        <a:pt x="11160" y="18169"/>
                        <a:pt x="12780" y="18169"/>
                      </a:cubicBezTo>
                      <a:cubicBezTo>
                        <a:pt x="14760" y="18169"/>
                        <a:pt x="16740" y="17534"/>
                        <a:pt x="18720" y="16136"/>
                      </a:cubicBezTo>
                      <a:cubicBezTo>
                        <a:pt x="21600" y="18932"/>
                        <a:pt x="21600" y="18932"/>
                        <a:pt x="21600" y="18932"/>
                      </a:cubicBezTo>
                      <a:cubicBezTo>
                        <a:pt x="19080" y="20838"/>
                        <a:pt x="16200" y="21600"/>
                        <a:pt x="12240" y="21600"/>
                      </a:cubicBezTo>
                      <a:close/>
                    </a:path>
                  </a:pathLst>
                </a:custGeom>
                <a:solidFill>
                  <a:srgbClr val="000000"/>
                </a:solidFill>
                <a:ln w="12700" cap="flat">
                  <a:noFill/>
                  <a:miter lim="400000"/>
                </a:ln>
                <a:effectLst/>
              </p:spPr>
              <p:txBody>
                <a:bodyPr wrap="square" lIns="0" tIns="0" rIns="0" bIns="0" numCol="1" anchor="t">
                  <a:noAutofit/>
                </a:bodyPr>
                <a:lstStyle/>
                <a:p>
                  <a:pPr lvl="0">
                    <a:defRPr sz="600"/>
                  </a:pPr>
                </a:p>
              </p:txBody>
            </p:sp>
            <p:sp>
              <p:nvSpPr>
                <p:cNvPr id="666" name="Shape 666"/>
                <p:cNvSpPr/>
                <p:nvPr/>
              </p:nvSpPr>
              <p:spPr>
                <a:xfrm>
                  <a:off x="277127" y="31003"/>
                  <a:ext cx="20923" cy="21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725" y="21600"/>
                        <a:pt x="0" y="16701"/>
                        <a:pt x="0" y="10689"/>
                      </a:cubicBezTo>
                      <a:cubicBezTo>
                        <a:pt x="0" y="4676"/>
                        <a:pt x="4725" y="0"/>
                        <a:pt x="10800" y="0"/>
                      </a:cubicBezTo>
                      <a:cubicBezTo>
                        <a:pt x="16650" y="0"/>
                        <a:pt x="21600" y="4676"/>
                        <a:pt x="21600" y="10689"/>
                      </a:cubicBezTo>
                      <a:cubicBezTo>
                        <a:pt x="21600" y="16701"/>
                        <a:pt x="16650" y="21600"/>
                        <a:pt x="10800" y="21600"/>
                      </a:cubicBezTo>
                      <a:close/>
                      <a:moveTo>
                        <a:pt x="10800" y="2227"/>
                      </a:moveTo>
                      <a:cubicBezTo>
                        <a:pt x="6075" y="2227"/>
                        <a:pt x="2475" y="6012"/>
                        <a:pt x="2475" y="10689"/>
                      </a:cubicBezTo>
                      <a:cubicBezTo>
                        <a:pt x="2475" y="15588"/>
                        <a:pt x="6075" y="19373"/>
                        <a:pt x="10800" y="19373"/>
                      </a:cubicBezTo>
                      <a:cubicBezTo>
                        <a:pt x="15300" y="19373"/>
                        <a:pt x="19125" y="15588"/>
                        <a:pt x="19125" y="10689"/>
                      </a:cubicBezTo>
                      <a:cubicBezTo>
                        <a:pt x="19125" y="6012"/>
                        <a:pt x="15300" y="2227"/>
                        <a:pt x="10800" y="2227"/>
                      </a:cubicBezTo>
                      <a:close/>
                      <a:moveTo>
                        <a:pt x="12825" y="16701"/>
                      </a:moveTo>
                      <a:cubicBezTo>
                        <a:pt x="12375" y="16033"/>
                        <a:pt x="12150" y="15588"/>
                        <a:pt x="11700" y="14697"/>
                      </a:cubicBezTo>
                      <a:cubicBezTo>
                        <a:pt x="10575" y="12470"/>
                        <a:pt x="10125" y="12025"/>
                        <a:pt x="9675" y="11802"/>
                      </a:cubicBezTo>
                      <a:cubicBezTo>
                        <a:pt x="9675" y="11802"/>
                        <a:pt x="9450" y="11802"/>
                        <a:pt x="9450" y="11802"/>
                      </a:cubicBezTo>
                      <a:cubicBezTo>
                        <a:pt x="9450" y="16701"/>
                        <a:pt x="9450" y="16701"/>
                        <a:pt x="9450" y="16701"/>
                      </a:cubicBezTo>
                      <a:cubicBezTo>
                        <a:pt x="6975" y="16701"/>
                        <a:pt x="6975" y="16701"/>
                        <a:pt x="6975" y="16701"/>
                      </a:cubicBezTo>
                      <a:cubicBezTo>
                        <a:pt x="6975" y="4676"/>
                        <a:pt x="6975" y="4676"/>
                        <a:pt x="6975" y="4676"/>
                      </a:cubicBezTo>
                      <a:cubicBezTo>
                        <a:pt x="11475" y="4676"/>
                        <a:pt x="11475" y="4676"/>
                        <a:pt x="11475" y="4676"/>
                      </a:cubicBezTo>
                      <a:cubicBezTo>
                        <a:pt x="13725" y="4676"/>
                        <a:pt x="15075" y="6012"/>
                        <a:pt x="15075" y="8239"/>
                      </a:cubicBezTo>
                      <a:cubicBezTo>
                        <a:pt x="15075" y="10021"/>
                        <a:pt x="13950" y="11579"/>
                        <a:pt x="12375" y="11579"/>
                      </a:cubicBezTo>
                      <a:cubicBezTo>
                        <a:pt x="12600" y="11802"/>
                        <a:pt x="12600" y="11802"/>
                        <a:pt x="12825" y="12025"/>
                      </a:cubicBezTo>
                      <a:cubicBezTo>
                        <a:pt x="13500" y="12915"/>
                        <a:pt x="15750" y="16701"/>
                        <a:pt x="15750" y="16701"/>
                      </a:cubicBezTo>
                      <a:lnTo>
                        <a:pt x="12825" y="16701"/>
                      </a:lnTo>
                      <a:close/>
                      <a:moveTo>
                        <a:pt x="11700" y="6680"/>
                      </a:moveTo>
                      <a:cubicBezTo>
                        <a:pt x="11250" y="6680"/>
                        <a:pt x="10800" y="6680"/>
                        <a:pt x="10125" y="6680"/>
                      </a:cubicBezTo>
                      <a:cubicBezTo>
                        <a:pt x="9450" y="6680"/>
                        <a:pt x="9450" y="6680"/>
                        <a:pt x="9450" y="6680"/>
                      </a:cubicBezTo>
                      <a:cubicBezTo>
                        <a:pt x="9450" y="9798"/>
                        <a:pt x="9450" y="9798"/>
                        <a:pt x="9450" y="9798"/>
                      </a:cubicBezTo>
                      <a:cubicBezTo>
                        <a:pt x="10125" y="9798"/>
                        <a:pt x="10125" y="9798"/>
                        <a:pt x="10125" y="9798"/>
                      </a:cubicBezTo>
                      <a:cubicBezTo>
                        <a:pt x="11250" y="9798"/>
                        <a:pt x="11700" y="9798"/>
                        <a:pt x="11925" y="9575"/>
                      </a:cubicBezTo>
                      <a:cubicBezTo>
                        <a:pt x="12375" y="9130"/>
                        <a:pt x="12375" y="8685"/>
                        <a:pt x="12375" y="8239"/>
                      </a:cubicBezTo>
                      <a:cubicBezTo>
                        <a:pt x="12375" y="7571"/>
                        <a:pt x="12150" y="6903"/>
                        <a:pt x="11700" y="6680"/>
                      </a:cubicBezTo>
                      <a:close/>
                    </a:path>
                  </a:pathLst>
                </a:custGeom>
                <a:solidFill>
                  <a:srgbClr val="000000"/>
                </a:solidFill>
                <a:ln w="12700" cap="flat">
                  <a:noFill/>
                  <a:miter lim="400000"/>
                </a:ln>
                <a:effectLst/>
              </p:spPr>
              <p:txBody>
                <a:bodyPr wrap="square" lIns="0" tIns="0" rIns="0" bIns="0" numCol="1" anchor="t">
                  <a:noAutofit/>
                </a:bodyPr>
                <a:lstStyle/>
                <a:p>
                  <a:pPr lvl="0">
                    <a:defRPr sz="600"/>
                  </a:pPr>
                </a:p>
              </p:txBody>
            </p:sp>
            <p:sp>
              <p:nvSpPr>
                <p:cNvPr id="667" name="Shape 667"/>
                <p:cNvSpPr/>
                <p:nvPr/>
              </p:nvSpPr>
              <p:spPr>
                <a:xfrm>
                  <a:off x="0" y="65621"/>
                  <a:ext cx="107276" cy="1078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132" y="0"/>
                      </a:lnTo>
                      <a:lnTo>
                        <a:pt x="10838" y="9143"/>
                      </a:lnTo>
                      <a:lnTo>
                        <a:pt x="16468" y="0"/>
                      </a:lnTo>
                      <a:lnTo>
                        <a:pt x="21600" y="0"/>
                      </a:lnTo>
                      <a:lnTo>
                        <a:pt x="21600" y="21600"/>
                      </a:lnTo>
                      <a:lnTo>
                        <a:pt x="16928" y="21600"/>
                      </a:lnTo>
                      <a:lnTo>
                        <a:pt x="16928" y="7467"/>
                      </a:lnTo>
                      <a:lnTo>
                        <a:pt x="10838" y="16686"/>
                      </a:lnTo>
                      <a:lnTo>
                        <a:pt x="10685" y="16686"/>
                      </a:lnTo>
                      <a:lnTo>
                        <a:pt x="4634" y="7619"/>
                      </a:lnTo>
                      <a:lnTo>
                        <a:pt x="4634" y="21600"/>
                      </a:lnTo>
                      <a:lnTo>
                        <a:pt x="0" y="21600"/>
                      </a:lnTo>
                      <a:lnTo>
                        <a:pt x="0" y="0"/>
                      </a:lnTo>
                      <a:close/>
                    </a:path>
                  </a:pathLst>
                </a:custGeom>
                <a:solidFill>
                  <a:srgbClr val="00B7D8"/>
                </a:solidFill>
                <a:ln w="12700" cap="flat">
                  <a:noFill/>
                  <a:miter lim="400000"/>
                </a:ln>
                <a:effectLst/>
              </p:spPr>
              <p:txBody>
                <a:bodyPr wrap="square" lIns="0" tIns="0" rIns="0" bIns="0" numCol="1" anchor="t">
                  <a:noAutofit/>
                </a:bodyPr>
                <a:lstStyle/>
                <a:p>
                  <a:pPr lvl="0">
                    <a:defRPr sz="600"/>
                  </a:pPr>
                </a:p>
              </p:txBody>
            </p:sp>
            <p:sp>
              <p:nvSpPr>
                <p:cNvPr id="668" name="Shape 668"/>
                <p:cNvSpPr/>
                <p:nvPr/>
              </p:nvSpPr>
              <p:spPr>
                <a:xfrm>
                  <a:off x="119257" y="63910"/>
                  <a:ext cx="114124" cy="1112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42"/>
                      </a:moveTo>
                      <a:cubicBezTo>
                        <a:pt x="0" y="10800"/>
                        <a:pt x="0" y="10800"/>
                        <a:pt x="0" y="10800"/>
                      </a:cubicBezTo>
                      <a:cubicBezTo>
                        <a:pt x="0" y="4871"/>
                        <a:pt x="4534" y="0"/>
                        <a:pt x="10841" y="0"/>
                      </a:cubicBezTo>
                      <a:cubicBezTo>
                        <a:pt x="17107" y="0"/>
                        <a:pt x="21600" y="4786"/>
                        <a:pt x="21600" y="10715"/>
                      </a:cubicBezTo>
                      <a:cubicBezTo>
                        <a:pt x="21600" y="10800"/>
                        <a:pt x="21600" y="10800"/>
                        <a:pt x="21600" y="10800"/>
                      </a:cubicBezTo>
                      <a:cubicBezTo>
                        <a:pt x="21600" y="16729"/>
                        <a:pt x="17024" y="21600"/>
                        <a:pt x="10759" y="21600"/>
                      </a:cubicBezTo>
                      <a:cubicBezTo>
                        <a:pt x="4493" y="21600"/>
                        <a:pt x="0" y="16814"/>
                        <a:pt x="0" y="10842"/>
                      </a:cubicBezTo>
                      <a:close/>
                      <a:moveTo>
                        <a:pt x="16942" y="10842"/>
                      </a:moveTo>
                      <a:cubicBezTo>
                        <a:pt x="16942" y="10800"/>
                        <a:pt x="16942" y="10800"/>
                        <a:pt x="16942" y="10800"/>
                      </a:cubicBezTo>
                      <a:cubicBezTo>
                        <a:pt x="16942" y="7200"/>
                        <a:pt x="14386" y="4235"/>
                        <a:pt x="10759" y="4235"/>
                      </a:cubicBezTo>
                      <a:cubicBezTo>
                        <a:pt x="7173" y="4235"/>
                        <a:pt x="4658" y="7158"/>
                        <a:pt x="4658" y="10715"/>
                      </a:cubicBezTo>
                      <a:cubicBezTo>
                        <a:pt x="4658" y="10800"/>
                        <a:pt x="4658" y="10800"/>
                        <a:pt x="4658" y="10800"/>
                      </a:cubicBezTo>
                      <a:cubicBezTo>
                        <a:pt x="4658" y="14358"/>
                        <a:pt x="7214" y="17365"/>
                        <a:pt x="10841" y="17365"/>
                      </a:cubicBezTo>
                      <a:cubicBezTo>
                        <a:pt x="14427" y="17365"/>
                        <a:pt x="16942" y="14442"/>
                        <a:pt x="16942" y="10842"/>
                      </a:cubicBezTo>
                      <a:close/>
                    </a:path>
                  </a:pathLst>
                </a:custGeom>
                <a:solidFill>
                  <a:srgbClr val="00B7D8"/>
                </a:solidFill>
                <a:ln w="12700" cap="flat">
                  <a:noFill/>
                  <a:miter lim="400000"/>
                </a:ln>
                <a:effectLst/>
              </p:spPr>
              <p:txBody>
                <a:bodyPr wrap="square" lIns="0" tIns="0" rIns="0" bIns="0" numCol="1" anchor="t">
                  <a:noAutofit/>
                </a:bodyPr>
                <a:lstStyle/>
                <a:p>
                  <a:pPr lvl="0">
                    <a:defRPr sz="600"/>
                  </a:pPr>
                </a:p>
              </p:txBody>
            </p:sp>
            <p:sp>
              <p:nvSpPr>
                <p:cNvPr id="669" name="Shape 669"/>
                <p:cNvSpPr/>
                <p:nvPr/>
              </p:nvSpPr>
              <p:spPr>
                <a:xfrm>
                  <a:off x="245173" y="65621"/>
                  <a:ext cx="91489" cy="1078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777" y="0"/>
                        <a:pt x="11777" y="0"/>
                        <a:pt x="11777" y="0"/>
                      </a:cubicBezTo>
                      <a:cubicBezTo>
                        <a:pt x="14709" y="0"/>
                        <a:pt x="16971" y="700"/>
                        <a:pt x="18411" y="1924"/>
                      </a:cubicBezTo>
                      <a:cubicBezTo>
                        <a:pt x="19594" y="2886"/>
                        <a:pt x="20160" y="4110"/>
                        <a:pt x="20160" y="5597"/>
                      </a:cubicBezTo>
                      <a:cubicBezTo>
                        <a:pt x="20160" y="5640"/>
                        <a:pt x="20160" y="5640"/>
                        <a:pt x="20160" y="5640"/>
                      </a:cubicBezTo>
                      <a:cubicBezTo>
                        <a:pt x="20160" y="8089"/>
                        <a:pt x="18669" y="9445"/>
                        <a:pt x="16817" y="10319"/>
                      </a:cubicBezTo>
                      <a:cubicBezTo>
                        <a:pt x="19749" y="11237"/>
                        <a:pt x="21600" y="12724"/>
                        <a:pt x="21600" y="15610"/>
                      </a:cubicBezTo>
                      <a:cubicBezTo>
                        <a:pt x="21600" y="15653"/>
                        <a:pt x="21600" y="15653"/>
                        <a:pt x="21600" y="15653"/>
                      </a:cubicBezTo>
                      <a:cubicBezTo>
                        <a:pt x="21600" y="19589"/>
                        <a:pt x="17794" y="21600"/>
                        <a:pt x="12086" y="21600"/>
                      </a:cubicBezTo>
                      <a:cubicBezTo>
                        <a:pt x="0" y="21600"/>
                        <a:pt x="0" y="21600"/>
                        <a:pt x="0" y="21600"/>
                      </a:cubicBezTo>
                      <a:lnTo>
                        <a:pt x="0" y="0"/>
                      </a:lnTo>
                      <a:close/>
                      <a:moveTo>
                        <a:pt x="14606" y="6384"/>
                      </a:moveTo>
                      <a:cubicBezTo>
                        <a:pt x="14606" y="4985"/>
                        <a:pt x="13320" y="4154"/>
                        <a:pt x="10954" y="4154"/>
                      </a:cubicBezTo>
                      <a:cubicBezTo>
                        <a:pt x="5451" y="4154"/>
                        <a:pt x="5451" y="4154"/>
                        <a:pt x="5451" y="4154"/>
                      </a:cubicBezTo>
                      <a:cubicBezTo>
                        <a:pt x="5451" y="8745"/>
                        <a:pt x="5451" y="8745"/>
                        <a:pt x="5451" y="8745"/>
                      </a:cubicBezTo>
                      <a:cubicBezTo>
                        <a:pt x="10594" y="8745"/>
                        <a:pt x="10594" y="8745"/>
                        <a:pt x="10594" y="8745"/>
                      </a:cubicBezTo>
                      <a:cubicBezTo>
                        <a:pt x="13063" y="8745"/>
                        <a:pt x="14606" y="8045"/>
                        <a:pt x="14606" y="6428"/>
                      </a:cubicBezTo>
                      <a:lnTo>
                        <a:pt x="14606" y="6384"/>
                      </a:lnTo>
                      <a:close/>
                      <a:moveTo>
                        <a:pt x="11880" y="12680"/>
                      </a:moveTo>
                      <a:cubicBezTo>
                        <a:pt x="5451" y="12680"/>
                        <a:pt x="5451" y="12680"/>
                        <a:pt x="5451" y="12680"/>
                      </a:cubicBezTo>
                      <a:cubicBezTo>
                        <a:pt x="5451" y="17402"/>
                        <a:pt x="5451" y="17402"/>
                        <a:pt x="5451" y="17402"/>
                      </a:cubicBezTo>
                      <a:cubicBezTo>
                        <a:pt x="12086" y="17402"/>
                        <a:pt x="12086" y="17402"/>
                        <a:pt x="12086" y="17402"/>
                      </a:cubicBezTo>
                      <a:cubicBezTo>
                        <a:pt x="14554" y="17402"/>
                        <a:pt x="16046" y="16659"/>
                        <a:pt x="16046" y="15085"/>
                      </a:cubicBezTo>
                      <a:cubicBezTo>
                        <a:pt x="16046" y="14998"/>
                        <a:pt x="16046" y="14998"/>
                        <a:pt x="16046" y="14998"/>
                      </a:cubicBezTo>
                      <a:cubicBezTo>
                        <a:pt x="16046" y="13555"/>
                        <a:pt x="14760" y="12680"/>
                        <a:pt x="11880" y="12680"/>
                      </a:cubicBezTo>
                      <a:close/>
                    </a:path>
                  </a:pathLst>
                </a:custGeom>
                <a:solidFill>
                  <a:srgbClr val="00B7D8"/>
                </a:solidFill>
                <a:ln w="12700" cap="flat">
                  <a:noFill/>
                  <a:miter lim="400000"/>
                </a:ln>
                <a:effectLst/>
              </p:spPr>
              <p:txBody>
                <a:bodyPr wrap="square" lIns="0" tIns="0" rIns="0" bIns="0" numCol="1" anchor="t">
                  <a:noAutofit/>
                </a:bodyPr>
                <a:lstStyle/>
                <a:p>
                  <a:pPr lvl="0">
                    <a:defRPr sz="600"/>
                  </a:pPr>
                </a:p>
              </p:txBody>
            </p:sp>
            <p:sp>
              <p:nvSpPr>
                <p:cNvPr id="670" name="Shape 670"/>
                <p:cNvSpPr/>
                <p:nvPr/>
              </p:nvSpPr>
              <p:spPr>
                <a:xfrm>
                  <a:off x="347883" y="65621"/>
                  <a:ext cx="23586" cy="107849"/>
                </a:xfrm>
                <a:prstGeom prst="rect">
                  <a:avLst/>
                </a:prstGeom>
                <a:solidFill>
                  <a:srgbClr val="00B7D8"/>
                </a:solidFill>
                <a:ln w="12700" cap="flat">
                  <a:noFill/>
                  <a:miter lim="400000"/>
                </a:ln>
                <a:effectLst/>
              </p:spPr>
              <p:txBody>
                <a:bodyPr wrap="square" lIns="0" tIns="0" rIns="0" bIns="0" numCol="1" anchor="t">
                  <a:noAutofit/>
                </a:bodyPr>
                <a:lstStyle/>
                <a:p>
                  <a:pPr lvl="0">
                    <a:defRPr sz="600"/>
                  </a:pPr>
                </a:p>
              </p:txBody>
            </p:sp>
            <p:sp>
              <p:nvSpPr>
                <p:cNvPr id="671" name="Shape 671"/>
                <p:cNvSpPr/>
                <p:nvPr/>
              </p:nvSpPr>
              <p:spPr>
                <a:xfrm>
                  <a:off x="389157" y="65621"/>
                  <a:ext cx="77224" cy="1078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6597" y="0"/>
                      </a:lnTo>
                      <a:lnTo>
                        <a:pt x="6597" y="17257"/>
                      </a:lnTo>
                      <a:lnTo>
                        <a:pt x="21600" y="17257"/>
                      </a:lnTo>
                      <a:lnTo>
                        <a:pt x="21600" y="21600"/>
                      </a:lnTo>
                      <a:lnTo>
                        <a:pt x="0" y="21600"/>
                      </a:lnTo>
                      <a:lnTo>
                        <a:pt x="0" y="0"/>
                      </a:lnTo>
                      <a:close/>
                    </a:path>
                  </a:pathLst>
                </a:custGeom>
                <a:solidFill>
                  <a:srgbClr val="00B7D8"/>
                </a:solidFill>
                <a:ln w="12700" cap="flat">
                  <a:noFill/>
                  <a:miter lim="400000"/>
                </a:ln>
                <a:effectLst/>
              </p:spPr>
              <p:txBody>
                <a:bodyPr wrap="square" lIns="0" tIns="0" rIns="0" bIns="0" numCol="1" anchor="t">
                  <a:noAutofit/>
                </a:bodyPr>
                <a:lstStyle/>
                <a:p>
                  <a:pPr lvl="0">
                    <a:defRPr sz="600"/>
                  </a:pPr>
                </a:p>
              </p:txBody>
            </p:sp>
            <p:sp>
              <p:nvSpPr>
                <p:cNvPr id="672" name="Shape 672"/>
                <p:cNvSpPr/>
                <p:nvPr/>
              </p:nvSpPr>
              <p:spPr>
                <a:xfrm>
                  <a:off x="481216" y="65621"/>
                  <a:ext cx="81598" cy="1078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449" y="0"/>
                      </a:lnTo>
                      <a:lnTo>
                        <a:pt x="21449" y="4229"/>
                      </a:lnTo>
                      <a:lnTo>
                        <a:pt x="6143" y="4229"/>
                      </a:lnTo>
                      <a:lnTo>
                        <a:pt x="6143" y="8610"/>
                      </a:lnTo>
                      <a:lnTo>
                        <a:pt x="19586" y="8610"/>
                      </a:lnTo>
                      <a:lnTo>
                        <a:pt x="19586" y="12800"/>
                      </a:lnTo>
                      <a:lnTo>
                        <a:pt x="6143" y="12800"/>
                      </a:lnTo>
                      <a:lnTo>
                        <a:pt x="6143" y="17371"/>
                      </a:lnTo>
                      <a:lnTo>
                        <a:pt x="21600" y="17371"/>
                      </a:lnTo>
                      <a:lnTo>
                        <a:pt x="21600" y="21600"/>
                      </a:lnTo>
                      <a:lnTo>
                        <a:pt x="0" y="21600"/>
                      </a:lnTo>
                      <a:lnTo>
                        <a:pt x="0" y="0"/>
                      </a:lnTo>
                      <a:close/>
                    </a:path>
                  </a:pathLst>
                </a:custGeom>
                <a:solidFill>
                  <a:srgbClr val="00B7D8"/>
                </a:solidFill>
                <a:ln w="12700" cap="flat">
                  <a:noFill/>
                  <a:miter lim="400000"/>
                </a:ln>
                <a:effectLst/>
              </p:spPr>
              <p:txBody>
                <a:bodyPr wrap="square" lIns="0" tIns="0" rIns="0" bIns="0" numCol="1" anchor="t">
                  <a:noAutofit/>
                </a:bodyPr>
                <a:lstStyle/>
                <a:p>
                  <a:pPr lvl="0">
                    <a:defRPr sz="600"/>
                  </a:pPr>
                </a:p>
              </p:txBody>
            </p:sp>
            <p:sp>
              <p:nvSpPr>
                <p:cNvPr id="673" name="Shape 673"/>
                <p:cNvSpPr/>
                <p:nvPr/>
              </p:nvSpPr>
              <p:spPr>
                <a:xfrm>
                  <a:off x="570612" y="65621"/>
                  <a:ext cx="29672" cy="146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2805"/>
                      </a:moveTo>
                      <a:lnTo>
                        <a:pt x="0" y="2805"/>
                      </a:lnTo>
                      <a:lnTo>
                        <a:pt x="0" y="0"/>
                      </a:lnTo>
                      <a:lnTo>
                        <a:pt x="8446" y="0"/>
                      </a:lnTo>
                      <a:lnTo>
                        <a:pt x="8446" y="2805"/>
                      </a:lnTo>
                      <a:lnTo>
                        <a:pt x="4985" y="2805"/>
                      </a:lnTo>
                      <a:lnTo>
                        <a:pt x="4985" y="21600"/>
                      </a:lnTo>
                      <a:lnTo>
                        <a:pt x="3600" y="21600"/>
                      </a:lnTo>
                      <a:lnTo>
                        <a:pt x="3600" y="2805"/>
                      </a:lnTo>
                      <a:close/>
                      <a:moveTo>
                        <a:pt x="10800" y="0"/>
                      </a:moveTo>
                      <a:lnTo>
                        <a:pt x="12462" y="0"/>
                      </a:lnTo>
                      <a:lnTo>
                        <a:pt x="16200" y="11501"/>
                      </a:lnTo>
                      <a:lnTo>
                        <a:pt x="20077" y="0"/>
                      </a:lnTo>
                      <a:lnTo>
                        <a:pt x="21600" y="0"/>
                      </a:lnTo>
                      <a:lnTo>
                        <a:pt x="21600" y="21600"/>
                      </a:lnTo>
                      <a:lnTo>
                        <a:pt x="20077" y="21600"/>
                      </a:lnTo>
                      <a:lnTo>
                        <a:pt x="20077" y="4769"/>
                      </a:lnTo>
                      <a:lnTo>
                        <a:pt x="16200" y="16831"/>
                      </a:lnTo>
                      <a:lnTo>
                        <a:pt x="16062" y="16831"/>
                      </a:lnTo>
                      <a:lnTo>
                        <a:pt x="12323" y="4769"/>
                      </a:lnTo>
                      <a:lnTo>
                        <a:pt x="12323" y="21600"/>
                      </a:lnTo>
                      <a:lnTo>
                        <a:pt x="10800" y="21600"/>
                      </a:lnTo>
                      <a:lnTo>
                        <a:pt x="10800" y="0"/>
                      </a:lnTo>
                      <a:close/>
                    </a:path>
                  </a:pathLst>
                </a:custGeom>
                <a:solidFill>
                  <a:srgbClr val="00B7D8"/>
                </a:solidFill>
                <a:ln w="12700" cap="flat">
                  <a:noFill/>
                  <a:miter lim="400000"/>
                </a:ln>
                <a:effectLst/>
              </p:spPr>
              <p:txBody>
                <a:bodyPr wrap="square" lIns="0" tIns="0" rIns="0" bIns="0" numCol="1" anchor="t">
                  <a:noAutofit/>
                </a:bodyPr>
                <a:lstStyle/>
                <a:p>
                  <a:pPr lvl="0">
                    <a:defRPr sz="600"/>
                  </a:pPr>
                </a:p>
              </p:txBody>
            </p:sp>
          </p:grpSp>
          <p:grpSp>
            <p:nvGrpSpPr>
              <p:cNvPr id="693" name="Group 693"/>
              <p:cNvGrpSpPr/>
              <p:nvPr/>
            </p:nvGrpSpPr>
            <p:grpSpPr>
              <a:xfrm>
                <a:off x="1956278" y="140296"/>
                <a:ext cx="817366" cy="172757"/>
                <a:chOff x="0" y="0"/>
                <a:chExt cx="817365" cy="172755"/>
              </a:xfrm>
            </p:grpSpPr>
            <p:sp>
              <p:nvSpPr>
                <p:cNvPr id="675" name="Shape 675"/>
                <p:cNvSpPr/>
                <p:nvPr/>
              </p:nvSpPr>
              <p:spPr>
                <a:xfrm>
                  <a:off x="374" y="2994"/>
                  <a:ext cx="32381" cy="477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429"/>
                        <a:pt x="8949" y="11429"/>
                        <a:pt x="8949" y="11429"/>
                      </a:cubicBezTo>
                      <a:cubicBezTo>
                        <a:pt x="7251" y="9017"/>
                        <a:pt x="5554" y="6291"/>
                        <a:pt x="4937" y="5033"/>
                      </a:cubicBezTo>
                      <a:cubicBezTo>
                        <a:pt x="4783" y="5138"/>
                        <a:pt x="4783" y="5138"/>
                        <a:pt x="4783" y="5138"/>
                      </a:cubicBezTo>
                      <a:cubicBezTo>
                        <a:pt x="4937" y="6920"/>
                        <a:pt x="5091" y="9227"/>
                        <a:pt x="5091" y="11115"/>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043"/>
                      </a:cubicBezTo>
                      <a:cubicBezTo>
                        <a:pt x="17126" y="16043"/>
                        <a:pt x="17126" y="16043"/>
                        <a:pt x="17126" y="16043"/>
                      </a:cubicBezTo>
                      <a:cubicBezTo>
                        <a:pt x="16971" y="14889"/>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676" name="Shape 676"/>
                <p:cNvSpPr/>
                <p:nvPr/>
              </p:nvSpPr>
              <p:spPr>
                <a:xfrm>
                  <a:off x="39118" y="14973"/>
                  <a:ext cx="28825" cy="366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21" y="11894"/>
                      </a:moveTo>
                      <a:cubicBezTo>
                        <a:pt x="6221" y="12304"/>
                        <a:pt x="6221" y="12304"/>
                        <a:pt x="6221" y="12304"/>
                      </a:cubicBezTo>
                      <a:cubicBezTo>
                        <a:pt x="6221" y="15175"/>
                        <a:pt x="7430" y="18182"/>
                        <a:pt x="12614" y="18182"/>
                      </a:cubicBezTo>
                      <a:cubicBezTo>
                        <a:pt x="15034" y="18182"/>
                        <a:pt x="17107" y="17499"/>
                        <a:pt x="19008" y="16132"/>
                      </a:cubicBezTo>
                      <a:cubicBezTo>
                        <a:pt x="21254" y="18866"/>
                        <a:pt x="21254" y="18866"/>
                        <a:pt x="21254" y="18866"/>
                      </a:cubicBezTo>
                      <a:cubicBezTo>
                        <a:pt x="18490" y="20643"/>
                        <a:pt x="15379" y="21600"/>
                        <a:pt x="11923" y="21600"/>
                      </a:cubicBezTo>
                      <a:cubicBezTo>
                        <a:pt x="4493" y="21600"/>
                        <a:pt x="0" y="17362"/>
                        <a:pt x="0" y="10800"/>
                      </a:cubicBezTo>
                      <a:cubicBezTo>
                        <a:pt x="0" y="7109"/>
                        <a:pt x="864" y="4785"/>
                        <a:pt x="3110" y="2734"/>
                      </a:cubicBezTo>
                      <a:cubicBezTo>
                        <a:pt x="5357" y="820"/>
                        <a:pt x="7776" y="0"/>
                        <a:pt x="11059" y="0"/>
                      </a:cubicBezTo>
                      <a:cubicBezTo>
                        <a:pt x="13651" y="0"/>
                        <a:pt x="16070" y="547"/>
                        <a:pt x="18317" y="2051"/>
                      </a:cubicBezTo>
                      <a:cubicBezTo>
                        <a:pt x="20563" y="3691"/>
                        <a:pt x="21600" y="6289"/>
                        <a:pt x="21600" y="11073"/>
                      </a:cubicBezTo>
                      <a:cubicBezTo>
                        <a:pt x="21600" y="11894"/>
                        <a:pt x="21600" y="11894"/>
                        <a:pt x="21600" y="11894"/>
                      </a:cubicBezTo>
                      <a:lnTo>
                        <a:pt x="6221" y="11894"/>
                      </a:lnTo>
                      <a:close/>
                      <a:moveTo>
                        <a:pt x="11059" y="3281"/>
                      </a:moveTo>
                      <a:cubicBezTo>
                        <a:pt x="7949" y="3281"/>
                        <a:pt x="6221" y="5332"/>
                        <a:pt x="6221" y="8613"/>
                      </a:cubicBezTo>
                      <a:cubicBezTo>
                        <a:pt x="15725" y="8613"/>
                        <a:pt x="15725" y="8613"/>
                        <a:pt x="15725" y="8613"/>
                      </a:cubicBezTo>
                      <a:cubicBezTo>
                        <a:pt x="15725" y="5332"/>
                        <a:pt x="13997" y="3281"/>
                        <a:pt x="11059" y="3281"/>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677" name="Shape 677"/>
                <p:cNvSpPr/>
                <p:nvPr/>
              </p:nvSpPr>
              <p:spPr>
                <a:xfrm>
                  <a:off x="70001" y="15160"/>
                  <a:ext cx="46793" cy="355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02" y="21600"/>
                      </a:moveTo>
                      <a:cubicBezTo>
                        <a:pt x="13794" y="21600"/>
                        <a:pt x="13794" y="21600"/>
                        <a:pt x="13794" y="21600"/>
                      </a:cubicBezTo>
                      <a:cubicBezTo>
                        <a:pt x="11762" y="11859"/>
                        <a:pt x="11762" y="11859"/>
                        <a:pt x="11762" y="11859"/>
                      </a:cubicBezTo>
                      <a:cubicBezTo>
                        <a:pt x="11228" y="9318"/>
                        <a:pt x="10693" y="6071"/>
                        <a:pt x="10693" y="6071"/>
                      </a:cubicBezTo>
                      <a:cubicBezTo>
                        <a:pt x="10693" y="6071"/>
                        <a:pt x="10693" y="6071"/>
                        <a:pt x="10693" y="6071"/>
                      </a:cubicBezTo>
                      <a:cubicBezTo>
                        <a:pt x="10693" y="6071"/>
                        <a:pt x="10372" y="8188"/>
                        <a:pt x="9624" y="12141"/>
                      </a:cubicBezTo>
                      <a:cubicBezTo>
                        <a:pt x="7699" y="21600"/>
                        <a:pt x="7699" y="21600"/>
                        <a:pt x="7699" y="21600"/>
                      </a:cubicBezTo>
                      <a:cubicBezTo>
                        <a:pt x="4384" y="21600"/>
                        <a:pt x="4384" y="21600"/>
                        <a:pt x="4384" y="21600"/>
                      </a:cubicBezTo>
                      <a:cubicBezTo>
                        <a:pt x="0" y="565"/>
                        <a:pt x="0" y="565"/>
                        <a:pt x="0" y="565"/>
                      </a:cubicBezTo>
                      <a:cubicBezTo>
                        <a:pt x="3529" y="0"/>
                        <a:pt x="3529" y="0"/>
                        <a:pt x="3529" y="0"/>
                      </a:cubicBezTo>
                      <a:cubicBezTo>
                        <a:pt x="5240" y="10306"/>
                        <a:pt x="5240" y="10306"/>
                        <a:pt x="5240" y="10306"/>
                      </a:cubicBezTo>
                      <a:cubicBezTo>
                        <a:pt x="5667" y="12988"/>
                        <a:pt x="6095" y="15812"/>
                        <a:pt x="6095" y="15812"/>
                      </a:cubicBezTo>
                      <a:cubicBezTo>
                        <a:pt x="6202" y="15812"/>
                        <a:pt x="6202" y="15812"/>
                        <a:pt x="6202" y="15812"/>
                      </a:cubicBezTo>
                      <a:cubicBezTo>
                        <a:pt x="6202" y="15812"/>
                        <a:pt x="6523" y="13129"/>
                        <a:pt x="7057" y="10165"/>
                      </a:cubicBezTo>
                      <a:cubicBezTo>
                        <a:pt x="9089" y="282"/>
                        <a:pt x="9089" y="282"/>
                        <a:pt x="9089" y="282"/>
                      </a:cubicBezTo>
                      <a:cubicBezTo>
                        <a:pt x="12618" y="282"/>
                        <a:pt x="12618" y="282"/>
                        <a:pt x="12618" y="282"/>
                      </a:cubicBezTo>
                      <a:cubicBezTo>
                        <a:pt x="14436" y="9882"/>
                        <a:pt x="14436" y="9882"/>
                        <a:pt x="14436" y="9882"/>
                      </a:cubicBezTo>
                      <a:cubicBezTo>
                        <a:pt x="15077" y="13271"/>
                        <a:pt x="15398" y="15953"/>
                        <a:pt x="15398" y="15953"/>
                      </a:cubicBezTo>
                      <a:cubicBezTo>
                        <a:pt x="15505" y="15953"/>
                        <a:pt x="15505" y="15953"/>
                        <a:pt x="15505" y="15953"/>
                      </a:cubicBezTo>
                      <a:cubicBezTo>
                        <a:pt x="15505" y="15953"/>
                        <a:pt x="15826" y="12706"/>
                        <a:pt x="16253" y="10165"/>
                      </a:cubicBezTo>
                      <a:cubicBezTo>
                        <a:pt x="17964" y="282"/>
                        <a:pt x="17964" y="282"/>
                        <a:pt x="17964" y="282"/>
                      </a:cubicBezTo>
                      <a:cubicBezTo>
                        <a:pt x="21600" y="282"/>
                        <a:pt x="21600" y="282"/>
                        <a:pt x="21600" y="282"/>
                      </a:cubicBezTo>
                      <a:lnTo>
                        <a:pt x="17002"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678" name="Shape 678"/>
                <p:cNvSpPr/>
                <p:nvPr/>
              </p:nvSpPr>
              <p:spPr>
                <a:xfrm>
                  <a:off x="137007" y="2994"/>
                  <a:ext cx="32568" cy="477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9038" y="14050"/>
                        <a:pt x="7200" y="12897"/>
                      </a:cubicBezTo>
                      <a:cubicBezTo>
                        <a:pt x="6587" y="12478"/>
                        <a:pt x="6281" y="12268"/>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227"/>
                        <a:pt x="17004" y="12058"/>
                        <a:pt x="12102" y="12058"/>
                      </a:cubicBezTo>
                      <a:cubicBezTo>
                        <a:pt x="13174" y="12478"/>
                        <a:pt x="15319" y="14575"/>
                        <a:pt x="17004" y="16357"/>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437"/>
                        <a:pt x="13021" y="8808"/>
                      </a:cubicBezTo>
                      <a:cubicBezTo>
                        <a:pt x="13940" y="8283"/>
                        <a:pt x="14400" y="7340"/>
                        <a:pt x="14400" y="6186"/>
                      </a:cubicBezTo>
                      <a:cubicBezTo>
                        <a:pt x="14400" y="3984"/>
                        <a:pt x="12715" y="2936"/>
                        <a:pt x="8119" y="2936"/>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679" name="Shape 679"/>
                <p:cNvSpPr/>
                <p:nvPr/>
              </p:nvSpPr>
              <p:spPr>
                <a:xfrm>
                  <a:off x="172382" y="14973"/>
                  <a:ext cx="29012" cy="366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1894"/>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643"/>
                        <a:pt x="15257" y="21600"/>
                        <a:pt x="11829" y="21600"/>
                      </a:cubicBezTo>
                      <a:cubicBezTo>
                        <a:pt x="4629" y="21600"/>
                        <a:pt x="0" y="17362"/>
                        <a:pt x="0" y="10800"/>
                      </a:cubicBezTo>
                      <a:cubicBezTo>
                        <a:pt x="0" y="7109"/>
                        <a:pt x="1029" y="4785"/>
                        <a:pt x="3257" y="2734"/>
                      </a:cubicBezTo>
                      <a:cubicBezTo>
                        <a:pt x="5314" y="820"/>
                        <a:pt x="7886" y="0"/>
                        <a:pt x="11143" y="0"/>
                      </a:cubicBezTo>
                      <a:cubicBezTo>
                        <a:pt x="13543" y="0"/>
                        <a:pt x="15943" y="547"/>
                        <a:pt x="18171" y="2051"/>
                      </a:cubicBezTo>
                      <a:cubicBezTo>
                        <a:pt x="20400" y="3691"/>
                        <a:pt x="21600" y="6289"/>
                        <a:pt x="21600" y="11073"/>
                      </a:cubicBezTo>
                      <a:cubicBezTo>
                        <a:pt x="21600" y="11894"/>
                        <a:pt x="21600" y="11894"/>
                        <a:pt x="21600" y="11894"/>
                      </a:cubicBezTo>
                      <a:lnTo>
                        <a:pt x="6171" y="11894"/>
                      </a:lnTo>
                      <a:close/>
                      <a:moveTo>
                        <a:pt x="11143" y="3281"/>
                      </a:moveTo>
                      <a:cubicBezTo>
                        <a:pt x="7886" y="3281"/>
                        <a:pt x="6171" y="5332"/>
                        <a:pt x="6171" y="8613"/>
                      </a:cubicBezTo>
                      <a:cubicBezTo>
                        <a:pt x="15771" y="8613"/>
                        <a:pt x="15771" y="8613"/>
                        <a:pt x="15771" y="8613"/>
                      </a:cubicBezTo>
                      <a:cubicBezTo>
                        <a:pt x="15771" y="5332"/>
                        <a:pt x="13886" y="3281"/>
                        <a:pt x="11143" y="3281"/>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680" name="Shape 680"/>
                <p:cNvSpPr/>
                <p:nvPr/>
              </p:nvSpPr>
              <p:spPr>
                <a:xfrm>
                  <a:off x="206072" y="0"/>
                  <a:ext cx="12916" cy="514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81"/>
                        <a:pt x="1157" y="17416"/>
                      </a:cubicBezTo>
                      <a:cubicBezTo>
                        <a:pt x="1157" y="4962"/>
                        <a:pt x="1157" y="4962"/>
                        <a:pt x="1157" y="4962"/>
                      </a:cubicBezTo>
                      <a:cubicBezTo>
                        <a:pt x="1157" y="3016"/>
                        <a:pt x="771" y="1946"/>
                        <a:pt x="0" y="778"/>
                      </a:cubicBezTo>
                      <a:cubicBezTo>
                        <a:pt x="13114" y="0"/>
                        <a:pt x="13114" y="0"/>
                        <a:pt x="13114" y="0"/>
                      </a:cubicBezTo>
                      <a:cubicBezTo>
                        <a:pt x="13886" y="876"/>
                        <a:pt x="14271" y="2141"/>
                        <a:pt x="14271" y="3989"/>
                      </a:cubicBezTo>
                      <a:cubicBezTo>
                        <a:pt x="14271" y="16443"/>
                        <a:pt x="14271" y="16443"/>
                        <a:pt x="14271" y="16443"/>
                      </a:cubicBezTo>
                      <a:cubicBezTo>
                        <a:pt x="14271" y="18389"/>
                        <a:pt x="14657" y="18681"/>
                        <a:pt x="15429" y="19070"/>
                      </a:cubicBezTo>
                      <a:cubicBezTo>
                        <a:pt x="16200" y="19362"/>
                        <a:pt x="18129" y="19459"/>
                        <a:pt x="19671" y="19265"/>
                      </a:cubicBezTo>
                      <a:cubicBezTo>
                        <a:pt x="21600" y="21211"/>
                        <a:pt x="21600" y="21211"/>
                        <a:pt x="21600" y="21211"/>
                      </a:cubicBezTo>
                      <a:cubicBezTo>
                        <a:pt x="19286" y="21503"/>
                        <a:pt x="16971" y="21600"/>
                        <a:pt x="13886"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681" name="Shape 681"/>
                <p:cNvSpPr/>
                <p:nvPr/>
              </p:nvSpPr>
              <p:spPr>
                <a:xfrm>
                  <a:off x="224415" y="374"/>
                  <a:ext cx="10108" cy="503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4380"/>
                      </a:moveTo>
                      <a:cubicBezTo>
                        <a:pt x="4909" y="4380"/>
                        <a:pt x="0" y="3384"/>
                        <a:pt x="0" y="2190"/>
                      </a:cubicBezTo>
                      <a:cubicBezTo>
                        <a:pt x="0" y="995"/>
                        <a:pt x="4909" y="0"/>
                        <a:pt x="10800" y="0"/>
                      </a:cubicBezTo>
                      <a:cubicBezTo>
                        <a:pt x="16691" y="0"/>
                        <a:pt x="21600" y="995"/>
                        <a:pt x="21600" y="2190"/>
                      </a:cubicBezTo>
                      <a:cubicBezTo>
                        <a:pt x="21600" y="3384"/>
                        <a:pt x="16691" y="4380"/>
                        <a:pt x="10800" y="4380"/>
                      </a:cubicBezTo>
                      <a:close/>
                      <a:moveTo>
                        <a:pt x="2455" y="21600"/>
                      </a:moveTo>
                      <a:cubicBezTo>
                        <a:pt x="2455" y="6868"/>
                        <a:pt x="2455" y="6868"/>
                        <a:pt x="2455" y="6868"/>
                      </a:cubicBezTo>
                      <a:cubicBezTo>
                        <a:pt x="18655" y="6271"/>
                        <a:pt x="18655" y="6271"/>
                        <a:pt x="18655" y="6271"/>
                      </a:cubicBezTo>
                      <a:cubicBezTo>
                        <a:pt x="18655" y="21600"/>
                        <a:pt x="18655" y="21600"/>
                        <a:pt x="18655" y="21600"/>
                      </a:cubicBezTo>
                      <a:lnTo>
                        <a:pt x="2455"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682" name="Shape 682"/>
                <p:cNvSpPr/>
                <p:nvPr/>
              </p:nvSpPr>
              <p:spPr>
                <a:xfrm>
                  <a:off x="240698" y="14973"/>
                  <a:ext cx="26018" cy="366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0937"/>
                      </a:cubicBezTo>
                      <a:cubicBezTo>
                        <a:pt x="0" y="3554"/>
                        <a:pt x="6364" y="0"/>
                        <a:pt x="12729" y="0"/>
                      </a:cubicBezTo>
                      <a:cubicBezTo>
                        <a:pt x="15814" y="0"/>
                        <a:pt x="18129" y="410"/>
                        <a:pt x="20829" y="2187"/>
                      </a:cubicBezTo>
                      <a:cubicBezTo>
                        <a:pt x="17550" y="5195"/>
                        <a:pt x="17550" y="5195"/>
                        <a:pt x="17550" y="5195"/>
                      </a:cubicBezTo>
                      <a:cubicBezTo>
                        <a:pt x="15814" y="4101"/>
                        <a:pt x="14464" y="3554"/>
                        <a:pt x="12729" y="3554"/>
                      </a:cubicBezTo>
                      <a:cubicBezTo>
                        <a:pt x="10800" y="3554"/>
                        <a:pt x="9064" y="4238"/>
                        <a:pt x="8100" y="5605"/>
                      </a:cubicBezTo>
                      <a:cubicBezTo>
                        <a:pt x="7329" y="6835"/>
                        <a:pt x="6943" y="8749"/>
                        <a:pt x="6943" y="11347"/>
                      </a:cubicBezTo>
                      <a:cubicBezTo>
                        <a:pt x="6943" y="14218"/>
                        <a:pt x="7521" y="15995"/>
                        <a:pt x="8871" y="16952"/>
                      </a:cubicBezTo>
                      <a:cubicBezTo>
                        <a:pt x="9836" y="17635"/>
                        <a:pt x="11186" y="18182"/>
                        <a:pt x="12729" y="18182"/>
                      </a:cubicBezTo>
                      <a:cubicBezTo>
                        <a:pt x="14850" y="18182"/>
                        <a:pt x="16779" y="17499"/>
                        <a:pt x="18514" y="16132"/>
                      </a:cubicBezTo>
                      <a:cubicBezTo>
                        <a:pt x="21600" y="18866"/>
                        <a:pt x="21600" y="18866"/>
                        <a:pt x="21600" y="18866"/>
                      </a:cubicBezTo>
                      <a:cubicBezTo>
                        <a:pt x="18900" y="20643"/>
                        <a:pt x="16200" y="21600"/>
                        <a:pt x="12343"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683" name="Shape 683"/>
                <p:cNvSpPr/>
                <p:nvPr/>
              </p:nvSpPr>
              <p:spPr>
                <a:xfrm>
                  <a:off x="272143" y="30508"/>
                  <a:ext cx="20963" cy="209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00" y="21600"/>
                        <a:pt x="0" y="16800"/>
                        <a:pt x="0" y="10800"/>
                      </a:cubicBezTo>
                      <a:cubicBezTo>
                        <a:pt x="0" y="4800"/>
                        <a:pt x="4800" y="0"/>
                        <a:pt x="10800" y="0"/>
                      </a:cubicBezTo>
                      <a:cubicBezTo>
                        <a:pt x="16560" y="0"/>
                        <a:pt x="21600" y="4800"/>
                        <a:pt x="21600" y="10800"/>
                      </a:cubicBezTo>
                      <a:cubicBezTo>
                        <a:pt x="21600" y="16800"/>
                        <a:pt x="16560" y="21600"/>
                        <a:pt x="10800" y="21600"/>
                      </a:cubicBezTo>
                      <a:close/>
                      <a:moveTo>
                        <a:pt x="10800" y="2160"/>
                      </a:moveTo>
                      <a:cubicBezTo>
                        <a:pt x="6240" y="2160"/>
                        <a:pt x="2640" y="6000"/>
                        <a:pt x="2640" y="10800"/>
                      </a:cubicBezTo>
                      <a:cubicBezTo>
                        <a:pt x="2640" y="15600"/>
                        <a:pt x="6240" y="19440"/>
                        <a:pt x="10800" y="19440"/>
                      </a:cubicBezTo>
                      <a:cubicBezTo>
                        <a:pt x="15360" y="19440"/>
                        <a:pt x="18960" y="15600"/>
                        <a:pt x="18960" y="10800"/>
                      </a:cubicBezTo>
                      <a:cubicBezTo>
                        <a:pt x="18960" y="6000"/>
                        <a:pt x="15360" y="2160"/>
                        <a:pt x="10800" y="2160"/>
                      </a:cubicBezTo>
                      <a:close/>
                      <a:moveTo>
                        <a:pt x="12960" y="16800"/>
                      </a:moveTo>
                      <a:cubicBezTo>
                        <a:pt x="12480" y="16080"/>
                        <a:pt x="12240" y="15600"/>
                        <a:pt x="11760" y="14880"/>
                      </a:cubicBezTo>
                      <a:cubicBezTo>
                        <a:pt x="10560" y="12720"/>
                        <a:pt x="10320" y="12000"/>
                        <a:pt x="9840" y="11760"/>
                      </a:cubicBezTo>
                      <a:cubicBezTo>
                        <a:pt x="9600" y="11760"/>
                        <a:pt x="9600" y="11760"/>
                        <a:pt x="9360" y="11760"/>
                      </a:cubicBezTo>
                      <a:cubicBezTo>
                        <a:pt x="9360" y="16800"/>
                        <a:pt x="9360" y="16800"/>
                        <a:pt x="9360" y="16800"/>
                      </a:cubicBezTo>
                      <a:cubicBezTo>
                        <a:pt x="6960" y="16800"/>
                        <a:pt x="6960" y="16800"/>
                        <a:pt x="6960" y="16800"/>
                      </a:cubicBezTo>
                      <a:cubicBezTo>
                        <a:pt x="6960" y="4800"/>
                        <a:pt x="6960" y="4800"/>
                        <a:pt x="6960" y="4800"/>
                      </a:cubicBezTo>
                      <a:cubicBezTo>
                        <a:pt x="11520" y="4800"/>
                        <a:pt x="11520" y="4800"/>
                        <a:pt x="11520" y="4800"/>
                      </a:cubicBezTo>
                      <a:cubicBezTo>
                        <a:pt x="13680" y="4800"/>
                        <a:pt x="15120" y="6240"/>
                        <a:pt x="15120" y="8160"/>
                      </a:cubicBezTo>
                      <a:cubicBezTo>
                        <a:pt x="15120" y="10080"/>
                        <a:pt x="13920" y="11520"/>
                        <a:pt x="12480" y="11520"/>
                      </a:cubicBezTo>
                      <a:cubicBezTo>
                        <a:pt x="12720" y="11760"/>
                        <a:pt x="12720" y="12000"/>
                        <a:pt x="12960" y="12000"/>
                      </a:cubicBezTo>
                      <a:cubicBezTo>
                        <a:pt x="13680" y="12960"/>
                        <a:pt x="15840" y="16800"/>
                        <a:pt x="15840" y="16800"/>
                      </a:cubicBezTo>
                      <a:lnTo>
                        <a:pt x="12960" y="16800"/>
                      </a:lnTo>
                      <a:close/>
                      <a:moveTo>
                        <a:pt x="11520" y="6720"/>
                      </a:moveTo>
                      <a:cubicBezTo>
                        <a:pt x="11280" y="6720"/>
                        <a:pt x="10800" y="6720"/>
                        <a:pt x="10320" y="6720"/>
                      </a:cubicBezTo>
                      <a:cubicBezTo>
                        <a:pt x="9360" y="6720"/>
                        <a:pt x="9360" y="6720"/>
                        <a:pt x="9360" y="6720"/>
                      </a:cubicBezTo>
                      <a:cubicBezTo>
                        <a:pt x="9360" y="9840"/>
                        <a:pt x="9360" y="9840"/>
                        <a:pt x="9360" y="9840"/>
                      </a:cubicBezTo>
                      <a:cubicBezTo>
                        <a:pt x="10320" y="9840"/>
                        <a:pt x="10320" y="9840"/>
                        <a:pt x="10320" y="9840"/>
                      </a:cubicBezTo>
                      <a:cubicBezTo>
                        <a:pt x="11280" y="9840"/>
                        <a:pt x="11760" y="9840"/>
                        <a:pt x="12000" y="9600"/>
                      </a:cubicBezTo>
                      <a:cubicBezTo>
                        <a:pt x="12240" y="9120"/>
                        <a:pt x="12480" y="8880"/>
                        <a:pt x="12480" y="8400"/>
                      </a:cubicBezTo>
                      <a:cubicBezTo>
                        <a:pt x="12480" y="7440"/>
                        <a:pt x="12240" y="6960"/>
                        <a:pt x="11520" y="672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684" name="Shape 684"/>
                <p:cNvSpPr/>
                <p:nvPr/>
              </p:nvSpPr>
              <p:spPr>
                <a:xfrm>
                  <a:off x="0" y="64947"/>
                  <a:ext cx="84039" cy="1061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127" y="0"/>
                        <a:pt x="11127" y="0"/>
                        <a:pt x="11127" y="0"/>
                      </a:cubicBezTo>
                      <a:cubicBezTo>
                        <a:pt x="17673" y="0"/>
                        <a:pt x="21600" y="3066"/>
                        <a:pt x="21600" y="7452"/>
                      </a:cubicBezTo>
                      <a:cubicBezTo>
                        <a:pt x="21600" y="7499"/>
                        <a:pt x="21600" y="7499"/>
                        <a:pt x="21600" y="7499"/>
                      </a:cubicBezTo>
                      <a:cubicBezTo>
                        <a:pt x="21600" y="12498"/>
                        <a:pt x="16661" y="15092"/>
                        <a:pt x="10592" y="15092"/>
                      </a:cubicBezTo>
                      <a:cubicBezTo>
                        <a:pt x="6010" y="15092"/>
                        <a:pt x="6010" y="15092"/>
                        <a:pt x="6010" y="15092"/>
                      </a:cubicBezTo>
                      <a:cubicBezTo>
                        <a:pt x="6010" y="21600"/>
                        <a:pt x="6010" y="21600"/>
                        <a:pt x="6010" y="21600"/>
                      </a:cubicBezTo>
                      <a:cubicBezTo>
                        <a:pt x="0" y="21600"/>
                        <a:pt x="0" y="21600"/>
                        <a:pt x="0" y="21600"/>
                      </a:cubicBezTo>
                      <a:lnTo>
                        <a:pt x="0" y="0"/>
                      </a:lnTo>
                      <a:close/>
                      <a:moveTo>
                        <a:pt x="10770" y="10894"/>
                      </a:moveTo>
                      <a:cubicBezTo>
                        <a:pt x="13745" y="10894"/>
                        <a:pt x="15531" y="9479"/>
                        <a:pt x="15531" y="7593"/>
                      </a:cubicBezTo>
                      <a:cubicBezTo>
                        <a:pt x="15531" y="7546"/>
                        <a:pt x="15531" y="7546"/>
                        <a:pt x="15531" y="7546"/>
                      </a:cubicBezTo>
                      <a:cubicBezTo>
                        <a:pt x="15531" y="5424"/>
                        <a:pt x="13626" y="4292"/>
                        <a:pt x="10651" y="4292"/>
                      </a:cubicBezTo>
                      <a:cubicBezTo>
                        <a:pt x="6010" y="4292"/>
                        <a:pt x="6010" y="4292"/>
                        <a:pt x="6010" y="4292"/>
                      </a:cubicBezTo>
                      <a:cubicBezTo>
                        <a:pt x="6010" y="10894"/>
                        <a:pt x="6010" y="10894"/>
                        <a:pt x="6010" y="10894"/>
                      </a:cubicBezTo>
                      <a:lnTo>
                        <a:pt x="10770" y="10894"/>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685" name="Shape 685"/>
                <p:cNvSpPr/>
                <p:nvPr/>
              </p:nvSpPr>
              <p:spPr>
                <a:xfrm>
                  <a:off x="92086" y="64947"/>
                  <a:ext cx="75992" cy="1061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6650" y="0"/>
                      </a:lnTo>
                      <a:lnTo>
                        <a:pt x="6650" y="17257"/>
                      </a:lnTo>
                      <a:lnTo>
                        <a:pt x="21600" y="17257"/>
                      </a:lnTo>
                      <a:lnTo>
                        <a:pt x="21600"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686" name="Shape 686"/>
                <p:cNvSpPr/>
                <p:nvPr/>
              </p:nvSpPr>
              <p:spPr>
                <a:xfrm>
                  <a:off x="176499" y="64198"/>
                  <a:ext cx="112303" cy="1068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748" y="0"/>
                      </a:moveTo>
                      <a:lnTo>
                        <a:pt x="12852" y="0"/>
                      </a:lnTo>
                      <a:lnTo>
                        <a:pt x="21600" y="21600"/>
                      </a:lnTo>
                      <a:lnTo>
                        <a:pt x="16884" y="21600"/>
                      </a:lnTo>
                      <a:lnTo>
                        <a:pt x="15048" y="16796"/>
                      </a:lnTo>
                      <a:lnTo>
                        <a:pt x="6444" y="16796"/>
                      </a:lnTo>
                      <a:lnTo>
                        <a:pt x="4572" y="21600"/>
                      </a:lnTo>
                      <a:lnTo>
                        <a:pt x="0" y="21600"/>
                      </a:lnTo>
                      <a:lnTo>
                        <a:pt x="8748" y="0"/>
                      </a:lnTo>
                      <a:close/>
                      <a:moveTo>
                        <a:pt x="13428" y="12597"/>
                      </a:moveTo>
                      <a:lnTo>
                        <a:pt x="10764" y="5674"/>
                      </a:lnTo>
                      <a:lnTo>
                        <a:pt x="8064" y="12597"/>
                      </a:lnTo>
                      <a:lnTo>
                        <a:pt x="13428" y="12597"/>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687" name="Shape 687"/>
                <p:cNvSpPr/>
                <p:nvPr/>
              </p:nvSpPr>
              <p:spPr>
                <a:xfrm>
                  <a:off x="271768" y="64947"/>
                  <a:ext cx="87970" cy="1061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51" y="4381"/>
                      </a:moveTo>
                      <a:lnTo>
                        <a:pt x="0" y="4381"/>
                      </a:lnTo>
                      <a:lnTo>
                        <a:pt x="0" y="0"/>
                      </a:lnTo>
                      <a:lnTo>
                        <a:pt x="21600" y="0"/>
                      </a:lnTo>
                      <a:lnTo>
                        <a:pt x="21600" y="4381"/>
                      </a:lnTo>
                      <a:lnTo>
                        <a:pt x="13649" y="4381"/>
                      </a:lnTo>
                      <a:lnTo>
                        <a:pt x="13649" y="21600"/>
                      </a:lnTo>
                      <a:lnTo>
                        <a:pt x="7951" y="21600"/>
                      </a:lnTo>
                      <a:lnTo>
                        <a:pt x="7951" y="4381"/>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688" name="Shape 688"/>
                <p:cNvSpPr/>
                <p:nvPr/>
              </p:nvSpPr>
              <p:spPr>
                <a:xfrm>
                  <a:off x="368160" y="64947"/>
                  <a:ext cx="80858" cy="1061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4267"/>
                      </a:lnTo>
                      <a:lnTo>
                        <a:pt x="6250" y="4267"/>
                      </a:lnTo>
                      <a:lnTo>
                        <a:pt x="6250" y="8914"/>
                      </a:lnTo>
                      <a:lnTo>
                        <a:pt x="19800" y="8914"/>
                      </a:lnTo>
                      <a:lnTo>
                        <a:pt x="19800" y="13219"/>
                      </a:lnTo>
                      <a:lnTo>
                        <a:pt x="6250" y="13219"/>
                      </a:lnTo>
                      <a:lnTo>
                        <a:pt x="6250"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689" name="Shape 689"/>
                <p:cNvSpPr/>
                <p:nvPr/>
              </p:nvSpPr>
              <p:spPr>
                <a:xfrm>
                  <a:off x="450701" y="63075"/>
                  <a:ext cx="112490" cy="1096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68"/>
                      </a:moveTo>
                      <a:cubicBezTo>
                        <a:pt x="0" y="10823"/>
                        <a:pt x="0" y="10823"/>
                        <a:pt x="0" y="10823"/>
                      </a:cubicBezTo>
                      <a:cubicBezTo>
                        <a:pt x="0" y="4886"/>
                        <a:pt x="4533" y="0"/>
                        <a:pt x="10844" y="0"/>
                      </a:cubicBezTo>
                      <a:cubicBezTo>
                        <a:pt x="17111" y="0"/>
                        <a:pt x="21600" y="4795"/>
                        <a:pt x="21600" y="10732"/>
                      </a:cubicBezTo>
                      <a:cubicBezTo>
                        <a:pt x="21600" y="10823"/>
                        <a:pt x="21600" y="10823"/>
                        <a:pt x="21600" y="10823"/>
                      </a:cubicBezTo>
                      <a:cubicBezTo>
                        <a:pt x="21600" y="16759"/>
                        <a:pt x="17067" y="21600"/>
                        <a:pt x="10756" y="21600"/>
                      </a:cubicBezTo>
                      <a:cubicBezTo>
                        <a:pt x="4489" y="21600"/>
                        <a:pt x="0" y="16805"/>
                        <a:pt x="0" y="10868"/>
                      </a:cubicBezTo>
                      <a:close/>
                      <a:moveTo>
                        <a:pt x="16933" y="10868"/>
                      </a:moveTo>
                      <a:cubicBezTo>
                        <a:pt x="16933" y="10823"/>
                        <a:pt x="16933" y="10823"/>
                        <a:pt x="16933" y="10823"/>
                      </a:cubicBezTo>
                      <a:cubicBezTo>
                        <a:pt x="16933" y="7215"/>
                        <a:pt x="14356" y="4247"/>
                        <a:pt x="10756" y="4247"/>
                      </a:cubicBezTo>
                      <a:cubicBezTo>
                        <a:pt x="7156" y="4247"/>
                        <a:pt x="4667" y="7170"/>
                        <a:pt x="4667" y="10732"/>
                      </a:cubicBezTo>
                      <a:cubicBezTo>
                        <a:pt x="4667" y="10823"/>
                        <a:pt x="4667" y="10823"/>
                        <a:pt x="4667" y="10823"/>
                      </a:cubicBezTo>
                      <a:cubicBezTo>
                        <a:pt x="4667" y="14385"/>
                        <a:pt x="7244" y="17399"/>
                        <a:pt x="10844" y="17399"/>
                      </a:cubicBezTo>
                      <a:cubicBezTo>
                        <a:pt x="14444" y="17399"/>
                        <a:pt x="16933" y="14430"/>
                        <a:pt x="16933" y="10868"/>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690" name="Shape 690"/>
                <p:cNvSpPr/>
                <p:nvPr/>
              </p:nvSpPr>
              <p:spPr>
                <a:xfrm>
                  <a:off x="574981" y="64947"/>
                  <a:ext cx="91340" cy="1061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429" y="0"/>
                        <a:pt x="11429" y="0"/>
                        <a:pt x="11429" y="0"/>
                      </a:cubicBezTo>
                      <a:cubicBezTo>
                        <a:pt x="14601" y="0"/>
                        <a:pt x="17061" y="755"/>
                        <a:pt x="18702" y="2169"/>
                      </a:cubicBezTo>
                      <a:cubicBezTo>
                        <a:pt x="20124" y="3396"/>
                        <a:pt x="20834" y="5093"/>
                        <a:pt x="20834" y="7121"/>
                      </a:cubicBezTo>
                      <a:cubicBezTo>
                        <a:pt x="20834" y="7169"/>
                        <a:pt x="20834" y="7169"/>
                        <a:pt x="20834" y="7169"/>
                      </a:cubicBezTo>
                      <a:cubicBezTo>
                        <a:pt x="20834" y="10659"/>
                        <a:pt x="18702" y="12875"/>
                        <a:pt x="15475" y="13866"/>
                      </a:cubicBezTo>
                      <a:cubicBezTo>
                        <a:pt x="21600" y="21600"/>
                        <a:pt x="21600" y="21600"/>
                        <a:pt x="21600" y="21600"/>
                      </a:cubicBezTo>
                      <a:cubicBezTo>
                        <a:pt x="15147" y="21600"/>
                        <a:pt x="15147" y="21600"/>
                        <a:pt x="15147" y="21600"/>
                      </a:cubicBezTo>
                      <a:cubicBezTo>
                        <a:pt x="9788" y="14667"/>
                        <a:pt x="9788" y="14667"/>
                        <a:pt x="9788" y="14667"/>
                      </a:cubicBezTo>
                      <a:cubicBezTo>
                        <a:pt x="5468" y="14667"/>
                        <a:pt x="5468" y="14667"/>
                        <a:pt x="5468" y="14667"/>
                      </a:cubicBezTo>
                      <a:cubicBezTo>
                        <a:pt x="5468" y="21600"/>
                        <a:pt x="5468" y="21600"/>
                        <a:pt x="5468" y="21600"/>
                      </a:cubicBezTo>
                      <a:cubicBezTo>
                        <a:pt x="0" y="21600"/>
                        <a:pt x="0" y="21600"/>
                        <a:pt x="0" y="21600"/>
                      </a:cubicBezTo>
                      <a:lnTo>
                        <a:pt x="0" y="0"/>
                      </a:lnTo>
                      <a:close/>
                      <a:moveTo>
                        <a:pt x="11046" y="10470"/>
                      </a:moveTo>
                      <a:cubicBezTo>
                        <a:pt x="13726" y="10470"/>
                        <a:pt x="15257" y="9244"/>
                        <a:pt x="15257" y="7404"/>
                      </a:cubicBezTo>
                      <a:cubicBezTo>
                        <a:pt x="15257" y="7357"/>
                        <a:pt x="15257" y="7357"/>
                        <a:pt x="15257" y="7357"/>
                      </a:cubicBezTo>
                      <a:cubicBezTo>
                        <a:pt x="15257" y="5329"/>
                        <a:pt x="13616" y="4292"/>
                        <a:pt x="10937" y="4292"/>
                      </a:cubicBezTo>
                      <a:cubicBezTo>
                        <a:pt x="5468" y="4292"/>
                        <a:pt x="5468" y="4292"/>
                        <a:pt x="5468" y="4292"/>
                      </a:cubicBezTo>
                      <a:cubicBezTo>
                        <a:pt x="5468" y="10470"/>
                        <a:pt x="5468" y="10470"/>
                        <a:pt x="5468" y="10470"/>
                      </a:cubicBezTo>
                      <a:lnTo>
                        <a:pt x="11046" y="1047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691" name="Shape 691"/>
                <p:cNvSpPr/>
                <p:nvPr/>
              </p:nvSpPr>
              <p:spPr>
                <a:xfrm>
                  <a:off x="675116" y="64947"/>
                  <a:ext cx="105939" cy="1061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152" y="0"/>
                      </a:lnTo>
                      <a:lnTo>
                        <a:pt x="10800" y="9105"/>
                      </a:lnTo>
                      <a:lnTo>
                        <a:pt x="16448" y="0"/>
                      </a:lnTo>
                      <a:lnTo>
                        <a:pt x="21600" y="0"/>
                      </a:lnTo>
                      <a:lnTo>
                        <a:pt x="21600" y="21600"/>
                      </a:lnTo>
                      <a:lnTo>
                        <a:pt x="16868" y="21600"/>
                      </a:lnTo>
                      <a:lnTo>
                        <a:pt x="16868" y="7505"/>
                      </a:lnTo>
                      <a:lnTo>
                        <a:pt x="10800" y="16686"/>
                      </a:lnTo>
                      <a:lnTo>
                        <a:pt x="10647" y="16686"/>
                      </a:lnTo>
                      <a:lnTo>
                        <a:pt x="4656" y="7581"/>
                      </a:lnTo>
                      <a:lnTo>
                        <a:pt x="4656"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692" name="Shape 692"/>
                <p:cNvSpPr/>
                <p:nvPr/>
              </p:nvSpPr>
              <p:spPr>
                <a:xfrm>
                  <a:off x="788541" y="64572"/>
                  <a:ext cx="28825" cy="14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66" y="3366"/>
                      </a:moveTo>
                      <a:lnTo>
                        <a:pt x="0" y="3366"/>
                      </a:lnTo>
                      <a:lnTo>
                        <a:pt x="0" y="0"/>
                      </a:lnTo>
                      <a:lnTo>
                        <a:pt x="8416" y="0"/>
                      </a:lnTo>
                      <a:lnTo>
                        <a:pt x="8416" y="3366"/>
                      </a:lnTo>
                      <a:lnTo>
                        <a:pt x="4909" y="3366"/>
                      </a:lnTo>
                      <a:lnTo>
                        <a:pt x="4909" y="21600"/>
                      </a:lnTo>
                      <a:lnTo>
                        <a:pt x="3366" y="21600"/>
                      </a:lnTo>
                      <a:lnTo>
                        <a:pt x="3366" y="3366"/>
                      </a:lnTo>
                      <a:close/>
                      <a:moveTo>
                        <a:pt x="10660" y="0"/>
                      </a:moveTo>
                      <a:lnTo>
                        <a:pt x="12483" y="0"/>
                      </a:lnTo>
                      <a:lnTo>
                        <a:pt x="16270" y="12062"/>
                      </a:lnTo>
                      <a:lnTo>
                        <a:pt x="20057" y="0"/>
                      </a:lnTo>
                      <a:lnTo>
                        <a:pt x="21600" y="0"/>
                      </a:lnTo>
                      <a:lnTo>
                        <a:pt x="21600" y="21600"/>
                      </a:lnTo>
                      <a:lnTo>
                        <a:pt x="20197" y="21600"/>
                      </a:lnTo>
                      <a:lnTo>
                        <a:pt x="20197" y="5330"/>
                      </a:lnTo>
                      <a:lnTo>
                        <a:pt x="16270" y="17112"/>
                      </a:lnTo>
                      <a:lnTo>
                        <a:pt x="16130" y="17112"/>
                      </a:lnTo>
                      <a:lnTo>
                        <a:pt x="12203" y="5330"/>
                      </a:lnTo>
                      <a:lnTo>
                        <a:pt x="12203" y="21600"/>
                      </a:lnTo>
                      <a:lnTo>
                        <a:pt x="10660" y="21600"/>
                      </a:lnTo>
                      <a:lnTo>
                        <a:pt x="1066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grpSp>
          <p:grpSp>
            <p:nvGrpSpPr>
              <p:cNvPr id="711" name="Group 711"/>
              <p:cNvGrpSpPr/>
              <p:nvPr/>
            </p:nvGrpSpPr>
            <p:grpSpPr>
              <a:xfrm>
                <a:off x="2852849" y="140284"/>
                <a:ext cx="690314" cy="172052"/>
                <a:chOff x="0" y="0"/>
                <a:chExt cx="690313" cy="172050"/>
              </a:xfrm>
            </p:grpSpPr>
            <p:sp>
              <p:nvSpPr>
                <p:cNvPr id="694" name="Shape 694"/>
                <p:cNvSpPr/>
                <p:nvPr/>
              </p:nvSpPr>
              <p:spPr>
                <a:xfrm>
                  <a:off x="8543" y="3107"/>
                  <a:ext cx="32041" cy="47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73" y="21600"/>
                      </a:moveTo>
                      <a:cubicBezTo>
                        <a:pt x="8894" y="11414"/>
                        <a:pt x="8894" y="11414"/>
                        <a:pt x="8894" y="11414"/>
                      </a:cubicBezTo>
                      <a:cubicBezTo>
                        <a:pt x="7079" y="8959"/>
                        <a:pt x="5445" y="6259"/>
                        <a:pt x="4719" y="5032"/>
                      </a:cubicBezTo>
                      <a:cubicBezTo>
                        <a:pt x="4719" y="5155"/>
                        <a:pt x="4719" y="5155"/>
                        <a:pt x="4719" y="5155"/>
                      </a:cubicBezTo>
                      <a:cubicBezTo>
                        <a:pt x="4901" y="6873"/>
                        <a:pt x="4901" y="9205"/>
                        <a:pt x="4901" y="11045"/>
                      </a:cubicBezTo>
                      <a:cubicBezTo>
                        <a:pt x="5082" y="21600"/>
                        <a:pt x="5082" y="21600"/>
                        <a:pt x="5082" y="21600"/>
                      </a:cubicBezTo>
                      <a:cubicBezTo>
                        <a:pt x="0" y="21600"/>
                        <a:pt x="0" y="21600"/>
                        <a:pt x="0" y="21600"/>
                      </a:cubicBezTo>
                      <a:cubicBezTo>
                        <a:pt x="0" y="0"/>
                        <a:pt x="0" y="0"/>
                        <a:pt x="0" y="0"/>
                      </a:cubicBezTo>
                      <a:cubicBezTo>
                        <a:pt x="5990" y="0"/>
                        <a:pt x="5990" y="0"/>
                        <a:pt x="5990" y="0"/>
                      </a:cubicBezTo>
                      <a:cubicBezTo>
                        <a:pt x="13613" y="10555"/>
                        <a:pt x="13613" y="10555"/>
                        <a:pt x="13613" y="10555"/>
                      </a:cubicBezTo>
                      <a:cubicBezTo>
                        <a:pt x="15247" y="12518"/>
                        <a:pt x="16518" y="15095"/>
                        <a:pt x="16881" y="16077"/>
                      </a:cubicBezTo>
                      <a:cubicBezTo>
                        <a:pt x="17062" y="15955"/>
                        <a:pt x="17062" y="15955"/>
                        <a:pt x="17062" y="15955"/>
                      </a:cubicBezTo>
                      <a:cubicBezTo>
                        <a:pt x="16881" y="14850"/>
                        <a:pt x="16699" y="11782"/>
                        <a:pt x="16699" y="9818"/>
                      </a:cubicBezTo>
                      <a:cubicBezTo>
                        <a:pt x="16518" y="0"/>
                        <a:pt x="16518" y="0"/>
                        <a:pt x="16518" y="0"/>
                      </a:cubicBezTo>
                      <a:cubicBezTo>
                        <a:pt x="21600" y="0"/>
                        <a:pt x="21600" y="0"/>
                        <a:pt x="21600" y="0"/>
                      </a:cubicBezTo>
                      <a:cubicBezTo>
                        <a:pt x="21600" y="21600"/>
                        <a:pt x="21600" y="21600"/>
                        <a:pt x="21600" y="21600"/>
                      </a:cubicBezTo>
                      <a:lnTo>
                        <a:pt x="15973"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695" name="Shape 695"/>
                <p:cNvSpPr/>
                <p:nvPr/>
              </p:nvSpPr>
              <p:spPr>
                <a:xfrm>
                  <a:off x="46797" y="15146"/>
                  <a:ext cx="28934" cy="363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58" y="12000"/>
                      </a:moveTo>
                      <a:cubicBezTo>
                        <a:pt x="6258" y="12320"/>
                        <a:pt x="6258" y="12320"/>
                        <a:pt x="6258" y="12320"/>
                      </a:cubicBezTo>
                      <a:cubicBezTo>
                        <a:pt x="6258" y="15200"/>
                        <a:pt x="7469" y="18240"/>
                        <a:pt x="12516" y="18240"/>
                      </a:cubicBezTo>
                      <a:cubicBezTo>
                        <a:pt x="14938" y="18240"/>
                        <a:pt x="17159" y="17440"/>
                        <a:pt x="18976" y="16160"/>
                      </a:cubicBezTo>
                      <a:cubicBezTo>
                        <a:pt x="21196" y="18880"/>
                        <a:pt x="21196" y="18880"/>
                        <a:pt x="21196" y="18880"/>
                      </a:cubicBezTo>
                      <a:cubicBezTo>
                        <a:pt x="18572" y="20640"/>
                        <a:pt x="15342" y="21600"/>
                        <a:pt x="11910" y="21600"/>
                      </a:cubicBezTo>
                      <a:cubicBezTo>
                        <a:pt x="4643" y="21600"/>
                        <a:pt x="0" y="17440"/>
                        <a:pt x="0" y="10880"/>
                      </a:cubicBezTo>
                      <a:cubicBezTo>
                        <a:pt x="0" y="7200"/>
                        <a:pt x="1009" y="4800"/>
                        <a:pt x="3230" y="2720"/>
                      </a:cubicBezTo>
                      <a:cubicBezTo>
                        <a:pt x="5249" y="800"/>
                        <a:pt x="7873" y="0"/>
                        <a:pt x="11103" y="0"/>
                      </a:cubicBezTo>
                      <a:cubicBezTo>
                        <a:pt x="13727" y="0"/>
                        <a:pt x="16150" y="480"/>
                        <a:pt x="18370" y="2080"/>
                      </a:cubicBezTo>
                      <a:cubicBezTo>
                        <a:pt x="20591" y="3680"/>
                        <a:pt x="21600" y="6240"/>
                        <a:pt x="21600" y="11040"/>
                      </a:cubicBezTo>
                      <a:cubicBezTo>
                        <a:pt x="21600" y="12000"/>
                        <a:pt x="21600" y="12000"/>
                        <a:pt x="21600" y="12000"/>
                      </a:cubicBezTo>
                      <a:lnTo>
                        <a:pt x="6258" y="12000"/>
                      </a:lnTo>
                      <a:close/>
                      <a:moveTo>
                        <a:pt x="11103" y="3360"/>
                      </a:moveTo>
                      <a:cubicBezTo>
                        <a:pt x="8075" y="3360"/>
                        <a:pt x="6258" y="5280"/>
                        <a:pt x="6258" y="8640"/>
                      </a:cubicBezTo>
                      <a:cubicBezTo>
                        <a:pt x="15746" y="8640"/>
                        <a:pt x="15746" y="8640"/>
                        <a:pt x="15746" y="8640"/>
                      </a:cubicBezTo>
                      <a:cubicBezTo>
                        <a:pt x="15746" y="5280"/>
                        <a:pt x="13929" y="3360"/>
                        <a:pt x="11103" y="336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696" name="Shape 696"/>
                <p:cNvSpPr/>
                <p:nvPr/>
              </p:nvSpPr>
              <p:spPr>
                <a:xfrm>
                  <a:off x="77866" y="15340"/>
                  <a:ext cx="46604" cy="353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80" y="21600"/>
                      </a:moveTo>
                      <a:cubicBezTo>
                        <a:pt x="13734" y="21600"/>
                        <a:pt x="13734" y="21600"/>
                        <a:pt x="13734" y="21600"/>
                      </a:cubicBezTo>
                      <a:cubicBezTo>
                        <a:pt x="11736" y="11872"/>
                        <a:pt x="11736" y="11872"/>
                        <a:pt x="11736" y="11872"/>
                      </a:cubicBezTo>
                      <a:cubicBezTo>
                        <a:pt x="11237" y="9398"/>
                        <a:pt x="10738" y="6101"/>
                        <a:pt x="10738" y="6101"/>
                      </a:cubicBezTo>
                      <a:cubicBezTo>
                        <a:pt x="10613" y="6101"/>
                        <a:pt x="10613" y="6101"/>
                        <a:pt x="10613" y="6101"/>
                      </a:cubicBezTo>
                      <a:cubicBezTo>
                        <a:pt x="10613" y="6101"/>
                        <a:pt x="10363" y="8079"/>
                        <a:pt x="9614" y="12037"/>
                      </a:cubicBezTo>
                      <a:cubicBezTo>
                        <a:pt x="7616" y="21600"/>
                        <a:pt x="7616" y="21600"/>
                        <a:pt x="7616" y="21600"/>
                      </a:cubicBezTo>
                      <a:cubicBezTo>
                        <a:pt x="4370" y="21600"/>
                        <a:pt x="4370" y="21600"/>
                        <a:pt x="4370" y="21600"/>
                      </a:cubicBezTo>
                      <a:cubicBezTo>
                        <a:pt x="0" y="660"/>
                        <a:pt x="0" y="660"/>
                        <a:pt x="0" y="660"/>
                      </a:cubicBezTo>
                      <a:cubicBezTo>
                        <a:pt x="3496" y="0"/>
                        <a:pt x="3496" y="0"/>
                        <a:pt x="3496" y="0"/>
                      </a:cubicBezTo>
                      <a:cubicBezTo>
                        <a:pt x="5244" y="10223"/>
                        <a:pt x="5244" y="10223"/>
                        <a:pt x="5244" y="10223"/>
                      </a:cubicBezTo>
                      <a:cubicBezTo>
                        <a:pt x="5618" y="12861"/>
                        <a:pt x="5993" y="15829"/>
                        <a:pt x="5993" y="15829"/>
                      </a:cubicBezTo>
                      <a:cubicBezTo>
                        <a:pt x="6118" y="15829"/>
                        <a:pt x="6118" y="15829"/>
                        <a:pt x="6118" y="15829"/>
                      </a:cubicBezTo>
                      <a:cubicBezTo>
                        <a:pt x="6118" y="15829"/>
                        <a:pt x="6492" y="13026"/>
                        <a:pt x="7117" y="10058"/>
                      </a:cubicBezTo>
                      <a:cubicBezTo>
                        <a:pt x="9114" y="330"/>
                        <a:pt x="9114" y="330"/>
                        <a:pt x="9114" y="330"/>
                      </a:cubicBezTo>
                      <a:cubicBezTo>
                        <a:pt x="12610" y="330"/>
                        <a:pt x="12610" y="330"/>
                        <a:pt x="12610" y="330"/>
                      </a:cubicBezTo>
                      <a:cubicBezTo>
                        <a:pt x="14358" y="9893"/>
                        <a:pt x="14358" y="9893"/>
                        <a:pt x="14358" y="9893"/>
                      </a:cubicBezTo>
                      <a:cubicBezTo>
                        <a:pt x="14983" y="13356"/>
                        <a:pt x="15357" y="15994"/>
                        <a:pt x="15357" y="15994"/>
                      </a:cubicBezTo>
                      <a:cubicBezTo>
                        <a:pt x="15482" y="15994"/>
                        <a:pt x="15482" y="15994"/>
                        <a:pt x="15482" y="15994"/>
                      </a:cubicBezTo>
                      <a:cubicBezTo>
                        <a:pt x="15482" y="15994"/>
                        <a:pt x="15857" y="12696"/>
                        <a:pt x="16231" y="10223"/>
                      </a:cubicBezTo>
                      <a:cubicBezTo>
                        <a:pt x="17979" y="330"/>
                        <a:pt x="17979" y="330"/>
                        <a:pt x="17979" y="330"/>
                      </a:cubicBezTo>
                      <a:cubicBezTo>
                        <a:pt x="21600" y="330"/>
                        <a:pt x="21600" y="330"/>
                        <a:pt x="21600" y="330"/>
                      </a:cubicBezTo>
                      <a:lnTo>
                        <a:pt x="16980"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697" name="Shape 697"/>
                <p:cNvSpPr/>
                <p:nvPr/>
              </p:nvSpPr>
              <p:spPr>
                <a:xfrm>
                  <a:off x="144664" y="3107"/>
                  <a:ext cx="32235" cy="47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00" y="21600"/>
                      </a:moveTo>
                      <a:cubicBezTo>
                        <a:pt x="12600" y="18164"/>
                        <a:pt x="12600" y="18164"/>
                        <a:pt x="12600" y="18164"/>
                      </a:cubicBezTo>
                      <a:cubicBezTo>
                        <a:pt x="10440" y="15586"/>
                        <a:pt x="9000" y="14114"/>
                        <a:pt x="7200" y="12886"/>
                      </a:cubicBezTo>
                      <a:cubicBezTo>
                        <a:pt x="6660" y="12518"/>
                        <a:pt x="6120" y="12273"/>
                        <a:pt x="5040" y="12273"/>
                      </a:cubicBezTo>
                      <a:cubicBezTo>
                        <a:pt x="5040" y="21600"/>
                        <a:pt x="5040" y="21600"/>
                        <a:pt x="5040" y="21600"/>
                      </a:cubicBezTo>
                      <a:cubicBezTo>
                        <a:pt x="0" y="21600"/>
                        <a:pt x="0" y="21600"/>
                        <a:pt x="0" y="21600"/>
                      </a:cubicBezTo>
                      <a:cubicBezTo>
                        <a:pt x="0" y="0"/>
                        <a:pt x="0" y="0"/>
                        <a:pt x="0" y="0"/>
                      </a:cubicBezTo>
                      <a:cubicBezTo>
                        <a:pt x="9540" y="0"/>
                        <a:pt x="9540" y="0"/>
                        <a:pt x="9540" y="0"/>
                      </a:cubicBezTo>
                      <a:cubicBezTo>
                        <a:pt x="16740" y="0"/>
                        <a:pt x="19980" y="2823"/>
                        <a:pt x="19980" y="6136"/>
                      </a:cubicBezTo>
                      <a:cubicBezTo>
                        <a:pt x="19980" y="9205"/>
                        <a:pt x="16920" y="12027"/>
                        <a:pt x="12060" y="12027"/>
                      </a:cubicBezTo>
                      <a:cubicBezTo>
                        <a:pt x="13140" y="12518"/>
                        <a:pt x="15300" y="14605"/>
                        <a:pt x="16920" y="16323"/>
                      </a:cubicBezTo>
                      <a:cubicBezTo>
                        <a:pt x="21600" y="21600"/>
                        <a:pt x="21600" y="21600"/>
                        <a:pt x="21600" y="21600"/>
                      </a:cubicBezTo>
                      <a:lnTo>
                        <a:pt x="15300" y="21600"/>
                      </a:lnTo>
                      <a:close/>
                      <a:moveTo>
                        <a:pt x="7920" y="2823"/>
                      </a:moveTo>
                      <a:cubicBezTo>
                        <a:pt x="5040" y="2823"/>
                        <a:pt x="5040" y="2823"/>
                        <a:pt x="5040" y="2823"/>
                      </a:cubicBezTo>
                      <a:cubicBezTo>
                        <a:pt x="5040" y="9695"/>
                        <a:pt x="5040" y="9695"/>
                        <a:pt x="5040" y="9695"/>
                      </a:cubicBezTo>
                      <a:cubicBezTo>
                        <a:pt x="7740" y="9695"/>
                        <a:pt x="7740" y="9695"/>
                        <a:pt x="7740" y="9695"/>
                      </a:cubicBezTo>
                      <a:cubicBezTo>
                        <a:pt x="10620" y="9695"/>
                        <a:pt x="12060" y="9450"/>
                        <a:pt x="12960" y="8836"/>
                      </a:cubicBezTo>
                      <a:cubicBezTo>
                        <a:pt x="13860" y="8223"/>
                        <a:pt x="14400" y="7241"/>
                        <a:pt x="14400" y="6136"/>
                      </a:cubicBezTo>
                      <a:cubicBezTo>
                        <a:pt x="14400" y="3927"/>
                        <a:pt x="12600" y="2823"/>
                        <a:pt x="7920" y="2823"/>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698" name="Shape 698"/>
                <p:cNvSpPr/>
                <p:nvPr/>
              </p:nvSpPr>
              <p:spPr>
                <a:xfrm>
                  <a:off x="179617" y="15146"/>
                  <a:ext cx="29128" cy="363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00" y="12000"/>
                      </a:moveTo>
                      <a:cubicBezTo>
                        <a:pt x="6200" y="12320"/>
                        <a:pt x="6200" y="12320"/>
                        <a:pt x="6200" y="12320"/>
                      </a:cubicBezTo>
                      <a:cubicBezTo>
                        <a:pt x="6200" y="15200"/>
                        <a:pt x="7600" y="18240"/>
                        <a:pt x="12600" y="18240"/>
                      </a:cubicBezTo>
                      <a:cubicBezTo>
                        <a:pt x="15000" y="18240"/>
                        <a:pt x="17000" y="17440"/>
                        <a:pt x="19000" y="16160"/>
                      </a:cubicBezTo>
                      <a:cubicBezTo>
                        <a:pt x="21200" y="18880"/>
                        <a:pt x="21200" y="18880"/>
                        <a:pt x="21200" y="18880"/>
                      </a:cubicBezTo>
                      <a:cubicBezTo>
                        <a:pt x="18400" y="20640"/>
                        <a:pt x="15400" y="21600"/>
                        <a:pt x="12000" y="21600"/>
                      </a:cubicBezTo>
                      <a:cubicBezTo>
                        <a:pt x="4600" y="21600"/>
                        <a:pt x="0" y="17440"/>
                        <a:pt x="0" y="10880"/>
                      </a:cubicBezTo>
                      <a:cubicBezTo>
                        <a:pt x="0" y="7200"/>
                        <a:pt x="1000" y="4800"/>
                        <a:pt x="3200" y="2720"/>
                      </a:cubicBezTo>
                      <a:cubicBezTo>
                        <a:pt x="5400" y="800"/>
                        <a:pt x="7800" y="0"/>
                        <a:pt x="11200" y="0"/>
                      </a:cubicBezTo>
                      <a:cubicBezTo>
                        <a:pt x="13600" y="0"/>
                        <a:pt x="16000" y="480"/>
                        <a:pt x="18200" y="2080"/>
                      </a:cubicBezTo>
                      <a:cubicBezTo>
                        <a:pt x="20400" y="3680"/>
                        <a:pt x="21600" y="6240"/>
                        <a:pt x="21600" y="11040"/>
                      </a:cubicBezTo>
                      <a:cubicBezTo>
                        <a:pt x="21600" y="12000"/>
                        <a:pt x="21600" y="12000"/>
                        <a:pt x="21600" y="12000"/>
                      </a:cubicBezTo>
                      <a:lnTo>
                        <a:pt x="6200" y="12000"/>
                      </a:lnTo>
                      <a:close/>
                      <a:moveTo>
                        <a:pt x="11200" y="3360"/>
                      </a:moveTo>
                      <a:cubicBezTo>
                        <a:pt x="8000" y="3360"/>
                        <a:pt x="6200" y="5280"/>
                        <a:pt x="6200" y="8640"/>
                      </a:cubicBezTo>
                      <a:cubicBezTo>
                        <a:pt x="15800" y="8640"/>
                        <a:pt x="15800" y="8640"/>
                        <a:pt x="15800" y="8640"/>
                      </a:cubicBezTo>
                      <a:cubicBezTo>
                        <a:pt x="15800" y="5280"/>
                        <a:pt x="14000" y="3360"/>
                        <a:pt x="11200" y="336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699" name="Shape 699"/>
                <p:cNvSpPr/>
                <p:nvPr/>
              </p:nvSpPr>
              <p:spPr>
                <a:xfrm>
                  <a:off x="213598" y="0"/>
                  <a:ext cx="12623" cy="512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87" y="21600"/>
                      </a:moveTo>
                      <a:cubicBezTo>
                        <a:pt x="919" y="21600"/>
                        <a:pt x="919" y="18758"/>
                        <a:pt x="919" y="17507"/>
                      </a:cubicBezTo>
                      <a:cubicBezTo>
                        <a:pt x="919" y="5002"/>
                        <a:pt x="919" y="5002"/>
                        <a:pt x="919" y="5002"/>
                      </a:cubicBezTo>
                      <a:cubicBezTo>
                        <a:pt x="919" y="3069"/>
                        <a:pt x="460" y="1933"/>
                        <a:pt x="0" y="796"/>
                      </a:cubicBezTo>
                      <a:cubicBezTo>
                        <a:pt x="12868" y="0"/>
                        <a:pt x="12868" y="0"/>
                        <a:pt x="12868" y="0"/>
                      </a:cubicBezTo>
                      <a:cubicBezTo>
                        <a:pt x="13787" y="909"/>
                        <a:pt x="14247" y="2160"/>
                        <a:pt x="14247" y="4093"/>
                      </a:cubicBezTo>
                      <a:cubicBezTo>
                        <a:pt x="14247" y="16484"/>
                        <a:pt x="14247" y="16484"/>
                        <a:pt x="14247" y="16484"/>
                      </a:cubicBezTo>
                      <a:cubicBezTo>
                        <a:pt x="14247" y="18417"/>
                        <a:pt x="14247" y="18758"/>
                        <a:pt x="15626" y="19099"/>
                      </a:cubicBezTo>
                      <a:cubicBezTo>
                        <a:pt x="16085" y="19326"/>
                        <a:pt x="17923" y="19554"/>
                        <a:pt x="19762" y="19326"/>
                      </a:cubicBezTo>
                      <a:cubicBezTo>
                        <a:pt x="21600" y="21259"/>
                        <a:pt x="21600" y="21259"/>
                        <a:pt x="21600" y="21259"/>
                      </a:cubicBezTo>
                      <a:cubicBezTo>
                        <a:pt x="19302" y="21486"/>
                        <a:pt x="17004" y="21600"/>
                        <a:pt x="13787"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00" name="Shape 700"/>
                <p:cNvSpPr/>
                <p:nvPr/>
              </p:nvSpPr>
              <p:spPr>
                <a:xfrm>
                  <a:off x="231657" y="388"/>
                  <a:ext cx="9905" cy="50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08" y="4413"/>
                      </a:moveTo>
                      <a:cubicBezTo>
                        <a:pt x="4670" y="4413"/>
                        <a:pt x="0" y="3368"/>
                        <a:pt x="0" y="2206"/>
                      </a:cubicBezTo>
                      <a:cubicBezTo>
                        <a:pt x="0" y="1045"/>
                        <a:pt x="5254" y="0"/>
                        <a:pt x="11092" y="0"/>
                      </a:cubicBezTo>
                      <a:cubicBezTo>
                        <a:pt x="16930" y="0"/>
                        <a:pt x="21600" y="1045"/>
                        <a:pt x="21600" y="2206"/>
                      </a:cubicBezTo>
                      <a:cubicBezTo>
                        <a:pt x="21600" y="3368"/>
                        <a:pt x="16930" y="4413"/>
                        <a:pt x="10508" y="4413"/>
                      </a:cubicBezTo>
                      <a:close/>
                      <a:moveTo>
                        <a:pt x="2335" y="21600"/>
                      </a:moveTo>
                      <a:cubicBezTo>
                        <a:pt x="2335" y="6852"/>
                        <a:pt x="2335" y="6852"/>
                        <a:pt x="2335" y="6852"/>
                      </a:cubicBezTo>
                      <a:cubicBezTo>
                        <a:pt x="19265" y="6271"/>
                        <a:pt x="19265" y="6271"/>
                        <a:pt x="19265" y="6271"/>
                      </a:cubicBezTo>
                      <a:cubicBezTo>
                        <a:pt x="19265" y="21600"/>
                        <a:pt x="19265" y="21600"/>
                        <a:pt x="19265" y="21600"/>
                      </a:cubicBezTo>
                      <a:lnTo>
                        <a:pt x="2335"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01" name="Shape 701"/>
                <p:cNvSpPr/>
                <p:nvPr/>
              </p:nvSpPr>
              <p:spPr>
                <a:xfrm>
                  <a:off x="248163" y="15146"/>
                  <a:ext cx="25827" cy="363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50" y="21600"/>
                      </a:moveTo>
                      <a:cubicBezTo>
                        <a:pt x="4275" y="21600"/>
                        <a:pt x="0" y="17600"/>
                        <a:pt x="0" y="11040"/>
                      </a:cubicBezTo>
                      <a:cubicBezTo>
                        <a:pt x="0" y="3520"/>
                        <a:pt x="6300" y="0"/>
                        <a:pt x="12600" y="0"/>
                      </a:cubicBezTo>
                      <a:cubicBezTo>
                        <a:pt x="15750" y="0"/>
                        <a:pt x="18225" y="480"/>
                        <a:pt x="20700" y="2240"/>
                      </a:cubicBezTo>
                      <a:cubicBezTo>
                        <a:pt x="17550" y="5120"/>
                        <a:pt x="17550" y="5120"/>
                        <a:pt x="17550" y="5120"/>
                      </a:cubicBezTo>
                      <a:cubicBezTo>
                        <a:pt x="15750" y="4000"/>
                        <a:pt x="14400" y="3520"/>
                        <a:pt x="12600" y="3520"/>
                      </a:cubicBezTo>
                      <a:cubicBezTo>
                        <a:pt x="10575" y="3520"/>
                        <a:pt x="9000" y="4320"/>
                        <a:pt x="8100" y="5600"/>
                      </a:cubicBezTo>
                      <a:cubicBezTo>
                        <a:pt x="7200" y="6880"/>
                        <a:pt x="6975" y="8800"/>
                        <a:pt x="6975" y="11360"/>
                      </a:cubicBezTo>
                      <a:cubicBezTo>
                        <a:pt x="6975" y="14240"/>
                        <a:pt x="7425" y="16000"/>
                        <a:pt x="8775" y="16960"/>
                      </a:cubicBezTo>
                      <a:cubicBezTo>
                        <a:pt x="9675" y="17760"/>
                        <a:pt x="11250" y="18240"/>
                        <a:pt x="12600" y="18240"/>
                      </a:cubicBezTo>
                      <a:cubicBezTo>
                        <a:pt x="14625" y="18240"/>
                        <a:pt x="16650" y="17440"/>
                        <a:pt x="18450" y="16160"/>
                      </a:cubicBezTo>
                      <a:cubicBezTo>
                        <a:pt x="21600" y="18880"/>
                        <a:pt x="21600" y="18880"/>
                        <a:pt x="21600" y="18880"/>
                      </a:cubicBezTo>
                      <a:cubicBezTo>
                        <a:pt x="18900" y="20800"/>
                        <a:pt x="16200" y="21600"/>
                        <a:pt x="12150"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02" name="Shape 702"/>
                <p:cNvSpPr/>
                <p:nvPr/>
              </p:nvSpPr>
              <p:spPr>
                <a:xfrm>
                  <a:off x="279426" y="30681"/>
                  <a:ext cx="20584" cy="205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40" y="21600"/>
                      </a:moveTo>
                      <a:cubicBezTo>
                        <a:pt x="5049" y="21600"/>
                        <a:pt x="0" y="17053"/>
                        <a:pt x="0" y="10800"/>
                      </a:cubicBezTo>
                      <a:cubicBezTo>
                        <a:pt x="0" y="4832"/>
                        <a:pt x="5049" y="0"/>
                        <a:pt x="10940" y="0"/>
                      </a:cubicBezTo>
                      <a:cubicBezTo>
                        <a:pt x="16831" y="0"/>
                        <a:pt x="21600" y="4832"/>
                        <a:pt x="21600" y="10800"/>
                      </a:cubicBezTo>
                      <a:cubicBezTo>
                        <a:pt x="21600" y="17053"/>
                        <a:pt x="16831" y="21600"/>
                        <a:pt x="10940" y="21600"/>
                      </a:cubicBezTo>
                      <a:close/>
                      <a:moveTo>
                        <a:pt x="10940" y="1989"/>
                      </a:moveTo>
                      <a:cubicBezTo>
                        <a:pt x="6171" y="1989"/>
                        <a:pt x="2525" y="5968"/>
                        <a:pt x="2525" y="10800"/>
                      </a:cubicBezTo>
                      <a:cubicBezTo>
                        <a:pt x="2525" y="15632"/>
                        <a:pt x="6171" y="19611"/>
                        <a:pt x="10940" y="19611"/>
                      </a:cubicBezTo>
                      <a:cubicBezTo>
                        <a:pt x="15429" y="19611"/>
                        <a:pt x="19075" y="15632"/>
                        <a:pt x="19075" y="10800"/>
                      </a:cubicBezTo>
                      <a:cubicBezTo>
                        <a:pt x="19075" y="5968"/>
                        <a:pt x="15429" y="1989"/>
                        <a:pt x="10940" y="1989"/>
                      </a:cubicBezTo>
                      <a:close/>
                      <a:moveTo>
                        <a:pt x="12904" y="16768"/>
                      </a:moveTo>
                      <a:cubicBezTo>
                        <a:pt x="12623" y="15916"/>
                        <a:pt x="12343" y="15632"/>
                        <a:pt x="11782" y="14779"/>
                      </a:cubicBezTo>
                      <a:cubicBezTo>
                        <a:pt x="10660" y="12505"/>
                        <a:pt x="10379" y="11937"/>
                        <a:pt x="9818" y="11937"/>
                      </a:cubicBezTo>
                      <a:cubicBezTo>
                        <a:pt x="9818" y="11653"/>
                        <a:pt x="9538" y="11653"/>
                        <a:pt x="9538" y="11653"/>
                      </a:cubicBezTo>
                      <a:cubicBezTo>
                        <a:pt x="9538" y="16768"/>
                        <a:pt x="9538" y="16768"/>
                        <a:pt x="9538" y="16768"/>
                      </a:cubicBezTo>
                      <a:cubicBezTo>
                        <a:pt x="7013" y="16768"/>
                        <a:pt x="7013" y="16768"/>
                        <a:pt x="7013" y="16768"/>
                      </a:cubicBezTo>
                      <a:cubicBezTo>
                        <a:pt x="7013" y="4547"/>
                        <a:pt x="7013" y="4547"/>
                        <a:pt x="7013" y="4547"/>
                      </a:cubicBezTo>
                      <a:cubicBezTo>
                        <a:pt x="11501" y="4547"/>
                        <a:pt x="11501" y="4547"/>
                        <a:pt x="11501" y="4547"/>
                      </a:cubicBezTo>
                      <a:cubicBezTo>
                        <a:pt x="13745" y="4547"/>
                        <a:pt x="15148" y="5968"/>
                        <a:pt x="15148" y="8242"/>
                      </a:cubicBezTo>
                      <a:cubicBezTo>
                        <a:pt x="15148" y="9947"/>
                        <a:pt x="14026" y="11653"/>
                        <a:pt x="12343" y="11653"/>
                      </a:cubicBezTo>
                      <a:cubicBezTo>
                        <a:pt x="12623" y="11653"/>
                        <a:pt x="12904" y="11937"/>
                        <a:pt x="12904" y="12221"/>
                      </a:cubicBezTo>
                      <a:cubicBezTo>
                        <a:pt x="13745" y="13074"/>
                        <a:pt x="15709" y="16768"/>
                        <a:pt x="15709" y="16768"/>
                      </a:cubicBezTo>
                      <a:lnTo>
                        <a:pt x="12904" y="16768"/>
                      </a:lnTo>
                      <a:close/>
                      <a:moveTo>
                        <a:pt x="11782" y="6821"/>
                      </a:moveTo>
                      <a:cubicBezTo>
                        <a:pt x="11501" y="6537"/>
                        <a:pt x="10940" y="6537"/>
                        <a:pt x="10379" y="6537"/>
                      </a:cubicBezTo>
                      <a:cubicBezTo>
                        <a:pt x="9538" y="6537"/>
                        <a:pt x="9538" y="6537"/>
                        <a:pt x="9538" y="6537"/>
                      </a:cubicBezTo>
                      <a:cubicBezTo>
                        <a:pt x="9538" y="9947"/>
                        <a:pt x="9538" y="9947"/>
                        <a:pt x="9538" y="9947"/>
                      </a:cubicBezTo>
                      <a:cubicBezTo>
                        <a:pt x="10379" y="9947"/>
                        <a:pt x="10379" y="9947"/>
                        <a:pt x="10379" y="9947"/>
                      </a:cubicBezTo>
                      <a:cubicBezTo>
                        <a:pt x="11221" y="9947"/>
                        <a:pt x="11782" y="9663"/>
                        <a:pt x="12062" y="9379"/>
                      </a:cubicBezTo>
                      <a:cubicBezTo>
                        <a:pt x="12343" y="9095"/>
                        <a:pt x="12623" y="8811"/>
                        <a:pt x="12623" y="8242"/>
                      </a:cubicBezTo>
                      <a:cubicBezTo>
                        <a:pt x="12623" y="7389"/>
                        <a:pt x="12343" y="7105"/>
                        <a:pt x="11782" y="6821"/>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03" name="Shape 703"/>
                <p:cNvSpPr/>
                <p:nvPr/>
              </p:nvSpPr>
              <p:spPr>
                <a:xfrm>
                  <a:off x="-1" y="63111"/>
                  <a:ext cx="83499" cy="1089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77"/>
                      </a:moveTo>
                      <a:cubicBezTo>
                        <a:pt x="3554" y="15007"/>
                        <a:pt x="3554" y="15007"/>
                        <a:pt x="3554" y="15007"/>
                      </a:cubicBezTo>
                      <a:cubicBezTo>
                        <a:pt x="5992" y="16562"/>
                        <a:pt x="8570" y="17527"/>
                        <a:pt x="11706" y="17527"/>
                      </a:cubicBezTo>
                      <a:cubicBezTo>
                        <a:pt x="14145" y="17527"/>
                        <a:pt x="15608" y="16776"/>
                        <a:pt x="15608" y="15543"/>
                      </a:cubicBezTo>
                      <a:cubicBezTo>
                        <a:pt x="15608" y="15490"/>
                        <a:pt x="15608" y="15490"/>
                        <a:pt x="15608" y="15490"/>
                      </a:cubicBezTo>
                      <a:cubicBezTo>
                        <a:pt x="15608" y="14311"/>
                        <a:pt x="14702" y="13721"/>
                        <a:pt x="10103" y="12810"/>
                      </a:cubicBezTo>
                      <a:cubicBezTo>
                        <a:pt x="4599" y="11738"/>
                        <a:pt x="1115" y="10559"/>
                        <a:pt x="1115" y="6432"/>
                      </a:cubicBezTo>
                      <a:cubicBezTo>
                        <a:pt x="1115" y="6325"/>
                        <a:pt x="1115" y="6325"/>
                        <a:pt x="1115" y="6325"/>
                      </a:cubicBezTo>
                      <a:cubicBezTo>
                        <a:pt x="1115" y="2519"/>
                        <a:pt x="5086" y="0"/>
                        <a:pt x="10661" y="0"/>
                      </a:cubicBezTo>
                      <a:cubicBezTo>
                        <a:pt x="14632" y="0"/>
                        <a:pt x="17977" y="965"/>
                        <a:pt x="20764" y="2680"/>
                      </a:cubicBezTo>
                      <a:cubicBezTo>
                        <a:pt x="17628" y="6164"/>
                        <a:pt x="17628" y="6164"/>
                        <a:pt x="17628" y="6164"/>
                      </a:cubicBezTo>
                      <a:cubicBezTo>
                        <a:pt x="15259" y="4877"/>
                        <a:pt x="12890" y="4073"/>
                        <a:pt x="10591" y="4073"/>
                      </a:cubicBezTo>
                      <a:cubicBezTo>
                        <a:pt x="8292" y="4073"/>
                        <a:pt x="7037" y="4931"/>
                        <a:pt x="7037" y="5949"/>
                      </a:cubicBezTo>
                      <a:cubicBezTo>
                        <a:pt x="7037" y="6003"/>
                        <a:pt x="7037" y="6003"/>
                        <a:pt x="7037" y="6003"/>
                      </a:cubicBezTo>
                      <a:cubicBezTo>
                        <a:pt x="7037" y="7397"/>
                        <a:pt x="8222" y="7825"/>
                        <a:pt x="12960" y="8736"/>
                      </a:cubicBezTo>
                      <a:cubicBezTo>
                        <a:pt x="18465" y="9862"/>
                        <a:pt x="21600" y="11416"/>
                        <a:pt x="21600" y="15061"/>
                      </a:cubicBezTo>
                      <a:cubicBezTo>
                        <a:pt x="21600" y="15115"/>
                        <a:pt x="21600" y="15115"/>
                        <a:pt x="21600" y="15115"/>
                      </a:cubicBezTo>
                      <a:cubicBezTo>
                        <a:pt x="21600" y="19295"/>
                        <a:pt x="17489" y="21600"/>
                        <a:pt x="11566" y="21600"/>
                      </a:cubicBezTo>
                      <a:cubicBezTo>
                        <a:pt x="7455" y="21600"/>
                        <a:pt x="3275" y="20528"/>
                        <a:pt x="0" y="18277"/>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04" name="Shape 704"/>
                <p:cNvSpPr/>
                <p:nvPr/>
              </p:nvSpPr>
              <p:spPr>
                <a:xfrm>
                  <a:off x="94566" y="64858"/>
                  <a:ext cx="80586" cy="105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92" y="0"/>
                      </a:lnTo>
                      <a:lnTo>
                        <a:pt x="21392" y="4241"/>
                      </a:lnTo>
                      <a:lnTo>
                        <a:pt x="6194" y="4241"/>
                      </a:lnTo>
                      <a:lnTo>
                        <a:pt x="6194" y="8600"/>
                      </a:lnTo>
                      <a:lnTo>
                        <a:pt x="19570" y="8600"/>
                      </a:lnTo>
                      <a:lnTo>
                        <a:pt x="19570" y="12841"/>
                      </a:lnTo>
                      <a:lnTo>
                        <a:pt x="6194" y="12841"/>
                      </a:lnTo>
                      <a:lnTo>
                        <a:pt x="6194" y="17359"/>
                      </a:lnTo>
                      <a:lnTo>
                        <a:pt x="21600" y="17359"/>
                      </a:lnTo>
                      <a:lnTo>
                        <a:pt x="21600"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05" name="Shape 705"/>
                <p:cNvSpPr/>
                <p:nvPr/>
              </p:nvSpPr>
              <p:spPr>
                <a:xfrm>
                  <a:off x="186607" y="64858"/>
                  <a:ext cx="91461" cy="105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405" y="0"/>
                        <a:pt x="11405" y="0"/>
                        <a:pt x="11405" y="0"/>
                      </a:cubicBezTo>
                      <a:cubicBezTo>
                        <a:pt x="14591" y="0"/>
                        <a:pt x="17012" y="771"/>
                        <a:pt x="18669" y="2204"/>
                      </a:cubicBezTo>
                      <a:cubicBezTo>
                        <a:pt x="20071" y="3416"/>
                        <a:pt x="20835" y="5069"/>
                        <a:pt x="20835" y="7108"/>
                      </a:cubicBezTo>
                      <a:cubicBezTo>
                        <a:pt x="20835" y="7163"/>
                        <a:pt x="20835" y="7163"/>
                        <a:pt x="20835" y="7163"/>
                      </a:cubicBezTo>
                      <a:cubicBezTo>
                        <a:pt x="20835" y="10690"/>
                        <a:pt x="18669" y="12839"/>
                        <a:pt x="15483" y="13886"/>
                      </a:cubicBezTo>
                      <a:cubicBezTo>
                        <a:pt x="21600" y="21600"/>
                        <a:pt x="21600" y="21600"/>
                        <a:pt x="21600" y="21600"/>
                      </a:cubicBezTo>
                      <a:cubicBezTo>
                        <a:pt x="15165" y="21600"/>
                        <a:pt x="15165" y="21600"/>
                        <a:pt x="15165" y="21600"/>
                      </a:cubicBezTo>
                      <a:cubicBezTo>
                        <a:pt x="9812" y="14657"/>
                        <a:pt x="9812" y="14657"/>
                        <a:pt x="9812" y="14657"/>
                      </a:cubicBezTo>
                      <a:cubicBezTo>
                        <a:pt x="5480" y="14657"/>
                        <a:pt x="5480" y="14657"/>
                        <a:pt x="5480" y="14657"/>
                      </a:cubicBezTo>
                      <a:cubicBezTo>
                        <a:pt x="5480" y="21600"/>
                        <a:pt x="5480" y="21600"/>
                        <a:pt x="5480" y="21600"/>
                      </a:cubicBezTo>
                      <a:cubicBezTo>
                        <a:pt x="0" y="21600"/>
                        <a:pt x="0" y="21600"/>
                        <a:pt x="0" y="21600"/>
                      </a:cubicBezTo>
                      <a:lnTo>
                        <a:pt x="0" y="0"/>
                      </a:lnTo>
                      <a:close/>
                      <a:moveTo>
                        <a:pt x="11023" y="10469"/>
                      </a:moveTo>
                      <a:cubicBezTo>
                        <a:pt x="13699" y="10469"/>
                        <a:pt x="15228" y="9257"/>
                        <a:pt x="15228" y="7439"/>
                      </a:cubicBezTo>
                      <a:cubicBezTo>
                        <a:pt x="15228" y="7384"/>
                        <a:pt x="15228" y="7384"/>
                        <a:pt x="15228" y="7384"/>
                      </a:cubicBezTo>
                      <a:cubicBezTo>
                        <a:pt x="15228" y="5345"/>
                        <a:pt x="13635" y="4298"/>
                        <a:pt x="10959" y="4298"/>
                      </a:cubicBezTo>
                      <a:cubicBezTo>
                        <a:pt x="5480" y="4298"/>
                        <a:pt x="5480" y="4298"/>
                        <a:pt x="5480" y="4298"/>
                      </a:cubicBezTo>
                      <a:cubicBezTo>
                        <a:pt x="5480" y="10469"/>
                        <a:pt x="5480" y="10469"/>
                        <a:pt x="5480" y="10469"/>
                      </a:cubicBezTo>
                      <a:lnTo>
                        <a:pt x="11023" y="10469"/>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06" name="Shape 706"/>
                <p:cNvSpPr/>
                <p:nvPr/>
              </p:nvSpPr>
              <p:spPr>
                <a:xfrm>
                  <a:off x="274571" y="64858"/>
                  <a:ext cx="105830" cy="1066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192" y="0"/>
                      </a:lnTo>
                      <a:lnTo>
                        <a:pt x="10859" y="15108"/>
                      </a:lnTo>
                      <a:lnTo>
                        <a:pt x="16487" y="0"/>
                      </a:lnTo>
                      <a:lnTo>
                        <a:pt x="21600" y="0"/>
                      </a:lnTo>
                      <a:lnTo>
                        <a:pt x="12920" y="21600"/>
                      </a:lnTo>
                      <a:lnTo>
                        <a:pt x="8719"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07" name="Shape 707"/>
                <p:cNvSpPr/>
                <p:nvPr/>
              </p:nvSpPr>
              <p:spPr>
                <a:xfrm>
                  <a:off x="390497" y="64858"/>
                  <a:ext cx="80586" cy="105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92" y="0"/>
                      </a:lnTo>
                      <a:lnTo>
                        <a:pt x="21392" y="4241"/>
                      </a:lnTo>
                      <a:lnTo>
                        <a:pt x="6246" y="4241"/>
                      </a:lnTo>
                      <a:lnTo>
                        <a:pt x="6246" y="8600"/>
                      </a:lnTo>
                      <a:lnTo>
                        <a:pt x="19570" y="8600"/>
                      </a:lnTo>
                      <a:lnTo>
                        <a:pt x="19570" y="12841"/>
                      </a:lnTo>
                      <a:lnTo>
                        <a:pt x="6246" y="12841"/>
                      </a:lnTo>
                      <a:lnTo>
                        <a:pt x="6246" y="17359"/>
                      </a:lnTo>
                      <a:lnTo>
                        <a:pt x="21600" y="17359"/>
                      </a:lnTo>
                      <a:lnTo>
                        <a:pt x="21600"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08" name="Shape 708"/>
                <p:cNvSpPr/>
                <p:nvPr/>
              </p:nvSpPr>
              <p:spPr>
                <a:xfrm>
                  <a:off x="482733" y="64858"/>
                  <a:ext cx="91072" cy="105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439" y="0"/>
                        <a:pt x="11439" y="0"/>
                        <a:pt x="11439" y="0"/>
                      </a:cubicBezTo>
                      <a:cubicBezTo>
                        <a:pt x="14634" y="0"/>
                        <a:pt x="17063" y="771"/>
                        <a:pt x="18724" y="2204"/>
                      </a:cubicBezTo>
                      <a:cubicBezTo>
                        <a:pt x="20130" y="3416"/>
                        <a:pt x="20897" y="5069"/>
                        <a:pt x="20897" y="7108"/>
                      </a:cubicBezTo>
                      <a:cubicBezTo>
                        <a:pt x="20897" y="7163"/>
                        <a:pt x="20897" y="7163"/>
                        <a:pt x="20897" y="7163"/>
                      </a:cubicBezTo>
                      <a:cubicBezTo>
                        <a:pt x="20897" y="10690"/>
                        <a:pt x="18660" y="12839"/>
                        <a:pt x="15529" y="13886"/>
                      </a:cubicBezTo>
                      <a:cubicBezTo>
                        <a:pt x="21600" y="21600"/>
                        <a:pt x="21600" y="21600"/>
                        <a:pt x="21600" y="21600"/>
                      </a:cubicBezTo>
                      <a:cubicBezTo>
                        <a:pt x="15209" y="21600"/>
                        <a:pt x="15209" y="21600"/>
                        <a:pt x="15209" y="21600"/>
                      </a:cubicBezTo>
                      <a:cubicBezTo>
                        <a:pt x="9841" y="14657"/>
                        <a:pt x="9841" y="14657"/>
                        <a:pt x="9841" y="14657"/>
                      </a:cubicBezTo>
                      <a:cubicBezTo>
                        <a:pt x="5496" y="14657"/>
                        <a:pt x="5496" y="14657"/>
                        <a:pt x="5496" y="14657"/>
                      </a:cubicBezTo>
                      <a:cubicBezTo>
                        <a:pt x="5496" y="21600"/>
                        <a:pt x="5496" y="21600"/>
                        <a:pt x="5496" y="21600"/>
                      </a:cubicBezTo>
                      <a:cubicBezTo>
                        <a:pt x="0" y="21600"/>
                        <a:pt x="0" y="21600"/>
                        <a:pt x="0" y="21600"/>
                      </a:cubicBezTo>
                      <a:lnTo>
                        <a:pt x="0" y="0"/>
                      </a:lnTo>
                      <a:close/>
                      <a:moveTo>
                        <a:pt x="11056" y="10469"/>
                      </a:moveTo>
                      <a:cubicBezTo>
                        <a:pt x="13740" y="10469"/>
                        <a:pt x="15273" y="9257"/>
                        <a:pt x="15273" y="7439"/>
                      </a:cubicBezTo>
                      <a:cubicBezTo>
                        <a:pt x="15273" y="7384"/>
                        <a:pt x="15273" y="7384"/>
                        <a:pt x="15273" y="7384"/>
                      </a:cubicBezTo>
                      <a:cubicBezTo>
                        <a:pt x="15273" y="5345"/>
                        <a:pt x="13676" y="4298"/>
                        <a:pt x="10992" y="4298"/>
                      </a:cubicBezTo>
                      <a:cubicBezTo>
                        <a:pt x="5496" y="4298"/>
                        <a:pt x="5496" y="4298"/>
                        <a:pt x="5496" y="4298"/>
                      </a:cubicBezTo>
                      <a:cubicBezTo>
                        <a:pt x="5496" y="10469"/>
                        <a:pt x="5496" y="10469"/>
                        <a:pt x="5496" y="10469"/>
                      </a:cubicBezTo>
                      <a:lnTo>
                        <a:pt x="11056" y="10469"/>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09" name="Shape 709"/>
                <p:cNvSpPr/>
                <p:nvPr/>
              </p:nvSpPr>
              <p:spPr>
                <a:xfrm>
                  <a:off x="575357" y="63111"/>
                  <a:ext cx="83499" cy="1089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77"/>
                      </a:moveTo>
                      <a:cubicBezTo>
                        <a:pt x="3554" y="15007"/>
                        <a:pt x="3554" y="15007"/>
                        <a:pt x="3554" y="15007"/>
                      </a:cubicBezTo>
                      <a:cubicBezTo>
                        <a:pt x="5992" y="16562"/>
                        <a:pt x="8570" y="17527"/>
                        <a:pt x="11706" y="17527"/>
                      </a:cubicBezTo>
                      <a:cubicBezTo>
                        <a:pt x="14145" y="17527"/>
                        <a:pt x="15608" y="16776"/>
                        <a:pt x="15608" y="15543"/>
                      </a:cubicBezTo>
                      <a:cubicBezTo>
                        <a:pt x="15608" y="15490"/>
                        <a:pt x="15608" y="15490"/>
                        <a:pt x="15608" y="15490"/>
                      </a:cubicBezTo>
                      <a:cubicBezTo>
                        <a:pt x="15608" y="14311"/>
                        <a:pt x="14702" y="13721"/>
                        <a:pt x="10103" y="12810"/>
                      </a:cubicBezTo>
                      <a:cubicBezTo>
                        <a:pt x="4668" y="11738"/>
                        <a:pt x="1115" y="10559"/>
                        <a:pt x="1115" y="6432"/>
                      </a:cubicBezTo>
                      <a:cubicBezTo>
                        <a:pt x="1115" y="6325"/>
                        <a:pt x="1115" y="6325"/>
                        <a:pt x="1115" y="6325"/>
                      </a:cubicBezTo>
                      <a:cubicBezTo>
                        <a:pt x="1115" y="2519"/>
                        <a:pt x="5086" y="0"/>
                        <a:pt x="10661" y="0"/>
                      </a:cubicBezTo>
                      <a:cubicBezTo>
                        <a:pt x="14632" y="0"/>
                        <a:pt x="18046" y="965"/>
                        <a:pt x="20764" y="2680"/>
                      </a:cubicBezTo>
                      <a:cubicBezTo>
                        <a:pt x="17698" y="6164"/>
                        <a:pt x="17698" y="6164"/>
                        <a:pt x="17698" y="6164"/>
                      </a:cubicBezTo>
                      <a:cubicBezTo>
                        <a:pt x="15259" y="4877"/>
                        <a:pt x="12890" y="4073"/>
                        <a:pt x="10591" y="4073"/>
                      </a:cubicBezTo>
                      <a:cubicBezTo>
                        <a:pt x="8292" y="4073"/>
                        <a:pt x="7037" y="4931"/>
                        <a:pt x="7037" y="5949"/>
                      </a:cubicBezTo>
                      <a:cubicBezTo>
                        <a:pt x="7037" y="6003"/>
                        <a:pt x="7037" y="6003"/>
                        <a:pt x="7037" y="6003"/>
                      </a:cubicBezTo>
                      <a:cubicBezTo>
                        <a:pt x="7037" y="7397"/>
                        <a:pt x="8222" y="7825"/>
                        <a:pt x="12960" y="8736"/>
                      </a:cubicBezTo>
                      <a:cubicBezTo>
                        <a:pt x="18465" y="9862"/>
                        <a:pt x="21600" y="11416"/>
                        <a:pt x="21600" y="15061"/>
                      </a:cubicBezTo>
                      <a:cubicBezTo>
                        <a:pt x="21600" y="15115"/>
                        <a:pt x="21600" y="15115"/>
                        <a:pt x="21600" y="15115"/>
                      </a:cubicBezTo>
                      <a:cubicBezTo>
                        <a:pt x="21600" y="19295"/>
                        <a:pt x="17489" y="21600"/>
                        <a:pt x="11566" y="21600"/>
                      </a:cubicBezTo>
                      <a:cubicBezTo>
                        <a:pt x="7455" y="21600"/>
                        <a:pt x="3275" y="20528"/>
                        <a:pt x="0" y="18277"/>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10" name="Shape 710"/>
                <p:cNvSpPr/>
                <p:nvPr/>
              </p:nvSpPr>
              <p:spPr>
                <a:xfrm>
                  <a:off x="661380" y="63111"/>
                  <a:ext cx="28934" cy="143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34" y="2919"/>
                      </a:moveTo>
                      <a:lnTo>
                        <a:pt x="0" y="2919"/>
                      </a:lnTo>
                      <a:lnTo>
                        <a:pt x="0" y="0"/>
                      </a:lnTo>
                      <a:lnTo>
                        <a:pt x="8408" y="0"/>
                      </a:lnTo>
                      <a:lnTo>
                        <a:pt x="8408" y="2919"/>
                      </a:lnTo>
                      <a:lnTo>
                        <a:pt x="4929" y="2919"/>
                      </a:lnTo>
                      <a:lnTo>
                        <a:pt x="4929" y="21600"/>
                      </a:lnTo>
                      <a:lnTo>
                        <a:pt x="3334" y="21600"/>
                      </a:lnTo>
                      <a:lnTo>
                        <a:pt x="3334" y="2919"/>
                      </a:lnTo>
                      <a:close/>
                      <a:moveTo>
                        <a:pt x="10728" y="0"/>
                      </a:moveTo>
                      <a:lnTo>
                        <a:pt x="12467" y="0"/>
                      </a:lnTo>
                      <a:lnTo>
                        <a:pt x="16236" y="11968"/>
                      </a:lnTo>
                      <a:lnTo>
                        <a:pt x="20005" y="0"/>
                      </a:lnTo>
                      <a:lnTo>
                        <a:pt x="21600" y="0"/>
                      </a:lnTo>
                      <a:lnTo>
                        <a:pt x="21600" y="21600"/>
                      </a:lnTo>
                      <a:lnTo>
                        <a:pt x="20005" y="21600"/>
                      </a:lnTo>
                      <a:lnTo>
                        <a:pt x="20005" y="4962"/>
                      </a:lnTo>
                      <a:lnTo>
                        <a:pt x="16236" y="16638"/>
                      </a:lnTo>
                      <a:lnTo>
                        <a:pt x="16091" y="16638"/>
                      </a:lnTo>
                      <a:lnTo>
                        <a:pt x="12177" y="4962"/>
                      </a:lnTo>
                      <a:lnTo>
                        <a:pt x="12177" y="21600"/>
                      </a:lnTo>
                      <a:lnTo>
                        <a:pt x="10728" y="21600"/>
                      </a:lnTo>
                      <a:lnTo>
                        <a:pt x="10728"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grpSp>
          <p:grpSp>
            <p:nvGrpSpPr>
              <p:cNvPr id="725" name="Group 725"/>
              <p:cNvGrpSpPr/>
              <p:nvPr/>
            </p:nvGrpSpPr>
            <p:grpSpPr>
              <a:xfrm>
                <a:off x="0" y="140291"/>
                <a:ext cx="360761" cy="170858"/>
                <a:chOff x="0" y="0"/>
                <a:chExt cx="360760" cy="170856"/>
              </a:xfrm>
            </p:grpSpPr>
            <p:sp>
              <p:nvSpPr>
                <p:cNvPr id="712" name="Shape 712"/>
                <p:cNvSpPr/>
                <p:nvPr/>
              </p:nvSpPr>
              <p:spPr>
                <a:xfrm>
                  <a:off x="332184" y="64889"/>
                  <a:ext cx="28577" cy="148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3456"/>
                      </a:moveTo>
                      <a:lnTo>
                        <a:pt x="0" y="3456"/>
                      </a:lnTo>
                      <a:lnTo>
                        <a:pt x="0" y="0"/>
                      </a:lnTo>
                      <a:lnTo>
                        <a:pt x="8550" y="0"/>
                      </a:lnTo>
                      <a:lnTo>
                        <a:pt x="8550" y="3456"/>
                      </a:lnTo>
                      <a:lnTo>
                        <a:pt x="4950" y="3456"/>
                      </a:lnTo>
                      <a:lnTo>
                        <a:pt x="4950" y="21600"/>
                      </a:lnTo>
                      <a:lnTo>
                        <a:pt x="3600" y="21600"/>
                      </a:lnTo>
                      <a:lnTo>
                        <a:pt x="3600" y="3456"/>
                      </a:lnTo>
                      <a:close/>
                      <a:moveTo>
                        <a:pt x="10800" y="0"/>
                      </a:moveTo>
                      <a:lnTo>
                        <a:pt x="12600" y="0"/>
                      </a:lnTo>
                      <a:lnTo>
                        <a:pt x="16200" y="12096"/>
                      </a:lnTo>
                      <a:lnTo>
                        <a:pt x="20250" y="0"/>
                      </a:lnTo>
                      <a:lnTo>
                        <a:pt x="21600" y="0"/>
                      </a:lnTo>
                      <a:lnTo>
                        <a:pt x="21600" y="21600"/>
                      </a:lnTo>
                      <a:lnTo>
                        <a:pt x="20250" y="21600"/>
                      </a:lnTo>
                      <a:lnTo>
                        <a:pt x="20250" y="5184"/>
                      </a:lnTo>
                      <a:lnTo>
                        <a:pt x="16650" y="16416"/>
                      </a:lnTo>
                      <a:lnTo>
                        <a:pt x="16200" y="16416"/>
                      </a:lnTo>
                      <a:lnTo>
                        <a:pt x="12150" y="5184"/>
                      </a:lnTo>
                      <a:lnTo>
                        <a:pt x="12150" y="21600"/>
                      </a:lnTo>
                      <a:lnTo>
                        <a:pt x="10800" y="21600"/>
                      </a:lnTo>
                      <a:lnTo>
                        <a:pt x="1080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13" name="Shape 713"/>
                <p:cNvSpPr/>
                <p:nvPr/>
              </p:nvSpPr>
              <p:spPr>
                <a:xfrm>
                  <a:off x="3571" y="2976"/>
                  <a:ext cx="32148" cy="47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85" y="21600"/>
                      </a:moveTo>
                      <a:cubicBezTo>
                        <a:pt x="8962" y="11458"/>
                        <a:pt x="8962" y="11458"/>
                        <a:pt x="8962" y="11458"/>
                      </a:cubicBezTo>
                      <a:cubicBezTo>
                        <a:pt x="7238" y="9058"/>
                        <a:pt x="5400" y="6348"/>
                        <a:pt x="4826" y="5110"/>
                      </a:cubicBezTo>
                      <a:cubicBezTo>
                        <a:pt x="4711" y="5187"/>
                        <a:pt x="4711" y="5187"/>
                        <a:pt x="4711" y="5187"/>
                      </a:cubicBezTo>
                      <a:cubicBezTo>
                        <a:pt x="4940" y="6968"/>
                        <a:pt x="4940" y="9213"/>
                        <a:pt x="5055" y="11148"/>
                      </a:cubicBezTo>
                      <a:cubicBezTo>
                        <a:pt x="5170" y="21600"/>
                        <a:pt x="5170" y="21600"/>
                        <a:pt x="5170" y="21600"/>
                      </a:cubicBezTo>
                      <a:cubicBezTo>
                        <a:pt x="0" y="21600"/>
                        <a:pt x="0" y="21600"/>
                        <a:pt x="0" y="21600"/>
                      </a:cubicBezTo>
                      <a:cubicBezTo>
                        <a:pt x="0" y="0"/>
                        <a:pt x="0" y="0"/>
                        <a:pt x="0" y="0"/>
                      </a:cubicBezTo>
                      <a:cubicBezTo>
                        <a:pt x="5974" y="0"/>
                        <a:pt x="5974" y="0"/>
                        <a:pt x="5974" y="0"/>
                      </a:cubicBezTo>
                      <a:cubicBezTo>
                        <a:pt x="13787" y="10529"/>
                        <a:pt x="13787" y="10529"/>
                        <a:pt x="13787" y="10529"/>
                      </a:cubicBezTo>
                      <a:cubicBezTo>
                        <a:pt x="15281" y="12542"/>
                        <a:pt x="16660" y="15097"/>
                        <a:pt x="17004" y="16103"/>
                      </a:cubicBezTo>
                      <a:cubicBezTo>
                        <a:pt x="17119" y="16026"/>
                        <a:pt x="17119" y="16026"/>
                        <a:pt x="17119" y="16026"/>
                      </a:cubicBezTo>
                      <a:cubicBezTo>
                        <a:pt x="17004" y="14942"/>
                        <a:pt x="16660" y="11845"/>
                        <a:pt x="16660" y="9910"/>
                      </a:cubicBezTo>
                      <a:cubicBezTo>
                        <a:pt x="16660" y="0"/>
                        <a:pt x="16660" y="0"/>
                        <a:pt x="16660" y="0"/>
                      </a:cubicBezTo>
                      <a:cubicBezTo>
                        <a:pt x="21600" y="0"/>
                        <a:pt x="21600" y="0"/>
                        <a:pt x="21600" y="0"/>
                      </a:cubicBezTo>
                      <a:cubicBezTo>
                        <a:pt x="21600" y="21600"/>
                        <a:pt x="21600" y="21600"/>
                        <a:pt x="21600" y="21600"/>
                      </a:cubicBezTo>
                      <a:lnTo>
                        <a:pt x="16085"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14" name="Shape 714"/>
                <p:cNvSpPr/>
                <p:nvPr/>
              </p:nvSpPr>
              <p:spPr>
                <a:xfrm>
                  <a:off x="41671" y="14882"/>
                  <a:ext cx="29172" cy="36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99" y="12011"/>
                      </a:moveTo>
                      <a:cubicBezTo>
                        <a:pt x="6099" y="12314"/>
                        <a:pt x="6099" y="12314"/>
                        <a:pt x="6099" y="12314"/>
                      </a:cubicBezTo>
                      <a:cubicBezTo>
                        <a:pt x="6099" y="15140"/>
                        <a:pt x="7496" y="18168"/>
                        <a:pt x="12579" y="18168"/>
                      </a:cubicBezTo>
                      <a:cubicBezTo>
                        <a:pt x="14993" y="18168"/>
                        <a:pt x="17026" y="17462"/>
                        <a:pt x="18932" y="16150"/>
                      </a:cubicBezTo>
                      <a:cubicBezTo>
                        <a:pt x="21219" y="18875"/>
                        <a:pt x="21219" y="18875"/>
                        <a:pt x="21219" y="18875"/>
                      </a:cubicBezTo>
                      <a:cubicBezTo>
                        <a:pt x="18424" y="20692"/>
                        <a:pt x="15374" y="21600"/>
                        <a:pt x="11816" y="21600"/>
                      </a:cubicBezTo>
                      <a:cubicBezTo>
                        <a:pt x="4574" y="21600"/>
                        <a:pt x="0" y="17361"/>
                        <a:pt x="0" y="10800"/>
                      </a:cubicBezTo>
                      <a:cubicBezTo>
                        <a:pt x="0" y="7267"/>
                        <a:pt x="889" y="4845"/>
                        <a:pt x="3176" y="2826"/>
                      </a:cubicBezTo>
                      <a:cubicBezTo>
                        <a:pt x="5336" y="908"/>
                        <a:pt x="7878" y="0"/>
                        <a:pt x="11054" y="0"/>
                      </a:cubicBezTo>
                      <a:cubicBezTo>
                        <a:pt x="13722" y="0"/>
                        <a:pt x="16009" y="606"/>
                        <a:pt x="18169" y="2120"/>
                      </a:cubicBezTo>
                      <a:cubicBezTo>
                        <a:pt x="20456" y="3735"/>
                        <a:pt x="21600" y="6258"/>
                        <a:pt x="21600" y="11103"/>
                      </a:cubicBezTo>
                      <a:cubicBezTo>
                        <a:pt x="21600" y="12011"/>
                        <a:pt x="21600" y="12011"/>
                        <a:pt x="21600" y="12011"/>
                      </a:cubicBezTo>
                      <a:lnTo>
                        <a:pt x="6099" y="12011"/>
                      </a:lnTo>
                      <a:close/>
                      <a:moveTo>
                        <a:pt x="11054" y="3432"/>
                      </a:moveTo>
                      <a:cubicBezTo>
                        <a:pt x="8005" y="3432"/>
                        <a:pt x="6226" y="5350"/>
                        <a:pt x="6226" y="8680"/>
                      </a:cubicBezTo>
                      <a:cubicBezTo>
                        <a:pt x="15755" y="8680"/>
                        <a:pt x="15755" y="8680"/>
                        <a:pt x="15755" y="8680"/>
                      </a:cubicBezTo>
                      <a:cubicBezTo>
                        <a:pt x="15755" y="5350"/>
                        <a:pt x="13976" y="3432"/>
                        <a:pt x="11054" y="3432"/>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15" name="Shape 715"/>
                <p:cNvSpPr/>
                <p:nvPr/>
              </p:nvSpPr>
              <p:spPr>
                <a:xfrm>
                  <a:off x="72628" y="15478"/>
                  <a:ext cx="47031" cy="35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11" y="21600"/>
                      </a:moveTo>
                      <a:cubicBezTo>
                        <a:pt x="13767" y="21600"/>
                        <a:pt x="13767" y="21600"/>
                        <a:pt x="13767" y="21600"/>
                      </a:cubicBezTo>
                      <a:cubicBezTo>
                        <a:pt x="11789" y="11896"/>
                        <a:pt x="11789" y="11896"/>
                        <a:pt x="11789" y="11896"/>
                      </a:cubicBezTo>
                      <a:cubicBezTo>
                        <a:pt x="11235" y="9391"/>
                        <a:pt x="10760" y="6052"/>
                        <a:pt x="10760" y="6052"/>
                      </a:cubicBezTo>
                      <a:cubicBezTo>
                        <a:pt x="10681" y="6052"/>
                        <a:pt x="10681" y="6052"/>
                        <a:pt x="10681" y="6052"/>
                      </a:cubicBezTo>
                      <a:cubicBezTo>
                        <a:pt x="10681" y="6052"/>
                        <a:pt x="10365" y="8139"/>
                        <a:pt x="9574" y="12104"/>
                      </a:cubicBezTo>
                      <a:cubicBezTo>
                        <a:pt x="7675" y="21600"/>
                        <a:pt x="7675" y="21600"/>
                        <a:pt x="7675" y="21600"/>
                      </a:cubicBezTo>
                      <a:cubicBezTo>
                        <a:pt x="4352" y="21600"/>
                        <a:pt x="4352" y="21600"/>
                        <a:pt x="4352" y="21600"/>
                      </a:cubicBezTo>
                      <a:cubicBezTo>
                        <a:pt x="0" y="626"/>
                        <a:pt x="0" y="626"/>
                        <a:pt x="0" y="626"/>
                      </a:cubicBezTo>
                      <a:cubicBezTo>
                        <a:pt x="3481" y="0"/>
                        <a:pt x="3481" y="0"/>
                        <a:pt x="3481" y="0"/>
                      </a:cubicBezTo>
                      <a:cubicBezTo>
                        <a:pt x="5222" y="10330"/>
                        <a:pt x="5222" y="10330"/>
                        <a:pt x="5222" y="10330"/>
                      </a:cubicBezTo>
                      <a:cubicBezTo>
                        <a:pt x="5697" y="12939"/>
                        <a:pt x="6013" y="15861"/>
                        <a:pt x="6013" y="15861"/>
                      </a:cubicBezTo>
                      <a:cubicBezTo>
                        <a:pt x="6171" y="15861"/>
                        <a:pt x="6171" y="15861"/>
                        <a:pt x="6171" y="15861"/>
                      </a:cubicBezTo>
                      <a:cubicBezTo>
                        <a:pt x="6171" y="15861"/>
                        <a:pt x="6488" y="13043"/>
                        <a:pt x="7042" y="10122"/>
                      </a:cubicBezTo>
                      <a:cubicBezTo>
                        <a:pt x="9099" y="313"/>
                        <a:pt x="9099" y="313"/>
                        <a:pt x="9099" y="313"/>
                      </a:cubicBezTo>
                      <a:cubicBezTo>
                        <a:pt x="12580" y="313"/>
                        <a:pt x="12580" y="313"/>
                        <a:pt x="12580" y="313"/>
                      </a:cubicBezTo>
                      <a:cubicBezTo>
                        <a:pt x="14400" y="9913"/>
                        <a:pt x="14400" y="9913"/>
                        <a:pt x="14400" y="9913"/>
                      </a:cubicBezTo>
                      <a:cubicBezTo>
                        <a:pt x="15033" y="13357"/>
                        <a:pt x="15429" y="15965"/>
                        <a:pt x="15429" y="15965"/>
                      </a:cubicBezTo>
                      <a:cubicBezTo>
                        <a:pt x="15508" y="15965"/>
                        <a:pt x="15508" y="15965"/>
                        <a:pt x="15508" y="15965"/>
                      </a:cubicBezTo>
                      <a:cubicBezTo>
                        <a:pt x="15508" y="15965"/>
                        <a:pt x="15903" y="12730"/>
                        <a:pt x="16299" y="10226"/>
                      </a:cubicBezTo>
                      <a:cubicBezTo>
                        <a:pt x="17960" y="313"/>
                        <a:pt x="17960" y="313"/>
                        <a:pt x="17960" y="313"/>
                      </a:cubicBezTo>
                      <a:cubicBezTo>
                        <a:pt x="21600" y="313"/>
                        <a:pt x="21600" y="313"/>
                        <a:pt x="21600" y="313"/>
                      </a:cubicBezTo>
                      <a:lnTo>
                        <a:pt x="17011"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16" name="Shape 716"/>
                <p:cNvSpPr/>
                <p:nvPr/>
              </p:nvSpPr>
              <p:spPr>
                <a:xfrm>
                  <a:off x="139303" y="2976"/>
                  <a:ext cx="32743" cy="47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67" y="21600"/>
                      </a:moveTo>
                      <a:cubicBezTo>
                        <a:pt x="12553" y="18271"/>
                        <a:pt x="12553" y="18271"/>
                        <a:pt x="12553" y="18271"/>
                      </a:cubicBezTo>
                      <a:cubicBezTo>
                        <a:pt x="10404" y="15561"/>
                        <a:pt x="8934" y="14090"/>
                        <a:pt x="7238" y="12929"/>
                      </a:cubicBezTo>
                      <a:cubicBezTo>
                        <a:pt x="6672" y="12542"/>
                        <a:pt x="6220" y="12310"/>
                        <a:pt x="5202" y="12232"/>
                      </a:cubicBezTo>
                      <a:cubicBezTo>
                        <a:pt x="5202" y="21600"/>
                        <a:pt x="5202" y="21600"/>
                        <a:pt x="5202" y="21600"/>
                      </a:cubicBezTo>
                      <a:cubicBezTo>
                        <a:pt x="0" y="21600"/>
                        <a:pt x="0" y="21600"/>
                        <a:pt x="0" y="21600"/>
                      </a:cubicBezTo>
                      <a:cubicBezTo>
                        <a:pt x="0" y="0"/>
                        <a:pt x="0" y="0"/>
                        <a:pt x="0" y="0"/>
                      </a:cubicBezTo>
                      <a:cubicBezTo>
                        <a:pt x="9613" y="0"/>
                        <a:pt x="9613" y="0"/>
                        <a:pt x="9613" y="0"/>
                      </a:cubicBezTo>
                      <a:cubicBezTo>
                        <a:pt x="16737" y="0"/>
                        <a:pt x="19904" y="2865"/>
                        <a:pt x="19904" y="6194"/>
                      </a:cubicBezTo>
                      <a:cubicBezTo>
                        <a:pt x="19904" y="9290"/>
                        <a:pt x="16963" y="12077"/>
                        <a:pt x="12101" y="12077"/>
                      </a:cubicBezTo>
                      <a:cubicBezTo>
                        <a:pt x="13231" y="12542"/>
                        <a:pt x="15267" y="14632"/>
                        <a:pt x="16963" y="16413"/>
                      </a:cubicBezTo>
                      <a:cubicBezTo>
                        <a:pt x="21600" y="21600"/>
                        <a:pt x="21600" y="21600"/>
                        <a:pt x="21600" y="21600"/>
                      </a:cubicBezTo>
                      <a:lnTo>
                        <a:pt x="15267" y="21600"/>
                      </a:lnTo>
                      <a:close/>
                      <a:moveTo>
                        <a:pt x="8029" y="2942"/>
                      </a:moveTo>
                      <a:cubicBezTo>
                        <a:pt x="5202" y="2942"/>
                        <a:pt x="5202" y="2942"/>
                        <a:pt x="5202" y="2942"/>
                      </a:cubicBezTo>
                      <a:cubicBezTo>
                        <a:pt x="5202" y="9755"/>
                        <a:pt x="5202" y="9755"/>
                        <a:pt x="5202" y="9755"/>
                      </a:cubicBezTo>
                      <a:cubicBezTo>
                        <a:pt x="7916" y="9755"/>
                        <a:pt x="7916" y="9755"/>
                        <a:pt x="7916" y="9755"/>
                      </a:cubicBezTo>
                      <a:cubicBezTo>
                        <a:pt x="10630" y="9755"/>
                        <a:pt x="12101" y="9523"/>
                        <a:pt x="13005" y="8826"/>
                      </a:cubicBezTo>
                      <a:cubicBezTo>
                        <a:pt x="13910" y="8284"/>
                        <a:pt x="14362" y="7355"/>
                        <a:pt x="14362" y="6194"/>
                      </a:cubicBezTo>
                      <a:cubicBezTo>
                        <a:pt x="14362" y="4026"/>
                        <a:pt x="12666" y="2942"/>
                        <a:pt x="8029" y="2942"/>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17" name="Shape 717"/>
                <p:cNvSpPr/>
                <p:nvPr/>
              </p:nvSpPr>
              <p:spPr>
                <a:xfrm>
                  <a:off x="175022" y="14882"/>
                  <a:ext cx="28576" cy="36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99" y="12011"/>
                      </a:moveTo>
                      <a:cubicBezTo>
                        <a:pt x="6099" y="12314"/>
                        <a:pt x="6099" y="12314"/>
                        <a:pt x="6099" y="12314"/>
                      </a:cubicBezTo>
                      <a:cubicBezTo>
                        <a:pt x="6099" y="15140"/>
                        <a:pt x="7496" y="18168"/>
                        <a:pt x="12579" y="18168"/>
                      </a:cubicBezTo>
                      <a:cubicBezTo>
                        <a:pt x="14993" y="18168"/>
                        <a:pt x="17026" y="17462"/>
                        <a:pt x="18932" y="16150"/>
                      </a:cubicBezTo>
                      <a:cubicBezTo>
                        <a:pt x="21219" y="18875"/>
                        <a:pt x="21219" y="18875"/>
                        <a:pt x="21219" y="18875"/>
                      </a:cubicBezTo>
                      <a:cubicBezTo>
                        <a:pt x="18424" y="20692"/>
                        <a:pt x="15374" y="21600"/>
                        <a:pt x="11816" y="21600"/>
                      </a:cubicBezTo>
                      <a:cubicBezTo>
                        <a:pt x="4574" y="21600"/>
                        <a:pt x="0" y="17361"/>
                        <a:pt x="0" y="10800"/>
                      </a:cubicBezTo>
                      <a:cubicBezTo>
                        <a:pt x="0" y="7267"/>
                        <a:pt x="889" y="4845"/>
                        <a:pt x="3176" y="2826"/>
                      </a:cubicBezTo>
                      <a:cubicBezTo>
                        <a:pt x="5336" y="908"/>
                        <a:pt x="7878" y="0"/>
                        <a:pt x="11054" y="0"/>
                      </a:cubicBezTo>
                      <a:cubicBezTo>
                        <a:pt x="13722" y="0"/>
                        <a:pt x="16009" y="606"/>
                        <a:pt x="18169" y="2120"/>
                      </a:cubicBezTo>
                      <a:cubicBezTo>
                        <a:pt x="20456" y="3735"/>
                        <a:pt x="21600" y="6258"/>
                        <a:pt x="21600" y="11103"/>
                      </a:cubicBezTo>
                      <a:cubicBezTo>
                        <a:pt x="21600" y="12011"/>
                        <a:pt x="21600" y="12011"/>
                        <a:pt x="21600" y="12011"/>
                      </a:cubicBezTo>
                      <a:lnTo>
                        <a:pt x="6099" y="12011"/>
                      </a:lnTo>
                      <a:close/>
                      <a:moveTo>
                        <a:pt x="11054" y="3432"/>
                      </a:moveTo>
                      <a:cubicBezTo>
                        <a:pt x="7878" y="3432"/>
                        <a:pt x="6226" y="5350"/>
                        <a:pt x="6226" y="8680"/>
                      </a:cubicBezTo>
                      <a:cubicBezTo>
                        <a:pt x="15755" y="8680"/>
                        <a:pt x="15755" y="8680"/>
                        <a:pt x="15755" y="8680"/>
                      </a:cubicBezTo>
                      <a:cubicBezTo>
                        <a:pt x="15755" y="5350"/>
                        <a:pt x="13976" y="3432"/>
                        <a:pt x="11054" y="3432"/>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18" name="Shape 718"/>
                <p:cNvSpPr/>
                <p:nvPr/>
              </p:nvSpPr>
              <p:spPr>
                <a:xfrm>
                  <a:off x="208359" y="0"/>
                  <a:ext cx="13098" cy="511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112" y="21600"/>
                      </a:moveTo>
                      <a:cubicBezTo>
                        <a:pt x="1152" y="21600"/>
                        <a:pt x="1152" y="18720"/>
                        <a:pt x="1152" y="17496"/>
                      </a:cubicBezTo>
                      <a:cubicBezTo>
                        <a:pt x="1152" y="4968"/>
                        <a:pt x="1152" y="4968"/>
                        <a:pt x="1152" y="4968"/>
                      </a:cubicBezTo>
                      <a:cubicBezTo>
                        <a:pt x="1152" y="3024"/>
                        <a:pt x="864" y="1944"/>
                        <a:pt x="0" y="720"/>
                      </a:cubicBezTo>
                      <a:cubicBezTo>
                        <a:pt x="13248" y="0"/>
                        <a:pt x="13248" y="0"/>
                        <a:pt x="13248" y="0"/>
                      </a:cubicBezTo>
                      <a:cubicBezTo>
                        <a:pt x="14112" y="864"/>
                        <a:pt x="14112" y="2088"/>
                        <a:pt x="14112" y="4032"/>
                      </a:cubicBezTo>
                      <a:cubicBezTo>
                        <a:pt x="14112" y="16416"/>
                        <a:pt x="14112" y="16416"/>
                        <a:pt x="14112" y="16416"/>
                      </a:cubicBezTo>
                      <a:cubicBezTo>
                        <a:pt x="14112" y="18360"/>
                        <a:pt x="14400" y="18720"/>
                        <a:pt x="15552" y="19080"/>
                      </a:cubicBezTo>
                      <a:cubicBezTo>
                        <a:pt x="16128" y="19296"/>
                        <a:pt x="18144" y="19440"/>
                        <a:pt x="19584" y="19296"/>
                      </a:cubicBezTo>
                      <a:cubicBezTo>
                        <a:pt x="21600" y="21240"/>
                        <a:pt x="21600" y="21240"/>
                        <a:pt x="21600" y="21240"/>
                      </a:cubicBezTo>
                      <a:cubicBezTo>
                        <a:pt x="19296" y="21456"/>
                        <a:pt x="16992" y="21600"/>
                        <a:pt x="14112"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19" name="Shape 719"/>
                <p:cNvSpPr/>
                <p:nvPr/>
              </p:nvSpPr>
              <p:spPr>
                <a:xfrm>
                  <a:off x="226814" y="595"/>
                  <a:ext cx="10121" cy="500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4349"/>
                      </a:moveTo>
                      <a:cubicBezTo>
                        <a:pt x="4841" y="4349"/>
                        <a:pt x="0" y="3391"/>
                        <a:pt x="0" y="2212"/>
                      </a:cubicBezTo>
                      <a:cubicBezTo>
                        <a:pt x="0" y="958"/>
                        <a:pt x="4841" y="0"/>
                        <a:pt x="10800" y="0"/>
                      </a:cubicBezTo>
                      <a:cubicBezTo>
                        <a:pt x="16759" y="0"/>
                        <a:pt x="21600" y="958"/>
                        <a:pt x="21600" y="2212"/>
                      </a:cubicBezTo>
                      <a:cubicBezTo>
                        <a:pt x="21600" y="3391"/>
                        <a:pt x="16759" y="4349"/>
                        <a:pt x="10800" y="4349"/>
                      </a:cubicBezTo>
                      <a:close/>
                      <a:moveTo>
                        <a:pt x="2234" y="21600"/>
                      </a:moveTo>
                      <a:cubicBezTo>
                        <a:pt x="2234" y="6782"/>
                        <a:pt x="2234" y="6782"/>
                        <a:pt x="2234" y="6782"/>
                      </a:cubicBezTo>
                      <a:cubicBezTo>
                        <a:pt x="18993" y="6192"/>
                        <a:pt x="18993" y="6192"/>
                        <a:pt x="18993" y="6192"/>
                      </a:cubicBezTo>
                      <a:cubicBezTo>
                        <a:pt x="18993" y="21600"/>
                        <a:pt x="18993" y="21600"/>
                        <a:pt x="18993" y="21600"/>
                      </a:cubicBezTo>
                      <a:lnTo>
                        <a:pt x="2234"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20" name="Shape 720"/>
                <p:cNvSpPr/>
                <p:nvPr/>
              </p:nvSpPr>
              <p:spPr>
                <a:xfrm>
                  <a:off x="242887" y="14882"/>
                  <a:ext cx="26195" cy="36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63" y="21600"/>
                      </a:moveTo>
                      <a:cubicBezTo>
                        <a:pt x="4405" y="21600"/>
                        <a:pt x="0" y="17664"/>
                        <a:pt x="0" y="11002"/>
                      </a:cubicBezTo>
                      <a:cubicBezTo>
                        <a:pt x="0" y="3533"/>
                        <a:pt x="6395" y="0"/>
                        <a:pt x="12789" y="0"/>
                      </a:cubicBezTo>
                      <a:cubicBezTo>
                        <a:pt x="15916" y="0"/>
                        <a:pt x="18189" y="505"/>
                        <a:pt x="20747" y="2221"/>
                      </a:cubicBezTo>
                      <a:cubicBezTo>
                        <a:pt x="17621" y="5148"/>
                        <a:pt x="17621" y="5148"/>
                        <a:pt x="17621" y="5148"/>
                      </a:cubicBezTo>
                      <a:cubicBezTo>
                        <a:pt x="15916" y="4138"/>
                        <a:pt x="14495" y="3634"/>
                        <a:pt x="12789" y="3634"/>
                      </a:cubicBezTo>
                      <a:cubicBezTo>
                        <a:pt x="10800" y="3634"/>
                        <a:pt x="9095" y="4340"/>
                        <a:pt x="8242" y="5652"/>
                      </a:cubicBezTo>
                      <a:cubicBezTo>
                        <a:pt x="7389" y="6964"/>
                        <a:pt x="6963" y="8882"/>
                        <a:pt x="6963" y="11406"/>
                      </a:cubicBezTo>
                      <a:cubicBezTo>
                        <a:pt x="6963" y="14232"/>
                        <a:pt x="7674" y="15948"/>
                        <a:pt x="8953" y="16957"/>
                      </a:cubicBezTo>
                      <a:cubicBezTo>
                        <a:pt x="9947" y="17764"/>
                        <a:pt x="11226" y="18168"/>
                        <a:pt x="12789" y="18168"/>
                      </a:cubicBezTo>
                      <a:cubicBezTo>
                        <a:pt x="14779" y="18168"/>
                        <a:pt x="16768" y="17462"/>
                        <a:pt x="18616" y="16150"/>
                      </a:cubicBezTo>
                      <a:cubicBezTo>
                        <a:pt x="21600" y="18875"/>
                        <a:pt x="21600" y="18875"/>
                        <a:pt x="21600" y="18875"/>
                      </a:cubicBezTo>
                      <a:cubicBezTo>
                        <a:pt x="18900" y="20692"/>
                        <a:pt x="16200" y="21600"/>
                        <a:pt x="12363"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21" name="Shape 721"/>
                <p:cNvSpPr/>
                <p:nvPr/>
              </p:nvSpPr>
              <p:spPr>
                <a:xfrm>
                  <a:off x="274439" y="30956"/>
                  <a:ext cx="20837" cy="202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11" y="21600"/>
                      </a:moveTo>
                      <a:cubicBezTo>
                        <a:pt x="4820" y="21600"/>
                        <a:pt x="0" y="16780"/>
                        <a:pt x="0" y="10711"/>
                      </a:cubicBezTo>
                      <a:cubicBezTo>
                        <a:pt x="0" y="4820"/>
                        <a:pt x="4820" y="0"/>
                        <a:pt x="10711" y="0"/>
                      </a:cubicBezTo>
                      <a:cubicBezTo>
                        <a:pt x="16780" y="0"/>
                        <a:pt x="21600" y="4820"/>
                        <a:pt x="21600" y="10711"/>
                      </a:cubicBezTo>
                      <a:cubicBezTo>
                        <a:pt x="21600" y="16780"/>
                        <a:pt x="16780" y="21600"/>
                        <a:pt x="10711" y="21600"/>
                      </a:cubicBezTo>
                      <a:close/>
                      <a:moveTo>
                        <a:pt x="10711" y="2142"/>
                      </a:moveTo>
                      <a:cubicBezTo>
                        <a:pt x="6248" y="2142"/>
                        <a:pt x="2499" y="5891"/>
                        <a:pt x="2499" y="10711"/>
                      </a:cubicBezTo>
                      <a:cubicBezTo>
                        <a:pt x="2499" y="15709"/>
                        <a:pt x="6248" y="19458"/>
                        <a:pt x="10711" y="19458"/>
                      </a:cubicBezTo>
                      <a:cubicBezTo>
                        <a:pt x="15352" y="19458"/>
                        <a:pt x="19101" y="15709"/>
                        <a:pt x="19101" y="10711"/>
                      </a:cubicBezTo>
                      <a:cubicBezTo>
                        <a:pt x="19101" y="5891"/>
                        <a:pt x="15352" y="2142"/>
                        <a:pt x="10711" y="2142"/>
                      </a:cubicBezTo>
                      <a:close/>
                      <a:moveTo>
                        <a:pt x="12853" y="16780"/>
                      </a:moveTo>
                      <a:cubicBezTo>
                        <a:pt x="12496" y="15888"/>
                        <a:pt x="12317" y="15709"/>
                        <a:pt x="11782" y="14817"/>
                      </a:cubicBezTo>
                      <a:cubicBezTo>
                        <a:pt x="10532" y="12674"/>
                        <a:pt x="10175" y="11960"/>
                        <a:pt x="9818" y="11782"/>
                      </a:cubicBezTo>
                      <a:cubicBezTo>
                        <a:pt x="9640" y="11782"/>
                        <a:pt x="9461" y="11782"/>
                        <a:pt x="9461" y="11782"/>
                      </a:cubicBezTo>
                      <a:cubicBezTo>
                        <a:pt x="9461" y="16780"/>
                        <a:pt x="9461" y="16780"/>
                        <a:pt x="9461" y="16780"/>
                      </a:cubicBezTo>
                      <a:cubicBezTo>
                        <a:pt x="6962" y="16780"/>
                        <a:pt x="6962" y="16780"/>
                        <a:pt x="6962" y="16780"/>
                      </a:cubicBezTo>
                      <a:cubicBezTo>
                        <a:pt x="6962" y="4641"/>
                        <a:pt x="6962" y="4641"/>
                        <a:pt x="6962" y="4641"/>
                      </a:cubicBezTo>
                      <a:cubicBezTo>
                        <a:pt x="11603" y="4641"/>
                        <a:pt x="11603" y="4641"/>
                        <a:pt x="11603" y="4641"/>
                      </a:cubicBezTo>
                      <a:cubicBezTo>
                        <a:pt x="13745" y="4641"/>
                        <a:pt x="15174" y="6069"/>
                        <a:pt x="15174" y="8212"/>
                      </a:cubicBezTo>
                      <a:cubicBezTo>
                        <a:pt x="15174" y="9997"/>
                        <a:pt x="13924" y="11425"/>
                        <a:pt x="12317" y="11603"/>
                      </a:cubicBezTo>
                      <a:cubicBezTo>
                        <a:pt x="12674" y="11782"/>
                        <a:pt x="12674" y="11782"/>
                        <a:pt x="12853" y="12139"/>
                      </a:cubicBezTo>
                      <a:cubicBezTo>
                        <a:pt x="13567" y="12853"/>
                        <a:pt x="15888" y="16780"/>
                        <a:pt x="15888" y="16780"/>
                      </a:cubicBezTo>
                      <a:lnTo>
                        <a:pt x="12853" y="16780"/>
                      </a:lnTo>
                      <a:close/>
                      <a:moveTo>
                        <a:pt x="11603" y="6783"/>
                      </a:moveTo>
                      <a:cubicBezTo>
                        <a:pt x="11425" y="6605"/>
                        <a:pt x="10889" y="6605"/>
                        <a:pt x="10354" y="6605"/>
                      </a:cubicBezTo>
                      <a:cubicBezTo>
                        <a:pt x="9461" y="6605"/>
                        <a:pt x="9461" y="6605"/>
                        <a:pt x="9461" y="6605"/>
                      </a:cubicBezTo>
                      <a:cubicBezTo>
                        <a:pt x="9461" y="9818"/>
                        <a:pt x="9461" y="9818"/>
                        <a:pt x="9461" y="9818"/>
                      </a:cubicBezTo>
                      <a:cubicBezTo>
                        <a:pt x="10175" y="9818"/>
                        <a:pt x="10175" y="9818"/>
                        <a:pt x="10175" y="9818"/>
                      </a:cubicBezTo>
                      <a:cubicBezTo>
                        <a:pt x="11246" y="9818"/>
                        <a:pt x="11782" y="9818"/>
                        <a:pt x="11960" y="9461"/>
                      </a:cubicBezTo>
                      <a:cubicBezTo>
                        <a:pt x="12317" y="9104"/>
                        <a:pt x="12496" y="8747"/>
                        <a:pt x="12496" y="8212"/>
                      </a:cubicBezTo>
                      <a:cubicBezTo>
                        <a:pt x="12496" y="7498"/>
                        <a:pt x="12139" y="6962"/>
                        <a:pt x="11603" y="6783"/>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22" name="Shape 722"/>
                <p:cNvSpPr/>
                <p:nvPr/>
              </p:nvSpPr>
              <p:spPr>
                <a:xfrm>
                  <a:off x="0" y="64294"/>
                  <a:ext cx="111919" cy="1065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732" y="0"/>
                      </a:moveTo>
                      <a:lnTo>
                        <a:pt x="12868" y="0"/>
                      </a:lnTo>
                      <a:lnTo>
                        <a:pt x="21600" y="21600"/>
                      </a:lnTo>
                      <a:lnTo>
                        <a:pt x="16889" y="21600"/>
                      </a:lnTo>
                      <a:lnTo>
                        <a:pt x="15051" y="16773"/>
                      </a:lnTo>
                      <a:lnTo>
                        <a:pt x="6434" y="16773"/>
                      </a:lnTo>
                      <a:lnTo>
                        <a:pt x="4596" y="21600"/>
                      </a:lnTo>
                      <a:lnTo>
                        <a:pt x="0" y="21600"/>
                      </a:lnTo>
                      <a:lnTo>
                        <a:pt x="8732" y="0"/>
                      </a:lnTo>
                      <a:close/>
                      <a:moveTo>
                        <a:pt x="13443" y="12670"/>
                      </a:moveTo>
                      <a:lnTo>
                        <a:pt x="10685" y="5672"/>
                      </a:lnTo>
                      <a:lnTo>
                        <a:pt x="8043" y="12670"/>
                      </a:lnTo>
                      <a:lnTo>
                        <a:pt x="13443" y="1267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23" name="Shape 723"/>
                <p:cNvSpPr/>
                <p:nvPr/>
              </p:nvSpPr>
              <p:spPr>
                <a:xfrm>
                  <a:off x="122039" y="64889"/>
                  <a:ext cx="83940" cy="105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153" y="0"/>
                        <a:pt x="11153" y="0"/>
                        <a:pt x="11153" y="0"/>
                      </a:cubicBezTo>
                      <a:cubicBezTo>
                        <a:pt x="17677" y="0"/>
                        <a:pt x="21600" y="3066"/>
                        <a:pt x="21600" y="7490"/>
                      </a:cubicBezTo>
                      <a:cubicBezTo>
                        <a:pt x="21600" y="7525"/>
                        <a:pt x="21600" y="7525"/>
                        <a:pt x="21600" y="7525"/>
                      </a:cubicBezTo>
                      <a:cubicBezTo>
                        <a:pt x="21600" y="12542"/>
                        <a:pt x="16707" y="15120"/>
                        <a:pt x="10580" y="15120"/>
                      </a:cubicBezTo>
                      <a:cubicBezTo>
                        <a:pt x="5995" y="15120"/>
                        <a:pt x="5995" y="15120"/>
                        <a:pt x="5995" y="15120"/>
                      </a:cubicBezTo>
                      <a:cubicBezTo>
                        <a:pt x="5995" y="21600"/>
                        <a:pt x="5995" y="21600"/>
                        <a:pt x="5995" y="21600"/>
                      </a:cubicBezTo>
                      <a:cubicBezTo>
                        <a:pt x="0" y="21600"/>
                        <a:pt x="0" y="21600"/>
                        <a:pt x="0" y="21600"/>
                      </a:cubicBezTo>
                      <a:lnTo>
                        <a:pt x="0" y="0"/>
                      </a:lnTo>
                      <a:close/>
                      <a:moveTo>
                        <a:pt x="10756" y="10905"/>
                      </a:moveTo>
                      <a:cubicBezTo>
                        <a:pt x="13753" y="10905"/>
                        <a:pt x="15517" y="9476"/>
                        <a:pt x="15517" y="7630"/>
                      </a:cubicBezTo>
                      <a:cubicBezTo>
                        <a:pt x="15517" y="7560"/>
                        <a:pt x="15517" y="7560"/>
                        <a:pt x="15517" y="7560"/>
                      </a:cubicBezTo>
                      <a:cubicBezTo>
                        <a:pt x="15517" y="5435"/>
                        <a:pt x="13665" y="4285"/>
                        <a:pt x="10668" y="4285"/>
                      </a:cubicBezTo>
                      <a:cubicBezTo>
                        <a:pt x="5995" y="4285"/>
                        <a:pt x="5995" y="4285"/>
                        <a:pt x="5995" y="4285"/>
                      </a:cubicBezTo>
                      <a:cubicBezTo>
                        <a:pt x="5995" y="10905"/>
                        <a:pt x="5995" y="10905"/>
                        <a:pt x="5995" y="10905"/>
                      </a:cubicBezTo>
                      <a:lnTo>
                        <a:pt x="10756" y="10905"/>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24" name="Shape 724"/>
                <p:cNvSpPr/>
                <p:nvPr/>
              </p:nvSpPr>
              <p:spPr>
                <a:xfrm>
                  <a:off x="216694" y="64889"/>
                  <a:ext cx="105966" cy="105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218" y="0"/>
                      </a:lnTo>
                      <a:lnTo>
                        <a:pt x="10800" y="9101"/>
                      </a:lnTo>
                      <a:lnTo>
                        <a:pt x="16503" y="0"/>
                      </a:lnTo>
                      <a:lnTo>
                        <a:pt x="21600" y="0"/>
                      </a:lnTo>
                      <a:lnTo>
                        <a:pt x="21600" y="21600"/>
                      </a:lnTo>
                      <a:lnTo>
                        <a:pt x="16867" y="21600"/>
                      </a:lnTo>
                      <a:lnTo>
                        <a:pt x="16867" y="7524"/>
                      </a:lnTo>
                      <a:lnTo>
                        <a:pt x="10800" y="16746"/>
                      </a:lnTo>
                      <a:lnTo>
                        <a:pt x="10679" y="16746"/>
                      </a:lnTo>
                      <a:lnTo>
                        <a:pt x="4733" y="7524"/>
                      </a:lnTo>
                      <a:lnTo>
                        <a:pt x="4733"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grpSp>
          <p:grpSp>
            <p:nvGrpSpPr>
              <p:cNvPr id="743" name="Group 743"/>
              <p:cNvGrpSpPr/>
              <p:nvPr/>
            </p:nvGrpSpPr>
            <p:grpSpPr>
              <a:xfrm>
                <a:off x="428442" y="140296"/>
                <a:ext cx="771516" cy="173244"/>
                <a:chOff x="0" y="0"/>
                <a:chExt cx="771515" cy="173242"/>
              </a:xfrm>
            </p:grpSpPr>
            <p:sp>
              <p:nvSpPr>
                <p:cNvPr id="726" name="Shape 726"/>
                <p:cNvSpPr/>
                <p:nvPr/>
              </p:nvSpPr>
              <p:spPr>
                <a:xfrm>
                  <a:off x="1190" y="3571"/>
                  <a:ext cx="32148" cy="476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20" y="21600"/>
                      </a:moveTo>
                      <a:cubicBezTo>
                        <a:pt x="9000" y="11471"/>
                        <a:pt x="9000" y="11471"/>
                        <a:pt x="9000" y="11471"/>
                      </a:cubicBezTo>
                      <a:cubicBezTo>
                        <a:pt x="7200" y="9031"/>
                        <a:pt x="5580" y="6346"/>
                        <a:pt x="4860" y="5003"/>
                      </a:cubicBezTo>
                      <a:cubicBezTo>
                        <a:pt x="4680" y="5125"/>
                        <a:pt x="4680" y="5125"/>
                        <a:pt x="4680" y="5125"/>
                      </a:cubicBezTo>
                      <a:cubicBezTo>
                        <a:pt x="5040" y="6956"/>
                        <a:pt x="5040" y="9153"/>
                        <a:pt x="5040" y="11105"/>
                      </a:cubicBezTo>
                      <a:cubicBezTo>
                        <a:pt x="5220" y="21600"/>
                        <a:pt x="5220" y="21600"/>
                        <a:pt x="5220" y="21600"/>
                      </a:cubicBezTo>
                      <a:cubicBezTo>
                        <a:pt x="0" y="21600"/>
                        <a:pt x="0" y="21600"/>
                        <a:pt x="0" y="21600"/>
                      </a:cubicBezTo>
                      <a:cubicBezTo>
                        <a:pt x="0" y="0"/>
                        <a:pt x="0" y="0"/>
                        <a:pt x="0" y="0"/>
                      </a:cubicBezTo>
                      <a:cubicBezTo>
                        <a:pt x="6120" y="0"/>
                        <a:pt x="6120" y="0"/>
                        <a:pt x="6120" y="0"/>
                      </a:cubicBezTo>
                      <a:cubicBezTo>
                        <a:pt x="13860" y="10495"/>
                        <a:pt x="13860" y="10495"/>
                        <a:pt x="13860" y="10495"/>
                      </a:cubicBezTo>
                      <a:cubicBezTo>
                        <a:pt x="15300" y="12569"/>
                        <a:pt x="16740" y="15132"/>
                        <a:pt x="17100" y="16108"/>
                      </a:cubicBezTo>
                      <a:cubicBezTo>
                        <a:pt x="17280" y="15986"/>
                        <a:pt x="17280" y="15986"/>
                        <a:pt x="17280" y="15986"/>
                      </a:cubicBezTo>
                      <a:cubicBezTo>
                        <a:pt x="17100" y="14888"/>
                        <a:pt x="16740" y="11837"/>
                        <a:pt x="16740" y="9885"/>
                      </a:cubicBezTo>
                      <a:cubicBezTo>
                        <a:pt x="16740" y="0"/>
                        <a:pt x="16740" y="0"/>
                        <a:pt x="16740" y="0"/>
                      </a:cubicBezTo>
                      <a:cubicBezTo>
                        <a:pt x="21600" y="0"/>
                        <a:pt x="21600" y="0"/>
                        <a:pt x="21600" y="0"/>
                      </a:cubicBezTo>
                      <a:cubicBezTo>
                        <a:pt x="21600" y="21600"/>
                        <a:pt x="21600" y="21600"/>
                        <a:pt x="21600" y="21600"/>
                      </a:cubicBezTo>
                      <a:lnTo>
                        <a:pt x="16020"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27" name="Shape 727"/>
                <p:cNvSpPr/>
                <p:nvPr/>
              </p:nvSpPr>
              <p:spPr>
                <a:xfrm>
                  <a:off x="39885" y="15478"/>
                  <a:ext cx="29171" cy="363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00" y="12071"/>
                      </a:moveTo>
                      <a:cubicBezTo>
                        <a:pt x="6200" y="12388"/>
                        <a:pt x="6200" y="12388"/>
                        <a:pt x="6200" y="12388"/>
                      </a:cubicBezTo>
                      <a:cubicBezTo>
                        <a:pt x="6200" y="15247"/>
                        <a:pt x="7400" y="18265"/>
                        <a:pt x="12600" y="18265"/>
                      </a:cubicBezTo>
                      <a:cubicBezTo>
                        <a:pt x="15000" y="18265"/>
                        <a:pt x="17000" y="17471"/>
                        <a:pt x="19000" y="16200"/>
                      </a:cubicBezTo>
                      <a:cubicBezTo>
                        <a:pt x="21200" y="18900"/>
                        <a:pt x="21200" y="18900"/>
                        <a:pt x="21200" y="18900"/>
                      </a:cubicBezTo>
                      <a:cubicBezTo>
                        <a:pt x="18400" y="20806"/>
                        <a:pt x="15400" y="21600"/>
                        <a:pt x="11800" y="21600"/>
                      </a:cubicBezTo>
                      <a:cubicBezTo>
                        <a:pt x="4600" y="21600"/>
                        <a:pt x="0" y="17471"/>
                        <a:pt x="0" y="10800"/>
                      </a:cubicBezTo>
                      <a:cubicBezTo>
                        <a:pt x="0" y="7306"/>
                        <a:pt x="1000" y="4765"/>
                        <a:pt x="3200" y="2859"/>
                      </a:cubicBezTo>
                      <a:cubicBezTo>
                        <a:pt x="5200" y="953"/>
                        <a:pt x="7800" y="0"/>
                        <a:pt x="11200" y="0"/>
                      </a:cubicBezTo>
                      <a:cubicBezTo>
                        <a:pt x="13600" y="0"/>
                        <a:pt x="16000" y="476"/>
                        <a:pt x="18200" y="2065"/>
                      </a:cubicBezTo>
                      <a:cubicBezTo>
                        <a:pt x="20400" y="3812"/>
                        <a:pt x="21600" y="6353"/>
                        <a:pt x="21600" y="11118"/>
                      </a:cubicBezTo>
                      <a:cubicBezTo>
                        <a:pt x="21600" y="12071"/>
                        <a:pt x="21600" y="12071"/>
                        <a:pt x="21600" y="12071"/>
                      </a:cubicBezTo>
                      <a:lnTo>
                        <a:pt x="6200" y="12071"/>
                      </a:lnTo>
                      <a:close/>
                      <a:moveTo>
                        <a:pt x="11200" y="3335"/>
                      </a:moveTo>
                      <a:cubicBezTo>
                        <a:pt x="8000" y="3335"/>
                        <a:pt x="6200" y="5400"/>
                        <a:pt x="6200" y="8735"/>
                      </a:cubicBezTo>
                      <a:cubicBezTo>
                        <a:pt x="15800" y="8735"/>
                        <a:pt x="15800" y="8735"/>
                        <a:pt x="15800" y="8735"/>
                      </a:cubicBezTo>
                      <a:cubicBezTo>
                        <a:pt x="15800" y="5400"/>
                        <a:pt x="14000" y="3335"/>
                        <a:pt x="11200" y="3335"/>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28" name="Shape 728"/>
                <p:cNvSpPr/>
                <p:nvPr/>
              </p:nvSpPr>
              <p:spPr>
                <a:xfrm>
                  <a:off x="70841" y="15478"/>
                  <a:ext cx="47030" cy="357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07" y="21600"/>
                      </a:moveTo>
                      <a:cubicBezTo>
                        <a:pt x="13779" y="21600"/>
                        <a:pt x="13779" y="21600"/>
                        <a:pt x="13779" y="21600"/>
                      </a:cubicBezTo>
                      <a:cubicBezTo>
                        <a:pt x="11793" y="11945"/>
                        <a:pt x="11793" y="11945"/>
                        <a:pt x="11793" y="11945"/>
                      </a:cubicBezTo>
                      <a:cubicBezTo>
                        <a:pt x="11297" y="9327"/>
                        <a:pt x="10676" y="6055"/>
                        <a:pt x="10676" y="6055"/>
                      </a:cubicBezTo>
                      <a:cubicBezTo>
                        <a:pt x="10676" y="6055"/>
                        <a:pt x="10676" y="6055"/>
                        <a:pt x="10676" y="6055"/>
                      </a:cubicBezTo>
                      <a:cubicBezTo>
                        <a:pt x="10676" y="6055"/>
                        <a:pt x="10428" y="8182"/>
                        <a:pt x="9559" y="12109"/>
                      </a:cubicBezTo>
                      <a:cubicBezTo>
                        <a:pt x="7697" y="21600"/>
                        <a:pt x="7697" y="21600"/>
                        <a:pt x="7697" y="21600"/>
                      </a:cubicBezTo>
                      <a:cubicBezTo>
                        <a:pt x="4345" y="21600"/>
                        <a:pt x="4345" y="21600"/>
                        <a:pt x="4345" y="21600"/>
                      </a:cubicBezTo>
                      <a:cubicBezTo>
                        <a:pt x="0" y="655"/>
                        <a:pt x="0" y="655"/>
                        <a:pt x="0" y="655"/>
                      </a:cubicBezTo>
                      <a:cubicBezTo>
                        <a:pt x="3476" y="0"/>
                        <a:pt x="3476" y="0"/>
                        <a:pt x="3476" y="0"/>
                      </a:cubicBezTo>
                      <a:cubicBezTo>
                        <a:pt x="5214" y="10309"/>
                        <a:pt x="5214" y="10309"/>
                        <a:pt x="5214" y="10309"/>
                      </a:cubicBezTo>
                      <a:cubicBezTo>
                        <a:pt x="5586" y="12927"/>
                        <a:pt x="6083" y="15873"/>
                        <a:pt x="6083" y="15873"/>
                      </a:cubicBezTo>
                      <a:cubicBezTo>
                        <a:pt x="6083" y="15873"/>
                        <a:pt x="6083" y="15873"/>
                        <a:pt x="6083" y="15873"/>
                      </a:cubicBezTo>
                      <a:cubicBezTo>
                        <a:pt x="6083" y="15873"/>
                        <a:pt x="6455" y="13091"/>
                        <a:pt x="7076" y="10145"/>
                      </a:cubicBezTo>
                      <a:cubicBezTo>
                        <a:pt x="9062" y="327"/>
                        <a:pt x="9062" y="327"/>
                        <a:pt x="9062" y="327"/>
                      </a:cubicBezTo>
                      <a:cubicBezTo>
                        <a:pt x="12538" y="327"/>
                        <a:pt x="12538" y="327"/>
                        <a:pt x="12538" y="327"/>
                      </a:cubicBezTo>
                      <a:cubicBezTo>
                        <a:pt x="14400" y="9982"/>
                        <a:pt x="14400" y="9982"/>
                        <a:pt x="14400" y="9982"/>
                      </a:cubicBezTo>
                      <a:cubicBezTo>
                        <a:pt x="15021" y="13418"/>
                        <a:pt x="15393" y="16036"/>
                        <a:pt x="15393" y="16036"/>
                      </a:cubicBezTo>
                      <a:cubicBezTo>
                        <a:pt x="15517" y="16036"/>
                        <a:pt x="15517" y="16036"/>
                        <a:pt x="15517" y="16036"/>
                      </a:cubicBezTo>
                      <a:cubicBezTo>
                        <a:pt x="15517" y="16036"/>
                        <a:pt x="15890" y="12764"/>
                        <a:pt x="16262" y="10309"/>
                      </a:cubicBezTo>
                      <a:cubicBezTo>
                        <a:pt x="17876" y="327"/>
                        <a:pt x="17876" y="327"/>
                        <a:pt x="17876" y="327"/>
                      </a:cubicBezTo>
                      <a:cubicBezTo>
                        <a:pt x="21600" y="327"/>
                        <a:pt x="21600" y="327"/>
                        <a:pt x="21600" y="327"/>
                      </a:cubicBezTo>
                      <a:lnTo>
                        <a:pt x="17007"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29" name="Shape 729"/>
                <p:cNvSpPr/>
                <p:nvPr/>
              </p:nvSpPr>
              <p:spPr>
                <a:xfrm>
                  <a:off x="137515" y="3571"/>
                  <a:ext cx="32743" cy="476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26" y="21600"/>
                      </a:moveTo>
                      <a:cubicBezTo>
                        <a:pt x="12570" y="18183"/>
                        <a:pt x="12570" y="18183"/>
                        <a:pt x="12570" y="18183"/>
                      </a:cubicBezTo>
                      <a:cubicBezTo>
                        <a:pt x="10446" y="15620"/>
                        <a:pt x="9030" y="14034"/>
                        <a:pt x="7259" y="12936"/>
                      </a:cubicBezTo>
                      <a:cubicBezTo>
                        <a:pt x="6551" y="12447"/>
                        <a:pt x="6197" y="12325"/>
                        <a:pt x="5134" y="12203"/>
                      </a:cubicBezTo>
                      <a:cubicBezTo>
                        <a:pt x="5134" y="21600"/>
                        <a:pt x="5134" y="21600"/>
                        <a:pt x="5134" y="21600"/>
                      </a:cubicBezTo>
                      <a:cubicBezTo>
                        <a:pt x="0" y="21600"/>
                        <a:pt x="0" y="21600"/>
                        <a:pt x="0" y="21600"/>
                      </a:cubicBezTo>
                      <a:cubicBezTo>
                        <a:pt x="0" y="0"/>
                        <a:pt x="0" y="0"/>
                        <a:pt x="0" y="0"/>
                      </a:cubicBezTo>
                      <a:cubicBezTo>
                        <a:pt x="9561" y="0"/>
                        <a:pt x="9561" y="0"/>
                        <a:pt x="9561" y="0"/>
                      </a:cubicBezTo>
                      <a:cubicBezTo>
                        <a:pt x="16643" y="0"/>
                        <a:pt x="19830" y="2807"/>
                        <a:pt x="19830" y="6102"/>
                      </a:cubicBezTo>
                      <a:cubicBezTo>
                        <a:pt x="19830" y="9275"/>
                        <a:pt x="16997" y="12081"/>
                        <a:pt x="12039" y="12081"/>
                      </a:cubicBezTo>
                      <a:cubicBezTo>
                        <a:pt x="13102" y="12447"/>
                        <a:pt x="15226" y="14644"/>
                        <a:pt x="16820" y="16353"/>
                      </a:cubicBezTo>
                      <a:cubicBezTo>
                        <a:pt x="21600" y="21600"/>
                        <a:pt x="21600" y="21600"/>
                        <a:pt x="21600" y="21600"/>
                      </a:cubicBezTo>
                      <a:lnTo>
                        <a:pt x="15226" y="21600"/>
                      </a:lnTo>
                      <a:close/>
                      <a:moveTo>
                        <a:pt x="7967" y="2807"/>
                      </a:moveTo>
                      <a:cubicBezTo>
                        <a:pt x="5134" y="2807"/>
                        <a:pt x="5134" y="2807"/>
                        <a:pt x="5134" y="2807"/>
                      </a:cubicBezTo>
                      <a:cubicBezTo>
                        <a:pt x="5134" y="9763"/>
                        <a:pt x="5134" y="9763"/>
                        <a:pt x="5134" y="9763"/>
                      </a:cubicBezTo>
                      <a:cubicBezTo>
                        <a:pt x="7790" y="9763"/>
                        <a:pt x="7790" y="9763"/>
                        <a:pt x="7790" y="9763"/>
                      </a:cubicBezTo>
                      <a:cubicBezTo>
                        <a:pt x="10623" y="9763"/>
                        <a:pt x="12039" y="9397"/>
                        <a:pt x="12925" y="8786"/>
                      </a:cubicBezTo>
                      <a:cubicBezTo>
                        <a:pt x="13810" y="8176"/>
                        <a:pt x="14341" y="7322"/>
                        <a:pt x="14341" y="6224"/>
                      </a:cubicBezTo>
                      <a:cubicBezTo>
                        <a:pt x="14341" y="4027"/>
                        <a:pt x="12748" y="2807"/>
                        <a:pt x="7967" y="2807"/>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30" name="Shape 730"/>
                <p:cNvSpPr/>
                <p:nvPr/>
              </p:nvSpPr>
              <p:spPr>
                <a:xfrm>
                  <a:off x="173233" y="15478"/>
                  <a:ext cx="28576" cy="363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00" y="12071"/>
                      </a:moveTo>
                      <a:cubicBezTo>
                        <a:pt x="6200" y="12388"/>
                        <a:pt x="6200" y="12388"/>
                        <a:pt x="6200" y="12388"/>
                      </a:cubicBezTo>
                      <a:cubicBezTo>
                        <a:pt x="6200" y="15247"/>
                        <a:pt x="7600" y="18265"/>
                        <a:pt x="12600" y="18265"/>
                      </a:cubicBezTo>
                      <a:cubicBezTo>
                        <a:pt x="15000" y="18265"/>
                        <a:pt x="17000" y="17471"/>
                        <a:pt x="19000" y="16200"/>
                      </a:cubicBezTo>
                      <a:cubicBezTo>
                        <a:pt x="21200" y="18900"/>
                        <a:pt x="21200" y="18900"/>
                        <a:pt x="21200" y="18900"/>
                      </a:cubicBezTo>
                      <a:cubicBezTo>
                        <a:pt x="18600" y="20806"/>
                        <a:pt x="15400" y="21600"/>
                        <a:pt x="12000" y="21600"/>
                      </a:cubicBezTo>
                      <a:cubicBezTo>
                        <a:pt x="4600" y="21600"/>
                        <a:pt x="0" y="17471"/>
                        <a:pt x="0" y="10800"/>
                      </a:cubicBezTo>
                      <a:cubicBezTo>
                        <a:pt x="0" y="7306"/>
                        <a:pt x="1000" y="4765"/>
                        <a:pt x="3200" y="2859"/>
                      </a:cubicBezTo>
                      <a:cubicBezTo>
                        <a:pt x="5400" y="953"/>
                        <a:pt x="7800" y="0"/>
                        <a:pt x="11200" y="0"/>
                      </a:cubicBezTo>
                      <a:cubicBezTo>
                        <a:pt x="13800" y="0"/>
                        <a:pt x="16000" y="476"/>
                        <a:pt x="18200" y="2065"/>
                      </a:cubicBezTo>
                      <a:cubicBezTo>
                        <a:pt x="20600" y="3812"/>
                        <a:pt x="21600" y="6353"/>
                        <a:pt x="21600" y="11118"/>
                      </a:cubicBezTo>
                      <a:cubicBezTo>
                        <a:pt x="21600" y="12071"/>
                        <a:pt x="21600" y="12071"/>
                        <a:pt x="21600" y="12071"/>
                      </a:cubicBezTo>
                      <a:lnTo>
                        <a:pt x="6200" y="12071"/>
                      </a:lnTo>
                      <a:close/>
                      <a:moveTo>
                        <a:pt x="11200" y="3335"/>
                      </a:moveTo>
                      <a:cubicBezTo>
                        <a:pt x="8000" y="3335"/>
                        <a:pt x="6200" y="5400"/>
                        <a:pt x="6200" y="8735"/>
                      </a:cubicBezTo>
                      <a:cubicBezTo>
                        <a:pt x="15800" y="8735"/>
                        <a:pt x="15800" y="8735"/>
                        <a:pt x="15800" y="8735"/>
                      </a:cubicBezTo>
                      <a:cubicBezTo>
                        <a:pt x="15800" y="5400"/>
                        <a:pt x="14000" y="3335"/>
                        <a:pt x="11200" y="3335"/>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31" name="Shape 731"/>
                <p:cNvSpPr/>
                <p:nvPr/>
              </p:nvSpPr>
              <p:spPr>
                <a:xfrm>
                  <a:off x="206570" y="-1"/>
                  <a:ext cx="13098" cy="517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50" y="21600"/>
                      </a:moveTo>
                      <a:cubicBezTo>
                        <a:pt x="1350" y="21600"/>
                        <a:pt x="1350" y="18675"/>
                        <a:pt x="1350" y="17437"/>
                      </a:cubicBezTo>
                      <a:cubicBezTo>
                        <a:pt x="1350" y="5063"/>
                        <a:pt x="1350" y="5063"/>
                        <a:pt x="1350" y="5063"/>
                      </a:cubicBezTo>
                      <a:cubicBezTo>
                        <a:pt x="1350" y="3038"/>
                        <a:pt x="900" y="1913"/>
                        <a:pt x="0" y="788"/>
                      </a:cubicBezTo>
                      <a:cubicBezTo>
                        <a:pt x="13050" y="0"/>
                        <a:pt x="13050" y="0"/>
                        <a:pt x="13050" y="0"/>
                      </a:cubicBezTo>
                      <a:cubicBezTo>
                        <a:pt x="13950" y="900"/>
                        <a:pt x="14400" y="2138"/>
                        <a:pt x="14400" y="4050"/>
                      </a:cubicBezTo>
                      <a:cubicBezTo>
                        <a:pt x="14400" y="16425"/>
                        <a:pt x="14400" y="16425"/>
                        <a:pt x="14400" y="16425"/>
                      </a:cubicBezTo>
                      <a:cubicBezTo>
                        <a:pt x="14400" y="18337"/>
                        <a:pt x="14400" y="18675"/>
                        <a:pt x="15300" y="19012"/>
                      </a:cubicBezTo>
                      <a:cubicBezTo>
                        <a:pt x="16200" y="19237"/>
                        <a:pt x="18000" y="19463"/>
                        <a:pt x="19800" y="19237"/>
                      </a:cubicBezTo>
                      <a:cubicBezTo>
                        <a:pt x="21600" y="21262"/>
                        <a:pt x="21600" y="21262"/>
                        <a:pt x="21600" y="21262"/>
                      </a:cubicBezTo>
                      <a:cubicBezTo>
                        <a:pt x="19350" y="21488"/>
                        <a:pt x="17100" y="21600"/>
                        <a:pt x="13950"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32" name="Shape 732"/>
                <p:cNvSpPr/>
                <p:nvPr/>
              </p:nvSpPr>
              <p:spPr>
                <a:xfrm>
                  <a:off x="225025" y="595"/>
                  <a:ext cx="10121" cy="506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08" y="4389"/>
                      </a:moveTo>
                      <a:cubicBezTo>
                        <a:pt x="4086" y="4389"/>
                        <a:pt x="0" y="3465"/>
                        <a:pt x="0" y="2195"/>
                      </a:cubicBezTo>
                      <a:cubicBezTo>
                        <a:pt x="0" y="1040"/>
                        <a:pt x="4670" y="0"/>
                        <a:pt x="10508" y="0"/>
                      </a:cubicBezTo>
                      <a:cubicBezTo>
                        <a:pt x="16346" y="0"/>
                        <a:pt x="21600" y="1040"/>
                        <a:pt x="21600" y="2195"/>
                      </a:cubicBezTo>
                      <a:cubicBezTo>
                        <a:pt x="21600" y="3465"/>
                        <a:pt x="16346" y="4389"/>
                        <a:pt x="10508" y="4389"/>
                      </a:cubicBezTo>
                      <a:close/>
                      <a:moveTo>
                        <a:pt x="2335" y="21600"/>
                      </a:moveTo>
                      <a:cubicBezTo>
                        <a:pt x="2335" y="6815"/>
                        <a:pt x="2335" y="6815"/>
                        <a:pt x="2335" y="6815"/>
                      </a:cubicBezTo>
                      <a:cubicBezTo>
                        <a:pt x="18681" y="6237"/>
                        <a:pt x="18681" y="6237"/>
                        <a:pt x="18681" y="6237"/>
                      </a:cubicBezTo>
                      <a:cubicBezTo>
                        <a:pt x="18681" y="21600"/>
                        <a:pt x="18681" y="21600"/>
                        <a:pt x="18681" y="21600"/>
                      </a:cubicBezTo>
                      <a:lnTo>
                        <a:pt x="2335"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33" name="Shape 733"/>
                <p:cNvSpPr/>
                <p:nvPr/>
              </p:nvSpPr>
              <p:spPr>
                <a:xfrm>
                  <a:off x="241098" y="15478"/>
                  <a:ext cx="26194" cy="363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247" y="21600"/>
                      </a:moveTo>
                      <a:cubicBezTo>
                        <a:pt x="4454" y="21600"/>
                        <a:pt x="0" y="17629"/>
                        <a:pt x="0" y="11118"/>
                      </a:cubicBezTo>
                      <a:cubicBezTo>
                        <a:pt x="0" y="3494"/>
                        <a:pt x="6235" y="0"/>
                        <a:pt x="12693" y="0"/>
                      </a:cubicBezTo>
                      <a:cubicBezTo>
                        <a:pt x="16033" y="0"/>
                        <a:pt x="18260" y="476"/>
                        <a:pt x="20709" y="2224"/>
                      </a:cubicBezTo>
                      <a:cubicBezTo>
                        <a:pt x="17592" y="5241"/>
                        <a:pt x="17592" y="5241"/>
                        <a:pt x="17592" y="5241"/>
                      </a:cubicBezTo>
                      <a:cubicBezTo>
                        <a:pt x="16033" y="4129"/>
                        <a:pt x="14474" y="3653"/>
                        <a:pt x="12693" y="3653"/>
                      </a:cubicBezTo>
                      <a:cubicBezTo>
                        <a:pt x="10689" y="3653"/>
                        <a:pt x="9130" y="4288"/>
                        <a:pt x="8239" y="5718"/>
                      </a:cubicBezTo>
                      <a:cubicBezTo>
                        <a:pt x="7348" y="6988"/>
                        <a:pt x="7126" y="8894"/>
                        <a:pt x="7126" y="11435"/>
                      </a:cubicBezTo>
                      <a:cubicBezTo>
                        <a:pt x="7126" y="14294"/>
                        <a:pt x="7571" y="16041"/>
                        <a:pt x="8907" y="16994"/>
                      </a:cubicBezTo>
                      <a:cubicBezTo>
                        <a:pt x="9798" y="17788"/>
                        <a:pt x="11357" y="18265"/>
                        <a:pt x="12693" y="18265"/>
                      </a:cubicBezTo>
                      <a:cubicBezTo>
                        <a:pt x="14697" y="18265"/>
                        <a:pt x="16701" y="17471"/>
                        <a:pt x="18705" y="16200"/>
                      </a:cubicBezTo>
                      <a:cubicBezTo>
                        <a:pt x="21600" y="18900"/>
                        <a:pt x="21600" y="18900"/>
                        <a:pt x="21600" y="18900"/>
                      </a:cubicBezTo>
                      <a:cubicBezTo>
                        <a:pt x="18928" y="20806"/>
                        <a:pt x="16256" y="21600"/>
                        <a:pt x="12247"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34" name="Shape 734"/>
                <p:cNvSpPr/>
                <p:nvPr/>
              </p:nvSpPr>
              <p:spPr>
                <a:xfrm>
                  <a:off x="273244" y="30957"/>
                  <a:ext cx="20242" cy="208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40" y="21600"/>
                      </a:moveTo>
                      <a:cubicBezTo>
                        <a:pt x="4769" y="21600"/>
                        <a:pt x="0" y="16892"/>
                        <a:pt x="0" y="10800"/>
                      </a:cubicBezTo>
                      <a:cubicBezTo>
                        <a:pt x="0" y="4708"/>
                        <a:pt x="4769" y="0"/>
                        <a:pt x="10940" y="0"/>
                      </a:cubicBezTo>
                      <a:cubicBezTo>
                        <a:pt x="16831" y="0"/>
                        <a:pt x="21600" y="4708"/>
                        <a:pt x="21600" y="10800"/>
                      </a:cubicBezTo>
                      <a:cubicBezTo>
                        <a:pt x="21600" y="16892"/>
                        <a:pt x="16831" y="21600"/>
                        <a:pt x="10940" y="21600"/>
                      </a:cubicBezTo>
                      <a:close/>
                      <a:moveTo>
                        <a:pt x="10940" y="2215"/>
                      </a:moveTo>
                      <a:cubicBezTo>
                        <a:pt x="6171" y="2215"/>
                        <a:pt x="2525" y="6092"/>
                        <a:pt x="2525" y="10800"/>
                      </a:cubicBezTo>
                      <a:cubicBezTo>
                        <a:pt x="2525" y="15508"/>
                        <a:pt x="6171" y="19385"/>
                        <a:pt x="10940" y="19385"/>
                      </a:cubicBezTo>
                      <a:cubicBezTo>
                        <a:pt x="15429" y="19385"/>
                        <a:pt x="19075" y="15508"/>
                        <a:pt x="19075" y="10800"/>
                      </a:cubicBezTo>
                      <a:cubicBezTo>
                        <a:pt x="19075" y="6092"/>
                        <a:pt x="15429" y="2215"/>
                        <a:pt x="10940" y="2215"/>
                      </a:cubicBezTo>
                      <a:close/>
                      <a:moveTo>
                        <a:pt x="12904" y="16892"/>
                      </a:moveTo>
                      <a:cubicBezTo>
                        <a:pt x="12343" y="16062"/>
                        <a:pt x="12343" y="15508"/>
                        <a:pt x="11782" y="14677"/>
                      </a:cubicBezTo>
                      <a:cubicBezTo>
                        <a:pt x="10660" y="12738"/>
                        <a:pt x="10099" y="11908"/>
                        <a:pt x="9818" y="11908"/>
                      </a:cubicBezTo>
                      <a:cubicBezTo>
                        <a:pt x="9538" y="11631"/>
                        <a:pt x="9538" y="11631"/>
                        <a:pt x="9538" y="11631"/>
                      </a:cubicBezTo>
                      <a:cubicBezTo>
                        <a:pt x="9538" y="16892"/>
                        <a:pt x="9538" y="16892"/>
                        <a:pt x="9538" y="16892"/>
                      </a:cubicBezTo>
                      <a:cubicBezTo>
                        <a:pt x="7013" y="16892"/>
                        <a:pt x="7013" y="16892"/>
                        <a:pt x="7013" y="16892"/>
                      </a:cubicBezTo>
                      <a:cubicBezTo>
                        <a:pt x="7013" y="4708"/>
                        <a:pt x="7013" y="4708"/>
                        <a:pt x="7013" y="4708"/>
                      </a:cubicBezTo>
                      <a:cubicBezTo>
                        <a:pt x="11501" y="4708"/>
                        <a:pt x="11501" y="4708"/>
                        <a:pt x="11501" y="4708"/>
                      </a:cubicBezTo>
                      <a:cubicBezTo>
                        <a:pt x="13745" y="4708"/>
                        <a:pt x="15148" y="6092"/>
                        <a:pt x="15148" y="8308"/>
                      </a:cubicBezTo>
                      <a:cubicBezTo>
                        <a:pt x="15148" y="9969"/>
                        <a:pt x="14026" y="11631"/>
                        <a:pt x="12343" y="11631"/>
                      </a:cubicBezTo>
                      <a:cubicBezTo>
                        <a:pt x="12623" y="11631"/>
                        <a:pt x="12904" y="11908"/>
                        <a:pt x="12904" y="12185"/>
                      </a:cubicBezTo>
                      <a:cubicBezTo>
                        <a:pt x="13745" y="13015"/>
                        <a:pt x="15709" y="16892"/>
                        <a:pt x="15709" y="16892"/>
                      </a:cubicBezTo>
                      <a:lnTo>
                        <a:pt x="12904" y="16892"/>
                      </a:lnTo>
                      <a:close/>
                      <a:moveTo>
                        <a:pt x="11782" y="6923"/>
                      </a:moveTo>
                      <a:cubicBezTo>
                        <a:pt x="11501" y="6646"/>
                        <a:pt x="10940" y="6646"/>
                        <a:pt x="10379" y="6646"/>
                      </a:cubicBezTo>
                      <a:cubicBezTo>
                        <a:pt x="9538" y="6646"/>
                        <a:pt x="9538" y="6646"/>
                        <a:pt x="9538" y="6646"/>
                      </a:cubicBezTo>
                      <a:cubicBezTo>
                        <a:pt x="9538" y="9969"/>
                        <a:pt x="9538" y="9969"/>
                        <a:pt x="9538" y="9969"/>
                      </a:cubicBezTo>
                      <a:cubicBezTo>
                        <a:pt x="10099" y="9969"/>
                        <a:pt x="10099" y="9969"/>
                        <a:pt x="10099" y="9969"/>
                      </a:cubicBezTo>
                      <a:cubicBezTo>
                        <a:pt x="11221" y="9969"/>
                        <a:pt x="11782" y="9692"/>
                        <a:pt x="12062" y="9415"/>
                      </a:cubicBezTo>
                      <a:cubicBezTo>
                        <a:pt x="12343" y="9138"/>
                        <a:pt x="12623" y="8862"/>
                        <a:pt x="12623" y="8308"/>
                      </a:cubicBezTo>
                      <a:cubicBezTo>
                        <a:pt x="12623" y="7477"/>
                        <a:pt x="12343" y="7200"/>
                        <a:pt x="11782" y="6923"/>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35" name="Shape 735"/>
                <p:cNvSpPr/>
                <p:nvPr/>
              </p:nvSpPr>
              <p:spPr>
                <a:xfrm>
                  <a:off x="0" y="65486"/>
                  <a:ext cx="89892" cy="1059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829" y="0"/>
                        <a:pt x="11829" y="0"/>
                        <a:pt x="11829" y="0"/>
                      </a:cubicBezTo>
                      <a:cubicBezTo>
                        <a:pt x="14721" y="0"/>
                        <a:pt x="16971" y="656"/>
                        <a:pt x="18450" y="1914"/>
                      </a:cubicBezTo>
                      <a:cubicBezTo>
                        <a:pt x="19607" y="2898"/>
                        <a:pt x="20186" y="4101"/>
                        <a:pt x="20186" y="5578"/>
                      </a:cubicBezTo>
                      <a:cubicBezTo>
                        <a:pt x="20186" y="5632"/>
                        <a:pt x="20186" y="5632"/>
                        <a:pt x="20186" y="5632"/>
                      </a:cubicBezTo>
                      <a:cubicBezTo>
                        <a:pt x="20186" y="8093"/>
                        <a:pt x="18643" y="9406"/>
                        <a:pt x="16843" y="10281"/>
                      </a:cubicBezTo>
                      <a:cubicBezTo>
                        <a:pt x="19800" y="11265"/>
                        <a:pt x="21600" y="12687"/>
                        <a:pt x="21600" y="15585"/>
                      </a:cubicBezTo>
                      <a:cubicBezTo>
                        <a:pt x="21600" y="15639"/>
                        <a:pt x="21600" y="15639"/>
                        <a:pt x="21600" y="15639"/>
                      </a:cubicBezTo>
                      <a:cubicBezTo>
                        <a:pt x="21600" y="19631"/>
                        <a:pt x="17807" y="21600"/>
                        <a:pt x="12086" y="21600"/>
                      </a:cubicBezTo>
                      <a:cubicBezTo>
                        <a:pt x="0" y="21600"/>
                        <a:pt x="0" y="21600"/>
                        <a:pt x="0" y="21600"/>
                      </a:cubicBezTo>
                      <a:lnTo>
                        <a:pt x="0" y="0"/>
                      </a:lnTo>
                      <a:close/>
                      <a:moveTo>
                        <a:pt x="14657" y="6343"/>
                      </a:moveTo>
                      <a:cubicBezTo>
                        <a:pt x="14657" y="4976"/>
                        <a:pt x="13307" y="4156"/>
                        <a:pt x="10993" y="4156"/>
                      </a:cubicBezTo>
                      <a:cubicBezTo>
                        <a:pt x="5464" y="4156"/>
                        <a:pt x="5464" y="4156"/>
                        <a:pt x="5464" y="4156"/>
                      </a:cubicBezTo>
                      <a:cubicBezTo>
                        <a:pt x="5464" y="8695"/>
                        <a:pt x="5464" y="8695"/>
                        <a:pt x="5464" y="8695"/>
                      </a:cubicBezTo>
                      <a:cubicBezTo>
                        <a:pt x="10607" y="8695"/>
                        <a:pt x="10607" y="8695"/>
                        <a:pt x="10607" y="8695"/>
                      </a:cubicBezTo>
                      <a:cubicBezTo>
                        <a:pt x="13050" y="8695"/>
                        <a:pt x="14657" y="8038"/>
                        <a:pt x="14657" y="6453"/>
                      </a:cubicBezTo>
                      <a:lnTo>
                        <a:pt x="14657" y="6343"/>
                      </a:lnTo>
                      <a:close/>
                      <a:moveTo>
                        <a:pt x="11893" y="12687"/>
                      </a:moveTo>
                      <a:cubicBezTo>
                        <a:pt x="5464" y="12687"/>
                        <a:pt x="5464" y="12687"/>
                        <a:pt x="5464" y="12687"/>
                      </a:cubicBezTo>
                      <a:cubicBezTo>
                        <a:pt x="5464" y="17389"/>
                        <a:pt x="5464" y="17389"/>
                        <a:pt x="5464" y="17389"/>
                      </a:cubicBezTo>
                      <a:cubicBezTo>
                        <a:pt x="12086" y="17389"/>
                        <a:pt x="12086" y="17389"/>
                        <a:pt x="12086" y="17389"/>
                      </a:cubicBezTo>
                      <a:cubicBezTo>
                        <a:pt x="14593" y="17389"/>
                        <a:pt x="16071" y="16678"/>
                        <a:pt x="16071" y="15093"/>
                      </a:cubicBezTo>
                      <a:cubicBezTo>
                        <a:pt x="16071" y="14983"/>
                        <a:pt x="16071" y="14983"/>
                        <a:pt x="16071" y="14983"/>
                      </a:cubicBezTo>
                      <a:cubicBezTo>
                        <a:pt x="16071" y="13562"/>
                        <a:pt x="14786" y="12687"/>
                        <a:pt x="11893" y="12687"/>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36" name="Shape 736"/>
                <p:cNvSpPr/>
                <p:nvPr/>
              </p:nvSpPr>
              <p:spPr>
                <a:xfrm>
                  <a:off x="97034" y="65486"/>
                  <a:ext cx="91678" cy="1059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432" y="0"/>
                        <a:pt x="11432" y="0"/>
                        <a:pt x="11432" y="0"/>
                      </a:cubicBezTo>
                      <a:cubicBezTo>
                        <a:pt x="14589" y="0"/>
                        <a:pt x="17053" y="766"/>
                        <a:pt x="18695" y="2187"/>
                      </a:cubicBezTo>
                      <a:cubicBezTo>
                        <a:pt x="20084" y="3390"/>
                        <a:pt x="20842" y="5086"/>
                        <a:pt x="20842" y="7109"/>
                      </a:cubicBezTo>
                      <a:cubicBezTo>
                        <a:pt x="20842" y="7164"/>
                        <a:pt x="20842" y="7164"/>
                        <a:pt x="20842" y="7164"/>
                      </a:cubicBezTo>
                      <a:cubicBezTo>
                        <a:pt x="20842" y="10663"/>
                        <a:pt x="18695" y="12851"/>
                        <a:pt x="15474" y="13890"/>
                      </a:cubicBezTo>
                      <a:cubicBezTo>
                        <a:pt x="21600" y="21600"/>
                        <a:pt x="21600" y="21600"/>
                        <a:pt x="21600" y="21600"/>
                      </a:cubicBezTo>
                      <a:cubicBezTo>
                        <a:pt x="15158" y="21600"/>
                        <a:pt x="15158" y="21600"/>
                        <a:pt x="15158" y="21600"/>
                      </a:cubicBezTo>
                      <a:cubicBezTo>
                        <a:pt x="9853" y="14655"/>
                        <a:pt x="9853" y="14655"/>
                        <a:pt x="9853" y="14655"/>
                      </a:cubicBezTo>
                      <a:cubicBezTo>
                        <a:pt x="5495" y="14655"/>
                        <a:pt x="5495" y="14655"/>
                        <a:pt x="5495" y="14655"/>
                      </a:cubicBezTo>
                      <a:cubicBezTo>
                        <a:pt x="5495" y="21600"/>
                        <a:pt x="5495" y="21600"/>
                        <a:pt x="5495" y="21600"/>
                      </a:cubicBezTo>
                      <a:cubicBezTo>
                        <a:pt x="0" y="21600"/>
                        <a:pt x="0" y="21600"/>
                        <a:pt x="0" y="21600"/>
                      </a:cubicBezTo>
                      <a:lnTo>
                        <a:pt x="0" y="0"/>
                      </a:lnTo>
                      <a:close/>
                      <a:moveTo>
                        <a:pt x="11053" y="10499"/>
                      </a:moveTo>
                      <a:cubicBezTo>
                        <a:pt x="13768" y="10499"/>
                        <a:pt x="15284" y="9242"/>
                        <a:pt x="15284" y="7437"/>
                      </a:cubicBezTo>
                      <a:cubicBezTo>
                        <a:pt x="15284" y="7382"/>
                        <a:pt x="15284" y="7382"/>
                        <a:pt x="15284" y="7382"/>
                      </a:cubicBezTo>
                      <a:cubicBezTo>
                        <a:pt x="15284" y="5304"/>
                        <a:pt x="13642" y="4265"/>
                        <a:pt x="10989" y="4265"/>
                      </a:cubicBezTo>
                      <a:cubicBezTo>
                        <a:pt x="5495" y="4265"/>
                        <a:pt x="5495" y="4265"/>
                        <a:pt x="5495" y="4265"/>
                      </a:cubicBezTo>
                      <a:cubicBezTo>
                        <a:pt x="5495" y="10499"/>
                        <a:pt x="5495" y="10499"/>
                        <a:pt x="5495" y="10499"/>
                      </a:cubicBezTo>
                      <a:lnTo>
                        <a:pt x="11053" y="10499"/>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37" name="Shape 737"/>
                <p:cNvSpPr/>
                <p:nvPr/>
              </p:nvSpPr>
              <p:spPr>
                <a:xfrm>
                  <a:off x="192878" y="63105"/>
                  <a:ext cx="112514" cy="1101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53"/>
                      </a:moveTo>
                      <a:cubicBezTo>
                        <a:pt x="0" y="10800"/>
                        <a:pt x="0" y="10800"/>
                        <a:pt x="0" y="10800"/>
                      </a:cubicBezTo>
                      <a:cubicBezTo>
                        <a:pt x="0" y="4871"/>
                        <a:pt x="4577" y="0"/>
                        <a:pt x="10851" y="0"/>
                      </a:cubicBezTo>
                      <a:cubicBezTo>
                        <a:pt x="17074" y="0"/>
                        <a:pt x="21600" y="4818"/>
                        <a:pt x="21600" y="10747"/>
                      </a:cubicBezTo>
                      <a:cubicBezTo>
                        <a:pt x="21600" y="10800"/>
                        <a:pt x="21600" y="10800"/>
                        <a:pt x="21600" y="10800"/>
                      </a:cubicBezTo>
                      <a:cubicBezTo>
                        <a:pt x="21600" y="16729"/>
                        <a:pt x="17023" y="21600"/>
                        <a:pt x="10749" y="21600"/>
                      </a:cubicBezTo>
                      <a:cubicBezTo>
                        <a:pt x="4526" y="21600"/>
                        <a:pt x="0" y="16835"/>
                        <a:pt x="0" y="10853"/>
                      </a:cubicBezTo>
                      <a:close/>
                      <a:moveTo>
                        <a:pt x="16920" y="10853"/>
                      </a:moveTo>
                      <a:cubicBezTo>
                        <a:pt x="16920" y="10800"/>
                        <a:pt x="16920" y="10800"/>
                        <a:pt x="16920" y="10800"/>
                      </a:cubicBezTo>
                      <a:cubicBezTo>
                        <a:pt x="16920" y="7200"/>
                        <a:pt x="14349" y="4235"/>
                        <a:pt x="10749" y="4235"/>
                      </a:cubicBezTo>
                      <a:cubicBezTo>
                        <a:pt x="7149" y="4235"/>
                        <a:pt x="4680" y="7147"/>
                        <a:pt x="4680" y="10747"/>
                      </a:cubicBezTo>
                      <a:cubicBezTo>
                        <a:pt x="4680" y="10800"/>
                        <a:pt x="4680" y="10800"/>
                        <a:pt x="4680" y="10800"/>
                      </a:cubicBezTo>
                      <a:cubicBezTo>
                        <a:pt x="4680" y="14400"/>
                        <a:pt x="7251" y="17365"/>
                        <a:pt x="10851" y="17365"/>
                      </a:cubicBezTo>
                      <a:cubicBezTo>
                        <a:pt x="14400" y="17365"/>
                        <a:pt x="16920" y="14453"/>
                        <a:pt x="16920" y="10853"/>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38" name="Shape 738"/>
                <p:cNvSpPr/>
                <p:nvPr/>
              </p:nvSpPr>
              <p:spPr>
                <a:xfrm>
                  <a:off x="302414" y="64891"/>
                  <a:ext cx="160734" cy="107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
                      </a:moveTo>
                      <a:lnTo>
                        <a:pt x="3360" y="120"/>
                      </a:lnTo>
                      <a:lnTo>
                        <a:pt x="6320" y="14520"/>
                      </a:lnTo>
                      <a:lnTo>
                        <a:pt x="9520" y="0"/>
                      </a:lnTo>
                      <a:lnTo>
                        <a:pt x="12160" y="0"/>
                      </a:lnTo>
                      <a:lnTo>
                        <a:pt x="15360" y="14520"/>
                      </a:lnTo>
                      <a:lnTo>
                        <a:pt x="18320" y="120"/>
                      </a:lnTo>
                      <a:lnTo>
                        <a:pt x="21600" y="120"/>
                      </a:lnTo>
                      <a:lnTo>
                        <a:pt x="16720" y="21600"/>
                      </a:lnTo>
                      <a:lnTo>
                        <a:pt x="14000" y="21600"/>
                      </a:lnTo>
                      <a:lnTo>
                        <a:pt x="10800" y="7560"/>
                      </a:lnTo>
                      <a:lnTo>
                        <a:pt x="7600" y="21600"/>
                      </a:lnTo>
                      <a:lnTo>
                        <a:pt x="4880" y="21600"/>
                      </a:lnTo>
                      <a:lnTo>
                        <a:pt x="0" y="12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39" name="Shape 739"/>
                <p:cNvSpPr/>
                <p:nvPr/>
              </p:nvSpPr>
              <p:spPr>
                <a:xfrm>
                  <a:off x="460765" y="63700"/>
                  <a:ext cx="83939" cy="1089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48"/>
                      </a:moveTo>
                      <a:cubicBezTo>
                        <a:pt x="3588" y="15003"/>
                        <a:pt x="3588" y="15003"/>
                        <a:pt x="3588" y="15003"/>
                      </a:cubicBezTo>
                      <a:cubicBezTo>
                        <a:pt x="6004" y="16546"/>
                        <a:pt x="8626" y="17557"/>
                        <a:pt x="11732" y="17557"/>
                      </a:cubicBezTo>
                      <a:cubicBezTo>
                        <a:pt x="14147" y="17557"/>
                        <a:pt x="15665" y="16759"/>
                        <a:pt x="15665" y="15535"/>
                      </a:cubicBezTo>
                      <a:cubicBezTo>
                        <a:pt x="15665" y="15482"/>
                        <a:pt x="15665" y="15482"/>
                        <a:pt x="15665" y="15482"/>
                      </a:cubicBezTo>
                      <a:cubicBezTo>
                        <a:pt x="15665" y="14311"/>
                        <a:pt x="14699" y="13726"/>
                        <a:pt x="10144" y="12822"/>
                      </a:cubicBezTo>
                      <a:cubicBezTo>
                        <a:pt x="4693" y="11758"/>
                        <a:pt x="1104" y="10587"/>
                        <a:pt x="1104" y="6384"/>
                      </a:cubicBezTo>
                      <a:cubicBezTo>
                        <a:pt x="1104" y="6331"/>
                        <a:pt x="1104" y="6331"/>
                        <a:pt x="1104" y="6331"/>
                      </a:cubicBezTo>
                      <a:cubicBezTo>
                        <a:pt x="1104" y="2500"/>
                        <a:pt x="5107" y="0"/>
                        <a:pt x="10627" y="0"/>
                      </a:cubicBezTo>
                      <a:cubicBezTo>
                        <a:pt x="14630" y="0"/>
                        <a:pt x="18012" y="958"/>
                        <a:pt x="20772" y="2660"/>
                      </a:cubicBezTo>
                      <a:cubicBezTo>
                        <a:pt x="17666" y="6171"/>
                        <a:pt x="17666" y="6171"/>
                        <a:pt x="17666" y="6171"/>
                      </a:cubicBezTo>
                      <a:cubicBezTo>
                        <a:pt x="15251" y="4841"/>
                        <a:pt x="12905" y="4097"/>
                        <a:pt x="10558" y="4097"/>
                      </a:cubicBezTo>
                      <a:cubicBezTo>
                        <a:pt x="8281" y="4097"/>
                        <a:pt x="7108" y="4895"/>
                        <a:pt x="7108" y="5905"/>
                      </a:cubicBezTo>
                      <a:cubicBezTo>
                        <a:pt x="7108" y="5959"/>
                        <a:pt x="7108" y="5959"/>
                        <a:pt x="7108" y="5959"/>
                      </a:cubicBezTo>
                      <a:cubicBezTo>
                        <a:pt x="7108" y="7342"/>
                        <a:pt x="8281" y="7821"/>
                        <a:pt x="12974" y="8725"/>
                      </a:cubicBezTo>
                      <a:cubicBezTo>
                        <a:pt x="18495" y="9842"/>
                        <a:pt x="21600" y="11385"/>
                        <a:pt x="21600" y="15056"/>
                      </a:cubicBezTo>
                      <a:cubicBezTo>
                        <a:pt x="21600" y="15109"/>
                        <a:pt x="21600" y="15109"/>
                        <a:pt x="21600" y="15109"/>
                      </a:cubicBezTo>
                      <a:cubicBezTo>
                        <a:pt x="21600" y="19259"/>
                        <a:pt x="17459" y="21600"/>
                        <a:pt x="11594" y="21600"/>
                      </a:cubicBezTo>
                      <a:cubicBezTo>
                        <a:pt x="7453" y="21600"/>
                        <a:pt x="3312" y="20483"/>
                        <a:pt x="0" y="18248"/>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40" name="Shape 740"/>
                <p:cNvSpPr/>
                <p:nvPr/>
              </p:nvSpPr>
              <p:spPr>
                <a:xfrm>
                  <a:off x="556014" y="65486"/>
                  <a:ext cx="80367" cy="1059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440" y="0"/>
                      </a:lnTo>
                      <a:lnTo>
                        <a:pt x="21440" y="4126"/>
                      </a:lnTo>
                      <a:lnTo>
                        <a:pt x="6080" y="4126"/>
                      </a:lnTo>
                      <a:lnTo>
                        <a:pt x="6080" y="8494"/>
                      </a:lnTo>
                      <a:lnTo>
                        <a:pt x="19520" y="8494"/>
                      </a:lnTo>
                      <a:lnTo>
                        <a:pt x="19520" y="12742"/>
                      </a:lnTo>
                      <a:lnTo>
                        <a:pt x="6080" y="12742"/>
                      </a:lnTo>
                      <a:lnTo>
                        <a:pt x="6080" y="17353"/>
                      </a:lnTo>
                      <a:lnTo>
                        <a:pt x="21600" y="17353"/>
                      </a:lnTo>
                      <a:lnTo>
                        <a:pt x="21600"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41" name="Shape 741"/>
                <p:cNvSpPr/>
                <p:nvPr/>
              </p:nvSpPr>
              <p:spPr>
                <a:xfrm>
                  <a:off x="648286" y="65486"/>
                  <a:ext cx="91083" cy="1059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402" y="0"/>
                        <a:pt x="11402" y="0"/>
                        <a:pt x="11402" y="0"/>
                      </a:cubicBezTo>
                      <a:cubicBezTo>
                        <a:pt x="14632" y="0"/>
                        <a:pt x="17103" y="766"/>
                        <a:pt x="18750" y="2187"/>
                      </a:cubicBezTo>
                      <a:cubicBezTo>
                        <a:pt x="20143" y="3390"/>
                        <a:pt x="20840" y="5086"/>
                        <a:pt x="20840" y="7109"/>
                      </a:cubicBezTo>
                      <a:cubicBezTo>
                        <a:pt x="20840" y="7164"/>
                        <a:pt x="20840" y="7164"/>
                        <a:pt x="20840" y="7164"/>
                      </a:cubicBezTo>
                      <a:cubicBezTo>
                        <a:pt x="20840" y="10663"/>
                        <a:pt x="18686" y="12851"/>
                        <a:pt x="15519" y="13890"/>
                      </a:cubicBezTo>
                      <a:cubicBezTo>
                        <a:pt x="21600" y="21600"/>
                        <a:pt x="21600" y="21600"/>
                        <a:pt x="21600" y="21600"/>
                      </a:cubicBezTo>
                      <a:cubicBezTo>
                        <a:pt x="15202" y="21600"/>
                        <a:pt x="15202" y="21600"/>
                        <a:pt x="15202" y="21600"/>
                      </a:cubicBezTo>
                      <a:cubicBezTo>
                        <a:pt x="9818" y="14655"/>
                        <a:pt x="9818" y="14655"/>
                        <a:pt x="9818" y="14655"/>
                      </a:cubicBezTo>
                      <a:cubicBezTo>
                        <a:pt x="5511" y="14655"/>
                        <a:pt x="5511" y="14655"/>
                        <a:pt x="5511" y="14655"/>
                      </a:cubicBezTo>
                      <a:cubicBezTo>
                        <a:pt x="5511" y="21600"/>
                        <a:pt x="5511" y="21600"/>
                        <a:pt x="5511" y="21600"/>
                      </a:cubicBezTo>
                      <a:cubicBezTo>
                        <a:pt x="0" y="21600"/>
                        <a:pt x="0" y="21600"/>
                        <a:pt x="0" y="21600"/>
                      </a:cubicBezTo>
                      <a:lnTo>
                        <a:pt x="0" y="0"/>
                      </a:lnTo>
                      <a:close/>
                      <a:moveTo>
                        <a:pt x="11085" y="10499"/>
                      </a:moveTo>
                      <a:cubicBezTo>
                        <a:pt x="13745" y="10499"/>
                        <a:pt x="15266" y="9242"/>
                        <a:pt x="15266" y="7437"/>
                      </a:cubicBezTo>
                      <a:cubicBezTo>
                        <a:pt x="15266" y="7382"/>
                        <a:pt x="15266" y="7382"/>
                        <a:pt x="15266" y="7382"/>
                      </a:cubicBezTo>
                      <a:cubicBezTo>
                        <a:pt x="15266" y="5304"/>
                        <a:pt x="13619" y="4265"/>
                        <a:pt x="10958" y="4265"/>
                      </a:cubicBezTo>
                      <a:cubicBezTo>
                        <a:pt x="5511" y="4265"/>
                        <a:pt x="5511" y="4265"/>
                        <a:pt x="5511" y="4265"/>
                      </a:cubicBezTo>
                      <a:cubicBezTo>
                        <a:pt x="5511" y="10499"/>
                        <a:pt x="5511" y="10499"/>
                        <a:pt x="5511" y="10499"/>
                      </a:cubicBezTo>
                      <a:lnTo>
                        <a:pt x="11085" y="10499"/>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42" name="Shape 742"/>
                <p:cNvSpPr/>
                <p:nvPr/>
              </p:nvSpPr>
              <p:spPr>
                <a:xfrm>
                  <a:off x="742345" y="66677"/>
                  <a:ext cx="29171"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527" y="2700"/>
                      </a:moveTo>
                      <a:lnTo>
                        <a:pt x="0" y="2700"/>
                      </a:lnTo>
                      <a:lnTo>
                        <a:pt x="0" y="0"/>
                      </a:lnTo>
                      <a:lnTo>
                        <a:pt x="8376" y="0"/>
                      </a:lnTo>
                      <a:lnTo>
                        <a:pt x="8376" y="2700"/>
                      </a:lnTo>
                      <a:lnTo>
                        <a:pt x="4849" y="2700"/>
                      </a:lnTo>
                      <a:lnTo>
                        <a:pt x="4849" y="21600"/>
                      </a:lnTo>
                      <a:lnTo>
                        <a:pt x="3527" y="21600"/>
                      </a:lnTo>
                      <a:lnTo>
                        <a:pt x="3527" y="2700"/>
                      </a:lnTo>
                      <a:close/>
                      <a:moveTo>
                        <a:pt x="10580" y="0"/>
                      </a:moveTo>
                      <a:lnTo>
                        <a:pt x="12343" y="0"/>
                      </a:lnTo>
                      <a:lnTo>
                        <a:pt x="15869" y="11700"/>
                      </a:lnTo>
                      <a:lnTo>
                        <a:pt x="19837" y="0"/>
                      </a:lnTo>
                      <a:lnTo>
                        <a:pt x="21600" y="0"/>
                      </a:lnTo>
                      <a:lnTo>
                        <a:pt x="21600" y="21600"/>
                      </a:lnTo>
                      <a:lnTo>
                        <a:pt x="19837" y="21600"/>
                      </a:lnTo>
                      <a:lnTo>
                        <a:pt x="19837" y="4500"/>
                      </a:lnTo>
                      <a:lnTo>
                        <a:pt x="15869" y="16200"/>
                      </a:lnTo>
                      <a:lnTo>
                        <a:pt x="11902" y="4500"/>
                      </a:lnTo>
                      <a:lnTo>
                        <a:pt x="11902" y="21600"/>
                      </a:lnTo>
                      <a:lnTo>
                        <a:pt x="10580" y="21600"/>
                      </a:lnTo>
                      <a:lnTo>
                        <a:pt x="1058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grpSp>
          <p:grpSp>
            <p:nvGrpSpPr>
              <p:cNvPr id="764" name="Group 764"/>
              <p:cNvGrpSpPr/>
              <p:nvPr/>
            </p:nvGrpSpPr>
            <p:grpSpPr>
              <a:xfrm>
                <a:off x="3629026" y="145069"/>
                <a:ext cx="698541" cy="169869"/>
                <a:chOff x="0" y="0"/>
                <a:chExt cx="698540" cy="169867"/>
              </a:xfrm>
            </p:grpSpPr>
            <p:grpSp>
              <p:nvGrpSpPr>
                <p:cNvPr id="753" name="Group 753"/>
                <p:cNvGrpSpPr/>
                <p:nvPr/>
              </p:nvGrpSpPr>
              <p:grpSpPr>
                <a:xfrm>
                  <a:off x="-1" y="58355"/>
                  <a:ext cx="698542" cy="111513"/>
                  <a:chOff x="0" y="0"/>
                  <a:chExt cx="698540" cy="111511"/>
                </a:xfrm>
              </p:grpSpPr>
              <p:sp>
                <p:nvSpPr>
                  <p:cNvPr id="744" name="Shape 744"/>
                  <p:cNvSpPr/>
                  <p:nvPr/>
                </p:nvSpPr>
                <p:spPr>
                  <a:xfrm>
                    <a:off x="-1" y="1733"/>
                    <a:ext cx="23690" cy="108046"/>
                  </a:xfrm>
                  <a:prstGeom prst="rect">
                    <a:avLst/>
                  </a:prstGeom>
                  <a:solidFill>
                    <a:srgbClr val="DCDEE0"/>
                  </a:solidFill>
                  <a:ln w="12700" cap="flat">
                    <a:noFill/>
                    <a:miter lim="400000"/>
                  </a:ln>
                  <a:effectLst/>
                </p:spPr>
                <p:txBody>
                  <a:bodyPr wrap="square" lIns="0" tIns="0" rIns="0" bIns="0" numCol="1" anchor="t">
                    <a:noAutofit/>
                  </a:bodyPr>
                  <a:lstStyle/>
                  <a:p>
                    <a:pPr lvl="0">
                      <a:defRPr sz="600"/>
                    </a:pPr>
                  </a:p>
                </p:txBody>
              </p:sp>
              <p:sp>
                <p:nvSpPr>
                  <p:cNvPr id="745" name="Shape 745"/>
                  <p:cNvSpPr/>
                  <p:nvPr/>
                </p:nvSpPr>
                <p:spPr>
                  <a:xfrm>
                    <a:off x="38326" y="1733"/>
                    <a:ext cx="95720" cy="1080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55" y="0"/>
                        </a:lnTo>
                        <a:lnTo>
                          <a:pt x="16341" y="13283"/>
                        </a:lnTo>
                        <a:lnTo>
                          <a:pt x="16341" y="0"/>
                        </a:lnTo>
                        <a:lnTo>
                          <a:pt x="21600" y="0"/>
                        </a:lnTo>
                        <a:lnTo>
                          <a:pt x="21600" y="21600"/>
                        </a:lnTo>
                        <a:lnTo>
                          <a:pt x="17080" y="21600"/>
                        </a:lnTo>
                        <a:lnTo>
                          <a:pt x="5302" y="7855"/>
                        </a:lnTo>
                        <a:lnTo>
                          <a:pt x="5302" y="21600"/>
                        </a:lnTo>
                        <a:lnTo>
                          <a:pt x="0" y="21600"/>
                        </a:lnTo>
                        <a:lnTo>
                          <a:pt x="0" y="0"/>
                        </a:ln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746" name="Shape 746"/>
                  <p:cNvSpPr/>
                  <p:nvPr/>
                </p:nvSpPr>
                <p:spPr>
                  <a:xfrm>
                    <a:off x="143482" y="192"/>
                    <a:ext cx="85321" cy="1109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47"/>
                        </a:moveTo>
                        <a:cubicBezTo>
                          <a:pt x="3542" y="14984"/>
                          <a:pt x="3542" y="14984"/>
                          <a:pt x="3542" y="14984"/>
                        </a:cubicBezTo>
                        <a:cubicBezTo>
                          <a:pt x="6006" y="16526"/>
                          <a:pt x="8586" y="17535"/>
                          <a:pt x="11705" y="17535"/>
                        </a:cubicBezTo>
                        <a:cubicBezTo>
                          <a:pt x="14169" y="17535"/>
                          <a:pt x="15632" y="16764"/>
                          <a:pt x="15632" y="15547"/>
                        </a:cubicBezTo>
                        <a:cubicBezTo>
                          <a:pt x="15632" y="15488"/>
                          <a:pt x="15632" y="15488"/>
                          <a:pt x="15632" y="15488"/>
                        </a:cubicBezTo>
                        <a:cubicBezTo>
                          <a:pt x="15632" y="14301"/>
                          <a:pt x="14708" y="13708"/>
                          <a:pt x="10126" y="12818"/>
                        </a:cubicBezTo>
                        <a:cubicBezTo>
                          <a:pt x="4659" y="11720"/>
                          <a:pt x="1078" y="10563"/>
                          <a:pt x="1078" y="6379"/>
                        </a:cubicBezTo>
                        <a:cubicBezTo>
                          <a:pt x="1078" y="6320"/>
                          <a:pt x="1078" y="6320"/>
                          <a:pt x="1078" y="6320"/>
                        </a:cubicBezTo>
                        <a:cubicBezTo>
                          <a:pt x="1078" y="2522"/>
                          <a:pt x="5082" y="0"/>
                          <a:pt x="10627" y="0"/>
                        </a:cubicBezTo>
                        <a:cubicBezTo>
                          <a:pt x="14631" y="0"/>
                          <a:pt x="18019" y="949"/>
                          <a:pt x="20791" y="2670"/>
                        </a:cubicBezTo>
                        <a:cubicBezTo>
                          <a:pt x="17673" y="6142"/>
                          <a:pt x="17673" y="6142"/>
                          <a:pt x="17673" y="6142"/>
                        </a:cubicBezTo>
                        <a:cubicBezTo>
                          <a:pt x="15247" y="4866"/>
                          <a:pt x="12860" y="4065"/>
                          <a:pt x="10550" y="4065"/>
                        </a:cubicBezTo>
                        <a:cubicBezTo>
                          <a:pt x="8278" y="4065"/>
                          <a:pt x="7046" y="4896"/>
                          <a:pt x="7046" y="5904"/>
                        </a:cubicBezTo>
                        <a:cubicBezTo>
                          <a:pt x="7046" y="5964"/>
                          <a:pt x="7046" y="5964"/>
                          <a:pt x="7046" y="5964"/>
                        </a:cubicBezTo>
                        <a:cubicBezTo>
                          <a:pt x="7046" y="7358"/>
                          <a:pt x="8240" y="7803"/>
                          <a:pt x="12937" y="8723"/>
                        </a:cubicBezTo>
                        <a:cubicBezTo>
                          <a:pt x="18481" y="9851"/>
                          <a:pt x="21600" y="11364"/>
                          <a:pt x="21600" y="15043"/>
                        </a:cubicBezTo>
                        <a:cubicBezTo>
                          <a:pt x="21600" y="15102"/>
                          <a:pt x="21600" y="15102"/>
                          <a:pt x="21600" y="15102"/>
                        </a:cubicBezTo>
                        <a:cubicBezTo>
                          <a:pt x="21600" y="19256"/>
                          <a:pt x="17480" y="21600"/>
                          <a:pt x="11589" y="21600"/>
                        </a:cubicBezTo>
                        <a:cubicBezTo>
                          <a:pt x="7431" y="21600"/>
                          <a:pt x="3273" y="20502"/>
                          <a:pt x="0" y="18247"/>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747" name="Shape 747"/>
                  <p:cNvSpPr/>
                  <p:nvPr/>
                </p:nvSpPr>
                <p:spPr>
                  <a:xfrm>
                    <a:off x="241320" y="1733"/>
                    <a:ext cx="23690" cy="108046"/>
                  </a:xfrm>
                  <a:prstGeom prst="rect">
                    <a:avLst/>
                  </a:prstGeom>
                  <a:solidFill>
                    <a:srgbClr val="DCDEE0"/>
                  </a:solidFill>
                  <a:ln w="12700" cap="flat">
                    <a:noFill/>
                    <a:miter lim="400000"/>
                  </a:ln>
                  <a:effectLst/>
                </p:spPr>
                <p:txBody>
                  <a:bodyPr wrap="square" lIns="0" tIns="0" rIns="0" bIns="0" numCol="1" anchor="t">
                    <a:noAutofit/>
                  </a:bodyPr>
                  <a:lstStyle/>
                  <a:p>
                    <a:pPr lvl="0">
                      <a:defRPr sz="600"/>
                    </a:pPr>
                  </a:p>
                </p:txBody>
              </p:sp>
              <p:sp>
                <p:nvSpPr>
                  <p:cNvPr id="748" name="Shape 748"/>
                  <p:cNvSpPr/>
                  <p:nvPr/>
                </p:nvSpPr>
                <p:spPr>
                  <a:xfrm>
                    <a:off x="274832" y="0"/>
                    <a:ext cx="102846" cy="1115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59"/>
                        </a:moveTo>
                        <a:cubicBezTo>
                          <a:pt x="0" y="10800"/>
                          <a:pt x="0" y="10800"/>
                          <a:pt x="0" y="10800"/>
                        </a:cubicBezTo>
                        <a:cubicBezTo>
                          <a:pt x="0" y="4869"/>
                          <a:pt x="5017" y="0"/>
                          <a:pt x="11886" y="0"/>
                        </a:cubicBezTo>
                        <a:cubicBezTo>
                          <a:pt x="15944" y="0"/>
                          <a:pt x="18405" y="1003"/>
                          <a:pt x="20769" y="2862"/>
                        </a:cubicBezTo>
                        <a:cubicBezTo>
                          <a:pt x="17638" y="6344"/>
                          <a:pt x="17638" y="6344"/>
                          <a:pt x="17638" y="6344"/>
                        </a:cubicBezTo>
                        <a:cubicBezTo>
                          <a:pt x="15880" y="5016"/>
                          <a:pt x="14347" y="4220"/>
                          <a:pt x="11727" y="4220"/>
                        </a:cubicBezTo>
                        <a:cubicBezTo>
                          <a:pt x="8084" y="4220"/>
                          <a:pt x="5208" y="7200"/>
                          <a:pt x="5208" y="10741"/>
                        </a:cubicBezTo>
                        <a:cubicBezTo>
                          <a:pt x="5208" y="10800"/>
                          <a:pt x="5208" y="10800"/>
                          <a:pt x="5208" y="10800"/>
                        </a:cubicBezTo>
                        <a:cubicBezTo>
                          <a:pt x="5208" y="14636"/>
                          <a:pt x="8052" y="17439"/>
                          <a:pt x="12078" y="17439"/>
                        </a:cubicBezTo>
                        <a:cubicBezTo>
                          <a:pt x="13899" y="17439"/>
                          <a:pt x="15497" y="17026"/>
                          <a:pt x="16775" y="16170"/>
                        </a:cubicBezTo>
                        <a:cubicBezTo>
                          <a:pt x="16775" y="13190"/>
                          <a:pt x="16775" y="13190"/>
                          <a:pt x="16775" y="13190"/>
                        </a:cubicBezTo>
                        <a:cubicBezTo>
                          <a:pt x="11759" y="13190"/>
                          <a:pt x="11759" y="13190"/>
                          <a:pt x="11759" y="13190"/>
                        </a:cubicBezTo>
                        <a:cubicBezTo>
                          <a:pt x="11759" y="9207"/>
                          <a:pt x="11759" y="9207"/>
                          <a:pt x="11759" y="9207"/>
                        </a:cubicBezTo>
                        <a:cubicBezTo>
                          <a:pt x="21600" y="9207"/>
                          <a:pt x="21600" y="9207"/>
                          <a:pt x="21600" y="9207"/>
                        </a:cubicBezTo>
                        <a:cubicBezTo>
                          <a:pt x="21600" y="18295"/>
                          <a:pt x="21600" y="18295"/>
                          <a:pt x="21600" y="18295"/>
                        </a:cubicBezTo>
                        <a:cubicBezTo>
                          <a:pt x="19267" y="20125"/>
                          <a:pt x="16040" y="21600"/>
                          <a:pt x="11918" y="21600"/>
                        </a:cubicBezTo>
                        <a:cubicBezTo>
                          <a:pt x="4857" y="21600"/>
                          <a:pt x="0" y="17056"/>
                          <a:pt x="0" y="10859"/>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749" name="Shape 749"/>
                  <p:cNvSpPr/>
                  <p:nvPr/>
                </p:nvSpPr>
                <p:spPr>
                  <a:xfrm>
                    <a:off x="388077" y="1733"/>
                    <a:ext cx="91291" cy="1080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605" y="0"/>
                        </a:lnTo>
                        <a:lnTo>
                          <a:pt x="5605" y="8548"/>
                        </a:lnTo>
                        <a:lnTo>
                          <a:pt x="15995" y="8548"/>
                        </a:lnTo>
                        <a:lnTo>
                          <a:pt x="15995" y="0"/>
                        </a:lnTo>
                        <a:lnTo>
                          <a:pt x="21600" y="0"/>
                        </a:lnTo>
                        <a:lnTo>
                          <a:pt x="21600" y="21600"/>
                        </a:lnTo>
                        <a:lnTo>
                          <a:pt x="15995" y="21600"/>
                        </a:lnTo>
                        <a:lnTo>
                          <a:pt x="15995" y="12937"/>
                        </a:lnTo>
                        <a:lnTo>
                          <a:pt x="5605" y="12937"/>
                        </a:lnTo>
                        <a:lnTo>
                          <a:pt x="5605" y="21600"/>
                        </a:lnTo>
                        <a:lnTo>
                          <a:pt x="0" y="21600"/>
                        </a:lnTo>
                        <a:lnTo>
                          <a:pt x="0" y="0"/>
                        </a:ln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750" name="Shape 750"/>
                  <p:cNvSpPr/>
                  <p:nvPr/>
                </p:nvSpPr>
                <p:spPr>
                  <a:xfrm>
                    <a:off x="488226" y="1733"/>
                    <a:ext cx="89365" cy="1080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60" y="4351"/>
                        </a:moveTo>
                        <a:lnTo>
                          <a:pt x="0" y="4351"/>
                        </a:lnTo>
                        <a:lnTo>
                          <a:pt x="0" y="0"/>
                        </a:lnTo>
                        <a:lnTo>
                          <a:pt x="21600" y="0"/>
                        </a:lnTo>
                        <a:lnTo>
                          <a:pt x="21600" y="4351"/>
                        </a:lnTo>
                        <a:lnTo>
                          <a:pt x="13686" y="4351"/>
                        </a:lnTo>
                        <a:lnTo>
                          <a:pt x="13686" y="21600"/>
                        </a:lnTo>
                        <a:lnTo>
                          <a:pt x="7960" y="21600"/>
                        </a:lnTo>
                        <a:lnTo>
                          <a:pt x="7960" y="4351"/>
                        </a:ln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751" name="Shape 751"/>
                  <p:cNvSpPr/>
                  <p:nvPr/>
                </p:nvSpPr>
                <p:spPr>
                  <a:xfrm>
                    <a:off x="583175" y="192"/>
                    <a:ext cx="85321" cy="1109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47"/>
                        </a:moveTo>
                        <a:cubicBezTo>
                          <a:pt x="3549" y="14984"/>
                          <a:pt x="3549" y="14984"/>
                          <a:pt x="3549" y="14984"/>
                        </a:cubicBezTo>
                        <a:cubicBezTo>
                          <a:pt x="5979" y="16526"/>
                          <a:pt x="8563" y="17535"/>
                          <a:pt x="11687" y="17535"/>
                        </a:cubicBezTo>
                        <a:cubicBezTo>
                          <a:pt x="14156" y="17535"/>
                          <a:pt x="15621" y="16764"/>
                          <a:pt x="15621" y="15547"/>
                        </a:cubicBezTo>
                        <a:cubicBezTo>
                          <a:pt x="15621" y="15488"/>
                          <a:pt x="15621" y="15488"/>
                          <a:pt x="15621" y="15488"/>
                        </a:cubicBezTo>
                        <a:cubicBezTo>
                          <a:pt x="15621" y="14301"/>
                          <a:pt x="14696" y="13708"/>
                          <a:pt x="10144" y="12818"/>
                        </a:cubicBezTo>
                        <a:cubicBezTo>
                          <a:pt x="4629" y="11720"/>
                          <a:pt x="1080" y="10563"/>
                          <a:pt x="1080" y="6379"/>
                        </a:cubicBezTo>
                        <a:cubicBezTo>
                          <a:pt x="1080" y="6320"/>
                          <a:pt x="1080" y="6320"/>
                          <a:pt x="1080" y="6320"/>
                        </a:cubicBezTo>
                        <a:cubicBezTo>
                          <a:pt x="1080" y="2522"/>
                          <a:pt x="5053" y="0"/>
                          <a:pt x="10646" y="0"/>
                        </a:cubicBezTo>
                        <a:cubicBezTo>
                          <a:pt x="14619" y="0"/>
                          <a:pt x="18013" y="949"/>
                          <a:pt x="20790" y="2670"/>
                        </a:cubicBezTo>
                        <a:cubicBezTo>
                          <a:pt x="17666" y="6142"/>
                          <a:pt x="17666" y="6142"/>
                          <a:pt x="17666" y="6142"/>
                        </a:cubicBezTo>
                        <a:cubicBezTo>
                          <a:pt x="15236" y="4866"/>
                          <a:pt x="12883" y="4065"/>
                          <a:pt x="10569" y="4065"/>
                        </a:cubicBezTo>
                        <a:cubicBezTo>
                          <a:pt x="8254" y="4065"/>
                          <a:pt x="7059" y="4896"/>
                          <a:pt x="7059" y="5904"/>
                        </a:cubicBezTo>
                        <a:cubicBezTo>
                          <a:pt x="7059" y="5964"/>
                          <a:pt x="7059" y="5964"/>
                          <a:pt x="7059" y="5964"/>
                        </a:cubicBezTo>
                        <a:cubicBezTo>
                          <a:pt x="7059" y="7358"/>
                          <a:pt x="8216" y="7803"/>
                          <a:pt x="12960" y="8723"/>
                        </a:cubicBezTo>
                        <a:cubicBezTo>
                          <a:pt x="18476" y="9851"/>
                          <a:pt x="21600" y="11364"/>
                          <a:pt x="21600" y="15043"/>
                        </a:cubicBezTo>
                        <a:cubicBezTo>
                          <a:pt x="21600" y="15102"/>
                          <a:pt x="21600" y="15102"/>
                          <a:pt x="21600" y="15102"/>
                        </a:cubicBezTo>
                        <a:cubicBezTo>
                          <a:pt x="21600" y="19256"/>
                          <a:pt x="17473" y="21600"/>
                          <a:pt x="11571" y="21600"/>
                        </a:cubicBezTo>
                        <a:cubicBezTo>
                          <a:pt x="7444" y="21600"/>
                          <a:pt x="3279" y="20502"/>
                          <a:pt x="0" y="18247"/>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752" name="Shape 752"/>
                  <p:cNvSpPr/>
                  <p:nvPr/>
                </p:nvSpPr>
                <p:spPr>
                  <a:xfrm>
                    <a:off x="668880" y="1733"/>
                    <a:ext cx="29661" cy="146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506" y="2842"/>
                        </a:moveTo>
                        <a:lnTo>
                          <a:pt x="0" y="2842"/>
                        </a:lnTo>
                        <a:lnTo>
                          <a:pt x="0" y="0"/>
                        </a:lnTo>
                        <a:lnTo>
                          <a:pt x="8416" y="0"/>
                        </a:lnTo>
                        <a:lnTo>
                          <a:pt x="8416" y="2842"/>
                        </a:lnTo>
                        <a:lnTo>
                          <a:pt x="5049" y="2842"/>
                        </a:lnTo>
                        <a:lnTo>
                          <a:pt x="5049" y="21600"/>
                        </a:lnTo>
                        <a:lnTo>
                          <a:pt x="3506" y="21600"/>
                        </a:lnTo>
                        <a:lnTo>
                          <a:pt x="3506" y="2842"/>
                        </a:lnTo>
                        <a:close/>
                        <a:moveTo>
                          <a:pt x="10800" y="0"/>
                        </a:moveTo>
                        <a:lnTo>
                          <a:pt x="12483" y="0"/>
                        </a:lnTo>
                        <a:lnTo>
                          <a:pt x="16130" y="11937"/>
                        </a:lnTo>
                        <a:lnTo>
                          <a:pt x="19917" y="0"/>
                        </a:lnTo>
                        <a:lnTo>
                          <a:pt x="21600" y="0"/>
                        </a:lnTo>
                        <a:lnTo>
                          <a:pt x="21600" y="21600"/>
                        </a:lnTo>
                        <a:lnTo>
                          <a:pt x="20057" y="21600"/>
                        </a:lnTo>
                        <a:lnTo>
                          <a:pt x="20057" y="4832"/>
                        </a:lnTo>
                        <a:lnTo>
                          <a:pt x="16270" y="16768"/>
                        </a:lnTo>
                        <a:lnTo>
                          <a:pt x="16130" y="16768"/>
                        </a:lnTo>
                        <a:lnTo>
                          <a:pt x="12343" y="4832"/>
                        </a:lnTo>
                        <a:lnTo>
                          <a:pt x="12343" y="21600"/>
                        </a:lnTo>
                        <a:lnTo>
                          <a:pt x="10800" y="21600"/>
                        </a:lnTo>
                        <a:lnTo>
                          <a:pt x="10800" y="0"/>
                        </a:ln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grpSp>
            <p:grpSp>
              <p:nvGrpSpPr>
                <p:cNvPr id="763" name="Group 763"/>
                <p:cNvGrpSpPr/>
                <p:nvPr/>
              </p:nvGrpSpPr>
              <p:grpSpPr>
                <a:xfrm>
                  <a:off x="1515" y="-1"/>
                  <a:ext cx="284271" cy="50076"/>
                  <a:chOff x="0" y="0"/>
                  <a:chExt cx="284270" cy="50074"/>
                </a:xfrm>
              </p:grpSpPr>
              <p:sp>
                <p:nvSpPr>
                  <p:cNvPr id="754" name="Shape 754"/>
                  <p:cNvSpPr/>
                  <p:nvPr/>
                </p:nvSpPr>
                <p:spPr>
                  <a:xfrm>
                    <a:off x="0" y="2888"/>
                    <a:ext cx="31201" cy="464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85" y="21600"/>
                        </a:moveTo>
                        <a:cubicBezTo>
                          <a:pt x="8962" y="11458"/>
                          <a:pt x="8962" y="11458"/>
                          <a:pt x="8962" y="11458"/>
                        </a:cubicBezTo>
                        <a:cubicBezTo>
                          <a:pt x="7238" y="9058"/>
                          <a:pt x="5400" y="6348"/>
                          <a:pt x="4826" y="5110"/>
                        </a:cubicBezTo>
                        <a:cubicBezTo>
                          <a:pt x="4711" y="5187"/>
                          <a:pt x="4711" y="5187"/>
                          <a:pt x="4711" y="5187"/>
                        </a:cubicBezTo>
                        <a:cubicBezTo>
                          <a:pt x="4940" y="6968"/>
                          <a:pt x="4940" y="9213"/>
                          <a:pt x="5055" y="11148"/>
                        </a:cubicBezTo>
                        <a:cubicBezTo>
                          <a:pt x="5170" y="21600"/>
                          <a:pt x="5170" y="21600"/>
                          <a:pt x="5170" y="21600"/>
                        </a:cubicBezTo>
                        <a:cubicBezTo>
                          <a:pt x="0" y="21600"/>
                          <a:pt x="0" y="21600"/>
                          <a:pt x="0" y="21600"/>
                        </a:cubicBezTo>
                        <a:cubicBezTo>
                          <a:pt x="0" y="0"/>
                          <a:pt x="0" y="0"/>
                          <a:pt x="0" y="0"/>
                        </a:cubicBezTo>
                        <a:cubicBezTo>
                          <a:pt x="5974" y="0"/>
                          <a:pt x="5974" y="0"/>
                          <a:pt x="5974" y="0"/>
                        </a:cubicBezTo>
                        <a:cubicBezTo>
                          <a:pt x="13787" y="10529"/>
                          <a:pt x="13787" y="10529"/>
                          <a:pt x="13787" y="10529"/>
                        </a:cubicBezTo>
                        <a:cubicBezTo>
                          <a:pt x="15281" y="12542"/>
                          <a:pt x="16660" y="15097"/>
                          <a:pt x="17004" y="16103"/>
                        </a:cubicBezTo>
                        <a:cubicBezTo>
                          <a:pt x="17119" y="16026"/>
                          <a:pt x="17119" y="16026"/>
                          <a:pt x="17119" y="16026"/>
                        </a:cubicBezTo>
                        <a:cubicBezTo>
                          <a:pt x="17004" y="14942"/>
                          <a:pt x="16660" y="11845"/>
                          <a:pt x="16660" y="9910"/>
                        </a:cubicBezTo>
                        <a:cubicBezTo>
                          <a:pt x="16660" y="0"/>
                          <a:pt x="16660" y="0"/>
                          <a:pt x="16660" y="0"/>
                        </a:cubicBezTo>
                        <a:cubicBezTo>
                          <a:pt x="21600" y="0"/>
                          <a:pt x="21600" y="0"/>
                          <a:pt x="21600" y="0"/>
                        </a:cubicBezTo>
                        <a:cubicBezTo>
                          <a:pt x="21600" y="21600"/>
                          <a:pt x="21600" y="21600"/>
                          <a:pt x="21600" y="21600"/>
                        </a:cubicBezTo>
                        <a:lnTo>
                          <a:pt x="16085" y="21600"/>
                        </a:ln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755" name="Shape 755"/>
                  <p:cNvSpPr/>
                  <p:nvPr/>
                </p:nvSpPr>
                <p:spPr>
                  <a:xfrm>
                    <a:off x="37363" y="14444"/>
                    <a:ext cx="28312" cy="356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99" y="12011"/>
                        </a:moveTo>
                        <a:cubicBezTo>
                          <a:pt x="6099" y="12314"/>
                          <a:pt x="6099" y="12314"/>
                          <a:pt x="6099" y="12314"/>
                        </a:cubicBezTo>
                        <a:cubicBezTo>
                          <a:pt x="6099" y="15140"/>
                          <a:pt x="7496" y="18168"/>
                          <a:pt x="12579" y="18168"/>
                        </a:cubicBezTo>
                        <a:cubicBezTo>
                          <a:pt x="14993" y="18168"/>
                          <a:pt x="17026" y="17462"/>
                          <a:pt x="18932" y="16150"/>
                        </a:cubicBezTo>
                        <a:cubicBezTo>
                          <a:pt x="21219" y="18875"/>
                          <a:pt x="21219" y="18875"/>
                          <a:pt x="21219" y="18875"/>
                        </a:cubicBezTo>
                        <a:cubicBezTo>
                          <a:pt x="18424" y="20692"/>
                          <a:pt x="15374" y="21600"/>
                          <a:pt x="11816" y="21600"/>
                        </a:cubicBezTo>
                        <a:cubicBezTo>
                          <a:pt x="4574" y="21600"/>
                          <a:pt x="0" y="17361"/>
                          <a:pt x="0" y="10800"/>
                        </a:cubicBezTo>
                        <a:cubicBezTo>
                          <a:pt x="0" y="7267"/>
                          <a:pt x="889" y="4845"/>
                          <a:pt x="3176" y="2826"/>
                        </a:cubicBezTo>
                        <a:cubicBezTo>
                          <a:pt x="5336" y="908"/>
                          <a:pt x="7878" y="0"/>
                          <a:pt x="11054" y="0"/>
                        </a:cubicBezTo>
                        <a:cubicBezTo>
                          <a:pt x="13722" y="0"/>
                          <a:pt x="16009" y="606"/>
                          <a:pt x="18169" y="2120"/>
                        </a:cubicBezTo>
                        <a:cubicBezTo>
                          <a:pt x="20456" y="3735"/>
                          <a:pt x="21600" y="6258"/>
                          <a:pt x="21600" y="11103"/>
                        </a:cubicBezTo>
                        <a:cubicBezTo>
                          <a:pt x="21600" y="12011"/>
                          <a:pt x="21600" y="12011"/>
                          <a:pt x="21600" y="12011"/>
                        </a:cubicBezTo>
                        <a:lnTo>
                          <a:pt x="6099" y="12011"/>
                        </a:lnTo>
                        <a:close/>
                        <a:moveTo>
                          <a:pt x="11054" y="3432"/>
                        </a:moveTo>
                        <a:cubicBezTo>
                          <a:pt x="8005" y="3432"/>
                          <a:pt x="6226" y="5350"/>
                          <a:pt x="6226" y="8680"/>
                        </a:cubicBezTo>
                        <a:cubicBezTo>
                          <a:pt x="15755" y="8680"/>
                          <a:pt x="15755" y="8680"/>
                          <a:pt x="15755" y="8680"/>
                        </a:cubicBezTo>
                        <a:cubicBezTo>
                          <a:pt x="15755" y="5350"/>
                          <a:pt x="13976" y="3432"/>
                          <a:pt x="11054" y="3432"/>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756" name="Shape 756"/>
                  <p:cNvSpPr/>
                  <p:nvPr/>
                </p:nvSpPr>
                <p:spPr>
                  <a:xfrm>
                    <a:off x="67600" y="14829"/>
                    <a:ext cx="45454" cy="344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11" y="21600"/>
                        </a:moveTo>
                        <a:cubicBezTo>
                          <a:pt x="13767" y="21600"/>
                          <a:pt x="13767" y="21600"/>
                          <a:pt x="13767" y="21600"/>
                        </a:cubicBezTo>
                        <a:cubicBezTo>
                          <a:pt x="11789" y="11896"/>
                          <a:pt x="11789" y="11896"/>
                          <a:pt x="11789" y="11896"/>
                        </a:cubicBezTo>
                        <a:cubicBezTo>
                          <a:pt x="11235" y="9391"/>
                          <a:pt x="10760" y="6052"/>
                          <a:pt x="10760" y="6052"/>
                        </a:cubicBezTo>
                        <a:cubicBezTo>
                          <a:pt x="10681" y="6052"/>
                          <a:pt x="10681" y="6052"/>
                          <a:pt x="10681" y="6052"/>
                        </a:cubicBezTo>
                        <a:cubicBezTo>
                          <a:pt x="10681" y="6052"/>
                          <a:pt x="10365" y="8139"/>
                          <a:pt x="9574" y="12104"/>
                        </a:cubicBezTo>
                        <a:cubicBezTo>
                          <a:pt x="7675" y="21600"/>
                          <a:pt x="7675" y="21600"/>
                          <a:pt x="7675" y="21600"/>
                        </a:cubicBezTo>
                        <a:cubicBezTo>
                          <a:pt x="4352" y="21600"/>
                          <a:pt x="4352" y="21600"/>
                          <a:pt x="4352" y="21600"/>
                        </a:cubicBezTo>
                        <a:cubicBezTo>
                          <a:pt x="0" y="626"/>
                          <a:pt x="0" y="626"/>
                          <a:pt x="0" y="626"/>
                        </a:cubicBezTo>
                        <a:cubicBezTo>
                          <a:pt x="3481" y="0"/>
                          <a:pt x="3481" y="0"/>
                          <a:pt x="3481" y="0"/>
                        </a:cubicBezTo>
                        <a:cubicBezTo>
                          <a:pt x="5222" y="10330"/>
                          <a:pt x="5222" y="10330"/>
                          <a:pt x="5222" y="10330"/>
                        </a:cubicBezTo>
                        <a:cubicBezTo>
                          <a:pt x="5697" y="12939"/>
                          <a:pt x="6013" y="15861"/>
                          <a:pt x="6013" y="15861"/>
                        </a:cubicBezTo>
                        <a:cubicBezTo>
                          <a:pt x="6171" y="15861"/>
                          <a:pt x="6171" y="15861"/>
                          <a:pt x="6171" y="15861"/>
                        </a:cubicBezTo>
                        <a:cubicBezTo>
                          <a:pt x="6171" y="15861"/>
                          <a:pt x="6488" y="13043"/>
                          <a:pt x="7042" y="10122"/>
                        </a:cubicBezTo>
                        <a:cubicBezTo>
                          <a:pt x="9099" y="313"/>
                          <a:pt x="9099" y="313"/>
                          <a:pt x="9099" y="313"/>
                        </a:cubicBezTo>
                        <a:cubicBezTo>
                          <a:pt x="12580" y="313"/>
                          <a:pt x="12580" y="313"/>
                          <a:pt x="12580" y="313"/>
                        </a:cubicBezTo>
                        <a:cubicBezTo>
                          <a:pt x="14400" y="9913"/>
                          <a:pt x="14400" y="9913"/>
                          <a:pt x="14400" y="9913"/>
                        </a:cubicBezTo>
                        <a:cubicBezTo>
                          <a:pt x="15033" y="13357"/>
                          <a:pt x="15429" y="15965"/>
                          <a:pt x="15429" y="15965"/>
                        </a:cubicBezTo>
                        <a:cubicBezTo>
                          <a:pt x="15508" y="15965"/>
                          <a:pt x="15508" y="15965"/>
                          <a:pt x="15508" y="15965"/>
                        </a:cubicBezTo>
                        <a:cubicBezTo>
                          <a:pt x="15508" y="15965"/>
                          <a:pt x="15903" y="12730"/>
                          <a:pt x="16299" y="10226"/>
                        </a:cubicBezTo>
                        <a:cubicBezTo>
                          <a:pt x="17960" y="313"/>
                          <a:pt x="17960" y="313"/>
                          <a:pt x="17960" y="313"/>
                        </a:cubicBezTo>
                        <a:cubicBezTo>
                          <a:pt x="21600" y="313"/>
                          <a:pt x="21600" y="313"/>
                          <a:pt x="21600" y="313"/>
                        </a:cubicBezTo>
                        <a:lnTo>
                          <a:pt x="17011" y="21600"/>
                        </a:ln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757" name="Shape 757"/>
                  <p:cNvSpPr/>
                  <p:nvPr/>
                </p:nvSpPr>
                <p:spPr>
                  <a:xfrm>
                    <a:off x="132505" y="2888"/>
                    <a:ext cx="31779" cy="464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67" y="21600"/>
                        </a:moveTo>
                        <a:cubicBezTo>
                          <a:pt x="12553" y="18271"/>
                          <a:pt x="12553" y="18271"/>
                          <a:pt x="12553" y="18271"/>
                        </a:cubicBezTo>
                        <a:cubicBezTo>
                          <a:pt x="10404" y="15561"/>
                          <a:pt x="8934" y="14090"/>
                          <a:pt x="7238" y="12929"/>
                        </a:cubicBezTo>
                        <a:cubicBezTo>
                          <a:pt x="6672" y="12542"/>
                          <a:pt x="6220" y="12310"/>
                          <a:pt x="5202" y="12232"/>
                        </a:cubicBezTo>
                        <a:cubicBezTo>
                          <a:pt x="5202" y="21600"/>
                          <a:pt x="5202" y="21600"/>
                          <a:pt x="5202" y="21600"/>
                        </a:cubicBezTo>
                        <a:cubicBezTo>
                          <a:pt x="0" y="21600"/>
                          <a:pt x="0" y="21600"/>
                          <a:pt x="0" y="21600"/>
                        </a:cubicBezTo>
                        <a:cubicBezTo>
                          <a:pt x="0" y="0"/>
                          <a:pt x="0" y="0"/>
                          <a:pt x="0" y="0"/>
                        </a:cubicBezTo>
                        <a:cubicBezTo>
                          <a:pt x="9613" y="0"/>
                          <a:pt x="9613" y="0"/>
                          <a:pt x="9613" y="0"/>
                        </a:cubicBezTo>
                        <a:cubicBezTo>
                          <a:pt x="16737" y="0"/>
                          <a:pt x="19904" y="2865"/>
                          <a:pt x="19904" y="6194"/>
                        </a:cubicBezTo>
                        <a:cubicBezTo>
                          <a:pt x="19904" y="9290"/>
                          <a:pt x="16963" y="12077"/>
                          <a:pt x="12101" y="12077"/>
                        </a:cubicBezTo>
                        <a:cubicBezTo>
                          <a:pt x="13231" y="12542"/>
                          <a:pt x="15267" y="14632"/>
                          <a:pt x="16963" y="16413"/>
                        </a:cubicBezTo>
                        <a:cubicBezTo>
                          <a:pt x="21600" y="21600"/>
                          <a:pt x="21600" y="21600"/>
                          <a:pt x="21600" y="21600"/>
                        </a:cubicBezTo>
                        <a:lnTo>
                          <a:pt x="15267" y="21600"/>
                        </a:lnTo>
                        <a:close/>
                        <a:moveTo>
                          <a:pt x="8029" y="2942"/>
                        </a:moveTo>
                        <a:cubicBezTo>
                          <a:pt x="5202" y="2942"/>
                          <a:pt x="5202" y="2942"/>
                          <a:pt x="5202" y="2942"/>
                        </a:cubicBezTo>
                        <a:cubicBezTo>
                          <a:pt x="5202" y="9755"/>
                          <a:pt x="5202" y="9755"/>
                          <a:pt x="5202" y="9755"/>
                        </a:cubicBezTo>
                        <a:cubicBezTo>
                          <a:pt x="7916" y="9755"/>
                          <a:pt x="7916" y="9755"/>
                          <a:pt x="7916" y="9755"/>
                        </a:cubicBezTo>
                        <a:cubicBezTo>
                          <a:pt x="10630" y="9755"/>
                          <a:pt x="12101" y="9523"/>
                          <a:pt x="13005" y="8826"/>
                        </a:cubicBezTo>
                        <a:cubicBezTo>
                          <a:pt x="13910" y="8284"/>
                          <a:pt x="14362" y="7355"/>
                          <a:pt x="14362" y="6194"/>
                        </a:cubicBezTo>
                        <a:cubicBezTo>
                          <a:pt x="14362" y="4026"/>
                          <a:pt x="12666" y="2942"/>
                          <a:pt x="8029" y="2942"/>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758" name="Shape 758"/>
                  <p:cNvSpPr/>
                  <p:nvPr/>
                </p:nvSpPr>
                <p:spPr>
                  <a:xfrm>
                    <a:off x="166979" y="14444"/>
                    <a:ext cx="28313" cy="356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99" y="12011"/>
                        </a:moveTo>
                        <a:cubicBezTo>
                          <a:pt x="6099" y="12314"/>
                          <a:pt x="6099" y="12314"/>
                          <a:pt x="6099" y="12314"/>
                        </a:cubicBezTo>
                        <a:cubicBezTo>
                          <a:pt x="6099" y="15140"/>
                          <a:pt x="7496" y="18168"/>
                          <a:pt x="12579" y="18168"/>
                        </a:cubicBezTo>
                        <a:cubicBezTo>
                          <a:pt x="14993" y="18168"/>
                          <a:pt x="17026" y="17462"/>
                          <a:pt x="18932" y="16150"/>
                        </a:cubicBezTo>
                        <a:cubicBezTo>
                          <a:pt x="21219" y="18875"/>
                          <a:pt x="21219" y="18875"/>
                          <a:pt x="21219" y="18875"/>
                        </a:cubicBezTo>
                        <a:cubicBezTo>
                          <a:pt x="18424" y="20692"/>
                          <a:pt x="15374" y="21600"/>
                          <a:pt x="11816" y="21600"/>
                        </a:cubicBezTo>
                        <a:cubicBezTo>
                          <a:pt x="4574" y="21600"/>
                          <a:pt x="0" y="17361"/>
                          <a:pt x="0" y="10800"/>
                        </a:cubicBezTo>
                        <a:cubicBezTo>
                          <a:pt x="0" y="7267"/>
                          <a:pt x="889" y="4845"/>
                          <a:pt x="3176" y="2826"/>
                        </a:cubicBezTo>
                        <a:cubicBezTo>
                          <a:pt x="5336" y="908"/>
                          <a:pt x="7878" y="0"/>
                          <a:pt x="11054" y="0"/>
                        </a:cubicBezTo>
                        <a:cubicBezTo>
                          <a:pt x="13722" y="0"/>
                          <a:pt x="16009" y="606"/>
                          <a:pt x="18169" y="2120"/>
                        </a:cubicBezTo>
                        <a:cubicBezTo>
                          <a:pt x="20456" y="3735"/>
                          <a:pt x="21600" y="6258"/>
                          <a:pt x="21600" y="11103"/>
                        </a:cubicBezTo>
                        <a:cubicBezTo>
                          <a:pt x="21600" y="12011"/>
                          <a:pt x="21600" y="12011"/>
                          <a:pt x="21600" y="12011"/>
                        </a:cubicBezTo>
                        <a:lnTo>
                          <a:pt x="6099" y="12011"/>
                        </a:lnTo>
                        <a:close/>
                        <a:moveTo>
                          <a:pt x="11054" y="3432"/>
                        </a:moveTo>
                        <a:cubicBezTo>
                          <a:pt x="7878" y="3432"/>
                          <a:pt x="6226" y="5350"/>
                          <a:pt x="6226" y="8680"/>
                        </a:cubicBezTo>
                        <a:cubicBezTo>
                          <a:pt x="15755" y="8680"/>
                          <a:pt x="15755" y="8680"/>
                          <a:pt x="15755" y="8680"/>
                        </a:cubicBezTo>
                        <a:cubicBezTo>
                          <a:pt x="15755" y="5350"/>
                          <a:pt x="13976" y="3432"/>
                          <a:pt x="11054" y="3432"/>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759" name="Shape 759"/>
                  <p:cNvSpPr/>
                  <p:nvPr/>
                </p:nvSpPr>
                <p:spPr>
                  <a:xfrm>
                    <a:off x="199913" y="0"/>
                    <a:ext cx="12327" cy="498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112" y="21600"/>
                        </a:moveTo>
                        <a:cubicBezTo>
                          <a:pt x="1152" y="21600"/>
                          <a:pt x="1152" y="18720"/>
                          <a:pt x="1152" y="17496"/>
                        </a:cubicBezTo>
                        <a:cubicBezTo>
                          <a:pt x="1152" y="4968"/>
                          <a:pt x="1152" y="4968"/>
                          <a:pt x="1152" y="4968"/>
                        </a:cubicBezTo>
                        <a:cubicBezTo>
                          <a:pt x="1152" y="3024"/>
                          <a:pt x="864" y="1944"/>
                          <a:pt x="0" y="720"/>
                        </a:cubicBezTo>
                        <a:cubicBezTo>
                          <a:pt x="13248" y="0"/>
                          <a:pt x="13248" y="0"/>
                          <a:pt x="13248" y="0"/>
                        </a:cubicBezTo>
                        <a:cubicBezTo>
                          <a:pt x="14112" y="864"/>
                          <a:pt x="14112" y="2088"/>
                          <a:pt x="14112" y="4032"/>
                        </a:cubicBezTo>
                        <a:cubicBezTo>
                          <a:pt x="14112" y="16416"/>
                          <a:pt x="14112" y="16416"/>
                          <a:pt x="14112" y="16416"/>
                        </a:cubicBezTo>
                        <a:cubicBezTo>
                          <a:pt x="14112" y="18360"/>
                          <a:pt x="14400" y="18720"/>
                          <a:pt x="15552" y="19080"/>
                        </a:cubicBezTo>
                        <a:cubicBezTo>
                          <a:pt x="16128" y="19296"/>
                          <a:pt x="18144" y="19440"/>
                          <a:pt x="19584" y="19296"/>
                        </a:cubicBezTo>
                        <a:cubicBezTo>
                          <a:pt x="21600" y="21240"/>
                          <a:pt x="21600" y="21240"/>
                          <a:pt x="21600" y="21240"/>
                        </a:cubicBezTo>
                        <a:cubicBezTo>
                          <a:pt x="19296" y="21456"/>
                          <a:pt x="16992" y="21600"/>
                          <a:pt x="14112" y="21600"/>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760" name="Shape 760"/>
                  <p:cNvSpPr/>
                  <p:nvPr/>
                </p:nvSpPr>
                <p:spPr>
                  <a:xfrm>
                    <a:off x="217632" y="385"/>
                    <a:ext cx="9630" cy="489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4349"/>
                        </a:moveTo>
                        <a:cubicBezTo>
                          <a:pt x="4841" y="4349"/>
                          <a:pt x="0" y="3391"/>
                          <a:pt x="0" y="2212"/>
                        </a:cubicBezTo>
                        <a:cubicBezTo>
                          <a:pt x="0" y="958"/>
                          <a:pt x="4841" y="0"/>
                          <a:pt x="10800" y="0"/>
                        </a:cubicBezTo>
                        <a:cubicBezTo>
                          <a:pt x="16759" y="0"/>
                          <a:pt x="21600" y="958"/>
                          <a:pt x="21600" y="2212"/>
                        </a:cubicBezTo>
                        <a:cubicBezTo>
                          <a:pt x="21600" y="3391"/>
                          <a:pt x="16759" y="4349"/>
                          <a:pt x="10800" y="4349"/>
                        </a:cubicBezTo>
                        <a:close/>
                        <a:moveTo>
                          <a:pt x="2234" y="21600"/>
                        </a:moveTo>
                        <a:cubicBezTo>
                          <a:pt x="2234" y="6782"/>
                          <a:pt x="2234" y="6782"/>
                          <a:pt x="2234" y="6782"/>
                        </a:cubicBezTo>
                        <a:cubicBezTo>
                          <a:pt x="18993" y="6192"/>
                          <a:pt x="18993" y="6192"/>
                          <a:pt x="18993" y="6192"/>
                        </a:cubicBezTo>
                        <a:cubicBezTo>
                          <a:pt x="18993" y="21600"/>
                          <a:pt x="18993" y="21600"/>
                          <a:pt x="18993" y="21600"/>
                        </a:cubicBezTo>
                        <a:lnTo>
                          <a:pt x="2234" y="21600"/>
                        </a:ln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761" name="Shape 761"/>
                  <p:cNvSpPr/>
                  <p:nvPr/>
                </p:nvSpPr>
                <p:spPr>
                  <a:xfrm>
                    <a:off x="233424" y="14444"/>
                    <a:ext cx="25231" cy="356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63" y="21600"/>
                        </a:moveTo>
                        <a:cubicBezTo>
                          <a:pt x="4405" y="21600"/>
                          <a:pt x="0" y="17664"/>
                          <a:pt x="0" y="11002"/>
                        </a:cubicBezTo>
                        <a:cubicBezTo>
                          <a:pt x="0" y="3533"/>
                          <a:pt x="6395" y="0"/>
                          <a:pt x="12789" y="0"/>
                        </a:cubicBezTo>
                        <a:cubicBezTo>
                          <a:pt x="15916" y="0"/>
                          <a:pt x="18189" y="505"/>
                          <a:pt x="20747" y="2221"/>
                        </a:cubicBezTo>
                        <a:cubicBezTo>
                          <a:pt x="17621" y="5148"/>
                          <a:pt x="17621" y="5148"/>
                          <a:pt x="17621" y="5148"/>
                        </a:cubicBezTo>
                        <a:cubicBezTo>
                          <a:pt x="15916" y="4138"/>
                          <a:pt x="14495" y="3634"/>
                          <a:pt x="12789" y="3634"/>
                        </a:cubicBezTo>
                        <a:cubicBezTo>
                          <a:pt x="10800" y="3634"/>
                          <a:pt x="9095" y="4340"/>
                          <a:pt x="8242" y="5652"/>
                        </a:cubicBezTo>
                        <a:cubicBezTo>
                          <a:pt x="7389" y="6964"/>
                          <a:pt x="6963" y="8882"/>
                          <a:pt x="6963" y="11406"/>
                        </a:cubicBezTo>
                        <a:cubicBezTo>
                          <a:pt x="6963" y="14232"/>
                          <a:pt x="7674" y="15948"/>
                          <a:pt x="8953" y="16957"/>
                        </a:cubicBezTo>
                        <a:cubicBezTo>
                          <a:pt x="9947" y="17764"/>
                          <a:pt x="11226" y="18168"/>
                          <a:pt x="12789" y="18168"/>
                        </a:cubicBezTo>
                        <a:cubicBezTo>
                          <a:pt x="14779" y="18168"/>
                          <a:pt x="16768" y="17462"/>
                          <a:pt x="18616" y="16150"/>
                        </a:cubicBezTo>
                        <a:cubicBezTo>
                          <a:pt x="21600" y="18875"/>
                          <a:pt x="21600" y="18875"/>
                          <a:pt x="21600" y="18875"/>
                        </a:cubicBezTo>
                        <a:cubicBezTo>
                          <a:pt x="18900" y="20692"/>
                          <a:pt x="16200" y="21600"/>
                          <a:pt x="12363" y="21600"/>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762" name="Shape 762"/>
                  <p:cNvSpPr/>
                  <p:nvPr/>
                </p:nvSpPr>
                <p:spPr>
                  <a:xfrm>
                    <a:off x="264047" y="29659"/>
                    <a:ext cx="20224" cy="202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11" y="21600"/>
                        </a:moveTo>
                        <a:cubicBezTo>
                          <a:pt x="4820" y="21600"/>
                          <a:pt x="0" y="16780"/>
                          <a:pt x="0" y="10711"/>
                        </a:cubicBezTo>
                        <a:cubicBezTo>
                          <a:pt x="0" y="4820"/>
                          <a:pt x="4820" y="0"/>
                          <a:pt x="10711" y="0"/>
                        </a:cubicBezTo>
                        <a:cubicBezTo>
                          <a:pt x="16780" y="0"/>
                          <a:pt x="21600" y="4820"/>
                          <a:pt x="21600" y="10711"/>
                        </a:cubicBezTo>
                        <a:cubicBezTo>
                          <a:pt x="21600" y="16780"/>
                          <a:pt x="16780" y="21600"/>
                          <a:pt x="10711" y="21600"/>
                        </a:cubicBezTo>
                        <a:close/>
                        <a:moveTo>
                          <a:pt x="10711" y="2142"/>
                        </a:moveTo>
                        <a:cubicBezTo>
                          <a:pt x="6248" y="2142"/>
                          <a:pt x="2499" y="5891"/>
                          <a:pt x="2499" y="10711"/>
                        </a:cubicBezTo>
                        <a:cubicBezTo>
                          <a:pt x="2499" y="15709"/>
                          <a:pt x="6248" y="19458"/>
                          <a:pt x="10711" y="19458"/>
                        </a:cubicBezTo>
                        <a:cubicBezTo>
                          <a:pt x="15352" y="19458"/>
                          <a:pt x="19101" y="15709"/>
                          <a:pt x="19101" y="10711"/>
                        </a:cubicBezTo>
                        <a:cubicBezTo>
                          <a:pt x="19101" y="5891"/>
                          <a:pt x="15352" y="2142"/>
                          <a:pt x="10711" y="2142"/>
                        </a:cubicBezTo>
                        <a:close/>
                        <a:moveTo>
                          <a:pt x="12853" y="16780"/>
                        </a:moveTo>
                        <a:cubicBezTo>
                          <a:pt x="12496" y="15888"/>
                          <a:pt x="12317" y="15709"/>
                          <a:pt x="11782" y="14817"/>
                        </a:cubicBezTo>
                        <a:cubicBezTo>
                          <a:pt x="10532" y="12674"/>
                          <a:pt x="10175" y="11960"/>
                          <a:pt x="9818" y="11782"/>
                        </a:cubicBezTo>
                        <a:cubicBezTo>
                          <a:pt x="9640" y="11782"/>
                          <a:pt x="9461" y="11782"/>
                          <a:pt x="9461" y="11782"/>
                        </a:cubicBezTo>
                        <a:cubicBezTo>
                          <a:pt x="9461" y="16780"/>
                          <a:pt x="9461" y="16780"/>
                          <a:pt x="9461" y="16780"/>
                        </a:cubicBezTo>
                        <a:cubicBezTo>
                          <a:pt x="6962" y="16780"/>
                          <a:pt x="6962" y="16780"/>
                          <a:pt x="6962" y="16780"/>
                        </a:cubicBezTo>
                        <a:cubicBezTo>
                          <a:pt x="6962" y="4641"/>
                          <a:pt x="6962" y="4641"/>
                          <a:pt x="6962" y="4641"/>
                        </a:cubicBezTo>
                        <a:cubicBezTo>
                          <a:pt x="11603" y="4641"/>
                          <a:pt x="11603" y="4641"/>
                          <a:pt x="11603" y="4641"/>
                        </a:cubicBezTo>
                        <a:cubicBezTo>
                          <a:pt x="13745" y="4641"/>
                          <a:pt x="15174" y="6069"/>
                          <a:pt x="15174" y="8212"/>
                        </a:cubicBezTo>
                        <a:cubicBezTo>
                          <a:pt x="15174" y="9997"/>
                          <a:pt x="13924" y="11425"/>
                          <a:pt x="12317" y="11603"/>
                        </a:cubicBezTo>
                        <a:cubicBezTo>
                          <a:pt x="12674" y="11782"/>
                          <a:pt x="12674" y="11782"/>
                          <a:pt x="12853" y="12139"/>
                        </a:cubicBezTo>
                        <a:cubicBezTo>
                          <a:pt x="13567" y="12853"/>
                          <a:pt x="15888" y="16780"/>
                          <a:pt x="15888" y="16780"/>
                        </a:cubicBezTo>
                        <a:lnTo>
                          <a:pt x="12853" y="16780"/>
                        </a:lnTo>
                        <a:close/>
                        <a:moveTo>
                          <a:pt x="11603" y="6783"/>
                        </a:moveTo>
                        <a:cubicBezTo>
                          <a:pt x="11425" y="6605"/>
                          <a:pt x="10889" y="6605"/>
                          <a:pt x="10354" y="6605"/>
                        </a:cubicBezTo>
                        <a:cubicBezTo>
                          <a:pt x="9461" y="6605"/>
                          <a:pt x="9461" y="6605"/>
                          <a:pt x="9461" y="6605"/>
                        </a:cubicBezTo>
                        <a:cubicBezTo>
                          <a:pt x="9461" y="9818"/>
                          <a:pt x="9461" y="9818"/>
                          <a:pt x="9461" y="9818"/>
                        </a:cubicBezTo>
                        <a:cubicBezTo>
                          <a:pt x="10175" y="9818"/>
                          <a:pt x="10175" y="9818"/>
                          <a:pt x="10175" y="9818"/>
                        </a:cubicBezTo>
                        <a:cubicBezTo>
                          <a:pt x="11246" y="9818"/>
                          <a:pt x="11782" y="9818"/>
                          <a:pt x="11960" y="9461"/>
                        </a:cubicBezTo>
                        <a:cubicBezTo>
                          <a:pt x="12317" y="9104"/>
                          <a:pt x="12496" y="8747"/>
                          <a:pt x="12496" y="8212"/>
                        </a:cubicBezTo>
                        <a:cubicBezTo>
                          <a:pt x="12496" y="7498"/>
                          <a:pt x="12139" y="6962"/>
                          <a:pt x="11603" y="6783"/>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grpSp>
          </p:grpSp>
        </p:grpSp>
        <p:grpSp>
          <p:nvGrpSpPr>
            <p:cNvPr id="787" name="Group 787"/>
            <p:cNvGrpSpPr/>
            <p:nvPr/>
          </p:nvGrpSpPr>
          <p:grpSpPr>
            <a:xfrm>
              <a:off x="7844353" y="148706"/>
              <a:ext cx="936361" cy="173737"/>
              <a:chOff x="0" y="0"/>
              <a:chExt cx="936359" cy="173735"/>
            </a:xfrm>
          </p:grpSpPr>
          <p:sp>
            <p:nvSpPr>
              <p:cNvPr id="766" name="Shape 766"/>
              <p:cNvSpPr/>
              <p:nvPr/>
            </p:nvSpPr>
            <p:spPr>
              <a:xfrm>
                <a:off x="0" y="65238"/>
                <a:ext cx="83380" cy="1081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767" name="Shape 767"/>
              <p:cNvSpPr/>
              <p:nvPr/>
            </p:nvSpPr>
            <p:spPr>
              <a:xfrm>
                <a:off x="80588" y="66633"/>
                <a:ext cx="103963" cy="105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768" name="Shape 768"/>
              <p:cNvSpPr/>
              <p:nvPr/>
            </p:nvSpPr>
            <p:spPr>
              <a:xfrm>
                <a:off x="191528" y="66633"/>
                <a:ext cx="93497" cy="105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769" name="Shape 769"/>
              <p:cNvSpPr/>
              <p:nvPr/>
            </p:nvSpPr>
            <p:spPr>
              <a:xfrm>
                <a:off x="295141" y="66633"/>
                <a:ext cx="87218" cy="105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770" name="Shape 770"/>
              <p:cNvSpPr/>
              <p:nvPr/>
            </p:nvSpPr>
            <p:spPr>
              <a:xfrm>
                <a:off x="392475" y="66633"/>
                <a:ext cx="88963" cy="105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771" name="Shape 771"/>
              <p:cNvSpPr/>
              <p:nvPr/>
            </p:nvSpPr>
            <p:spPr>
              <a:xfrm>
                <a:off x="498880" y="66633"/>
                <a:ext cx="80240" cy="105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772" name="Shape 772"/>
              <p:cNvSpPr/>
              <p:nvPr/>
            </p:nvSpPr>
            <p:spPr>
              <a:xfrm>
                <a:off x="584701" y="66633"/>
                <a:ext cx="86869" cy="105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773" name="Shape 773"/>
              <p:cNvSpPr/>
              <p:nvPr/>
            </p:nvSpPr>
            <p:spPr>
              <a:xfrm>
                <a:off x="683082" y="66633"/>
                <a:ext cx="22677" cy="105010"/>
              </a:xfrm>
              <a:prstGeom prst="rect">
                <a:avLst/>
              </a:prstGeom>
              <a:solidFill>
                <a:srgbClr val="DCDEE0"/>
              </a:solidFill>
              <a:ln w="12700" cap="flat">
                <a:noFill/>
                <a:miter lim="400000"/>
              </a:ln>
              <a:effectLst/>
            </p:spPr>
            <p:txBody>
              <a:bodyPr wrap="square" lIns="0" tIns="0" rIns="0" bIns="0" numCol="1" anchor="t">
                <a:noAutofit/>
              </a:bodyPr>
              <a:lstStyle/>
              <a:p>
                <a:pPr lvl="0">
                  <a:defRPr sz="1800"/>
                </a:pPr>
              </a:p>
            </p:txBody>
          </p:sp>
          <p:sp>
            <p:nvSpPr>
              <p:cNvPr id="774" name="Shape 774"/>
              <p:cNvSpPr/>
              <p:nvPr/>
            </p:nvSpPr>
            <p:spPr>
              <a:xfrm>
                <a:off x="720062" y="64889"/>
                <a:ext cx="97335" cy="1088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775" name="Shape 775"/>
              <p:cNvSpPr/>
              <p:nvPr/>
            </p:nvSpPr>
            <p:spPr>
              <a:xfrm>
                <a:off x="820884" y="65238"/>
                <a:ext cx="83032" cy="1081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776" name="Shape 776"/>
              <p:cNvSpPr/>
              <p:nvPr/>
            </p:nvSpPr>
            <p:spPr>
              <a:xfrm>
                <a:off x="6628" y="3139"/>
                <a:ext cx="34539" cy="505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777" name="Shape 777"/>
              <p:cNvSpPr/>
              <p:nvPr/>
            </p:nvSpPr>
            <p:spPr>
              <a:xfrm>
                <a:off x="47097" y="16047"/>
                <a:ext cx="30701" cy="383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778" name="Shape 778"/>
              <p:cNvSpPr/>
              <p:nvPr/>
            </p:nvSpPr>
            <p:spPr>
              <a:xfrm>
                <a:off x="81634" y="16047"/>
                <a:ext cx="49192" cy="37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779" name="Shape 779"/>
              <p:cNvSpPr/>
              <p:nvPr/>
            </p:nvSpPr>
            <p:spPr>
              <a:xfrm>
                <a:off x="153152" y="3139"/>
                <a:ext cx="34539" cy="505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780" name="Shape 780"/>
              <p:cNvSpPr/>
              <p:nvPr/>
            </p:nvSpPr>
            <p:spPr>
              <a:xfrm>
                <a:off x="189783" y="16047"/>
                <a:ext cx="30702" cy="383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781" name="Shape 781"/>
              <p:cNvSpPr/>
              <p:nvPr/>
            </p:nvSpPr>
            <p:spPr>
              <a:xfrm>
                <a:off x="226763" y="0"/>
                <a:ext cx="13607" cy="544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782" name="Shape 782"/>
              <p:cNvSpPr/>
              <p:nvPr/>
            </p:nvSpPr>
            <p:spPr>
              <a:xfrm>
                <a:off x="244207" y="697"/>
                <a:ext cx="10467" cy="530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783" name="Shape 783"/>
              <p:cNvSpPr/>
              <p:nvPr/>
            </p:nvSpPr>
            <p:spPr>
              <a:xfrm>
                <a:off x="260604" y="16047"/>
                <a:ext cx="27561" cy="383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784" name="Shape 784"/>
              <p:cNvSpPr/>
              <p:nvPr/>
            </p:nvSpPr>
            <p:spPr>
              <a:xfrm>
                <a:off x="289559" y="43608"/>
                <a:ext cx="10816" cy="10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785" name="Shape 785"/>
              <p:cNvSpPr/>
              <p:nvPr/>
            </p:nvSpPr>
            <p:spPr>
              <a:xfrm>
                <a:off x="909497" y="65238"/>
                <a:ext cx="10816" cy="139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786" name="Shape 786"/>
              <p:cNvSpPr/>
              <p:nvPr/>
            </p:nvSpPr>
            <p:spPr>
              <a:xfrm>
                <a:off x="923103" y="65238"/>
                <a:ext cx="13258" cy="139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grpSp>
      </p:gr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Statement - Red">
    <p:spTree>
      <p:nvGrpSpPr>
        <p:cNvPr id="1" name=""/>
        <p:cNvGrpSpPr/>
        <p:nvPr/>
      </p:nvGrpSpPr>
      <p:grpSpPr>
        <a:xfrm>
          <a:off x="0" y="0"/>
          <a:ext cx="0" cy="0"/>
          <a:chOff x="0" y="0"/>
          <a:chExt cx="0" cy="0"/>
        </a:xfrm>
      </p:grpSpPr>
      <p:sp>
        <p:nvSpPr>
          <p:cNvPr id="153" name="Shape 153"/>
          <p:cNvSpPr/>
          <p:nvPr>
            <p:ph type="sldNum" sz="quarter" idx="2"/>
          </p:nvPr>
        </p:nvSpPr>
        <p:spPr>
          <a:xfrm>
            <a:off x="8343900" y="4862900"/>
            <a:ext cx="342900" cy="178208"/>
          </a:xfrm>
          <a:prstGeom prst="rect">
            <a:avLst/>
          </a:prstGeom>
        </p:spPr>
        <p:txBody>
          <a:bodyPr anchor="b"/>
          <a:lstStyle>
            <a:lvl1pPr algn="r">
              <a:defRPr sz="600">
                <a:solidFill>
                  <a:srgbClr val="BFBFBF"/>
                </a:solidFill>
              </a:defRPr>
            </a:lvl1pPr>
          </a:lstStyle>
          <a:p>
            <a:pPr lvl="0"/>
            <a:fld id="{86CB4B4D-7CA3-9044-876B-883B54F8677D}" type="slidenum"/>
          </a:p>
        </p:txBody>
      </p:sp>
      <p:sp>
        <p:nvSpPr>
          <p:cNvPr id="154" name="Shape 154"/>
          <p:cNvSpPr/>
          <p:nvPr>
            <p:ph type="title"/>
          </p:nvPr>
        </p:nvSpPr>
        <p:spPr>
          <a:xfrm>
            <a:off x="1121569" y="1677829"/>
            <a:ext cx="6858001" cy="17907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lvl1pPr algn="ctr">
              <a:lnSpc>
                <a:spcPts val="4800"/>
              </a:lnSpc>
              <a:defRPr b="1" spc="-80" sz="4500">
                <a:solidFill>
                  <a:srgbClr val="404040"/>
                </a:solidFill>
              </a:defRPr>
            </a:lvl1pPr>
          </a:lstStyle>
          <a:p>
            <a:pPr lvl="0">
              <a:defRPr b="0" spc="0" sz="1800">
                <a:solidFill>
                  <a:srgbClr val="000000"/>
                </a:solidFill>
              </a:defRPr>
            </a:pPr>
            <a:r>
              <a:rPr b="1" spc="-80" sz="4500">
                <a:solidFill>
                  <a:srgbClr val="404040"/>
                </a:solidFill>
              </a:rPr>
              <a:t>Title Text</a:t>
            </a:r>
          </a:p>
        </p:txBody>
      </p:sp>
      <p:pic>
        <p:nvPicPr>
          <p:cNvPr id="155" name="image1.pdf"/>
          <p:cNvPicPr/>
          <p:nvPr/>
        </p:nvPicPr>
        <p:blipFill>
          <a:blip r:embed="rId2">
            <a:extLst/>
          </a:blip>
          <a:srcRect l="5481" t="9672" r="991" b="28221"/>
          <a:stretch>
            <a:fillRect/>
          </a:stretch>
        </p:blipFill>
        <p:spPr>
          <a:xfrm>
            <a:off x="-5715" y="3574733"/>
            <a:ext cx="9166860" cy="1394461"/>
          </a:xfrm>
          <a:prstGeom prst="rect">
            <a:avLst/>
          </a:prstGeom>
          <a:ln w="12700">
            <a:miter lim="400000"/>
          </a:ln>
        </p:spPr>
      </p:pic>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1_Statement - Red">
    <p:bg>
      <p:bgPr>
        <a:solidFill>
          <a:srgbClr val="FA492B"/>
        </a:solidFill>
      </p:bgPr>
    </p:bg>
    <p:spTree>
      <p:nvGrpSpPr>
        <p:cNvPr id="1" name=""/>
        <p:cNvGrpSpPr/>
        <p:nvPr/>
      </p:nvGrpSpPr>
      <p:grpSpPr>
        <a:xfrm>
          <a:off x="0" y="0"/>
          <a:ext cx="0" cy="0"/>
          <a:chOff x="0" y="0"/>
          <a:chExt cx="0" cy="0"/>
        </a:xfrm>
      </p:grpSpPr>
      <p:sp>
        <p:nvSpPr>
          <p:cNvPr id="157" name="Shape 157"/>
          <p:cNvSpPr/>
          <p:nvPr>
            <p:ph type="sldNum" sz="quarter" idx="2"/>
          </p:nvPr>
        </p:nvSpPr>
        <p:spPr>
          <a:xfrm>
            <a:off x="8343900" y="4862900"/>
            <a:ext cx="342900" cy="178208"/>
          </a:xfrm>
          <a:prstGeom prst="rect">
            <a:avLst/>
          </a:prstGeom>
        </p:spPr>
        <p:txBody>
          <a:bodyPr anchor="b"/>
          <a:lstStyle>
            <a:lvl1pPr algn="r">
              <a:defRPr sz="600">
                <a:solidFill>
                  <a:srgbClr val="FFFFFF"/>
                </a:solidFill>
              </a:defRPr>
            </a:lvl1pPr>
          </a:lstStyle>
          <a:p>
            <a:pPr lvl="0"/>
            <a:fld id="{86CB4B4D-7CA3-9044-876B-883B54F8677D}" type="slidenum"/>
          </a:p>
        </p:txBody>
      </p:sp>
      <p:sp>
        <p:nvSpPr>
          <p:cNvPr id="158" name="Shape 158"/>
          <p:cNvSpPr/>
          <p:nvPr>
            <p:ph type="title"/>
          </p:nvPr>
        </p:nvSpPr>
        <p:spPr>
          <a:xfrm>
            <a:off x="1121569" y="1677829"/>
            <a:ext cx="6858001" cy="17907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lvl1pPr algn="ctr">
              <a:lnSpc>
                <a:spcPts val="4800"/>
              </a:lnSpc>
              <a:defRPr b="1" spc="-80" sz="4500">
                <a:solidFill>
                  <a:srgbClr val="FFFFFF"/>
                </a:solidFill>
              </a:defRPr>
            </a:lvl1pPr>
          </a:lstStyle>
          <a:p>
            <a:pPr lvl="0">
              <a:defRPr b="0" spc="0" sz="1800">
                <a:solidFill>
                  <a:srgbClr val="000000"/>
                </a:solidFill>
              </a:defRPr>
            </a:pPr>
            <a:r>
              <a:rPr b="1" spc="-80" sz="4500">
                <a:solidFill>
                  <a:srgbClr val="FFFFFF"/>
                </a:solidFill>
              </a:rPr>
              <a:t>Title Text</a:t>
            </a:r>
          </a:p>
        </p:txBody>
      </p:sp>
      <p:pic>
        <p:nvPicPr>
          <p:cNvPr id="159" name="image1.pdf"/>
          <p:cNvPicPr/>
          <p:nvPr/>
        </p:nvPicPr>
        <p:blipFill>
          <a:blip r:embed="rId2">
            <a:extLst/>
          </a:blip>
          <a:srcRect l="5481" t="9672" r="991" b="28221"/>
          <a:stretch>
            <a:fillRect/>
          </a:stretch>
        </p:blipFill>
        <p:spPr>
          <a:xfrm>
            <a:off x="-5715" y="3574733"/>
            <a:ext cx="9166860" cy="1394461"/>
          </a:xfrm>
          <a:prstGeom prst="rect">
            <a:avLst/>
          </a:prstGeom>
          <a:ln w="12700">
            <a:miter lim="400000"/>
          </a:ln>
        </p:spPr>
      </p:pic>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Statement - Gray">
    <p:bg>
      <p:bgPr>
        <a:solidFill>
          <a:srgbClr val="262626"/>
        </a:solidFill>
      </p:bgPr>
    </p:bg>
    <p:spTree>
      <p:nvGrpSpPr>
        <p:cNvPr id="1" name=""/>
        <p:cNvGrpSpPr/>
        <p:nvPr/>
      </p:nvGrpSpPr>
      <p:grpSpPr>
        <a:xfrm>
          <a:off x="0" y="0"/>
          <a:ext cx="0" cy="0"/>
          <a:chOff x="0" y="0"/>
          <a:chExt cx="0" cy="0"/>
        </a:xfrm>
      </p:grpSpPr>
      <p:sp>
        <p:nvSpPr>
          <p:cNvPr id="161" name="Shape 161"/>
          <p:cNvSpPr/>
          <p:nvPr>
            <p:ph type="sldNum" sz="quarter" idx="2"/>
          </p:nvPr>
        </p:nvSpPr>
        <p:spPr>
          <a:xfrm>
            <a:off x="8343900" y="4862900"/>
            <a:ext cx="342900" cy="178208"/>
          </a:xfrm>
          <a:prstGeom prst="rect">
            <a:avLst/>
          </a:prstGeom>
        </p:spPr>
        <p:txBody>
          <a:bodyPr anchor="b"/>
          <a:lstStyle>
            <a:lvl1pPr algn="r">
              <a:defRPr sz="600">
                <a:solidFill>
                  <a:srgbClr val="FFFFFF"/>
                </a:solidFill>
              </a:defRPr>
            </a:lvl1pPr>
          </a:lstStyle>
          <a:p>
            <a:pPr lvl="0"/>
            <a:fld id="{86CB4B4D-7CA3-9044-876B-883B54F8677D}" type="slidenum"/>
          </a:p>
        </p:txBody>
      </p:sp>
      <p:sp>
        <p:nvSpPr>
          <p:cNvPr id="162" name="Shape 162"/>
          <p:cNvSpPr/>
          <p:nvPr>
            <p:ph type="title"/>
          </p:nvPr>
        </p:nvSpPr>
        <p:spPr>
          <a:xfrm>
            <a:off x="1121569" y="1677829"/>
            <a:ext cx="6858001" cy="17907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lvl1pPr algn="ctr">
              <a:lnSpc>
                <a:spcPts val="4800"/>
              </a:lnSpc>
              <a:defRPr b="1" spc="-80" sz="4500">
                <a:solidFill>
                  <a:srgbClr val="FFFFFF"/>
                </a:solidFill>
              </a:defRPr>
            </a:lvl1pPr>
          </a:lstStyle>
          <a:p>
            <a:pPr lvl="0">
              <a:defRPr b="0" spc="0" sz="1800">
                <a:solidFill>
                  <a:srgbClr val="000000"/>
                </a:solidFill>
              </a:defRPr>
            </a:pPr>
            <a:r>
              <a:rPr b="1" spc="-80" sz="4500">
                <a:solidFill>
                  <a:srgbClr val="FFFFFF"/>
                </a:solidFill>
              </a:rPr>
              <a:t>Title Text</a:t>
            </a:r>
          </a:p>
        </p:txBody>
      </p:sp>
      <p:pic>
        <p:nvPicPr>
          <p:cNvPr id="163" name="image1.pdf"/>
          <p:cNvPicPr/>
          <p:nvPr/>
        </p:nvPicPr>
        <p:blipFill>
          <a:blip r:embed="rId2">
            <a:extLst/>
          </a:blip>
          <a:srcRect l="5481" t="9672" r="991" b="28221"/>
          <a:stretch>
            <a:fillRect/>
          </a:stretch>
        </p:blipFill>
        <p:spPr>
          <a:xfrm>
            <a:off x="-5715" y="3574733"/>
            <a:ext cx="9166860" cy="1394461"/>
          </a:xfrm>
          <a:prstGeom prst="rect">
            <a:avLst/>
          </a:prstGeom>
          <a:ln w="12700">
            <a:miter lim="400000"/>
          </a:ln>
        </p:spPr>
      </p:pic>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Segue - Green">
    <p:bg>
      <p:bgPr>
        <a:solidFill>
          <a:srgbClr val="8DC642"/>
        </a:solidFill>
      </p:bgPr>
    </p:bg>
    <p:spTree>
      <p:nvGrpSpPr>
        <p:cNvPr id="1" name=""/>
        <p:cNvGrpSpPr/>
        <p:nvPr/>
      </p:nvGrpSpPr>
      <p:grpSpPr>
        <a:xfrm>
          <a:off x="0" y="0"/>
          <a:ext cx="0" cy="0"/>
          <a:chOff x="0" y="0"/>
          <a:chExt cx="0" cy="0"/>
        </a:xfrm>
      </p:grpSpPr>
      <p:sp>
        <p:nvSpPr>
          <p:cNvPr id="165" name="Shape 165"/>
          <p:cNvSpPr/>
          <p:nvPr>
            <p:ph type="body" idx="1"/>
          </p:nvPr>
        </p:nvSpPr>
        <p:spPr>
          <a:xfrm>
            <a:off x="428910" y="2263520"/>
            <a:ext cx="8246461" cy="1743076"/>
          </a:xfrm>
          <a:prstGeom prst="rect">
            <a:avLst/>
          </a:prstGeom>
        </p:spPr>
        <p:txBody>
          <a:bodyPr lIns="0" tIns="0" rIns="0" bIns="0"/>
          <a:lstStyle>
            <a:lvl1pPr marL="0" indent="0">
              <a:lnSpc>
                <a:spcPct val="80000"/>
              </a:lnSpc>
              <a:buSzTx/>
              <a:buFontTx/>
              <a:buNone/>
              <a:defRPr sz="3200">
                <a:solidFill>
                  <a:srgbClr val="FFFFFF"/>
                </a:solidFill>
              </a:defRPr>
            </a:lvl1pPr>
            <a:lvl2pPr marL="647700" indent="-304800">
              <a:lnSpc>
                <a:spcPct val="80000"/>
              </a:lnSpc>
              <a:buFontTx/>
              <a:defRPr sz="3200">
                <a:solidFill>
                  <a:srgbClr val="FFFFFF"/>
                </a:solidFill>
              </a:defRPr>
            </a:lvl2pPr>
            <a:lvl3pPr marL="1051560" indent="-365760">
              <a:lnSpc>
                <a:spcPct val="80000"/>
              </a:lnSpc>
              <a:buFontTx/>
              <a:defRPr sz="3200">
                <a:solidFill>
                  <a:srgbClr val="FFFFFF"/>
                </a:solidFill>
              </a:defRPr>
            </a:lvl3pPr>
            <a:lvl4pPr marL="1450730" indent="-422030">
              <a:lnSpc>
                <a:spcPct val="80000"/>
              </a:lnSpc>
              <a:buFontTx/>
              <a:defRPr sz="3200">
                <a:solidFill>
                  <a:srgbClr val="FFFFFF"/>
                </a:solidFill>
              </a:defRPr>
            </a:lvl4pPr>
            <a:lvl5pPr marL="1793630" indent="-422030">
              <a:lnSpc>
                <a:spcPct val="80000"/>
              </a:lnSpc>
              <a:buFontTx/>
              <a:defRPr sz="3200">
                <a:solidFill>
                  <a:srgbClr val="FFFFFF"/>
                </a:solidFill>
              </a:defRPr>
            </a:lvl5pPr>
          </a:lstStyle>
          <a:p>
            <a:pPr lvl="0">
              <a:defRPr b="0" spc="0" sz="1800">
                <a:solidFill>
                  <a:srgbClr val="000000"/>
                </a:solidFill>
              </a:defRPr>
            </a:pPr>
            <a:r>
              <a:rPr b="1" spc="-60" sz="3200">
                <a:solidFill>
                  <a:srgbClr val="FFFFFF"/>
                </a:solidFill>
              </a:rPr>
              <a:t>Body Level One</a:t>
            </a:r>
            <a:endParaRPr b="1" spc="-60" sz="3200">
              <a:solidFill>
                <a:srgbClr val="FFFFFF"/>
              </a:solidFill>
            </a:endParaRPr>
          </a:p>
          <a:p>
            <a:pPr lvl="1">
              <a:defRPr b="0" spc="0" sz="1800">
                <a:solidFill>
                  <a:srgbClr val="000000"/>
                </a:solidFill>
              </a:defRPr>
            </a:pPr>
            <a:r>
              <a:rPr b="1" spc="-60" sz="3200">
                <a:solidFill>
                  <a:srgbClr val="FFFFFF"/>
                </a:solidFill>
              </a:rPr>
              <a:t>Body Level Two</a:t>
            </a:r>
            <a:endParaRPr b="1" spc="-60" sz="3200">
              <a:solidFill>
                <a:srgbClr val="FFFFFF"/>
              </a:solidFill>
            </a:endParaRPr>
          </a:p>
          <a:p>
            <a:pPr lvl="2">
              <a:defRPr b="0" spc="0" sz="1800">
                <a:solidFill>
                  <a:srgbClr val="000000"/>
                </a:solidFill>
              </a:defRPr>
            </a:pPr>
            <a:r>
              <a:rPr b="1" spc="-60" sz="3200">
                <a:solidFill>
                  <a:srgbClr val="FFFFFF"/>
                </a:solidFill>
              </a:rPr>
              <a:t>Body Level Three</a:t>
            </a:r>
            <a:endParaRPr b="1" spc="-60" sz="3200">
              <a:solidFill>
                <a:srgbClr val="FFFFFF"/>
              </a:solidFill>
            </a:endParaRPr>
          </a:p>
          <a:p>
            <a:pPr lvl="3">
              <a:defRPr b="0" spc="0" sz="1800">
                <a:solidFill>
                  <a:srgbClr val="000000"/>
                </a:solidFill>
              </a:defRPr>
            </a:pPr>
            <a:r>
              <a:rPr b="1" spc="-60" sz="3200">
                <a:solidFill>
                  <a:srgbClr val="FFFFFF"/>
                </a:solidFill>
              </a:rPr>
              <a:t>Body Level Four</a:t>
            </a:r>
            <a:endParaRPr b="1" spc="-60" sz="3200">
              <a:solidFill>
                <a:srgbClr val="FFFFFF"/>
              </a:solidFill>
            </a:endParaRPr>
          </a:p>
          <a:p>
            <a:pPr lvl="4">
              <a:defRPr b="0" spc="0" sz="1800">
                <a:solidFill>
                  <a:srgbClr val="000000"/>
                </a:solidFill>
              </a:defRPr>
            </a:pPr>
            <a:r>
              <a:rPr b="1" spc="-60" sz="3200">
                <a:solidFill>
                  <a:srgbClr val="FFFFFF"/>
                </a:solidFill>
              </a:rPr>
              <a:t>Body Level Five</a:t>
            </a:r>
          </a:p>
        </p:txBody>
      </p:sp>
      <p:pic>
        <p:nvPicPr>
          <p:cNvPr id="166" name="image2.pdf"/>
          <p:cNvPicPr/>
          <p:nvPr/>
        </p:nvPicPr>
        <p:blipFill>
          <a:blip r:embed="rId2">
            <a:extLst/>
          </a:blip>
          <a:stretch>
            <a:fillRect/>
          </a:stretch>
        </p:blipFill>
        <p:spPr>
          <a:xfrm flipH="1">
            <a:off x="-2" y="4303883"/>
            <a:ext cx="9144001" cy="845967"/>
          </a:xfrm>
          <a:prstGeom prst="rect">
            <a:avLst/>
          </a:prstGeom>
          <a:ln w="12700">
            <a:miter lim="400000"/>
          </a:ln>
        </p:spPr>
      </p:pic>
      <p:grpSp>
        <p:nvGrpSpPr>
          <p:cNvPr id="171" name="Group 171"/>
          <p:cNvGrpSpPr/>
          <p:nvPr/>
        </p:nvGrpSpPr>
        <p:grpSpPr>
          <a:xfrm>
            <a:off x="-2" y="4260055"/>
            <a:ext cx="9159481" cy="881064"/>
            <a:chOff x="0" y="0"/>
            <a:chExt cx="9159479" cy="881063"/>
          </a:xfrm>
        </p:grpSpPr>
        <p:sp>
          <p:nvSpPr>
            <p:cNvPr id="167" name="Shape 167"/>
            <p:cNvSpPr/>
            <p:nvPr/>
          </p:nvSpPr>
          <p:spPr>
            <a:xfrm>
              <a:off x="4239268" y="790575"/>
              <a:ext cx="338179" cy="904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977" y="21600"/>
                  </a:lnTo>
                  <a:lnTo>
                    <a:pt x="8494" y="4832"/>
                  </a:lnTo>
                  <a:lnTo>
                    <a:pt x="18964" y="21600"/>
                  </a:lnTo>
                  <a:lnTo>
                    <a:pt x="21600" y="21600"/>
                  </a:lnTo>
                  <a:lnTo>
                    <a:pt x="8347" y="0"/>
                  </a:lnTo>
                  <a:lnTo>
                    <a:pt x="0" y="21600"/>
                  </a:lnTo>
                  <a:close/>
                </a:path>
              </a:pathLst>
            </a:custGeom>
            <a:solidFill>
              <a:srgbClr val="FFFFFF">
                <a:alpha val="23000"/>
              </a:srgbClr>
            </a:solidFill>
            <a:ln w="12700" cap="flat">
              <a:noFill/>
              <a:miter lim="400000"/>
            </a:ln>
            <a:effectLst/>
          </p:spPr>
          <p:txBody>
            <a:bodyPr wrap="square" lIns="0" tIns="0" rIns="0" bIns="0" numCol="1" anchor="t">
              <a:noAutofit/>
            </a:bodyPr>
            <a:lstStyle/>
            <a:p>
              <a:pPr lvl="0">
                <a:defRPr sz="1000"/>
              </a:pPr>
            </a:p>
          </p:txBody>
        </p:sp>
        <p:sp>
          <p:nvSpPr>
            <p:cNvPr id="168" name="Shape 168"/>
            <p:cNvSpPr/>
            <p:nvPr/>
          </p:nvSpPr>
          <p:spPr>
            <a:xfrm>
              <a:off x="8708956" y="525065"/>
              <a:ext cx="450524" cy="3559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37" y="2095"/>
                  </a:moveTo>
                  <a:lnTo>
                    <a:pt x="20611" y="21600"/>
                  </a:lnTo>
                  <a:lnTo>
                    <a:pt x="21600" y="21600"/>
                  </a:lnTo>
                  <a:lnTo>
                    <a:pt x="10937" y="0"/>
                  </a:lnTo>
                  <a:lnTo>
                    <a:pt x="0" y="21600"/>
                  </a:lnTo>
                  <a:lnTo>
                    <a:pt x="989" y="21600"/>
                  </a:lnTo>
                  <a:lnTo>
                    <a:pt x="10937" y="2095"/>
                  </a:lnTo>
                  <a:close/>
                </a:path>
              </a:pathLst>
            </a:custGeom>
            <a:solidFill>
              <a:srgbClr val="FFFFFF">
                <a:alpha val="23000"/>
              </a:srgbClr>
            </a:solidFill>
            <a:ln w="12700" cap="flat">
              <a:noFill/>
              <a:miter lim="400000"/>
            </a:ln>
            <a:effectLst/>
          </p:spPr>
          <p:txBody>
            <a:bodyPr wrap="square" lIns="0" tIns="0" rIns="0" bIns="0" numCol="1" anchor="t">
              <a:noAutofit/>
            </a:bodyPr>
            <a:lstStyle/>
            <a:p>
              <a:pPr lvl="0">
                <a:defRPr sz="1000"/>
              </a:pPr>
            </a:p>
          </p:txBody>
        </p:sp>
        <p:sp>
          <p:nvSpPr>
            <p:cNvPr id="169" name="Shape 169"/>
            <p:cNvSpPr/>
            <p:nvPr/>
          </p:nvSpPr>
          <p:spPr>
            <a:xfrm>
              <a:off x="3280904" y="-1"/>
              <a:ext cx="5410857" cy="8810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72" y="16288"/>
                  </a:moveTo>
                  <a:lnTo>
                    <a:pt x="5858" y="9311"/>
                  </a:lnTo>
                  <a:lnTo>
                    <a:pt x="7368" y="19761"/>
                  </a:lnTo>
                  <a:lnTo>
                    <a:pt x="9473" y="8874"/>
                  </a:lnTo>
                  <a:lnTo>
                    <a:pt x="10594" y="15470"/>
                  </a:lnTo>
                  <a:lnTo>
                    <a:pt x="9450" y="21600"/>
                  </a:lnTo>
                  <a:lnTo>
                    <a:pt x="9555" y="21600"/>
                  </a:lnTo>
                  <a:lnTo>
                    <a:pt x="10644" y="15762"/>
                  </a:lnTo>
                  <a:lnTo>
                    <a:pt x="11464" y="20666"/>
                  </a:lnTo>
                  <a:lnTo>
                    <a:pt x="12818" y="11063"/>
                  </a:lnTo>
                  <a:lnTo>
                    <a:pt x="13747" y="16930"/>
                  </a:lnTo>
                  <a:lnTo>
                    <a:pt x="14452" y="13982"/>
                  </a:lnTo>
                  <a:lnTo>
                    <a:pt x="15303" y="18623"/>
                  </a:lnTo>
                  <a:lnTo>
                    <a:pt x="16507" y="18243"/>
                  </a:lnTo>
                  <a:lnTo>
                    <a:pt x="16932" y="21600"/>
                  </a:lnTo>
                  <a:lnTo>
                    <a:pt x="17028" y="21600"/>
                  </a:lnTo>
                  <a:lnTo>
                    <a:pt x="16598" y="18243"/>
                  </a:lnTo>
                  <a:lnTo>
                    <a:pt x="19120" y="17397"/>
                  </a:lnTo>
                  <a:lnTo>
                    <a:pt x="19486" y="19761"/>
                  </a:lnTo>
                  <a:lnTo>
                    <a:pt x="18140" y="21600"/>
                  </a:lnTo>
                  <a:lnTo>
                    <a:pt x="18447" y="21600"/>
                  </a:lnTo>
                  <a:lnTo>
                    <a:pt x="19536" y="20111"/>
                  </a:lnTo>
                  <a:lnTo>
                    <a:pt x="19783" y="21600"/>
                  </a:lnTo>
                  <a:lnTo>
                    <a:pt x="19884" y="21600"/>
                  </a:lnTo>
                  <a:lnTo>
                    <a:pt x="19618" y="19965"/>
                  </a:lnTo>
                  <a:lnTo>
                    <a:pt x="20836" y="18272"/>
                  </a:lnTo>
                  <a:lnTo>
                    <a:pt x="21476" y="21600"/>
                  </a:lnTo>
                  <a:lnTo>
                    <a:pt x="21600" y="21600"/>
                  </a:lnTo>
                  <a:lnTo>
                    <a:pt x="20854" y="17835"/>
                  </a:lnTo>
                  <a:lnTo>
                    <a:pt x="19568" y="19615"/>
                  </a:lnTo>
                  <a:lnTo>
                    <a:pt x="19161" y="17046"/>
                  </a:lnTo>
                  <a:lnTo>
                    <a:pt x="19147" y="16930"/>
                  </a:lnTo>
                  <a:lnTo>
                    <a:pt x="16548" y="17835"/>
                  </a:lnTo>
                  <a:lnTo>
                    <a:pt x="14269" y="0"/>
                  </a:lnTo>
                  <a:lnTo>
                    <a:pt x="12818" y="10421"/>
                  </a:lnTo>
                  <a:lnTo>
                    <a:pt x="12228" y="6684"/>
                  </a:lnTo>
                  <a:lnTo>
                    <a:pt x="10644" y="15149"/>
                  </a:lnTo>
                  <a:lnTo>
                    <a:pt x="9473" y="8290"/>
                  </a:lnTo>
                  <a:lnTo>
                    <a:pt x="7368" y="19177"/>
                  </a:lnTo>
                  <a:lnTo>
                    <a:pt x="5881" y="8874"/>
                  </a:lnTo>
                  <a:lnTo>
                    <a:pt x="531" y="15966"/>
                  </a:lnTo>
                  <a:lnTo>
                    <a:pt x="0" y="21600"/>
                  </a:lnTo>
                  <a:lnTo>
                    <a:pt x="69" y="21600"/>
                  </a:lnTo>
                  <a:lnTo>
                    <a:pt x="572" y="16288"/>
                  </a:lnTo>
                  <a:close/>
                  <a:moveTo>
                    <a:pt x="14269" y="701"/>
                  </a:moveTo>
                  <a:lnTo>
                    <a:pt x="16456" y="17835"/>
                  </a:lnTo>
                  <a:lnTo>
                    <a:pt x="15331" y="18185"/>
                  </a:lnTo>
                  <a:lnTo>
                    <a:pt x="14452" y="13369"/>
                  </a:lnTo>
                  <a:lnTo>
                    <a:pt x="13761" y="16346"/>
                  </a:lnTo>
                  <a:lnTo>
                    <a:pt x="12873" y="10712"/>
                  </a:lnTo>
                  <a:lnTo>
                    <a:pt x="14269" y="701"/>
                  </a:lnTo>
                  <a:close/>
                  <a:moveTo>
                    <a:pt x="12228" y="7297"/>
                  </a:moveTo>
                  <a:lnTo>
                    <a:pt x="12768" y="10742"/>
                  </a:lnTo>
                  <a:lnTo>
                    <a:pt x="11464" y="20024"/>
                  </a:lnTo>
                  <a:lnTo>
                    <a:pt x="10699" y="15470"/>
                  </a:lnTo>
                  <a:lnTo>
                    <a:pt x="12228" y="7297"/>
                  </a:lnTo>
                  <a:close/>
                </a:path>
              </a:pathLst>
            </a:custGeom>
            <a:solidFill>
              <a:srgbClr val="FFFFFF">
                <a:alpha val="23000"/>
              </a:srgbClr>
            </a:solidFill>
            <a:ln w="12700" cap="flat">
              <a:noFill/>
              <a:miter lim="400000"/>
            </a:ln>
            <a:effectLst/>
          </p:spPr>
          <p:txBody>
            <a:bodyPr wrap="square" lIns="0" tIns="0" rIns="0" bIns="0" numCol="1" anchor="t">
              <a:noAutofit/>
            </a:bodyPr>
            <a:lstStyle/>
            <a:p>
              <a:pPr lvl="0">
                <a:defRPr sz="1000"/>
              </a:pPr>
            </a:p>
          </p:txBody>
        </p:sp>
        <p:sp>
          <p:nvSpPr>
            <p:cNvPr id="170" name="Shape 170"/>
            <p:cNvSpPr/>
            <p:nvPr/>
          </p:nvSpPr>
          <p:spPr>
            <a:xfrm>
              <a:off x="-1" y="338137"/>
              <a:ext cx="2946167" cy="542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597" y="14684"/>
                  </a:moveTo>
                  <a:lnTo>
                    <a:pt x="8077" y="15963"/>
                  </a:lnTo>
                  <a:lnTo>
                    <a:pt x="8102" y="15963"/>
                  </a:lnTo>
                  <a:lnTo>
                    <a:pt x="12506" y="6347"/>
                  </a:lnTo>
                  <a:lnTo>
                    <a:pt x="16179" y="17574"/>
                  </a:lnTo>
                  <a:lnTo>
                    <a:pt x="16213" y="17668"/>
                  </a:lnTo>
                  <a:lnTo>
                    <a:pt x="18558" y="10042"/>
                  </a:lnTo>
                  <a:lnTo>
                    <a:pt x="20566" y="18237"/>
                  </a:lnTo>
                  <a:lnTo>
                    <a:pt x="20869" y="21600"/>
                  </a:lnTo>
                  <a:lnTo>
                    <a:pt x="21037" y="21600"/>
                  </a:lnTo>
                  <a:lnTo>
                    <a:pt x="20810" y="19184"/>
                  </a:lnTo>
                  <a:lnTo>
                    <a:pt x="21407" y="21600"/>
                  </a:lnTo>
                  <a:lnTo>
                    <a:pt x="21600" y="21600"/>
                  </a:lnTo>
                  <a:lnTo>
                    <a:pt x="20675" y="17811"/>
                  </a:lnTo>
                  <a:lnTo>
                    <a:pt x="19104" y="0"/>
                  </a:lnTo>
                  <a:lnTo>
                    <a:pt x="15767" y="9805"/>
                  </a:lnTo>
                  <a:lnTo>
                    <a:pt x="13851" y="2653"/>
                  </a:lnTo>
                  <a:lnTo>
                    <a:pt x="12506" y="5589"/>
                  </a:lnTo>
                  <a:lnTo>
                    <a:pt x="10741" y="237"/>
                  </a:lnTo>
                  <a:lnTo>
                    <a:pt x="10708" y="47"/>
                  </a:lnTo>
                  <a:lnTo>
                    <a:pt x="3580" y="13974"/>
                  </a:lnTo>
                  <a:lnTo>
                    <a:pt x="0" y="12979"/>
                  </a:lnTo>
                  <a:lnTo>
                    <a:pt x="0" y="13642"/>
                  </a:lnTo>
                  <a:lnTo>
                    <a:pt x="3261" y="14589"/>
                  </a:lnTo>
                  <a:lnTo>
                    <a:pt x="0" y="20937"/>
                  </a:lnTo>
                  <a:lnTo>
                    <a:pt x="0" y="21600"/>
                  </a:lnTo>
                  <a:lnTo>
                    <a:pt x="3597" y="14684"/>
                  </a:lnTo>
                  <a:close/>
                  <a:moveTo>
                    <a:pt x="13834" y="3458"/>
                  </a:moveTo>
                  <a:lnTo>
                    <a:pt x="15767" y="10516"/>
                  </a:lnTo>
                  <a:lnTo>
                    <a:pt x="19028" y="947"/>
                  </a:lnTo>
                  <a:lnTo>
                    <a:pt x="20457" y="16863"/>
                  </a:lnTo>
                  <a:lnTo>
                    <a:pt x="18558" y="9237"/>
                  </a:lnTo>
                  <a:lnTo>
                    <a:pt x="16213" y="16863"/>
                  </a:lnTo>
                  <a:lnTo>
                    <a:pt x="12657" y="6016"/>
                  </a:lnTo>
                  <a:lnTo>
                    <a:pt x="13834" y="3458"/>
                  </a:lnTo>
                  <a:close/>
                  <a:moveTo>
                    <a:pt x="10708" y="853"/>
                  </a:moveTo>
                  <a:lnTo>
                    <a:pt x="12355" y="5826"/>
                  </a:lnTo>
                  <a:lnTo>
                    <a:pt x="8060" y="15158"/>
                  </a:lnTo>
                  <a:lnTo>
                    <a:pt x="3900" y="14021"/>
                  </a:lnTo>
                  <a:lnTo>
                    <a:pt x="10708" y="853"/>
                  </a:lnTo>
                  <a:close/>
                </a:path>
              </a:pathLst>
            </a:custGeom>
            <a:solidFill>
              <a:srgbClr val="FFFFFF">
                <a:alpha val="23000"/>
              </a:srgbClr>
            </a:solidFill>
            <a:ln w="12700" cap="flat">
              <a:noFill/>
              <a:miter lim="400000"/>
            </a:ln>
            <a:effectLst/>
          </p:spPr>
          <p:txBody>
            <a:bodyPr wrap="square" lIns="0" tIns="0" rIns="0" bIns="0" numCol="1" anchor="t">
              <a:noAutofit/>
            </a:bodyPr>
            <a:lstStyle/>
            <a:p>
              <a:pPr lvl="0">
                <a:defRPr sz="1000"/>
              </a:pPr>
            </a:p>
          </p:txBody>
        </p:sp>
      </p:gr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Black">
    <p:bg>
      <p:bgPr>
        <a:solidFill>
          <a:srgbClr val="262626"/>
        </a:solidFill>
      </p:bgPr>
    </p:bg>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3_Multi-use">
    <p:spTree>
      <p:nvGrpSpPr>
        <p:cNvPr id="1" name=""/>
        <p:cNvGrpSpPr/>
        <p:nvPr/>
      </p:nvGrpSpPr>
      <p:grpSpPr>
        <a:xfrm>
          <a:off x="0" y="0"/>
          <a:ext cx="0" cy="0"/>
          <a:chOff x="0" y="0"/>
          <a:chExt cx="0" cy="0"/>
        </a:xfrm>
      </p:grpSpPr>
      <p:sp>
        <p:nvSpPr>
          <p:cNvPr id="174" name="Shape 174"/>
          <p:cNvSpPr/>
          <p:nvPr>
            <p:ph type="body" idx="1"/>
          </p:nvPr>
        </p:nvSpPr>
        <p:spPr>
          <a:prstGeom prst="rect">
            <a:avLst/>
          </a:prstGeom>
        </p:spPr>
        <p:txBody>
          <a:bodyPr/>
          <a:lstStyle/>
          <a:p>
            <a:pPr lvl="0">
              <a:defRPr b="0" spc="0" sz="1800">
                <a:solidFill>
                  <a:srgbClr val="000000"/>
                </a:solidFill>
              </a:defRPr>
            </a:pPr>
            <a:r>
              <a:rPr b="1" spc="-60" sz="2400">
                <a:solidFill>
                  <a:srgbClr val="404040"/>
                </a:solidFill>
              </a:rPr>
              <a:t>Body Level One</a:t>
            </a:r>
            <a:endParaRPr b="1" spc="-60" sz="2400">
              <a:solidFill>
                <a:srgbClr val="404040"/>
              </a:solidFill>
            </a:endParaRPr>
          </a:p>
          <a:p>
            <a:pPr lvl="1">
              <a:defRPr b="0" spc="0" sz="1800">
                <a:solidFill>
                  <a:srgbClr val="000000"/>
                </a:solidFill>
              </a:defRPr>
            </a:pPr>
            <a:r>
              <a:rPr b="1" spc="-60" sz="2400">
                <a:solidFill>
                  <a:srgbClr val="404040"/>
                </a:solidFill>
              </a:rPr>
              <a:t>Body Level Two</a:t>
            </a:r>
            <a:endParaRPr b="1" spc="-60" sz="2400">
              <a:solidFill>
                <a:srgbClr val="404040"/>
              </a:solidFill>
            </a:endParaRPr>
          </a:p>
          <a:p>
            <a:pPr lvl="2">
              <a:defRPr b="0" spc="0" sz="1800">
                <a:solidFill>
                  <a:srgbClr val="000000"/>
                </a:solidFill>
              </a:defRPr>
            </a:pPr>
            <a:r>
              <a:rPr b="1" spc="-60" sz="2400">
                <a:solidFill>
                  <a:srgbClr val="404040"/>
                </a:solidFill>
              </a:rPr>
              <a:t>Body Level Three</a:t>
            </a:r>
            <a:endParaRPr b="1" spc="-60" sz="2400">
              <a:solidFill>
                <a:srgbClr val="404040"/>
              </a:solidFill>
            </a:endParaRPr>
          </a:p>
          <a:p>
            <a:pPr lvl="3">
              <a:defRPr b="0" spc="0" sz="1800">
                <a:solidFill>
                  <a:srgbClr val="000000"/>
                </a:solidFill>
              </a:defRPr>
            </a:pPr>
            <a:r>
              <a:rPr b="1" spc="-60" sz="2400">
                <a:solidFill>
                  <a:srgbClr val="404040"/>
                </a:solidFill>
              </a:rPr>
              <a:t>Body Level Four</a:t>
            </a:r>
            <a:endParaRPr b="1" spc="-60" sz="2400">
              <a:solidFill>
                <a:srgbClr val="404040"/>
              </a:solidFill>
            </a:endParaRPr>
          </a:p>
          <a:p>
            <a:pPr lvl="4">
              <a:defRPr b="0" spc="0" sz="1800">
                <a:solidFill>
                  <a:srgbClr val="000000"/>
                </a:solidFill>
              </a:defRPr>
            </a:pPr>
            <a:r>
              <a:rPr b="1" spc="-60" sz="2400">
                <a:solidFill>
                  <a:srgbClr val="404040"/>
                </a:solidFill>
              </a:rPr>
              <a:t>Body Level Five</a:t>
            </a:r>
          </a:p>
        </p:txBody>
      </p:sp>
      <p:sp>
        <p:nvSpPr>
          <p:cNvPr id="175" name="Shape 17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1 Columns w/Image">
    <p:spTree>
      <p:nvGrpSpPr>
        <p:cNvPr id="1" name=""/>
        <p:cNvGrpSpPr/>
        <p:nvPr/>
      </p:nvGrpSpPr>
      <p:grpSpPr>
        <a:xfrm>
          <a:off x="0" y="0"/>
          <a:ext cx="0" cy="0"/>
          <a:chOff x="0" y="0"/>
          <a:chExt cx="0" cy="0"/>
        </a:xfrm>
      </p:grpSpPr>
      <p:sp>
        <p:nvSpPr>
          <p:cNvPr id="177" name="Shape 177"/>
          <p:cNvSpPr/>
          <p:nvPr>
            <p:ph type="body" idx="1"/>
          </p:nvPr>
        </p:nvSpPr>
        <p:spPr>
          <a:xfrm>
            <a:off x="376430" y="367690"/>
            <a:ext cx="8391142" cy="479823"/>
          </a:xfrm>
          <a:prstGeom prst="rect">
            <a:avLst/>
          </a:prstGeom>
        </p:spPr>
        <p:txBody>
          <a:bodyPr/>
          <a:lstStyle>
            <a:lvl1pPr marL="0" indent="0">
              <a:buSzTx/>
              <a:buFontTx/>
              <a:buNone/>
            </a:lvl1pPr>
            <a:lvl2pPr>
              <a:buFontTx/>
            </a:lvl2pPr>
            <a:lvl3pPr>
              <a:buFontTx/>
            </a:lvl3pPr>
            <a:lvl4pPr>
              <a:buFontTx/>
            </a:lvl4pPr>
            <a:lvl5pPr>
              <a:buFontTx/>
            </a:lvl5pPr>
          </a:lstStyle>
          <a:p>
            <a:pPr lvl="0">
              <a:defRPr b="0" spc="0" sz="1800">
                <a:solidFill>
                  <a:srgbClr val="000000"/>
                </a:solidFill>
              </a:defRPr>
            </a:pPr>
            <a:r>
              <a:rPr b="1" spc="-60" sz="2400">
                <a:solidFill>
                  <a:srgbClr val="404040"/>
                </a:solidFill>
              </a:rPr>
              <a:t>Body Level One</a:t>
            </a:r>
            <a:endParaRPr b="1" spc="-60" sz="2400">
              <a:solidFill>
                <a:srgbClr val="404040"/>
              </a:solidFill>
            </a:endParaRPr>
          </a:p>
          <a:p>
            <a:pPr lvl="1">
              <a:defRPr b="0" spc="0" sz="1800">
                <a:solidFill>
                  <a:srgbClr val="000000"/>
                </a:solidFill>
              </a:defRPr>
            </a:pPr>
            <a:r>
              <a:rPr b="1" spc="-60" sz="2400">
                <a:solidFill>
                  <a:srgbClr val="404040"/>
                </a:solidFill>
              </a:rPr>
              <a:t>Body Level Two</a:t>
            </a:r>
            <a:endParaRPr b="1" spc="-60" sz="2400">
              <a:solidFill>
                <a:srgbClr val="404040"/>
              </a:solidFill>
            </a:endParaRPr>
          </a:p>
          <a:p>
            <a:pPr lvl="2">
              <a:defRPr b="0" spc="0" sz="1800">
                <a:solidFill>
                  <a:srgbClr val="000000"/>
                </a:solidFill>
              </a:defRPr>
            </a:pPr>
            <a:r>
              <a:rPr b="1" spc="-60" sz="2400">
                <a:solidFill>
                  <a:srgbClr val="404040"/>
                </a:solidFill>
              </a:rPr>
              <a:t>Body Level Three</a:t>
            </a:r>
            <a:endParaRPr b="1" spc="-60" sz="2400">
              <a:solidFill>
                <a:srgbClr val="404040"/>
              </a:solidFill>
            </a:endParaRPr>
          </a:p>
          <a:p>
            <a:pPr lvl="3">
              <a:defRPr b="0" spc="0" sz="1800">
                <a:solidFill>
                  <a:srgbClr val="000000"/>
                </a:solidFill>
              </a:defRPr>
            </a:pPr>
            <a:r>
              <a:rPr b="1" spc="-60" sz="2400">
                <a:solidFill>
                  <a:srgbClr val="404040"/>
                </a:solidFill>
              </a:rPr>
              <a:t>Body Level Four</a:t>
            </a:r>
            <a:endParaRPr b="1" spc="-60" sz="2400">
              <a:solidFill>
                <a:srgbClr val="404040"/>
              </a:solidFill>
            </a:endParaRPr>
          </a:p>
          <a:p>
            <a:pPr lvl="4">
              <a:defRPr b="0" spc="0" sz="1800">
                <a:solidFill>
                  <a:srgbClr val="000000"/>
                </a:solidFill>
              </a:defRPr>
            </a:pPr>
            <a:r>
              <a:rPr b="1" spc="-60" sz="2400">
                <a:solidFill>
                  <a:srgbClr val="404040"/>
                </a:solidFill>
              </a:rPr>
              <a:t>Body Level Five</a:t>
            </a:r>
          </a:p>
        </p:txBody>
      </p:sp>
      <p:grpSp>
        <p:nvGrpSpPr>
          <p:cNvPr id="189" name="Group 189"/>
          <p:cNvGrpSpPr/>
          <p:nvPr/>
        </p:nvGrpSpPr>
        <p:grpSpPr>
          <a:xfrm>
            <a:off x="8305355" y="4968992"/>
            <a:ext cx="390636" cy="69949"/>
            <a:chOff x="0" y="0"/>
            <a:chExt cx="390634" cy="69947"/>
          </a:xfrm>
        </p:grpSpPr>
        <p:sp>
          <p:nvSpPr>
            <p:cNvPr id="178" name="Shape 178"/>
            <p:cNvSpPr/>
            <p:nvPr/>
          </p:nvSpPr>
          <p:spPr>
            <a:xfrm>
              <a:off x="112562" y="7338"/>
              <a:ext cx="32353" cy="477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29" y="21600"/>
                  </a:moveTo>
                  <a:cubicBezTo>
                    <a:pt x="8886" y="11456"/>
                    <a:pt x="8886" y="11456"/>
                    <a:pt x="8886" y="11456"/>
                  </a:cubicBezTo>
                  <a:cubicBezTo>
                    <a:pt x="7182" y="9053"/>
                    <a:pt x="5433" y="6335"/>
                    <a:pt x="4832" y="5057"/>
                  </a:cubicBezTo>
                  <a:cubicBezTo>
                    <a:pt x="4694" y="5150"/>
                    <a:pt x="4694" y="5150"/>
                    <a:pt x="4694" y="5150"/>
                  </a:cubicBezTo>
                  <a:cubicBezTo>
                    <a:pt x="4926" y="6960"/>
                    <a:pt x="4970" y="9239"/>
                    <a:pt x="5019" y="11142"/>
                  </a:cubicBezTo>
                  <a:cubicBezTo>
                    <a:pt x="5202" y="21600"/>
                    <a:pt x="5202" y="21600"/>
                    <a:pt x="5202" y="21600"/>
                  </a:cubicBezTo>
                  <a:cubicBezTo>
                    <a:pt x="0" y="21600"/>
                    <a:pt x="0" y="21600"/>
                    <a:pt x="0" y="21600"/>
                  </a:cubicBezTo>
                  <a:cubicBezTo>
                    <a:pt x="0" y="0"/>
                    <a:pt x="0" y="0"/>
                    <a:pt x="0" y="0"/>
                  </a:cubicBezTo>
                  <a:cubicBezTo>
                    <a:pt x="5985" y="0"/>
                    <a:pt x="5985" y="0"/>
                    <a:pt x="5985" y="0"/>
                  </a:cubicBezTo>
                  <a:cubicBezTo>
                    <a:pt x="13724" y="10548"/>
                    <a:pt x="13724" y="10548"/>
                    <a:pt x="13724" y="10548"/>
                  </a:cubicBezTo>
                  <a:cubicBezTo>
                    <a:pt x="15196" y="12547"/>
                    <a:pt x="16581" y="15108"/>
                    <a:pt x="16994" y="16106"/>
                  </a:cubicBezTo>
                  <a:cubicBezTo>
                    <a:pt x="17132" y="16012"/>
                    <a:pt x="17132" y="16012"/>
                    <a:pt x="17132" y="16012"/>
                  </a:cubicBezTo>
                  <a:cubicBezTo>
                    <a:pt x="16994" y="14921"/>
                    <a:pt x="16674" y="11830"/>
                    <a:pt x="16674" y="9864"/>
                  </a:cubicBezTo>
                  <a:cubicBezTo>
                    <a:pt x="16581" y="0"/>
                    <a:pt x="16581" y="0"/>
                    <a:pt x="16581" y="0"/>
                  </a:cubicBezTo>
                  <a:cubicBezTo>
                    <a:pt x="21600" y="0"/>
                    <a:pt x="21600" y="0"/>
                    <a:pt x="21600" y="0"/>
                  </a:cubicBezTo>
                  <a:cubicBezTo>
                    <a:pt x="21600" y="21600"/>
                    <a:pt x="21600" y="21600"/>
                    <a:pt x="21600" y="21600"/>
                  </a:cubicBezTo>
                  <a:lnTo>
                    <a:pt x="16029" y="21600"/>
                  </a:ln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179" name="Shape 179"/>
            <p:cNvSpPr/>
            <p:nvPr/>
          </p:nvSpPr>
          <p:spPr>
            <a:xfrm>
              <a:off x="150746" y="19342"/>
              <a:ext cx="29165" cy="36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5" y="12003"/>
                  </a:moveTo>
                  <a:cubicBezTo>
                    <a:pt x="6175" y="12325"/>
                    <a:pt x="6175" y="12325"/>
                    <a:pt x="6175" y="12325"/>
                  </a:cubicBezTo>
                  <a:cubicBezTo>
                    <a:pt x="6175" y="15174"/>
                    <a:pt x="7508" y="18185"/>
                    <a:pt x="12558" y="18185"/>
                  </a:cubicBezTo>
                  <a:cubicBezTo>
                    <a:pt x="14961" y="18185"/>
                    <a:pt x="17052" y="17493"/>
                    <a:pt x="18996" y="16149"/>
                  </a:cubicBezTo>
                  <a:cubicBezTo>
                    <a:pt x="21190" y="18877"/>
                    <a:pt x="21190" y="18877"/>
                    <a:pt x="21190" y="18877"/>
                  </a:cubicBezTo>
                  <a:cubicBezTo>
                    <a:pt x="18482" y="20708"/>
                    <a:pt x="15370" y="21600"/>
                    <a:pt x="11897" y="21600"/>
                  </a:cubicBezTo>
                  <a:cubicBezTo>
                    <a:pt x="4597" y="21600"/>
                    <a:pt x="0" y="17411"/>
                    <a:pt x="0" y="10820"/>
                  </a:cubicBezTo>
                  <a:cubicBezTo>
                    <a:pt x="0" y="7200"/>
                    <a:pt x="972" y="4799"/>
                    <a:pt x="3216" y="2767"/>
                  </a:cubicBezTo>
                  <a:cubicBezTo>
                    <a:pt x="5307" y="853"/>
                    <a:pt x="7862" y="0"/>
                    <a:pt x="11133" y="0"/>
                  </a:cubicBezTo>
                  <a:cubicBezTo>
                    <a:pt x="13683" y="0"/>
                    <a:pt x="16031" y="526"/>
                    <a:pt x="18226" y="2114"/>
                  </a:cubicBezTo>
                  <a:cubicBezTo>
                    <a:pt x="20475" y="3741"/>
                    <a:pt x="21600" y="6265"/>
                    <a:pt x="21600" y="11063"/>
                  </a:cubicBezTo>
                  <a:cubicBezTo>
                    <a:pt x="21600" y="12003"/>
                    <a:pt x="21600" y="12003"/>
                    <a:pt x="21600" y="12003"/>
                  </a:cubicBezTo>
                  <a:lnTo>
                    <a:pt x="6175" y="12003"/>
                  </a:lnTo>
                  <a:close/>
                  <a:moveTo>
                    <a:pt x="11133" y="3376"/>
                  </a:moveTo>
                  <a:cubicBezTo>
                    <a:pt x="7966" y="3376"/>
                    <a:pt x="6230" y="5368"/>
                    <a:pt x="6230" y="8705"/>
                  </a:cubicBezTo>
                  <a:cubicBezTo>
                    <a:pt x="15780" y="8705"/>
                    <a:pt x="15780" y="8705"/>
                    <a:pt x="15780" y="8705"/>
                  </a:cubicBezTo>
                  <a:cubicBezTo>
                    <a:pt x="15780" y="5368"/>
                    <a:pt x="13940" y="3376"/>
                    <a:pt x="11133" y="3376"/>
                  </a:cubicBez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180" name="Shape 180"/>
            <p:cNvSpPr/>
            <p:nvPr/>
          </p:nvSpPr>
          <p:spPr>
            <a:xfrm>
              <a:off x="183369" y="19614"/>
              <a:ext cx="46730" cy="356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45" y="21600"/>
                  </a:moveTo>
                  <a:cubicBezTo>
                    <a:pt x="13764" y="21600"/>
                    <a:pt x="13764" y="21600"/>
                    <a:pt x="13764" y="21600"/>
                  </a:cubicBezTo>
                  <a:cubicBezTo>
                    <a:pt x="11788" y="11847"/>
                    <a:pt x="11788" y="11847"/>
                    <a:pt x="11788" y="11847"/>
                  </a:cubicBezTo>
                  <a:cubicBezTo>
                    <a:pt x="11277" y="9336"/>
                    <a:pt x="10735" y="6069"/>
                    <a:pt x="10735" y="6069"/>
                  </a:cubicBezTo>
                  <a:cubicBezTo>
                    <a:pt x="10671" y="6069"/>
                    <a:pt x="10671" y="6069"/>
                    <a:pt x="10671" y="6069"/>
                  </a:cubicBezTo>
                  <a:cubicBezTo>
                    <a:pt x="10671" y="6069"/>
                    <a:pt x="10418" y="8164"/>
                    <a:pt x="9621" y="12053"/>
                  </a:cubicBezTo>
                  <a:cubicBezTo>
                    <a:pt x="7676" y="21600"/>
                    <a:pt x="7676" y="21600"/>
                    <a:pt x="7676" y="21600"/>
                  </a:cubicBezTo>
                  <a:cubicBezTo>
                    <a:pt x="4395" y="21600"/>
                    <a:pt x="4395" y="21600"/>
                    <a:pt x="4395" y="21600"/>
                  </a:cubicBezTo>
                  <a:cubicBezTo>
                    <a:pt x="0" y="631"/>
                    <a:pt x="0" y="631"/>
                    <a:pt x="0" y="631"/>
                  </a:cubicBezTo>
                  <a:cubicBezTo>
                    <a:pt x="3472" y="0"/>
                    <a:pt x="3472" y="0"/>
                    <a:pt x="3472" y="0"/>
                  </a:cubicBezTo>
                  <a:cubicBezTo>
                    <a:pt x="5223" y="10254"/>
                    <a:pt x="5223" y="10254"/>
                    <a:pt x="5223" y="10254"/>
                  </a:cubicBezTo>
                  <a:cubicBezTo>
                    <a:pt x="5669" y="12895"/>
                    <a:pt x="6054" y="15822"/>
                    <a:pt x="6054" y="15822"/>
                  </a:cubicBezTo>
                  <a:cubicBezTo>
                    <a:pt x="6150" y="15822"/>
                    <a:pt x="6150" y="15822"/>
                    <a:pt x="6150" y="15822"/>
                  </a:cubicBezTo>
                  <a:cubicBezTo>
                    <a:pt x="6150" y="15822"/>
                    <a:pt x="6466" y="13060"/>
                    <a:pt x="7073" y="10129"/>
                  </a:cubicBezTo>
                  <a:cubicBezTo>
                    <a:pt x="9144" y="336"/>
                    <a:pt x="9144" y="336"/>
                    <a:pt x="9144" y="336"/>
                  </a:cubicBezTo>
                  <a:cubicBezTo>
                    <a:pt x="12585" y="336"/>
                    <a:pt x="12585" y="336"/>
                    <a:pt x="12585" y="336"/>
                  </a:cubicBezTo>
                  <a:cubicBezTo>
                    <a:pt x="14401" y="9878"/>
                    <a:pt x="14401" y="9878"/>
                    <a:pt x="14401" y="9878"/>
                  </a:cubicBezTo>
                  <a:cubicBezTo>
                    <a:pt x="15069" y="13311"/>
                    <a:pt x="15420" y="15907"/>
                    <a:pt x="15420" y="15907"/>
                  </a:cubicBezTo>
                  <a:cubicBezTo>
                    <a:pt x="15515" y="15907"/>
                    <a:pt x="15515" y="15907"/>
                    <a:pt x="15515" y="15907"/>
                  </a:cubicBezTo>
                  <a:cubicBezTo>
                    <a:pt x="15515" y="15907"/>
                    <a:pt x="15897" y="12684"/>
                    <a:pt x="16312" y="10214"/>
                  </a:cubicBezTo>
                  <a:cubicBezTo>
                    <a:pt x="17968" y="336"/>
                    <a:pt x="17968" y="336"/>
                    <a:pt x="17968" y="336"/>
                  </a:cubicBezTo>
                  <a:cubicBezTo>
                    <a:pt x="21600" y="336"/>
                    <a:pt x="21600" y="336"/>
                    <a:pt x="21600" y="336"/>
                  </a:cubicBezTo>
                  <a:lnTo>
                    <a:pt x="17045" y="21600"/>
                  </a:ln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181" name="Shape 181"/>
            <p:cNvSpPr/>
            <p:nvPr/>
          </p:nvSpPr>
          <p:spPr>
            <a:xfrm>
              <a:off x="251123" y="7338"/>
              <a:ext cx="32624" cy="477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44" y="21600"/>
                  </a:moveTo>
                  <a:cubicBezTo>
                    <a:pt x="12604" y="18259"/>
                    <a:pt x="12604" y="18259"/>
                    <a:pt x="12604" y="18259"/>
                  </a:cubicBezTo>
                  <a:cubicBezTo>
                    <a:pt x="10412" y="15605"/>
                    <a:pt x="8952" y="14110"/>
                    <a:pt x="7213" y="12921"/>
                  </a:cubicBezTo>
                  <a:cubicBezTo>
                    <a:pt x="6622" y="12517"/>
                    <a:pt x="6163" y="12297"/>
                    <a:pt x="5157" y="12267"/>
                  </a:cubicBezTo>
                  <a:cubicBezTo>
                    <a:pt x="5157" y="21600"/>
                    <a:pt x="5157" y="21600"/>
                    <a:pt x="5157" y="21600"/>
                  </a:cubicBezTo>
                  <a:cubicBezTo>
                    <a:pt x="0" y="21600"/>
                    <a:pt x="0" y="21600"/>
                    <a:pt x="0" y="21600"/>
                  </a:cubicBezTo>
                  <a:cubicBezTo>
                    <a:pt x="0" y="0"/>
                    <a:pt x="0" y="0"/>
                    <a:pt x="0" y="0"/>
                  </a:cubicBezTo>
                  <a:cubicBezTo>
                    <a:pt x="9635" y="0"/>
                    <a:pt x="9635" y="0"/>
                    <a:pt x="9635" y="0"/>
                  </a:cubicBezTo>
                  <a:cubicBezTo>
                    <a:pt x="16712" y="0"/>
                    <a:pt x="19910" y="2807"/>
                    <a:pt x="19910" y="6179"/>
                  </a:cubicBezTo>
                  <a:cubicBezTo>
                    <a:pt x="19910" y="9270"/>
                    <a:pt x="16985" y="12110"/>
                    <a:pt x="12058" y="12110"/>
                  </a:cubicBezTo>
                  <a:cubicBezTo>
                    <a:pt x="13195" y="12517"/>
                    <a:pt x="15295" y="14607"/>
                    <a:pt x="16941" y="16419"/>
                  </a:cubicBezTo>
                  <a:cubicBezTo>
                    <a:pt x="21600" y="21600"/>
                    <a:pt x="21600" y="21600"/>
                    <a:pt x="21600" y="21600"/>
                  </a:cubicBezTo>
                  <a:lnTo>
                    <a:pt x="15344" y="21600"/>
                  </a:lnTo>
                  <a:close/>
                  <a:moveTo>
                    <a:pt x="8038" y="2901"/>
                  </a:moveTo>
                  <a:cubicBezTo>
                    <a:pt x="5157" y="2901"/>
                    <a:pt x="5157" y="2901"/>
                    <a:pt x="5157" y="2901"/>
                  </a:cubicBezTo>
                  <a:cubicBezTo>
                    <a:pt x="5157" y="9737"/>
                    <a:pt x="5157" y="9737"/>
                    <a:pt x="5157" y="9737"/>
                  </a:cubicBezTo>
                  <a:cubicBezTo>
                    <a:pt x="7853" y="9737"/>
                    <a:pt x="7853" y="9737"/>
                    <a:pt x="7853" y="9737"/>
                  </a:cubicBezTo>
                  <a:cubicBezTo>
                    <a:pt x="10592" y="9737"/>
                    <a:pt x="12058" y="9490"/>
                    <a:pt x="13015" y="8832"/>
                  </a:cubicBezTo>
                  <a:cubicBezTo>
                    <a:pt x="13884" y="8241"/>
                    <a:pt x="14431" y="7334"/>
                    <a:pt x="14431" y="6212"/>
                  </a:cubicBezTo>
                  <a:cubicBezTo>
                    <a:pt x="14431" y="4026"/>
                    <a:pt x="12692" y="2901"/>
                    <a:pt x="8038" y="2901"/>
                  </a:cubicBez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182" name="Shape 182"/>
            <p:cNvSpPr/>
            <p:nvPr/>
          </p:nvSpPr>
          <p:spPr>
            <a:xfrm>
              <a:off x="285781" y="19342"/>
              <a:ext cx="29164" cy="36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81" y="12003"/>
                  </a:moveTo>
                  <a:cubicBezTo>
                    <a:pt x="6181" y="12325"/>
                    <a:pt x="6181" y="12325"/>
                    <a:pt x="6181" y="12325"/>
                  </a:cubicBezTo>
                  <a:cubicBezTo>
                    <a:pt x="6181" y="15174"/>
                    <a:pt x="7508" y="18185"/>
                    <a:pt x="12564" y="18185"/>
                  </a:cubicBezTo>
                  <a:cubicBezTo>
                    <a:pt x="14961" y="18185"/>
                    <a:pt x="17057" y="17493"/>
                    <a:pt x="18996" y="16149"/>
                  </a:cubicBezTo>
                  <a:cubicBezTo>
                    <a:pt x="21190" y="18877"/>
                    <a:pt x="21190" y="18877"/>
                    <a:pt x="21190" y="18877"/>
                  </a:cubicBezTo>
                  <a:cubicBezTo>
                    <a:pt x="18482" y="20708"/>
                    <a:pt x="15370" y="21600"/>
                    <a:pt x="11897" y="21600"/>
                  </a:cubicBezTo>
                  <a:cubicBezTo>
                    <a:pt x="4597" y="21600"/>
                    <a:pt x="0" y="17411"/>
                    <a:pt x="0" y="10820"/>
                  </a:cubicBezTo>
                  <a:cubicBezTo>
                    <a:pt x="0" y="7200"/>
                    <a:pt x="972" y="4799"/>
                    <a:pt x="3216" y="2767"/>
                  </a:cubicBezTo>
                  <a:cubicBezTo>
                    <a:pt x="5313" y="853"/>
                    <a:pt x="7862" y="0"/>
                    <a:pt x="11133" y="0"/>
                  </a:cubicBezTo>
                  <a:cubicBezTo>
                    <a:pt x="13683" y="0"/>
                    <a:pt x="16036" y="526"/>
                    <a:pt x="18231" y="2114"/>
                  </a:cubicBezTo>
                  <a:cubicBezTo>
                    <a:pt x="20475" y="3741"/>
                    <a:pt x="21600" y="6265"/>
                    <a:pt x="21600" y="11063"/>
                  </a:cubicBezTo>
                  <a:cubicBezTo>
                    <a:pt x="21600" y="12003"/>
                    <a:pt x="21600" y="12003"/>
                    <a:pt x="21600" y="12003"/>
                  </a:cubicBezTo>
                  <a:lnTo>
                    <a:pt x="6181" y="12003"/>
                  </a:lnTo>
                  <a:close/>
                  <a:moveTo>
                    <a:pt x="11133" y="3376"/>
                  </a:moveTo>
                  <a:cubicBezTo>
                    <a:pt x="7966" y="3376"/>
                    <a:pt x="6230" y="5368"/>
                    <a:pt x="6230" y="8705"/>
                  </a:cubicBezTo>
                  <a:cubicBezTo>
                    <a:pt x="15780" y="8705"/>
                    <a:pt x="15780" y="8705"/>
                    <a:pt x="15780" y="8705"/>
                  </a:cubicBezTo>
                  <a:cubicBezTo>
                    <a:pt x="15780" y="5368"/>
                    <a:pt x="13940" y="3376"/>
                    <a:pt x="11133" y="3376"/>
                  </a:cubicBez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183" name="Shape 183"/>
            <p:cNvSpPr/>
            <p:nvPr/>
          </p:nvSpPr>
          <p:spPr>
            <a:xfrm>
              <a:off x="320777" y="4354"/>
              <a:ext cx="12955" cy="514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80" y="21600"/>
                  </a:moveTo>
                  <a:cubicBezTo>
                    <a:pt x="1161" y="21600"/>
                    <a:pt x="1161" y="18709"/>
                    <a:pt x="1161" y="17466"/>
                  </a:cubicBezTo>
                  <a:cubicBezTo>
                    <a:pt x="1161" y="5003"/>
                    <a:pt x="1161" y="5003"/>
                    <a:pt x="1161" y="5003"/>
                  </a:cubicBezTo>
                  <a:cubicBezTo>
                    <a:pt x="1161" y="3008"/>
                    <a:pt x="815" y="1939"/>
                    <a:pt x="0" y="724"/>
                  </a:cubicBezTo>
                  <a:cubicBezTo>
                    <a:pt x="13054" y="0"/>
                    <a:pt x="13054" y="0"/>
                    <a:pt x="13054" y="0"/>
                  </a:cubicBezTo>
                  <a:cubicBezTo>
                    <a:pt x="13980" y="897"/>
                    <a:pt x="14091" y="2112"/>
                    <a:pt x="14091" y="4019"/>
                  </a:cubicBezTo>
                  <a:cubicBezTo>
                    <a:pt x="14091" y="16424"/>
                    <a:pt x="14091" y="16424"/>
                    <a:pt x="14091" y="16424"/>
                  </a:cubicBezTo>
                  <a:cubicBezTo>
                    <a:pt x="14091" y="18391"/>
                    <a:pt x="14437" y="18709"/>
                    <a:pt x="15363" y="19055"/>
                  </a:cubicBezTo>
                  <a:cubicBezTo>
                    <a:pt x="16055" y="19315"/>
                    <a:pt x="18019" y="19460"/>
                    <a:pt x="19525" y="19287"/>
                  </a:cubicBezTo>
                  <a:cubicBezTo>
                    <a:pt x="21600" y="21254"/>
                    <a:pt x="21600" y="21254"/>
                    <a:pt x="21600" y="21254"/>
                  </a:cubicBezTo>
                  <a:cubicBezTo>
                    <a:pt x="19291" y="21483"/>
                    <a:pt x="16870" y="21600"/>
                    <a:pt x="13980" y="21600"/>
                  </a:cubicBez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184" name="Shape 184"/>
            <p:cNvSpPr/>
            <p:nvPr/>
          </p:nvSpPr>
          <p:spPr>
            <a:xfrm>
              <a:off x="337461" y="4896"/>
              <a:ext cx="9971" cy="501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77" y="4363"/>
                  </a:moveTo>
                  <a:cubicBezTo>
                    <a:pt x="4619" y="4363"/>
                    <a:pt x="0" y="3382"/>
                    <a:pt x="0" y="2196"/>
                  </a:cubicBezTo>
                  <a:cubicBezTo>
                    <a:pt x="0" y="980"/>
                    <a:pt x="4763" y="0"/>
                    <a:pt x="10880" y="0"/>
                  </a:cubicBezTo>
                  <a:cubicBezTo>
                    <a:pt x="16678" y="0"/>
                    <a:pt x="21600" y="949"/>
                    <a:pt x="21600" y="2196"/>
                  </a:cubicBezTo>
                  <a:cubicBezTo>
                    <a:pt x="21600" y="3382"/>
                    <a:pt x="16678" y="4363"/>
                    <a:pt x="10577" y="4363"/>
                  </a:cubicBezTo>
                  <a:close/>
                  <a:moveTo>
                    <a:pt x="2389" y="21600"/>
                  </a:moveTo>
                  <a:cubicBezTo>
                    <a:pt x="2389" y="6825"/>
                    <a:pt x="2389" y="6825"/>
                    <a:pt x="2389" y="6825"/>
                  </a:cubicBezTo>
                  <a:cubicBezTo>
                    <a:pt x="18924" y="6231"/>
                    <a:pt x="18924" y="6231"/>
                    <a:pt x="18924" y="6231"/>
                  </a:cubicBezTo>
                  <a:cubicBezTo>
                    <a:pt x="18924" y="21600"/>
                    <a:pt x="18924" y="21600"/>
                    <a:pt x="18924" y="21600"/>
                  </a:cubicBezTo>
                  <a:lnTo>
                    <a:pt x="2389" y="21600"/>
                  </a:ln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185" name="Shape 185"/>
            <p:cNvSpPr/>
            <p:nvPr/>
          </p:nvSpPr>
          <p:spPr>
            <a:xfrm>
              <a:off x="353060" y="19275"/>
              <a:ext cx="25977" cy="366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17" y="21600"/>
                  </a:moveTo>
                  <a:cubicBezTo>
                    <a:pt x="4412" y="21600"/>
                    <a:pt x="0" y="17661"/>
                    <a:pt x="0" y="11043"/>
                  </a:cubicBezTo>
                  <a:cubicBezTo>
                    <a:pt x="0" y="3570"/>
                    <a:pt x="6299" y="0"/>
                    <a:pt x="12776" y="0"/>
                  </a:cubicBezTo>
                  <a:cubicBezTo>
                    <a:pt x="15926" y="0"/>
                    <a:pt x="18218" y="525"/>
                    <a:pt x="20797" y="2232"/>
                  </a:cubicBezTo>
                  <a:cubicBezTo>
                    <a:pt x="17648" y="5198"/>
                    <a:pt x="17648" y="5198"/>
                    <a:pt x="17648" y="5198"/>
                  </a:cubicBezTo>
                  <a:cubicBezTo>
                    <a:pt x="15926" y="4099"/>
                    <a:pt x="14437" y="3613"/>
                    <a:pt x="12776" y="3613"/>
                  </a:cubicBezTo>
                  <a:cubicBezTo>
                    <a:pt x="10772" y="3613"/>
                    <a:pt x="9106" y="4343"/>
                    <a:pt x="8193" y="5684"/>
                  </a:cubicBezTo>
                  <a:cubicBezTo>
                    <a:pt x="7329" y="6944"/>
                    <a:pt x="6986" y="8850"/>
                    <a:pt x="6986" y="11408"/>
                  </a:cubicBezTo>
                  <a:cubicBezTo>
                    <a:pt x="6986" y="14213"/>
                    <a:pt x="7617" y="15998"/>
                    <a:pt x="8934" y="17014"/>
                  </a:cubicBezTo>
                  <a:cubicBezTo>
                    <a:pt x="9853" y="17744"/>
                    <a:pt x="11226" y="18191"/>
                    <a:pt x="12776" y="18191"/>
                  </a:cubicBezTo>
                  <a:cubicBezTo>
                    <a:pt x="14780" y="18191"/>
                    <a:pt x="16729" y="17501"/>
                    <a:pt x="18622" y="16159"/>
                  </a:cubicBezTo>
                  <a:cubicBezTo>
                    <a:pt x="21600" y="18882"/>
                    <a:pt x="21600" y="18882"/>
                    <a:pt x="21600" y="18882"/>
                  </a:cubicBezTo>
                  <a:cubicBezTo>
                    <a:pt x="18965" y="20749"/>
                    <a:pt x="16214" y="21600"/>
                    <a:pt x="12317" y="21600"/>
                  </a:cubicBez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186" name="Shape 186"/>
            <p:cNvSpPr/>
            <p:nvPr/>
          </p:nvSpPr>
          <p:spPr>
            <a:xfrm>
              <a:off x="380461" y="45590"/>
              <a:ext cx="10174" cy="102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2" y="21600"/>
                  </a:moveTo>
                  <a:cubicBezTo>
                    <a:pt x="4864" y="21600"/>
                    <a:pt x="0" y="16841"/>
                    <a:pt x="0" y="10808"/>
                  </a:cubicBezTo>
                  <a:cubicBezTo>
                    <a:pt x="0" y="4790"/>
                    <a:pt x="4864" y="0"/>
                    <a:pt x="10792" y="0"/>
                  </a:cubicBezTo>
                  <a:cubicBezTo>
                    <a:pt x="16720" y="0"/>
                    <a:pt x="21600" y="4790"/>
                    <a:pt x="21600" y="10808"/>
                  </a:cubicBezTo>
                  <a:cubicBezTo>
                    <a:pt x="21600" y="16841"/>
                    <a:pt x="16720" y="21600"/>
                    <a:pt x="10792" y="21600"/>
                  </a:cubicBezTo>
                  <a:close/>
                  <a:moveTo>
                    <a:pt x="10792" y="2162"/>
                  </a:moveTo>
                  <a:cubicBezTo>
                    <a:pt x="6178" y="2162"/>
                    <a:pt x="2471" y="5987"/>
                    <a:pt x="2471" y="10808"/>
                  </a:cubicBezTo>
                  <a:cubicBezTo>
                    <a:pt x="2471" y="15629"/>
                    <a:pt x="6178" y="19516"/>
                    <a:pt x="10792" y="19516"/>
                  </a:cubicBezTo>
                  <a:cubicBezTo>
                    <a:pt x="15406" y="19516"/>
                    <a:pt x="19144" y="15629"/>
                    <a:pt x="19144" y="10808"/>
                  </a:cubicBezTo>
                  <a:cubicBezTo>
                    <a:pt x="19144" y="5987"/>
                    <a:pt x="15406" y="2162"/>
                    <a:pt x="10792" y="2162"/>
                  </a:cubicBezTo>
                  <a:close/>
                  <a:moveTo>
                    <a:pt x="12935" y="16779"/>
                  </a:moveTo>
                  <a:cubicBezTo>
                    <a:pt x="12466" y="15971"/>
                    <a:pt x="12262" y="15660"/>
                    <a:pt x="11793" y="14789"/>
                  </a:cubicBezTo>
                  <a:cubicBezTo>
                    <a:pt x="10589" y="12612"/>
                    <a:pt x="10213" y="12005"/>
                    <a:pt x="9776" y="11819"/>
                  </a:cubicBezTo>
                  <a:cubicBezTo>
                    <a:pt x="9666" y="11772"/>
                    <a:pt x="9541" y="11741"/>
                    <a:pt x="9400" y="11741"/>
                  </a:cubicBezTo>
                  <a:cubicBezTo>
                    <a:pt x="9400" y="16779"/>
                    <a:pt x="9400" y="16779"/>
                    <a:pt x="9400" y="16779"/>
                  </a:cubicBezTo>
                  <a:cubicBezTo>
                    <a:pt x="7007" y="16779"/>
                    <a:pt x="7007" y="16779"/>
                    <a:pt x="7007" y="16779"/>
                  </a:cubicBezTo>
                  <a:cubicBezTo>
                    <a:pt x="7007" y="4681"/>
                    <a:pt x="7007" y="4681"/>
                    <a:pt x="7007" y="4681"/>
                  </a:cubicBezTo>
                  <a:cubicBezTo>
                    <a:pt x="11527" y="4681"/>
                    <a:pt x="11527" y="4681"/>
                    <a:pt x="11527" y="4681"/>
                  </a:cubicBezTo>
                  <a:cubicBezTo>
                    <a:pt x="13686" y="4681"/>
                    <a:pt x="15125" y="6096"/>
                    <a:pt x="15125" y="8226"/>
                  </a:cubicBezTo>
                  <a:cubicBezTo>
                    <a:pt x="15125" y="10046"/>
                    <a:pt x="13889" y="11539"/>
                    <a:pt x="12403" y="11554"/>
                  </a:cubicBezTo>
                  <a:cubicBezTo>
                    <a:pt x="12638" y="11772"/>
                    <a:pt x="12747" y="11881"/>
                    <a:pt x="12904" y="12083"/>
                  </a:cubicBezTo>
                  <a:cubicBezTo>
                    <a:pt x="13608" y="12954"/>
                    <a:pt x="15813" y="16779"/>
                    <a:pt x="15813" y="16779"/>
                  </a:cubicBezTo>
                  <a:lnTo>
                    <a:pt x="12935" y="16779"/>
                  </a:lnTo>
                  <a:close/>
                  <a:moveTo>
                    <a:pt x="11652" y="6796"/>
                  </a:moveTo>
                  <a:cubicBezTo>
                    <a:pt x="11387" y="6718"/>
                    <a:pt x="10855" y="6625"/>
                    <a:pt x="10276" y="6625"/>
                  </a:cubicBezTo>
                  <a:cubicBezTo>
                    <a:pt x="9400" y="6625"/>
                    <a:pt x="9400" y="6625"/>
                    <a:pt x="9400" y="6625"/>
                  </a:cubicBezTo>
                  <a:cubicBezTo>
                    <a:pt x="9400" y="9906"/>
                    <a:pt x="9400" y="9906"/>
                    <a:pt x="9400" y="9906"/>
                  </a:cubicBezTo>
                  <a:cubicBezTo>
                    <a:pt x="10213" y="9906"/>
                    <a:pt x="10213" y="9906"/>
                    <a:pt x="10213" y="9906"/>
                  </a:cubicBezTo>
                  <a:cubicBezTo>
                    <a:pt x="11261" y="9906"/>
                    <a:pt x="11731" y="9797"/>
                    <a:pt x="12059" y="9502"/>
                  </a:cubicBezTo>
                  <a:cubicBezTo>
                    <a:pt x="12341" y="9206"/>
                    <a:pt x="12513" y="8771"/>
                    <a:pt x="12513" y="8289"/>
                  </a:cubicBezTo>
                  <a:cubicBezTo>
                    <a:pt x="12513" y="7527"/>
                    <a:pt x="12231" y="7029"/>
                    <a:pt x="11652" y="6796"/>
                  </a:cubicBez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187" name="Shape 187"/>
            <p:cNvSpPr/>
            <p:nvPr/>
          </p:nvSpPr>
          <p:spPr>
            <a:xfrm>
              <a:off x="0" y="0"/>
              <a:ext cx="86294" cy="69948"/>
            </a:xfrm>
            <a:custGeom>
              <a:avLst/>
              <a:gdLst/>
              <a:ahLst/>
              <a:cxnLst>
                <a:cxn ang="0">
                  <a:pos x="wd2" y="hd2"/>
                </a:cxn>
                <a:cxn ang="5400000">
                  <a:pos x="wd2" y="hd2"/>
                </a:cxn>
                <a:cxn ang="10800000">
                  <a:pos x="wd2" y="hd2"/>
                </a:cxn>
                <a:cxn ang="16200000">
                  <a:pos x="wd2" y="hd2"/>
                </a:cxn>
              </a:cxnLst>
              <a:rect l="0" t="0" r="r" b="b"/>
              <a:pathLst>
                <a:path w="20016" h="19456" fill="norm" stroke="1" extrusionOk="0">
                  <a:moveTo>
                    <a:pt x="19869" y="7153"/>
                  </a:moveTo>
                  <a:cubicBezTo>
                    <a:pt x="18932" y="1976"/>
                    <a:pt x="13756" y="-1072"/>
                    <a:pt x="8309" y="348"/>
                  </a:cubicBezTo>
                  <a:cubicBezTo>
                    <a:pt x="2862" y="1770"/>
                    <a:pt x="-792" y="7121"/>
                    <a:pt x="147" y="12301"/>
                  </a:cubicBezTo>
                  <a:cubicBezTo>
                    <a:pt x="1086" y="17480"/>
                    <a:pt x="6262" y="20528"/>
                    <a:pt x="11707" y="19106"/>
                  </a:cubicBezTo>
                  <a:cubicBezTo>
                    <a:pt x="17154" y="17686"/>
                    <a:pt x="20808" y="12333"/>
                    <a:pt x="19869" y="7153"/>
                  </a:cubicBezTo>
                  <a:close/>
                  <a:moveTo>
                    <a:pt x="10009" y="14503"/>
                  </a:moveTo>
                  <a:cubicBezTo>
                    <a:pt x="7811" y="14503"/>
                    <a:pt x="6030" y="12364"/>
                    <a:pt x="6030" y="9727"/>
                  </a:cubicBezTo>
                  <a:cubicBezTo>
                    <a:pt x="6030" y="7090"/>
                    <a:pt x="7811" y="4953"/>
                    <a:pt x="10009" y="4953"/>
                  </a:cubicBezTo>
                  <a:cubicBezTo>
                    <a:pt x="12205" y="4953"/>
                    <a:pt x="13986" y="7090"/>
                    <a:pt x="13986" y="9727"/>
                  </a:cubicBezTo>
                  <a:cubicBezTo>
                    <a:pt x="13986" y="12364"/>
                    <a:pt x="12205" y="14503"/>
                    <a:pt x="10009" y="14503"/>
                  </a:cubicBezTo>
                  <a:close/>
                </a:path>
              </a:pathLst>
            </a:custGeom>
            <a:solidFill>
              <a:srgbClr val="348798"/>
            </a:solidFill>
            <a:ln w="12700" cap="flat">
              <a:noFill/>
              <a:miter lim="400000"/>
            </a:ln>
            <a:effectLst/>
          </p:spPr>
          <p:txBody>
            <a:bodyPr wrap="square" lIns="0" tIns="0" rIns="0" bIns="0" numCol="1" anchor="t">
              <a:noAutofit/>
            </a:bodyPr>
            <a:lstStyle/>
            <a:p>
              <a:pPr lvl="0">
                <a:defRPr sz="1000"/>
              </a:pPr>
            </a:p>
          </p:txBody>
        </p:sp>
        <p:sp>
          <p:nvSpPr>
            <p:cNvPr id="188" name="Shape 188"/>
            <p:cNvSpPr/>
            <p:nvPr/>
          </p:nvSpPr>
          <p:spPr>
            <a:xfrm>
              <a:off x="22291" y="10932"/>
              <a:ext cx="49240" cy="493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8" y="0"/>
                  </a:moveTo>
                  <a:cubicBezTo>
                    <a:pt x="4837" y="0"/>
                    <a:pt x="0" y="4837"/>
                    <a:pt x="0" y="10802"/>
                  </a:cubicBezTo>
                  <a:cubicBezTo>
                    <a:pt x="0" y="16767"/>
                    <a:pt x="4837" y="21600"/>
                    <a:pt x="10798" y="21600"/>
                  </a:cubicBezTo>
                  <a:cubicBezTo>
                    <a:pt x="16763" y="21600"/>
                    <a:pt x="21600" y="16767"/>
                    <a:pt x="21600" y="10802"/>
                  </a:cubicBezTo>
                  <a:cubicBezTo>
                    <a:pt x="21600" y="4837"/>
                    <a:pt x="16763" y="0"/>
                    <a:pt x="10798" y="0"/>
                  </a:cubicBezTo>
                  <a:close/>
                  <a:moveTo>
                    <a:pt x="9137" y="17103"/>
                  </a:moveTo>
                  <a:cubicBezTo>
                    <a:pt x="5506" y="17103"/>
                    <a:pt x="2567" y="14161"/>
                    <a:pt x="2567" y="10530"/>
                  </a:cubicBezTo>
                  <a:cubicBezTo>
                    <a:pt x="2567" y="6903"/>
                    <a:pt x="5506" y="3960"/>
                    <a:pt x="9137" y="3960"/>
                  </a:cubicBezTo>
                  <a:cubicBezTo>
                    <a:pt x="12764" y="3960"/>
                    <a:pt x="15706" y="6903"/>
                    <a:pt x="15706" y="10530"/>
                  </a:cubicBezTo>
                  <a:cubicBezTo>
                    <a:pt x="15706" y="14161"/>
                    <a:pt x="12764" y="17103"/>
                    <a:pt x="9137" y="17103"/>
                  </a:cubicBezTo>
                  <a:close/>
                </a:path>
              </a:pathLst>
            </a:custGeom>
            <a:solidFill>
              <a:srgbClr val="9BD7D9"/>
            </a:solidFill>
            <a:ln w="12700" cap="flat">
              <a:noFill/>
              <a:miter lim="400000"/>
            </a:ln>
            <a:effectLst/>
          </p:spPr>
          <p:txBody>
            <a:bodyPr wrap="square" lIns="0" tIns="0" rIns="0" bIns="0" numCol="1" anchor="t">
              <a:noAutofit/>
            </a:bodyPr>
            <a:lstStyle/>
            <a:p>
              <a:pPr lvl="0">
                <a:defRPr sz="1000"/>
              </a:pPr>
            </a:p>
          </p:txBody>
        </p:sp>
      </p:grpSp>
      <p:sp>
        <p:nvSpPr>
          <p:cNvPr id="190" name="Shape 190"/>
          <p:cNvSpPr/>
          <p:nvPr/>
        </p:nvSpPr>
        <p:spPr>
          <a:xfrm>
            <a:off x="6912388" y="4940469"/>
            <a:ext cx="1644090"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defTabSz="164305">
              <a:defRPr sz="1800"/>
            </a:pPr>
            <a:r>
              <a:rPr sz="500">
                <a:solidFill>
                  <a:srgbClr val="BFBFBF"/>
                </a:solidFill>
              </a:rPr>
              <a:t>©2008-15 New Relic, Inc. All rights reserved. </a:t>
            </a:r>
            <a:r>
              <a:rPr sz="600">
                <a:solidFill>
                  <a:srgbClr val="BFBFBF"/>
                </a:solidFill>
                <a:latin typeface="Gill Sans"/>
                <a:ea typeface="Gill Sans"/>
                <a:cs typeface="Gill Sans"/>
                <a:sym typeface="Gill Sans"/>
              </a:rPr>
              <a:t> </a:t>
            </a:r>
          </a:p>
        </p:txBody>
      </p:sp>
      <p:sp>
        <p:nvSpPr>
          <p:cNvPr id="191" name="Shape 191"/>
          <p:cNvSpPr/>
          <p:nvPr>
            <p:ph type="sldNum" sz="quarter" idx="2"/>
          </p:nvPr>
        </p:nvSpPr>
        <p:spPr>
          <a:xfrm>
            <a:off x="8635568" y="4917245"/>
            <a:ext cx="342901" cy="165863"/>
          </a:xfrm>
          <a:prstGeom prst="rect">
            <a:avLst/>
          </a:prstGeom>
        </p:spPr>
        <p:txBody>
          <a:bodyPr anchor="b"/>
          <a:lstStyle>
            <a:lvl1pPr algn="r">
              <a:defRPr sz="500">
                <a:solidFill>
                  <a:srgbClr val="BFBFBF"/>
                </a:solidFill>
              </a:defRPr>
            </a:lvl1p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2_Multi-use">
    <p:spTree>
      <p:nvGrpSpPr>
        <p:cNvPr id="1" name=""/>
        <p:cNvGrpSpPr/>
        <p:nvPr/>
      </p:nvGrpSpPr>
      <p:grpSpPr>
        <a:xfrm>
          <a:off x="0" y="0"/>
          <a:ext cx="0" cy="0"/>
          <a:chOff x="0" y="0"/>
          <a:chExt cx="0" cy="0"/>
        </a:xfrm>
      </p:grpSpPr>
      <p:sp>
        <p:nvSpPr>
          <p:cNvPr id="193" name="Shape 193"/>
          <p:cNvSpPr/>
          <p:nvPr>
            <p:ph type="body" idx="1"/>
          </p:nvPr>
        </p:nvSpPr>
        <p:spPr>
          <a:xfrm>
            <a:off x="376430" y="367690"/>
            <a:ext cx="8391142" cy="479823"/>
          </a:xfrm>
          <a:prstGeom prst="rect">
            <a:avLst/>
          </a:prstGeom>
        </p:spPr>
        <p:txBody>
          <a:bodyPr/>
          <a:lstStyle>
            <a:lvl1pPr marL="0" indent="0">
              <a:buSzTx/>
              <a:buFontTx/>
              <a:buNone/>
            </a:lvl1pPr>
            <a:lvl2pPr>
              <a:buFontTx/>
            </a:lvl2pPr>
            <a:lvl3pPr>
              <a:buFontTx/>
            </a:lvl3pPr>
            <a:lvl4pPr>
              <a:buFontTx/>
            </a:lvl4pPr>
            <a:lvl5pPr>
              <a:buFontTx/>
            </a:lvl5pPr>
          </a:lstStyle>
          <a:p>
            <a:pPr lvl="0">
              <a:defRPr b="0" spc="0" sz="1800">
                <a:solidFill>
                  <a:srgbClr val="000000"/>
                </a:solidFill>
              </a:defRPr>
            </a:pPr>
            <a:r>
              <a:rPr b="1" spc="-60" sz="2400">
                <a:solidFill>
                  <a:srgbClr val="404040"/>
                </a:solidFill>
              </a:rPr>
              <a:t>Body Level One</a:t>
            </a:r>
            <a:endParaRPr b="1" spc="-60" sz="2400">
              <a:solidFill>
                <a:srgbClr val="404040"/>
              </a:solidFill>
            </a:endParaRPr>
          </a:p>
          <a:p>
            <a:pPr lvl="1">
              <a:defRPr b="0" spc="0" sz="1800">
                <a:solidFill>
                  <a:srgbClr val="000000"/>
                </a:solidFill>
              </a:defRPr>
            </a:pPr>
            <a:r>
              <a:rPr b="1" spc="-60" sz="2400">
                <a:solidFill>
                  <a:srgbClr val="404040"/>
                </a:solidFill>
              </a:rPr>
              <a:t>Body Level Two</a:t>
            </a:r>
            <a:endParaRPr b="1" spc="-60" sz="2400">
              <a:solidFill>
                <a:srgbClr val="404040"/>
              </a:solidFill>
            </a:endParaRPr>
          </a:p>
          <a:p>
            <a:pPr lvl="2">
              <a:defRPr b="0" spc="0" sz="1800">
                <a:solidFill>
                  <a:srgbClr val="000000"/>
                </a:solidFill>
              </a:defRPr>
            </a:pPr>
            <a:r>
              <a:rPr b="1" spc="-60" sz="2400">
                <a:solidFill>
                  <a:srgbClr val="404040"/>
                </a:solidFill>
              </a:rPr>
              <a:t>Body Level Three</a:t>
            </a:r>
            <a:endParaRPr b="1" spc="-60" sz="2400">
              <a:solidFill>
                <a:srgbClr val="404040"/>
              </a:solidFill>
            </a:endParaRPr>
          </a:p>
          <a:p>
            <a:pPr lvl="3">
              <a:defRPr b="0" spc="0" sz="1800">
                <a:solidFill>
                  <a:srgbClr val="000000"/>
                </a:solidFill>
              </a:defRPr>
            </a:pPr>
            <a:r>
              <a:rPr b="1" spc="-60" sz="2400">
                <a:solidFill>
                  <a:srgbClr val="404040"/>
                </a:solidFill>
              </a:rPr>
              <a:t>Body Level Four</a:t>
            </a:r>
            <a:endParaRPr b="1" spc="-60" sz="2400">
              <a:solidFill>
                <a:srgbClr val="404040"/>
              </a:solidFill>
            </a:endParaRPr>
          </a:p>
          <a:p>
            <a:pPr lvl="4">
              <a:defRPr b="0" spc="0" sz="1800">
                <a:solidFill>
                  <a:srgbClr val="000000"/>
                </a:solidFill>
              </a:defRPr>
            </a:pPr>
            <a:r>
              <a:rPr b="1" spc="-60" sz="2400">
                <a:solidFill>
                  <a:srgbClr val="404040"/>
                </a:solidFill>
              </a:rPr>
              <a:t>Body Level Five</a:t>
            </a:r>
          </a:p>
        </p:txBody>
      </p:sp>
      <p:grpSp>
        <p:nvGrpSpPr>
          <p:cNvPr id="205" name="Group 205"/>
          <p:cNvGrpSpPr/>
          <p:nvPr/>
        </p:nvGrpSpPr>
        <p:grpSpPr>
          <a:xfrm>
            <a:off x="8305355" y="4968992"/>
            <a:ext cx="390636" cy="69949"/>
            <a:chOff x="0" y="0"/>
            <a:chExt cx="390634" cy="69947"/>
          </a:xfrm>
        </p:grpSpPr>
        <p:sp>
          <p:nvSpPr>
            <p:cNvPr id="194" name="Shape 194"/>
            <p:cNvSpPr/>
            <p:nvPr/>
          </p:nvSpPr>
          <p:spPr>
            <a:xfrm>
              <a:off x="112562" y="7338"/>
              <a:ext cx="32353" cy="477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29" y="21600"/>
                  </a:moveTo>
                  <a:cubicBezTo>
                    <a:pt x="8886" y="11456"/>
                    <a:pt x="8886" y="11456"/>
                    <a:pt x="8886" y="11456"/>
                  </a:cubicBezTo>
                  <a:cubicBezTo>
                    <a:pt x="7182" y="9053"/>
                    <a:pt x="5433" y="6335"/>
                    <a:pt x="4832" y="5057"/>
                  </a:cubicBezTo>
                  <a:cubicBezTo>
                    <a:pt x="4694" y="5150"/>
                    <a:pt x="4694" y="5150"/>
                    <a:pt x="4694" y="5150"/>
                  </a:cubicBezTo>
                  <a:cubicBezTo>
                    <a:pt x="4926" y="6960"/>
                    <a:pt x="4970" y="9239"/>
                    <a:pt x="5019" y="11142"/>
                  </a:cubicBezTo>
                  <a:cubicBezTo>
                    <a:pt x="5202" y="21600"/>
                    <a:pt x="5202" y="21600"/>
                    <a:pt x="5202" y="21600"/>
                  </a:cubicBezTo>
                  <a:cubicBezTo>
                    <a:pt x="0" y="21600"/>
                    <a:pt x="0" y="21600"/>
                    <a:pt x="0" y="21600"/>
                  </a:cubicBezTo>
                  <a:cubicBezTo>
                    <a:pt x="0" y="0"/>
                    <a:pt x="0" y="0"/>
                    <a:pt x="0" y="0"/>
                  </a:cubicBezTo>
                  <a:cubicBezTo>
                    <a:pt x="5985" y="0"/>
                    <a:pt x="5985" y="0"/>
                    <a:pt x="5985" y="0"/>
                  </a:cubicBezTo>
                  <a:cubicBezTo>
                    <a:pt x="13724" y="10548"/>
                    <a:pt x="13724" y="10548"/>
                    <a:pt x="13724" y="10548"/>
                  </a:cubicBezTo>
                  <a:cubicBezTo>
                    <a:pt x="15196" y="12547"/>
                    <a:pt x="16581" y="15108"/>
                    <a:pt x="16994" y="16106"/>
                  </a:cubicBezTo>
                  <a:cubicBezTo>
                    <a:pt x="17132" y="16012"/>
                    <a:pt x="17132" y="16012"/>
                    <a:pt x="17132" y="16012"/>
                  </a:cubicBezTo>
                  <a:cubicBezTo>
                    <a:pt x="16994" y="14921"/>
                    <a:pt x="16674" y="11830"/>
                    <a:pt x="16674" y="9864"/>
                  </a:cubicBezTo>
                  <a:cubicBezTo>
                    <a:pt x="16581" y="0"/>
                    <a:pt x="16581" y="0"/>
                    <a:pt x="16581" y="0"/>
                  </a:cubicBezTo>
                  <a:cubicBezTo>
                    <a:pt x="21600" y="0"/>
                    <a:pt x="21600" y="0"/>
                    <a:pt x="21600" y="0"/>
                  </a:cubicBezTo>
                  <a:cubicBezTo>
                    <a:pt x="21600" y="21600"/>
                    <a:pt x="21600" y="21600"/>
                    <a:pt x="21600" y="21600"/>
                  </a:cubicBezTo>
                  <a:lnTo>
                    <a:pt x="16029" y="21600"/>
                  </a:ln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195" name="Shape 195"/>
            <p:cNvSpPr/>
            <p:nvPr/>
          </p:nvSpPr>
          <p:spPr>
            <a:xfrm>
              <a:off x="150746" y="19342"/>
              <a:ext cx="29165" cy="36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5" y="12003"/>
                  </a:moveTo>
                  <a:cubicBezTo>
                    <a:pt x="6175" y="12325"/>
                    <a:pt x="6175" y="12325"/>
                    <a:pt x="6175" y="12325"/>
                  </a:cubicBezTo>
                  <a:cubicBezTo>
                    <a:pt x="6175" y="15174"/>
                    <a:pt x="7508" y="18185"/>
                    <a:pt x="12558" y="18185"/>
                  </a:cubicBezTo>
                  <a:cubicBezTo>
                    <a:pt x="14961" y="18185"/>
                    <a:pt x="17052" y="17493"/>
                    <a:pt x="18996" y="16149"/>
                  </a:cubicBezTo>
                  <a:cubicBezTo>
                    <a:pt x="21190" y="18877"/>
                    <a:pt x="21190" y="18877"/>
                    <a:pt x="21190" y="18877"/>
                  </a:cubicBezTo>
                  <a:cubicBezTo>
                    <a:pt x="18482" y="20708"/>
                    <a:pt x="15370" y="21600"/>
                    <a:pt x="11897" y="21600"/>
                  </a:cubicBezTo>
                  <a:cubicBezTo>
                    <a:pt x="4597" y="21600"/>
                    <a:pt x="0" y="17411"/>
                    <a:pt x="0" y="10820"/>
                  </a:cubicBezTo>
                  <a:cubicBezTo>
                    <a:pt x="0" y="7200"/>
                    <a:pt x="972" y="4799"/>
                    <a:pt x="3216" y="2767"/>
                  </a:cubicBezTo>
                  <a:cubicBezTo>
                    <a:pt x="5307" y="853"/>
                    <a:pt x="7862" y="0"/>
                    <a:pt x="11133" y="0"/>
                  </a:cubicBezTo>
                  <a:cubicBezTo>
                    <a:pt x="13683" y="0"/>
                    <a:pt x="16031" y="526"/>
                    <a:pt x="18226" y="2114"/>
                  </a:cubicBezTo>
                  <a:cubicBezTo>
                    <a:pt x="20475" y="3741"/>
                    <a:pt x="21600" y="6265"/>
                    <a:pt x="21600" y="11063"/>
                  </a:cubicBezTo>
                  <a:cubicBezTo>
                    <a:pt x="21600" y="12003"/>
                    <a:pt x="21600" y="12003"/>
                    <a:pt x="21600" y="12003"/>
                  </a:cubicBezTo>
                  <a:lnTo>
                    <a:pt x="6175" y="12003"/>
                  </a:lnTo>
                  <a:close/>
                  <a:moveTo>
                    <a:pt x="11133" y="3376"/>
                  </a:moveTo>
                  <a:cubicBezTo>
                    <a:pt x="7966" y="3376"/>
                    <a:pt x="6230" y="5368"/>
                    <a:pt x="6230" y="8705"/>
                  </a:cubicBezTo>
                  <a:cubicBezTo>
                    <a:pt x="15780" y="8705"/>
                    <a:pt x="15780" y="8705"/>
                    <a:pt x="15780" y="8705"/>
                  </a:cubicBezTo>
                  <a:cubicBezTo>
                    <a:pt x="15780" y="5368"/>
                    <a:pt x="13940" y="3376"/>
                    <a:pt x="11133" y="3376"/>
                  </a:cubicBez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196" name="Shape 196"/>
            <p:cNvSpPr/>
            <p:nvPr/>
          </p:nvSpPr>
          <p:spPr>
            <a:xfrm>
              <a:off x="183369" y="19614"/>
              <a:ext cx="46730" cy="356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45" y="21600"/>
                  </a:moveTo>
                  <a:cubicBezTo>
                    <a:pt x="13764" y="21600"/>
                    <a:pt x="13764" y="21600"/>
                    <a:pt x="13764" y="21600"/>
                  </a:cubicBezTo>
                  <a:cubicBezTo>
                    <a:pt x="11788" y="11847"/>
                    <a:pt x="11788" y="11847"/>
                    <a:pt x="11788" y="11847"/>
                  </a:cubicBezTo>
                  <a:cubicBezTo>
                    <a:pt x="11277" y="9336"/>
                    <a:pt x="10735" y="6069"/>
                    <a:pt x="10735" y="6069"/>
                  </a:cubicBezTo>
                  <a:cubicBezTo>
                    <a:pt x="10671" y="6069"/>
                    <a:pt x="10671" y="6069"/>
                    <a:pt x="10671" y="6069"/>
                  </a:cubicBezTo>
                  <a:cubicBezTo>
                    <a:pt x="10671" y="6069"/>
                    <a:pt x="10418" y="8164"/>
                    <a:pt x="9621" y="12053"/>
                  </a:cubicBezTo>
                  <a:cubicBezTo>
                    <a:pt x="7676" y="21600"/>
                    <a:pt x="7676" y="21600"/>
                    <a:pt x="7676" y="21600"/>
                  </a:cubicBezTo>
                  <a:cubicBezTo>
                    <a:pt x="4395" y="21600"/>
                    <a:pt x="4395" y="21600"/>
                    <a:pt x="4395" y="21600"/>
                  </a:cubicBezTo>
                  <a:cubicBezTo>
                    <a:pt x="0" y="631"/>
                    <a:pt x="0" y="631"/>
                    <a:pt x="0" y="631"/>
                  </a:cubicBezTo>
                  <a:cubicBezTo>
                    <a:pt x="3472" y="0"/>
                    <a:pt x="3472" y="0"/>
                    <a:pt x="3472" y="0"/>
                  </a:cubicBezTo>
                  <a:cubicBezTo>
                    <a:pt x="5223" y="10254"/>
                    <a:pt x="5223" y="10254"/>
                    <a:pt x="5223" y="10254"/>
                  </a:cubicBezTo>
                  <a:cubicBezTo>
                    <a:pt x="5669" y="12895"/>
                    <a:pt x="6054" y="15822"/>
                    <a:pt x="6054" y="15822"/>
                  </a:cubicBezTo>
                  <a:cubicBezTo>
                    <a:pt x="6150" y="15822"/>
                    <a:pt x="6150" y="15822"/>
                    <a:pt x="6150" y="15822"/>
                  </a:cubicBezTo>
                  <a:cubicBezTo>
                    <a:pt x="6150" y="15822"/>
                    <a:pt x="6466" y="13060"/>
                    <a:pt x="7073" y="10129"/>
                  </a:cubicBezTo>
                  <a:cubicBezTo>
                    <a:pt x="9144" y="336"/>
                    <a:pt x="9144" y="336"/>
                    <a:pt x="9144" y="336"/>
                  </a:cubicBezTo>
                  <a:cubicBezTo>
                    <a:pt x="12585" y="336"/>
                    <a:pt x="12585" y="336"/>
                    <a:pt x="12585" y="336"/>
                  </a:cubicBezTo>
                  <a:cubicBezTo>
                    <a:pt x="14401" y="9878"/>
                    <a:pt x="14401" y="9878"/>
                    <a:pt x="14401" y="9878"/>
                  </a:cubicBezTo>
                  <a:cubicBezTo>
                    <a:pt x="15069" y="13311"/>
                    <a:pt x="15420" y="15907"/>
                    <a:pt x="15420" y="15907"/>
                  </a:cubicBezTo>
                  <a:cubicBezTo>
                    <a:pt x="15515" y="15907"/>
                    <a:pt x="15515" y="15907"/>
                    <a:pt x="15515" y="15907"/>
                  </a:cubicBezTo>
                  <a:cubicBezTo>
                    <a:pt x="15515" y="15907"/>
                    <a:pt x="15897" y="12684"/>
                    <a:pt x="16312" y="10214"/>
                  </a:cubicBezTo>
                  <a:cubicBezTo>
                    <a:pt x="17968" y="336"/>
                    <a:pt x="17968" y="336"/>
                    <a:pt x="17968" y="336"/>
                  </a:cubicBezTo>
                  <a:cubicBezTo>
                    <a:pt x="21600" y="336"/>
                    <a:pt x="21600" y="336"/>
                    <a:pt x="21600" y="336"/>
                  </a:cubicBezTo>
                  <a:lnTo>
                    <a:pt x="17045" y="21600"/>
                  </a:ln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197" name="Shape 197"/>
            <p:cNvSpPr/>
            <p:nvPr/>
          </p:nvSpPr>
          <p:spPr>
            <a:xfrm>
              <a:off x="251123" y="7338"/>
              <a:ext cx="32624" cy="477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44" y="21600"/>
                  </a:moveTo>
                  <a:cubicBezTo>
                    <a:pt x="12604" y="18259"/>
                    <a:pt x="12604" y="18259"/>
                    <a:pt x="12604" y="18259"/>
                  </a:cubicBezTo>
                  <a:cubicBezTo>
                    <a:pt x="10412" y="15605"/>
                    <a:pt x="8952" y="14110"/>
                    <a:pt x="7213" y="12921"/>
                  </a:cubicBezTo>
                  <a:cubicBezTo>
                    <a:pt x="6622" y="12517"/>
                    <a:pt x="6163" y="12297"/>
                    <a:pt x="5157" y="12267"/>
                  </a:cubicBezTo>
                  <a:cubicBezTo>
                    <a:pt x="5157" y="21600"/>
                    <a:pt x="5157" y="21600"/>
                    <a:pt x="5157" y="21600"/>
                  </a:cubicBezTo>
                  <a:cubicBezTo>
                    <a:pt x="0" y="21600"/>
                    <a:pt x="0" y="21600"/>
                    <a:pt x="0" y="21600"/>
                  </a:cubicBezTo>
                  <a:cubicBezTo>
                    <a:pt x="0" y="0"/>
                    <a:pt x="0" y="0"/>
                    <a:pt x="0" y="0"/>
                  </a:cubicBezTo>
                  <a:cubicBezTo>
                    <a:pt x="9635" y="0"/>
                    <a:pt x="9635" y="0"/>
                    <a:pt x="9635" y="0"/>
                  </a:cubicBezTo>
                  <a:cubicBezTo>
                    <a:pt x="16712" y="0"/>
                    <a:pt x="19910" y="2807"/>
                    <a:pt x="19910" y="6179"/>
                  </a:cubicBezTo>
                  <a:cubicBezTo>
                    <a:pt x="19910" y="9270"/>
                    <a:pt x="16985" y="12110"/>
                    <a:pt x="12058" y="12110"/>
                  </a:cubicBezTo>
                  <a:cubicBezTo>
                    <a:pt x="13195" y="12517"/>
                    <a:pt x="15295" y="14607"/>
                    <a:pt x="16941" y="16419"/>
                  </a:cubicBezTo>
                  <a:cubicBezTo>
                    <a:pt x="21600" y="21600"/>
                    <a:pt x="21600" y="21600"/>
                    <a:pt x="21600" y="21600"/>
                  </a:cubicBezTo>
                  <a:lnTo>
                    <a:pt x="15344" y="21600"/>
                  </a:lnTo>
                  <a:close/>
                  <a:moveTo>
                    <a:pt x="8038" y="2901"/>
                  </a:moveTo>
                  <a:cubicBezTo>
                    <a:pt x="5157" y="2901"/>
                    <a:pt x="5157" y="2901"/>
                    <a:pt x="5157" y="2901"/>
                  </a:cubicBezTo>
                  <a:cubicBezTo>
                    <a:pt x="5157" y="9737"/>
                    <a:pt x="5157" y="9737"/>
                    <a:pt x="5157" y="9737"/>
                  </a:cubicBezTo>
                  <a:cubicBezTo>
                    <a:pt x="7853" y="9737"/>
                    <a:pt x="7853" y="9737"/>
                    <a:pt x="7853" y="9737"/>
                  </a:cubicBezTo>
                  <a:cubicBezTo>
                    <a:pt x="10592" y="9737"/>
                    <a:pt x="12058" y="9490"/>
                    <a:pt x="13015" y="8832"/>
                  </a:cubicBezTo>
                  <a:cubicBezTo>
                    <a:pt x="13884" y="8241"/>
                    <a:pt x="14431" y="7334"/>
                    <a:pt x="14431" y="6212"/>
                  </a:cubicBezTo>
                  <a:cubicBezTo>
                    <a:pt x="14431" y="4026"/>
                    <a:pt x="12692" y="2901"/>
                    <a:pt x="8038" y="2901"/>
                  </a:cubicBez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198" name="Shape 198"/>
            <p:cNvSpPr/>
            <p:nvPr/>
          </p:nvSpPr>
          <p:spPr>
            <a:xfrm>
              <a:off x="285781" y="19342"/>
              <a:ext cx="29164" cy="36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81" y="12003"/>
                  </a:moveTo>
                  <a:cubicBezTo>
                    <a:pt x="6181" y="12325"/>
                    <a:pt x="6181" y="12325"/>
                    <a:pt x="6181" y="12325"/>
                  </a:cubicBezTo>
                  <a:cubicBezTo>
                    <a:pt x="6181" y="15174"/>
                    <a:pt x="7508" y="18185"/>
                    <a:pt x="12564" y="18185"/>
                  </a:cubicBezTo>
                  <a:cubicBezTo>
                    <a:pt x="14961" y="18185"/>
                    <a:pt x="17057" y="17493"/>
                    <a:pt x="18996" y="16149"/>
                  </a:cubicBezTo>
                  <a:cubicBezTo>
                    <a:pt x="21190" y="18877"/>
                    <a:pt x="21190" y="18877"/>
                    <a:pt x="21190" y="18877"/>
                  </a:cubicBezTo>
                  <a:cubicBezTo>
                    <a:pt x="18482" y="20708"/>
                    <a:pt x="15370" y="21600"/>
                    <a:pt x="11897" y="21600"/>
                  </a:cubicBezTo>
                  <a:cubicBezTo>
                    <a:pt x="4597" y="21600"/>
                    <a:pt x="0" y="17411"/>
                    <a:pt x="0" y="10820"/>
                  </a:cubicBezTo>
                  <a:cubicBezTo>
                    <a:pt x="0" y="7200"/>
                    <a:pt x="972" y="4799"/>
                    <a:pt x="3216" y="2767"/>
                  </a:cubicBezTo>
                  <a:cubicBezTo>
                    <a:pt x="5313" y="853"/>
                    <a:pt x="7862" y="0"/>
                    <a:pt x="11133" y="0"/>
                  </a:cubicBezTo>
                  <a:cubicBezTo>
                    <a:pt x="13683" y="0"/>
                    <a:pt x="16036" y="526"/>
                    <a:pt x="18231" y="2114"/>
                  </a:cubicBezTo>
                  <a:cubicBezTo>
                    <a:pt x="20475" y="3741"/>
                    <a:pt x="21600" y="6265"/>
                    <a:pt x="21600" y="11063"/>
                  </a:cubicBezTo>
                  <a:cubicBezTo>
                    <a:pt x="21600" y="12003"/>
                    <a:pt x="21600" y="12003"/>
                    <a:pt x="21600" y="12003"/>
                  </a:cubicBezTo>
                  <a:lnTo>
                    <a:pt x="6181" y="12003"/>
                  </a:lnTo>
                  <a:close/>
                  <a:moveTo>
                    <a:pt x="11133" y="3376"/>
                  </a:moveTo>
                  <a:cubicBezTo>
                    <a:pt x="7966" y="3376"/>
                    <a:pt x="6230" y="5368"/>
                    <a:pt x="6230" y="8705"/>
                  </a:cubicBezTo>
                  <a:cubicBezTo>
                    <a:pt x="15780" y="8705"/>
                    <a:pt x="15780" y="8705"/>
                    <a:pt x="15780" y="8705"/>
                  </a:cubicBezTo>
                  <a:cubicBezTo>
                    <a:pt x="15780" y="5368"/>
                    <a:pt x="13940" y="3376"/>
                    <a:pt x="11133" y="3376"/>
                  </a:cubicBez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199" name="Shape 199"/>
            <p:cNvSpPr/>
            <p:nvPr/>
          </p:nvSpPr>
          <p:spPr>
            <a:xfrm>
              <a:off x="320777" y="4354"/>
              <a:ext cx="12955" cy="514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80" y="21600"/>
                  </a:moveTo>
                  <a:cubicBezTo>
                    <a:pt x="1161" y="21600"/>
                    <a:pt x="1161" y="18709"/>
                    <a:pt x="1161" y="17466"/>
                  </a:cubicBezTo>
                  <a:cubicBezTo>
                    <a:pt x="1161" y="5003"/>
                    <a:pt x="1161" y="5003"/>
                    <a:pt x="1161" y="5003"/>
                  </a:cubicBezTo>
                  <a:cubicBezTo>
                    <a:pt x="1161" y="3008"/>
                    <a:pt x="815" y="1939"/>
                    <a:pt x="0" y="724"/>
                  </a:cubicBezTo>
                  <a:cubicBezTo>
                    <a:pt x="13054" y="0"/>
                    <a:pt x="13054" y="0"/>
                    <a:pt x="13054" y="0"/>
                  </a:cubicBezTo>
                  <a:cubicBezTo>
                    <a:pt x="13980" y="897"/>
                    <a:pt x="14091" y="2112"/>
                    <a:pt x="14091" y="4019"/>
                  </a:cubicBezTo>
                  <a:cubicBezTo>
                    <a:pt x="14091" y="16424"/>
                    <a:pt x="14091" y="16424"/>
                    <a:pt x="14091" y="16424"/>
                  </a:cubicBezTo>
                  <a:cubicBezTo>
                    <a:pt x="14091" y="18391"/>
                    <a:pt x="14437" y="18709"/>
                    <a:pt x="15363" y="19055"/>
                  </a:cubicBezTo>
                  <a:cubicBezTo>
                    <a:pt x="16055" y="19315"/>
                    <a:pt x="18019" y="19460"/>
                    <a:pt x="19525" y="19287"/>
                  </a:cubicBezTo>
                  <a:cubicBezTo>
                    <a:pt x="21600" y="21254"/>
                    <a:pt x="21600" y="21254"/>
                    <a:pt x="21600" y="21254"/>
                  </a:cubicBezTo>
                  <a:cubicBezTo>
                    <a:pt x="19291" y="21483"/>
                    <a:pt x="16870" y="21600"/>
                    <a:pt x="13980" y="21600"/>
                  </a:cubicBez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200" name="Shape 200"/>
            <p:cNvSpPr/>
            <p:nvPr/>
          </p:nvSpPr>
          <p:spPr>
            <a:xfrm>
              <a:off x="337461" y="4896"/>
              <a:ext cx="9971" cy="501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77" y="4363"/>
                  </a:moveTo>
                  <a:cubicBezTo>
                    <a:pt x="4619" y="4363"/>
                    <a:pt x="0" y="3382"/>
                    <a:pt x="0" y="2196"/>
                  </a:cubicBezTo>
                  <a:cubicBezTo>
                    <a:pt x="0" y="980"/>
                    <a:pt x="4763" y="0"/>
                    <a:pt x="10880" y="0"/>
                  </a:cubicBezTo>
                  <a:cubicBezTo>
                    <a:pt x="16678" y="0"/>
                    <a:pt x="21600" y="949"/>
                    <a:pt x="21600" y="2196"/>
                  </a:cubicBezTo>
                  <a:cubicBezTo>
                    <a:pt x="21600" y="3382"/>
                    <a:pt x="16678" y="4363"/>
                    <a:pt x="10577" y="4363"/>
                  </a:cubicBezTo>
                  <a:close/>
                  <a:moveTo>
                    <a:pt x="2389" y="21600"/>
                  </a:moveTo>
                  <a:cubicBezTo>
                    <a:pt x="2389" y="6825"/>
                    <a:pt x="2389" y="6825"/>
                    <a:pt x="2389" y="6825"/>
                  </a:cubicBezTo>
                  <a:cubicBezTo>
                    <a:pt x="18924" y="6231"/>
                    <a:pt x="18924" y="6231"/>
                    <a:pt x="18924" y="6231"/>
                  </a:cubicBezTo>
                  <a:cubicBezTo>
                    <a:pt x="18924" y="21600"/>
                    <a:pt x="18924" y="21600"/>
                    <a:pt x="18924" y="21600"/>
                  </a:cubicBezTo>
                  <a:lnTo>
                    <a:pt x="2389" y="21600"/>
                  </a:ln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201" name="Shape 201"/>
            <p:cNvSpPr/>
            <p:nvPr/>
          </p:nvSpPr>
          <p:spPr>
            <a:xfrm>
              <a:off x="353060" y="19275"/>
              <a:ext cx="25977" cy="366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17" y="21600"/>
                  </a:moveTo>
                  <a:cubicBezTo>
                    <a:pt x="4412" y="21600"/>
                    <a:pt x="0" y="17661"/>
                    <a:pt x="0" y="11043"/>
                  </a:cubicBezTo>
                  <a:cubicBezTo>
                    <a:pt x="0" y="3570"/>
                    <a:pt x="6299" y="0"/>
                    <a:pt x="12776" y="0"/>
                  </a:cubicBezTo>
                  <a:cubicBezTo>
                    <a:pt x="15926" y="0"/>
                    <a:pt x="18218" y="525"/>
                    <a:pt x="20797" y="2232"/>
                  </a:cubicBezTo>
                  <a:cubicBezTo>
                    <a:pt x="17648" y="5198"/>
                    <a:pt x="17648" y="5198"/>
                    <a:pt x="17648" y="5198"/>
                  </a:cubicBezTo>
                  <a:cubicBezTo>
                    <a:pt x="15926" y="4099"/>
                    <a:pt x="14437" y="3613"/>
                    <a:pt x="12776" y="3613"/>
                  </a:cubicBezTo>
                  <a:cubicBezTo>
                    <a:pt x="10772" y="3613"/>
                    <a:pt x="9106" y="4343"/>
                    <a:pt x="8193" y="5684"/>
                  </a:cubicBezTo>
                  <a:cubicBezTo>
                    <a:pt x="7329" y="6944"/>
                    <a:pt x="6986" y="8850"/>
                    <a:pt x="6986" y="11408"/>
                  </a:cubicBezTo>
                  <a:cubicBezTo>
                    <a:pt x="6986" y="14213"/>
                    <a:pt x="7617" y="15998"/>
                    <a:pt x="8934" y="17014"/>
                  </a:cubicBezTo>
                  <a:cubicBezTo>
                    <a:pt x="9853" y="17744"/>
                    <a:pt x="11226" y="18191"/>
                    <a:pt x="12776" y="18191"/>
                  </a:cubicBezTo>
                  <a:cubicBezTo>
                    <a:pt x="14780" y="18191"/>
                    <a:pt x="16729" y="17501"/>
                    <a:pt x="18622" y="16159"/>
                  </a:cubicBezTo>
                  <a:cubicBezTo>
                    <a:pt x="21600" y="18882"/>
                    <a:pt x="21600" y="18882"/>
                    <a:pt x="21600" y="18882"/>
                  </a:cubicBezTo>
                  <a:cubicBezTo>
                    <a:pt x="18965" y="20749"/>
                    <a:pt x="16214" y="21600"/>
                    <a:pt x="12317" y="21600"/>
                  </a:cubicBez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202" name="Shape 202"/>
            <p:cNvSpPr/>
            <p:nvPr/>
          </p:nvSpPr>
          <p:spPr>
            <a:xfrm>
              <a:off x="380461" y="45590"/>
              <a:ext cx="10174" cy="102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2" y="21600"/>
                  </a:moveTo>
                  <a:cubicBezTo>
                    <a:pt x="4864" y="21600"/>
                    <a:pt x="0" y="16841"/>
                    <a:pt x="0" y="10808"/>
                  </a:cubicBezTo>
                  <a:cubicBezTo>
                    <a:pt x="0" y="4790"/>
                    <a:pt x="4864" y="0"/>
                    <a:pt x="10792" y="0"/>
                  </a:cubicBezTo>
                  <a:cubicBezTo>
                    <a:pt x="16720" y="0"/>
                    <a:pt x="21600" y="4790"/>
                    <a:pt x="21600" y="10808"/>
                  </a:cubicBezTo>
                  <a:cubicBezTo>
                    <a:pt x="21600" y="16841"/>
                    <a:pt x="16720" y="21600"/>
                    <a:pt x="10792" y="21600"/>
                  </a:cubicBezTo>
                  <a:close/>
                  <a:moveTo>
                    <a:pt x="10792" y="2162"/>
                  </a:moveTo>
                  <a:cubicBezTo>
                    <a:pt x="6178" y="2162"/>
                    <a:pt x="2471" y="5987"/>
                    <a:pt x="2471" y="10808"/>
                  </a:cubicBezTo>
                  <a:cubicBezTo>
                    <a:pt x="2471" y="15629"/>
                    <a:pt x="6178" y="19516"/>
                    <a:pt x="10792" y="19516"/>
                  </a:cubicBezTo>
                  <a:cubicBezTo>
                    <a:pt x="15406" y="19516"/>
                    <a:pt x="19144" y="15629"/>
                    <a:pt x="19144" y="10808"/>
                  </a:cubicBezTo>
                  <a:cubicBezTo>
                    <a:pt x="19144" y="5987"/>
                    <a:pt x="15406" y="2162"/>
                    <a:pt x="10792" y="2162"/>
                  </a:cubicBezTo>
                  <a:close/>
                  <a:moveTo>
                    <a:pt x="12935" y="16779"/>
                  </a:moveTo>
                  <a:cubicBezTo>
                    <a:pt x="12466" y="15971"/>
                    <a:pt x="12262" y="15660"/>
                    <a:pt x="11793" y="14789"/>
                  </a:cubicBezTo>
                  <a:cubicBezTo>
                    <a:pt x="10589" y="12612"/>
                    <a:pt x="10213" y="12005"/>
                    <a:pt x="9776" y="11819"/>
                  </a:cubicBezTo>
                  <a:cubicBezTo>
                    <a:pt x="9666" y="11772"/>
                    <a:pt x="9541" y="11741"/>
                    <a:pt x="9400" y="11741"/>
                  </a:cubicBezTo>
                  <a:cubicBezTo>
                    <a:pt x="9400" y="16779"/>
                    <a:pt x="9400" y="16779"/>
                    <a:pt x="9400" y="16779"/>
                  </a:cubicBezTo>
                  <a:cubicBezTo>
                    <a:pt x="7007" y="16779"/>
                    <a:pt x="7007" y="16779"/>
                    <a:pt x="7007" y="16779"/>
                  </a:cubicBezTo>
                  <a:cubicBezTo>
                    <a:pt x="7007" y="4681"/>
                    <a:pt x="7007" y="4681"/>
                    <a:pt x="7007" y="4681"/>
                  </a:cubicBezTo>
                  <a:cubicBezTo>
                    <a:pt x="11527" y="4681"/>
                    <a:pt x="11527" y="4681"/>
                    <a:pt x="11527" y="4681"/>
                  </a:cubicBezTo>
                  <a:cubicBezTo>
                    <a:pt x="13686" y="4681"/>
                    <a:pt x="15125" y="6096"/>
                    <a:pt x="15125" y="8226"/>
                  </a:cubicBezTo>
                  <a:cubicBezTo>
                    <a:pt x="15125" y="10046"/>
                    <a:pt x="13889" y="11539"/>
                    <a:pt x="12403" y="11554"/>
                  </a:cubicBezTo>
                  <a:cubicBezTo>
                    <a:pt x="12638" y="11772"/>
                    <a:pt x="12747" y="11881"/>
                    <a:pt x="12904" y="12083"/>
                  </a:cubicBezTo>
                  <a:cubicBezTo>
                    <a:pt x="13608" y="12954"/>
                    <a:pt x="15813" y="16779"/>
                    <a:pt x="15813" y="16779"/>
                  </a:cubicBezTo>
                  <a:lnTo>
                    <a:pt x="12935" y="16779"/>
                  </a:lnTo>
                  <a:close/>
                  <a:moveTo>
                    <a:pt x="11652" y="6796"/>
                  </a:moveTo>
                  <a:cubicBezTo>
                    <a:pt x="11387" y="6718"/>
                    <a:pt x="10855" y="6625"/>
                    <a:pt x="10276" y="6625"/>
                  </a:cubicBezTo>
                  <a:cubicBezTo>
                    <a:pt x="9400" y="6625"/>
                    <a:pt x="9400" y="6625"/>
                    <a:pt x="9400" y="6625"/>
                  </a:cubicBezTo>
                  <a:cubicBezTo>
                    <a:pt x="9400" y="9906"/>
                    <a:pt x="9400" y="9906"/>
                    <a:pt x="9400" y="9906"/>
                  </a:cubicBezTo>
                  <a:cubicBezTo>
                    <a:pt x="10213" y="9906"/>
                    <a:pt x="10213" y="9906"/>
                    <a:pt x="10213" y="9906"/>
                  </a:cubicBezTo>
                  <a:cubicBezTo>
                    <a:pt x="11261" y="9906"/>
                    <a:pt x="11731" y="9797"/>
                    <a:pt x="12059" y="9502"/>
                  </a:cubicBezTo>
                  <a:cubicBezTo>
                    <a:pt x="12341" y="9206"/>
                    <a:pt x="12513" y="8771"/>
                    <a:pt x="12513" y="8289"/>
                  </a:cubicBezTo>
                  <a:cubicBezTo>
                    <a:pt x="12513" y="7527"/>
                    <a:pt x="12231" y="7029"/>
                    <a:pt x="11652" y="6796"/>
                  </a:cubicBez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203" name="Shape 203"/>
            <p:cNvSpPr/>
            <p:nvPr/>
          </p:nvSpPr>
          <p:spPr>
            <a:xfrm>
              <a:off x="0" y="0"/>
              <a:ext cx="86294" cy="69948"/>
            </a:xfrm>
            <a:custGeom>
              <a:avLst/>
              <a:gdLst/>
              <a:ahLst/>
              <a:cxnLst>
                <a:cxn ang="0">
                  <a:pos x="wd2" y="hd2"/>
                </a:cxn>
                <a:cxn ang="5400000">
                  <a:pos x="wd2" y="hd2"/>
                </a:cxn>
                <a:cxn ang="10800000">
                  <a:pos x="wd2" y="hd2"/>
                </a:cxn>
                <a:cxn ang="16200000">
                  <a:pos x="wd2" y="hd2"/>
                </a:cxn>
              </a:cxnLst>
              <a:rect l="0" t="0" r="r" b="b"/>
              <a:pathLst>
                <a:path w="20016" h="19456" fill="norm" stroke="1" extrusionOk="0">
                  <a:moveTo>
                    <a:pt x="19869" y="7153"/>
                  </a:moveTo>
                  <a:cubicBezTo>
                    <a:pt x="18932" y="1976"/>
                    <a:pt x="13756" y="-1072"/>
                    <a:pt x="8309" y="348"/>
                  </a:cubicBezTo>
                  <a:cubicBezTo>
                    <a:pt x="2862" y="1770"/>
                    <a:pt x="-792" y="7121"/>
                    <a:pt x="147" y="12301"/>
                  </a:cubicBezTo>
                  <a:cubicBezTo>
                    <a:pt x="1086" y="17480"/>
                    <a:pt x="6262" y="20528"/>
                    <a:pt x="11707" y="19106"/>
                  </a:cubicBezTo>
                  <a:cubicBezTo>
                    <a:pt x="17154" y="17686"/>
                    <a:pt x="20808" y="12333"/>
                    <a:pt x="19869" y="7153"/>
                  </a:cubicBezTo>
                  <a:close/>
                  <a:moveTo>
                    <a:pt x="10009" y="14503"/>
                  </a:moveTo>
                  <a:cubicBezTo>
                    <a:pt x="7811" y="14503"/>
                    <a:pt x="6030" y="12364"/>
                    <a:pt x="6030" y="9727"/>
                  </a:cubicBezTo>
                  <a:cubicBezTo>
                    <a:pt x="6030" y="7090"/>
                    <a:pt x="7811" y="4953"/>
                    <a:pt x="10009" y="4953"/>
                  </a:cubicBezTo>
                  <a:cubicBezTo>
                    <a:pt x="12205" y="4953"/>
                    <a:pt x="13986" y="7090"/>
                    <a:pt x="13986" y="9727"/>
                  </a:cubicBezTo>
                  <a:cubicBezTo>
                    <a:pt x="13986" y="12364"/>
                    <a:pt x="12205" y="14503"/>
                    <a:pt x="10009" y="14503"/>
                  </a:cubicBezTo>
                  <a:close/>
                </a:path>
              </a:pathLst>
            </a:custGeom>
            <a:solidFill>
              <a:srgbClr val="348798"/>
            </a:solidFill>
            <a:ln w="12700" cap="flat">
              <a:noFill/>
              <a:miter lim="400000"/>
            </a:ln>
            <a:effectLst/>
          </p:spPr>
          <p:txBody>
            <a:bodyPr wrap="square" lIns="0" tIns="0" rIns="0" bIns="0" numCol="1" anchor="t">
              <a:noAutofit/>
            </a:bodyPr>
            <a:lstStyle/>
            <a:p>
              <a:pPr lvl="0">
                <a:defRPr sz="1000"/>
              </a:pPr>
            </a:p>
          </p:txBody>
        </p:sp>
        <p:sp>
          <p:nvSpPr>
            <p:cNvPr id="204" name="Shape 204"/>
            <p:cNvSpPr/>
            <p:nvPr/>
          </p:nvSpPr>
          <p:spPr>
            <a:xfrm>
              <a:off x="22291" y="10932"/>
              <a:ext cx="49240" cy="493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8" y="0"/>
                  </a:moveTo>
                  <a:cubicBezTo>
                    <a:pt x="4837" y="0"/>
                    <a:pt x="0" y="4837"/>
                    <a:pt x="0" y="10802"/>
                  </a:cubicBezTo>
                  <a:cubicBezTo>
                    <a:pt x="0" y="16767"/>
                    <a:pt x="4837" y="21600"/>
                    <a:pt x="10798" y="21600"/>
                  </a:cubicBezTo>
                  <a:cubicBezTo>
                    <a:pt x="16763" y="21600"/>
                    <a:pt x="21600" y="16767"/>
                    <a:pt x="21600" y="10802"/>
                  </a:cubicBezTo>
                  <a:cubicBezTo>
                    <a:pt x="21600" y="4837"/>
                    <a:pt x="16763" y="0"/>
                    <a:pt x="10798" y="0"/>
                  </a:cubicBezTo>
                  <a:close/>
                  <a:moveTo>
                    <a:pt x="9137" y="17103"/>
                  </a:moveTo>
                  <a:cubicBezTo>
                    <a:pt x="5506" y="17103"/>
                    <a:pt x="2567" y="14161"/>
                    <a:pt x="2567" y="10530"/>
                  </a:cubicBezTo>
                  <a:cubicBezTo>
                    <a:pt x="2567" y="6903"/>
                    <a:pt x="5506" y="3960"/>
                    <a:pt x="9137" y="3960"/>
                  </a:cubicBezTo>
                  <a:cubicBezTo>
                    <a:pt x="12764" y="3960"/>
                    <a:pt x="15706" y="6903"/>
                    <a:pt x="15706" y="10530"/>
                  </a:cubicBezTo>
                  <a:cubicBezTo>
                    <a:pt x="15706" y="14161"/>
                    <a:pt x="12764" y="17103"/>
                    <a:pt x="9137" y="17103"/>
                  </a:cubicBezTo>
                  <a:close/>
                </a:path>
              </a:pathLst>
            </a:custGeom>
            <a:solidFill>
              <a:srgbClr val="9BD7D9"/>
            </a:solidFill>
            <a:ln w="12700" cap="flat">
              <a:noFill/>
              <a:miter lim="400000"/>
            </a:ln>
            <a:effectLst/>
          </p:spPr>
          <p:txBody>
            <a:bodyPr wrap="square" lIns="0" tIns="0" rIns="0" bIns="0" numCol="1" anchor="t">
              <a:noAutofit/>
            </a:bodyPr>
            <a:lstStyle/>
            <a:p>
              <a:pPr lvl="0">
                <a:defRPr sz="1000"/>
              </a:pPr>
            </a:p>
          </p:txBody>
        </p:sp>
      </p:grpSp>
      <p:sp>
        <p:nvSpPr>
          <p:cNvPr id="206" name="Shape 206"/>
          <p:cNvSpPr/>
          <p:nvPr/>
        </p:nvSpPr>
        <p:spPr>
          <a:xfrm>
            <a:off x="6912389" y="4940469"/>
            <a:ext cx="1370495"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defTabSz="164305">
              <a:defRPr sz="1800"/>
            </a:pPr>
            <a:r>
              <a:rPr sz="500">
                <a:solidFill>
                  <a:srgbClr val="BFBFBF"/>
                </a:solidFill>
              </a:rPr>
              <a:t>©2008-15 New Relic, Inc. All rights reserved. </a:t>
            </a:r>
            <a:r>
              <a:rPr sz="600">
                <a:solidFill>
                  <a:srgbClr val="BFBFBF"/>
                </a:solidFill>
                <a:latin typeface="Gill Sans"/>
                <a:ea typeface="Gill Sans"/>
                <a:cs typeface="Gill Sans"/>
                <a:sym typeface="Gill Sans"/>
              </a:rPr>
              <a:t> </a:t>
            </a:r>
          </a:p>
        </p:txBody>
      </p:sp>
      <p:sp>
        <p:nvSpPr>
          <p:cNvPr id="207" name="Shape 207"/>
          <p:cNvSpPr/>
          <p:nvPr>
            <p:ph type="sldNum" sz="quarter" idx="2"/>
          </p:nvPr>
        </p:nvSpPr>
        <p:spPr>
          <a:xfrm>
            <a:off x="8635568" y="4917245"/>
            <a:ext cx="342901" cy="165863"/>
          </a:xfrm>
          <a:prstGeom prst="rect">
            <a:avLst/>
          </a:prstGeom>
        </p:spPr>
        <p:txBody>
          <a:bodyPr anchor="b"/>
          <a:lstStyle>
            <a:lvl1pPr algn="r">
              <a:defRPr sz="500">
                <a:solidFill>
                  <a:srgbClr val="BFBFBF"/>
                </a:solidFill>
              </a:defRPr>
            </a:lvl1pPr>
          </a:lstStyle>
          <a:p>
            <a:pPr lvl="0"/>
            <a:fld id="{86CB4B4D-7CA3-9044-876B-883B54F8677D}" type="slidenum"/>
          </a:p>
        </p:txBody>
      </p:sp>
      <p:grpSp>
        <p:nvGrpSpPr>
          <p:cNvPr id="341" name="Group 341"/>
          <p:cNvGrpSpPr/>
          <p:nvPr/>
        </p:nvGrpSpPr>
        <p:grpSpPr>
          <a:xfrm>
            <a:off x="0" y="-3811"/>
            <a:ext cx="9144000" cy="322461"/>
            <a:chOff x="0" y="0"/>
            <a:chExt cx="9144000" cy="322459"/>
          </a:xfrm>
        </p:grpSpPr>
        <p:grpSp>
          <p:nvGrpSpPr>
            <p:cNvPr id="317" name="Group 317"/>
            <p:cNvGrpSpPr/>
            <p:nvPr/>
          </p:nvGrpSpPr>
          <p:grpSpPr>
            <a:xfrm>
              <a:off x="3417481" y="35563"/>
              <a:ext cx="4327567" cy="286897"/>
              <a:chOff x="4957" y="28574"/>
              <a:chExt cx="4327566" cy="286896"/>
            </a:xfrm>
          </p:grpSpPr>
          <p:sp>
            <p:nvSpPr>
              <p:cNvPr id="208" name="Shape 208"/>
              <p:cNvSpPr/>
              <p:nvPr/>
            </p:nvSpPr>
            <p:spPr>
              <a:xfrm rot="10800000">
                <a:off x="22102" y="28575"/>
                <a:ext cx="285751" cy="85726"/>
              </a:xfrm>
              <a:prstGeom prst="triangle">
                <a:avLst/>
              </a:prstGeom>
              <a:solidFill>
                <a:srgbClr val="358899"/>
              </a:solidFill>
              <a:ln w="12700" cap="flat">
                <a:noFill/>
                <a:miter lim="400000"/>
              </a:ln>
              <a:effectLst/>
            </p:spPr>
            <p:txBody>
              <a:bodyPr wrap="square" lIns="0" tIns="0" rIns="0" bIns="0" numCol="1" anchor="ctr">
                <a:noAutofit/>
              </a:bodyPr>
              <a:lstStyle/>
              <a:p>
                <a:pPr lvl="0" algn="ctr">
                  <a:defRPr sz="600"/>
                </a:pPr>
              </a:p>
            </p:txBody>
          </p:sp>
          <p:grpSp>
            <p:nvGrpSpPr>
              <p:cNvPr id="316" name="Group 316"/>
              <p:cNvGrpSpPr/>
              <p:nvPr/>
            </p:nvGrpSpPr>
            <p:grpSpPr>
              <a:xfrm>
                <a:off x="4957" y="140291"/>
                <a:ext cx="4327568" cy="175180"/>
                <a:chOff x="0" y="0"/>
                <a:chExt cx="4327566" cy="175179"/>
              </a:xfrm>
            </p:grpSpPr>
            <p:grpSp>
              <p:nvGrpSpPr>
                <p:cNvPr id="226" name="Group 226"/>
                <p:cNvGrpSpPr/>
                <p:nvPr/>
              </p:nvGrpSpPr>
              <p:grpSpPr>
                <a:xfrm>
                  <a:off x="428624" y="1"/>
                  <a:ext cx="771526" cy="173236"/>
                  <a:chOff x="0" y="0"/>
                  <a:chExt cx="771525" cy="173235"/>
                </a:xfrm>
              </p:grpSpPr>
              <p:sp>
                <p:nvSpPr>
                  <p:cNvPr id="209" name="Shape 209"/>
                  <p:cNvSpPr/>
                  <p:nvPr/>
                </p:nvSpPr>
                <p:spPr>
                  <a:xfrm>
                    <a:off x="1190" y="3571"/>
                    <a:ext cx="32148" cy="47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20" y="21600"/>
                        </a:moveTo>
                        <a:cubicBezTo>
                          <a:pt x="9000" y="11471"/>
                          <a:pt x="9000" y="11471"/>
                          <a:pt x="9000" y="11471"/>
                        </a:cubicBezTo>
                        <a:cubicBezTo>
                          <a:pt x="7200" y="9031"/>
                          <a:pt x="5580" y="6346"/>
                          <a:pt x="4860" y="5003"/>
                        </a:cubicBezTo>
                        <a:cubicBezTo>
                          <a:pt x="4680" y="5125"/>
                          <a:pt x="4680" y="5125"/>
                          <a:pt x="4680" y="5125"/>
                        </a:cubicBezTo>
                        <a:cubicBezTo>
                          <a:pt x="5040" y="6956"/>
                          <a:pt x="5040" y="9153"/>
                          <a:pt x="5040" y="11105"/>
                        </a:cubicBezTo>
                        <a:cubicBezTo>
                          <a:pt x="5220" y="21600"/>
                          <a:pt x="5220" y="21600"/>
                          <a:pt x="5220" y="21600"/>
                        </a:cubicBezTo>
                        <a:cubicBezTo>
                          <a:pt x="0" y="21600"/>
                          <a:pt x="0" y="21600"/>
                          <a:pt x="0" y="21600"/>
                        </a:cubicBezTo>
                        <a:cubicBezTo>
                          <a:pt x="0" y="0"/>
                          <a:pt x="0" y="0"/>
                          <a:pt x="0" y="0"/>
                        </a:cubicBezTo>
                        <a:cubicBezTo>
                          <a:pt x="6120" y="0"/>
                          <a:pt x="6120" y="0"/>
                          <a:pt x="6120" y="0"/>
                        </a:cubicBezTo>
                        <a:cubicBezTo>
                          <a:pt x="13860" y="10495"/>
                          <a:pt x="13860" y="10495"/>
                          <a:pt x="13860" y="10495"/>
                        </a:cubicBezTo>
                        <a:cubicBezTo>
                          <a:pt x="15300" y="12569"/>
                          <a:pt x="16740" y="15132"/>
                          <a:pt x="17100" y="16108"/>
                        </a:cubicBezTo>
                        <a:cubicBezTo>
                          <a:pt x="17280" y="15986"/>
                          <a:pt x="17280" y="15986"/>
                          <a:pt x="17280" y="15986"/>
                        </a:cubicBezTo>
                        <a:cubicBezTo>
                          <a:pt x="17100" y="14888"/>
                          <a:pt x="16740" y="11837"/>
                          <a:pt x="16740" y="9885"/>
                        </a:cubicBezTo>
                        <a:cubicBezTo>
                          <a:pt x="16740" y="0"/>
                          <a:pt x="16740" y="0"/>
                          <a:pt x="16740" y="0"/>
                        </a:cubicBezTo>
                        <a:cubicBezTo>
                          <a:pt x="21600" y="0"/>
                          <a:pt x="21600" y="0"/>
                          <a:pt x="21600" y="0"/>
                        </a:cubicBezTo>
                        <a:cubicBezTo>
                          <a:pt x="21600" y="21600"/>
                          <a:pt x="21600" y="21600"/>
                          <a:pt x="21600" y="21600"/>
                        </a:cubicBezTo>
                        <a:lnTo>
                          <a:pt x="16020"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10" name="Shape 210"/>
                  <p:cNvSpPr/>
                  <p:nvPr/>
                </p:nvSpPr>
                <p:spPr>
                  <a:xfrm>
                    <a:off x="39885" y="15478"/>
                    <a:ext cx="29172" cy="363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00" y="12071"/>
                        </a:moveTo>
                        <a:cubicBezTo>
                          <a:pt x="6200" y="12388"/>
                          <a:pt x="6200" y="12388"/>
                          <a:pt x="6200" y="12388"/>
                        </a:cubicBezTo>
                        <a:cubicBezTo>
                          <a:pt x="6200" y="15247"/>
                          <a:pt x="7400" y="18265"/>
                          <a:pt x="12600" y="18265"/>
                        </a:cubicBezTo>
                        <a:cubicBezTo>
                          <a:pt x="15000" y="18265"/>
                          <a:pt x="17000" y="17471"/>
                          <a:pt x="19000" y="16200"/>
                        </a:cubicBezTo>
                        <a:cubicBezTo>
                          <a:pt x="21200" y="18900"/>
                          <a:pt x="21200" y="18900"/>
                          <a:pt x="21200" y="18900"/>
                        </a:cubicBezTo>
                        <a:cubicBezTo>
                          <a:pt x="18400" y="20806"/>
                          <a:pt x="15400" y="21600"/>
                          <a:pt x="11800" y="21600"/>
                        </a:cubicBezTo>
                        <a:cubicBezTo>
                          <a:pt x="4600" y="21600"/>
                          <a:pt x="0" y="17471"/>
                          <a:pt x="0" y="10800"/>
                        </a:cubicBezTo>
                        <a:cubicBezTo>
                          <a:pt x="0" y="7306"/>
                          <a:pt x="1000" y="4765"/>
                          <a:pt x="3200" y="2859"/>
                        </a:cubicBezTo>
                        <a:cubicBezTo>
                          <a:pt x="5200" y="953"/>
                          <a:pt x="7800" y="0"/>
                          <a:pt x="11200" y="0"/>
                        </a:cubicBezTo>
                        <a:cubicBezTo>
                          <a:pt x="13600" y="0"/>
                          <a:pt x="16000" y="476"/>
                          <a:pt x="18200" y="2065"/>
                        </a:cubicBezTo>
                        <a:cubicBezTo>
                          <a:pt x="20400" y="3812"/>
                          <a:pt x="21600" y="6353"/>
                          <a:pt x="21600" y="11118"/>
                        </a:cubicBezTo>
                        <a:cubicBezTo>
                          <a:pt x="21600" y="12071"/>
                          <a:pt x="21600" y="12071"/>
                          <a:pt x="21600" y="12071"/>
                        </a:cubicBezTo>
                        <a:lnTo>
                          <a:pt x="6200" y="12071"/>
                        </a:lnTo>
                        <a:close/>
                        <a:moveTo>
                          <a:pt x="11200" y="3335"/>
                        </a:moveTo>
                        <a:cubicBezTo>
                          <a:pt x="8000" y="3335"/>
                          <a:pt x="6200" y="5400"/>
                          <a:pt x="6200" y="8735"/>
                        </a:cubicBezTo>
                        <a:cubicBezTo>
                          <a:pt x="15800" y="8735"/>
                          <a:pt x="15800" y="8735"/>
                          <a:pt x="15800" y="8735"/>
                        </a:cubicBezTo>
                        <a:cubicBezTo>
                          <a:pt x="15800" y="5400"/>
                          <a:pt x="14000" y="3335"/>
                          <a:pt x="11200" y="3335"/>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11" name="Shape 211"/>
                  <p:cNvSpPr/>
                  <p:nvPr/>
                </p:nvSpPr>
                <p:spPr>
                  <a:xfrm>
                    <a:off x="70842" y="15478"/>
                    <a:ext cx="47030" cy="357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07" y="21600"/>
                        </a:moveTo>
                        <a:cubicBezTo>
                          <a:pt x="13779" y="21600"/>
                          <a:pt x="13779" y="21600"/>
                          <a:pt x="13779" y="21600"/>
                        </a:cubicBezTo>
                        <a:cubicBezTo>
                          <a:pt x="11793" y="11945"/>
                          <a:pt x="11793" y="11945"/>
                          <a:pt x="11793" y="11945"/>
                        </a:cubicBezTo>
                        <a:cubicBezTo>
                          <a:pt x="11297" y="9327"/>
                          <a:pt x="10676" y="6055"/>
                          <a:pt x="10676" y="6055"/>
                        </a:cubicBezTo>
                        <a:cubicBezTo>
                          <a:pt x="10676" y="6055"/>
                          <a:pt x="10676" y="6055"/>
                          <a:pt x="10676" y="6055"/>
                        </a:cubicBezTo>
                        <a:cubicBezTo>
                          <a:pt x="10676" y="6055"/>
                          <a:pt x="10428" y="8182"/>
                          <a:pt x="9559" y="12109"/>
                        </a:cubicBezTo>
                        <a:cubicBezTo>
                          <a:pt x="7697" y="21600"/>
                          <a:pt x="7697" y="21600"/>
                          <a:pt x="7697" y="21600"/>
                        </a:cubicBezTo>
                        <a:cubicBezTo>
                          <a:pt x="4345" y="21600"/>
                          <a:pt x="4345" y="21600"/>
                          <a:pt x="4345" y="21600"/>
                        </a:cubicBezTo>
                        <a:cubicBezTo>
                          <a:pt x="0" y="655"/>
                          <a:pt x="0" y="655"/>
                          <a:pt x="0" y="655"/>
                        </a:cubicBezTo>
                        <a:cubicBezTo>
                          <a:pt x="3476" y="0"/>
                          <a:pt x="3476" y="0"/>
                          <a:pt x="3476" y="0"/>
                        </a:cubicBezTo>
                        <a:cubicBezTo>
                          <a:pt x="5214" y="10309"/>
                          <a:pt x="5214" y="10309"/>
                          <a:pt x="5214" y="10309"/>
                        </a:cubicBezTo>
                        <a:cubicBezTo>
                          <a:pt x="5586" y="12927"/>
                          <a:pt x="6083" y="15873"/>
                          <a:pt x="6083" y="15873"/>
                        </a:cubicBezTo>
                        <a:cubicBezTo>
                          <a:pt x="6083" y="15873"/>
                          <a:pt x="6083" y="15873"/>
                          <a:pt x="6083" y="15873"/>
                        </a:cubicBezTo>
                        <a:cubicBezTo>
                          <a:pt x="6083" y="15873"/>
                          <a:pt x="6455" y="13091"/>
                          <a:pt x="7076" y="10145"/>
                        </a:cubicBezTo>
                        <a:cubicBezTo>
                          <a:pt x="9062" y="327"/>
                          <a:pt x="9062" y="327"/>
                          <a:pt x="9062" y="327"/>
                        </a:cubicBezTo>
                        <a:cubicBezTo>
                          <a:pt x="12538" y="327"/>
                          <a:pt x="12538" y="327"/>
                          <a:pt x="12538" y="327"/>
                        </a:cubicBezTo>
                        <a:cubicBezTo>
                          <a:pt x="14400" y="9982"/>
                          <a:pt x="14400" y="9982"/>
                          <a:pt x="14400" y="9982"/>
                        </a:cubicBezTo>
                        <a:cubicBezTo>
                          <a:pt x="15021" y="13418"/>
                          <a:pt x="15393" y="16036"/>
                          <a:pt x="15393" y="16036"/>
                        </a:cubicBezTo>
                        <a:cubicBezTo>
                          <a:pt x="15517" y="16036"/>
                          <a:pt x="15517" y="16036"/>
                          <a:pt x="15517" y="16036"/>
                        </a:cubicBezTo>
                        <a:cubicBezTo>
                          <a:pt x="15517" y="16036"/>
                          <a:pt x="15890" y="12764"/>
                          <a:pt x="16262" y="10309"/>
                        </a:cubicBezTo>
                        <a:cubicBezTo>
                          <a:pt x="17876" y="327"/>
                          <a:pt x="17876" y="327"/>
                          <a:pt x="17876" y="327"/>
                        </a:cubicBezTo>
                        <a:cubicBezTo>
                          <a:pt x="21600" y="327"/>
                          <a:pt x="21600" y="327"/>
                          <a:pt x="21600" y="327"/>
                        </a:cubicBezTo>
                        <a:lnTo>
                          <a:pt x="17007"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12" name="Shape 212"/>
                  <p:cNvSpPr/>
                  <p:nvPr/>
                </p:nvSpPr>
                <p:spPr>
                  <a:xfrm>
                    <a:off x="137517" y="3571"/>
                    <a:ext cx="32743" cy="47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26" y="21600"/>
                        </a:moveTo>
                        <a:cubicBezTo>
                          <a:pt x="12570" y="18183"/>
                          <a:pt x="12570" y="18183"/>
                          <a:pt x="12570" y="18183"/>
                        </a:cubicBezTo>
                        <a:cubicBezTo>
                          <a:pt x="10446" y="15620"/>
                          <a:pt x="9030" y="14034"/>
                          <a:pt x="7259" y="12936"/>
                        </a:cubicBezTo>
                        <a:cubicBezTo>
                          <a:pt x="6551" y="12447"/>
                          <a:pt x="6197" y="12325"/>
                          <a:pt x="5134" y="12203"/>
                        </a:cubicBezTo>
                        <a:cubicBezTo>
                          <a:pt x="5134" y="21600"/>
                          <a:pt x="5134" y="21600"/>
                          <a:pt x="5134" y="21600"/>
                        </a:cubicBezTo>
                        <a:cubicBezTo>
                          <a:pt x="0" y="21600"/>
                          <a:pt x="0" y="21600"/>
                          <a:pt x="0" y="21600"/>
                        </a:cubicBezTo>
                        <a:cubicBezTo>
                          <a:pt x="0" y="0"/>
                          <a:pt x="0" y="0"/>
                          <a:pt x="0" y="0"/>
                        </a:cubicBezTo>
                        <a:cubicBezTo>
                          <a:pt x="9561" y="0"/>
                          <a:pt x="9561" y="0"/>
                          <a:pt x="9561" y="0"/>
                        </a:cubicBezTo>
                        <a:cubicBezTo>
                          <a:pt x="16643" y="0"/>
                          <a:pt x="19830" y="2807"/>
                          <a:pt x="19830" y="6102"/>
                        </a:cubicBezTo>
                        <a:cubicBezTo>
                          <a:pt x="19830" y="9275"/>
                          <a:pt x="16997" y="12081"/>
                          <a:pt x="12039" y="12081"/>
                        </a:cubicBezTo>
                        <a:cubicBezTo>
                          <a:pt x="13102" y="12447"/>
                          <a:pt x="15226" y="14644"/>
                          <a:pt x="16820" y="16353"/>
                        </a:cubicBezTo>
                        <a:cubicBezTo>
                          <a:pt x="21600" y="21600"/>
                          <a:pt x="21600" y="21600"/>
                          <a:pt x="21600" y="21600"/>
                        </a:cubicBezTo>
                        <a:lnTo>
                          <a:pt x="15226" y="21600"/>
                        </a:lnTo>
                        <a:close/>
                        <a:moveTo>
                          <a:pt x="7967" y="2807"/>
                        </a:moveTo>
                        <a:cubicBezTo>
                          <a:pt x="5134" y="2807"/>
                          <a:pt x="5134" y="2807"/>
                          <a:pt x="5134" y="2807"/>
                        </a:cubicBezTo>
                        <a:cubicBezTo>
                          <a:pt x="5134" y="9763"/>
                          <a:pt x="5134" y="9763"/>
                          <a:pt x="5134" y="9763"/>
                        </a:cubicBezTo>
                        <a:cubicBezTo>
                          <a:pt x="7790" y="9763"/>
                          <a:pt x="7790" y="9763"/>
                          <a:pt x="7790" y="9763"/>
                        </a:cubicBezTo>
                        <a:cubicBezTo>
                          <a:pt x="10623" y="9763"/>
                          <a:pt x="12039" y="9397"/>
                          <a:pt x="12925" y="8786"/>
                        </a:cubicBezTo>
                        <a:cubicBezTo>
                          <a:pt x="13810" y="8176"/>
                          <a:pt x="14341" y="7322"/>
                          <a:pt x="14341" y="6224"/>
                        </a:cubicBezTo>
                        <a:cubicBezTo>
                          <a:pt x="14341" y="4027"/>
                          <a:pt x="12748" y="2807"/>
                          <a:pt x="7967" y="2807"/>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13" name="Shape 213"/>
                  <p:cNvSpPr/>
                  <p:nvPr/>
                </p:nvSpPr>
                <p:spPr>
                  <a:xfrm>
                    <a:off x="173235" y="15478"/>
                    <a:ext cx="28576" cy="363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00" y="12071"/>
                        </a:moveTo>
                        <a:cubicBezTo>
                          <a:pt x="6200" y="12388"/>
                          <a:pt x="6200" y="12388"/>
                          <a:pt x="6200" y="12388"/>
                        </a:cubicBezTo>
                        <a:cubicBezTo>
                          <a:pt x="6200" y="15247"/>
                          <a:pt x="7600" y="18265"/>
                          <a:pt x="12600" y="18265"/>
                        </a:cubicBezTo>
                        <a:cubicBezTo>
                          <a:pt x="15000" y="18265"/>
                          <a:pt x="17000" y="17471"/>
                          <a:pt x="19000" y="16200"/>
                        </a:cubicBezTo>
                        <a:cubicBezTo>
                          <a:pt x="21200" y="18900"/>
                          <a:pt x="21200" y="18900"/>
                          <a:pt x="21200" y="18900"/>
                        </a:cubicBezTo>
                        <a:cubicBezTo>
                          <a:pt x="18600" y="20806"/>
                          <a:pt x="15400" y="21600"/>
                          <a:pt x="12000" y="21600"/>
                        </a:cubicBezTo>
                        <a:cubicBezTo>
                          <a:pt x="4600" y="21600"/>
                          <a:pt x="0" y="17471"/>
                          <a:pt x="0" y="10800"/>
                        </a:cubicBezTo>
                        <a:cubicBezTo>
                          <a:pt x="0" y="7306"/>
                          <a:pt x="1000" y="4765"/>
                          <a:pt x="3200" y="2859"/>
                        </a:cubicBezTo>
                        <a:cubicBezTo>
                          <a:pt x="5400" y="953"/>
                          <a:pt x="7800" y="0"/>
                          <a:pt x="11200" y="0"/>
                        </a:cubicBezTo>
                        <a:cubicBezTo>
                          <a:pt x="13800" y="0"/>
                          <a:pt x="16000" y="476"/>
                          <a:pt x="18200" y="2065"/>
                        </a:cubicBezTo>
                        <a:cubicBezTo>
                          <a:pt x="20600" y="3812"/>
                          <a:pt x="21600" y="6353"/>
                          <a:pt x="21600" y="11118"/>
                        </a:cubicBezTo>
                        <a:cubicBezTo>
                          <a:pt x="21600" y="12071"/>
                          <a:pt x="21600" y="12071"/>
                          <a:pt x="21600" y="12071"/>
                        </a:cubicBezTo>
                        <a:lnTo>
                          <a:pt x="6200" y="12071"/>
                        </a:lnTo>
                        <a:close/>
                        <a:moveTo>
                          <a:pt x="11200" y="3335"/>
                        </a:moveTo>
                        <a:cubicBezTo>
                          <a:pt x="8000" y="3335"/>
                          <a:pt x="6200" y="5400"/>
                          <a:pt x="6200" y="8735"/>
                        </a:cubicBezTo>
                        <a:cubicBezTo>
                          <a:pt x="15800" y="8735"/>
                          <a:pt x="15800" y="8735"/>
                          <a:pt x="15800" y="8735"/>
                        </a:cubicBezTo>
                        <a:cubicBezTo>
                          <a:pt x="15800" y="5400"/>
                          <a:pt x="14000" y="3335"/>
                          <a:pt x="11200" y="3335"/>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14" name="Shape 214"/>
                  <p:cNvSpPr/>
                  <p:nvPr/>
                </p:nvSpPr>
                <p:spPr>
                  <a:xfrm>
                    <a:off x="206573" y="0"/>
                    <a:ext cx="13098" cy="517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50" y="21600"/>
                        </a:moveTo>
                        <a:cubicBezTo>
                          <a:pt x="1350" y="21600"/>
                          <a:pt x="1350" y="18675"/>
                          <a:pt x="1350" y="17438"/>
                        </a:cubicBezTo>
                        <a:cubicBezTo>
                          <a:pt x="1350" y="5063"/>
                          <a:pt x="1350" y="5063"/>
                          <a:pt x="1350" y="5063"/>
                        </a:cubicBezTo>
                        <a:cubicBezTo>
                          <a:pt x="1350" y="3037"/>
                          <a:pt x="900" y="1913"/>
                          <a:pt x="0" y="788"/>
                        </a:cubicBezTo>
                        <a:cubicBezTo>
                          <a:pt x="13050" y="0"/>
                          <a:pt x="13050" y="0"/>
                          <a:pt x="13050" y="0"/>
                        </a:cubicBezTo>
                        <a:cubicBezTo>
                          <a:pt x="13950" y="900"/>
                          <a:pt x="14400" y="2138"/>
                          <a:pt x="14400" y="4050"/>
                        </a:cubicBezTo>
                        <a:cubicBezTo>
                          <a:pt x="14400" y="16425"/>
                          <a:pt x="14400" y="16425"/>
                          <a:pt x="14400" y="16425"/>
                        </a:cubicBezTo>
                        <a:cubicBezTo>
                          <a:pt x="14400" y="18337"/>
                          <a:pt x="14400" y="18675"/>
                          <a:pt x="15300" y="19012"/>
                        </a:cubicBezTo>
                        <a:cubicBezTo>
                          <a:pt x="16200" y="19237"/>
                          <a:pt x="18000" y="19462"/>
                          <a:pt x="19800" y="19237"/>
                        </a:cubicBezTo>
                        <a:cubicBezTo>
                          <a:pt x="21600" y="21262"/>
                          <a:pt x="21600" y="21262"/>
                          <a:pt x="21600" y="21262"/>
                        </a:cubicBezTo>
                        <a:cubicBezTo>
                          <a:pt x="19350" y="21487"/>
                          <a:pt x="17100" y="21600"/>
                          <a:pt x="13950"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15" name="Shape 215"/>
                  <p:cNvSpPr/>
                  <p:nvPr/>
                </p:nvSpPr>
                <p:spPr>
                  <a:xfrm>
                    <a:off x="225028" y="595"/>
                    <a:ext cx="10121" cy="50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08" y="4389"/>
                        </a:moveTo>
                        <a:cubicBezTo>
                          <a:pt x="4086" y="4389"/>
                          <a:pt x="0" y="3465"/>
                          <a:pt x="0" y="2195"/>
                        </a:cubicBezTo>
                        <a:cubicBezTo>
                          <a:pt x="0" y="1040"/>
                          <a:pt x="4670" y="0"/>
                          <a:pt x="10508" y="0"/>
                        </a:cubicBezTo>
                        <a:cubicBezTo>
                          <a:pt x="16346" y="0"/>
                          <a:pt x="21600" y="1040"/>
                          <a:pt x="21600" y="2195"/>
                        </a:cubicBezTo>
                        <a:cubicBezTo>
                          <a:pt x="21600" y="3465"/>
                          <a:pt x="16346" y="4389"/>
                          <a:pt x="10508" y="4389"/>
                        </a:cubicBezTo>
                        <a:close/>
                        <a:moveTo>
                          <a:pt x="2335" y="21600"/>
                        </a:moveTo>
                        <a:cubicBezTo>
                          <a:pt x="2335" y="6815"/>
                          <a:pt x="2335" y="6815"/>
                          <a:pt x="2335" y="6815"/>
                        </a:cubicBezTo>
                        <a:cubicBezTo>
                          <a:pt x="18681" y="6237"/>
                          <a:pt x="18681" y="6237"/>
                          <a:pt x="18681" y="6237"/>
                        </a:cubicBezTo>
                        <a:cubicBezTo>
                          <a:pt x="18681" y="21600"/>
                          <a:pt x="18681" y="21600"/>
                          <a:pt x="18681" y="21600"/>
                        </a:cubicBezTo>
                        <a:lnTo>
                          <a:pt x="2335"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16" name="Shape 216"/>
                  <p:cNvSpPr/>
                  <p:nvPr/>
                </p:nvSpPr>
                <p:spPr>
                  <a:xfrm>
                    <a:off x="241101" y="15478"/>
                    <a:ext cx="26195" cy="363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247" y="21600"/>
                        </a:moveTo>
                        <a:cubicBezTo>
                          <a:pt x="4454" y="21600"/>
                          <a:pt x="0" y="17629"/>
                          <a:pt x="0" y="11118"/>
                        </a:cubicBezTo>
                        <a:cubicBezTo>
                          <a:pt x="0" y="3494"/>
                          <a:pt x="6235" y="0"/>
                          <a:pt x="12693" y="0"/>
                        </a:cubicBezTo>
                        <a:cubicBezTo>
                          <a:pt x="16033" y="0"/>
                          <a:pt x="18260" y="476"/>
                          <a:pt x="20709" y="2224"/>
                        </a:cubicBezTo>
                        <a:cubicBezTo>
                          <a:pt x="17592" y="5241"/>
                          <a:pt x="17592" y="5241"/>
                          <a:pt x="17592" y="5241"/>
                        </a:cubicBezTo>
                        <a:cubicBezTo>
                          <a:pt x="16033" y="4129"/>
                          <a:pt x="14474" y="3653"/>
                          <a:pt x="12693" y="3653"/>
                        </a:cubicBezTo>
                        <a:cubicBezTo>
                          <a:pt x="10689" y="3653"/>
                          <a:pt x="9130" y="4288"/>
                          <a:pt x="8239" y="5718"/>
                        </a:cubicBezTo>
                        <a:cubicBezTo>
                          <a:pt x="7348" y="6988"/>
                          <a:pt x="7126" y="8894"/>
                          <a:pt x="7126" y="11435"/>
                        </a:cubicBezTo>
                        <a:cubicBezTo>
                          <a:pt x="7126" y="14294"/>
                          <a:pt x="7571" y="16041"/>
                          <a:pt x="8907" y="16994"/>
                        </a:cubicBezTo>
                        <a:cubicBezTo>
                          <a:pt x="9798" y="17788"/>
                          <a:pt x="11357" y="18265"/>
                          <a:pt x="12693" y="18265"/>
                        </a:cubicBezTo>
                        <a:cubicBezTo>
                          <a:pt x="14697" y="18265"/>
                          <a:pt x="16701" y="17471"/>
                          <a:pt x="18705" y="16200"/>
                        </a:cubicBezTo>
                        <a:cubicBezTo>
                          <a:pt x="21600" y="18900"/>
                          <a:pt x="21600" y="18900"/>
                          <a:pt x="21600" y="18900"/>
                        </a:cubicBezTo>
                        <a:cubicBezTo>
                          <a:pt x="18928" y="20806"/>
                          <a:pt x="16256" y="21600"/>
                          <a:pt x="12247"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17" name="Shape 217"/>
                  <p:cNvSpPr/>
                  <p:nvPr/>
                </p:nvSpPr>
                <p:spPr>
                  <a:xfrm>
                    <a:off x="273248" y="30956"/>
                    <a:ext cx="20242" cy="208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40" y="21600"/>
                        </a:moveTo>
                        <a:cubicBezTo>
                          <a:pt x="4769" y="21600"/>
                          <a:pt x="0" y="16892"/>
                          <a:pt x="0" y="10800"/>
                        </a:cubicBezTo>
                        <a:cubicBezTo>
                          <a:pt x="0" y="4708"/>
                          <a:pt x="4769" y="0"/>
                          <a:pt x="10940" y="0"/>
                        </a:cubicBezTo>
                        <a:cubicBezTo>
                          <a:pt x="16831" y="0"/>
                          <a:pt x="21600" y="4708"/>
                          <a:pt x="21600" y="10800"/>
                        </a:cubicBezTo>
                        <a:cubicBezTo>
                          <a:pt x="21600" y="16892"/>
                          <a:pt x="16831" y="21600"/>
                          <a:pt x="10940" y="21600"/>
                        </a:cubicBezTo>
                        <a:close/>
                        <a:moveTo>
                          <a:pt x="10940" y="2215"/>
                        </a:moveTo>
                        <a:cubicBezTo>
                          <a:pt x="6171" y="2215"/>
                          <a:pt x="2525" y="6092"/>
                          <a:pt x="2525" y="10800"/>
                        </a:cubicBezTo>
                        <a:cubicBezTo>
                          <a:pt x="2525" y="15508"/>
                          <a:pt x="6171" y="19385"/>
                          <a:pt x="10940" y="19385"/>
                        </a:cubicBezTo>
                        <a:cubicBezTo>
                          <a:pt x="15429" y="19385"/>
                          <a:pt x="19075" y="15508"/>
                          <a:pt x="19075" y="10800"/>
                        </a:cubicBezTo>
                        <a:cubicBezTo>
                          <a:pt x="19075" y="6092"/>
                          <a:pt x="15429" y="2215"/>
                          <a:pt x="10940" y="2215"/>
                        </a:cubicBezTo>
                        <a:close/>
                        <a:moveTo>
                          <a:pt x="12904" y="16892"/>
                        </a:moveTo>
                        <a:cubicBezTo>
                          <a:pt x="12343" y="16062"/>
                          <a:pt x="12343" y="15508"/>
                          <a:pt x="11782" y="14677"/>
                        </a:cubicBezTo>
                        <a:cubicBezTo>
                          <a:pt x="10660" y="12738"/>
                          <a:pt x="10099" y="11908"/>
                          <a:pt x="9818" y="11908"/>
                        </a:cubicBezTo>
                        <a:cubicBezTo>
                          <a:pt x="9538" y="11631"/>
                          <a:pt x="9538" y="11631"/>
                          <a:pt x="9538" y="11631"/>
                        </a:cubicBezTo>
                        <a:cubicBezTo>
                          <a:pt x="9538" y="16892"/>
                          <a:pt x="9538" y="16892"/>
                          <a:pt x="9538" y="16892"/>
                        </a:cubicBezTo>
                        <a:cubicBezTo>
                          <a:pt x="7013" y="16892"/>
                          <a:pt x="7013" y="16892"/>
                          <a:pt x="7013" y="16892"/>
                        </a:cubicBezTo>
                        <a:cubicBezTo>
                          <a:pt x="7013" y="4708"/>
                          <a:pt x="7013" y="4708"/>
                          <a:pt x="7013" y="4708"/>
                        </a:cubicBezTo>
                        <a:cubicBezTo>
                          <a:pt x="11501" y="4708"/>
                          <a:pt x="11501" y="4708"/>
                          <a:pt x="11501" y="4708"/>
                        </a:cubicBezTo>
                        <a:cubicBezTo>
                          <a:pt x="13745" y="4708"/>
                          <a:pt x="15148" y="6092"/>
                          <a:pt x="15148" y="8308"/>
                        </a:cubicBezTo>
                        <a:cubicBezTo>
                          <a:pt x="15148" y="9969"/>
                          <a:pt x="14026" y="11631"/>
                          <a:pt x="12343" y="11631"/>
                        </a:cubicBezTo>
                        <a:cubicBezTo>
                          <a:pt x="12623" y="11631"/>
                          <a:pt x="12904" y="11908"/>
                          <a:pt x="12904" y="12185"/>
                        </a:cubicBezTo>
                        <a:cubicBezTo>
                          <a:pt x="13745" y="13015"/>
                          <a:pt x="15709" y="16892"/>
                          <a:pt x="15709" y="16892"/>
                        </a:cubicBezTo>
                        <a:lnTo>
                          <a:pt x="12904" y="16892"/>
                        </a:lnTo>
                        <a:close/>
                        <a:moveTo>
                          <a:pt x="11782" y="6923"/>
                        </a:moveTo>
                        <a:cubicBezTo>
                          <a:pt x="11501" y="6646"/>
                          <a:pt x="10940" y="6646"/>
                          <a:pt x="10379" y="6646"/>
                        </a:cubicBezTo>
                        <a:cubicBezTo>
                          <a:pt x="9538" y="6646"/>
                          <a:pt x="9538" y="6646"/>
                          <a:pt x="9538" y="6646"/>
                        </a:cubicBezTo>
                        <a:cubicBezTo>
                          <a:pt x="9538" y="9969"/>
                          <a:pt x="9538" y="9969"/>
                          <a:pt x="9538" y="9969"/>
                        </a:cubicBezTo>
                        <a:cubicBezTo>
                          <a:pt x="10099" y="9969"/>
                          <a:pt x="10099" y="9969"/>
                          <a:pt x="10099" y="9969"/>
                        </a:cubicBezTo>
                        <a:cubicBezTo>
                          <a:pt x="11221" y="9969"/>
                          <a:pt x="11782" y="9692"/>
                          <a:pt x="12062" y="9415"/>
                        </a:cubicBezTo>
                        <a:cubicBezTo>
                          <a:pt x="12343" y="9138"/>
                          <a:pt x="12623" y="8862"/>
                          <a:pt x="12623" y="8308"/>
                        </a:cubicBezTo>
                        <a:cubicBezTo>
                          <a:pt x="12623" y="7477"/>
                          <a:pt x="12343" y="7200"/>
                          <a:pt x="11782" y="6923"/>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18" name="Shape 218"/>
                  <p:cNvSpPr/>
                  <p:nvPr/>
                </p:nvSpPr>
                <p:spPr>
                  <a:xfrm>
                    <a:off x="-1" y="65484"/>
                    <a:ext cx="89894" cy="1059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829" y="0"/>
                          <a:pt x="11829" y="0"/>
                          <a:pt x="11829" y="0"/>
                        </a:cubicBezTo>
                        <a:cubicBezTo>
                          <a:pt x="14721" y="0"/>
                          <a:pt x="16971" y="656"/>
                          <a:pt x="18450" y="1914"/>
                        </a:cubicBezTo>
                        <a:cubicBezTo>
                          <a:pt x="19607" y="2898"/>
                          <a:pt x="20186" y="4101"/>
                          <a:pt x="20186" y="5578"/>
                        </a:cubicBezTo>
                        <a:cubicBezTo>
                          <a:pt x="20186" y="5632"/>
                          <a:pt x="20186" y="5632"/>
                          <a:pt x="20186" y="5632"/>
                        </a:cubicBezTo>
                        <a:cubicBezTo>
                          <a:pt x="20186" y="8093"/>
                          <a:pt x="18643" y="9406"/>
                          <a:pt x="16843" y="10281"/>
                        </a:cubicBezTo>
                        <a:cubicBezTo>
                          <a:pt x="19800" y="11265"/>
                          <a:pt x="21600" y="12687"/>
                          <a:pt x="21600" y="15585"/>
                        </a:cubicBezTo>
                        <a:cubicBezTo>
                          <a:pt x="21600" y="15639"/>
                          <a:pt x="21600" y="15639"/>
                          <a:pt x="21600" y="15639"/>
                        </a:cubicBezTo>
                        <a:cubicBezTo>
                          <a:pt x="21600" y="19631"/>
                          <a:pt x="17807" y="21600"/>
                          <a:pt x="12086" y="21600"/>
                        </a:cubicBezTo>
                        <a:cubicBezTo>
                          <a:pt x="0" y="21600"/>
                          <a:pt x="0" y="21600"/>
                          <a:pt x="0" y="21600"/>
                        </a:cubicBezTo>
                        <a:lnTo>
                          <a:pt x="0" y="0"/>
                        </a:lnTo>
                        <a:close/>
                        <a:moveTo>
                          <a:pt x="14657" y="6343"/>
                        </a:moveTo>
                        <a:cubicBezTo>
                          <a:pt x="14657" y="4976"/>
                          <a:pt x="13307" y="4156"/>
                          <a:pt x="10993" y="4156"/>
                        </a:cubicBezTo>
                        <a:cubicBezTo>
                          <a:pt x="5464" y="4156"/>
                          <a:pt x="5464" y="4156"/>
                          <a:pt x="5464" y="4156"/>
                        </a:cubicBezTo>
                        <a:cubicBezTo>
                          <a:pt x="5464" y="8695"/>
                          <a:pt x="5464" y="8695"/>
                          <a:pt x="5464" y="8695"/>
                        </a:cubicBezTo>
                        <a:cubicBezTo>
                          <a:pt x="10607" y="8695"/>
                          <a:pt x="10607" y="8695"/>
                          <a:pt x="10607" y="8695"/>
                        </a:cubicBezTo>
                        <a:cubicBezTo>
                          <a:pt x="13050" y="8695"/>
                          <a:pt x="14657" y="8038"/>
                          <a:pt x="14657" y="6453"/>
                        </a:cubicBezTo>
                        <a:lnTo>
                          <a:pt x="14657" y="6343"/>
                        </a:lnTo>
                        <a:close/>
                        <a:moveTo>
                          <a:pt x="11893" y="12687"/>
                        </a:moveTo>
                        <a:cubicBezTo>
                          <a:pt x="5464" y="12687"/>
                          <a:pt x="5464" y="12687"/>
                          <a:pt x="5464" y="12687"/>
                        </a:cubicBezTo>
                        <a:cubicBezTo>
                          <a:pt x="5464" y="17389"/>
                          <a:pt x="5464" y="17389"/>
                          <a:pt x="5464" y="17389"/>
                        </a:cubicBezTo>
                        <a:cubicBezTo>
                          <a:pt x="12086" y="17389"/>
                          <a:pt x="12086" y="17389"/>
                          <a:pt x="12086" y="17389"/>
                        </a:cubicBezTo>
                        <a:cubicBezTo>
                          <a:pt x="14593" y="17389"/>
                          <a:pt x="16071" y="16678"/>
                          <a:pt x="16071" y="15093"/>
                        </a:cubicBezTo>
                        <a:cubicBezTo>
                          <a:pt x="16071" y="14983"/>
                          <a:pt x="16071" y="14983"/>
                          <a:pt x="16071" y="14983"/>
                        </a:cubicBezTo>
                        <a:cubicBezTo>
                          <a:pt x="16071" y="13562"/>
                          <a:pt x="14786" y="12687"/>
                          <a:pt x="11893" y="12687"/>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19" name="Shape 219"/>
                  <p:cNvSpPr/>
                  <p:nvPr/>
                </p:nvSpPr>
                <p:spPr>
                  <a:xfrm>
                    <a:off x="97035" y="65484"/>
                    <a:ext cx="91680" cy="1059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432" y="0"/>
                          <a:pt x="11432" y="0"/>
                          <a:pt x="11432" y="0"/>
                        </a:cubicBezTo>
                        <a:cubicBezTo>
                          <a:pt x="14589" y="0"/>
                          <a:pt x="17053" y="766"/>
                          <a:pt x="18695" y="2187"/>
                        </a:cubicBezTo>
                        <a:cubicBezTo>
                          <a:pt x="20084" y="3390"/>
                          <a:pt x="20842" y="5086"/>
                          <a:pt x="20842" y="7109"/>
                        </a:cubicBezTo>
                        <a:cubicBezTo>
                          <a:pt x="20842" y="7164"/>
                          <a:pt x="20842" y="7164"/>
                          <a:pt x="20842" y="7164"/>
                        </a:cubicBezTo>
                        <a:cubicBezTo>
                          <a:pt x="20842" y="10663"/>
                          <a:pt x="18695" y="12851"/>
                          <a:pt x="15474" y="13890"/>
                        </a:cubicBezTo>
                        <a:cubicBezTo>
                          <a:pt x="21600" y="21600"/>
                          <a:pt x="21600" y="21600"/>
                          <a:pt x="21600" y="21600"/>
                        </a:cubicBezTo>
                        <a:cubicBezTo>
                          <a:pt x="15158" y="21600"/>
                          <a:pt x="15158" y="21600"/>
                          <a:pt x="15158" y="21600"/>
                        </a:cubicBezTo>
                        <a:cubicBezTo>
                          <a:pt x="9853" y="14655"/>
                          <a:pt x="9853" y="14655"/>
                          <a:pt x="9853" y="14655"/>
                        </a:cubicBezTo>
                        <a:cubicBezTo>
                          <a:pt x="5495" y="14655"/>
                          <a:pt x="5495" y="14655"/>
                          <a:pt x="5495" y="14655"/>
                        </a:cubicBezTo>
                        <a:cubicBezTo>
                          <a:pt x="5495" y="21600"/>
                          <a:pt x="5495" y="21600"/>
                          <a:pt x="5495" y="21600"/>
                        </a:cubicBezTo>
                        <a:cubicBezTo>
                          <a:pt x="0" y="21600"/>
                          <a:pt x="0" y="21600"/>
                          <a:pt x="0" y="21600"/>
                        </a:cubicBezTo>
                        <a:lnTo>
                          <a:pt x="0" y="0"/>
                        </a:lnTo>
                        <a:close/>
                        <a:moveTo>
                          <a:pt x="11053" y="10499"/>
                        </a:moveTo>
                        <a:cubicBezTo>
                          <a:pt x="13768" y="10499"/>
                          <a:pt x="15284" y="9242"/>
                          <a:pt x="15284" y="7437"/>
                        </a:cubicBezTo>
                        <a:cubicBezTo>
                          <a:pt x="15284" y="7382"/>
                          <a:pt x="15284" y="7382"/>
                          <a:pt x="15284" y="7382"/>
                        </a:cubicBezTo>
                        <a:cubicBezTo>
                          <a:pt x="15284" y="5304"/>
                          <a:pt x="13642" y="4265"/>
                          <a:pt x="10989" y="4265"/>
                        </a:cubicBezTo>
                        <a:cubicBezTo>
                          <a:pt x="5495" y="4265"/>
                          <a:pt x="5495" y="4265"/>
                          <a:pt x="5495" y="4265"/>
                        </a:cubicBezTo>
                        <a:cubicBezTo>
                          <a:pt x="5495" y="10499"/>
                          <a:pt x="5495" y="10499"/>
                          <a:pt x="5495" y="10499"/>
                        </a:cubicBezTo>
                        <a:lnTo>
                          <a:pt x="11053" y="10499"/>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20" name="Shape 220"/>
                  <p:cNvSpPr/>
                  <p:nvPr/>
                </p:nvSpPr>
                <p:spPr>
                  <a:xfrm>
                    <a:off x="192881" y="63103"/>
                    <a:ext cx="112515" cy="1101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53"/>
                        </a:moveTo>
                        <a:cubicBezTo>
                          <a:pt x="0" y="10800"/>
                          <a:pt x="0" y="10800"/>
                          <a:pt x="0" y="10800"/>
                        </a:cubicBezTo>
                        <a:cubicBezTo>
                          <a:pt x="0" y="4871"/>
                          <a:pt x="4577" y="0"/>
                          <a:pt x="10851" y="0"/>
                        </a:cubicBezTo>
                        <a:cubicBezTo>
                          <a:pt x="17074" y="0"/>
                          <a:pt x="21600" y="4818"/>
                          <a:pt x="21600" y="10747"/>
                        </a:cubicBezTo>
                        <a:cubicBezTo>
                          <a:pt x="21600" y="10800"/>
                          <a:pt x="21600" y="10800"/>
                          <a:pt x="21600" y="10800"/>
                        </a:cubicBezTo>
                        <a:cubicBezTo>
                          <a:pt x="21600" y="16729"/>
                          <a:pt x="17023" y="21600"/>
                          <a:pt x="10749" y="21600"/>
                        </a:cubicBezTo>
                        <a:cubicBezTo>
                          <a:pt x="4526" y="21600"/>
                          <a:pt x="0" y="16835"/>
                          <a:pt x="0" y="10853"/>
                        </a:cubicBezTo>
                        <a:close/>
                        <a:moveTo>
                          <a:pt x="16920" y="10853"/>
                        </a:moveTo>
                        <a:cubicBezTo>
                          <a:pt x="16920" y="10800"/>
                          <a:pt x="16920" y="10800"/>
                          <a:pt x="16920" y="10800"/>
                        </a:cubicBezTo>
                        <a:cubicBezTo>
                          <a:pt x="16920" y="7200"/>
                          <a:pt x="14349" y="4235"/>
                          <a:pt x="10749" y="4235"/>
                        </a:cubicBezTo>
                        <a:cubicBezTo>
                          <a:pt x="7149" y="4235"/>
                          <a:pt x="4680" y="7147"/>
                          <a:pt x="4680" y="10747"/>
                        </a:cubicBezTo>
                        <a:cubicBezTo>
                          <a:pt x="4680" y="10800"/>
                          <a:pt x="4680" y="10800"/>
                          <a:pt x="4680" y="10800"/>
                        </a:cubicBezTo>
                        <a:cubicBezTo>
                          <a:pt x="4680" y="14400"/>
                          <a:pt x="7251" y="17365"/>
                          <a:pt x="10851" y="17365"/>
                        </a:cubicBezTo>
                        <a:cubicBezTo>
                          <a:pt x="14400" y="17365"/>
                          <a:pt x="16920" y="14453"/>
                          <a:pt x="16920" y="10853"/>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21" name="Shape 221"/>
                  <p:cNvSpPr/>
                  <p:nvPr/>
                </p:nvSpPr>
                <p:spPr>
                  <a:xfrm>
                    <a:off x="302418" y="64889"/>
                    <a:ext cx="160736" cy="1071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
                        </a:moveTo>
                        <a:lnTo>
                          <a:pt x="3360" y="120"/>
                        </a:lnTo>
                        <a:lnTo>
                          <a:pt x="6320" y="14520"/>
                        </a:lnTo>
                        <a:lnTo>
                          <a:pt x="9520" y="0"/>
                        </a:lnTo>
                        <a:lnTo>
                          <a:pt x="12160" y="0"/>
                        </a:lnTo>
                        <a:lnTo>
                          <a:pt x="15360" y="14520"/>
                        </a:lnTo>
                        <a:lnTo>
                          <a:pt x="18320" y="120"/>
                        </a:lnTo>
                        <a:lnTo>
                          <a:pt x="21600" y="120"/>
                        </a:lnTo>
                        <a:lnTo>
                          <a:pt x="16720" y="21600"/>
                        </a:lnTo>
                        <a:lnTo>
                          <a:pt x="14000" y="21600"/>
                        </a:lnTo>
                        <a:lnTo>
                          <a:pt x="10800" y="7560"/>
                        </a:lnTo>
                        <a:lnTo>
                          <a:pt x="7600" y="21600"/>
                        </a:lnTo>
                        <a:lnTo>
                          <a:pt x="4880" y="21600"/>
                        </a:lnTo>
                        <a:lnTo>
                          <a:pt x="0" y="12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22" name="Shape 222"/>
                  <p:cNvSpPr/>
                  <p:nvPr/>
                </p:nvSpPr>
                <p:spPr>
                  <a:xfrm>
                    <a:off x="460771" y="63698"/>
                    <a:ext cx="83940" cy="1089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48"/>
                        </a:moveTo>
                        <a:cubicBezTo>
                          <a:pt x="3588" y="15003"/>
                          <a:pt x="3588" y="15003"/>
                          <a:pt x="3588" y="15003"/>
                        </a:cubicBezTo>
                        <a:cubicBezTo>
                          <a:pt x="6004" y="16546"/>
                          <a:pt x="8626" y="17557"/>
                          <a:pt x="11732" y="17557"/>
                        </a:cubicBezTo>
                        <a:cubicBezTo>
                          <a:pt x="14147" y="17557"/>
                          <a:pt x="15665" y="16759"/>
                          <a:pt x="15665" y="15535"/>
                        </a:cubicBezTo>
                        <a:cubicBezTo>
                          <a:pt x="15665" y="15482"/>
                          <a:pt x="15665" y="15482"/>
                          <a:pt x="15665" y="15482"/>
                        </a:cubicBezTo>
                        <a:cubicBezTo>
                          <a:pt x="15665" y="14311"/>
                          <a:pt x="14699" y="13726"/>
                          <a:pt x="10144" y="12822"/>
                        </a:cubicBezTo>
                        <a:cubicBezTo>
                          <a:pt x="4693" y="11758"/>
                          <a:pt x="1104" y="10587"/>
                          <a:pt x="1104" y="6384"/>
                        </a:cubicBezTo>
                        <a:cubicBezTo>
                          <a:pt x="1104" y="6331"/>
                          <a:pt x="1104" y="6331"/>
                          <a:pt x="1104" y="6331"/>
                        </a:cubicBezTo>
                        <a:cubicBezTo>
                          <a:pt x="1104" y="2500"/>
                          <a:pt x="5107" y="0"/>
                          <a:pt x="10627" y="0"/>
                        </a:cubicBezTo>
                        <a:cubicBezTo>
                          <a:pt x="14630" y="0"/>
                          <a:pt x="18012" y="958"/>
                          <a:pt x="20772" y="2660"/>
                        </a:cubicBezTo>
                        <a:cubicBezTo>
                          <a:pt x="17666" y="6171"/>
                          <a:pt x="17666" y="6171"/>
                          <a:pt x="17666" y="6171"/>
                        </a:cubicBezTo>
                        <a:cubicBezTo>
                          <a:pt x="15251" y="4841"/>
                          <a:pt x="12905" y="4097"/>
                          <a:pt x="10558" y="4097"/>
                        </a:cubicBezTo>
                        <a:cubicBezTo>
                          <a:pt x="8281" y="4097"/>
                          <a:pt x="7108" y="4895"/>
                          <a:pt x="7108" y="5905"/>
                        </a:cubicBezTo>
                        <a:cubicBezTo>
                          <a:pt x="7108" y="5959"/>
                          <a:pt x="7108" y="5959"/>
                          <a:pt x="7108" y="5959"/>
                        </a:cubicBezTo>
                        <a:cubicBezTo>
                          <a:pt x="7108" y="7342"/>
                          <a:pt x="8281" y="7821"/>
                          <a:pt x="12974" y="8725"/>
                        </a:cubicBezTo>
                        <a:cubicBezTo>
                          <a:pt x="18495" y="9842"/>
                          <a:pt x="21600" y="11385"/>
                          <a:pt x="21600" y="15056"/>
                        </a:cubicBezTo>
                        <a:cubicBezTo>
                          <a:pt x="21600" y="15109"/>
                          <a:pt x="21600" y="15109"/>
                          <a:pt x="21600" y="15109"/>
                        </a:cubicBezTo>
                        <a:cubicBezTo>
                          <a:pt x="21600" y="19259"/>
                          <a:pt x="17459" y="21600"/>
                          <a:pt x="11594" y="21600"/>
                        </a:cubicBezTo>
                        <a:cubicBezTo>
                          <a:pt x="7453" y="21600"/>
                          <a:pt x="3312" y="20483"/>
                          <a:pt x="0" y="18248"/>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23" name="Shape 223"/>
                  <p:cNvSpPr/>
                  <p:nvPr/>
                </p:nvSpPr>
                <p:spPr>
                  <a:xfrm>
                    <a:off x="556021" y="65484"/>
                    <a:ext cx="80369" cy="1059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440" y="0"/>
                        </a:lnTo>
                        <a:lnTo>
                          <a:pt x="21440" y="4126"/>
                        </a:lnTo>
                        <a:lnTo>
                          <a:pt x="6080" y="4126"/>
                        </a:lnTo>
                        <a:lnTo>
                          <a:pt x="6080" y="8494"/>
                        </a:lnTo>
                        <a:lnTo>
                          <a:pt x="19520" y="8494"/>
                        </a:lnTo>
                        <a:lnTo>
                          <a:pt x="19520" y="12742"/>
                        </a:lnTo>
                        <a:lnTo>
                          <a:pt x="6080" y="12742"/>
                        </a:lnTo>
                        <a:lnTo>
                          <a:pt x="6080" y="17353"/>
                        </a:lnTo>
                        <a:lnTo>
                          <a:pt x="21600" y="17353"/>
                        </a:lnTo>
                        <a:lnTo>
                          <a:pt x="21600"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24" name="Shape 224"/>
                  <p:cNvSpPr/>
                  <p:nvPr/>
                </p:nvSpPr>
                <p:spPr>
                  <a:xfrm>
                    <a:off x="648295" y="65484"/>
                    <a:ext cx="91084" cy="1059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402" y="0"/>
                          <a:pt x="11402" y="0"/>
                          <a:pt x="11402" y="0"/>
                        </a:cubicBezTo>
                        <a:cubicBezTo>
                          <a:pt x="14632" y="0"/>
                          <a:pt x="17103" y="766"/>
                          <a:pt x="18750" y="2187"/>
                        </a:cubicBezTo>
                        <a:cubicBezTo>
                          <a:pt x="20143" y="3390"/>
                          <a:pt x="20840" y="5086"/>
                          <a:pt x="20840" y="7109"/>
                        </a:cubicBezTo>
                        <a:cubicBezTo>
                          <a:pt x="20840" y="7164"/>
                          <a:pt x="20840" y="7164"/>
                          <a:pt x="20840" y="7164"/>
                        </a:cubicBezTo>
                        <a:cubicBezTo>
                          <a:pt x="20840" y="10663"/>
                          <a:pt x="18686" y="12851"/>
                          <a:pt x="15519" y="13890"/>
                        </a:cubicBezTo>
                        <a:cubicBezTo>
                          <a:pt x="21600" y="21600"/>
                          <a:pt x="21600" y="21600"/>
                          <a:pt x="21600" y="21600"/>
                        </a:cubicBezTo>
                        <a:cubicBezTo>
                          <a:pt x="15202" y="21600"/>
                          <a:pt x="15202" y="21600"/>
                          <a:pt x="15202" y="21600"/>
                        </a:cubicBezTo>
                        <a:cubicBezTo>
                          <a:pt x="9818" y="14655"/>
                          <a:pt x="9818" y="14655"/>
                          <a:pt x="9818" y="14655"/>
                        </a:cubicBezTo>
                        <a:cubicBezTo>
                          <a:pt x="5511" y="14655"/>
                          <a:pt x="5511" y="14655"/>
                          <a:pt x="5511" y="14655"/>
                        </a:cubicBezTo>
                        <a:cubicBezTo>
                          <a:pt x="5511" y="21600"/>
                          <a:pt x="5511" y="21600"/>
                          <a:pt x="5511" y="21600"/>
                        </a:cubicBezTo>
                        <a:cubicBezTo>
                          <a:pt x="0" y="21600"/>
                          <a:pt x="0" y="21600"/>
                          <a:pt x="0" y="21600"/>
                        </a:cubicBezTo>
                        <a:lnTo>
                          <a:pt x="0" y="0"/>
                        </a:lnTo>
                        <a:close/>
                        <a:moveTo>
                          <a:pt x="11085" y="10499"/>
                        </a:moveTo>
                        <a:cubicBezTo>
                          <a:pt x="13745" y="10499"/>
                          <a:pt x="15266" y="9242"/>
                          <a:pt x="15266" y="7437"/>
                        </a:cubicBezTo>
                        <a:cubicBezTo>
                          <a:pt x="15266" y="7382"/>
                          <a:pt x="15266" y="7382"/>
                          <a:pt x="15266" y="7382"/>
                        </a:cubicBezTo>
                        <a:cubicBezTo>
                          <a:pt x="15266" y="5304"/>
                          <a:pt x="13619" y="4265"/>
                          <a:pt x="10958" y="4265"/>
                        </a:cubicBezTo>
                        <a:cubicBezTo>
                          <a:pt x="5511" y="4265"/>
                          <a:pt x="5511" y="4265"/>
                          <a:pt x="5511" y="4265"/>
                        </a:cubicBezTo>
                        <a:cubicBezTo>
                          <a:pt x="5511" y="10499"/>
                          <a:pt x="5511" y="10499"/>
                          <a:pt x="5511" y="10499"/>
                        </a:cubicBezTo>
                        <a:lnTo>
                          <a:pt x="11085" y="10499"/>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25" name="Shape 225"/>
                  <p:cNvSpPr/>
                  <p:nvPr/>
                </p:nvSpPr>
                <p:spPr>
                  <a:xfrm>
                    <a:off x="742354" y="66675"/>
                    <a:ext cx="29171" cy="142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527" y="2700"/>
                        </a:moveTo>
                        <a:lnTo>
                          <a:pt x="0" y="2700"/>
                        </a:lnTo>
                        <a:lnTo>
                          <a:pt x="0" y="0"/>
                        </a:lnTo>
                        <a:lnTo>
                          <a:pt x="8376" y="0"/>
                        </a:lnTo>
                        <a:lnTo>
                          <a:pt x="8376" y="2700"/>
                        </a:lnTo>
                        <a:lnTo>
                          <a:pt x="4849" y="2700"/>
                        </a:lnTo>
                        <a:lnTo>
                          <a:pt x="4849" y="21600"/>
                        </a:lnTo>
                        <a:lnTo>
                          <a:pt x="3527" y="21600"/>
                        </a:lnTo>
                        <a:lnTo>
                          <a:pt x="3527" y="2700"/>
                        </a:lnTo>
                        <a:close/>
                        <a:moveTo>
                          <a:pt x="10580" y="0"/>
                        </a:moveTo>
                        <a:lnTo>
                          <a:pt x="12343" y="0"/>
                        </a:lnTo>
                        <a:lnTo>
                          <a:pt x="15869" y="11700"/>
                        </a:lnTo>
                        <a:lnTo>
                          <a:pt x="19837" y="0"/>
                        </a:lnTo>
                        <a:lnTo>
                          <a:pt x="21600" y="0"/>
                        </a:lnTo>
                        <a:lnTo>
                          <a:pt x="21600" y="21600"/>
                        </a:lnTo>
                        <a:lnTo>
                          <a:pt x="19837" y="21600"/>
                        </a:lnTo>
                        <a:lnTo>
                          <a:pt x="19837" y="4500"/>
                        </a:lnTo>
                        <a:lnTo>
                          <a:pt x="15869" y="16200"/>
                        </a:lnTo>
                        <a:lnTo>
                          <a:pt x="11902" y="4500"/>
                        </a:lnTo>
                        <a:lnTo>
                          <a:pt x="11902" y="21600"/>
                        </a:lnTo>
                        <a:lnTo>
                          <a:pt x="10580" y="21600"/>
                        </a:lnTo>
                        <a:lnTo>
                          <a:pt x="1058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grpSp>
            <p:grpSp>
              <p:nvGrpSpPr>
                <p:cNvPr id="243" name="Group 243"/>
                <p:cNvGrpSpPr/>
                <p:nvPr/>
              </p:nvGrpSpPr>
              <p:grpSpPr>
                <a:xfrm>
                  <a:off x="1273766" y="1"/>
                  <a:ext cx="600289" cy="175179"/>
                  <a:chOff x="0" y="0"/>
                  <a:chExt cx="600288" cy="175178"/>
                </a:xfrm>
              </p:grpSpPr>
              <p:sp>
                <p:nvSpPr>
                  <p:cNvPr id="227" name="Shape 227"/>
                  <p:cNvSpPr/>
                  <p:nvPr/>
                </p:nvSpPr>
                <p:spPr>
                  <a:xfrm>
                    <a:off x="1331" y="3043"/>
                    <a:ext cx="32716" cy="481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128" y="21600"/>
                        </a:moveTo>
                        <a:cubicBezTo>
                          <a:pt x="8928" y="11435"/>
                          <a:pt x="8928" y="11435"/>
                          <a:pt x="8928" y="11435"/>
                        </a:cubicBezTo>
                        <a:cubicBezTo>
                          <a:pt x="7200" y="9090"/>
                          <a:pt x="5472" y="6353"/>
                          <a:pt x="4896" y="5082"/>
                        </a:cubicBezTo>
                        <a:cubicBezTo>
                          <a:pt x="4752" y="5082"/>
                          <a:pt x="4752" y="5082"/>
                          <a:pt x="4752" y="5082"/>
                        </a:cubicBezTo>
                        <a:cubicBezTo>
                          <a:pt x="4896" y="6939"/>
                          <a:pt x="5040" y="9187"/>
                          <a:pt x="5040" y="11142"/>
                        </a:cubicBezTo>
                        <a:cubicBezTo>
                          <a:pt x="5184" y="21600"/>
                          <a:pt x="5184" y="21600"/>
                          <a:pt x="5184" y="21600"/>
                        </a:cubicBezTo>
                        <a:cubicBezTo>
                          <a:pt x="0" y="21600"/>
                          <a:pt x="0" y="21600"/>
                          <a:pt x="0" y="21600"/>
                        </a:cubicBezTo>
                        <a:cubicBezTo>
                          <a:pt x="0" y="0"/>
                          <a:pt x="0" y="0"/>
                          <a:pt x="0" y="0"/>
                        </a:cubicBezTo>
                        <a:cubicBezTo>
                          <a:pt x="6048" y="0"/>
                          <a:pt x="6048" y="0"/>
                          <a:pt x="6048" y="0"/>
                        </a:cubicBezTo>
                        <a:cubicBezTo>
                          <a:pt x="13824" y="10556"/>
                          <a:pt x="13824" y="10556"/>
                          <a:pt x="13824" y="10556"/>
                        </a:cubicBezTo>
                        <a:cubicBezTo>
                          <a:pt x="15264" y="12510"/>
                          <a:pt x="16560" y="15149"/>
                          <a:pt x="16992" y="16127"/>
                        </a:cubicBezTo>
                        <a:cubicBezTo>
                          <a:pt x="17136" y="16029"/>
                          <a:pt x="17136" y="16029"/>
                          <a:pt x="17136" y="16029"/>
                        </a:cubicBezTo>
                        <a:cubicBezTo>
                          <a:pt x="16992" y="14954"/>
                          <a:pt x="16704" y="11826"/>
                          <a:pt x="16704" y="9871"/>
                        </a:cubicBezTo>
                        <a:cubicBezTo>
                          <a:pt x="16560" y="0"/>
                          <a:pt x="16560" y="0"/>
                          <a:pt x="16560" y="0"/>
                        </a:cubicBezTo>
                        <a:cubicBezTo>
                          <a:pt x="21600" y="0"/>
                          <a:pt x="21600" y="0"/>
                          <a:pt x="21600" y="0"/>
                        </a:cubicBezTo>
                        <a:cubicBezTo>
                          <a:pt x="21600" y="21600"/>
                          <a:pt x="21600" y="21600"/>
                          <a:pt x="21600" y="21600"/>
                        </a:cubicBezTo>
                        <a:lnTo>
                          <a:pt x="16128"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28" name="Shape 228"/>
                  <p:cNvSpPr/>
                  <p:nvPr/>
                </p:nvSpPr>
                <p:spPr>
                  <a:xfrm>
                    <a:off x="40323" y="15026"/>
                    <a:ext cx="29483" cy="370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94" y="12071"/>
                        </a:moveTo>
                        <a:cubicBezTo>
                          <a:pt x="6194" y="12325"/>
                          <a:pt x="6194" y="12325"/>
                          <a:pt x="6194" y="12325"/>
                        </a:cubicBezTo>
                        <a:cubicBezTo>
                          <a:pt x="6194" y="15247"/>
                          <a:pt x="7465" y="18169"/>
                          <a:pt x="12547" y="18169"/>
                        </a:cubicBezTo>
                        <a:cubicBezTo>
                          <a:pt x="14929" y="18169"/>
                          <a:pt x="16994" y="17534"/>
                          <a:pt x="18900" y="16136"/>
                        </a:cubicBezTo>
                        <a:cubicBezTo>
                          <a:pt x="21124" y="18932"/>
                          <a:pt x="21124" y="18932"/>
                          <a:pt x="21124" y="18932"/>
                        </a:cubicBezTo>
                        <a:cubicBezTo>
                          <a:pt x="18424" y="20711"/>
                          <a:pt x="15406" y="21600"/>
                          <a:pt x="11912" y="21600"/>
                        </a:cubicBezTo>
                        <a:cubicBezTo>
                          <a:pt x="4606" y="21600"/>
                          <a:pt x="0" y="17407"/>
                          <a:pt x="0" y="10927"/>
                        </a:cubicBezTo>
                        <a:cubicBezTo>
                          <a:pt x="0" y="7242"/>
                          <a:pt x="953" y="4828"/>
                          <a:pt x="3176" y="2795"/>
                        </a:cubicBezTo>
                        <a:cubicBezTo>
                          <a:pt x="5400" y="889"/>
                          <a:pt x="7941" y="0"/>
                          <a:pt x="11118" y="0"/>
                        </a:cubicBezTo>
                        <a:cubicBezTo>
                          <a:pt x="13659" y="0"/>
                          <a:pt x="16041" y="635"/>
                          <a:pt x="18265" y="2160"/>
                        </a:cubicBezTo>
                        <a:cubicBezTo>
                          <a:pt x="20488" y="3812"/>
                          <a:pt x="21600" y="6353"/>
                          <a:pt x="21600" y="11054"/>
                        </a:cubicBezTo>
                        <a:cubicBezTo>
                          <a:pt x="21600" y="12071"/>
                          <a:pt x="21600" y="12071"/>
                          <a:pt x="21600" y="12071"/>
                        </a:cubicBezTo>
                        <a:lnTo>
                          <a:pt x="6194" y="12071"/>
                        </a:lnTo>
                        <a:close/>
                        <a:moveTo>
                          <a:pt x="11118" y="3431"/>
                        </a:moveTo>
                        <a:cubicBezTo>
                          <a:pt x="7941" y="3431"/>
                          <a:pt x="6194" y="5464"/>
                          <a:pt x="6194" y="8767"/>
                        </a:cubicBezTo>
                        <a:cubicBezTo>
                          <a:pt x="15724" y="8767"/>
                          <a:pt x="15724" y="8767"/>
                          <a:pt x="15724" y="8767"/>
                        </a:cubicBezTo>
                        <a:cubicBezTo>
                          <a:pt x="15724" y="5464"/>
                          <a:pt x="13976" y="3431"/>
                          <a:pt x="11118" y="3431"/>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29" name="Shape 229"/>
                  <p:cNvSpPr/>
                  <p:nvPr/>
                </p:nvSpPr>
                <p:spPr>
                  <a:xfrm>
                    <a:off x="71897" y="15406"/>
                    <a:ext cx="47362" cy="36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42" y="21600"/>
                        </a:moveTo>
                        <a:cubicBezTo>
                          <a:pt x="13772" y="21600"/>
                          <a:pt x="13772" y="21600"/>
                          <a:pt x="13772" y="21600"/>
                        </a:cubicBezTo>
                        <a:cubicBezTo>
                          <a:pt x="11791" y="11782"/>
                          <a:pt x="11791" y="11782"/>
                          <a:pt x="11791" y="11782"/>
                        </a:cubicBezTo>
                        <a:cubicBezTo>
                          <a:pt x="11295" y="9295"/>
                          <a:pt x="10701" y="6022"/>
                          <a:pt x="10701" y="6022"/>
                        </a:cubicBezTo>
                        <a:cubicBezTo>
                          <a:pt x="10701" y="6022"/>
                          <a:pt x="10701" y="6022"/>
                          <a:pt x="10701" y="6022"/>
                        </a:cubicBezTo>
                        <a:cubicBezTo>
                          <a:pt x="10701" y="6022"/>
                          <a:pt x="10404" y="8116"/>
                          <a:pt x="9611" y="12044"/>
                        </a:cubicBezTo>
                        <a:cubicBezTo>
                          <a:pt x="7728" y="21600"/>
                          <a:pt x="7728" y="21600"/>
                          <a:pt x="7728" y="21600"/>
                        </a:cubicBezTo>
                        <a:cubicBezTo>
                          <a:pt x="4459" y="21600"/>
                          <a:pt x="4459" y="21600"/>
                          <a:pt x="4459" y="21600"/>
                        </a:cubicBezTo>
                        <a:cubicBezTo>
                          <a:pt x="0" y="524"/>
                          <a:pt x="0" y="524"/>
                          <a:pt x="0" y="524"/>
                        </a:cubicBezTo>
                        <a:cubicBezTo>
                          <a:pt x="3468" y="0"/>
                          <a:pt x="3468" y="0"/>
                          <a:pt x="3468" y="0"/>
                        </a:cubicBezTo>
                        <a:cubicBezTo>
                          <a:pt x="5251" y="10211"/>
                          <a:pt x="5251" y="10211"/>
                          <a:pt x="5251" y="10211"/>
                        </a:cubicBezTo>
                        <a:cubicBezTo>
                          <a:pt x="5648" y="12829"/>
                          <a:pt x="6044" y="15840"/>
                          <a:pt x="6044" y="15840"/>
                        </a:cubicBezTo>
                        <a:cubicBezTo>
                          <a:pt x="6143" y="15840"/>
                          <a:pt x="6143" y="15840"/>
                          <a:pt x="6143" y="15840"/>
                        </a:cubicBezTo>
                        <a:cubicBezTo>
                          <a:pt x="6143" y="15840"/>
                          <a:pt x="6440" y="13091"/>
                          <a:pt x="7134" y="10080"/>
                        </a:cubicBezTo>
                        <a:cubicBezTo>
                          <a:pt x="9116" y="262"/>
                          <a:pt x="9116" y="262"/>
                          <a:pt x="9116" y="262"/>
                        </a:cubicBezTo>
                        <a:cubicBezTo>
                          <a:pt x="12583" y="262"/>
                          <a:pt x="12583" y="262"/>
                          <a:pt x="12583" y="262"/>
                        </a:cubicBezTo>
                        <a:cubicBezTo>
                          <a:pt x="14367" y="9818"/>
                          <a:pt x="14367" y="9818"/>
                          <a:pt x="14367" y="9818"/>
                        </a:cubicBezTo>
                        <a:cubicBezTo>
                          <a:pt x="15061" y="13222"/>
                          <a:pt x="15358" y="15840"/>
                          <a:pt x="15358" y="15840"/>
                        </a:cubicBezTo>
                        <a:cubicBezTo>
                          <a:pt x="15457" y="15840"/>
                          <a:pt x="15457" y="15840"/>
                          <a:pt x="15457" y="15840"/>
                        </a:cubicBezTo>
                        <a:cubicBezTo>
                          <a:pt x="15457" y="15840"/>
                          <a:pt x="15853" y="12698"/>
                          <a:pt x="16250" y="10211"/>
                        </a:cubicBezTo>
                        <a:cubicBezTo>
                          <a:pt x="17934" y="262"/>
                          <a:pt x="17934" y="262"/>
                          <a:pt x="17934" y="262"/>
                        </a:cubicBezTo>
                        <a:cubicBezTo>
                          <a:pt x="21600" y="262"/>
                          <a:pt x="21600" y="262"/>
                          <a:pt x="21600" y="262"/>
                        </a:cubicBezTo>
                        <a:lnTo>
                          <a:pt x="17042"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30" name="Shape 230"/>
                  <p:cNvSpPr/>
                  <p:nvPr/>
                </p:nvSpPr>
                <p:spPr>
                  <a:xfrm>
                    <a:off x="139800" y="3043"/>
                    <a:ext cx="33097" cy="481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47" y="21600"/>
                        </a:moveTo>
                        <a:cubicBezTo>
                          <a:pt x="12647" y="18277"/>
                          <a:pt x="12647" y="18277"/>
                          <a:pt x="12647" y="18277"/>
                        </a:cubicBezTo>
                        <a:cubicBezTo>
                          <a:pt x="10374" y="15638"/>
                          <a:pt x="8953" y="14074"/>
                          <a:pt x="7247" y="12901"/>
                        </a:cubicBezTo>
                        <a:cubicBezTo>
                          <a:pt x="6679" y="12510"/>
                          <a:pt x="6111" y="12315"/>
                          <a:pt x="5116" y="12217"/>
                        </a:cubicBezTo>
                        <a:cubicBezTo>
                          <a:pt x="5116" y="21600"/>
                          <a:pt x="5116" y="21600"/>
                          <a:pt x="5116" y="21600"/>
                        </a:cubicBezTo>
                        <a:cubicBezTo>
                          <a:pt x="0" y="21600"/>
                          <a:pt x="0" y="21600"/>
                          <a:pt x="0" y="21600"/>
                        </a:cubicBezTo>
                        <a:cubicBezTo>
                          <a:pt x="0" y="0"/>
                          <a:pt x="0" y="0"/>
                          <a:pt x="0" y="0"/>
                        </a:cubicBezTo>
                        <a:cubicBezTo>
                          <a:pt x="9663" y="0"/>
                          <a:pt x="9663" y="0"/>
                          <a:pt x="9663" y="0"/>
                        </a:cubicBezTo>
                        <a:cubicBezTo>
                          <a:pt x="16626" y="0"/>
                          <a:pt x="19895" y="2737"/>
                          <a:pt x="19895" y="6157"/>
                        </a:cubicBezTo>
                        <a:cubicBezTo>
                          <a:pt x="19895" y="9285"/>
                          <a:pt x="16911" y="12119"/>
                          <a:pt x="12079" y="12119"/>
                        </a:cubicBezTo>
                        <a:cubicBezTo>
                          <a:pt x="13216" y="12510"/>
                          <a:pt x="15205" y="14563"/>
                          <a:pt x="16911" y="16420"/>
                        </a:cubicBezTo>
                        <a:cubicBezTo>
                          <a:pt x="21600" y="21600"/>
                          <a:pt x="21600" y="21600"/>
                          <a:pt x="21600" y="21600"/>
                        </a:cubicBezTo>
                        <a:lnTo>
                          <a:pt x="15347" y="21600"/>
                        </a:lnTo>
                        <a:close/>
                        <a:moveTo>
                          <a:pt x="7958" y="2834"/>
                        </a:moveTo>
                        <a:cubicBezTo>
                          <a:pt x="5116" y="2834"/>
                          <a:pt x="5116" y="2834"/>
                          <a:pt x="5116" y="2834"/>
                        </a:cubicBezTo>
                        <a:cubicBezTo>
                          <a:pt x="5116" y="9774"/>
                          <a:pt x="5116" y="9774"/>
                          <a:pt x="5116" y="9774"/>
                        </a:cubicBezTo>
                        <a:cubicBezTo>
                          <a:pt x="7816" y="9774"/>
                          <a:pt x="7816" y="9774"/>
                          <a:pt x="7816" y="9774"/>
                        </a:cubicBezTo>
                        <a:cubicBezTo>
                          <a:pt x="10516" y="9774"/>
                          <a:pt x="12079" y="9481"/>
                          <a:pt x="12932" y="8796"/>
                        </a:cubicBezTo>
                        <a:cubicBezTo>
                          <a:pt x="13784" y="8210"/>
                          <a:pt x="14353" y="7330"/>
                          <a:pt x="14353" y="6157"/>
                        </a:cubicBezTo>
                        <a:cubicBezTo>
                          <a:pt x="14353" y="4007"/>
                          <a:pt x="12647" y="2834"/>
                          <a:pt x="7958" y="2834"/>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31" name="Shape 231"/>
                  <p:cNvSpPr/>
                  <p:nvPr/>
                </p:nvSpPr>
                <p:spPr>
                  <a:xfrm>
                    <a:off x="175559" y="15026"/>
                    <a:ext cx="29483" cy="370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94" y="12071"/>
                        </a:moveTo>
                        <a:cubicBezTo>
                          <a:pt x="6194" y="12325"/>
                          <a:pt x="6194" y="12325"/>
                          <a:pt x="6194" y="12325"/>
                        </a:cubicBezTo>
                        <a:cubicBezTo>
                          <a:pt x="6194" y="15247"/>
                          <a:pt x="7624" y="18169"/>
                          <a:pt x="12547" y="18169"/>
                        </a:cubicBezTo>
                        <a:cubicBezTo>
                          <a:pt x="14929" y="18169"/>
                          <a:pt x="16994" y="17534"/>
                          <a:pt x="19059" y="16136"/>
                        </a:cubicBezTo>
                        <a:cubicBezTo>
                          <a:pt x="21124" y="18932"/>
                          <a:pt x="21124" y="18932"/>
                          <a:pt x="21124" y="18932"/>
                        </a:cubicBezTo>
                        <a:cubicBezTo>
                          <a:pt x="18424" y="20711"/>
                          <a:pt x="15406" y="21600"/>
                          <a:pt x="11912" y="21600"/>
                        </a:cubicBezTo>
                        <a:cubicBezTo>
                          <a:pt x="4606" y="21600"/>
                          <a:pt x="0" y="17407"/>
                          <a:pt x="0" y="10927"/>
                        </a:cubicBezTo>
                        <a:cubicBezTo>
                          <a:pt x="0" y="7242"/>
                          <a:pt x="1112" y="4828"/>
                          <a:pt x="3335" y="2795"/>
                        </a:cubicBezTo>
                        <a:cubicBezTo>
                          <a:pt x="5400" y="889"/>
                          <a:pt x="7941" y="0"/>
                          <a:pt x="11118" y="0"/>
                        </a:cubicBezTo>
                        <a:cubicBezTo>
                          <a:pt x="13659" y="0"/>
                          <a:pt x="16041" y="635"/>
                          <a:pt x="18265" y="2160"/>
                        </a:cubicBezTo>
                        <a:cubicBezTo>
                          <a:pt x="20488" y="3812"/>
                          <a:pt x="21600" y="6353"/>
                          <a:pt x="21600" y="11054"/>
                        </a:cubicBezTo>
                        <a:cubicBezTo>
                          <a:pt x="21600" y="12071"/>
                          <a:pt x="21600" y="12071"/>
                          <a:pt x="21600" y="12071"/>
                        </a:cubicBezTo>
                        <a:lnTo>
                          <a:pt x="6194" y="12071"/>
                        </a:lnTo>
                        <a:close/>
                        <a:moveTo>
                          <a:pt x="11118" y="3431"/>
                        </a:moveTo>
                        <a:cubicBezTo>
                          <a:pt x="7941" y="3431"/>
                          <a:pt x="6353" y="5464"/>
                          <a:pt x="6353" y="8767"/>
                        </a:cubicBezTo>
                        <a:cubicBezTo>
                          <a:pt x="15724" y="8767"/>
                          <a:pt x="15724" y="8767"/>
                          <a:pt x="15724" y="8767"/>
                        </a:cubicBezTo>
                        <a:cubicBezTo>
                          <a:pt x="15724" y="5464"/>
                          <a:pt x="13976" y="3431"/>
                          <a:pt x="11118" y="3431"/>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32" name="Shape 232"/>
                  <p:cNvSpPr/>
                  <p:nvPr/>
                </p:nvSpPr>
                <p:spPr>
                  <a:xfrm>
                    <a:off x="209986" y="-1"/>
                    <a:ext cx="12935" cy="521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21600"/>
                        </a:moveTo>
                        <a:cubicBezTo>
                          <a:pt x="1440" y="21600"/>
                          <a:pt x="1440" y="18708"/>
                          <a:pt x="1440" y="17443"/>
                        </a:cubicBezTo>
                        <a:cubicBezTo>
                          <a:pt x="1440" y="4971"/>
                          <a:pt x="1440" y="4971"/>
                          <a:pt x="1440" y="4971"/>
                        </a:cubicBezTo>
                        <a:cubicBezTo>
                          <a:pt x="1440" y="2982"/>
                          <a:pt x="1080" y="1898"/>
                          <a:pt x="0" y="723"/>
                        </a:cubicBezTo>
                        <a:cubicBezTo>
                          <a:pt x="13320" y="0"/>
                          <a:pt x="13320" y="0"/>
                          <a:pt x="13320" y="0"/>
                        </a:cubicBezTo>
                        <a:cubicBezTo>
                          <a:pt x="14040" y="813"/>
                          <a:pt x="14400" y="2079"/>
                          <a:pt x="14400" y="3977"/>
                        </a:cubicBezTo>
                        <a:cubicBezTo>
                          <a:pt x="14400" y="16358"/>
                          <a:pt x="14400" y="16358"/>
                          <a:pt x="14400" y="16358"/>
                        </a:cubicBezTo>
                        <a:cubicBezTo>
                          <a:pt x="14400" y="18346"/>
                          <a:pt x="14400" y="18708"/>
                          <a:pt x="15480" y="19069"/>
                        </a:cubicBezTo>
                        <a:cubicBezTo>
                          <a:pt x="16200" y="19250"/>
                          <a:pt x="18000" y="19431"/>
                          <a:pt x="19800" y="19250"/>
                        </a:cubicBezTo>
                        <a:cubicBezTo>
                          <a:pt x="21600" y="21238"/>
                          <a:pt x="21600" y="21238"/>
                          <a:pt x="21600" y="21238"/>
                        </a:cubicBezTo>
                        <a:cubicBezTo>
                          <a:pt x="19440" y="21419"/>
                          <a:pt x="16920" y="21600"/>
                          <a:pt x="14040"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33" name="Shape 233"/>
                  <p:cNvSpPr/>
                  <p:nvPr/>
                </p:nvSpPr>
                <p:spPr>
                  <a:xfrm>
                    <a:off x="228626" y="380"/>
                    <a:ext cx="10082" cy="507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30" y="4357"/>
                        </a:moveTo>
                        <a:cubicBezTo>
                          <a:pt x="4696" y="4357"/>
                          <a:pt x="0" y="3430"/>
                          <a:pt x="0" y="2225"/>
                        </a:cubicBezTo>
                        <a:cubicBezTo>
                          <a:pt x="0" y="1020"/>
                          <a:pt x="4696" y="0"/>
                          <a:pt x="10800" y="0"/>
                        </a:cubicBezTo>
                        <a:cubicBezTo>
                          <a:pt x="16904" y="0"/>
                          <a:pt x="21600" y="927"/>
                          <a:pt x="21600" y="2225"/>
                        </a:cubicBezTo>
                        <a:cubicBezTo>
                          <a:pt x="21600" y="3430"/>
                          <a:pt x="16904" y="4357"/>
                          <a:pt x="10330" y="4357"/>
                        </a:cubicBezTo>
                        <a:close/>
                        <a:moveTo>
                          <a:pt x="2348" y="21600"/>
                        </a:moveTo>
                        <a:cubicBezTo>
                          <a:pt x="2348" y="6860"/>
                          <a:pt x="2348" y="6860"/>
                          <a:pt x="2348" y="6860"/>
                        </a:cubicBezTo>
                        <a:cubicBezTo>
                          <a:pt x="18783" y="6211"/>
                          <a:pt x="18783" y="6211"/>
                          <a:pt x="18783" y="6211"/>
                        </a:cubicBezTo>
                        <a:cubicBezTo>
                          <a:pt x="18783" y="21600"/>
                          <a:pt x="18783" y="21600"/>
                          <a:pt x="18783" y="21600"/>
                        </a:cubicBezTo>
                        <a:lnTo>
                          <a:pt x="2348"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34" name="Shape 234"/>
                  <p:cNvSpPr/>
                  <p:nvPr/>
                </p:nvSpPr>
                <p:spPr>
                  <a:xfrm>
                    <a:off x="245174" y="15026"/>
                    <a:ext cx="26059" cy="370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240" y="21600"/>
                        </a:moveTo>
                        <a:cubicBezTo>
                          <a:pt x="4320" y="21600"/>
                          <a:pt x="0" y="17661"/>
                          <a:pt x="0" y="11054"/>
                        </a:cubicBezTo>
                        <a:cubicBezTo>
                          <a:pt x="0" y="3558"/>
                          <a:pt x="6300" y="0"/>
                          <a:pt x="12780" y="0"/>
                        </a:cubicBezTo>
                        <a:cubicBezTo>
                          <a:pt x="16020" y="0"/>
                          <a:pt x="18180" y="508"/>
                          <a:pt x="20880" y="2287"/>
                        </a:cubicBezTo>
                        <a:cubicBezTo>
                          <a:pt x="17640" y="5209"/>
                          <a:pt x="17640" y="5209"/>
                          <a:pt x="17640" y="5209"/>
                        </a:cubicBezTo>
                        <a:cubicBezTo>
                          <a:pt x="16020" y="4066"/>
                          <a:pt x="14400" y="3685"/>
                          <a:pt x="12780" y="3685"/>
                        </a:cubicBezTo>
                        <a:cubicBezTo>
                          <a:pt x="10800" y="3685"/>
                          <a:pt x="9000" y="4320"/>
                          <a:pt x="8100" y="5718"/>
                        </a:cubicBezTo>
                        <a:cubicBezTo>
                          <a:pt x="7380" y="6988"/>
                          <a:pt x="7020" y="8894"/>
                          <a:pt x="7020" y="11435"/>
                        </a:cubicBezTo>
                        <a:cubicBezTo>
                          <a:pt x="7020" y="14231"/>
                          <a:pt x="7560" y="16009"/>
                          <a:pt x="9000" y="17026"/>
                        </a:cubicBezTo>
                        <a:cubicBezTo>
                          <a:pt x="9900" y="17788"/>
                          <a:pt x="11160" y="18169"/>
                          <a:pt x="12780" y="18169"/>
                        </a:cubicBezTo>
                        <a:cubicBezTo>
                          <a:pt x="14760" y="18169"/>
                          <a:pt x="16740" y="17534"/>
                          <a:pt x="18720" y="16136"/>
                        </a:cubicBezTo>
                        <a:cubicBezTo>
                          <a:pt x="21600" y="18932"/>
                          <a:pt x="21600" y="18932"/>
                          <a:pt x="21600" y="18932"/>
                        </a:cubicBezTo>
                        <a:cubicBezTo>
                          <a:pt x="19080" y="20838"/>
                          <a:pt x="16200" y="21600"/>
                          <a:pt x="12240"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35" name="Shape 235"/>
                  <p:cNvSpPr/>
                  <p:nvPr/>
                </p:nvSpPr>
                <p:spPr>
                  <a:xfrm>
                    <a:off x="277129" y="31003"/>
                    <a:ext cx="20923" cy="21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725" y="21600"/>
                          <a:pt x="0" y="16701"/>
                          <a:pt x="0" y="10689"/>
                        </a:cubicBezTo>
                        <a:cubicBezTo>
                          <a:pt x="0" y="4676"/>
                          <a:pt x="4725" y="0"/>
                          <a:pt x="10800" y="0"/>
                        </a:cubicBezTo>
                        <a:cubicBezTo>
                          <a:pt x="16650" y="0"/>
                          <a:pt x="21600" y="4676"/>
                          <a:pt x="21600" y="10689"/>
                        </a:cubicBezTo>
                        <a:cubicBezTo>
                          <a:pt x="21600" y="16701"/>
                          <a:pt x="16650" y="21600"/>
                          <a:pt x="10800" y="21600"/>
                        </a:cubicBezTo>
                        <a:close/>
                        <a:moveTo>
                          <a:pt x="10800" y="2227"/>
                        </a:moveTo>
                        <a:cubicBezTo>
                          <a:pt x="6075" y="2227"/>
                          <a:pt x="2475" y="6012"/>
                          <a:pt x="2475" y="10689"/>
                        </a:cubicBezTo>
                        <a:cubicBezTo>
                          <a:pt x="2475" y="15588"/>
                          <a:pt x="6075" y="19373"/>
                          <a:pt x="10800" y="19373"/>
                        </a:cubicBezTo>
                        <a:cubicBezTo>
                          <a:pt x="15300" y="19373"/>
                          <a:pt x="19125" y="15588"/>
                          <a:pt x="19125" y="10689"/>
                        </a:cubicBezTo>
                        <a:cubicBezTo>
                          <a:pt x="19125" y="6012"/>
                          <a:pt x="15300" y="2227"/>
                          <a:pt x="10800" y="2227"/>
                        </a:cubicBezTo>
                        <a:close/>
                        <a:moveTo>
                          <a:pt x="12825" y="16701"/>
                        </a:moveTo>
                        <a:cubicBezTo>
                          <a:pt x="12375" y="16033"/>
                          <a:pt x="12150" y="15588"/>
                          <a:pt x="11700" y="14697"/>
                        </a:cubicBezTo>
                        <a:cubicBezTo>
                          <a:pt x="10575" y="12470"/>
                          <a:pt x="10125" y="12025"/>
                          <a:pt x="9675" y="11802"/>
                        </a:cubicBezTo>
                        <a:cubicBezTo>
                          <a:pt x="9675" y="11802"/>
                          <a:pt x="9450" y="11802"/>
                          <a:pt x="9450" y="11802"/>
                        </a:cubicBezTo>
                        <a:cubicBezTo>
                          <a:pt x="9450" y="16701"/>
                          <a:pt x="9450" y="16701"/>
                          <a:pt x="9450" y="16701"/>
                        </a:cubicBezTo>
                        <a:cubicBezTo>
                          <a:pt x="6975" y="16701"/>
                          <a:pt x="6975" y="16701"/>
                          <a:pt x="6975" y="16701"/>
                        </a:cubicBezTo>
                        <a:cubicBezTo>
                          <a:pt x="6975" y="4676"/>
                          <a:pt x="6975" y="4676"/>
                          <a:pt x="6975" y="4676"/>
                        </a:cubicBezTo>
                        <a:cubicBezTo>
                          <a:pt x="11475" y="4676"/>
                          <a:pt x="11475" y="4676"/>
                          <a:pt x="11475" y="4676"/>
                        </a:cubicBezTo>
                        <a:cubicBezTo>
                          <a:pt x="13725" y="4676"/>
                          <a:pt x="15075" y="6012"/>
                          <a:pt x="15075" y="8239"/>
                        </a:cubicBezTo>
                        <a:cubicBezTo>
                          <a:pt x="15075" y="10021"/>
                          <a:pt x="13950" y="11579"/>
                          <a:pt x="12375" y="11579"/>
                        </a:cubicBezTo>
                        <a:cubicBezTo>
                          <a:pt x="12600" y="11802"/>
                          <a:pt x="12600" y="11802"/>
                          <a:pt x="12825" y="12025"/>
                        </a:cubicBezTo>
                        <a:cubicBezTo>
                          <a:pt x="13500" y="12915"/>
                          <a:pt x="15750" y="16701"/>
                          <a:pt x="15750" y="16701"/>
                        </a:cubicBezTo>
                        <a:lnTo>
                          <a:pt x="12825" y="16701"/>
                        </a:lnTo>
                        <a:close/>
                        <a:moveTo>
                          <a:pt x="11700" y="6680"/>
                        </a:moveTo>
                        <a:cubicBezTo>
                          <a:pt x="11250" y="6680"/>
                          <a:pt x="10800" y="6680"/>
                          <a:pt x="10125" y="6680"/>
                        </a:cubicBezTo>
                        <a:cubicBezTo>
                          <a:pt x="9450" y="6680"/>
                          <a:pt x="9450" y="6680"/>
                          <a:pt x="9450" y="6680"/>
                        </a:cubicBezTo>
                        <a:cubicBezTo>
                          <a:pt x="9450" y="9798"/>
                          <a:pt x="9450" y="9798"/>
                          <a:pt x="9450" y="9798"/>
                        </a:cubicBezTo>
                        <a:cubicBezTo>
                          <a:pt x="10125" y="9798"/>
                          <a:pt x="10125" y="9798"/>
                          <a:pt x="10125" y="9798"/>
                        </a:cubicBezTo>
                        <a:cubicBezTo>
                          <a:pt x="11250" y="9798"/>
                          <a:pt x="11700" y="9798"/>
                          <a:pt x="11925" y="9575"/>
                        </a:cubicBezTo>
                        <a:cubicBezTo>
                          <a:pt x="12375" y="9130"/>
                          <a:pt x="12375" y="8685"/>
                          <a:pt x="12375" y="8239"/>
                        </a:cubicBezTo>
                        <a:cubicBezTo>
                          <a:pt x="12375" y="7571"/>
                          <a:pt x="12150" y="6903"/>
                          <a:pt x="11700" y="668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36" name="Shape 236"/>
                  <p:cNvSpPr/>
                  <p:nvPr/>
                </p:nvSpPr>
                <p:spPr>
                  <a:xfrm>
                    <a:off x="-1" y="65620"/>
                    <a:ext cx="107277" cy="1078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132" y="0"/>
                        </a:lnTo>
                        <a:lnTo>
                          <a:pt x="10838" y="9143"/>
                        </a:lnTo>
                        <a:lnTo>
                          <a:pt x="16468" y="0"/>
                        </a:lnTo>
                        <a:lnTo>
                          <a:pt x="21600" y="0"/>
                        </a:lnTo>
                        <a:lnTo>
                          <a:pt x="21600" y="21600"/>
                        </a:lnTo>
                        <a:lnTo>
                          <a:pt x="16928" y="21600"/>
                        </a:lnTo>
                        <a:lnTo>
                          <a:pt x="16928" y="7467"/>
                        </a:lnTo>
                        <a:lnTo>
                          <a:pt x="10838" y="16686"/>
                        </a:lnTo>
                        <a:lnTo>
                          <a:pt x="10685" y="16686"/>
                        </a:lnTo>
                        <a:lnTo>
                          <a:pt x="4634" y="7619"/>
                        </a:lnTo>
                        <a:lnTo>
                          <a:pt x="4634"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37" name="Shape 237"/>
                  <p:cNvSpPr/>
                  <p:nvPr/>
                </p:nvSpPr>
                <p:spPr>
                  <a:xfrm>
                    <a:off x="119258" y="63908"/>
                    <a:ext cx="114124" cy="1112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42"/>
                        </a:moveTo>
                        <a:cubicBezTo>
                          <a:pt x="0" y="10800"/>
                          <a:pt x="0" y="10800"/>
                          <a:pt x="0" y="10800"/>
                        </a:cubicBezTo>
                        <a:cubicBezTo>
                          <a:pt x="0" y="4871"/>
                          <a:pt x="4534" y="0"/>
                          <a:pt x="10841" y="0"/>
                        </a:cubicBezTo>
                        <a:cubicBezTo>
                          <a:pt x="17107" y="0"/>
                          <a:pt x="21600" y="4786"/>
                          <a:pt x="21600" y="10715"/>
                        </a:cubicBezTo>
                        <a:cubicBezTo>
                          <a:pt x="21600" y="10800"/>
                          <a:pt x="21600" y="10800"/>
                          <a:pt x="21600" y="10800"/>
                        </a:cubicBezTo>
                        <a:cubicBezTo>
                          <a:pt x="21600" y="16729"/>
                          <a:pt x="17024" y="21600"/>
                          <a:pt x="10759" y="21600"/>
                        </a:cubicBezTo>
                        <a:cubicBezTo>
                          <a:pt x="4493" y="21600"/>
                          <a:pt x="0" y="16814"/>
                          <a:pt x="0" y="10842"/>
                        </a:cubicBezTo>
                        <a:close/>
                        <a:moveTo>
                          <a:pt x="16942" y="10842"/>
                        </a:moveTo>
                        <a:cubicBezTo>
                          <a:pt x="16942" y="10800"/>
                          <a:pt x="16942" y="10800"/>
                          <a:pt x="16942" y="10800"/>
                        </a:cubicBezTo>
                        <a:cubicBezTo>
                          <a:pt x="16942" y="7200"/>
                          <a:pt x="14386" y="4235"/>
                          <a:pt x="10759" y="4235"/>
                        </a:cubicBezTo>
                        <a:cubicBezTo>
                          <a:pt x="7173" y="4235"/>
                          <a:pt x="4658" y="7158"/>
                          <a:pt x="4658" y="10715"/>
                        </a:cubicBezTo>
                        <a:cubicBezTo>
                          <a:pt x="4658" y="10800"/>
                          <a:pt x="4658" y="10800"/>
                          <a:pt x="4658" y="10800"/>
                        </a:cubicBezTo>
                        <a:cubicBezTo>
                          <a:pt x="4658" y="14358"/>
                          <a:pt x="7214" y="17365"/>
                          <a:pt x="10841" y="17365"/>
                        </a:cubicBezTo>
                        <a:cubicBezTo>
                          <a:pt x="14427" y="17365"/>
                          <a:pt x="16942" y="14442"/>
                          <a:pt x="16942" y="10842"/>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38" name="Shape 238"/>
                  <p:cNvSpPr/>
                  <p:nvPr/>
                </p:nvSpPr>
                <p:spPr>
                  <a:xfrm>
                    <a:off x="245174" y="65620"/>
                    <a:ext cx="91490" cy="1078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777" y="0"/>
                          <a:pt x="11777" y="0"/>
                          <a:pt x="11777" y="0"/>
                        </a:cubicBezTo>
                        <a:cubicBezTo>
                          <a:pt x="14709" y="0"/>
                          <a:pt x="16971" y="700"/>
                          <a:pt x="18411" y="1924"/>
                        </a:cubicBezTo>
                        <a:cubicBezTo>
                          <a:pt x="19594" y="2886"/>
                          <a:pt x="20160" y="4110"/>
                          <a:pt x="20160" y="5597"/>
                        </a:cubicBezTo>
                        <a:cubicBezTo>
                          <a:pt x="20160" y="5640"/>
                          <a:pt x="20160" y="5640"/>
                          <a:pt x="20160" y="5640"/>
                        </a:cubicBezTo>
                        <a:cubicBezTo>
                          <a:pt x="20160" y="8089"/>
                          <a:pt x="18669" y="9445"/>
                          <a:pt x="16817" y="10319"/>
                        </a:cubicBezTo>
                        <a:cubicBezTo>
                          <a:pt x="19749" y="11237"/>
                          <a:pt x="21600" y="12724"/>
                          <a:pt x="21600" y="15610"/>
                        </a:cubicBezTo>
                        <a:cubicBezTo>
                          <a:pt x="21600" y="15653"/>
                          <a:pt x="21600" y="15653"/>
                          <a:pt x="21600" y="15653"/>
                        </a:cubicBezTo>
                        <a:cubicBezTo>
                          <a:pt x="21600" y="19589"/>
                          <a:pt x="17794" y="21600"/>
                          <a:pt x="12086" y="21600"/>
                        </a:cubicBezTo>
                        <a:cubicBezTo>
                          <a:pt x="0" y="21600"/>
                          <a:pt x="0" y="21600"/>
                          <a:pt x="0" y="21600"/>
                        </a:cubicBezTo>
                        <a:lnTo>
                          <a:pt x="0" y="0"/>
                        </a:lnTo>
                        <a:close/>
                        <a:moveTo>
                          <a:pt x="14606" y="6384"/>
                        </a:moveTo>
                        <a:cubicBezTo>
                          <a:pt x="14606" y="4985"/>
                          <a:pt x="13320" y="4154"/>
                          <a:pt x="10954" y="4154"/>
                        </a:cubicBezTo>
                        <a:cubicBezTo>
                          <a:pt x="5451" y="4154"/>
                          <a:pt x="5451" y="4154"/>
                          <a:pt x="5451" y="4154"/>
                        </a:cubicBezTo>
                        <a:cubicBezTo>
                          <a:pt x="5451" y="8745"/>
                          <a:pt x="5451" y="8745"/>
                          <a:pt x="5451" y="8745"/>
                        </a:cubicBezTo>
                        <a:cubicBezTo>
                          <a:pt x="10594" y="8745"/>
                          <a:pt x="10594" y="8745"/>
                          <a:pt x="10594" y="8745"/>
                        </a:cubicBezTo>
                        <a:cubicBezTo>
                          <a:pt x="13063" y="8745"/>
                          <a:pt x="14606" y="8045"/>
                          <a:pt x="14606" y="6428"/>
                        </a:cubicBezTo>
                        <a:lnTo>
                          <a:pt x="14606" y="6384"/>
                        </a:lnTo>
                        <a:close/>
                        <a:moveTo>
                          <a:pt x="11880" y="12680"/>
                        </a:moveTo>
                        <a:cubicBezTo>
                          <a:pt x="5451" y="12680"/>
                          <a:pt x="5451" y="12680"/>
                          <a:pt x="5451" y="12680"/>
                        </a:cubicBezTo>
                        <a:cubicBezTo>
                          <a:pt x="5451" y="17402"/>
                          <a:pt x="5451" y="17402"/>
                          <a:pt x="5451" y="17402"/>
                        </a:cubicBezTo>
                        <a:cubicBezTo>
                          <a:pt x="12086" y="17402"/>
                          <a:pt x="12086" y="17402"/>
                          <a:pt x="12086" y="17402"/>
                        </a:cubicBezTo>
                        <a:cubicBezTo>
                          <a:pt x="14554" y="17402"/>
                          <a:pt x="16046" y="16659"/>
                          <a:pt x="16046" y="15085"/>
                        </a:cubicBezTo>
                        <a:cubicBezTo>
                          <a:pt x="16046" y="14998"/>
                          <a:pt x="16046" y="14998"/>
                          <a:pt x="16046" y="14998"/>
                        </a:cubicBezTo>
                        <a:cubicBezTo>
                          <a:pt x="16046" y="13555"/>
                          <a:pt x="14760" y="12680"/>
                          <a:pt x="11880" y="1268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39" name="Shape 239"/>
                  <p:cNvSpPr/>
                  <p:nvPr/>
                </p:nvSpPr>
                <p:spPr>
                  <a:xfrm>
                    <a:off x="347885" y="65620"/>
                    <a:ext cx="23586" cy="107847"/>
                  </a:xfrm>
                  <a:prstGeom prst="rect">
                    <a:avLst/>
                  </a:prstGeom>
                  <a:solidFill>
                    <a:srgbClr val="E7E6E6"/>
                  </a:solidFill>
                  <a:ln w="12700" cap="flat">
                    <a:noFill/>
                    <a:miter lim="400000"/>
                  </a:ln>
                  <a:effectLst/>
                </p:spPr>
                <p:txBody>
                  <a:bodyPr wrap="square" lIns="0" tIns="0" rIns="0" bIns="0" numCol="1" anchor="t">
                    <a:noAutofit/>
                  </a:bodyPr>
                  <a:lstStyle/>
                  <a:p>
                    <a:pPr lvl="0">
                      <a:defRPr sz="600"/>
                    </a:pPr>
                  </a:p>
                </p:txBody>
              </p:sp>
              <p:sp>
                <p:nvSpPr>
                  <p:cNvPr id="240" name="Shape 240"/>
                  <p:cNvSpPr/>
                  <p:nvPr/>
                </p:nvSpPr>
                <p:spPr>
                  <a:xfrm>
                    <a:off x="389160" y="65620"/>
                    <a:ext cx="77224" cy="1078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6597" y="0"/>
                        </a:lnTo>
                        <a:lnTo>
                          <a:pt x="6597" y="17257"/>
                        </a:lnTo>
                        <a:lnTo>
                          <a:pt x="21600" y="17257"/>
                        </a:lnTo>
                        <a:lnTo>
                          <a:pt x="21600"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41" name="Shape 241"/>
                  <p:cNvSpPr/>
                  <p:nvPr/>
                </p:nvSpPr>
                <p:spPr>
                  <a:xfrm>
                    <a:off x="481219" y="65620"/>
                    <a:ext cx="81599" cy="1078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449" y="0"/>
                        </a:lnTo>
                        <a:lnTo>
                          <a:pt x="21449" y="4229"/>
                        </a:lnTo>
                        <a:lnTo>
                          <a:pt x="6143" y="4229"/>
                        </a:lnTo>
                        <a:lnTo>
                          <a:pt x="6143" y="8610"/>
                        </a:lnTo>
                        <a:lnTo>
                          <a:pt x="19586" y="8610"/>
                        </a:lnTo>
                        <a:lnTo>
                          <a:pt x="19586" y="12800"/>
                        </a:lnTo>
                        <a:lnTo>
                          <a:pt x="6143" y="12800"/>
                        </a:lnTo>
                        <a:lnTo>
                          <a:pt x="6143" y="17371"/>
                        </a:lnTo>
                        <a:lnTo>
                          <a:pt x="21600" y="17371"/>
                        </a:lnTo>
                        <a:lnTo>
                          <a:pt x="21600"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42" name="Shape 242"/>
                  <p:cNvSpPr/>
                  <p:nvPr/>
                </p:nvSpPr>
                <p:spPr>
                  <a:xfrm>
                    <a:off x="570615" y="65620"/>
                    <a:ext cx="29674" cy="146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2805"/>
                        </a:moveTo>
                        <a:lnTo>
                          <a:pt x="0" y="2805"/>
                        </a:lnTo>
                        <a:lnTo>
                          <a:pt x="0" y="0"/>
                        </a:lnTo>
                        <a:lnTo>
                          <a:pt x="8446" y="0"/>
                        </a:lnTo>
                        <a:lnTo>
                          <a:pt x="8446" y="2805"/>
                        </a:lnTo>
                        <a:lnTo>
                          <a:pt x="4985" y="2805"/>
                        </a:lnTo>
                        <a:lnTo>
                          <a:pt x="4985" y="21600"/>
                        </a:lnTo>
                        <a:lnTo>
                          <a:pt x="3600" y="21600"/>
                        </a:lnTo>
                        <a:lnTo>
                          <a:pt x="3600" y="2805"/>
                        </a:lnTo>
                        <a:close/>
                        <a:moveTo>
                          <a:pt x="10800" y="0"/>
                        </a:moveTo>
                        <a:lnTo>
                          <a:pt x="12462" y="0"/>
                        </a:lnTo>
                        <a:lnTo>
                          <a:pt x="16200" y="11501"/>
                        </a:lnTo>
                        <a:lnTo>
                          <a:pt x="20077" y="0"/>
                        </a:lnTo>
                        <a:lnTo>
                          <a:pt x="21600" y="0"/>
                        </a:lnTo>
                        <a:lnTo>
                          <a:pt x="21600" y="21600"/>
                        </a:lnTo>
                        <a:lnTo>
                          <a:pt x="20077" y="21600"/>
                        </a:lnTo>
                        <a:lnTo>
                          <a:pt x="20077" y="4769"/>
                        </a:lnTo>
                        <a:lnTo>
                          <a:pt x="16200" y="16831"/>
                        </a:lnTo>
                        <a:lnTo>
                          <a:pt x="16062" y="16831"/>
                        </a:lnTo>
                        <a:lnTo>
                          <a:pt x="12323" y="4769"/>
                        </a:lnTo>
                        <a:lnTo>
                          <a:pt x="12323" y="21600"/>
                        </a:lnTo>
                        <a:lnTo>
                          <a:pt x="10800" y="21600"/>
                        </a:lnTo>
                        <a:lnTo>
                          <a:pt x="1080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grpSp>
            <p:grpSp>
              <p:nvGrpSpPr>
                <p:cNvPr id="262" name="Group 262"/>
                <p:cNvGrpSpPr/>
                <p:nvPr/>
              </p:nvGrpSpPr>
              <p:grpSpPr>
                <a:xfrm>
                  <a:off x="1956430" y="1"/>
                  <a:ext cx="817380" cy="172760"/>
                  <a:chOff x="0" y="0"/>
                  <a:chExt cx="817378" cy="172759"/>
                </a:xfrm>
              </p:grpSpPr>
              <p:sp>
                <p:nvSpPr>
                  <p:cNvPr id="244" name="Shape 244"/>
                  <p:cNvSpPr/>
                  <p:nvPr/>
                </p:nvSpPr>
                <p:spPr>
                  <a:xfrm>
                    <a:off x="374" y="2994"/>
                    <a:ext cx="32382" cy="477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429"/>
                          <a:pt x="8949" y="11429"/>
                          <a:pt x="8949" y="11429"/>
                        </a:cubicBezTo>
                        <a:cubicBezTo>
                          <a:pt x="7251" y="9017"/>
                          <a:pt x="5554" y="6291"/>
                          <a:pt x="4937" y="5033"/>
                        </a:cubicBezTo>
                        <a:cubicBezTo>
                          <a:pt x="4783" y="5138"/>
                          <a:pt x="4783" y="5138"/>
                          <a:pt x="4783" y="5138"/>
                        </a:cubicBezTo>
                        <a:cubicBezTo>
                          <a:pt x="4937" y="6920"/>
                          <a:pt x="5091" y="9227"/>
                          <a:pt x="5091" y="11115"/>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043"/>
                        </a:cubicBezTo>
                        <a:cubicBezTo>
                          <a:pt x="17126" y="16043"/>
                          <a:pt x="17126" y="16043"/>
                          <a:pt x="17126" y="16043"/>
                        </a:cubicBezTo>
                        <a:cubicBezTo>
                          <a:pt x="16971" y="14889"/>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45" name="Shape 245"/>
                  <p:cNvSpPr/>
                  <p:nvPr/>
                </p:nvSpPr>
                <p:spPr>
                  <a:xfrm>
                    <a:off x="39118" y="14973"/>
                    <a:ext cx="28826" cy="366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21" y="11894"/>
                        </a:moveTo>
                        <a:cubicBezTo>
                          <a:pt x="6221" y="12304"/>
                          <a:pt x="6221" y="12304"/>
                          <a:pt x="6221" y="12304"/>
                        </a:cubicBezTo>
                        <a:cubicBezTo>
                          <a:pt x="6221" y="15175"/>
                          <a:pt x="7430" y="18182"/>
                          <a:pt x="12614" y="18182"/>
                        </a:cubicBezTo>
                        <a:cubicBezTo>
                          <a:pt x="15034" y="18182"/>
                          <a:pt x="17107" y="17499"/>
                          <a:pt x="19008" y="16132"/>
                        </a:cubicBezTo>
                        <a:cubicBezTo>
                          <a:pt x="21254" y="18866"/>
                          <a:pt x="21254" y="18866"/>
                          <a:pt x="21254" y="18866"/>
                        </a:cubicBezTo>
                        <a:cubicBezTo>
                          <a:pt x="18490" y="20643"/>
                          <a:pt x="15379" y="21600"/>
                          <a:pt x="11923" y="21600"/>
                        </a:cubicBezTo>
                        <a:cubicBezTo>
                          <a:pt x="4493" y="21600"/>
                          <a:pt x="0" y="17362"/>
                          <a:pt x="0" y="10800"/>
                        </a:cubicBezTo>
                        <a:cubicBezTo>
                          <a:pt x="0" y="7109"/>
                          <a:pt x="864" y="4785"/>
                          <a:pt x="3110" y="2734"/>
                        </a:cubicBezTo>
                        <a:cubicBezTo>
                          <a:pt x="5357" y="820"/>
                          <a:pt x="7776" y="0"/>
                          <a:pt x="11059" y="0"/>
                        </a:cubicBezTo>
                        <a:cubicBezTo>
                          <a:pt x="13651" y="0"/>
                          <a:pt x="16070" y="547"/>
                          <a:pt x="18317" y="2051"/>
                        </a:cubicBezTo>
                        <a:cubicBezTo>
                          <a:pt x="20563" y="3691"/>
                          <a:pt x="21600" y="6289"/>
                          <a:pt x="21600" y="11073"/>
                        </a:cubicBezTo>
                        <a:cubicBezTo>
                          <a:pt x="21600" y="11894"/>
                          <a:pt x="21600" y="11894"/>
                          <a:pt x="21600" y="11894"/>
                        </a:cubicBezTo>
                        <a:lnTo>
                          <a:pt x="6221" y="11894"/>
                        </a:lnTo>
                        <a:close/>
                        <a:moveTo>
                          <a:pt x="11059" y="3281"/>
                        </a:moveTo>
                        <a:cubicBezTo>
                          <a:pt x="7949" y="3281"/>
                          <a:pt x="6221" y="5332"/>
                          <a:pt x="6221" y="8613"/>
                        </a:cubicBezTo>
                        <a:cubicBezTo>
                          <a:pt x="15725" y="8613"/>
                          <a:pt x="15725" y="8613"/>
                          <a:pt x="15725" y="8613"/>
                        </a:cubicBezTo>
                        <a:cubicBezTo>
                          <a:pt x="15725" y="5332"/>
                          <a:pt x="13997" y="3281"/>
                          <a:pt x="11059" y="3281"/>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46" name="Shape 246"/>
                  <p:cNvSpPr/>
                  <p:nvPr/>
                </p:nvSpPr>
                <p:spPr>
                  <a:xfrm>
                    <a:off x="70002" y="15160"/>
                    <a:ext cx="46794" cy="355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02" y="21600"/>
                        </a:moveTo>
                        <a:cubicBezTo>
                          <a:pt x="13794" y="21600"/>
                          <a:pt x="13794" y="21600"/>
                          <a:pt x="13794" y="21600"/>
                        </a:cubicBezTo>
                        <a:cubicBezTo>
                          <a:pt x="11762" y="11859"/>
                          <a:pt x="11762" y="11859"/>
                          <a:pt x="11762" y="11859"/>
                        </a:cubicBezTo>
                        <a:cubicBezTo>
                          <a:pt x="11228" y="9318"/>
                          <a:pt x="10693" y="6071"/>
                          <a:pt x="10693" y="6071"/>
                        </a:cubicBezTo>
                        <a:cubicBezTo>
                          <a:pt x="10693" y="6071"/>
                          <a:pt x="10693" y="6071"/>
                          <a:pt x="10693" y="6071"/>
                        </a:cubicBezTo>
                        <a:cubicBezTo>
                          <a:pt x="10693" y="6071"/>
                          <a:pt x="10372" y="8188"/>
                          <a:pt x="9624" y="12141"/>
                        </a:cubicBezTo>
                        <a:cubicBezTo>
                          <a:pt x="7699" y="21600"/>
                          <a:pt x="7699" y="21600"/>
                          <a:pt x="7699" y="21600"/>
                        </a:cubicBezTo>
                        <a:cubicBezTo>
                          <a:pt x="4384" y="21600"/>
                          <a:pt x="4384" y="21600"/>
                          <a:pt x="4384" y="21600"/>
                        </a:cubicBezTo>
                        <a:cubicBezTo>
                          <a:pt x="0" y="565"/>
                          <a:pt x="0" y="565"/>
                          <a:pt x="0" y="565"/>
                        </a:cubicBezTo>
                        <a:cubicBezTo>
                          <a:pt x="3529" y="0"/>
                          <a:pt x="3529" y="0"/>
                          <a:pt x="3529" y="0"/>
                        </a:cubicBezTo>
                        <a:cubicBezTo>
                          <a:pt x="5240" y="10306"/>
                          <a:pt x="5240" y="10306"/>
                          <a:pt x="5240" y="10306"/>
                        </a:cubicBezTo>
                        <a:cubicBezTo>
                          <a:pt x="5667" y="12988"/>
                          <a:pt x="6095" y="15812"/>
                          <a:pt x="6095" y="15812"/>
                        </a:cubicBezTo>
                        <a:cubicBezTo>
                          <a:pt x="6202" y="15812"/>
                          <a:pt x="6202" y="15812"/>
                          <a:pt x="6202" y="15812"/>
                        </a:cubicBezTo>
                        <a:cubicBezTo>
                          <a:pt x="6202" y="15812"/>
                          <a:pt x="6523" y="13129"/>
                          <a:pt x="7057" y="10165"/>
                        </a:cubicBezTo>
                        <a:cubicBezTo>
                          <a:pt x="9089" y="282"/>
                          <a:pt x="9089" y="282"/>
                          <a:pt x="9089" y="282"/>
                        </a:cubicBezTo>
                        <a:cubicBezTo>
                          <a:pt x="12618" y="282"/>
                          <a:pt x="12618" y="282"/>
                          <a:pt x="12618" y="282"/>
                        </a:cubicBezTo>
                        <a:cubicBezTo>
                          <a:pt x="14436" y="9882"/>
                          <a:pt x="14436" y="9882"/>
                          <a:pt x="14436" y="9882"/>
                        </a:cubicBezTo>
                        <a:cubicBezTo>
                          <a:pt x="15077" y="13271"/>
                          <a:pt x="15398" y="15953"/>
                          <a:pt x="15398" y="15953"/>
                        </a:cubicBezTo>
                        <a:cubicBezTo>
                          <a:pt x="15505" y="15953"/>
                          <a:pt x="15505" y="15953"/>
                          <a:pt x="15505" y="15953"/>
                        </a:cubicBezTo>
                        <a:cubicBezTo>
                          <a:pt x="15505" y="15953"/>
                          <a:pt x="15826" y="12706"/>
                          <a:pt x="16253" y="10165"/>
                        </a:cubicBezTo>
                        <a:cubicBezTo>
                          <a:pt x="17964" y="282"/>
                          <a:pt x="17964" y="282"/>
                          <a:pt x="17964" y="282"/>
                        </a:cubicBezTo>
                        <a:cubicBezTo>
                          <a:pt x="21600" y="282"/>
                          <a:pt x="21600" y="282"/>
                          <a:pt x="21600" y="282"/>
                        </a:cubicBezTo>
                        <a:lnTo>
                          <a:pt x="17002"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47" name="Shape 247"/>
                  <p:cNvSpPr/>
                  <p:nvPr/>
                </p:nvSpPr>
                <p:spPr>
                  <a:xfrm>
                    <a:off x="137009" y="2994"/>
                    <a:ext cx="32569" cy="477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9038" y="14050"/>
                          <a:pt x="7200" y="12897"/>
                        </a:cubicBezTo>
                        <a:cubicBezTo>
                          <a:pt x="6587" y="12478"/>
                          <a:pt x="6281" y="12268"/>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227"/>
                          <a:pt x="17004" y="12058"/>
                          <a:pt x="12102" y="12058"/>
                        </a:cubicBezTo>
                        <a:cubicBezTo>
                          <a:pt x="13174" y="12478"/>
                          <a:pt x="15319" y="14575"/>
                          <a:pt x="17004" y="16357"/>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437"/>
                          <a:pt x="13021" y="8808"/>
                        </a:cubicBezTo>
                        <a:cubicBezTo>
                          <a:pt x="13940" y="8283"/>
                          <a:pt x="14400" y="7340"/>
                          <a:pt x="14400" y="6186"/>
                        </a:cubicBezTo>
                        <a:cubicBezTo>
                          <a:pt x="14400" y="3984"/>
                          <a:pt x="12715" y="2936"/>
                          <a:pt x="8119" y="2936"/>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48" name="Shape 248"/>
                  <p:cNvSpPr/>
                  <p:nvPr/>
                </p:nvSpPr>
                <p:spPr>
                  <a:xfrm>
                    <a:off x="172385" y="14973"/>
                    <a:ext cx="29012" cy="366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1894"/>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643"/>
                          <a:pt x="15257" y="21600"/>
                          <a:pt x="11829" y="21600"/>
                        </a:cubicBezTo>
                        <a:cubicBezTo>
                          <a:pt x="4629" y="21600"/>
                          <a:pt x="0" y="17362"/>
                          <a:pt x="0" y="10800"/>
                        </a:cubicBezTo>
                        <a:cubicBezTo>
                          <a:pt x="0" y="7109"/>
                          <a:pt x="1029" y="4785"/>
                          <a:pt x="3257" y="2734"/>
                        </a:cubicBezTo>
                        <a:cubicBezTo>
                          <a:pt x="5314" y="820"/>
                          <a:pt x="7886" y="0"/>
                          <a:pt x="11143" y="0"/>
                        </a:cubicBezTo>
                        <a:cubicBezTo>
                          <a:pt x="13543" y="0"/>
                          <a:pt x="15943" y="547"/>
                          <a:pt x="18171" y="2051"/>
                        </a:cubicBezTo>
                        <a:cubicBezTo>
                          <a:pt x="20400" y="3691"/>
                          <a:pt x="21600" y="6289"/>
                          <a:pt x="21600" y="11073"/>
                        </a:cubicBezTo>
                        <a:cubicBezTo>
                          <a:pt x="21600" y="11894"/>
                          <a:pt x="21600" y="11894"/>
                          <a:pt x="21600" y="11894"/>
                        </a:cubicBezTo>
                        <a:lnTo>
                          <a:pt x="6171" y="11894"/>
                        </a:lnTo>
                        <a:close/>
                        <a:moveTo>
                          <a:pt x="11143" y="3281"/>
                        </a:moveTo>
                        <a:cubicBezTo>
                          <a:pt x="7886" y="3281"/>
                          <a:pt x="6171" y="5332"/>
                          <a:pt x="6171" y="8613"/>
                        </a:cubicBezTo>
                        <a:cubicBezTo>
                          <a:pt x="15771" y="8613"/>
                          <a:pt x="15771" y="8613"/>
                          <a:pt x="15771" y="8613"/>
                        </a:cubicBezTo>
                        <a:cubicBezTo>
                          <a:pt x="15771" y="5332"/>
                          <a:pt x="13886" y="3281"/>
                          <a:pt x="11143" y="3281"/>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49" name="Shape 249"/>
                  <p:cNvSpPr/>
                  <p:nvPr/>
                </p:nvSpPr>
                <p:spPr>
                  <a:xfrm>
                    <a:off x="206076" y="0"/>
                    <a:ext cx="12915" cy="514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81"/>
                          <a:pt x="1157" y="17416"/>
                        </a:cubicBezTo>
                        <a:cubicBezTo>
                          <a:pt x="1157" y="4962"/>
                          <a:pt x="1157" y="4962"/>
                          <a:pt x="1157" y="4962"/>
                        </a:cubicBezTo>
                        <a:cubicBezTo>
                          <a:pt x="1157" y="3016"/>
                          <a:pt x="771" y="1946"/>
                          <a:pt x="0" y="778"/>
                        </a:cubicBezTo>
                        <a:cubicBezTo>
                          <a:pt x="13114" y="0"/>
                          <a:pt x="13114" y="0"/>
                          <a:pt x="13114" y="0"/>
                        </a:cubicBezTo>
                        <a:cubicBezTo>
                          <a:pt x="13886" y="876"/>
                          <a:pt x="14271" y="2141"/>
                          <a:pt x="14271" y="3989"/>
                        </a:cubicBezTo>
                        <a:cubicBezTo>
                          <a:pt x="14271" y="16443"/>
                          <a:pt x="14271" y="16443"/>
                          <a:pt x="14271" y="16443"/>
                        </a:cubicBezTo>
                        <a:cubicBezTo>
                          <a:pt x="14271" y="18389"/>
                          <a:pt x="14657" y="18681"/>
                          <a:pt x="15429" y="19070"/>
                        </a:cubicBezTo>
                        <a:cubicBezTo>
                          <a:pt x="16200" y="19362"/>
                          <a:pt x="18129" y="19459"/>
                          <a:pt x="19671" y="19265"/>
                        </a:cubicBezTo>
                        <a:cubicBezTo>
                          <a:pt x="21600" y="21211"/>
                          <a:pt x="21600" y="21211"/>
                          <a:pt x="21600" y="21211"/>
                        </a:cubicBezTo>
                        <a:cubicBezTo>
                          <a:pt x="19286" y="21503"/>
                          <a:pt x="16971" y="21600"/>
                          <a:pt x="13886"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50" name="Shape 250"/>
                  <p:cNvSpPr/>
                  <p:nvPr/>
                </p:nvSpPr>
                <p:spPr>
                  <a:xfrm>
                    <a:off x="224418" y="374"/>
                    <a:ext cx="10109" cy="503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4380"/>
                        </a:moveTo>
                        <a:cubicBezTo>
                          <a:pt x="4909" y="4380"/>
                          <a:pt x="0" y="3384"/>
                          <a:pt x="0" y="2190"/>
                        </a:cubicBezTo>
                        <a:cubicBezTo>
                          <a:pt x="0" y="995"/>
                          <a:pt x="4909" y="0"/>
                          <a:pt x="10800" y="0"/>
                        </a:cubicBezTo>
                        <a:cubicBezTo>
                          <a:pt x="16691" y="0"/>
                          <a:pt x="21600" y="995"/>
                          <a:pt x="21600" y="2190"/>
                        </a:cubicBezTo>
                        <a:cubicBezTo>
                          <a:pt x="21600" y="3384"/>
                          <a:pt x="16691" y="4380"/>
                          <a:pt x="10800" y="4380"/>
                        </a:cubicBezTo>
                        <a:close/>
                        <a:moveTo>
                          <a:pt x="2455" y="21600"/>
                        </a:moveTo>
                        <a:cubicBezTo>
                          <a:pt x="2455" y="6868"/>
                          <a:pt x="2455" y="6868"/>
                          <a:pt x="2455" y="6868"/>
                        </a:cubicBezTo>
                        <a:cubicBezTo>
                          <a:pt x="18655" y="6271"/>
                          <a:pt x="18655" y="6271"/>
                          <a:pt x="18655" y="6271"/>
                        </a:cubicBezTo>
                        <a:cubicBezTo>
                          <a:pt x="18655" y="21600"/>
                          <a:pt x="18655" y="21600"/>
                          <a:pt x="18655" y="21600"/>
                        </a:cubicBezTo>
                        <a:lnTo>
                          <a:pt x="2455"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51" name="Shape 251"/>
                  <p:cNvSpPr/>
                  <p:nvPr/>
                </p:nvSpPr>
                <p:spPr>
                  <a:xfrm>
                    <a:off x="240702" y="14973"/>
                    <a:ext cx="26018" cy="366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0937"/>
                        </a:cubicBezTo>
                        <a:cubicBezTo>
                          <a:pt x="0" y="3554"/>
                          <a:pt x="6364" y="0"/>
                          <a:pt x="12729" y="0"/>
                        </a:cubicBezTo>
                        <a:cubicBezTo>
                          <a:pt x="15814" y="0"/>
                          <a:pt x="18129" y="410"/>
                          <a:pt x="20829" y="2187"/>
                        </a:cubicBezTo>
                        <a:cubicBezTo>
                          <a:pt x="17550" y="5195"/>
                          <a:pt x="17550" y="5195"/>
                          <a:pt x="17550" y="5195"/>
                        </a:cubicBezTo>
                        <a:cubicBezTo>
                          <a:pt x="15814" y="4101"/>
                          <a:pt x="14464" y="3554"/>
                          <a:pt x="12729" y="3554"/>
                        </a:cubicBezTo>
                        <a:cubicBezTo>
                          <a:pt x="10800" y="3554"/>
                          <a:pt x="9064" y="4238"/>
                          <a:pt x="8100" y="5605"/>
                        </a:cubicBezTo>
                        <a:cubicBezTo>
                          <a:pt x="7329" y="6835"/>
                          <a:pt x="6943" y="8749"/>
                          <a:pt x="6943" y="11347"/>
                        </a:cubicBezTo>
                        <a:cubicBezTo>
                          <a:pt x="6943" y="14218"/>
                          <a:pt x="7521" y="15995"/>
                          <a:pt x="8871" y="16952"/>
                        </a:cubicBezTo>
                        <a:cubicBezTo>
                          <a:pt x="9836" y="17635"/>
                          <a:pt x="11186" y="18182"/>
                          <a:pt x="12729" y="18182"/>
                        </a:cubicBezTo>
                        <a:cubicBezTo>
                          <a:pt x="14850" y="18182"/>
                          <a:pt x="16779" y="17499"/>
                          <a:pt x="18514" y="16132"/>
                        </a:cubicBezTo>
                        <a:cubicBezTo>
                          <a:pt x="21600" y="18866"/>
                          <a:pt x="21600" y="18866"/>
                          <a:pt x="21600" y="18866"/>
                        </a:cubicBezTo>
                        <a:cubicBezTo>
                          <a:pt x="18900" y="20643"/>
                          <a:pt x="16200" y="21600"/>
                          <a:pt x="12343"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52" name="Shape 252"/>
                  <p:cNvSpPr/>
                  <p:nvPr/>
                </p:nvSpPr>
                <p:spPr>
                  <a:xfrm>
                    <a:off x="272147" y="30509"/>
                    <a:ext cx="20964" cy="209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00" y="21600"/>
                          <a:pt x="0" y="16800"/>
                          <a:pt x="0" y="10800"/>
                        </a:cubicBezTo>
                        <a:cubicBezTo>
                          <a:pt x="0" y="4800"/>
                          <a:pt x="4800" y="0"/>
                          <a:pt x="10800" y="0"/>
                        </a:cubicBezTo>
                        <a:cubicBezTo>
                          <a:pt x="16560" y="0"/>
                          <a:pt x="21600" y="4800"/>
                          <a:pt x="21600" y="10800"/>
                        </a:cubicBezTo>
                        <a:cubicBezTo>
                          <a:pt x="21600" y="16800"/>
                          <a:pt x="16560" y="21600"/>
                          <a:pt x="10800" y="21600"/>
                        </a:cubicBezTo>
                        <a:close/>
                        <a:moveTo>
                          <a:pt x="10800" y="2160"/>
                        </a:moveTo>
                        <a:cubicBezTo>
                          <a:pt x="6240" y="2160"/>
                          <a:pt x="2640" y="6000"/>
                          <a:pt x="2640" y="10800"/>
                        </a:cubicBezTo>
                        <a:cubicBezTo>
                          <a:pt x="2640" y="15600"/>
                          <a:pt x="6240" y="19440"/>
                          <a:pt x="10800" y="19440"/>
                        </a:cubicBezTo>
                        <a:cubicBezTo>
                          <a:pt x="15360" y="19440"/>
                          <a:pt x="18960" y="15600"/>
                          <a:pt x="18960" y="10800"/>
                        </a:cubicBezTo>
                        <a:cubicBezTo>
                          <a:pt x="18960" y="6000"/>
                          <a:pt x="15360" y="2160"/>
                          <a:pt x="10800" y="2160"/>
                        </a:cubicBezTo>
                        <a:close/>
                        <a:moveTo>
                          <a:pt x="12960" y="16800"/>
                        </a:moveTo>
                        <a:cubicBezTo>
                          <a:pt x="12480" y="16080"/>
                          <a:pt x="12240" y="15600"/>
                          <a:pt x="11760" y="14880"/>
                        </a:cubicBezTo>
                        <a:cubicBezTo>
                          <a:pt x="10560" y="12720"/>
                          <a:pt x="10320" y="12000"/>
                          <a:pt x="9840" y="11760"/>
                        </a:cubicBezTo>
                        <a:cubicBezTo>
                          <a:pt x="9600" y="11760"/>
                          <a:pt x="9600" y="11760"/>
                          <a:pt x="9360" y="11760"/>
                        </a:cubicBezTo>
                        <a:cubicBezTo>
                          <a:pt x="9360" y="16800"/>
                          <a:pt x="9360" y="16800"/>
                          <a:pt x="9360" y="16800"/>
                        </a:cubicBezTo>
                        <a:cubicBezTo>
                          <a:pt x="6960" y="16800"/>
                          <a:pt x="6960" y="16800"/>
                          <a:pt x="6960" y="16800"/>
                        </a:cubicBezTo>
                        <a:cubicBezTo>
                          <a:pt x="6960" y="4800"/>
                          <a:pt x="6960" y="4800"/>
                          <a:pt x="6960" y="4800"/>
                        </a:cubicBezTo>
                        <a:cubicBezTo>
                          <a:pt x="11520" y="4800"/>
                          <a:pt x="11520" y="4800"/>
                          <a:pt x="11520" y="4800"/>
                        </a:cubicBezTo>
                        <a:cubicBezTo>
                          <a:pt x="13680" y="4800"/>
                          <a:pt x="15120" y="6240"/>
                          <a:pt x="15120" y="8160"/>
                        </a:cubicBezTo>
                        <a:cubicBezTo>
                          <a:pt x="15120" y="10080"/>
                          <a:pt x="13920" y="11520"/>
                          <a:pt x="12480" y="11520"/>
                        </a:cubicBezTo>
                        <a:cubicBezTo>
                          <a:pt x="12720" y="11760"/>
                          <a:pt x="12720" y="12000"/>
                          <a:pt x="12960" y="12000"/>
                        </a:cubicBezTo>
                        <a:cubicBezTo>
                          <a:pt x="13680" y="12960"/>
                          <a:pt x="15840" y="16800"/>
                          <a:pt x="15840" y="16800"/>
                        </a:cubicBezTo>
                        <a:lnTo>
                          <a:pt x="12960" y="16800"/>
                        </a:lnTo>
                        <a:close/>
                        <a:moveTo>
                          <a:pt x="11520" y="6720"/>
                        </a:moveTo>
                        <a:cubicBezTo>
                          <a:pt x="11280" y="6720"/>
                          <a:pt x="10800" y="6720"/>
                          <a:pt x="10320" y="6720"/>
                        </a:cubicBezTo>
                        <a:cubicBezTo>
                          <a:pt x="9360" y="6720"/>
                          <a:pt x="9360" y="6720"/>
                          <a:pt x="9360" y="6720"/>
                        </a:cubicBezTo>
                        <a:cubicBezTo>
                          <a:pt x="9360" y="9840"/>
                          <a:pt x="9360" y="9840"/>
                          <a:pt x="9360" y="9840"/>
                        </a:cubicBezTo>
                        <a:cubicBezTo>
                          <a:pt x="10320" y="9840"/>
                          <a:pt x="10320" y="9840"/>
                          <a:pt x="10320" y="9840"/>
                        </a:cubicBezTo>
                        <a:cubicBezTo>
                          <a:pt x="11280" y="9840"/>
                          <a:pt x="11760" y="9840"/>
                          <a:pt x="12000" y="9600"/>
                        </a:cubicBezTo>
                        <a:cubicBezTo>
                          <a:pt x="12240" y="9120"/>
                          <a:pt x="12480" y="8880"/>
                          <a:pt x="12480" y="8400"/>
                        </a:cubicBezTo>
                        <a:cubicBezTo>
                          <a:pt x="12480" y="7440"/>
                          <a:pt x="12240" y="6960"/>
                          <a:pt x="11520" y="672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53" name="Shape 253"/>
                  <p:cNvSpPr/>
                  <p:nvPr/>
                </p:nvSpPr>
                <p:spPr>
                  <a:xfrm>
                    <a:off x="0" y="64948"/>
                    <a:ext cx="84041" cy="1061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127" y="0"/>
                          <a:pt x="11127" y="0"/>
                          <a:pt x="11127" y="0"/>
                        </a:cubicBezTo>
                        <a:cubicBezTo>
                          <a:pt x="17673" y="0"/>
                          <a:pt x="21600" y="3066"/>
                          <a:pt x="21600" y="7452"/>
                        </a:cubicBezTo>
                        <a:cubicBezTo>
                          <a:pt x="21600" y="7499"/>
                          <a:pt x="21600" y="7499"/>
                          <a:pt x="21600" y="7499"/>
                        </a:cubicBezTo>
                        <a:cubicBezTo>
                          <a:pt x="21600" y="12498"/>
                          <a:pt x="16661" y="15092"/>
                          <a:pt x="10592" y="15092"/>
                        </a:cubicBezTo>
                        <a:cubicBezTo>
                          <a:pt x="6010" y="15092"/>
                          <a:pt x="6010" y="15092"/>
                          <a:pt x="6010" y="15092"/>
                        </a:cubicBezTo>
                        <a:cubicBezTo>
                          <a:pt x="6010" y="21600"/>
                          <a:pt x="6010" y="21600"/>
                          <a:pt x="6010" y="21600"/>
                        </a:cubicBezTo>
                        <a:cubicBezTo>
                          <a:pt x="0" y="21600"/>
                          <a:pt x="0" y="21600"/>
                          <a:pt x="0" y="21600"/>
                        </a:cubicBezTo>
                        <a:lnTo>
                          <a:pt x="0" y="0"/>
                        </a:lnTo>
                        <a:close/>
                        <a:moveTo>
                          <a:pt x="10770" y="10894"/>
                        </a:moveTo>
                        <a:cubicBezTo>
                          <a:pt x="13745" y="10894"/>
                          <a:pt x="15531" y="9479"/>
                          <a:pt x="15531" y="7593"/>
                        </a:cubicBezTo>
                        <a:cubicBezTo>
                          <a:pt x="15531" y="7546"/>
                          <a:pt x="15531" y="7546"/>
                          <a:pt x="15531" y="7546"/>
                        </a:cubicBezTo>
                        <a:cubicBezTo>
                          <a:pt x="15531" y="5424"/>
                          <a:pt x="13626" y="4292"/>
                          <a:pt x="10651" y="4292"/>
                        </a:cubicBezTo>
                        <a:cubicBezTo>
                          <a:pt x="6010" y="4292"/>
                          <a:pt x="6010" y="4292"/>
                          <a:pt x="6010" y="4292"/>
                        </a:cubicBezTo>
                        <a:cubicBezTo>
                          <a:pt x="6010" y="10894"/>
                          <a:pt x="6010" y="10894"/>
                          <a:pt x="6010" y="10894"/>
                        </a:cubicBezTo>
                        <a:lnTo>
                          <a:pt x="10770" y="10894"/>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54" name="Shape 254"/>
                  <p:cNvSpPr/>
                  <p:nvPr/>
                </p:nvSpPr>
                <p:spPr>
                  <a:xfrm>
                    <a:off x="92088" y="64948"/>
                    <a:ext cx="75993" cy="1061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6650" y="0"/>
                        </a:lnTo>
                        <a:lnTo>
                          <a:pt x="6650" y="17257"/>
                        </a:lnTo>
                        <a:lnTo>
                          <a:pt x="21600" y="17257"/>
                        </a:lnTo>
                        <a:lnTo>
                          <a:pt x="21600"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55" name="Shape 255"/>
                  <p:cNvSpPr/>
                  <p:nvPr/>
                </p:nvSpPr>
                <p:spPr>
                  <a:xfrm>
                    <a:off x="176502" y="64200"/>
                    <a:ext cx="112304" cy="106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748" y="0"/>
                        </a:moveTo>
                        <a:lnTo>
                          <a:pt x="12852" y="0"/>
                        </a:lnTo>
                        <a:lnTo>
                          <a:pt x="21600" y="21600"/>
                        </a:lnTo>
                        <a:lnTo>
                          <a:pt x="16884" y="21600"/>
                        </a:lnTo>
                        <a:lnTo>
                          <a:pt x="15048" y="16796"/>
                        </a:lnTo>
                        <a:lnTo>
                          <a:pt x="6444" y="16796"/>
                        </a:lnTo>
                        <a:lnTo>
                          <a:pt x="4572" y="21600"/>
                        </a:lnTo>
                        <a:lnTo>
                          <a:pt x="0" y="21600"/>
                        </a:lnTo>
                        <a:lnTo>
                          <a:pt x="8748" y="0"/>
                        </a:lnTo>
                        <a:close/>
                        <a:moveTo>
                          <a:pt x="13428" y="12597"/>
                        </a:moveTo>
                        <a:lnTo>
                          <a:pt x="10764" y="5674"/>
                        </a:lnTo>
                        <a:lnTo>
                          <a:pt x="8064" y="12597"/>
                        </a:lnTo>
                        <a:lnTo>
                          <a:pt x="13428" y="12597"/>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56" name="Shape 256"/>
                  <p:cNvSpPr/>
                  <p:nvPr/>
                </p:nvSpPr>
                <p:spPr>
                  <a:xfrm>
                    <a:off x="271773" y="64948"/>
                    <a:ext cx="87972" cy="1061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51" y="4381"/>
                        </a:moveTo>
                        <a:lnTo>
                          <a:pt x="0" y="4381"/>
                        </a:lnTo>
                        <a:lnTo>
                          <a:pt x="0" y="0"/>
                        </a:lnTo>
                        <a:lnTo>
                          <a:pt x="21600" y="0"/>
                        </a:lnTo>
                        <a:lnTo>
                          <a:pt x="21600" y="4381"/>
                        </a:lnTo>
                        <a:lnTo>
                          <a:pt x="13649" y="4381"/>
                        </a:lnTo>
                        <a:lnTo>
                          <a:pt x="13649" y="21600"/>
                        </a:lnTo>
                        <a:lnTo>
                          <a:pt x="7951" y="21600"/>
                        </a:lnTo>
                        <a:lnTo>
                          <a:pt x="7951" y="4381"/>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57" name="Shape 257"/>
                  <p:cNvSpPr/>
                  <p:nvPr/>
                </p:nvSpPr>
                <p:spPr>
                  <a:xfrm>
                    <a:off x="368166" y="64948"/>
                    <a:ext cx="80860" cy="1061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4267"/>
                        </a:lnTo>
                        <a:lnTo>
                          <a:pt x="6250" y="4267"/>
                        </a:lnTo>
                        <a:lnTo>
                          <a:pt x="6250" y="8914"/>
                        </a:lnTo>
                        <a:lnTo>
                          <a:pt x="19800" y="8914"/>
                        </a:lnTo>
                        <a:lnTo>
                          <a:pt x="19800" y="13219"/>
                        </a:lnTo>
                        <a:lnTo>
                          <a:pt x="6250" y="13219"/>
                        </a:lnTo>
                        <a:lnTo>
                          <a:pt x="6250"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58" name="Shape 258"/>
                  <p:cNvSpPr/>
                  <p:nvPr/>
                </p:nvSpPr>
                <p:spPr>
                  <a:xfrm>
                    <a:off x="450709" y="63077"/>
                    <a:ext cx="112491" cy="1096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68"/>
                        </a:moveTo>
                        <a:cubicBezTo>
                          <a:pt x="0" y="10823"/>
                          <a:pt x="0" y="10823"/>
                          <a:pt x="0" y="10823"/>
                        </a:cubicBezTo>
                        <a:cubicBezTo>
                          <a:pt x="0" y="4886"/>
                          <a:pt x="4533" y="0"/>
                          <a:pt x="10844" y="0"/>
                        </a:cubicBezTo>
                        <a:cubicBezTo>
                          <a:pt x="17111" y="0"/>
                          <a:pt x="21600" y="4795"/>
                          <a:pt x="21600" y="10732"/>
                        </a:cubicBezTo>
                        <a:cubicBezTo>
                          <a:pt x="21600" y="10823"/>
                          <a:pt x="21600" y="10823"/>
                          <a:pt x="21600" y="10823"/>
                        </a:cubicBezTo>
                        <a:cubicBezTo>
                          <a:pt x="21600" y="16759"/>
                          <a:pt x="17067" y="21600"/>
                          <a:pt x="10756" y="21600"/>
                        </a:cubicBezTo>
                        <a:cubicBezTo>
                          <a:pt x="4489" y="21600"/>
                          <a:pt x="0" y="16805"/>
                          <a:pt x="0" y="10868"/>
                        </a:cubicBezTo>
                        <a:close/>
                        <a:moveTo>
                          <a:pt x="16933" y="10868"/>
                        </a:moveTo>
                        <a:cubicBezTo>
                          <a:pt x="16933" y="10823"/>
                          <a:pt x="16933" y="10823"/>
                          <a:pt x="16933" y="10823"/>
                        </a:cubicBezTo>
                        <a:cubicBezTo>
                          <a:pt x="16933" y="7215"/>
                          <a:pt x="14356" y="4247"/>
                          <a:pt x="10756" y="4247"/>
                        </a:cubicBezTo>
                        <a:cubicBezTo>
                          <a:pt x="7156" y="4247"/>
                          <a:pt x="4667" y="7170"/>
                          <a:pt x="4667" y="10732"/>
                        </a:cubicBezTo>
                        <a:cubicBezTo>
                          <a:pt x="4667" y="10823"/>
                          <a:pt x="4667" y="10823"/>
                          <a:pt x="4667" y="10823"/>
                        </a:cubicBezTo>
                        <a:cubicBezTo>
                          <a:pt x="4667" y="14385"/>
                          <a:pt x="7244" y="17399"/>
                          <a:pt x="10844" y="17399"/>
                        </a:cubicBezTo>
                        <a:cubicBezTo>
                          <a:pt x="14444" y="17399"/>
                          <a:pt x="16933" y="14430"/>
                          <a:pt x="16933" y="10868"/>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59" name="Shape 259"/>
                  <p:cNvSpPr/>
                  <p:nvPr/>
                </p:nvSpPr>
                <p:spPr>
                  <a:xfrm>
                    <a:off x="574991" y="64948"/>
                    <a:ext cx="91341" cy="1061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429" y="0"/>
                          <a:pt x="11429" y="0"/>
                          <a:pt x="11429" y="0"/>
                        </a:cubicBezTo>
                        <a:cubicBezTo>
                          <a:pt x="14601" y="0"/>
                          <a:pt x="17061" y="755"/>
                          <a:pt x="18702" y="2169"/>
                        </a:cubicBezTo>
                        <a:cubicBezTo>
                          <a:pt x="20124" y="3396"/>
                          <a:pt x="20834" y="5093"/>
                          <a:pt x="20834" y="7121"/>
                        </a:cubicBezTo>
                        <a:cubicBezTo>
                          <a:pt x="20834" y="7169"/>
                          <a:pt x="20834" y="7169"/>
                          <a:pt x="20834" y="7169"/>
                        </a:cubicBezTo>
                        <a:cubicBezTo>
                          <a:pt x="20834" y="10659"/>
                          <a:pt x="18702" y="12875"/>
                          <a:pt x="15475" y="13866"/>
                        </a:cubicBezTo>
                        <a:cubicBezTo>
                          <a:pt x="21600" y="21600"/>
                          <a:pt x="21600" y="21600"/>
                          <a:pt x="21600" y="21600"/>
                        </a:cubicBezTo>
                        <a:cubicBezTo>
                          <a:pt x="15147" y="21600"/>
                          <a:pt x="15147" y="21600"/>
                          <a:pt x="15147" y="21600"/>
                        </a:cubicBezTo>
                        <a:cubicBezTo>
                          <a:pt x="9788" y="14667"/>
                          <a:pt x="9788" y="14667"/>
                          <a:pt x="9788" y="14667"/>
                        </a:cubicBezTo>
                        <a:cubicBezTo>
                          <a:pt x="5468" y="14667"/>
                          <a:pt x="5468" y="14667"/>
                          <a:pt x="5468" y="14667"/>
                        </a:cubicBezTo>
                        <a:cubicBezTo>
                          <a:pt x="5468" y="21600"/>
                          <a:pt x="5468" y="21600"/>
                          <a:pt x="5468" y="21600"/>
                        </a:cubicBezTo>
                        <a:cubicBezTo>
                          <a:pt x="0" y="21600"/>
                          <a:pt x="0" y="21600"/>
                          <a:pt x="0" y="21600"/>
                        </a:cubicBezTo>
                        <a:lnTo>
                          <a:pt x="0" y="0"/>
                        </a:lnTo>
                        <a:close/>
                        <a:moveTo>
                          <a:pt x="11046" y="10470"/>
                        </a:moveTo>
                        <a:cubicBezTo>
                          <a:pt x="13726" y="10470"/>
                          <a:pt x="15257" y="9244"/>
                          <a:pt x="15257" y="7404"/>
                        </a:cubicBezTo>
                        <a:cubicBezTo>
                          <a:pt x="15257" y="7357"/>
                          <a:pt x="15257" y="7357"/>
                          <a:pt x="15257" y="7357"/>
                        </a:cubicBezTo>
                        <a:cubicBezTo>
                          <a:pt x="15257" y="5329"/>
                          <a:pt x="13616" y="4292"/>
                          <a:pt x="10937" y="4292"/>
                        </a:cubicBezTo>
                        <a:cubicBezTo>
                          <a:pt x="5468" y="4292"/>
                          <a:pt x="5468" y="4292"/>
                          <a:pt x="5468" y="4292"/>
                        </a:cubicBezTo>
                        <a:cubicBezTo>
                          <a:pt x="5468" y="10470"/>
                          <a:pt x="5468" y="10470"/>
                          <a:pt x="5468" y="10470"/>
                        </a:cubicBezTo>
                        <a:lnTo>
                          <a:pt x="11046" y="1047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60" name="Shape 260"/>
                  <p:cNvSpPr/>
                  <p:nvPr/>
                </p:nvSpPr>
                <p:spPr>
                  <a:xfrm>
                    <a:off x="675128" y="64948"/>
                    <a:ext cx="105940" cy="1061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152" y="0"/>
                        </a:lnTo>
                        <a:lnTo>
                          <a:pt x="10800" y="9105"/>
                        </a:lnTo>
                        <a:lnTo>
                          <a:pt x="16448" y="0"/>
                        </a:lnTo>
                        <a:lnTo>
                          <a:pt x="21600" y="0"/>
                        </a:lnTo>
                        <a:lnTo>
                          <a:pt x="21600" y="21600"/>
                        </a:lnTo>
                        <a:lnTo>
                          <a:pt x="16868" y="21600"/>
                        </a:lnTo>
                        <a:lnTo>
                          <a:pt x="16868" y="7505"/>
                        </a:lnTo>
                        <a:lnTo>
                          <a:pt x="10800" y="16686"/>
                        </a:lnTo>
                        <a:lnTo>
                          <a:pt x="10647" y="16686"/>
                        </a:lnTo>
                        <a:lnTo>
                          <a:pt x="4656" y="7581"/>
                        </a:lnTo>
                        <a:lnTo>
                          <a:pt x="4656"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61" name="Shape 261"/>
                  <p:cNvSpPr/>
                  <p:nvPr/>
                </p:nvSpPr>
                <p:spPr>
                  <a:xfrm>
                    <a:off x="788554" y="64574"/>
                    <a:ext cx="28825" cy="14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66" y="3366"/>
                        </a:moveTo>
                        <a:lnTo>
                          <a:pt x="0" y="3366"/>
                        </a:lnTo>
                        <a:lnTo>
                          <a:pt x="0" y="0"/>
                        </a:lnTo>
                        <a:lnTo>
                          <a:pt x="8416" y="0"/>
                        </a:lnTo>
                        <a:lnTo>
                          <a:pt x="8416" y="3366"/>
                        </a:lnTo>
                        <a:lnTo>
                          <a:pt x="4909" y="3366"/>
                        </a:lnTo>
                        <a:lnTo>
                          <a:pt x="4909" y="21600"/>
                        </a:lnTo>
                        <a:lnTo>
                          <a:pt x="3366" y="21600"/>
                        </a:lnTo>
                        <a:lnTo>
                          <a:pt x="3366" y="3366"/>
                        </a:lnTo>
                        <a:close/>
                        <a:moveTo>
                          <a:pt x="10660" y="0"/>
                        </a:moveTo>
                        <a:lnTo>
                          <a:pt x="12483" y="0"/>
                        </a:lnTo>
                        <a:lnTo>
                          <a:pt x="16270" y="12062"/>
                        </a:lnTo>
                        <a:lnTo>
                          <a:pt x="20057" y="0"/>
                        </a:lnTo>
                        <a:lnTo>
                          <a:pt x="21600" y="0"/>
                        </a:lnTo>
                        <a:lnTo>
                          <a:pt x="21600" y="21600"/>
                        </a:lnTo>
                        <a:lnTo>
                          <a:pt x="20197" y="21600"/>
                        </a:lnTo>
                        <a:lnTo>
                          <a:pt x="20197" y="5330"/>
                        </a:lnTo>
                        <a:lnTo>
                          <a:pt x="16270" y="17112"/>
                        </a:lnTo>
                        <a:lnTo>
                          <a:pt x="16130" y="17112"/>
                        </a:lnTo>
                        <a:lnTo>
                          <a:pt x="12203" y="5330"/>
                        </a:lnTo>
                        <a:lnTo>
                          <a:pt x="12203" y="21600"/>
                        </a:lnTo>
                        <a:lnTo>
                          <a:pt x="10660" y="21600"/>
                        </a:lnTo>
                        <a:lnTo>
                          <a:pt x="1066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grpSp>
            <p:grpSp>
              <p:nvGrpSpPr>
                <p:cNvPr id="280" name="Group 280"/>
                <p:cNvGrpSpPr/>
                <p:nvPr/>
              </p:nvGrpSpPr>
              <p:grpSpPr>
                <a:xfrm>
                  <a:off x="2852983" y="0"/>
                  <a:ext cx="690319" cy="172047"/>
                  <a:chOff x="0" y="0"/>
                  <a:chExt cx="690317" cy="172046"/>
                </a:xfrm>
              </p:grpSpPr>
              <p:sp>
                <p:nvSpPr>
                  <p:cNvPr id="263" name="Shape 263"/>
                  <p:cNvSpPr/>
                  <p:nvPr/>
                </p:nvSpPr>
                <p:spPr>
                  <a:xfrm>
                    <a:off x="8544" y="3106"/>
                    <a:ext cx="32041" cy="47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73" y="21600"/>
                        </a:moveTo>
                        <a:cubicBezTo>
                          <a:pt x="8894" y="11414"/>
                          <a:pt x="8894" y="11414"/>
                          <a:pt x="8894" y="11414"/>
                        </a:cubicBezTo>
                        <a:cubicBezTo>
                          <a:pt x="7079" y="8959"/>
                          <a:pt x="5445" y="6259"/>
                          <a:pt x="4719" y="5032"/>
                        </a:cubicBezTo>
                        <a:cubicBezTo>
                          <a:pt x="4719" y="5155"/>
                          <a:pt x="4719" y="5155"/>
                          <a:pt x="4719" y="5155"/>
                        </a:cubicBezTo>
                        <a:cubicBezTo>
                          <a:pt x="4901" y="6873"/>
                          <a:pt x="4901" y="9205"/>
                          <a:pt x="4901" y="11045"/>
                        </a:cubicBezTo>
                        <a:cubicBezTo>
                          <a:pt x="5082" y="21600"/>
                          <a:pt x="5082" y="21600"/>
                          <a:pt x="5082" y="21600"/>
                        </a:cubicBezTo>
                        <a:cubicBezTo>
                          <a:pt x="0" y="21600"/>
                          <a:pt x="0" y="21600"/>
                          <a:pt x="0" y="21600"/>
                        </a:cubicBezTo>
                        <a:cubicBezTo>
                          <a:pt x="0" y="0"/>
                          <a:pt x="0" y="0"/>
                          <a:pt x="0" y="0"/>
                        </a:cubicBezTo>
                        <a:cubicBezTo>
                          <a:pt x="5990" y="0"/>
                          <a:pt x="5990" y="0"/>
                          <a:pt x="5990" y="0"/>
                        </a:cubicBezTo>
                        <a:cubicBezTo>
                          <a:pt x="13613" y="10555"/>
                          <a:pt x="13613" y="10555"/>
                          <a:pt x="13613" y="10555"/>
                        </a:cubicBezTo>
                        <a:cubicBezTo>
                          <a:pt x="15247" y="12518"/>
                          <a:pt x="16518" y="15095"/>
                          <a:pt x="16881" y="16077"/>
                        </a:cubicBezTo>
                        <a:cubicBezTo>
                          <a:pt x="17062" y="15955"/>
                          <a:pt x="17062" y="15955"/>
                          <a:pt x="17062" y="15955"/>
                        </a:cubicBezTo>
                        <a:cubicBezTo>
                          <a:pt x="16881" y="14850"/>
                          <a:pt x="16699" y="11782"/>
                          <a:pt x="16699" y="9818"/>
                        </a:cubicBezTo>
                        <a:cubicBezTo>
                          <a:pt x="16518" y="0"/>
                          <a:pt x="16518" y="0"/>
                          <a:pt x="16518" y="0"/>
                        </a:cubicBezTo>
                        <a:cubicBezTo>
                          <a:pt x="21600" y="0"/>
                          <a:pt x="21600" y="0"/>
                          <a:pt x="21600" y="0"/>
                        </a:cubicBezTo>
                        <a:cubicBezTo>
                          <a:pt x="21600" y="21600"/>
                          <a:pt x="21600" y="21600"/>
                          <a:pt x="21600" y="21600"/>
                        </a:cubicBezTo>
                        <a:lnTo>
                          <a:pt x="15973"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64" name="Shape 264"/>
                  <p:cNvSpPr/>
                  <p:nvPr/>
                </p:nvSpPr>
                <p:spPr>
                  <a:xfrm>
                    <a:off x="46797" y="15146"/>
                    <a:ext cx="28935" cy="36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58" y="12000"/>
                        </a:moveTo>
                        <a:cubicBezTo>
                          <a:pt x="6258" y="12320"/>
                          <a:pt x="6258" y="12320"/>
                          <a:pt x="6258" y="12320"/>
                        </a:cubicBezTo>
                        <a:cubicBezTo>
                          <a:pt x="6258" y="15200"/>
                          <a:pt x="7469" y="18240"/>
                          <a:pt x="12516" y="18240"/>
                        </a:cubicBezTo>
                        <a:cubicBezTo>
                          <a:pt x="14938" y="18240"/>
                          <a:pt x="17159" y="17440"/>
                          <a:pt x="18976" y="16160"/>
                        </a:cubicBezTo>
                        <a:cubicBezTo>
                          <a:pt x="21196" y="18880"/>
                          <a:pt x="21196" y="18880"/>
                          <a:pt x="21196" y="18880"/>
                        </a:cubicBezTo>
                        <a:cubicBezTo>
                          <a:pt x="18572" y="20640"/>
                          <a:pt x="15342" y="21600"/>
                          <a:pt x="11910" y="21600"/>
                        </a:cubicBezTo>
                        <a:cubicBezTo>
                          <a:pt x="4643" y="21600"/>
                          <a:pt x="0" y="17440"/>
                          <a:pt x="0" y="10880"/>
                        </a:cubicBezTo>
                        <a:cubicBezTo>
                          <a:pt x="0" y="7200"/>
                          <a:pt x="1009" y="4800"/>
                          <a:pt x="3230" y="2720"/>
                        </a:cubicBezTo>
                        <a:cubicBezTo>
                          <a:pt x="5249" y="800"/>
                          <a:pt x="7873" y="0"/>
                          <a:pt x="11103" y="0"/>
                        </a:cubicBezTo>
                        <a:cubicBezTo>
                          <a:pt x="13727" y="0"/>
                          <a:pt x="16150" y="480"/>
                          <a:pt x="18370" y="2080"/>
                        </a:cubicBezTo>
                        <a:cubicBezTo>
                          <a:pt x="20591" y="3680"/>
                          <a:pt x="21600" y="6240"/>
                          <a:pt x="21600" y="11040"/>
                        </a:cubicBezTo>
                        <a:cubicBezTo>
                          <a:pt x="21600" y="12000"/>
                          <a:pt x="21600" y="12000"/>
                          <a:pt x="21600" y="12000"/>
                        </a:cubicBezTo>
                        <a:lnTo>
                          <a:pt x="6258" y="12000"/>
                        </a:lnTo>
                        <a:close/>
                        <a:moveTo>
                          <a:pt x="11103" y="3360"/>
                        </a:moveTo>
                        <a:cubicBezTo>
                          <a:pt x="8075" y="3360"/>
                          <a:pt x="6258" y="5280"/>
                          <a:pt x="6258" y="8640"/>
                        </a:cubicBezTo>
                        <a:cubicBezTo>
                          <a:pt x="15746" y="8640"/>
                          <a:pt x="15746" y="8640"/>
                          <a:pt x="15746" y="8640"/>
                        </a:cubicBezTo>
                        <a:cubicBezTo>
                          <a:pt x="15746" y="5280"/>
                          <a:pt x="13929" y="3360"/>
                          <a:pt x="11103" y="336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65" name="Shape 265"/>
                  <p:cNvSpPr/>
                  <p:nvPr/>
                </p:nvSpPr>
                <p:spPr>
                  <a:xfrm>
                    <a:off x="77867" y="15340"/>
                    <a:ext cx="46604" cy="353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80" y="21600"/>
                        </a:moveTo>
                        <a:cubicBezTo>
                          <a:pt x="13734" y="21600"/>
                          <a:pt x="13734" y="21600"/>
                          <a:pt x="13734" y="21600"/>
                        </a:cubicBezTo>
                        <a:cubicBezTo>
                          <a:pt x="11736" y="11872"/>
                          <a:pt x="11736" y="11872"/>
                          <a:pt x="11736" y="11872"/>
                        </a:cubicBezTo>
                        <a:cubicBezTo>
                          <a:pt x="11237" y="9398"/>
                          <a:pt x="10738" y="6101"/>
                          <a:pt x="10738" y="6101"/>
                        </a:cubicBezTo>
                        <a:cubicBezTo>
                          <a:pt x="10613" y="6101"/>
                          <a:pt x="10613" y="6101"/>
                          <a:pt x="10613" y="6101"/>
                        </a:cubicBezTo>
                        <a:cubicBezTo>
                          <a:pt x="10613" y="6101"/>
                          <a:pt x="10363" y="8079"/>
                          <a:pt x="9614" y="12037"/>
                        </a:cubicBezTo>
                        <a:cubicBezTo>
                          <a:pt x="7616" y="21600"/>
                          <a:pt x="7616" y="21600"/>
                          <a:pt x="7616" y="21600"/>
                        </a:cubicBezTo>
                        <a:cubicBezTo>
                          <a:pt x="4370" y="21600"/>
                          <a:pt x="4370" y="21600"/>
                          <a:pt x="4370" y="21600"/>
                        </a:cubicBezTo>
                        <a:cubicBezTo>
                          <a:pt x="0" y="660"/>
                          <a:pt x="0" y="660"/>
                          <a:pt x="0" y="660"/>
                        </a:cubicBezTo>
                        <a:cubicBezTo>
                          <a:pt x="3496" y="0"/>
                          <a:pt x="3496" y="0"/>
                          <a:pt x="3496" y="0"/>
                        </a:cubicBezTo>
                        <a:cubicBezTo>
                          <a:pt x="5244" y="10223"/>
                          <a:pt x="5244" y="10223"/>
                          <a:pt x="5244" y="10223"/>
                        </a:cubicBezTo>
                        <a:cubicBezTo>
                          <a:pt x="5618" y="12861"/>
                          <a:pt x="5993" y="15829"/>
                          <a:pt x="5993" y="15829"/>
                        </a:cubicBezTo>
                        <a:cubicBezTo>
                          <a:pt x="6118" y="15829"/>
                          <a:pt x="6118" y="15829"/>
                          <a:pt x="6118" y="15829"/>
                        </a:cubicBezTo>
                        <a:cubicBezTo>
                          <a:pt x="6118" y="15829"/>
                          <a:pt x="6492" y="13026"/>
                          <a:pt x="7117" y="10058"/>
                        </a:cubicBezTo>
                        <a:cubicBezTo>
                          <a:pt x="9114" y="330"/>
                          <a:pt x="9114" y="330"/>
                          <a:pt x="9114" y="330"/>
                        </a:cubicBezTo>
                        <a:cubicBezTo>
                          <a:pt x="12610" y="330"/>
                          <a:pt x="12610" y="330"/>
                          <a:pt x="12610" y="330"/>
                        </a:cubicBezTo>
                        <a:cubicBezTo>
                          <a:pt x="14358" y="9893"/>
                          <a:pt x="14358" y="9893"/>
                          <a:pt x="14358" y="9893"/>
                        </a:cubicBezTo>
                        <a:cubicBezTo>
                          <a:pt x="14983" y="13356"/>
                          <a:pt x="15357" y="15994"/>
                          <a:pt x="15357" y="15994"/>
                        </a:cubicBezTo>
                        <a:cubicBezTo>
                          <a:pt x="15482" y="15994"/>
                          <a:pt x="15482" y="15994"/>
                          <a:pt x="15482" y="15994"/>
                        </a:cubicBezTo>
                        <a:cubicBezTo>
                          <a:pt x="15482" y="15994"/>
                          <a:pt x="15857" y="12696"/>
                          <a:pt x="16231" y="10223"/>
                        </a:cubicBezTo>
                        <a:cubicBezTo>
                          <a:pt x="17979" y="330"/>
                          <a:pt x="17979" y="330"/>
                          <a:pt x="17979" y="330"/>
                        </a:cubicBezTo>
                        <a:cubicBezTo>
                          <a:pt x="21600" y="330"/>
                          <a:pt x="21600" y="330"/>
                          <a:pt x="21600" y="330"/>
                        </a:cubicBezTo>
                        <a:lnTo>
                          <a:pt x="16980"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66" name="Shape 266"/>
                  <p:cNvSpPr/>
                  <p:nvPr/>
                </p:nvSpPr>
                <p:spPr>
                  <a:xfrm>
                    <a:off x="144665" y="3106"/>
                    <a:ext cx="32236" cy="47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00" y="21600"/>
                        </a:moveTo>
                        <a:cubicBezTo>
                          <a:pt x="12600" y="18164"/>
                          <a:pt x="12600" y="18164"/>
                          <a:pt x="12600" y="18164"/>
                        </a:cubicBezTo>
                        <a:cubicBezTo>
                          <a:pt x="10440" y="15586"/>
                          <a:pt x="9000" y="14114"/>
                          <a:pt x="7200" y="12886"/>
                        </a:cubicBezTo>
                        <a:cubicBezTo>
                          <a:pt x="6660" y="12518"/>
                          <a:pt x="6120" y="12273"/>
                          <a:pt x="5040" y="12273"/>
                        </a:cubicBezTo>
                        <a:cubicBezTo>
                          <a:pt x="5040" y="21600"/>
                          <a:pt x="5040" y="21600"/>
                          <a:pt x="5040" y="21600"/>
                        </a:cubicBezTo>
                        <a:cubicBezTo>
                          <a:pt x="0" y="21600"/>
                          <a:pt x="0" y="21600"/>
                          <a:pt x="0" y="21600"/>
                        </a:cubicBezTo>
                        <a:cubicBezTo>
                          <a:pt x="0" y="0"/>
                          <a:pt x="0" y="0"/>
                          <a:pt x="0" y="0"/>
                        </a:cubicBezTo>
                        <a:cubicBezTo>
                          <a:pt x="9540" y="0"/>
                          <a:pt x="9540" y="0"/>
                          <a:pt x="9540" y="0"/>
                        </a:cubicBezTo>
                        <a:cubicBezTo>
                          <a:pt x="16740" y="0"/>
                          <a:pt x="19980" y="2823"/>
                          <a:pt x="19980" y="6136"/>
                        </a:cubicBezTo>
                        <a:cubicBezTo>
                          <a:pt x="19980" y="9205"/>
                          <a:pt x="16920" y="12027"/>
                          <a:pt x="12060" y="12027"/>
                        </a:cubicBezTo>
                        <a:cubicBezTo>
                          <a:pt x="13140" y="12518"/>
                          <a:pt x="15300" y="14605"/>
                          <a:pt x="16920" y="16323"/>
                        </a:cubicBezTo>
                        <a:cubicBezTo>
                          <a:pt x="21600" y="21600"/>
                          <a:pt x="21600" y="21600"/>
                          <a:pt x="21600" y="21600"/>
                        </a:cubicBezTo>
                        <a:lnTo>
                          <a:pt x="15300" y="21600"/>
                        </a:lnTo>
                        <a:close/>
                        <a:moveTo>
                          <a:pt x="7920" y="2823"/>
                        </a:moveTo>
                        <a:cubicBezTo>
                          <a:pt x="5040" y="2823"/>
                          <a:pt x="5040" y="2823"/>
                          <a:pt x="5040" y="2823"/>
                        </a:cubicBezTo>
                        <a:cubicBezTo>
                          <a:pt x="5040" y="9695"/>
                          <a:pt x="5040" y="9695"/>
                          <a:pt x="5040" y="9695"/>
                        </a:cubicBezTo>
                        <a:cubicBezTo>
                          <a:pt x="7740" y="9695"/>
                          <a:pt x="7740" y="9695"/>
                          <a:pt x="7740" y="9695"/>
                        </a:cubicBezTo>
                        <a:cubicBezTo>
                          <a:pt x="10620" y="9695"/>
                          <a:pt x="12060" y="9450"/>
                          <a:pt x="12960" y="8836"/>
                        </a:cubicBezTo>
                        <a:cubicBezTo>
                          <a:pt x="13860" y="8223"/>
                          <a:pt x="14400" y="7241"/>
                          <a:pt x="14400" y="6136"/>
                        </a:cubicBezTo>
                        <a:cubicBezTo>
                          <a:pt x="14400" y="3927"/>
                          <a:pt x="12600" y="2823"/>
                          <a:pt x="7920" y="2823"/>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67" name="Shape 267"/>
                  <p:cNvSpPr/>
                  <p:nvPr/>
                </p:nvSpPr>
                <p:spPr>
                  <a:xfrm>
                    <a:off x="179618" y="15146"/>
                    <a:ext cx="29128" cy="36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00" y="12000"/>
                        </a:moveTo>
                        <a:cubicBezTo>
                          <a:pt x="6200" y="12320"/>
                          <a:pt x="6200" y="12320"/>
                          <a:pt x="6200" y="12320"/>
                        </a:cubicBezTo>
                        <a:cubicBezTo>
                          <a:pt x="6200" y="15200"/>
                          <a:pt x="7600" y="18240"/>
                          <a:pt x="12600" y="18240"/>
                        </a:cubicBezTo>
                        <a:cubicBezTo>
                          <a:pt x="15000" y="18240"/>
                          <a:pt x="17000" y="17440"/>
                          <a:pt x="19000" y="16160"/>
                        </a:cubicBezTo>
                        <a:cubicBezTo>
                          <a:pt x="21200" y="18880"/>
                          <a:pt x="21200" y="18880"/>
                          <a:pt x="21200" y="18880"/>
                        </a:cubicBezTo>
                        <a:cubicBezTo>
                          <a:pt x="18400" y="20640"/>
                          <a:pt x="15400" y="21600"/>
                          <a:pt x="12000" y="21600"/>
                        </a:cubicBezTo>
                        <a:cubicBezTo>
                          <a:pt x="4600" y="21600"/>
                          <a:pt x="0" y="17440"/>
                          <a:pt x="0" y="10880"/>
                        </a:cubicBezTo>
                        <a:cubicBezTo>
                          <a:pt x="0" y="7200"/>
                          <a:pt x="1000" y="4800"/>
                          <a:pt x="3200" y="2720"/>
                        </a:cubicBezTo>
                        <a:cubicBezTo>
                          <a:pt x="5400" y="800"/>
                          <a:pt x="7800" y="0"/>
                          <a:pt x="11200" y="0"/>
                        </a:cubicBezTo>
                        <a:cubicBezTo>
                          <a:pt x="13600" y="0"/>
                          <a:pt x="16000" y="480"/>
                          <a:pt x="18200" y="2080"/>
                        </a:cubicBezTo>
                        <a:cubicBezTo>
                          <a:pt x="20400" y="3680"/>
                          <a:pt x="21600" y="6240"/>
                          <a:pt x="21600" y="11040"/>
                        </a:cubicBezTo>
                        <a:cubicBezTo>
                          <a:pt x="21600" y="12000"/>
                          <a:pt x="21600" y="12000"/>
                          <a:pt x="21600" y="12000"/>
                        </a:cubicBezTo>
                        <a:lnTo>
                          <a:pt x="6200" y="12000"/>
                        </a:lnTo>
                        <a:close/>
                        <a:moveTo>
                          <a:pt x="11200" y="3360"/>
                        </a:moveTo>
                        <a:cubicBezTo>
                          <a:pt x="8000" y="3360"/>
                          <a:pt x="6200" y="5280"/>
                          <a:pt x="6200" y="8640"/>
                        </a:cubicBezTo>
                        <a:cubicBezTo>
                          <a:pt x="15800" y="8640"/>
                          <a:pt x="15800" y="8640"/>
                          <a:pt x="15800" y="8640"/>
                        </a:cubicBezTo>
                        <a:cubicBezTo>
                          <a:pt x="15800" y="5280"/>
                          <a:pt x="14000" y="3360"/>
                          <a:pt x="11200" y="336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68" name="Shape 268"/>
                  <p:cNvSpPr/>
                  <p:nvPr/>
                </p:nvSpPr>
                <p:spPr>
                  <a:xfrm>
                    <a:off x="213600" y="-1"/>
                    <a:ext cx="12623" cy="512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87" y="21600"/>
                        </a:moveTo>
                        <a:cubicBezTo>
                          <a:pt x="919" y="21600"/>
                          <a:pt x="919" y="18758"/>
                          <a:pt x="919" y="17507"/>
                        </a:cubicBezTo>
                        <a:cubicBezTo>
                          <a:pt x="919" y="5002"/>
                          <a:pt x="919" y="5002"/>
                          <a:pt x="919" y="5002"/>
                        </a:cubicBezTo>
                        <a:cubicBezTo>
                          <a:pt x="919" y="3069"/>
                          <a:pt x="460" y="1933"/>
                          <a:pt x="0" y="796"/>
                        </a:cubicBezTo>
                        <a:cubicBezTo>
                          <a:pt x="12868" y="0"/>
                          <a:pt x="12868" y="0"/>
                          <a:pt x="12868" y="0"/>
                        </a:cubicBezTo>
                        <a:cubicBezTo>
                          <a:pt x="13787" y="909"/>
                          <a:pt x="14247" y="2160"/>
                          <a:pt x="14247" y="4093"/>
                        </a:cubicBezTo>
                        <a:cubicBezTo>
                          <a:pt x="14247" y="16484"/>
                          <a:pt x="14247" y="16484"/>
                          <a:pt x="14247" y="16484"/>
                        </a:cubicBezTo>
                        <a:cubicBezTo>
                          <a:pt x="14247" y="18417"/>
                          <a:pt x="14247" y="18758"/>
                          <a:pt x="15626" y="19099"/>
                        </a:cubicBezTo>
                        <a:cubicBezTo>
                          <a:pt x="16085" y="19326"/>
                          <a:pt x="17923" y="19554"/>
                          <a:pt x="19762" y="19326"/>
                        </a:cubicBezTo>
                        <a:cubicBezTo>
                          <a:pt x="21600" y="21259"/>
                          <a:pt x="21600" y="21259"/>
                          <a:pt x="21600" y="21259"/>
                        </a:cubicBezTo>
                        <a:cubicBezTo>
                          <a:pt x="19302" y="21486"/>
                          <a:pt x="17004" y="21600"/>
                          <a:pt x="13787"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69" name="Shape 269"/>
                  <p:cNvSpPr/>
                  <p:nvPr/>
                </p:nvSpPr>
                <p:spPr>
                  <a:xfrm>
                    <a:off x="231659" y="388"/>
                    <a:ext cx="9904" cy="502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08" y="4413"/>
                        </a:moveTo>
                        <a:cubicBezTo>
                          <a:pt x="4670" y="4413"/>
                          <a:pt x="0" y="3368"/>
                          <a:pt x="0" y="2206"/>
                        </a:cubicBezTo>
                        <a:cubicBezTo>
                          <a:pt x="0" y="1045"/>
                          <a:pt x="5254" y="0"/>
                          <a:pt x="11092" y="0"/>
                        </a:cubicBezTo>
                        <a:cubicBezTo>
                          <a:pt x="16930" y="0"/>
                          <a:pt x="21600" y="1045"/>
                          <a:pt x="21600" y="2206"/>
                        </a:cubicBezTo>
                        <a:cubicBezTo>
                          <a:pt x="21600" y="3368"/>
                          <a:pt x="16930" y="4413"/>
                          <a:pt x="10508" y="4413"/>
                        </a:cubicBezTo>
                        <a:close/>
                        <a:moveTo>
                          <a:pt x="2335" y="21600"/>
                        </a:moveTo>
                        <a:cubicBezTo>
                          <a:pt x="2335" y="6852"/>
                          <a:pt x="2335" y="6852"/>
                          <a:pt x="2335" y="6852"/>
                        </a:cubicBezTo>
                        <a:cubicBezTo>
                          <a:pt x="19265" y="6271"/>
                          <a:pt x="19265" y="6271"/>
                          <a:pt x="19265" y="6271"/>
                        </a:cubicBezTo>
                        <a:cubicBezTo>
                          <a:pt x="19265" y="21600"/>
                          <a:pt x="19265" y="21600"/>
                          <a:pt x="19265" y="21600"/>
                        </a:cubicBezTo>
                        <a:lnTo>
                          <a:pt x="2335"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70" name="Shape 270"/>
                  <p:cNvSpPr/>
                  <p:nvPr/>
                </p:nvSpPr>
                <p:spPr>
                  <a:xfrm>
                    <a:off x="248164" y="15146"/>
                    <a:ext cx="25828" cy="36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50" y="21600"/>
                        </a:moveTo>
                        <a:cubicBezTo>
                          <a:pt x="4275" y="21600"/>
                          <a:pt x="0" y="17600"/>
                          <a:pt x="0" y="11040"/>
                        </a:cubicBezTo>
                        <a:cubicBezTo>
                          <a:pt x="0" y="3520"/>
                          <a:pt x="6300" y="0"/>
                          <a:pt x="12600" y="0"/>
                        </a:cubicBezTo>
                        <a:cubicBezTo>
                          <a:pt x="15750" y="0"/>
                          <a:pt x="18225" y="480"/>
                          <a:pt x="20700" y="2240"/>
                        </a:cubicBezTo>
                        <a:cubicBezTo>
                          <a:pt x="17550" y="5120"/>
                          <a:pt x="17550" y="5120"/>
                          <a:pt x="17550" y="5120"/>
                        </a:cubicBezTo>
                        <a:cubicBezTo>
                          <a:pt x="15750" y="4000"/>
                          <a:pt x="14400" y="3520"/>
                          <a:pt x="12600" y="3520"/>
                        </a:cubicBezTo>
                        <a:cubicBezTo>
                          <a:pt x="10575" y="3520"/>
                          <a:pt x="9000" y="4320"/>
                          <a:pt x="8100" y="5600"/>
                        </a:cubicBezTo>
                        <a:cubicBezTo>
                          <a:pt x="7200" y="6880"/>
                          <a:pt x="6975" y="8800"/>
                          <a:pt x="6975" y="11360"/>
                        </a:cubicBezTo>
                        <a:cubicBezTo>
                          <a:pt x="6975" y="14240"/>
                          <a:pt x="7425" y="16000"/>
                          <a:pt x="8775" y="16960"/>
                        </a:cubicBezTo>
                        <a:cubicBezTo>
                          <a:pt x="9675" y="17760"/>
                          <a:pt x="11250" y="18240"/>
                          <a:pt x="12600" y="18240"/>
                        </a:cubicBezTo>
                        <a:cubicBezTo>
                          <a:pt x="14625" y="18240"/>
                          <a:pt x="16650" y="17440"/>
                          <a:pt x="18450" y="16160"/>
                        </a:cubicBezTo>
                        <a:cubicBezTo>
                          <a:pt x="21600" y="18880"/>
                          <a:pt x="21600" y="18880"/>
                          <a:pt x="21600" y="18880"/>
                        </a:cubicBezTo>
                        <a:cubicBezTo>
                          <a:pt x="18900" y="20800"/>
                          <a:pt x="16200" y="21600"/>
                          <a:pt x="12150"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71" name="Shape 271"/>
                  <p:cNvSpPr/>
                  <p:nvPr/>
                </p:nvSpPr>
                <p:spPr>
                  <a:xfrm>
                    <a:off x="279428" y="30680"/>
                    <a:ext cx="20584" cy="205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40" y="21600"/>
                        </a:moveTo>
                        <a:cubicBezTo>
                          <a:pt x="5049" y="21600"/>
                          <a:pt x="0" y="17053"/>
                          <a:pt x="0" y="10800"/>
                        </a:cubicBezTo>
                        <a:cubicBezTo>
                          <a:pt x="0" y="4832"/>
                          <a:pt x="5049" y="0"/>
                          <a:pt x="10940" y="0"/>
                        </a:cubicBezTo>
                        <a:cubicBezTo>
                          <a:pt x="16831" y="0"/>
                          <a:pt x="21600" y="4832"/>
                          <a:pt x="21600" y="10800"/>
                        </a:cubicBezTo>
                        <a:cubicBezTo>
                          <a:pt x="21600" y="17053"/>
                          <a:pt x="16831" y="21600"/>
                          <a:pt x="10940" y="21600"/>
                        </a:cubicBezTo>
                        <a:close/>
                        <a:moveTo>
                          <a:pt x="10940" y="1989"/>
                        </a:moveTo>
                        <a:cubicBezTo>
                          <a:pt x="6171" y="1989"/>
                          <a:pt x="2525" y="5968"/>
                          <a:pt x="2525" y="10800"/>
                        </a:cubicBezTo>
                        <a:cubicBezTo>
                          <a:pt x="2525" y="15632"/>
                          <a:pt x="6171" y="19611"/>
                          <a:pt x="10940" y="19611"/>
                        </a:cubicBezTo>
                        <a:cubicBezTo>
                          <a:pt x="15429" y="19611"/>
                          <a:pt x="19075" y="15632"/>
                          <a:pt x="19075" y="10800"/>
                        </a:cubicBezTo>
                        <a:cubicBezTo>
                          <a:pt x="19075" y="5968"/>
                          <a:pt x="15429" y="1989"/>
                          <a:pt x="10940" y="1989"/>
                        </a:cubicBezTo>
                        <a:close/>
                        <a:moveTo>
                          <a:pt x="12904" y="16768"/>
                        </a:moveTo>
                        <a:cubicBezTo>
                          <a:pt x="12623" y="15916"/>
                          <a:pt x="12343" y="15632"/>
                          <a:pt x="11782" y="14779"/>
                        </a:cubicBezTo>
                        <a:cubicBezTo>
                          <a:pt x="10660" y="12505"/>
                          <a:pt x="10379" y="11937"/>
                          <a:pt x="9818" y="11937"/>
                        </a:cubicBezTo>
                        <a:cubicBezTo>
                          <a:pt x="9818" y="11653"/>
                          <a:pt x="9538" y="11653"/>
                          <a:pt x="9538" y="11653"/>
                        </a:cubicBezTo>
                        <a:cubicBezTo>
                          <a:pt x="9538" y="16768"/>
                          <a:pt x="9538" y="16768"/>
                          <a:pt x="9538" y="16768"/>
                        </a:cubicBezTo>
                        <a:cubicBezTo>
                          <a:pt x="7013" y="16768"/>
                          <a:pt x="7013" y="16768"/>
                          <a:pt x="7013" y="16768"/>
                        </a:cubicBezTo>
                        <a:cubicBezTo>
                          <a:pt x="7013" y="4547"/>
                          <a:pt x="7013" y="4547"/>
                          <a:pt x="7013" y="4547"/>
                        </a:cubicBezTo>
                        <a:cubicBezTo>
                          <a:pt x="11501" y="4547"/>
                          <a:pt x="11501" y="4547"/>
                          <a:pt x="11501" y="4547"/>
                        </a:cubicBezTo>
                        <a:cubicBezTo>
                          <a:pt x="13745" y="4547"/>
                          <a:pt x="15148" y="5968"/>
                          <a:pt x="15148" y="8242"/>
                        </a:cubicBezTo>
                        <a:cubicBezTo>
                          <a:pt x="15148" y="9947"/>
                          <a:pt x="14026" y="11653"/>
                          <a:pt x="12343" y="11653"/>
                        </a:cubicBezTo>
                        <a:cubicBezTo>
                          <a:pt x="12623" y="11653"/>
                          <a:pt x="12904" y="11937"/>
                          <a:pt x="12904" y="12221"/>
                        </a:cubicBezTo>
                        <a:cubicBezTo>
                          <a:pt x="13745" y="13074"/>
                          <a:pt x="15709" y="16768"/>
                          <a:pt x="15709" y="16768"/>
                        </a:cubicBezTo>
                        <a:lnTo>
                          <a:pt x="12904" y="16768"/>
                        </a:lnTo>
                        <a:close/>
                        <a:moveTo>
                          <a:pt x="11782" y="6821"/>
                        </a:moveTo>
                        <a:cubicBezTo>
                          <a:pt x="11501" y="6537"/>
                          <a:pt x="10940" y="6537"/>
                          <a:pt x="10379" y="6537"/>
                        </a:cubicBezTo>
                        <a:cubicBezTo>
                          <a:pt x="9538" y="6537"/>
                          <a:pt x="9538" y="6537"/>
                          <a:pt x="9538" y="6537"/>
                        </a:cubicBezTo>
                        <a:cubicBezTo>
                          <a:pt x="9538" y="9947"/>
                          <a:pt x="9538" y="9947"/>
                          <a:pt x="9538" y="9947"/>
                        </a:cubicBezTo>
                        <a:cubicBezTo>
                          <a:pt x="10379" y="9947"/>
                          <a:pt x="10379" y="9947"/>
                          <a:pt x="10379" y="9947"/>
                        </a:cubicBezTo>
                        <a:cubicBezTo>
                          <a:pt x="11221" y="9947"/>
                          <a:pt x="11782" y="9663"/>
                          <a:pt x="12062" y="9379"/>
                        </a:cubicBezTo>
                        <a:cubicBezTo>
                          <a:pt x="12343" y="9095"/>
                          <a:pt x="12623" y="8811"/>
                          <a:pt x="12623" y="8242"/>
                        </a:cubicBezTo>
                        <a:cubicBezTo>
                          <a:pt x="12623" y="7389"/>
                          <a:pt x="12343" y="7105"/>
                          <a:pt x="11782" y="6821"/>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72" name="Shape 272"/>
                  <p:cNvSpPr/>
                  <p:nvPr/>
                </p:nvSpPr>
                <p:spPr>
                  <a:xfrm>
                    <a:off x="0" y="63109"/>
                    <a:ext cx="83499" cy="108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77"/>
                        </a:moveTo>
                        <a:cubicBezTo>
                          <a:pt x="3554" y="15007"/>
                          <a:pt x="3554" y="15007"/>
                          <a:pt x="3554" y="15007"/>
                        </a:cubicBezTo>
                        <a:cubicBezTo>
                          <a:pt x="5992" y="16562"/>
                          <a:pt x="8570" y="17527"/>
                          <a:pt x="11706" y="17527"/>
                        </a:cubicBezTo>
                        <a:cubicBezTo>
                          <a:pt x="14145" y="17527"/>
                          <a:pt x="15608" y="16776"/>
                          <a:pt x="15608" y="15543"/>
                        </a:cubicBezTo>
                        <a:cubicBezTo>
                          <a:pt x="15608" y="15490"/>
                          <a:pt x="15608" y="15490"/>
                          <a:pt x="15608" y="15490"/>
                        </a:cubicBezTo>
                        <a:cubicBezTo>
                          <a:pt x="15608" y="14311"/>
                          <a:pt x="14702" y="13721"/>
                          <a:pt x="10103" y="12810"/>
                        </a:cubicBezTo>
                        <a:cubicBezTo>
                          <a:pt x="4599" y="11738"/>
                          <a:pt x="1115" y="10559"/>
                          <a:pt x="1115" y="6432"/>
                        </a:cubicBezTo>
                        <a:cubicBezTo>
                          <a:pt x="1115" y="6325"/>
                          <a:pt x="1115" y="6325"/>
                          <a:pt x="1115" y="6325"/>
                        </a:cubicBezTo>
                        <a:cubicBezTo>
                          <a:pt x="1115" y="2519"/>
                          <a:pt x="5086" y="0"/>
                          <a:pt x="10661" y="0"/>
                        </a:cubicBezTo>
                        <a:cubicBezTo>
                          <a:pt x="14632" y="0"/>
                          <a:pt x="17977" y="965"/>
                          <a:pt x="20764" y="2680"/>
                        </a:cubicBezTo>
                        <a:cubicBezTo>
                          <a:pt x="17628" y="6164"/>
                          <a:pt x="17628" y="6164"/>
                          <a:pt x="17628" y="6164"/>
                        </a:cubicBezTo>
                        <a:cubicBezTo>
                          <a:pt x="15259" y="4877"/>
                          <a:pt x="12890" y="4073"/>
                          <a:pt x="10591" y="4073"/>
                        </a:cubicBezTo>
                        <a:cubicBezTo>
                          <a:pt x="8292" y="4073"/>
                          <a:pt x="7037" y="4931"/>
                          <a:pt x="7037" y="5949"/>
                        </a:cubicBezTo>
                        <a:cubicBezTo>
                          <a:pt x="7037" y="6003"/>
                          <a:pt x="7037" y="6003"/>
                          <a:pt x="7037" y="6003"/>
                        </a:cubicBezTo>
                        <a:cubicBezTo>
                          <a:pt x="7037" y="7397"/>
                          <a:pt x="8222" y="7825"/>
                          <a:pt x="12960" y="8736"/>
                        </a:cubicBezTo>
                        <a:cubicBezTo>
                          <a:pt x="18465" y="9862"/>
                          <a:pt x="21600" y="11416"/>
                          <a:pt x="21600" y="15061"/>
                        </a:cubicBezTo>
                        <a:cubicBezTo>
                          <a:pt x="21600" y="15115"/>
                          <a:pt x="21600" y="15115"/>
                          <a:pt x="21600" y="15115"/>
                        </a:cubicBezTo>
                        <a:cubicBezTo>
                          <a:pt x="21600" y="19295"/>
                          <a:pt x="17489" y="21600"/>
                          <a:pt x="11566" y="21600"/>
                        </a:cubicBezTo>
                        <a:cubicBezTo>
                          <a:pt x="7455" y="21600"/>
                          <a:pt x="3275" y="20528"/>
                          <a:pt x="0" y="18277"/>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73" name="Shape 273"/>
                  <p:cNvSpPr/>
                  <p:nvPr/>
                </p:nvSpPr>
                <p:spPr>
                  <a:xfrm>
                    <a:off x="94566" y="64857"/>
                    <a:ext cx="80587" cy="1058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92" y="0"/>
                        </a:lnTo>
                        <a:lnTo>
                          <a:pt x="21392" y="4241"/>
                        </a:lnTo>
                        <a:lnTo>
                          <a:pt x="6194" y="4241"/>
                        </a:lnTo>
                        <a:lnTo>
                          <a:pt x="6194" y="8600"/>
                        </a:lnTo>
                        <a:lnTo>
                          <a:pt x="19570" y="8600"/>
                        </a:lnTo>
                        <a:lnTo>
                          <a:pt x="19570" y="12841"/>
                        </a:lnTo>
                        <a:lnTo>
                          <a:pt x="6194" y="12841"/>
                        </a:lnTo>
                        <a:lnTo>
                          <a:pt x="6194" y="17359"/>
                        </a:lnTo>
                        <a:lnTo>
                          <a:pt x="21600" y="17359"/>
                        </a:lnTo>
                        <a:lnTo>
                          <a:pt x="21600"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74" name="Shape 274"/>
                  <p:cNvSpPr/>
                  <p:nvPr/>
                </p:nvSpPr>
                <p:spPr>
                  <a:xfrm>
                    <a:off x="186609" y="64857"/>
                    <a:ext cx="91461" cy="1058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405" y="0"/>
                          <a:pt x="11405" y="0"/>
                          <a:pt x="11405" y="0"/>
                        </a:cubicBezTo>
                        <a:cubicBezTo>
                          <a:pt x="14591" y="0"/>
                          <a:pt x="17012" y="771"/>
                          <a:pt x="18669" y="2204"/>
                        </a:cubicBezTo>
                        <a:cubicBezTo>
                          <a:pt x="20071" y="3416"/>
                          <a:pt x="20835" y="5069"/>
                          <a:pt x="20835" y="7108"/>
                        </a:cubicBezTo>
                        <a:cubicBezTo>
                          <a:pt x="20835" y="7163"/>
                          <a:pt x="20835" y="7163"/>
                          <a:pt x="20835" y="7163"/>
                        </a:cubicBezTo>
                        <a:cubicBezTo>
                          <a:pt x="20835" y="10690"/>
                          <a:pt x="18669" y="12839"/>
                          <a:pt x="15483" y="13886"/>
                        </a:cubicBezTo>
                        <a:cubicBezTo>
                          <a:pt x="21600" y="21600"/>
                          <a:pt x="21600" y="21600"/>
                          <a:pt x="21600" y="21600"/>
                        </a:cubicBezTo>
                        <a:cubicBezTo>
                          <a:pt x="15165" y="21600"/>
                          <a:pt x="15165" y="21600"/>
                          <a:pt x="15165" y="21600"/>
                        </a:cubicBezTo>
                        <a:cubicBezTo>
                          <a:pt x="9812" y="14657"/>
                          <a:pt x="9812" y="14657"/>
                          <a:pt x="9812" y="14657"/>
                        </a:cubicBezTo>
                        <a:cubicBezTo>
                          <a:pt x="5480" y="14657"/>
                          <a:pt x="5480" y="14657"/>
                          <a:pt x="5480" y="14657"/>
                        </a:cubicBezTo>
                        <a:cubicBezTo>
                          <a:pt x="5480" y="21600"/>
                          <a:pt x="5480" y="21600"/>
                          <a:pt x="5480" y="21600"/>
                        </a:cubicBezTo>
                        <a:cubicBezTo>
                          <a:pt x="0" y="21600"/>
                          <a:pt x="0" y="21600"/>
                          <a:pt x="0" y="21600"/>
                        </a:cubicBezTo>
                        <a:lnTo>
                          <a:pt x="0" y="0"/>
                        </a:lnTo>
                        <a:close/>
                        <a:moveTo>
                          <a:pt x="11023" y="10469"/>
                        </a:moveTo>
                        <a:cubicBezTo>
                          <a:pt x="13699" y="10469"/>
                          <a:pt x="15228" y="9257"/>
                          <a:pt x="15228" y="7439"/>
                        </a:cubicBezTo>
                        <a:cubicBezTo>
                          <a:pt x="15228" y="7384"/>
                          <a:pt x="15228" y="7384"/>
                          <a:pt x="15228" y="7384"/>
                        </a:cubicBezTo>
                        <a:cubicBezTo>
                          <a:pt x="15228" y="5345"/>
                          <a:pt x="13635" y="4298"/>
                          <a:pt x="10959" y="4298"/>
                        </a:cubicBezTo>
                        <a:cubicBezTo>
                          <a:pt x="5480" y="4298"/>
                          <a:pt x="5480" y="4298"/>
                          <a:pt x="5480" y="4298"/>
                        </a:cubicBezTo>
                        <a:cubicBezTo>
                          <a:pt x="5480" y="10469"/>
                          <a:pt x="5480" y="10469"/>
                          <a:pt x="5480" y="10469"/>
                        </a:cubicBezTo>
                        <a:lnTo>
                          <a:pt x="11023" y="10469"/>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75" name="Shape 275"/>
                  <p:cNvSpPr/>
                  <p:nvPr/>
                </p:nvSpPr>
                <p:spPr>
                  <a:xfrm>
                    <a:off x="274573" y="64857"/>
                    <a:ext cx="105831" cy="1066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192" y="0"/>
                        </a:lnTo>
                        <a:lnTo>
                          <a:pt x="10859" y="15108"/>
                        </a:lnTo>
                        <a:lnTo>
                          <a:pt x="16487" y="0"/>
                        </a:lnTo>
                        <a:lnTo>
                          <a:pt x="21600" y="0"/>
                        </a:lnTo>
                        <a:lnTo>
                          <a:pt x="12920" y="21600"/>
                        </a:lnTo>
                        <a:lnTo>
                          <a:pt x="8719"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76" name="Shape 276"/>
                  <p:cNvSpPr/>
                  <p:nvPr/>
                </p:nvSpPr>
                <p:spPr>
                  <a:xfrm>
                    <a:off x="390500" y="64857"/>
                    <a:ext cx="80587" cy="1058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92" y="0"/>
                        </a:lnTo>
                        <a:lnTo>
                          <a:pt x="21392" y="4241"/>
                        </a:lnTo>
                        <a:lnTo>
                          <a:pt x="6246" y="4241"/>
                        </a:lnTo>
                        <a:lnTo>
                          <a:pt x="6246" y="8600"/>
                        </a:lnTo>
                        <a:lnTo>
                          <a:pt x="19570" y="8600"/>
                        </a:lnTo>
                        <a:lnTo>
                          <a:pt x="19570" y="12841"/>
                        </a:lnTo>
                        <a:lnTo>
                          <a:pt x="6246" y="12841"/>
                        </a:lnTo>
                        <a:lnTo>
                          <a:pt x="6246" y="17359"/>
                        </a:lnTo>
                        <a:lnTo>
                          <a:pt x="21600" y="17359"/>
                        </a:lnTo>
                        <a:lnTo>
                          <a:pt x="21600"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77" name="Shape 277"/>
                  <p:cNvSpPr/>
                  <p:nvPr/>
                </p:nvSpPr>
                <p:spPr>
                  <a:xfrm>
                    <a:off x="482737" y="64857"/>
                    <a:ext cx="91072" cy="1058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439" y="0"/>
                          <a:pt x="11439" y="0"/>
                          <a:pt x="11439" y="0"/>
                        </a:cubicBezTo>
                        <a:cubicBezTo>
                          <a:pt x="14634" y="0"/>
                          <a:pt x="17063" y="771"/>
                          <a:pt x="18724" y="2204"/>
                        </a:cubicBezTo>
                        <a:cubicBezTo>
                          <a:pt x="20130" y="3416"/>
                          <a:pt x="20897" y="5069"/>
                          <a:pt x="20897" y="7108"/>
                        </a:cubicBezTo>
                        <a:cubicBezTo>
                          <a:pt x="20897" y="7163"/>
                          <a:pt x="20897" y="7163"/>
                          <a:pt x="20897" y="7163"/>
                        </a:cubicBezTo>
                        <a:cubicBezTo>
                          <a:pt x="20897" y="10690"/>
                          <a:pt x="18660" y="12839"/>
                          <a:pt x="15529" y="13886"/>
                        </a:cubicBezTo>
                        <a:cubicBezTo>
                          <a:pt x="21600" y="21600"/>
                          <a:pt x="21600" y="21600"/>
                          <a:pt x="21600" y="21600"/>
                        </a:cubicBezTo>
                        <a:cubicBezTo>
                          <a:pt x="15209" y="21600"/>
                          <a:pt x="15209" y="21600"/>
                          <a:pt x="15209" y="21600"/>
                        </a:cubicBezTo>
                        <a:cubicBezTo>
                          <a:pt x="9841" y="14657"/>
                          <a:pt x="9841" y="14657"/>
                          <a:pt x="9841" y="14657"/>
                        </a:cubicBezTo>
                        <a:cubicBezTo>
                          <a:pt x="5496" y="14657"/>
                          <a:pt x="5496" y="14657"/>
                          <a:pt x="5496" y="14657"/>
                        </a:cubicBezTo>
                        <a:cubicBezTo>
                          <a:pt x="5496" y="21600"/>
                          <a:pt x="5496" y="21600"/>
                          <a:pt x="5496" y="21600"/>
                        </a:cubicBezTo>
                        <a:cubicBezTo>
                          <a:pt x="0" y="21600"/>
                          <a:pt x="0" y="21600"/>
                          <a:pt x="0" y="21600"/>
                        </a:cubicBezTo>
                        <a:lnTo>
                          <a:pt x="0" y="0"/>
                        </a:lnTo>
                        <a:close/>
                        <a:moveTo>
                          <a:pt x="11056" y="10469"/>
                        </a:moveTo>
                        <a:cubicBezTo>
                          <a:pt x="13740" y="10469"/>
                          <a:pt x="15273" y="9257"/>
                          <a:pt x="15273" y="7439"/>
                        </a:cubicBezTo>
                        <a:cubicBezTo>
                          <a:pt x="15273" y="7384"/>
                          <a:pt x="15273" y="7384"/>
                          <a:pt x="15273" y="7384"/>
                        </a:cubicBezTo>
                        <a:cubicBezTo>
                          <a:pt x="15273" y="5345"/>
                          <a:pt x="13676" y="4298"/>
                          <a:pt x="10992" y="4298"/>
                        </a:cubicBezTo>
                        <a:cubicBezTo>
                          <a:pt x="5496" y="4298"/>
                          <a:pt x="5496" y="4298"/>
                          <a:pt x="5496" y="4298"/>
                        </a:cubicBezTo>
                        <a:cubicBezTo>
                          <a:pt x="5496" y="10469"/>
                          <a:pt x="5496" y="10469"/>
                          <a:pt x="5496" y="10469"/>
                        </a:cubicBezTo>
                        <a:lnTo>
                          <a:pt x="11056" y="10469"/>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78" name="Shape 278"/>
                  <p:cNvSpPr/>
                  <p:nvPr/>
                </p:nvSpPr>
                <p:spPr>
                  <a:xfrm>
                    <a:off x="575362" y="63109"/>
                    <a:ext cx="83499" cy="108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77"/>
                        </a:moveTo>
                        <a:cubicBezTo>
                          <a:pt x="3554" y="15007"/>
                          <a:pt x="3554" y="15007"/>
                          <a:pt x="3554" y="15007"/>
                        </a:cubicBezTo>
                        <a:cubicBezTo>
                          <a:pt x="5992" y="16562"/>
                          <a:pt x="8570" y="17527"/>
                          <a:pt x="11706" y="17527"/>
                        </a:cubicBezTo>
                        <a:cubicBezTo>
                          <a:pt x="14145" y="17527"/>
                          <a:pt x="15608" y="16776"/>
                          <a:pt x="15608" y="15543"/>
                        </a:cubicBezTo>
                        <a:cubicBezTo>
                          <a:pt x="15608" y="15490"/>
                          <a:pt x="15608" y="15490"/>
                          <a:pt x="15608" y="15490"/>
                        </a:cubicBezTo>
                        <a:cubicBezTo>
                          <a:pt x="15608" y="14311"/>
                          <a:pt x="14702" y="13721"/>
                          <a:pt x="10103" y="12810"/>
                        </a:cubicBezTo>
                        <a:cubicBezTo>
                          <a:pt x="4668" y="11738"/>
                          <a:pt x="1115" y="10559"/>
                          <a:pt x="1115" y="6432"/>
                        </a:cubicBezTo>
                        <a:cubicBezTo>
                          <a:pt x="1115" y="6325"/>
                          <a:pt x="1115" y="6325"/>
                          <a:pt x="1115" y="6325"/>
                        </a:cubicBezTo>
                        <a:cubicBezTo>
                          <a:pt x="1115" y="2519"/>
                          <a:pt x="5086" y="0"/>
                          <a:pt x="10661" y="0"/>
                        </a:cubicBezTo>
                        <a:cubicBezTo>
                          <a:pt x="14632" y="0"/>
                          <a:pt x="18046" y="965"/>
                          <a:pt x="20764" y="2680"/>
                        </a:cubicBezTo>
                        <a:cubicBezTo>
                          <a:pt x="17698" y="6164"/>
                          <a:pt x="17698" y="6164"/>
                          <a:pt x="17698" y="6164"/>
                        </a:cubicBezTo>
                        <a:cubicBezTo>
                          <a:pt x="15259" y="4877"/>
                          <a:pt x="12890" y="4073"/>
                          <a:pt x="10591" y="4073"/>
                        </a:cubicBezTo>
                        <a:cubicBezTo>
                          <a:pt x="8292" y="4073"/>
                          <a:pt x="7037" y="4931"/>
                          <a:pt x="7037" y="5949"/>
                        </a:cubicBezTo>
                        <a:cubicBezTo>
                          <a:pt x="7037" y="6003"/>
                          <a:pt x="7037" y="6003"/>
                          <a:pt x="7037" y="6003"/>
                        </a:cubicBezTo>
                        <a:cubicBezTo>
                          <a:pt x="7037" y="7397"/>
                          <a:pt x="8222" y="7825"/>
                          <a:pt x="12960" y="8736"/>
                        </a:cubicBezTo>
                        <a:cubicBezTo>
                          <a:pt x="18465" y="9862"/>
                          <a:pt x="21600" y="11416"/>
                          <a:pt x="21600" y="15061"/>
                        </a:cubicBezTo>
                        <a:cubicBezTo>
                          <a:pt x="21600" y="15115"/>
                          <a:pt x="21600" y="15115"/>
                          <a:pt x="21600" y="15115"/>
                        </a:cubicBezTo>
                        <a:cubicBezTo>
                          <a:pt x="21600" y="19295"/>
                          <a:pt x="17489" y="21600"/>
                          <a:pt x="11566" y="21600"/>
                        </a:cubicBezTo>
                        <a:cubicBezTo>
                          <a:pt x="7455" y="21600"/>
                          <a:pt x="3275" y="20528"/>
                          <a:pt x="0" y="18277"/>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279" name="Shape 279"/>
                  <p:cNvSpPr/>
                  <p:nvPr/>
                </p:nvSpPr>
                <p:spPr>
                  <a:xfrm>
                    <a:off x="661384" y="63109"/>
                    <a:ext cx="28934" cy="143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34" y="2919"/>
                        </a:moveTo>
                        <a:lnTo>
                          <a:pt x="0" y="2919"/>
                        </a:lnTo>
                        <a:lnTo>
                          <a:pt x="0" y="0"/>
                        </a:lnTo>
                        <a:lnTo>
                          <a:pt x="8408" y="0"/>
                        </a:lnTo>
                        <a:lnTo>
                          <a:pt x="8408" y="2919"/>
                        </a:lnTo>
                        <a:lnTo>
                          <a:pt x="4929" y="2919"/>
                        </a:lnTo>
                        <a:lnTo>
                          <a:pt x="4929" y="21600"/>
                        </a:lnTo>
                        <a:lnTo>
                          <a:pt x="3334" y="21600"/>
                        </a:lnTo>
                        <a:lnTo>
                          <a:pt x="3334" y="2919"/>
                        </a:lnTo>
                        <a:close/>
                        <a:moveTo>
                          <a:pt x="10728" y="0"/>
                        </a:moveTo>
                        <a:lnTo>
                          <a:pt x="12467" y="0"/>
                        </a:lnTo>
                        <a:lnTo>
                          <a:pt x="16236" y="11968"/>
                        </a:lnTo>
                        <a:lnTo>
                          <a:pt x="20005" y="0"/>
                        </a:lnTo>
                        <a:lnTo>
                          <a:pt x="21600" y="0"/>
                        </a:lnTo>
                        <a:lnTo>
                          <a:pt x="21600" y="21600"/>
                        </a:lnTo>
                        <a:lnTo>
                          <a:pt x="20005" y="21600"/>
                        </a:lnTo>
                        <a:lnTo>
                          <a:pt x="20005" y="4962"/>
                        </a:lnTo>
                        <a:lnTo>
                          <a:pt x="16236" y="16638"/>
                        </a:lnTo>
                        <a:lnTo>
                          <a:pt x="16091" y="16638"/>
                        </a:lnTo>
                        <a:lnTo>
                          <a:pt x="12177" y="4962"/>
                        </a:lnTo>
                        <a:lnTo>
                          <a:pt x="12177" y="21600"/>
                        </a:lnTo>
                        <a:lnTo>
                          <a:pt x="10728" y="21600"/>
                        </a:lnTo>
                        <a:lnTo>
                          <a:pt x="10728"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grpSp>
            <p:grpSp>
              <p:nvGrpSpPr>
                <p:cNvPr id="301" name="Group 301"/>
                <p:cNvGrpSpPr/>
                <p:nvPr/>
              </p:nvGrpSpPr>
              <p:grpSpPr>
                <a:xfrm>
                  <a:off x="3629026" y="4779"/>
                  <a:ext cx="698541" cy="169868"/>
                  <a:chOff x="0" y="0"/>
                  <a:chExt cx="698539" cy="169867"/>
                </a:xfrm>
              </p:grpSpPr>
              <p:grpSp>
                <p:nvGrpSpPr>
                  <p:cNvPr id="290" name="Group 290"/>
                  <p:cNvGrpSpPr/>
                  <p:nvPr/>
                </p:nvGrpSpPr>
                <p:grpSpPr>
                  <a:xfrm>
                    <a:off x="0" y="58355"/>
                    <a:ext cx="698540" cy="111513"/>
                    <a:chOff x="0" y="0"/>
                    <a:chExt cx="698539" cy="111512"/>
                  </a:xfrm>
                </p:grpSpPr>
                <p:sp>
                  <p:nvSpPr>
                    <p:cNvPr id="281" name="Shape 281"/>
                    <p:cNvSpPr/>
                    <p:nvPr/>
                  </p:nvSpPr>
                  <p:spPr>
                    <a:xfrm>
                      <a:off x="0" y="1733"/>
                      <a:ext cx="23690" cy="108046"/>
                    </a:xfrm>
                    <a:prstGeom prst="rect">
                      <a:avLst/>
                    </a:prstGeom>
                    <a:solidFill>
                      <a:srgbClr val="DCDEE0"/>
                    </a:solidFill>
                    <a:ln w="12700" cap="flat">
                      <a:noFill/>
                      <a:miter lim="400000"/>
                    </a:ln>
                    <a:effectLst/>
                  </p:spPr>
                  <p:txBody>
                    <a:bodyPr wrap="square" lIns="0" tIns="0" rIns="0" bIns="0" numCol="1" anchor="t">
                      <a:noAutofit/>
                    </a:bodyPr>
                    <a:lstStyle/>
                    <a:p>
                      <a:pPr lvl="0">
                        <a:defRPr sz="600"/>
                      </a:pPr>
                    </a:p>
                  </p:txBody>
                </p:sp>
                <p:sp>
                  <p:nvSpPr>
                    <p:cNvPr id="282" name="Shape 282"/>
                    <p:cNvSpPr/>
                    <p:nvPr/>
                  </p:nvSpPr>
                  <p:spPr>
                    <a:xfrm>
                      <a:off x="38326" y="1733"/>
                      <a:ext cx="95720" cy="1080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55" y="0"/>
                          </a:lnTo>
                          <a:lnTo>
                            <a:pt x="16341" y="13283"/>
                          </a:lnTo>
                          <a:lnTo>
                            <a:pt x="16341" y="0"/>
                          </a:lnTo>
                          <a:lnTo>
                            <a:pt x="21600" y="0"/>
                          </a:lnTo>
                          <a:lnTo>
                            <a:pt x="21600" y="21600"/>
                          </a:lnTo>
                          <a:lnTo>
                            <a:pt x="17080" y="21600"/>
                          </a:lnTo>
                          <a:lnTo>
                            <a:pt x="5302" y="7855"/>
                          </a:lnTo>
                          <a:lnTo>
                            <a:pt x="5302" y="21600"/>
                          </a:lnTo>
                          <a:lnTo>
                            <a:pt x="0" y="21600"/>
                          </a:lnTo>
                          <a:lnTo>
                            <a:pt x="0" y="0"/>
                          </a:ln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283" name="Shape 283"/>
                    <p:cNvSpPr/>
                    <p:nvPr/>
                  </p:nvSpPr>
                  <p:spPr>
                    <a:xfrm>
                      <a:off x="143482" y="192"/>
                      <a:ext cx="85321" cy="1109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47"/>
                          </a:moveTo>
                          <a:cubicBezTo>
                            <a:pt x="3542" y="14984"/>
                            <a:pt x="3542" y="14984"/>
                            <a:pt x="3542" y="14984"/>
                          </a:cubicBezTo>
                          <a:cubicBezTo>
                            <a:pt x="6006" y="16526"/>
                            <a:pt x="8586" y="17535"/>
                            <a:pt x="11705" y="17535"/>
                          </a:cubicBezTo>
                          <a:cubicBezTo>
                            <a:pt x="14169" y="17535"/>
                            <a:pt x="15632" y="16764"/>
                            <a:pt x="15632" y="15547"/>
                          </a:cubicBezTo>
                          <a:cubicBezTo>
                            <a:pt x="15632" y="15488"/>
                            <a:pt x="15632" y="15488"/>
                            <a:pt x="15632" y="15488"/>
                          </a:cubicBezTo>
                          <a:cubicBezTo>
                            <a:pt x="15632" y="14301"/>
                            <a:pt x="14708" y="13708"/>
                            <a:pt x="10126" y="12818"/>
                          </a:cubicBezTo>
                          <a:cubicBezTo>
                            <a:pt x="4659" y="11720"/>
                            <a:pt x="1078" y="10563"/>
                            <a:pt x="1078" y="6379"/>
                          </a:cubicBezTo>
                          <a:cubicBezTo>
                            <a:pt x="1078" y="6320"/>
                            <a:pt x="1078" y="6320"/>
                            <a:pt x="1078" y="6320"/>
                          </a:cubicBezTo>
                          <a:cubicBezTo>
                            <a:pt x="1078" y="2522"/>
                            <a:pt x="5082" y="0"/>
                            <a:pt x="10627" y="0"/>
                          </a:cubicBezTo>
                          <a:cubicBezTo>
                            <a:pt x="14631" y="0"/>
                            <a:pt x="18019" y="949"/>
                            <a:pt x="20791" y="2670"/>
                          </a:cubicBezTo>
                          <a:cubicBezTo>
                            <a:pt x="17673" y="6142"/>
                            <a:pt x="17673" y="6142"/>
                            <a:pt x="17673" y="6142"/>
                          </a:cubicBezTo>
                          <a:cubicBezTo>
                            <a:pt x="15247" y="4866"/>
                            <a:pt x="12860" y="4065"/>
                            <a:pt x="10550" y="4065"/>
                          </a:cubicBezTo>
                          <a:cubicBezTo>
                            <a:pt x="8278" y="4065"/>
                            <a:pt x="7046" y="4896"/>
                            <a:pt x="7046" y="5904"/>
                          </a:cubicBezTo>
                          <a:cubicBezTo>
                            <a:pt x="7046" y="5964"/>
                            <a:pt x="7046" y="5964"/>
                            <a:pt x="7046" y="5964"/>
                          </a:cubicBezTo>
                          <a:cubicBezTo>
                            <a:pt x="7046" y="7358"/>
                            <a:pt x="8240" y="7803"/>
                            <a:pt x="12937" y="8723"/>
                          </a:cubicBezTo>
                          <a:cubicBezTo>
                            <a:pt x="18481" y="9851"/>
                            <a:pt x="21600" y="11364"/>
                            <a:pt x="21600" y="15043"/>
                          </a:cubicBezTo>
                          <a:cubicBezTo>
                            <a:pt x="21600" y="15102"/>
                            <a:pt x="21600" y="15102"/>
                            <a:pt x="21600" y="15102"/>
                          </a:cubicBezTo>
                          <a:cubicBezTo>
                            <a:pt x="21600" y="19256"/>
                            <a:pt x="17480" y="21600"/>
                            <a:pt x="11589" y="21600"/>
                          </a:cubicBezTo>
                          <a:cubicBezTo>
                            <a:pt x="7431" y="21600"/>
                            <a:pt x="3273" y="20502"/>
                            <a:pt x="0" y="18247"/>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284" name="Shape 284"/>
                    <p:cNvSpPr/>
                    <p:nvPr/>
                  </p:nvSpPr>
                  <p:spPr>
                    <a:xfrm>
                      <a:off x="241320" y="1733"/>
                      <a:ext cx="23690" cy="108046"/>
                    </a:xfrm>
                    <a:prstGeom prst="rect">
                      <a:avLst/>
                    </a:prstGeom>
                    <a:solidFill>
                      <a:srgbClr val="DCDEE0"/>
                    </a:solidFill>
                    <a:ln w="12700" cap="flat">
                      <a:noFill/>
                      <a:miter lim="400000"/>
                    </a:ln>
                    <a:effectLst/>
                  </p:spPr>
                  <p:txBody>
                    <a:bodyPr wrap="square" lIns="0" tIns="0" rIns="0" bIns="0" numCol="1" anchor="t">
                      <a:noAutofit/>
                    </a:bodyPr>
                    <a:lstStyle/>
                    <a:p>
                      <a:pPr lvl="0">
                        <a:defRPr sz="600"/>
                      </a:pPr>
                    </a:p>
                  </p:txBody>
                </p:sp>
                <p:sp>
                  <p:nvSpPr>
                    <p:cNvPr id="285" name="Shape 285"/>
                    <p:cNvSpPr/>
                    <p:nvPr/>
                  </p:nvSpPr>
                  <p:spPr>
                    <a:xfrm>
                      <a:off x="274832" y="-1"/>
                      <a:ext cx="102846" cy="111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59"/>
                          </a:moveTo>
                          <a:cubicBezTo>
                            <a:pt x="0" y="10800"/>
                            <a:pt x="0" y="10800"/>
                            <a:pt x="0" y="10800"/>
                          </a:cubicBezTo>
                          <a:cubicBezTo>
                            <a:pt x="0" y="4869"/>
                            <a:pt x="5017" y="0"/>
                            <a:pt x="11886" y="0"/>
                          </a:cubicBezTo>
                          <a:cubicBezTo>
                            <a:pt x="15944" y="0"/>
                            <a:pt x="18405" y="1003"/>
                            <a:pt x="20769" y="2862"/>
                          </a:cubicBezTo>
                          <a:cubicBezTo>
                            <a:pt x="17638" y="6344"/>
                            <a:pt x="17638" y="6344"/>
                            <a:pt x="17638" y="6344"/>
                          </a:cubicBezTo>
                          <a:cubicBezTo>
                            <a:pt x="15880" y="5016"/>
                            <a:pt x="14347" y="4220"/>
                            <a:pt x="11727" y="4220"/>
                          </a:cubicBezTo>
                          <a:cubicBezTo>
                            <a:pt x="8084" y="4220"/>
                            <a:pt x="5208" y="7200"/>
                            <a:pt x="5208" y="10741"/>
                          </a:cubicBezTo>
                          <a:cubicBezTo>
                            <a:pt x="5208" y="10800"/>
                            <a:pt x="5208" y="10800"/>
                            <a:pt x="5208" y="10800"/>
                          </a:cubicBezTo>
                          <a:cubicBezTo>
                            <a:pt x="5208" y="14636"/>
                            <a:pt x="8052" y="17439"/>
                            <a:pt x="12078" y="17439"/>
                          </a:cubicBezTo>
                          <a:cubicBezTo>
                            <a:pt x="13899" y="17439"/>
                            <a:pt x="15497" y="17026"/>
                            <a:pt x="16775" y="16170"/>
                          </a:cubicBezTo>
                          <a:cubicBezTo>
                            <a:pt x="16775" y="13190"/>
                            <a:pt x="16775" y="13190"/>
                            <a:pt x="16775" y="13190"/>
                          </a:cubicBezTo>
                          <a:cubicBezTo>
                            <a:pt x="11759" y="13190"/>
                            <a:pt x="11759" y="13190"/>
                            <a:pt x="11759" y="13190"/>
                          </a:cubicBezTo>
                          <a:cubicBezTo>
                            <a:pt x="11759" y="9207"/>
                            <a:pt x="11759" y="9207"/>
                            <a:pt x="11759" y="9207"/>
                          </a:cubicBezTo>
                          <a:cubicBezTo>
                            <a:pt x="21600" y="9207"/>
                            <a:pt x="21600" y="9207"/>
                            <a:pt x="21600" y="9207"/>
                          </a:cubicBezTo>
                          <a:cubicBezTo>
                            <a:pt x="21600" y="18295"/>
                            <a:pt x="21600" y="18295"/>
                            <a:pt x="21600" y="18295"/>
                          </a:cubicBezTo>
                          <a:cubicBezTo>
                            <a:pt x="19267" y="20125"/>
                            <a:pt x="16040" y="21600"/>
                            <a:pt x="11918" y="21600"/>
                          </a:cubicBezTo>
                          <a:cubicBezTo>
                            <a:pt x="4857" y="21600"/>
                            <a:pt x="0" y="17056"/>
                            <a:pt x="0" y="10859"/>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286" name="Shape 286"/>
                    <p:cNvSpPr/>
                    <p:nvPr/>
                  </p:nvSpPr>
                  <p:spPr>
                    <a:xfrm>
                      <a:off x="388077" y="1733"/>
                      <a:ext cx="91291" cy="1080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605" y="0"/>
                          </a:lnTo>
                          <a:lnTo>
                            <a:pt x="5605" y="8548"/>
                          </a:lnTo>
                          <a:lnTo>
                            <a:pt x="15995" y="8548"/>
                          </a:lnTo>
                          <a:lnTo>
                            <a:pt x="15995" y="0"/>
                          </a:lnTo>
                          <a:lnTo>
                            <a:pt x="21600" y="0"/>
                          </a:lnTo>
                          <a:lnTo>
                            <a:pt x="21600" y="21600"/>
                          </a:lnTo>
                          <a:lnTo>
                            <a:pt x="15995" y="21600"/>
                          </a:lnTo>
                          <a:lnTo>
                            <a:pt x="15995" y="12937"/>
                          </a:lnTo>
                          <a:lnTo>
                            <a:pt x="5605" y="12937"/>
                          </a:lnTo>
                          <a:lnTo>
                            <a:pt x="5605" y="21600"/>
                          </a:lnTo>
                          <a:lnTo>
                            <a:pt x="0" y="21600"/>
                          </a:lnTo>
                          <a:lnTo>
                            <a:pt x="0" y="0"/>
                          </a:ln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287" name="Shape 287"/>
                    <p:cNvSpPr/>
                    <p:nvPr/>
                  </p:nvSpPr>
                  <p:spPr>
                    <a:xfrm>
                      <a:off x="488226" y="1733"/>
                      <a:ext cx="89365" cy="1080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60" y="4351"/>
                          </a:moveTo>
                          <a:lnTo>
                            <a:pt x="0" y="4351"/>
                          </a:lnTo>
                          <a:lnTo>
                            <a:pt x="0" y="0"/>
                          </a:lnTo>
                          <a:lnTo>
                            <a:pt x="21600" y="0"/>
                          </a:lnTo>
                          <a:lnTo>
                            <a:pt x="21600" y="4351"/>
                          </a:lnTo>
                          <a:lnTo>
                            <a:pt x="13686" y="4351"/>
                          </a:lnTo>
                          <a:lnTo>
                            <a:pt x="13686" y="21600"/>
                          </a:lnTo>
                          <a:lnTo>
                            <a:pt x="7960" y="21600"/>
                          </a:lnTo>
                          <a:lnTo>
                            <a:pt x="7960" y="4351"/>
                          </a:ln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288" name="Shape 288"/>
                    <p:cNvSpPr/>
                    <p:nvPr/>
                  </p:nvSpPr>
                  <p:spPr>
                    <a:xfrm>
                      <a:off x="583175" y="192"/>
                      <a:ext cx="85321" cy="1109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47"/>
                          </a:moveTo>
                          <a:cubicBezTo>
                            <a:pt x="3549" y="14984"/>
                            <a:pt x="3549" y="14984"/>
                            <a:pt x="3549" y="14984"/>
                          </a:cubicBezTo>
                          <a:cubicBezTo>
                            <a:pt x="5979" y="16526"/>
                            <a:pt x="8563" y="17535"/>
                            <a:pt x="11687" y="17535"/>
                          </a:cubicBezTo>
                          <a:cubicBezTo>
                            <a:pt x="14156" y="17535"/>
                            <a:pt x="15621" y="16764"/>
                            <a:pt x="15621" y="15547"/>
                          </a:cubicBezTo>
                          <a:cubicBezTo>
                            <a:pt x="15621" y="15488"/>
                            <a:pt x="15621" y="15488"/>
                            <a:pt x="15621" y="15488"/>
                          </a:cubicBezTo>
                          <a:cubicBezTo>
                            <a:pt x="15621" y="14301"/>
                            <a:pt x="14696" y="13708"/>
                            <a:pt x="10144" y="12818"/>
                          </a:cubicBezTo>
                          <a:cubicBezTo>
                            <a:pt x="4629" y="11720"/>
                            <a:pt x="1080" y="10563"/>
                            <a:pt x="1080" y="6379"/>
                          </a:cubicBezTo>
                          <a:cubicBezTo>
                            <a:pt x="1080" y="6320"/>
                            <a:pt x="1080" y="6320"/>
                            <a:pt x="1080" y="6320"/>
                          </a:cubicBezTo>
                          <a:cubicBezTo>
                            <a:pt x="1080" y="2522"/>
                            <a:pt x="5053" y="0"/>
                            <a:pt x="10646" y="0"/>
                          </a:cubicBezTo>
                          <a:cubicBezTo>
                            <a:pt x="14619" y="0"/>
                            <a:pt x="18013" y="949"/>
                            <a:pt x="20790" y="2670"/>
                          </a:cubicBezTo>
                          <a:cubicBezTo>
                            <a:pt x="17666" y="6142"/>
                            <a:pt x="17666" y="6142"/>
                            <a:pt x="17666" y="6142"/>
                          </a:cubicBezTo>
                          <a:cubicBezTo>
                            <a:pt x="15236" y="4866"/>
                            <a:pt x="12883" y="4065"/>
                            <a:pt x="10569" y="4065"/>
                          </a:cubicBezTo>
                          <a:cubicBezTo>
                            <a:pt x="8254" y="4065"/>
                            <a:pt x="7059" y="4896"/>
                            <a:pt x="7059" y="5904"/>
                          </a:cubicBezTo>
                          <a:cubicBezTo>
                            <a:pt x="7059" y="5964"/>
                            <a:pt x="7059" y="5964"/>
                            <a:pt x="7059" y="5964"/>
                          </a:cubicBezTo>
                          <a:cubicBezTo>
                            <a:pt x="7059" y="7358"/>
                            <a:pt x="8216" y="7803"/>
                            <a:pt x="12960" y="8723"/>
                          </a:cubicBezTo>
                          <a:cubicBezTo>
                            <a:pt x="18476" y="9851"/>
                            <a:pt x="21600" y="11364"/>
                            <a:pt x="21600" y="15043"/>
                          </a:cubicBezTo>
                          <a:cubicBezTo>
                            <a:pt x="21600" y="15102"/>
                            <a:pt x="21600" y="15102"/>
                            <a:pt x="21600" y="15102"/>
                          </a:cubicBezTo>
                          <a:cubicBezTo>
                            <a:pt x="21600" y="19256"/>
                            <a:pt x="17473" y="21600"/>
                            <a:pt x="11571" y="21600"/>
                          </a:cubicBezTo>
                          <a:cubicBezTo>
                            <a:pt x="7444" y="21600"/>
                            <a:pt x="3279" y="20502"/>
                            <a:pt x="0" y="18247"/>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289" name="Shape 289"/>
                    <p:cNvSpPr/>
                    <p:nvPr/>
                  </p:nvSpPr>
                  <p:spPr>
                    <a:xfrm>
                      <a:off x="668880" y="1733"/>
                      <a:ext cx="29660" cy="146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506" y="2842"/>
                          </a:moveTo>
                          <a:lnTo>
                            <a:pt x="0" y="2842"/>
                          </a:lnTo>
                          <a:lnTo>
                            <a:pt x="0" y="0"/>
                          </a:lnTo>
                          <a:lnTo>
                            <a:pt x="8416" y="0"/>
                          </a:lnTo>
                          <a:lnTo>
                            <a:pt x="8416" y="2842"/>
                          </a:lnTo>
                          <a:lnTo>
                            <a:pt x="5049" y="2842"/>
                          </a:lnTo>
                          <a:lnTo>
                            <a:pt x="5049" y="21600"/>
                          </a:lnTo>
                          <a:lnTo>
                            <a:pt x="3506" y="21600"/>
                          </a:lnTo>
                          <a:lnTo>
                            <a:pt x="3506" y="2842"/>
                          </a:lnTo>
                          <a:close/>
                          <a:moveTo>
                            <a:pt x="10800" y="0"/>
                          </a:moveTo>
                          <a:lnTo>
                            <a:pt x="12483" y="0"/>
                          </a:lnTo>
                          <a:lnTo>
                            <a:pt x="16130" y="11937"/>
                          </a:lnTo>
                          <a:lnTo>
                            <a:pt x="19917" y="0"/>
                          </a:lnTo>
                          <a:lnTo>
                            <a:pt x="21600" y="0"/>
                          </a:lnTo>
                          <a:lnTo>
                            <a:pt x="21600" y="21600"/>
                          </a:lnTo>
                          <a:lnTo>
                            <a:pt x="20057" y="21600"/>
                          </a:lnTo>
                          <a:lnTo>
                            <a:pt x="20057" y="4832"/>
                          </a:lnTo>
                          <a:lnTo>
                            <a:pt x="16270" y="16768"/>
                          </a:lnTo>
                          <a:lnTo>
                            <a:pt x="16130" y="16768"/>
                          </a:lnTo>
                          <a:lnTo>
                            <a:pt x="12343" y="4832"/>
                          </a:lnTo>
                          <a:lnTo>
                            <a:pt x="12343" y="21600"/>
                          </a:lnTo>
                          <a:lnTo>
                            <a:pt x="10800" y="21600"/>
                          </a:lnTo>
                          <a:lnTo>
                            <a:pt x="10800" y="0"/>
                          </a:ln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grpSp>
              <p:grpSp>
                <p:nvGrpSpPr>
                  <p:cNvPr id="300" name="Group 300"/>
                  <p:cNvGrpSpPr/>
                  <p:nvPr/>
                </p:nvGrpSpPr>
                <p:grpSpPr>
                  <a:xfrm>
                    <a:off x="1515" y="0"/>
                    <a:ext cx="284271" cy="50075"/>
                    <a:chOff x="0" y="0"/>
                    <a:chExt cx="284269" cy="50074"/>
                  </a:xfrm>
                </p:grpSpPr>
                <p:sp>
                  <p:nvSpPr>
                    <p:cNvPr id="291" name="Shape 291"/>
                    <p:cNvSpPr/>
                    <p:nvPr/>
                  </p:nvSpPr>
                  <p:spPr>
                    <a:xfrm>
                      <a:off x="0" y="2888"/>
                      <a:ext cx="31201" cy="46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85" y="21600"/>
                          </a:moveTo>
                          <a:cubicBezTo>
                            <a:pt x="8962" y="11458"/>
                            <a:pt x="8962" y="11458"/>
                            <a:pt x="8962" y="11458"/>
                          </a:cubicBezTo>
                          <a:cubicBezTo>
                            <a:pt x="7238" y="9058"/>
                            <a:pt x="5400" y="6348"/>
                            <a:pt x="4826" y="5110"/>
                          </a:cubicBezTo>
                          <a:cubicBezTo>
                            <a:pt x="4711" y="5187"/>
                            <a:pt x="4711" y="5187"/>
                            <a:pt x="4711" y="5187"/>
                          </a:cubicBezTo>
                          <a:cubicBezTo>
                            <a:pt x="4940" y="6968"/>
                            <a:pt x="4940" y="9213"/>
                            <a:pt x="5055" y="11148"/>
                          </a:cubicBezTo>
                          <a:cubicBezTo>
                            <a:pt x="5170" y="21600"/>
                            <a:pt x="5170" y="21600"/>
                            <a:pt x="5170" y="21600"/>
                          </a:cubicBezTo>
                          <a:cubicBezTo>
                            <a:pt x="0" y="21600"/>
                            <a:pt x="0" y="21600"/>
                            <a:pt x="0" y="21600"/>
                          </a:cubicBezTo>
                          <a:cubicBezTo>
                            <a:pt x="0" y="0"/>
                            <a:pt x="0" y="0"/>
                            <a:pt x="0" y="0"/>
                          </a:cubicBezTo>
                          <a:cubicBezTo>
                            <a:pt x="5974" y="0"/>
                            <a:pt x="5974" y="0"/>
                            <a:pt x="5974" y="0"/>
                          </a:cubicBezTo>
                          <a:cubicBezTo>
                            <a:pt x="13787" y="10529"/>
                            <a:pt x="13787" y="10529"/>
                            <a:pt x="13787" y="10529"/>
                          </a:cubicBezTo>
                          <a:cubicBezTo>
                            <a:pt x="15281" y="12542"/>
                            <a:pt x="16660" y="15097"/>
                            <a:pt x="17004" y="16103"/>
                          </a:cubicBezTo>
                          <a:cubicBezTo>
                            <a:pt x="17119" y="16026"/>
                            <a:pt x="17119" y="16026"/>
                            <a:pt x="17119" y="16026"/>
                          </a:cubicBezTo>
                          <a:cubicBezTo>
                            <a:pt x="17004" y="14942"/>
                            <a:pt x="16660" y="11845"/>
                            <a:pt x="16660" y="9910"/>
                          </a:cubicBezTo>
                          <a:cubicBezTo>
                            <a:pt x="16660" y="0"/>
                            <a:pt x="16660" y="0"/>
                            <a:pt x="16660" y="0"/>
                          </a:cubicBezTo>
                          <a:cubicBezTo>
                            <a:pt x="21600" y="0"/>
                            <a:pt x="21600" y="0"/>
                            <a:pt x="21600" y="0"/>
                          </a:cubicBezTo>
                          <a:cubicBezTo>
                            <a:pt x="21600" y="21600"/>
                            <a:pt x="21600" y="21600"/>
                            <a:pt x="21600" y="21600"/>
                          </a:cubicBezTo>
                          <a:lnTo>
                            <a:pt x="16085" y="21600"/>
                          </a:ln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292" name="Shape 292"/>
                    <p:cNvSpPr/>
                    <p:nvPr/>
                  </p:nvSpPr>
                  <p:spPr>
                    <a:xfrm>
                      <a:off x="37363" y="14444"/>
                      <a:ext cx="28312" cy="356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99" y="12011"/>
                          </a:moveTo>
                          <a:cubicBezTo>
                            <a:pt x="6099" y="12314"/>
                            <a:pt x="6099" y="12314"/>
                            <a:pt x="6099" y="12314"/>
                          </a:cubicBezTo>
                          <a:cubicBezTo>
                            <a:pt x="6099" y="15140"/>
                            <a:pt x="7496" y="18168"/>
                            <a:pt x="12579" y="18168"/>
                          </a:cubicBezTo>
                          <a:cubicBezTo>
                            <a:pt x="14993" y="18168"/>
                            <a:pt x="17026" y="17462"/>
                            <a:pt x="18932" y="16150"/>
                          </a:cubicBezTo>
                          <a:cubicBezTo>
                            <a:pt x="21219" y="18875"/>
                            <a:pt x="21219" y="18875"/>
                            <a:pt x="21219" y="18875"/>
                          </a:cubicBezTo>
                          <a:cubicBezTo>
                            <a:pt x="18424" y="20692"/>
                            <a:pt x="15374" y="21600"/>
                            <a:pt x="11816" y="21600"/>
                          </a:cubicBezTo>
                          <a:cubicBezTo>
                            <a:pt x="4574" y="21600"/>
                            <a:pt x="0" y="17361"/>
                            <a:pt x="0" y="10800"/>
                          </a:cubicBezTo>
                          <a:cubicBezTo>
                            <a:pt x="0" y="7267"/>
                            <a:pt x="889" y="4845"/>
                            <a:pt x="3176" y="2826"/>
                          </a:cubicBezTo>
                          <a:cubicBezTo>
                            <a:pt x="5336" y="908"/>
                            <a:pt x="7878" y="0"/>
                            <a:pt x="11054" y="0"/>
                          </a:cubicBezTo>
                          <a:cubicBezTo>
                            <a:pt x="13722" y="0"/>
                            <a:pt x="16009" y="606"/>
                            <a:pt x="18169" y="2120"/>
                          </a:cubicBezTo>
                          <a:cubicBezTo>
                            <a:pt x="20456" y="3735"/>
                            <a:pt x="21600" y="6258"/>
                            <a:pt x="21600" y="11103"/>
                          </a:cubicBezTo>
                          <a:cubicBezTo>
                            <a:pt x="21600" y="12011"/>
                            <a:pt x="21600" y="12011"/>
                            <a:pt x="21600" y="12011"/>
                          </a:cubicBezTo>
                          <a:lnTo>
                            <a:pt x="6099" y="12011"/>
                          </a:lnTo>
                          <a:close/>
                          <a:moveTo>
                            <a:pt x="11054" y="3432"/>
                          </a:moveTo>
                          <a:cubicBezTo>
                            <a:pt x="8005" y="3432"/>
                            <a:pt x="6226" y="5350"/>
                            <a:pt x="6226" y="8680"/>
                          </a:cubicBezTo>
                          <a:cubicBezTo>
                            <a:pt x="15755" y="8680"/>
                            <a:pt x="15755" y="8680"/>
                            <a:pt x="15755" y="8680"/>
                          </a:cubicBezTo>
                          <a:cubicBezTo>
                            <a:pt x="15755" y="5350"/>
                            <a:pt x="13976" y="3432"/>
                            <a:pt x="11054" y="3432"/>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293" name="Shape 293"/>
                    <p:cNvSpPr/>
                    <p:nvPr/>
                  </p:nvSpPr>
                  <p:spPr>
                    <a:xfrm>
                      <a:off x="67600" y="14829"/>
                      <a:ext cx="45454" cy="344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11" y="21600"/>
                          </a:moveTo>
                          <a:cubicBezTo>
                            <a:pt x="13767" y="21600"/>
                            <a:pt x="13767" y="21600"/>
                            <a:pt x="13767" y="21600"/>
                          </a:cubicBezTo>
                          <a:cubicBezTo>
                            <a:pt x="11789" y="11896"/>
                            <a:pt x="11789" y="11896"/>
                            <a:pt x="11789" y="11896"/>
                          </a:cubicBezTo>
                          <a:cubicBezTo>
                            <a:pt x="11235" y="9391"/>
                            <a:pt x="10760" y="6052"/>
                            <a:pt x="10760" y="6052"/>
                          </a:cubicBezTo>
                          <a:cubicBezTo>
                            <a:pt x="10681" y="6052"/>
                            <a:pt x="10681" y="6052"/>
                            <a:pt x="10681" y="6052"/>
                          </a:cubicBezTo>
                          <a:cubicBezTo>
                            <a:pt x="10681" y="6052"/>
                            <a:pt x="10365" y="8139"/>
                            <a:pt x="9574" y="12104"/>
                          </a:cubicBezTo>
                          <a:cubicBezTo>
                            <a:pt x="7675" y="21600"/>
                            <a:pt x="7675" y="21600"/>
                            <a:pt x="7675" y="21600"/>
                          </a:cubicBezTo>
                          <a:cubicBezTo>
                            <a:pt x="4352" y="21600"/>
                            <a:pt x="4352" y="21600"/>
                            <a:pt x="4352" y="21600"/>
                          </a:cubicBezTo>
                          <a:cubicBezTo>
                            <a:pt x="0" y="626"/>
                            <a:pt x="0" y="626"/>
                            <a:pt x="0" y="626"/>
                          </a:cubicBezTo>
                          <a:cubicBezTo>
                            <a:pt x="3481" y="0"/>
                            <a:pt x="3481" y="0"/>
                            <a:pt x="3481" y="0"/>
                          </a:cubicBezTo>
                          <a:cubicBezTo>
                            <a:pt x="5222" y="10330"/>
                            <a:pt x="5222" y="10330"/>
                            <a:pt x="5222" y="10330"/>
                          </a:cubicBezTo>
                          <a:cubicBezTo>
                            <a:pt x="5697" y="12939"/>
                            <a:pt x="6013" y="15861"/>
                            <a:pt x="6013" y="15861"/>
                          </a:cubicBezTo>
                          <a:cubicBezTo>
                            <a:pt x="6171" y="15861"/>
                            <a:pt x="6171" y="15861"/>
                            <a:pt x="6171" y="15861"/>
                          </a:cubicBezTo>
                          <a:cubicBezTo>
                            <a:pt x="6171" y="15861"/>
                            <a:pt x="6488" y="13043"/>
                            <a:pt x="7042" y="10122"/>
                          </a:cubicBezTo>
                          <a:cubicBezTo>
                            <a:pt x="9099" y="313"/>
                            <a:pt x="9099" y="313"/>
                            <a:pt x="9099" y="313"/>
                          </a:cubicBezTo>
                          <a:cubicBezTo>
                            <a:pt x="12580" y="313"/>
                            <a:pt x="12580" y="313"/>
                            <a:pt x="12580" y="313"/>
                          </a:cubicBezTo>
                          <a:cubicBezTo>
                            <a:pt x="14400" y="9913"/>
                            <a:pt x="14400" y="9913"/>
                            <a:pt x="14400" y="9913"/>
                          </a:cubicBezTo>
                          <a:cubicBezTo>
                            <a:pt x="15033" y="13357"/>
                            <a:pt x="15429" y="15965"/>
                            <a:pt x="15429" y="15965"/>
                          </a:cubicBezTo>
                          <a:cubicBezTo>
                            <a:pt x="15508" y="15965"/>
                            <a:pt x="15508" y="15965"/>
                            <a:pt x="15508" y="15965"/>
                          </a:cubicBezTo>
                          <a:cubicBezTo>
                            <a:pt x="15508" y="15965"/>
                            <a:pt x="15903" y="12730"/>
                            <a:pt x="16299" y="10226"/>
                          </a:cubicBezTo>
                          <a:cubicBezTo>
                            <a:pt x="17960" y="313"/>
                            <a:pt x="17960" y="313"/>
                            <a:pt x="17960" y="313"/>
                          </a:cubicBezTo>
                          <a:cubicBezTo>
                            <a:pt x="21600" y="313"/>
                            <a:pt x="21600" y="313"/>
                            <a:pt x="21600" y="313"/>
                          </a:cubicBezTo>
                          <a:lnTo>
                            <a:pt x="17011" y="21600"/>
                          </a:ln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294" name="Shape 294"/>
                    <p:cNvSpPr/>
                    <p:nvPr/>
                  </p:nvSpPr>
                  <p:spPr>
                    <a:xfrm>
                      <a:off x="132504" y="2888"/>
                      <a:ext cx="31780" cy="46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67" y="21600"/>
                          </a:moveTo>
                          <a:cubicBezTo>
                            <a:pt x="12553" y="18271"/>
                            <a:pt x="12553" y="18271"/>
                            <a:pt x="12553" y="18271"/>
                          </a:cubicBezTo>
                          <a:cubicBezTo>
                            <a:pt x="10404" y="15561"/>
                            <a:pt x="8934" y="14090"/>
                            <a:pt x="7238" y="12929"/>
                          </a:cubicBezTo>
                          <a:cubicBezTo>
                            <a:pt x="6672" y="12542"/>
                            <a:pt x="6220" y="12310"/>
                            <a:pt x="5202" y="12232"/>
                          </a:cubicBezTo>
                          <a:cubicBezTo>
                            <a:pt x="5202" y="21600"/>
                            <a:pt x="5202" y="21600"/>
                            <a:pt x="5202" y="21600"/>
                          </a:cubicBezTo>
                          <a:cubicBezTo>
                            <a:pt x="0" y="21600"/>
                            <a:pt x="0" y="21600"/>
                            <a:pt x="0" y="21600"/>
                          </a:cubicBezTo>
                          <a:cubicBezTo>
                            <a:pt x="0" y="0"/>
                            <a:pt x="0" y="0"/>
                            <a:pt x="0" y="0"/>
                          </a:cubicBezTo>
                          <a:cubicBezTo>
                            <a:pt x="9613" y="0"/>
                            <a:pt x="9613" y="0"/>
                            <a:pt x="9613" y="0"/>
                          </a:cubicBezTo>
                          <a:cubicBezTo>
                            <a:pt x="16737" y="0"/>
                            <a:pt x="19904" y="2865"/>
                            <a:pt x="19904" y="6194"/>
                          </a:cubicBezTo>
                          <a:cubicBezTo>
                            <a:pt x="19904" y="9290"/>
                            <a:pt x="16963" y="12077"/>
                            <a:pt x="12101" y="12077"/>
                          </a:cubicBezTo>
                          <a:cubicBezTo>
                            <a:pt x="13231" y="12542"/>
                            <a:pt x="15267" y="14632"/>
                            <a:pt x="16963" y="16413"/>
                          </a:cubicBezTo>
                          <a:cubicBezTo>
                            <a:pt x="21600" y="21600"/>
                            <a:pt x="21600" y="21600"/>
                            <a:pt x="21600" y="21600"/>
                          </a:cubicBezTo>
                          <a:lnTo>
                            <a:pt x="15267" y="21600"/>
                          </a:lnTo>
                          <a:close/>
                          <a:moveTo>
                            <a:pt x="8029" y="2942"/>
                          </a:moveTo>
                          <a:cubicBezTo>
                            <a:pt x="5202" y="2942"/>
                            <a:pt x="5202" y="2942"/>
                            <a:pt x="5202" y="2942"/>
                          </a:cubicBezTo>
                          <a:cubicBezTo>
                            <a:pt x="5202" y="9755"/>
                            <a:pt x="5202" y="9755"/>
                            <a:pt x="5202" y="9755"/>
                          </a:cubicBezTo>
                          <a:cubicBezTo>
                            <a:pt x="7916" y="9755"/>
                            <a:pt x="7916" y="9755"/>
                            <a:pt x="7916" y="9755"/>
                          </a:cubicBezTo>
                          <a:cubicBezTo>
                            <a:pt x="10630" y="9755"/>
                            <a:pt x="12101" y="9523"/>
                            <a:pt x="13005" y="8826"/>
                          </a:cubicBezTo>
                          <a:cubicBezTo>
                            <a:pt x="13910" y="8284"/>
                            <a:pt x="14362" y="7355"/>
                            <a:pt x="14362" y="6194"/>
                          </a:cubicBezTo>
                          <a:cubicBezTo>
                            <a:pt x="14362" y="4026"/>
                            <a:pt x="12666" y="2942"/>
                            <a:pt x="8029" y="2942"/>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295" name="Shape 295"/>
                    <p:cNvSpPr/>
                    <p:nvPr/>
                  </p:nvSpPr>
                  <p:spPr>
                    <a:xfrm>
                      <a:off x="166979" y="14444"/>
                      <a:ext cx="28312" cy="356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99" y="12011"/>
                          </a:moveTo>
                          <a:cubicBezTo>
                            <a:pt x="6099" y="12314"/>
                            <a:pt x="6099" y="12314"/>
                            <a:pt x="6099" y="12314"/>
                          </a:cubicBezTo>
                          <a:cubicBezTo>
                            <a:pt x="6099" y="15140"/>
                            <a:pt x="7496" y="18168"/>
                            <a:pt x="12579" y="18168"/>
                          </a:cubicBezTo>
                          <a:cubicBezTo>
                            <a:pt x="14993" y="18168"/>
                            <a:pt x="17026" y="17462"/>
                            <a:pt x="18932" y="16150"/>
                          </a:cubicBezTo>
                          <a:cubicBezTo>
                            <a:pt x="21219" y="18875"/>
                            <a:pt x="21219" y="18875"/>
                            <a:pt x="21219" y="18875"/>
                          </a:cubicBezTo>
                          <a:cubicBezTo>
                            <a:pt x="18424" y="20692"/>
                            <a:pt x="15374" y="21600"/>
                            <a:pt x="11816" y="21600"/>
                          </a:cubicBezTo>
                          <a:cubicBezTo>
                            <a:pt x="4574" y="21600"/>
                            <a:pt x="0" y="17361"/>
                            <a:pt x="0" y="10800"/>
                          </a:cubicBezTo>
                          <a:cubicBezTo>
                            <a:pt x="0" y="7267"/>
                            <a:pt x="889" y="4845"/>
                            <a:pt x="3176" y="2826"/>
                          </a:cubicBezTo>
                          <a:cubicBezTo>
                            <a:pt x="5336" y="908"/>
                            <a:pt x="7878" y="0"/>
                            <a:pt x="11054" y="0"/>
                          </a:cubicBezTo>
                          <a:cubicBezTo>
                            <a:pt x="13722" y="0"/>
                            <a:pt x="16009" y="606"/>
                            <a:pt x="18169" y="2120"/>
                          </a:cubicBezTo>
                          <a:cubicBezTo>
                            <a:pt x="20456" y="3735"/>
                            <a:pt x="21600" y="6258"/>
                            <a:pt x="21600" y="11103"/>
                          </a:cubicBezTo>
                          <a:cubicBezTo>
                            <a:pt x="21600" y="12011"/>
                            <a:pt x="21600" y="12011"/>
                            <a:pt x="21600" y="12011"/>
                          </a:cubicBezTo>
                          <a:lnTo>
                            <a:pt x="6099" y="12011"/>
                          </a:lnTo>
                          <a:close/>
                          <a:moveTo>
                            <a:pt x="11054" y="3432"/>
                          </a:moveTo>
                          <a:cubicBezTo>
                            <a:pt x="7878" y="3432"/>
                            <a:pt x="6226" y="5350"/>
                            <a:pt x="6226" y="8680"/>
                          </a:cubicBezTo>
                          <a:cubicBezTo>
                            <a:pt x="15755" y="8680"/>
                            <a:pt x="15755" y="8680"/>
                            <a:pt x="15755" y="8680"/>
                          </a:cubicBezTo>
                          <a:cubicBezTo>
                            <a:pt x="15755" y="5350"/>
                            <a:pt x="13976" y="3432"/>
                            <a:pt x="11054" y="3432"/>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296" name="Shape 296"/>
                    <p:cNvSpPr/>
                    <p:nvPr/>
                  </p:nvSpPr>
                  <p:spPr>
                    <a:xfrm>
                      <a:off x="199913" y="0"/>
                      <a:ext cx="12327" cy="498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112" y="21600"/>
                          </a:moveTo>
                          <a:cubicBezTo>
                            <a:pt x="1152" y="21600"/>
                            <a:pt x="1152" y="18720"/>
                            <a:pt x="1152" y="17496"/>
                          </a:cubicBezTo>
                          <a:cubicBezTo>
                            <a:pt x="1152" y="4968"/>
                            <a:pt x="1152" y="4968"/>
                            <a:pt x="1152" y="4968"/>
                          </a:cubicBezTo>
                          <a:cubicBezTo>
                            <a:pt x="1152" y="3024"/>
                            <a:pt x="864" y="1944"/>
                            <a:pt x="0" y="720"/>
                          </a:cubicBezTo>
                          <a:cubicBezTo>
                            <a:pt x="13248" y="0"/>
                            <a:pt x="13248" y="0"/>
                            <a:pt x="13248" y="0"/>
                          </a:cubicBezTo>
                          <a:cubicBezTo>
                            <a:pt x="14112" y="864"/>
                            <a:pt x="14112" y="2088"/>
                            <a:pt x="14112" y="4032"/>
                          </a:cubicBezTo>
                          <a:cubicBezTo>
                            <a:pt x="14112" y="16416"/>
                            <a:pt x="14112" y="16416"/>
                            <a:pt x="14112" y="16416"/>
                          </a:cubicBezTo>
                          <a:cubicBezTo>
                            <a:pt x="14112" y="18360"/>
                            <a:pt x="14400" y="18720"/>
                            <a:pt x="15552" y="19080"/>
                          </a:cubicBezTo>
                          <a:cubicBezTo>
                            <a:pt x="16128" y="19296"/>
                            <a:pt x="18144" y="19440"/>
                            <a:pt x="19584" y="19296"/>
                          </a:cubicBezTo>
                          <a:cubicBezTo>
                            <a:pt x="21600" y="21240"/>
                            <a:pt x="21600" y="21240"/>
                            <a:pt x="21600" y="21240"/>
                          </a:cubicBezTo>
                          <a:cubicBezTo>
                            <a:pt x="19296" y="21456"/>
                            <a:pt x="16992" y="21600"/>
                            <a:pt x="14112" y="21600"/>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297" name="Shape 297"/>
                    <p:cNvSpPr/>
                    <p:nvPr/>
                  </p:nvSpPr>
                  <p:spPr>
                    <a:xfrm>
                      <a:off x="217631" y="385"/>
                      <a:ext cx="9631" cy="489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4349"/>
                          </a:moveTo>
                          <a:cubicBezTo>
                            <a:pt x="4841" y="4349"/>
                            <a:pt x="0" y="3391"/>
                            <a:pt x="0" y="2212"/>
                          </a:cubicBezTo>
                          <a:cubicBezTo>
                            <a:pt x="0" y="958"/>
                            <a:pt x="4841" y="0"/>
                            <a:pt x="10800" y="0"/>
                          </a:cubicBezTo>
                          <a:cubicBezTo>
                            <a:pt x="16759" y="0"/>
                            <a:pt x="21600" y="958"/>
                            <a:pt x="21600" y="2212"/>
                          </a:cubicBezTo>
                          <a:cubicBezTo>
                            <a:pt x="21600" y="3391"/>
                            <a:pt x="16759" y="4349"/>
                            <a:pt x="10800" y="4349"/>
                          </a:cubicBezTo>
                          <a:close/>
                          <a:moveTo>
                            <a:pt x="2234" y="21600"/>
                          </a:moveTo>
                          <a:cubicBezTo>
                            <a:pt x="2234" y="6782"/>
                            <a:pt x="2234" y="6782"/>
                            <a:pt x="2234" y="6782"/>
                          </a:cubicBezTo>
                          <a:cubicBezTo>
                            <a:pt x="18993" y="6192"/>
                            <a:pt x="18993" y="6192"/>
                            <a:pt x="18993" y="6192"/>
                          </a:cubicBezTo>
                          <a:cubicBezTo>
                            <a:pt x="18993" y="21600"/>
                            <a:pt x="18993" y="21600"/>
                            <a:pt x="18993" y="21600"/>
                          </a:cubicBezTo>
                          <a:lnTo>
                            <a:pt x="2234" y="21600"/>
                          </a:ln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298" name="Shape 298"/>
                    <p:cNvSpPr/>
                    <p:nvPr/>
                  </p:nvSpPr>
                  <p:spPr>
                    <a:xfrm>
                      <a:off x="233424" y="14444"/>
                      <a:ext cx="25231" cy="356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63" y="21600"/>
                          </a:moveTo>
                          <a:cubicBezTo>
                            <a:pt x="4405" y="21600"/>
                            <a:pt x="0" y="17664"/>
                            <a:pt x="0" y="11002"/>
                          </a:cubicBezTo>
                          <a:cubicBezTo>
                            <a:pt x="0" y="3533"/>
                            <a:pt x="6395" y="0"/>
                            <a:pt x="12789" y="0"/>
                          </a:cubicBezTo>
                          <a:cubicBezTo>
                            <a:pt x="15916" y="0"/>
                            <a:pt x="18189" y="505"/>
                            <a:pt x="20747" y="2221"/>
                          </a:cubicBezTo>
                          <a:cubicBezTo>
                            <a:pt x="17621" y="5148"/>
                            <a:pt x="17621" y="5148"/>
                            <a:pt x="17621" y="5148"/>
                          </a:cubicBezTo>
                          <a:cubicBezTo>
                            <a:pt x="15916" y="4138"/>
                            <a:pt x="14495" y="3634"/>
                            <a:pt x="12789" y="3634"/>
                          </a:cubicBezTo>
                          <a:cubicBezTo>
                            <a:pt x="10800" y="3634"/>
                            <a:pt x="9095" y="4340"/>
                            <a:pt x="8242" y="5652"/>
                          </a:cubicBezTo>
                          <a:cubicBezTo>
                            <a:pt x="7389" y="6964"/>
                            <a:pt x="6963" y="8882"/>
                            <a:pt x="6963" y="11406"/>
                          </a:cubicBezTo>
                          <a:cubicBezTo>
                            <a:pt x="6963" y="14232"/>
                            <a:pt x="7674" y="15948"/>
                            <a:pt x="8953" y="16957"/>
                          </a:cubicBezTo>
                          <a:cubicBezTo>
                            <a:pt x="9947" y="17764"/>
                            <a:pt x="11226" y="18168"/>
                            <a:pt x="12789" y="18168"/>
                          </a:cubicBezTo>
                          <a:cubicBezTo>
                            <a:pt x="14779" y="18168"/>
                            <a:pt x="16768" y="17462"/>
                            <a:pt x="18616" y="16150"/>
                          </a:cubicBezTo>
                          <a:cubicBezTo>
                            <a:pt x="21600" y="18875"/>
                            <a:pt x="21600" y="18875"/>
                            <a:pt x="21600" y="18875"/>
                          </a:cubicBezTo>
                          <a:cubicBezTo>
                            <a:pt x="18900" y="20692"/>
                            <a:pt x="16200" y="21600"/>
                            <a:pt x="12363" y="21600"/>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299" name="Shape 299"/>
                    <p:cNvSpPr/>
                    <p:nvPr/>
                  </p:nvSpPr>
                  <p:spPr>
                    <a:xfrm>
                      <a:off x="264047" y="29659"/>
                      <a:ext cx="20223" cy="202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11" y="21600"/>
                          </a:moveTo>
                          <a:cubicBezTo>
                            <a:pt x="4820" y="21600"/>
                            <a:pt x="0" y="16780"/>
                            <a:pt x="0" y="10711"/>
                          </a:cubicBezTo>
                          <a:cubicBezTo>
                            <a:pt x="0" y="4820"/>
                            <a:pt x="4820" y="0"/>
                            <a:pt x="10711" y="0"/>
                          </a:cubicBezTo>
                          <a:cubicBezTo>
                            <a:pt x="16780" y="0"/>
                            <a:pt x="21600" y="4820"/>
                            <a:pt x="21600" y="10711"/>
                          </a:cubicBezTo>
                          <a:cubicBezTo>
                            <a:pt x="21600" y="16780"/>
                            <a:pt x="16780" y="21600"/>
                            <a:pt x="10711" y="21600"/>
                          </a:cubicBezTo>
                          <a:close/>
                          <a:moveTo>
                            <a:pt x="10711" y="2142"/>
                          </a:moveTo>
                          <a:cubicBezTo>
                            <a:pt x="6248" y="2142"/>
                            <a:pt x="2499" y="5891"/>
                            <a:pt x="2499" y="10711"/>
                          </a:cubicBezTo>
                          <a:cubicBezTo>
                            <a:pt x="2499" y="15709"/>
                            <a:pt x="6248" y="19458"/>
                            <a:pt x="10711" y="19458"/>
                          </a:cubicBezTo>
                          <a:cubicBezTo>
                            <a:pt x="15352" y="19458"/>
                            <a:pt x="19101" y="15709"/>
                            <a:pt x="19101" y="10711"/>
                          </a:cubicBezTo>
                          <a:cubicBezTo>
                            <a:pt x="19101" y="5891"/>
                            <a:pt x="15352" y="2142"/>
                            <a:pt x="10711" y="2142"/>
                          </a:cubicBezTo>
                          <a:close/>
                          <a:moveTo>
                            <a:pt x="12853" y="16780"/>
                          </a:moveTo>
                          <a:cubicBezTo>
                            <a:pt x="12496" y="15888"/>
                            <a:pt x="12317" y="15709"/>
                            <a:pt x="11782" y="14817"/>
                          </a:cubicBezTo>
                          <a:cubicBezTo>
                            <a:pt x="10532" y="12674"/>
                            <a:pt x="10175" y="11960"/>
                            <a:pt x="9818" y="11782"/>
                          </a:cubicBezTo>
                          <a:cubicBezTo>
                            <a:pt x="9640" y="11782"/>
                            <a:pt x="9461" y="11782"/>
                            <a:pt x="9461" y="11782"/>
                          </a:cubicBezTo>
                          <a:cubicBezTo>
                            <a:pt x="9461" y="16780"/>
                            <a:pt x="9461" y="16780"/>
                            <a:pt x="9461" y="16780"/>
                          </a:cubicBezTo>
                          <a:cubicBezTo>
                            <a:pt x="6962" y="16780"/>
                            <a:pt x="6962" y="16780"/>
                            <a:pt x="6962" y="16780"/>
                          </a:cubicBezTo>
                          <a:cubicBezTo>
                            <a:pt x="6962" y="4641"/>
                            <a:pt x="6962" y="4641"/>
                            <a:pt x="6962" y="4641"/>
                          </a:cubicBezTo>
                          <a:cubicBezTo>
                            <a:pt x="11603" y="4641"/>
                            <a:pt x="11603" y="4641"/>
                            <a:pt x="11603" y="4641"/>
                          </a:cubicBezTo>
                          <a:cubicBezTo>
                            <a:pt x="13745" y="4641"/>
                            <a:pt x="15174" y="6069"/>
                            <a:pt x="15174" y="8212"/>
                          </a:cubicBezTo>
                          <a:cubicBezTo>
                            <a:pt x="15174" y="9997"/>
                            <a:pt x="13924" y="11425"/>
                            <a:pt x="12317" y="11603"/>
                          </a:cubicBezTo>
                          <a:cubicBezTo>
                            <a:pt x="12674" y="11782"/>
                            <a:pt x="12674" y="11782"/>
                            <a:pt x="12853" y="12139"/>
                          </a:cubicBezTo>
                          <a:cubicBezTo>
                            <a:pt x="13567" y="12853"/>
                            <a:pt x="15888" y="16780"/>
                            <a:pt x="15888" y="16780"/>
                          </a:cubicBezTo>
                          <a:lnTo>
                            <a:pt x="12853" y="16780"/>
                          </a:lnTo>
                          <a:close/>
                          <a:moveTo>
                            <a:pt x="11603" y="6783"/>
                          </a:moveTo>
                          <a:cubicBezTo>
                            <a:pt x="11425" y="6605"/>
                            <a:pt x="10889" y="6605"/>
                            <a:pt x="10354" y="6605"/>
                          </a:cubicBezTo>
                          <a:cubicBezTo>
                            <a:pt x="9461" y="6605"/>
                            <a:pt x="9461" y="6605"/>
                            <a:pt x="9461" y="6605"/>
                          </a:cubicBezTo>
                          <a:cubicBezTo>
                            <a:pt x="9461" y="9818"/>
                            <a:pt x="9461" y="9818"/>
                            <a:pt x="9461" y="9818"/>
                          </a:cubicBezTo>
                          <a:cubicBezTo>
                            <a:pt x="10175" y="9818"/>
                            <a:pt x="10175" y="9818"/>
                            <a:pt x="10175" y="9818"/>
                          </a:cubicBezTo>
                          <a:cubicBezTo>
                            <a:pt x="11246" y="9818"/>
                            <a:pt x="11782" y="9818"/>
                            <a:pt x="11960" y="9461"/>
                          </a:cubicBezTo>
                          <a:cubicBezTo>
                            <a:pt x="12317" y="9104"/>
                            <a:pt x="12496" y="8747"/>
                            <a:pt x="12496" y="8212"/>
                          </a:cubicBezTo>
                          <a:cubicBezTo>
                            <a:pt x="12496" y="7498"/>
                            <a:pt x="12139" y="6962"/>
                            <a:pt x="11603" y="6783"/>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grpSp>
            </p:grpSp>
            <p:grpSp>
              <p:nvGrpSpPr>
                <p:cNvPr id="315" name="Group 315"/>
                <p:cNvGrpSpPr/>
                <p:nvPr/>
              </p:nvGrpSpPr>
              <p:grpSpPr>
                <a:xfrm>
                  <a:off x="0" y="0"/>
                  <a:ext cx="360761" cy="170856"/>
                  <a:chOff x="0" y="0"/>
                  <a:chExt cx="360760" cy="170854"/>
                </a:xfrm>
              </p:grpSpPr>
              <p:sp>
                <p:nvSpPr>
                  <p:cNvPr id="302" name="Shape 302"/>
                  <p:cNvSpPr/>
                  <p:nvPr/>
                </p:nvSpPr>
                <p:spPr>
                  <a:xfrm>
                    <a:off x="332184" y="64889"/>
                    <a:ext cx="28577" cy="148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3456"/>
                        </a:moveTo>
                        <a:lnTo>
                          <a:pt x="0" y="3456"/>
                        </a:lnTo>
                        <a:lnTo>
                          <a:pt x="0" y="0"/>
                        </a:lnTo>
                        <a:lnTo>
                          <a:pt x="8550" y="0"/>
                        </a:lnTo>
                        <a:lnTo>
                          <a:pt x="8550" y="3456"/>
                        </a:lnTo>
                        <a:lnTo>
                          <a:pt x="4950" y="3456"/>
                        </a:lnTo>
                        <a:lnTo>
                          <a:pt x="4950" y="21600"/>
                        </a:lnTo>
                        <a:lnTo>
                          <a:pt x="3600" y="21600"/>
                        </a:lnTo>
                        <a:lnTo>
                          <a:pt x="3600" y="3456"/>
                        </a:lnTo>
                        <a:close/>
                        <a:moveTo>
                          <a:pt x="10800" y="0"/>
                        </a:moveTo>
                        <a:lnTo>
                          <a:pt x="12600" y="0"/>
                        </a:lnTo>
                        <a:lnTo>
                          <a:pt x="16200" y="12096"/>
                        </a:lnTo>
                        <a:lnTo>
                          <a:pt x="20250" y="0"/>
                        </a:lnTo>
                        <a:lnTo>
                          <a:pt x="21600" y="0"/>
                        </a:lnTo>
                        <a:lnTo>
                          <a:pt x="21600" y="21600"/>
                        </a:lnTo>
                        <a:lnTo>
                          <a:pt x="20250" y="21600"/>
                        </a:lnTo>
                        <a:lnTo>
                          <a:pt x="20250" y="5184"/>
                        </a:lnTo>
                        <a:lnTo>
                          <a:pt x="16650" y="16416"/>
                        </a:lnTo>
                        <a:lnTo>
                          <a:pt x="16200" y="16416"/>
                        </a:lnTo>
                        <a:lnTo>
                          <a:pt x="12150" y="5184"/>
                        </a:lnTo>
                        <a:lnTo>
                          <a:pt x="12150" y="21600"/>
                        </a:lnTo>
                        <a:lnTo>
                          <a:pt x="10800" y="21600"/>
                        </a:lnTo>
                        <a:lnTo>
                          <a:pt x="10800" y="0"/>
                        </a:lnTo>
                        <a:close/>
                      </a:path>
                    </a:pathLst>
                  </a:custGeom>
                  <a:solidFill>
                    <a:srgbClr val="358899"/>
                  </a:solidFill>
                  <a:ln w="12700" cap="flat">
                    <a:noFill/>
                    <a:miter lim="400000"/>
                  </a:ln>
                  <a:effectLst/>
                </p:spPr>
                <p:txBody>
                  <a:bodyPr wrap="square" lIns="0" tIns="0" rIns="0" bIns="0" numCol="1" anchor="t">
                    <a:noAutofit/>
                  </a:bodyPr>
                  <a:lstStyle/>
                  <a:p>
                    <a:pPr lvl="0">
                      <a:defRPr sz="600"/>
                    </a:pPr>
                  </a:p>
                </p:txBody>
              </p:sp>
              <p:sp>
                <p:nvSpPr>
                  <p:cNvPr id="303" name="Shape 303"/>
                  <p:cNvSpPr/>
                  <p:nvPr/>
                </p:nvSpPr>
                <p:spPr>
                  <a:xfrm>
                    <a:off x="3571" y="2976"/>
                    <a:ext cx="32148" cy="47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85" y="21600"/>
                        </a:moveTo>
                        <a:cubicBezTo>
                          <a:pt x="8962" y="11458"/>
                          <a:pt x="8962" y="11458"/>
                          <a:pt x="8962" y="11458"/>
                        </a:cubicBezTo>
                        <a:cubicBezTo>
                          <a:pt x="7238" y="9058"/>
                          <a:pt x="5400" y="6348"/>
                          <a:pt x="4826" y="5110"/>
                        </a:cubicBezTo>
                        <a:cubicBezTo>
                          <a:pt x="4711" y="5187"/>
                          <a:pt x="4711" y="5187"/>
                          <a:pt x="4711" y="5187"/>
                        </a:cubicBezTo>
                        <a:cubicBezTo>
                          <a:pt x="4940" y="6968"/>
                          <a:pt x="4940" y="9213"/>
                          <a:pt x="5055" y="11148"/>
                        </a:cubicBezTo>
                        <a:cubicBezTo>
                          <a:pt x="5170" y="21600"/>
                          <a:pt x="5170" y="21600"/>
                          <a:pt x="5170" y="21600"/>
                        </a:cubicBezTo>
                        <a:cubicBezTo>
                          <a:pt x="0" y="21600"/>
                          <a:pt x="0" y="21600"/>
                          <a:pt x="0" y="21600"/>
                        </a:cubicBezTo>
                        <a:cubicBezTo>
                          <a:pt x="0" y="0"/>
                          <a:pt x="0" y="0"/>
                          <a:pt x="0" y="0"/>
                        </a:cubicBezTo>
                        <a:cubicBezTo>
                          <a:pt x="5974" y="0"/>
                          <a:pt x="5974" y="0"/>
                          <a:pt x="5974" y="0"/>
                        </a:cubicBezTo>
                        <a:cubicBezTo>
                          <a:pt x="13787" y="10529"/>
                          <a:pt x="13787" y="10529"/>
                          <a:pt x="13787" y="10529"/>
                        </a:cubicBezTo>
                        <a:cubicBezTo>
                          <a:pt x="15281" y="12542"/>
                          <a:pt x="16660" y="15097"/>
                          <a:pt x="17004" y="16103"/>
                        </a:cubicBezTo>
                        <a:cubicBezTo>
                          <a:pt x="17119" y="16026"/>
                          <a:pt x="17119" y="16026"/>
                          <a:pt x="17119" y="16026"/>
                        </a:cubicBezTo>
                        <a:cubicBezTo>
                          <a:pt x="17004" y="14942"/>
                          <a:pt x="16660" y="11845"/>
                          <a:pt x="16660" y="9910"/>
                        </a:cubicBezTo>
                        <a:cubicBezTo>
                          <a:pt x="16660" y="0"/>
                          <a:pt x="16660" y="0"/>
                          <a:pt x="16660" y="0"/>
                        </a:cubicBezTo>
                        <a:cubicBezTo>
                          <a:pt x="21600" y="0"/>
                          <a:pt x="21600" y="0"/>
                          <a:pt x="21600" y="0"/>
                        </a:cubicBezTo>
                        <a:cubicBezTo>
                          <a:pt x="21600" y="21600"/>
                          <a:pt x="21600" y="21600"/>
                          <a:pt x="21600" y="21600"/>
                        </a:cubicBezTo>
                        <a:lnTo>
                          <a:pt x="16085" y="21600"/>
                        </a:lnTo>
                        <a:close/>
                      </a:path>
                    </a:pathLst>
                  </a:custGeom>
                  <a:solidFill>
                    <a:srgbClr val="1B1B1C"/>
                  </a:solidFill>
                  <a:ln w="12700" cap="flat">
                    <a:noFill/>
                    <a:miter lim="400000"/>
                  </a:ln>
                  <a:effectLst/>
                </p:spPr>
                <p:txBody>
                  <a:bodyPr wrap="square" lIns="0" tIns="0" rIns="0" bIns="0" numCol="1" anchor="t">
                    <a:noAutofit/>
                  </a:bodyPr>
                  <a:lstStyle/>
                  <a:p>
                    <a:pPr lvl="0">
                      <a:defRPr sz="600"/>
                    </a:pPr>
                  </a:p>
                </p:txBody>
              </p:sp>
              <p:sp>
                <p:nvSpPr>
                  <p:cNvPr id="304" name="Shape 304"/>
                  <p:cNvSpPr/>
                  <p:nvPr/>
                </p:nvSpPr>
                <p:spPr>
                  <a:xfrm>
                    <a:off x="41671" y="14882"/>
                    <a:ext cx="29172" cy="36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99" y="12011"/>
                        </a:moveTo>
                        <a:cubicBezTo>
                          <a:pt x="6099" y="12314"/>
                          <a:pt x="6099" y="12314"/>
                          <a:pt x="6099" y="12314"/>
                        </a:cubicBezTo>
                        <a:cubicBezTo>
                          <a:pt x="6099" y="15140"/>
                          <a:pt x="7496" y="18168"/>
                          <a:pt x="12579" y="18168"/>
                        </a:cubicBezTo>
                        <a:cubicBezTo>
                          <a:pt x="14993" y="18168"/>
                          <a:pt x="17026" y="17462"/>
                          <a:pt x="18932" y="16150"/>
                        </a:cubicBezTo>
                        <a:cubicBezTo>
                          <a:pt x="21219" y="18875"/>
                          <a:pt x="21219" y="18875"/>
                          <a:pt x="21219" y="18875"/>
                        </a:cubicBezTo>
                        <a:cubicBezTo>
                          <a:pt x="18424" y="20692"/>
                          <a:pt x="15374" y="21600"/>
                          <a:pt x="11816" y="21600"/>
                        </a:cubicBezTo>
                        <a:cubicBezTo>
                          <a:pt x="4574" y="21600"/>
                          <a:pt x="0" y="17361"/>
                          <a:pt x="0" y="10800"/>
                        </a:cubicBezTo>
                        <a:cubicBezTo>
                          <a:pt x="0" y="7267"/>
                          <a:pt x="889" y="4845"/>
                          <a:pt x="3176" y="2826"/>
                        </a:cubicBezTo>
                        <a:cubicBezTo>
                          <a:pt x="5336" y="908"/>
                          <a:pt x="7878" y="0"/>
                          <a:pt x="11054" y="0"/>
                        </a:cubicBezTo>
                        <a:cubicBezTo>
                          <a:pt x="13722" y="0"/>
                          <a:pt x="16009" y="606"/>
                          <a:pt x="18169" y="2120"/>
                        </a:cubicBezTo>
                        <a:cubicBezTo>
                          <a:pt x="20456" y="3735"/>
                          <a:pt x="21600" y="6258"/>
                          <a:pt x="21600" y="11103"/>
                        </a:cubicBezTo>
                        <a:cubicBezTo>
                          <a:pt x="21600" y="12011"/>
                          <a:pt x="21600" y="12011"/>
                          <a:pt x="21600" y="12011"/>
                        </a:cubicBezTo>
                        <a:lnTo>
                          <a:pt x="6099" y="12011"/>
                        </a:lnTo>
                        <a:close/>
                        <a:moveTo>
                          <a:pt x="11054" y="3432"/>
                        </a:moveTo>
                        <a:cubicBezTo>
                          <a:pt x="8005" y="3432"/>
                          <a:pt x="6226" y="5350"/>
                          <a:pt x="6226" y="8680"/>
                        </a:cubicBezTo>
                        <a:cubicBezTo>
                          <a:pt x="15755" y="8680"/>
                          <a:pt x="15755" y="8680"/>
                          <a:pt x="15755" y="8680"/>
                        </a:cubicBezTo>
                        <a:cubicBezTo>
                          <a:pt x="15755" y="5350"/>
                          <a:pt x="13976" y="3432"/>
                          <a:pt x="11054" y="3432"/>
                        </a:cubicBezTo>
                        <a:close/>
                      </a:path>
                    </a:pathLst>
                  </a:custGeom>
                  <a:solidFill>
                    <a:srgbClr val="1B1B1C"/>
                  </a:solidFill>
                  <a:ln w="12700" cap="flat">
                    <a:noFill/>
                    <a:miter lim="400000"/>
                  </a:ln>
                  <a:effectLst/>
                </p:spPr>
                <p:txBody>
                  <a:bodyPr wrap="square" lIns="0" tIns="0" rIns="0" bIns="0" numCol="1" anchor="t">
                    <a:noAutofit/>
                  </a:bodyPr>
                  <a:lstStyle/>
                  <a:p>
                    <a:pPr lvl="0">
                      <a:defRPr sz="600"/>
                    </a:pPr>
                  </a:p>
                </p:txBody>
              </p:sp>
              <p:sp>
                <p:nvSpPr>
                  <p:cNvPr id="305" name="Shape 305"/>
                  <p:cNvSpPr/>
                  <p:nvPr/>
                </p:nvSpPr>
                <p:spPr>
                  <a:xfrm>
                    <a:off x="72628" y="15478"/>
                    <a:ext cx="47031" cy="351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11" y="21600"/>
                        </a:moveTo>
                        <a:cubicBezTo>
                          <a:pt x="13767" y="21600"/>
                          <a:pt x="13767" y="21600"/>
                          <a:pt x="13767" y="21600"/>
                        </a:cubicBezTo>
                        <a:cubicBezTo>
                          <a:pt x="11789" y="11896"/>
                          <a:pt x="11789" y="11896"/>
                          <a:pt x="11789" y="11896"/>
                        </a:cubicBezTo>
                        <a:cubicBezTo>
                          <a:pt x="11235" y="9391"/>
                          <a:pt x="10760" y="6052"/>
                          <a:pt x="10760" y="6052"/>
                        </a:cubicBezTo>
                        <a:cubicBezTo>
                          <a:pt x="10681" y="6052"/>
                          <a:pt x="10681" y="6052"/>
                          <a:pt x="10681" y="6052"/>
                        </a:cubicBezTo>
                        <a:cubicBezTo>
                          <a:pt x="10681" y="6052"/>
                          <a:pt x="10365" y="8139"/>
                          <a:pt x="9574" y="12104"/>
                        </a:cubicBezTo>
                        <a:cubicBezTo>
                          <a:pt x="7675" y="21600"/>
                          <a:pt x="7675" y="21600"/>
                          <a:pt x="7675" y="21600"/>
                        </a:cubicBezTo>
                        <a:cubicBezTo>
                          <a:pt x="4352" y="21600"/>
                          <a:pt x="4352" y="21600"/>
                          <a:pt x="4352" y="21600"/>
                        </a:cubicBezTo>
                        <a:cubicBezTo>
                          <a:pt x="0" y="626"/>
                          <a:pt x="0" y="626"/>
                          <a:pt x="0" y="626"/>
                        </a:cubicBezTo>
                        <a:cubicBezTo>
                          <a:pt x="3481" y="0"/>
                          <a:pt x="3481" y="0"/>
                          <a:pt x="3481" y="0"/>
                        </a:cubicBezTo>
                        <a:cubicBezTo>
                          <a:pt x="5222" y="10330"/>
                          <a:pt x="5222" y="10330"/>
                          <a:pt x="5222" y="10330"/>
                        </a:cubicBezTo>
                        <a:cubicBezTo>
                          <a:pt x="5697" y="12939"/>
                          <a:pt x="6013" y="15861"/>
                          <a:pt x="6013" y="15861"/>
                        </a:cubicBezTo>
                        <a:cubicBezTo>
                          <a:pt x="6171" y="15861"/>
                          <a:pt x="6171" y="15861"/>
                          <a:pt x="6171" y="15861"/>
                        </a:cubicBezTo>
                        <a:cubicBezTo>
                          <a:pt x="6171" y="15861"/>
                          <a:pt x="6488" y="13043"/>
                          <a:pt x="7042" y="10122"/>
                        </a:cubicBezTo>
                        <a:cubicBezTo>
                          <a:pt x="9099" y="313"/>
                          <a:pt x="9099" y="313"/>
                          <a:pt x="9099" y="313"/>
                        </a:cubicBezTo>
                        <a:cubicBezTo>
                          <a:pt x="12580" y="313"/>
                          <a:pt x="12580" y="313"/>
                          <a:pt x="12580" y="313"/>
                        </a:cubicBezTo>
                        <a:cubicBezTo>
                          <a:pt x="14400" y="9913"/>
                          <a:pt x="14400" y="9913"/>
                          <a:pt x="14400" y="9913"/>
                        </a:cubicBezTo>
                        <a:cubicBezTo>
                          <a:pt x="15033" y="13357"/>
                          <a:pt x="15429" y="15965"/>
                          <a:pt x="15429" y="15965"/>
                        </a:cubicBezTo>
                        <a:cubicBezTo>
                          <a:pt x="15508" y="15965"/>
                          <a:pt x="15508" y="15965"/>
                          <a:pt x="15508" y="15965"/>
                        </a:cubicBezTo>
                        <a:cubicBezTo>
                          <a:pt x="15508" y="15965"/>
                          <a:pt x="15903" y="12730"/>
                          <a:pt x="16299" y="10226"/>
                        </a:cubicBezTo>
                        <a:cubicBezTo>
                          <a:pt x="17960" y="313"/>
                          <a:pt x="17960" y="313"/>
                          <a:pt x="17960" y="313"/>
                        </a:cubicBezTo>
                        <a:cubicBezTo>
                          <a:pt x="21600" y="313"/>
                          <a:pt x="21600" y="313"/>
                          <a:pt x="21600" y="313"/>
                        </a:cubicBezTo>
                        <a:lnTo>
                          <a:pt x="17011" y="21600"/>
                        </a:lnTo>
                        <a:close/>
                      </a:path>
                    </a:pathLst>
                  </a:custGeom>
                  <a:solidFill>
                    <a:srgbClr val="1B1B1C"/>
                  </a:solidFill>
                  <a:ln w="12700" cap="flat">
                    <a:noFill/>
                    <a:miter lim="400000"/>
                  </a:ln>
                  <a:effectLst/>
                </p:spPr>
                <p:txBody>
                  <a:bodyPr wrap="square" lIns="0" tIns="0" rIns="0" bIns="0" numCol="1" anchor="t">
                    <a:noAutofit/>
                  </a:bodyPr>
                  <a:lstStyle/>
                  <a:p>
                    <a:pPr lvl="0">
                      <a:defRPr sz="600"/>
                    </a:pPr>
                  </a:p>
                </p:txBody>
              </p:sp>
              <p:sp>
                <p:nvSpPr>
                  <p:cNvPr id="306" name="Shape 306"/>
                  <p:cNvSpPr/>
                  <p:nvPr/>
                </p:nvSpPr>
                <p:spPr>
                  <a:xfrm>
                    <a:off x="139303" y="2976"/>
                    <a:ext cx="32743" cy="47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67" y="21600"/>
                        </a:moveTo>
                        <a:cubicBezTo>
                          <a:pt x="12553" y="18271"/>
                          <a:pt x="12553" y="18271"/>
                          <a:pt x="12553" y="18271"/>
                        </a:cubicBezTo>
                        <a:cubicBezTo>
                          <a:pt x="10404" y="15561"/>
                          <a:pt x="8934" y="14090"/>
                          <a:pt x="7238" y="12929"/>
                        </a:cubicBezTo>
                        <a:cubicBezTo>
                          <a:pt x="6672" y="12542"/>
                          <a:pt x="6220" y="12310"/>
                          <a:pt x="5202" y="12232"/>
                        </a:cubicBezTo>
                        <a:cubicBezTo>
                          <a:pt x="5202" y="21600"/>
                          <a:pt x="5202" y="21600"/>
                          <a:pt x="5202" y="21600"/>
                        </a:cubicBezTo>
                        <a:cubicBezTo>
                          <a:pt x="0" y="21600"/>
                          <a:pt x="0" y="21600"/>
                          <a:pt x="0" y="21600"/>
                        </a:cubicBezTo>
                        <a:cubicBezTo>
                          <a:pt x="0" y="0"/>
                          <a:pt x="0" y="0"/>
                          <a:pt x="0" y="0"/>
                        </a:cubicBezTo>
                        <a:cubicBezTo>
                          <a:pt x="9613" y="0"/>
                          <a:pt x="9613" y="0"/>
                          <a:pt x="9613" y="0"/>
                        </a:cubicBezTo>
                        <a:cubicBezTo>
                          <a:pt x="16737" y="0"/>
                          <a:pt x="19904" y="2865"/>
                          <a:pt x="19904" y="6194"/>
                        </a:cubicBezTo>
                        <a:cubicBezTo>
                          <a:pt x="19904" y="9290"/>
                          <a:pt x="16963" y="12077"/>
                          <a:pt x="12101" y="12077"/>
                        </a:cubicBezTo>
                        <a:cubicBezTo>
                          <a:pt x="13231" y="12542"/>
                          <a:pt x="15267" y="14632"/>
                          <a:pt x="16963" y="16413"/>
                        </a:cubicBezTo>
                        <a:cubicBezTo>
                          <a:pt x="21600" y="21600"/>
                          <a:pt x="21600" y="21600"/>
                          <a:pt x="21600" y="21600"/>
                        </a:cubicBezTo>
                        <a:lnTo>
                          <a:pt x="15267" y="21600"/>
                        </a:lnTo>
                        <a:close/>
                        <a:moveTo>
                          <a:pt x="8029" y="2942"/>
                        </a:moveTo>
                        <a:cubicBezTo>
                          <a:pt x="5202" y="2942"/>
                          <a:pt x="5202" y="2942"/>
                          <a:pt x="5202" y="2942"/>
                        </a:cubicBezTo>
                        <a:cubicBezTo>
                          <a:pt x="5202" y="9755"/>
                          <a:pt x="5202" y="9755"/>
                          <a:pt x="5202" y="9755"/>
                        </a:cubicBezTo>
                        <a:cubicBezTo>
                          <a:pt x="7916" y="9755"/>
                          <a:pt x="7916" y="9755"/>
                          <a:pt x="7916" y="9755"/>
                        </a:cubicBezTo>
                        <a:cubicBezTo>
                          <a:pt x="10630" y="9755"/>
                          <a:pt x="12101" y="9523"/>
                          <a:pt x="13005" y="8826"/>
                        </a:cubicBezTo>
                        <a:cubicBezTo>
                          <a:pt x="13910" y="8284"/>
                          <a:pt x="14362" y="7355"/>
                          <a:pt x="14362" y="6194"/>
                        </a:cubicBezTo>
                        <a:cubicBezTo>
                          <a:pt x="14362" y="4026"/>
                          <a:pt x="12666" y="2942"/>
                          <a:pt x="8029" y="2942"/>
                        </a:cubicBezTo>
                        <a:close/>
                      </a:path>
                    </a:pathLst>
                  </a:custGeom>
                  <a:solidFill>
                    <a:srgbClr val="1B1B1C"/>
                  </a:solidFill>
                  <a:ln w="12700" cap="flat">
                    <a:noFill/>
                    <a:miter lim="400000"/>
                  </a:ln>
                  <a:effectLst/>
                </p:spPr>
                <p:txBody>
                  <a:bodyPr wrap="square" lIns="0" tIns="0" rIns="0" bIns="0" numCol="1" anchor="t">
                    <a:noAutofit/>
                  </a:bodyPr>
                  <a:lstStyle/>
                  <a:p>
                    <a:pPr lvl="0">
                      <a:defRPr sz="600"/>
                    </a:pPr>
                  </a:p>
                </p:txBody>
              </p:sp>
              <p:sp>
                <p:nvSpPr>
                  <p:cNvPr id="307" name="Shape 307"/>
                  <p:cNvSpPr/>
                  <p:nvPr/>
                </p:nvSpPr>
                <p:spPr>
                  <a:xfrm>
                    <a:off x="175022" y="14882"/>
                    <a:ext cx="28576" cy="36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99" y="12011"/>
                        </a:moveTo>
                        <a:cubicBezTo>
                          <a:pt x="6099" y="12314"/>
                          <a:pt x="6099" y="12314"/>
                          <a:pt x="6099" y="12314"/>
                        </a:cubicBezTo>
                        <a:cubicBezTo>
                          <a:pt x="6099" y="15140"/>
                          <a:pt x="7496" y="18168"/>
                          <a:pt x="12579" y="18168"/>
                        </a:cubicBezTo>
                        <a:cubicBezTo>
                          <a:pt x="14993" y="18168"/>
                          <a:pt x="17026" y="17462"/>
                          <a:pt x="18932" y="16150"/>
                        </a:cubicBezTo>
                        <a:cubicBezTo>
                          <a:pt x="21219" y="18875"/>
                          <a:pt x="21219" y="18875"/>
                          <a:pt x="21219" y="18875"/>
                        </a:cubicBezTo>
                        <a:cubicBezTo>
                          <a:pt x="18424" y="20692"/>
                          <a:pt x="15374" y="21600"/>
                          <a:pt x="11816" y="21600"/>
                        </a:cubicBezTo>
                        <a:cubicBezTo>
                          <a:pt x="4574" y="21600"/>
                          <a:pt x="0" y="17361"/>
                          <a:pt x="0" y="10800"/>
                        </a:cubicBezTo>
                        <a:cubicBezTo>
                          <a:pt x="0" y="7267"/>
                          <a:pt x="889" y="4845"/>
                          <a:pt x="3176" y="2826"/>
                        </a:cubicBezTo>
                        <a:cubicBezTo>
                          <a:pt x="5336" y="908"/>
                          <a:pt x="7878" y="0"/>
                          <a:pt x="11054" y="0"/>
                        </a:cubicBezTo>
                        <a:cubicBezTo>
                          <a:pt x="13722" y="0"/>
                          <a:pt x="16009" y="606"/>
                          <a:pt x="18169" y="2120"/>
                        </a:cubicBezTo>
                        <a:cubicBezTo>
                          <a:pt x="20456" y="3735"/>
                          <a:pt x="21600" y="6258"/>
                          <a:pt x="21600" y="11103"/>
                        </a:cubicBezTo>
                        <a:cubicBezTo>
                          <a:pt x="21600" y="12011"/>
                          <a:pt x="21600" y="12011"/>
                          <a:pt x="21600" y="12011"/>
                        </a:cubicBezTo>
                        <a:lnTo>
                          <a:pt x="6099" y="12011"/>
                        </a:lnTo>
                        <a:close/>
                        <a:moveTo>
                          <a:pt x="11054" y="3432"/>
                        </a:moveTo>
                        <a:cubicBezTo>
                          <a:pt x="7878" y="3432"/>
                          <a:pt x="6226" y="5350"/>
                          <a:pt x="6226" y="8680"/>
                        </a:cubicBezTo>
                        <a:cubicBezTo>
                          <a:pt x="15755" y="8680"/>
                          <a:pt x="15755" y="8680"/>
                          <a:pt x="15755" y="8680"/>
                        </a:cubicBezTo>
                        <a:cubicBezTo>
                          <a:pt x="15755" y="5350"/>
                          <a:pt x="13976" y="3432"/>
                          <a:pt x="11054" y="3432"/>
                        </a:cubicBezTo>
                        <a:close/>
                      </a:path>
                    </a:pathLst>
                  </a:custGeom>
                  <a:solidFill>
                    <a:srgbClr val="1B1B1C"/>
                  </a:solidFill>
                  <a:ln w="12700" cap="flat">
                    <a:noFill/>
                    <a:miter lim="400000"/>
                  </a:ln>
                  <a:effectLst/>
                </p:spPr>
                <p:txBody>
                  <a:bodyPr wrap="square" lIns="0" tIns="0" rIns="0" bIns="0" numCol="1" anchor="t">
                    <a:noAutofit/>
                  </a:bodyPr>
                  <a:lstStyle/>
                  <a:p>
                    <a:pPr lvl="0">
                      <a:defRPr sz="600"/>
                    </a:pPr>
                  </a:p>
                </p:txBody>
              </p:sp>
              <p:sp>
                <p:nvSpPr>
                  <p:cNvPr id="308" name="Shape 308"/>
                  <p:cNvSpPr/>
                  <p:nvPr/>
                </p:nvSpPr>
                <p:spPr>
                  <a:xfrm>
                    <a:off x="208359" y="0"/>
                    <a:ext cx="13098" cy="511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112" y="21600"/>
                        </a:moveTo>
                        <a:cubicBezTo>
                          <a:pt x="1152" y="21600"/>
                          <a:pt x="1152" y="18720"/>
                          <a:pt x="1152" y="17496"/>
                        </a:cubicBezTo>
                        <a:cubicBezTo>
                          <a:pt x="1152" y="4968"/>
                          <a:pt x="1152" y="4968"/>
                          <a:pt x="1152" y="4968"/>
                        </a:cubicBezTo>
                        <a:cubicBezTo>
                          <a:pt x="1152" y="3024"/>
                          <a:pt x="864" y="1944"/>
                          <a:pt x="0" y="720"/>
                        </a:cubicBezTo>
                        <a:cubicBezTo>
                          <a:pt x="13248" y="0"/>
                          <a:pt x="13248" y="0"/>
                          <a:pt x="13248" y="0"/>
                        </a:cubicBezTo>
                        <a:cubicBezTo>
                          <a:pt x="14112" y="864"/>
                          <a:pt x="14112" y="2088"/>
                          <a:pt x="14112" y="4032"/>
                        </a:cubicBezTo>
                        <a:cubicBezTo>
                          <a:pt x="14112" y="16416"/>
                          <a:pt x="14112" y="16416"/>
                          <a:pt x="14112" y="16416"/>
                        </a:cubicBezTo>
                        <a:cubicBezTo>
                          <a:pt x="14112" y="18360"/>
                          <a:pt x="14400" y="18720"/>
                          <a:pt x="15552" y="19080"/>
                        </a:cubicBezTo>
                        <a:cubicBezTo>
                          <a:pt x="16128" y="19296"/>
                          <a:pt x="18144" y="19440"/>
                          <a:pt x="19584" y="19296"/>
                        </a:cubicBezTo>
                        <a:cubicBezTo>
                          <a:pt x="21600" y="21240"/>
                          <a:pt x="21600" y="21240"/>
                          <a:pt x="21600" y="21240"/>
                        </a:cubicBezTo>
                        <a:cubicBezTo>
                          <a:pt x="19296" y="21456"/>
                          <a:pt x="16992" y="21600"/>
                          <a:pt x="14112" y="21600"/>
                        </a:cubicBezTo>
                        <a:close/>
                      </a:path>
                    </a:pathLst>
                  </a:custGeom>
                  <a:solidFill>
                    <a:srgbClr val="1B1B1C"/>
                  </a:solidFill>
                  <a:ln w="12700" cap="flat">
                    <a:noFill/>
                    <a:miter lim="400000"/>
                  </a:ln>
                  <a:effectLst/>
                </p:spPr>
                <p:txBody>
                  <a:bodyPr wrap="square" lIns="0" tIns="0" rIns="0" bIns="0" numCol="1" anchor="t">
                    <a:noAutofit/>
                  </a:bodyPr>
                  <a:lstStyle/>
                  <a:p>
                    <a:pPr lvl="0">
                      <a:defRPr sz="600"/>
                    </a:pPr>
                  </a:p>
                </p:txBody>
              </p:sp>
              <p:sp>
                <p:nvSpPr>
                  <p:cNvPr id="309" name="Shape 309"/>
                  <p:cNvSpPr/>
                  <p:nvPr/>
                </p:nvSpPr>
                <p:spPr>
                  <a:xfrm>
                    <a:off x="226814" y="595"/>
                    <a:ext cx="10121" cy="500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4349"/>
                        </a:moveTo>
                        <a:cubicBezTo>
                          <a:pt x="4841" y="4349"/>
                          <a:pt x="0" y="3391"/>
                          <a:pt x="0" y="2212"/>
                        </a:cubicBezTo>
                        <a:cubicBezTo>
                          <a:pt x="0" y="958"/>
                          <a:pt x="4841" y="0"/>
                          <a:pt x="10800" y="0"/>
                        </a:cubicBezTo>
                        <a:cubicBezTo>
                          <a:pt x="16759" y="0"/>
                          <a:pt x="21600" y="958"/>
                          <a:pt x="21600" y="2212"/>
                        </a:cubicBezTo>
                        <a:cubicBezTo>
                          <a:pt x="21600" y="3391"/>
                          <a:pt x="16759" y="4349"/>
                          <a:pt x="10800" y="4349"/>
                        </a:cubicBezTo>
                        <a:close/>
                        <a:moveTo>
                          <a:pt x="2234" y="21600"/>
                        </a:moveTo>
                        <a:cubicBezTo>
                          <a:pt x="2234" y="6782"/>
                          <a:pt x="2234" y="6782"/>
                          <a:pt x="2234" y="6782"/>
                        </a:cubicBezTo>
                        <a:cubicBezTo>
                          <a:pt x="18993" y="6192"/>
                          <a:pt x="18993" y="6192"/>
                          <a:pt x="18993" y="6192"/>
                        </a:cubicBezTo>
                        <a:cubicBezTo>
                          <a:pt x="18993" y="21600"/>
                          <a:pt x="18993" y="21600"/>
                          <a:pt x="18993" y="21600"/>
                        </a:cubicBezTo>
                        <a:lnTo>
                          <a:pt x="2234" y="21600"/>
                        </a:lnTo>
                        <a:close/>
                      </a:path>
                    </a:pathLst>
                  </a:custGeom>
                  <a:solidFill>
                    <a:srgbClr val="1B1B1C"/>
                  </a:solidFill>
                  <a:ln w="12700" cap="flat">
                    <a:noFill/>
                    <a:miter lim="400000"/>
                  </a:ln>
                  <a:effectLst/>
                </p:spPr>
                <p:txBody>
                  <a:bodyPr wrap="square" lIns="0" tIns="0" rIns="0" bIns="0" numCol="1" anchor="t">
                    <a:noAutofit/>
                  </a:bodyPr>
                  <a:lstStyle/>
                  <a:p>
                    <a:pPr lvl="0">
                      <a:defRPr sz="600"/>
                    </a:pPr>
                  </a:p>
                </p:txBody>
              </p:sp>
              <p:sp>
                <p:nvSpPr>
                  <p:cNvPr id="310" name="Shape 310"/>
                  <p:cNvSpPr/>
                  <p:nvPr/>
                </p:nvSpPr>
                <p:spPr>
                  <a:xfrm>
                    <a:off x="242887" y="14882"/>
                    <a:ext cx="26195" cy="36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63" y="21600"/>
                        </a:moveTo>
                        <a:cubicBezTo>
                          <a:pt x="4405" y="21600"/>
                          <a:pt x="0" y="17664"/>
                          <a:pt x="0" y="11002"/>
                        </a:cubicBezTo>
                        <a:cubicBezTo>
                          <a:pt x="0" y="3533"/>
                          <a:pt x="6395" y="0"/>
                          <a:pt x="12789" y="0"/>
                        </a:cubicBezTo>
                        <a:cubicBezTo>
                          <a:pt x="15916" y="0"/>
                          <a:pt x="18189" y="505"/>
                          <a:pt x="20747" y="2221"/>
                        </a:cubicBezTo>
                        <a:cubicBezTo>
                          <a:pt x="17621" y="5148"/>
                          <a:pt x="17621" y="5148"/>
                          <a:pt x="17621" y="5148"/>
                        </a:cubicBezTo>
                        <a:cubicBezTo>
                          <a:pt x="15916" y="4138"/>
                          <a:pt x="14495" y="3634"/>
                          <a:pt x="12789" y="3634"/>
                        </a:cubicBezTo>
                        <a:cubicBezTo>
                          <a:pt x="10800" y="3634"/>
                          <a:pt x="9095" y="4340"/>
                          <a:pt x="8242" y="5652"/>
                        </a:cubicBezTo>
                        <a:cubicBezTo>
                          <a:pt x="7389" y="6964"/>
                          <a:pt x="6963" y="8882"/>
                          <a:pt x="6963" y="11406"/>
                        </a:cubicBezTo>
                        <a:cubicBezTo>
                          <a:pt x="6963" y="14232"/>
                          <a:pt x="7674" y="15948"/>
                          <a:pt x="8953" y="16957"/>
                        </a:cubicBezTo>
                        <a:cubicBezTo>
                          <a:pt x="9947" y="17764"/>
                          <a:pt x="11226" y="18168"/>
                          <a:pt x="12789" y="18168"/>
                        </a:cubicBezTo>
                        <a:cubicBezTo>
                          <a:pt x="14779" y="18168"/>
                          <a:pt x="16768" y="17462"/>
                          <a:pt x="18616" y="16150"/>
                        </a:cubicBezTo>
                        <a:cubicBezTo>
                          <a:pt x="21600" y="18875"/>
                          <a:pt x="21600" y="18875"/>
                          <a:pt x="21600" y="18875"/>
                        </a:cubicBezTo>
                        <a:cubicBezTo>
                          <a:pt x="18900" y="20692"/>
                          <a:pt x="16200" y="21600"/>
                          <a:pt x="12363" y="21600"/>
                        </a:cubicBezTo>
                        <a:close/>
                      </a:path>
                    </a:pathLst>
                  </a:custGeom>
                  <a:solidFill>
                    <a:srgbClr val="1B1B1C"/>
                  </a:solidFill>
                  <a:ln w="12700" cap="flat">
                    <a:noFill/>
                    <a:miter lim="400000"/>
                  </a:ln>
                  <a:effectLst/>
                </p:spPr>
                <p:txBody>
                  <a:bodyPr wrap="square" lIns="0" tIns="0" rIns="0" bIns="0" numCol="1" anchor="t">
                    <a:noAutofit/>
                  </a:bodyPr>
                  <a:lstStyle/>
                  <a:p>
                    <a:pPr lvl="0">
                      <a:defRPr sz="600"/>
                    </a:pPr>
                  </a:p>
                </p:txBody>
              </p:sp>
              <p:sp>
                <p:nvSpPr>
                  <p:cNvPr id="311" name="Shape 311"/>
                  <p:cNvSpPr/>
                  <p:nvPr/>
                </p:nvSpPr>
                <p:spPr>
                  <a:xfrm>
                    <a:off x="274439" y="30956"/>
                    <a:ext cx="20837" cy="202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11" y="21600"/>
                        </a:moveTo>
                        <a:cubicBezTo>
                          <a:pt x="4820" y="21600"/>
                          <a:pt x="0" y="16780"/>
                          <a:pt x="0" y="10711"/>
                        </a:cubicBezTo>
                        <a:cubicBezTo>
                          <a:pt x="0" y="4820"/>
                          <a:pt x="4820" y="0"/>
                          <a:pt x="10711" y="0"/>
                        </a:cubicBezTo>
                        <a:cubicBezTo>
                          <a:pt x="16780" y="0"/>
                          <a:pt x="21600" y="4820"/>
                          <a:pt x="21600" y="10711"/>
                        </a:cubicBezTo>
                        <a:cubicBezTo>
                          <a:pt x="21600" y="16780"/>
                          <a:pt x="16780" y="21600"/>
                          <a:pt x="10711" y="21600"/>
                        </a:cubicBezTo>
                        <a:close/>
                        <a:moveTo>
                          <a:pt x="10711" y="2142"/>
                        </a:moveTo>
                        <a:cubicBezTo>
                          <a:pt x="6248" y="2142"/>
                          <a:pt x="2499" y="5891"/>
                          <a:pt x="2499" y="10711"/>
                        </a:cubicBezTo>
                        <a:cubicBezTo>
                          <a:pt x="2499" y="15709"/>
                          <a:pt x="6248" y="19458"/>
                          <a:pt x="10711" y="19458"/>
                        </a:cubicBezTo>
                        <a:cubicBezTo>
                          <a:pt x="15352" y="19458"/>
                          <a:pt x="19101" y="15709"/>
                          <a:pt x="19101" y="10711"/>
                        </a:cubicBezTo>
                        <a:cubicBezTo>
                          <a:pt x="19101" y="5891"/>
                          <a:pt x="15352" y="2142"/>
                          <a:pt x="10711" y="2142"/>
                        </a:cubicBezTo>
                        <a:close/>
                        <a:moveTo>
                          <a:pt x="12853" y="16780"/>
                        </a:moveTo>
                        <a:cubicBezTo>
                          <a:pt x="12496" y="15888"/>
                          <a:pt x="12317" y="15709"/>
                          <a:pt x="11782" y="14817"/>
                        </a:cubicBezTo>
                        <a:cubicBezTo>
                          <a:pt x="10532" y="12674"/>
                          <a:pt x="10175" y="11960"/>
                          <a:pt x="9818" y="11782"/>
                        </a:cubicBezTo>
                        <a:cubicBezTo>
                          <a:pt x="9640" y="11782"/>
                          <a:pt x="9461" y="11782"/>
                          <a:pt x="9461" y="11782"/>
                        </a:cubicBezTo>
                        <a:cubicBezTo>
                          <a:pt x="9461" y="16780"/>
                          <a:pt x="9461" y="16780"/>
                          <a:pt x="9461" y="16780"/>
                        </a:cubicBezTo>
                        <a:cubicBezTo>
                          <a:pt x="6962" y="16780"/>
                          <a:pt x="6962" y="16780"/>
                          <a:pt x="6962" y="16780"/>
                        </a:cubicBezTo>
                        <a:cubicBezTo>
                          <a:pt x="6962" y="4641"/>
                          <a:pt x="6962" y="4641"/>
                          <a:pt x="6962" y="4641"/>
                        </a:cubicBezTo>
                        <a:cubicBezTo>
                          <a:pt x="11603" y="4641"/>
                          <a:pt x="11603" y="4641"/>
                          <a:pt x="11603" y="4641"/>
                        </a:cubicBezTo>
                        <a:cubicBezTo>
                          <a:pt x="13745" y="4641"/>
                          <a:pt x="15174" y="6069"/>
                          <a:pt x="15174" y="8212"/>
                        </a:cubicBezTo>
                        <a:cubicBezTo>
                          <a:pt x="15174" y="9997"/>
                          <a:pt x="13924" y="11425"/>
                          <a:pt x="12317" y="11603"/>
                        </a:cubicBezTo>
                        <a:cubicBezTo>
                          <a:pt x="12674" y="11782"/>
                          <a:pt x="12674" y="11782"/>
                          <a:pt x="12853" y="12139"/>
                        </a:cubicBezTo>
                        <a:cubicBezTo>
                          <a:pt x="13567" y="12853"/>
                          <a:pt x="15888" y="16780"/>
                          <a:pt x="15888" y="16780"/>
                        </a:cubicBezTo>
                        <a:lnTo>
                          <a:pt x="12853" y="16780"/>
                        </a:lnTo>
                        <a:close/>
                        <a:moveTo>
                          <a:pt x="11603" y="6783"/>
                        </a:moveTo>
                        <a:cubicBezTo>
                          <a:pt x="11425" y="6605"/>
                          <a:pt x="10889" y="6605"/>
                          <a:pt x="10354" y="6605"/>
                        </a:cubicBezTo>
                        <a:cubicBezTo>
                          <a:pt x="9461" y="6605"/>
                          <a:pt x="9461" y="6605"/>
                          <a:pt x="9461" y="6605"/>
                        </a:cubicBezTo>
                        <a:cubicBezTo>
                          <a:pt x="9461" y="9818"/>
                          <a:pt x="9461" y="9818"/>
                          <a:pt x="9461" y="9818"/>
                        </a:cubicBezTo>
                        <a:cubicBezTo>
                          <a:pt x="10175" y="9818"/>
                          <a:pt x="10175" y="9818"/>
                          <a:pt x="10175" y="9818"/>
                        </a:cubicBezTo>
                        <a:cubicBezTo>
                          <a:pt x="11246" y="9818"/>
                          <a:pt x="11782" y="9818"/>
                          <a:pt x="11960" y="9461"/>
                        </a:cubicBezTo>
                        <a:cubicBezTo>
                          <a:pt x="12317" y="9104"/>
                          <a:pt x="12496" y="8747"/>
                          <a:pt x="12496" y="8212"/>
                        </a:cubicBezTo>
                        <a:cubicBezTo>
                          <a:pt x="12496" y="7498"/>
                          <a:pt x="12139" y="6962"/>
                          <a:pt x="11603" y="6783"/>
                        </a:cubicBezTo>
                        <a:close/>
                      </a:path>
                    </a:pathLst>
                  </a:custGeom>
                  <a:solidFill>
                    <a:srgbClr val="1B1B1C"/>
                  </a:solidFill>
                  <a:ln w="12700" cap="flat">
                    <a:noFill/>
                    <a:miter lim="400000"/>
                  </a:ln>
                  <a:effectLst/>
                </p:spPr>
                <p:txBody>
                  <a:bodyPr wrap="square" lIns="0" tIns="0" rIns="0" bIns="0" numCol="1" anchor="t">
                    <a:noAutofit/>
                  </a:bodyPr>
                  <a:lstStyle/>
                  <a:p>
                    <a:pPr lvl="0">
                      <a:defRPr sz="600"/>
                    </a:pPr>
                  </a:p>
                </p:txBody>
              </p:sp>
              <p:sp>
                <p:nvSpPr>
                  <p:cNvPr id="312" name="Shape 312"/>
                  <p:cNvSpPr/>
                  <p:nvPr/>
                </p:nvSpPr>
                <p:spPr>
                  <a:xfrm>
                    <a:off x="0" y="64293"/>
                    <a:ext cx="111919" cy="1065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732" y="0"/>
                        </a:moveTo>
                        <a:lnTo>
                          <a:pt x="12868" y="0"/>
                        </a:lnTo>
                        <a:lnTo>
                          <a:pt x="21600" y="21600"/>
                        </a:lnTo>
                        <a:lnTo>
                          <a:pt x="16889" y="21600"/>
                        </a:lnTo>
                        <a:lnTo>
                          <a:pt x="15051" y="16773"/>
                        </a:lnTo>
                        <a:lnTo>
                          <a:pt x="6434" y="16773"/>
                        </a:lnTo>
                        <a:lnTo>
                          <a:pt x="4596" y="21600"/>
                        </a:lnTo>
                        <a:lnTo>
                          <a:pt x="0" y="21600"/>
                        </a:lnTo>
                        <a:lnTo>
                          <a:pt x="8732" y="0"/>
                        </a:lnTo>
                        <a:close/>
                        <a:moveTo>
                          <a:pt x="13443" y="12670"/>
                        </a:moveTo>
                        <a:lnTo>
                          <a:pt x="10685" y="5672"/>
                        </a:lnTo>
                        <a:lnTo>
                          <a:pt x="8043" y="12670"/>
                        </a:lnTo>
                        <a:lnTo>
                          <a:pt x="13443" y="12670"/>
                        </a:lnTo>
                        <a:close/>
                      </a:path>
                    </a:pathLst>
                  </a:custGeom>
                  <a:solidFill>
                    <a:srgbClr val="358899"/>
                  </a:solidFill>
                  <a:ln w="12700" cap="flat">
                    <a:noFill/>
                    <a:miter lim="400000"/>
                  </a:ln>
                  <a:effectLst/>
                </p:spPr>
                <p:txBody>
                  <a:bodyPr wrap="square" lIns="0" tIns="0" rIns="0" bIns="0" numCol="1" anchor="t">
                    <a:noAutofit/>
                  </a:bodyPr>
                  <a:lstStyle/>
                  <a:p>
                    <a:pPr lvl="0">
                      <a:defRPr sz="600"/>
                    </a:pPr>
                  </a:p>
                </p:txBody>
              </p:sp>
              <p:sp>
                <p:nvSpPr>
                  <p:cNvPr id="313" name="Shape 313"/>
                  <p:cNvSpPr/>
                  <p:nvPr/>
                </p:nvSpPr>
                <p:spPr>
                  <a:xfrm>
                    <a:off x="122039" y="64889"/>
                    <a:ext cx="83940" cy="1059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153" y="0"/>
                          <a:pt x="11153" y="0"/>
                          <a:pt x="11153" y="0"/>
                        </a:cubicBezTo>
                        <a:cubicBezTo>
                          <a:pt x="17677" y="0"/>
                          <a:pt x="21600" y="3066"/>
                          <a:pt x="21600" y="7490"/>
                        </a:cubicBezTo>
                        <a:cubicBezTo>
                          <a:pt x="21600" y="7525"/>
                          <a:pt x="21600" y="7525"/>
                          <a:pt x="21600" y="7525"/>
                        </a:cubicBezTo>
                        <a:cubicBezTo>
                          <a:pt x="21600" y="12542"/>
                          <a:pt x="16707" y="15120"/>
                          <a:pt x="10580" y="15120"/>
                        </a:cubicBezTo>
                        <a:cubicBezTo>
                          <a:pt x="5995" y="15120"/>
                          <a:pt x="5995" y="15120"/>
                          <a:pt x="5995" y="15120"/>
                        </a:cubicBezTo>
                        <a:cubicBezTo>
                          <a:pt x="5995" y="21600"/>
                          <a:pt x="5995" y="21600"/>
                          <a:pt x="5995" y="21600"/>
                        </a:cubicBezTo>
                        <a:cubicBezTo>
                          <a:pt x="0" y="21600"/>
                          <a:pt x="0" y="21600"/>
                          <a:pt x="0" y="21600"/>
                        </a:cubicBezTo>
                        <a:lnTo>
                          <a:pt x="0" y="0"/>
                        </a:lnTo>
                        <a:close/>
                        <a:moveTo>
                          <a:pt x="10756" y="10905"/>
                        </a:moveTo>
                        <a:cubicBezTo>
                          <a:pt x="13753" y="10905"/>
                          <a:pt x="15517" y="9476"/>
                          <a:pt x="15517" y="7630"/>
                        </a:cubicBezTo>
                        <a:cubicBezTo>
                          <a:pt x="15517" y="7560"/>
                          <a:pt x="15517" y="7560"/>
                          <a:pt x="15517" y="7560"/>
                        </a:cubicBezTo>
                        <a:cubicBezTo>
                          <a:pt x="15517" y="5435"/>
                          <a:pt x="13665" y="4285"/>
                          <a:pt x="10668" y="4285"/>
                        </a:cubicBezTo>
                        <a:cubicBezTo>
                          <a:pt x="5995" y="4285"/>
                          <a:pt x="5995" y="4285"/>
                          <a:pt x="5995" y="4285"/>
                        </a:cubicBezTo>
                        <a:cubicBezTo>
                          <a:pt x="5995" y="10905"/>
                          <a:pt x="5995" y="10905"/>
                          <a:pt x="5995" y="10905"/>
                        </a:cubicBezTo>
                        <a:lnTo>
                          <a:pt x="10756" y="10905"/>
                        </a:lnTo>
                        <a:close/>
                      </a:path>
                    </a:pathLst>
                  </a:custGeom>
                  <a:solidFill>
                    <a:srgbClr val="358899"/>
                  </a:solidFill>
                  <a:ln w="12700" cap="flat">
                    <a:noFill/>
                    <a:miter lim="400000"/>
                  </a:ln>
                  <a:effectLst/>
                </p:spPr>
                <p:txBody>
                  <a:bodyPr wrap="square" lIns="0" tIns="0" rIns="0" bIns="0" numCol="1" anchor="t">
                    <a:noAutofit/>
                  </a:bodyPr>
                  <a:lstStyle/>
                  <a:p>
                    <a:pPr lvl="0">
                      <a:defRPr sz="600"/>
                    </a:pPr>
                  </a:p>
                </p:txBody>
              </p:sp>
              <p:sp>
                <p:nvSpPr>
                  <p:cNvPr id="314" name="Shape 314"/>
                  <p:cNvSpPr/>
                  <p:nvPr/>
                </p:nvSpPr>
                <p:spPr>
                  <a:xfrm>
                    <a:off x="216694" y="64889"/>
                    <a:ext cx="105966" cy="1059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218" y="0"/>
                        </a:lnTo>
                        <a:lnTo>
                          <a:pt x="10800" y="9101"/>
                        </a:lnTo>
                        <a:lnTo>
                          <a:pt x="16503" y="0"/>
                        </a:lnTo>
                        <a:lnTo>
                          <a:pt x="21600" y="0"/>
                        </a:lnTo>
                        <a:lnTo>
                          <a:pt x="21600" y="21600"/>
                        </a:lnTo>
                        <a:lnTo>
                          <a:pt x="16867" y="21600"/>
                        </a:lnTo>
                        <a:lnTo>
                          <a:pt x="16867" y="7524"/>
                        </a:lnTo>
                        <a:lnTo>
                          <a:pt x="10800" y="16746"/>
                        </a:lnTo>
                        <a:lnTo>
                          <a:pt x="10679" y="16746"/>
                        </a:lnTo>
                        <a:lnTo>
                          <a:pt x="4733" y="7524"/>
                        </a:lnTo>
                        <a:lnTo>
                          <a:pt x="4733" y="21600"/>
                        </a:lnTo>
                        <a:lnTo>
                          <a:pt x="0" y="21600"/>
                        </a:lnTo>
                        <a:lnTo>
                          <a:pt x="0" y="0"/>
                        </a:lnTo>
                        <a:close/>
                      </a:path>
                    </a:pathLst>
                  </a:custGeom>
                  <a:solidFill>
                    <a:srgbClr val="358899"/>
                  </a:solidFill>
                  <a:ln w="12700" cap="flat">
                    <a:noFill/>
                    <a:miter lim="400000"/>
                  </a:ln>
                  <a:effectLst/>
                </p:spPr>
                <p:txBody>
                  <a:bodyPr wrap="square" lIns="0" tIns="0" rIns="0" bIns="0" numCol="1" anchor="t">
                    <a:noAutofit/>
                  </a:bodyPr>
                  <a:lstStyle/>
                  <a:p>
                    <a:pPr lvl="0">
                      <a:defRPr sz="600"/>
                    </a:pPr>
                  </a:p>
                </p:txBody>
              </p:sp>
            </p:grpSp>
          </p:grpSp>
        </p:grpSp>
        <p:sp>
          <p:nvSpPr>
            <p:cNvPr id="318" name="Shape 318"/>
            <p:cNvSpPr/>
            <p:nvPr/>
          </p:nvSpPr>
          <p:spPr>
            <a:xfrm>
              <a:off x="0" y="-1"/>
              <a:ext cx="9144000" cy="57151"/>
            </a:xfrm>
            <a:prstGeom prst="rect">
              <a:avLst/>
            </a:prstGeom>
            <a:solidFill>
              <a:srgbClr val="358899"/>
            </a:solidFill>
            <a:ln w="12700" cap="flat">
              <a:noFill/>
              <a:miter lim="400000"/>
            </a:ln>
            <a:effectLst/>
          </p:spPr>
          <p:txBody>
            <a:bodyPr wrap="square" lIns="0" tIns="0" rIns="0" bIns="0" numCol="1" anchor="t">
              <a:noAutofit/>
            </a:bodyPr>
            <a:lstStyle/>
            <a:p>
              <a:pPr lvl="0">
                <a:defRPr sz="1000"/>
              </a:pPr>
            </a:p>
          </p:txBody>
        </p:sp>
        <p:grpSp>
          <p:nvGrpSpPr>
            <p:cNvPr id="340" name="Group 340"/>
            <p:cNvGrpSpPr/>
            <p:nvPr/>
          </p:nvGrpSpPr>
          <p:grpSpPr>
            <a:xfrm>
              <a:off x="7844353" y="148706"/>
              <a:ext cx="936361" cy="173737"/>
              <a:chOff x="0" y="0"/>
              <a:chExt cx="936359" cy="173735"/>
            </a:xfrm>
          </p:grpSpPr>
          <p:sp>
            <p:nvSpPr>
              <p:cNvPr id="319" name="Shape 319"/>
              <p:cNvSpPr/>
              <p:nvPr/>
            </p:nvSpPr>
            <p:spPr>
              <a:xfrm>
                <a:off x="0" y="65238"/>
                <a:ext cx="83380" cy="1081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320" name="Shape 320"/>
              <p:cNvSpPr/>
              <p:nvPr/>
            </p:nvSpPr>
            <p:spPr>
              <a:xfrm>
                <a:off x="80588" y="66633"/>
                <a:ext cx="103963" cy="105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321" name="Shape 321"/>
              <p:cNvSpPr/>
              <p:nvPr/>
            </p:nvSpPr>
            <p:spPr>
              <a:xfrm>
                <a:off x="191528" y="66633"/>
                <a:ext cx="93497" cy="105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322" name="Shape 322"/>
              <p:cNvSpPr/>
              <p:nvPr/>
            </p:nvSpPr>
            <p:spPr>
              <a:xfrm>
                <a:off x="295141" y="66633"/>
                <a:ext cx="87218" cy="105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323" name="Shape 323"/>
              <p:cNvSpPr/>
              <p:nvPr/>
            </p:nvSpPr>
            <p:spPr>
              <a:xfrm>
                <a:off x="392475" y="66633"/>
                <a:ext cx="88963" cy="105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324" name="Shape 324"/>
              <p:cNvSpPr/>
              <p:nvPr/>
            </p:nvSpPr>
            <p:spPr>
              <a:xfrm>
                <a:off x="498880" y="66633"/>
                <a:ext cx="80240" cy="105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325" name="Shape 325"/>
              <p:cNvSpPr/>
              <p:nvPr/>
            </p:nvSpPr>
            <p:spPr>
              <a:xfrm>
                <a:off x="584701" y="66633"/>
                <a:ext cx="86869" cy="105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326" name="Shape 326"/>
              <p:cNvSpPr/>
              <p:nvPr/>
            </p:nvSpPr>
            <p:spPr>
              <a:xfrm>
                <a:off x="683082" y="66633"/>
                <a:ext cx="22677" cy="105010"/>
              </a:xfrm>
              <a:prstGeom prst="rect">
                <a:avLst/>
              </a:prstGeom>
              <a:solidFill>
                <a:srgbClr val="DCDEE0"/>
              </a:solidFill>
              <a:ln w="12700" cap="flat">
                <a:noFill/>
                <a:miter lim="400000"/>
              </a:ln>
              <a:effectLst/>
            </p:spPr>
            <p:txBody>
              <a:bodyPr wrap="square" lIns="0" tIns="0" rIns="0" bIns="0" numCol="1" anchor="t">
                <a:noAutofit/>
              </a:bodyPr>
              <a:lstStyle/>
              <a:p>
                <a:pPr lvl="0">
                  <a:defRPr sz="1800"/>
                </a:pPr>
              </a:p>
            </p:txBody>
          </p:sp>
          <p:sp>
            <p:nvSpPr>
              <p:cNvPr id="327" name="Shape 327"/>
              <p:cNvSpPr/>
              <p:nvPr/>
            </p:nvSpPr>
            <p:spPr>
              <a:xfrm>
                <a:off x="720062" y="64889"/>
                <a:ext cx="97335" cy="1088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328" name="Shape 328"/>
              <p:cNvSpPr/>
              <p:nvPr/>
            </p:nvSpPr>
            <p:spPr>
              <a:xfrm>
                <a:off x="820884" y="65238"/>
                <a:ext cx="83032" cy="1081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329" name="Shape 329"/>
              <p:cNvSpPr/>
              <p:nvPr/>
            </p:nvSpPr>
            <p:spPr>
              <a:xfrm>
                <a:off x="6628" y="3139"/>
                <a:ext cx="34539" cy="505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330" name="Shape 330"/>
              <p:cNvSpPr/>
              <p:nvPr/>
            </p:nvSpPr>
            <p:spPr>
              <a:xfrm>
                <a:off x="47097" y="16047"/>
                <a:ext cx="30701" cy="383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331" name="Shape 331"/>
              <p:cNvSpPr/>
              <p:nvPr/>
            </p:nvSpPr>
            <p:spPr>
              <a:xfrm>
                <a:off x="81634" y="16047"/>
                <a:ext cx="49192" cy="37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332" name="Shape 332"/>
              <p:cNvSpPr/>
              <p:nvPr/>
            </p:nvSpPr>
            <p:spPr>
              <a:xfrm>
                <a:off x="153152" y="3139"/>
                <a:ext cx="34539" cy="505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333" name="Shape 333"/>
              <p:cNvSpPr/>
              <p:nvPr/>
            </p:nvSpPr>
            <p:spPr>
              <a:xfrm>
                <a:off x="189783" y="16047"/>
                <a:ext cx="30702" cy="383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334" name="Shape 334"/>
              <p:cNvSpPr/>
              <p:nvPr/>
            </p:nvSpPr>
            <p:spPr>
              <a:xfrm>
                <a:off x="226763" y="0"/>
                <a:ext cx="13607" cy="544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335" name="Shape 335"/>
              <p:cNvSpPr/>
              <p:nvPr/>
            </p:nvSpPr>
            <p:spPr>
              <a:xfrm>
                <a:off x="244207" y="697"/>
                <a:ext cx="10467" cy="530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336" name="Shape 336"/>
              <p:cNvSpPr/>
              <p:nvPr/>
            </p:nvSpPr>
            <p:spPr>
              <a:xfrm>
                <a:off x="260604" y="16047"/>
                <a:ext cx="27561" cy="383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337" name="Shape 337"/>
              <p:cNvSpPr/>
              <p:nvPr/>
            </p:nvSpPr>
            <p:spPr>
              <a:xfrm>
                <a:off x="289559" y="43608"/>
                <a:ext cx="10816" cy="10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338" name="Shape 338"/>
              <p:cNvSpPr/>
              <p:nvPr/>
            </p:nvSpPr>
            <p:spPr>
              <a:xfrm>
                <a:off x="909497" y="65238"/>
                <a:ext cx="10816" cy="139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339" name="Shape 339"/>
              <p:cNvSpPr/>
              <p:nvPr/>
            </p:nvSpPr>
            <p:spPr>
              <a:xfrm>
                <a:off x="923103" y="65238"/>
                <a:ext cx="13258" cy="139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grpSp>
      </p:gr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body" idx="1"/>
          </p:nvPr>
        </p:nvSpPr>
        <p:spPr>
          <a:xfrm>
            <a:off x="376430" y="367690"/>
            <a:ext cx="8391143" cy="600615"/>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lvl="0">
              <a:defRPr b="0" spc="0" sz="1800">
                <a:solidFill>
                  <a:srgbClr val="000000"/>
                </a:solidFill>
              </a:defRPr>
            </a:pPr>
            <a:r>
              <a:rPr b="1" spc="-60" sz="2400">
                <a:solidFill>
                  <a:srgbClr val="404040"/>
                </a:solidFill>
              </a:rPr>
              <a:t>Body Level One</a:t>
            </a:r>
            <a:endParaRPr b="1" spc="-60" sz="2400">
              <a:solidFill>
                <a:srgbClr val="404040"/>
              </a:solidFill>
            </a:endParaRPr>
          </a:p>
          <a:p>
            <a:pPr lvl="1">
              <a:defRPr b="0" spc="0" sz="1800">
                <a:solidFill>
                  <a:srgbClr val="000000"/>
                </a:solidFill>
              </a:defRPr>
            </a:pPr>
            <a:r>
              <a:rPr b="1" spc="-60" sz="2400">
                <a:solidFill>
                  <a:srgbClr val="404040"/>
                </a:solidFill>
              </a:rPr>
              <a:t>Body Level Two</a:t>
            </a:r>
            <a:endParaRPr b="1" spc="-60" sz="2400">
              <a:solidFill>
                <a:srgbClr val="404040"/>
              </a:solidFill>
            </a:endParaRPr>
          </a:p>
          <a:p>
            <a:pPr lvl="2">
              <a:defRPr b="0" spc="0" sz="1800">
                <a:solidFill>
                  <a:srgbClr val="000000"/>
                </a:solidFill>
              </a:defRPr>
            </a:pPr>
            <a:r>
              <a:rPr b="1" spc="-60" sz="2400">
                <a:solidFill>
                  <a:srgbClr val="404040"/>
                </a:solidFill>
              </a:rPr>
              <a:t>Body Level Three</a:t>
            </a:r>
            <a:endParaRPr b="1" spc="-60" sz="2400">
              <a:solidFill>
                <a:srgbClr val="404040"/>
              </a:solidFill>
            </a:endParaRPr>
          </a:p>
          <a:p>
            <a:pPr lvl="3">
              <a:defRPr b="0" spc="0" sz="1800">
                <a:solidFill>
                  <a:srgbClr val="000000"/>
                </a:solidFill>
              </a:defRPr>
            </a:pPr>
            <a:r>
              <a:rPr b="1" spc="-60" sz="2400">
                <a:solidFill>
                  <a:srgbClr val="404040"/>
                </a:solidFill>
              </a:rPr>
              <a:t>Body Level Four</a:t>
            </a:r>
            <a:endParaRPr b="1" spc="-60" sz="2400">
              <a:solidFill>
                <a:srgbClr val="404040"/>
              </a:solidFill>
            </a:endParaRPr>
          </a:p>
          <a:p>
            <a:pPr lvl="4">
              <a:defRPr b="0" spc="0" sz="1800">
                <a:solidFill>
                  <a:srgbClr val="000000"/>
                </a:solidFill>
              </a:defRPr>
            </a:pPr>
            <a:r>
              <a:rPr b="1" spc="-60" sz="2400">
                <a:solidFill>
                  <a:srgbClr val="404040"/>
                </a:solidFill>
              </a:rPr>
              <a:t>Body Level Five</a:t>
            </a:r>
          </a:p>
        </p:txBody>
      </p:sp>
      <p:grpSp>
        <p:nvGrpSpPr>
          <p:cNvPr id="14" name="Group 14"/>
          <p:cNvGrpSpPr/>
          <p:nvPr/>
        </p:nvGrpSpPr>
        <p:grpSpPr>
          <a:xfrm>
            <a:off x="8305354" y="4968990"/>
            <a:ext cx="390639" cy="69950"/>
            <a:chOff x="0" y="-1"/>
            <a:chExt cx="390637" cy="69949"/>
          </a:xfrm>
        </p:grpSpPr>
        <p:sp>
          <p:nvSpPr>
            <p:cNvPr id="3" name="Shape 3"/>
            <p:cNvSpPr/>
            <p:nvPr/>
          </p:nvSpPr>
          <p:spPr>
            <a:xfrm>
              <a:off x="112562" y="7338"/>
              <a:ext cx="32354" cy="477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29" y="21600"/>
                  </a:moveTo>
                  <a:cubicBezTo>
                    <a:pt x="8886" y="11456"/>
                    <a:pt x="8886" y="11456"/>
                    <a:pt x="8886" y="11456"/>
                  </a:cubicBezTo>
                  <a:cubicBezTo>
                    <a:pt x="7182" y="9053"/>
                    <a:pt x="5433" y="6335"/>
                    <a:pt x="4832" y="5057"/>
                  </a:cubicBezTo>
                  <a:cubicBezTo>
                    <a:pt x="4694" y="5150"/>
                    <a:pt x="4694" y="5150"/>
                    <a:pt x="4694" y="5150"/>
                  </a:cubicBezTo>
                  <a:cubicBezTo>
                    <a:pt x="4926" y="6960"/>
                    <a:pt x="4970" y="9239"/>
                    <a:pt x="5019" y="11142"/>
                  </a:cubicBezTo>
                  <a:cubicBezTo>
                    <a:pt x="5202" y="21600"/>
                    <a:pt x="5202" y="21600"/>
                    <a:pt x="5202" y="21600"/>
                  </a:cubicBezTo>
                  <a:cubicBezTo>
                    <a:pt x="0" y="21600"/>
                    <a:pt x="0" y="21600"/>
                    <a:pt x="0" y="21600"/>
                  </a:cubicBezTo>
                  <a:cubicBezTo>
                    <a:pt x="0" y="0"/>
                    <a:pt x="0" y="0"/>
                    <a:pt x="0" y="0"/>
                  </a:cubicBezTo>
                  <a:cubicBezTo>
                    <a:pt x="5985" y="0"/>
                    <a:pt x="5985" y="0"/>
                    <a:pt x="5985" y="0"/>
                  </a:cubicBezTo>
                  <a:cubicBezTo>
                    <a:pt x="13724" y="10548"/>
                    <a:pt x="13724" y="10548"/>
                    <a:pt x="13724" y="10548"/>
                  </a:cubicBezTo>
                  <a:cubicBezTo>
                    <a:pt x="15196" y="12547"/>
                    <a:pt x="16581" y="15108"/>
                    <a:pt x="16994" y="16106"/>
                  </a:cubicBezTo>
                  <a:cubicBezTo>
                    <a:pt x="17132" y="16012"/>
                    <a:pt x="17132" y="16012"/>
                    <a:pt x="17132" y="16012"/>
                  </a:cubicBezTo>
                  <a:cubicBezTo>
                    <a:pt x="16994" y="14921"/>
                    <a:pt x="16674" y="11830"/>
                    <a:pt x="16674" y="9864"/>
                  </a:cubicBezTo>
                  <a:cubicBezTo>
                    <a:pt x="16581" y="0"/>
                    <a:pt x="16581" y="0"/>
                    <a:pt x="16581" y="0"/>
                  </a:cubicBezTo>
                  <a:cubicBezTo>
                    <a:pt x="21600" y="0"/>
                    <a:pt x="21600" y="0"/>
                    <a:pt x="21600" y="0"/>
                  </a:cubicBezTo>
                  <a:cubicBezTo>
                    <a:pt x="21600" y="21600"/>
                    <a:pt x="21600" y="21600"/>
                    <a:pt x="21600" y="21600"/>
                  </a:cubicBezTo>
                  <a:lnTo>
                    <a:pt x="16029" y="21600"/>
                  </a:ln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4" name="Shape 4"/>
            <p:cNvSpPr/>
            <p:nvPr/>
          </p:nvSpPr>
          <p:spPr>
            <a:xfrm>
              <a:off x="150746" y="19342"/>
              <a:ext cx="29166" cy="366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5" y="12003"/>
                  </a:moveTo>
                  <a:cubicBezTo>
                    <a:pt x="6175" y="12325"/>
                    <a:pt x="6175" y="12325"/>
                    <a:pt x="6175" y="12325"/>
                  </a:cubicBezTo>
                  <a:cubicBezTo>
                    <a:pt x="6175" y="15174"/>
                    <a:pt x="7508" y="18185"/>
                    <a:pt x="12558" y="18185"/>
                  </a:cubicBezTo>
                  <a:cubicBezTo>
                    <a:pt x="14961" y="18185"/>
                    <a:pt x="17052" y="17493"/>
                    <a:pt x="18996" y="16149"/>
                  </a:cubicBezTo>
                  <a:cubicBezTo>
                    <a:pt x="21190" y="18877"/>
                    <a:pt x="21190" y="18877"/>
                    <a:pt x="21190" y="18877"/>
                  </a:cubicBezTo>
                  <a:cubicBezTo>
                    <a:pt x="18482" y="20708"/>
                    <a:pt x="15370" y="21600"/>
                    <a:pt x="11897" y="21600"/>
                  </a:cubicBezTo>
                  <a:cubicBezTo>
                    <a:pt x="4597" y="21600"/>
                    <a:pt x="0" y="17411"/>
                    <a:pt x="0" y="10820"/>
                  </a:cubicBezTo>
                  <a:cubicBezTo>
                    <a:pt x="0" y="7200"/>
                    <a:pt x="972" y="4799"/>
                    <a:pt x="3216" y="2767"/>
                  </a:cubicBezTo>
                  <a:cubicBezTo>
                    <a:pt x="5307" y="853"/>
                    <a:pt x="7862" y="0"/>
                    <a:pt x="11133" y="0"/>
                  </a:cubicBezTo>
                  <a:cubicBezTo>
                    <a:pt x="13683" y="0"/>
                    <a:pt x="16031" y="526"/>
                    <a:pt x="18226" y="2114"/>
                  </a:cubicBezTo>
                  <a:cubicBezTo>
                    <a:pt x="20475" y="3741"/>
                    <a:pt x="21600" y="6265"/>
                    <a:pt x="21600" y="11063"/>
                  </a:cubicBezTo>
                  <a:cubicBezTo>
                    <a:pt x="21600" y="12003"/>
                    <a:pt x="21600" y="12003"/>
                    <a:pt x="21600" y="12003"/>
                  </a:cubicBezTo>
                  <a:lnTo>
                    <a:pt x="6175" y="12003"/>
                  </a:lnTo>
                  <a:close/>
                  <a:moveTo>
                    <a:pt x="11133" y="3376"/>
                  </a:moveTo>
                  <a:cubicBezTo>
                    <a:pt x="7966" y="3376"/>
                    <a:pt x="6230" y="5368"/>
                    <a:pt x="6230" y="8705"/>
                  </a:cubicBezTo>
                  <a:cubicBezTo>
                    <a:pt x="15780" y="8705"/>
                    <a:pt x="15780" y="8705"/>
                    <a:pt x="15780" y="8705"/>
                  </a:cubicBezTo>
                  <a:cubicBezTo>
                    <a:pt x="15780" y="5368"/>
                    <a:pt x="13940" y="3376"/>
                    <a:pt x="11133" y="3376"/>
                  </a:cubicBez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5" name="Shape 5"/>
            <p:cNvSpPr/>
            <p:nvPr/>
          </p:nvSpPr>
          <p:spPr>
            <a:xfrm>
              <a:off x="183369" y="19614"/>
              <a:ext cx="46732" cy="35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45" y="21600"/>
                  </a:moveTo>
                  <a:cubicBezTo>
                    <a:pt x="13764" y="21600"/>
                    <a:pt x="13764" y="21600"/>
                    <a:pt x="13764" y="21600"/>
                  </a:cubicBezTo>
                  <a:cubicBezTo>
                    <a:pt x="11788" y="11847"/>
                    <a:pt x="11788" y="11847"/>
                    <a:pt x="11788" y="11847"/>
                  </a:cubicBezTo>
                  <a:cubicBezTo>
                    <a:pt x="11277" y="9336"/>
                    <a:pt x="10735" y="6069"/>
                    <a:pt x="10735" y="6069"/>
                  </a:cubicBezTo>
                  <a:cubicBezTo>
                    <a:pt x="10671" y="6069"/>
                    <a:pt x="10671" y="6069"/>
                    <a:pt x="10671" y="6069"/>
                  </a:cubicBezTo>
                  <a:cubicBezTo>
                    <a:pt x="10671" y="6069"/>
                    <a:pt x="10418" y="8164"/>
                    <a:pt x="9621" y="12053"/>
                  </a:cubicBezTo>
                  <a:cubicBezTo>
                    <a:pt x="7676" y="21600"/>
                    <a:pt x="7676" y="21600"/>
                    <a:pt x="7676" y="21600"/>
                  </a:cubicBezTo>
                  <a:cubicBezTo>
                    <a:pt x="4395" y="21600"/>
                    <a:pt x="4395" y="21600"/>
                    <a:pt x="4395" y="21600"/>
                  </a:cubicBezTo>
                  <a:cubicBezTo>
                    <a:pt x="0" y="631"/>
                    <a:pt x="0" y="631"/>
                    <a:pt x="0" y="631"/>
                  </a:cubicBezTo>
                  <a:cubicBezTo>
                    <a:pt x="3472" y="0"/>
                    <a:pt x="3472" y="0"/>
                    <a:pt x="3472" y="0"/>
                  </a:cubicBezTo>
                  <a:cubicBezTo>
                    <a:pt x="5223" y="10254"/>
                    <a:pt x="5223" y="10254"/>
                    <a:pt x="5223" y="10254"/>
                  </a:cubicBezTo>
                  <a:cubicBezTo>
                    <a:pt x="5669" y="12895"/>
                    <a:pt x="6054" y="15822"/>
                    <a:pt x="6054" y="15822"/>
                  </a:cubicBezTo>
                  <a:cubicBezTo>
                    <a:pt x="6150" y="15822"/>
                    <a:pt x="6150" y="15822"/>
                    <a:pt x="6150" y="15822"/>
                  </a:cubicBezTo>
                  <a:cubicBezTo>
                    <a:pt x="6150" y="15822"/>
                    <a:pt x="6466" y="13060"/>
                    <a:pt x="7073" y="10129"/>
                  </a:cubicBezTo>
                  <a:cubicBezTo>
                    <a:pt x="9144" y="336"/>
                    <a:pt x="9144" y="336"/>
                    <a:pt x="9144" y="336"/>
                  </a:cubicBezTo>
                  <a:cubicBezTo>
                    <a:pt x="12585" y="336"/>
                    <a:pt x="12585" y="336"/>
                    <a:pt x="12585" y="336"/>
                  </a:cubicBezTo>
                  <a:cubicBezTo>
                    <a:pt x="14401" y="9878"/>
                    <a:pt x="14401" y="9878"/>
                    <a:pt x="14401" y="9878"/>
                  </a:cubicBezTo>
                  <a:cubicBezTo>
                    <a:pt x="15069" y="13311"/>
                    <a:pt x="15420" y="15907"/>
                    <a:pt x="15420" y="15907"/>
                  </a:cubicBezTo>
                  <a:cubicBezTo>
                    <a:pt x="15515" y="15907"/>
                    <a:pt x="15515" y="15907"/>
                    <a:pt x="15515" y="15907"/>
                  </a:cubicBezTo>
                  <a:cubicBezTo>
                    <a:pt x="15515" y="15907"/>
                    <a:pt x="15897" y="12684"/>
                    <a:pt x="16312" y="10214"/>
                  </a:cubicBezTo>
                  <a:cubicBezTo>
                    <a:pt x="17968" y="336"/>
                    <a:pt x="17968" y="336"/>
                    <a:pt x="17968" y="336"/>
                  </a:cubicBezTo>
                  <a:cubicBezTo>
                    <a:pt x="21600" y="336"/>
                    <a:pt x="21600" y="336"/>
                    <a:pt x="21600" y="336"/>
                  </a:cubicBezTo>
                  <a:lnTo>
                    <a:pt x="17045" y="21600"/>
                  </a:ln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6" name="Shape 6"/>
            <p:cNvSpPr/>
            <p:nvPr/>
          </p:nvSpPr>
          <p:spPr>
            <a:xfrm>
              <a:off x="251124" y="7338"/>
              <a:ext cx="32625" cy="477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44" y="21600"/>
                  </a:moveTo>
                  <a:cubicBezTo>
                    <a:pt x="12604" y="18259"/>
                    <a:pt x="12604" y="18259"/>
                    <a:pt x="12604" y="18259"/>
                  </a:cubicBezTo>
                  <a:cubicBezTo>
                    <a:pt x="10412" y="15605"/>
                    <a:pt x="8952" y="14110"/>
                    <a:pt x="7213" y="12921"/>
                  </a:cubicBezTo>
                  <a:cubicBezTo>
                    <a:pt x="6622" y="12517"/>
                    <a:pt x="6163" y="12297"/>
                    <a:pt x="5157" y="12267"/>
                  </a:cubicBezTo>
                  <a:cubicBezTo>
                    <a:pt x="5157" y="21600"/>
                    <a:pt x="5157" y="21600"/>
                    <a:pt x="5157" y="21600"/>
                  </a:cubicBezTo>
                  <a:cubicBezTo>
                    <a:pt x="0" y="21600"/>
                    <a:pt x="0" y="21600"/>
                    <a:pt x="0" y="21600"/>
                  </a:cubicBezTo>
                  <a:cubicBezTo>
                    <a:pt x="0" y="0"/>
                    <a:pt x="0" y="0"/>
                    <a:pt x="0" y="0"/>
                  </a:cubicBezTo>
                  <a:cubicBezTo>
                    <a:pt x="9635" y="0"/>
                    <a:pt x="9635" y="0"/>
                    <a:pt x="9635" y="0"/>
                  </a:cubicBezTo>
                  <a:cubicBezTo>
                    <a:pt x="16712" y="0"/>
                    <a:pt x="19910" y="2807"/>
                    <a:pt x="19910" y="6179"/>
                  </a:cubicBezTo>
                  <a:cubicBezTo>
                    <a:pt x="19910" y="9270"/>
                    <a:pt x="16985" y="12110"/>
                    <a:pt x="12058" y="12110"/>
                  </a:cubicBezTo>
                  <a:cubicBezTo>
                    <a:pt x="13195" y="12517"/>
                    <a:pt x="15295" y="14607"/>
                    <a:pt x="16941" y="16419"/>
                  </a:cubicBezTo>
                  <a:cubicBezTo>
                    <a:pt x="21600" y="21600"/>
                    <a:pt x="21600" y="21600"/>
                    <a:pt x="21600" y="21600"/>
                  </a:cubicBezTo>
                  <a:lnTo>
                    <a:pt x="15344" y="21600"/>
                  </a:lnTo>
                  <a:close/>
                  <a:moveTo>
                    <a:pt x="8038" y="2901"/>
                  </a:moveTo>
                  <a:cubicBezTo>
                    <a:pt x="5157" y="2901"/>
                    <a:pt x="5157" y="2901"/>
                    <a:pt x="5157" y="2901"/>
                  </a:cubicBezTo>
                  <a:cubicBezTo>
                    <a:pt x="5157" y="9737"/>
                    <a:pt x="5157" y="9737"/>
                    <a:pt x="5157" y="9737"/>
                  </a:cubicBezTo>
                  <a:cubicBezTo>
                    <a:pt x="7853" y="9737"/>
                    <a:pt x="7853" y="9737"/>
                    <a:pt x="7853" y="9737"/>
                  </a:cubicBezTo>
                  <a:cubicBezTo>
                    <a:pt x="10592" y="9737"/>
                    <a:pt x="12058" y="9490"/>
                    <a:pt x="13015" y="8832"/>
                  </a:cubicBezTo>
                  <a:cubicBezTo>
                    <a:pt x="13884" y="8241"/>
                    <a:pt x="14431" y="7334"/>
                    <a:pt x="14431" y="6212"/>
                  </a:cubicBezTo>
                  <a:cubicBezTo>
                    <a:pt x="14431" y="4026"/>
                    <a:pt x="12692" y="2901"/>
                    <a:pt x="8038" y="2901"/>
                  </a:cubicBez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7" name="Shape 7"/>
            <p:cNvSpPr/>
            <p:nvPr/>
          </p:nvSpPr>
          <p:spPr>
            <a:xfrm>
              <a:off x="285782" y="19342"/>
              <a:ext cx="29165" cy="366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81" y="12003"/>
                  </a:moveTo>
                  <a:cubicBezTo>
                    <a:pt x="6181" y="12325"/>
                    <a:pt x="6181" y="12325"/>
                    <a:pt x="6181" y="12325"/>
                  </a:cubicBezTo>
                  <a:cubicBezTo>
                    <a:pt x="6181" y="15174"/>
                    <a:pt x="7508" y="18185"/>
                    <a:pt x="12564" y="18185"/>
                  </a:cubicBezTo>
                  <a:cubicBezTo>
                    <a:pt x="14961" y="18185"/>
                    <a:pt x="17057" y="17493"/>
                    <a:pt x="18996" y="16149"/>
                  </a:cubicBezTo>
                  <a:cubicBezTo>
                    <a:pt x="21190" y="18877"/>
                    <a:pt x="21190" y="18877"/>
                    <a:pt x="21190" y="18877"/>
                  </a:cubicBezTo>
                  <a:cubicBezTo>
                    <a:pt x="18482" y="20708"/>
                    <a:pt x="15370" y="21600"/>
                    <a:pt x="11897" y="21600"/>
                  </a:cubicBezTo>
                  <a:cubicBezTo>
                    <a:pt x="4597" y="21600"/>
                    <a:pt x="0" y="17411"/>
                    <a:pt x="0" y="10820"/>
                  </a:cubicBezTo>
                  <a:cubicBezTo>
                    <a:pt x="0" y="7200"/>
                    <a:pt x="972" y="4799"/>
                    <a:pt x="3216" y="2767"/>
                  </a:cubicBezTo>
                  <a:cubicBezTo>
                    <a:pt x="5313" y="853"/>
                    <a:pt x="7862" y="0"/>
                    <a:pt x="11133" y="0"/>
                  </a:cubicBezTo>
                  <a:cubicBezTo>
                    <a:pt x="13683" y="0"/>
                    <a:pt x="16036" y="526"/>
                    <a:pt x="18231" y="2114"/>
                  </a:cubicBezTo>
                  <a:cubicBezTo>
                    <a:pt x="20475" y="3741"/>
                    <a:pt x="21600" y="6265"/>
                    <a:pt x="21600" y="11063"/>
                  </a:cubicBezTo>
                  <a:cubicBezTo>
                    <a:pt x="21600" y="12003"/>
                    <a:pt x="21600" y="12003"/>
                    <a:pt x="21600" y="12003"/>
                  </a:cubicBezTo>
                  <a:lnTo>
                    <a:pt x="6181" y="12003"/>
                  </a:lnTo>
                  <a:close/>
                  <a:moveTo>
                    <a:pt x="11133" y="3376"/>
                  </a:moveTo>
                  <a:cubicBezTo>
                    <a:pt x="7966" y="3376"/>
                    <a:pt x="6230" y="5368"/>
                    <a:pt x="6230" y="8705"/>
                  </a:cubicBezTo>
                  <a:cubicBezTo>
                    <a:pt x="15780" y="8705"/>
                    <a:pt x="15780" y="8705"/>
                    <a:pt x="15780" y="8705"/>
                  </a:cubicBezTo>
                  <a:cubicBezTo>
                    <a:pt x="15780" y="5368"/>
                    <a:pt x="13940" y="3376"/>
                    <a:pt x="11133" y="3376"/>
                  </a:cubicBez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8" name="Shape 8"/>
            <p:cNvSpPr/>
            <p:nvPr/>
          </p:nvSpPr>
          <p:spPr>
            <a:xfrm>
              <a:off x="320778" y="4354"/>
              <a:ext cx="12956" cy="514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80" y="21600"/>
                  </a:moveTo>
                  <a:cubicBezTo>
                    <a:pt x="1161" y="21600"/>
                    <a:pt x="1161" y="18709"/>
                    <a:pt x="1161" y="17466"/>
                  </a:cubicBezTo>
                  <a:cubicBezTo>
                    <a:pt x="1161" y="5003"/>
                    <a:pt x="1161" y="5003"/>
                    <a:pt x="1161" y="5003"/>
                  </a:cubicBezTo>
                  <a:cubicBezTo>
                    <a:pt x="1161" y="3008"/>
                    <a:pt x="815" y="1939"/>
                    <a:pt x="0" y="724"/>
                  </a:cubicBezTo>
                  <a:cubicBezTo>
                    <a:pt x="13054" y="0"/>
                    <a:pt x="13054" y="0"/>
                    <a:pt x="13054" y="0"/>
                  </a:cubicBezTo>
                  <a:cubicBezTo>
                    <a:pt x="13980" y="897"/>
                    <a:pt x="14091" y="2112"/>
                    <a:pt x="14091" y="4019"/>
                  </a:cubicBezTo>
                  <a:cubicBezTo>
                    <a:pt x="14091" y="16424"/>
                    <a:pt x="14091" y="16424"/>
                    <a:pt x="14091" y="16424"/>
                  </a:cubicBezTo>
                  <a:cubicBezTo>
                    <a:pt x="14091" y="18391"/>
                    <a:pt x="14437" y="18709"/>
                    <a:pt x="15363" y="19055"/>
                  </a:cubicBezTo>
                  <a:cubicBezTo>
                    <a:pt x="16055" y="19315"/>
                    <a:pt x="18019" y="19460"/>
                    <a:pt x="19525" y="19287"/>
                  </a:cubicBezTo>
                  <a:cubicBezTo>
                    <a:pt x="21600" y="21254"/>
                    <a:pt x="21600" y="21254"/>
                    <a:pt x="21600" y="21254"/>
                  </a:cubicBezTo>
                  <a:cubicBezTo>
                    <a:pt x="19291" y="21483"/>
                    <a:pt x="16870" y="21600"/>
                    <a:pt x="13980" y="21600"/>
                  </a:cubicBez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9" name="Shape 9"/>
            <p:cNvSpPr/>
            <p:nvPr/>
          </p:nvSpPr>
          <p:spPr>
            <a:xfrm>
              <a:off x="337462" y="4896"/>
              <a:ext cx="9972" cy="501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77" y="4363"/>
                  </a:moveTo>
                  <a:cubicBezTo>
                    <a:pt x="4619" y="4363"/>
                    <a:pt x="0" y="3382"/>
                    <a:pt x="0" y="2196"/>
                  </a:cubicBezTo>
                  <a:cubicBezTo>
                    <a:pt x="0" y="980"/>
                    <a:pt x="4763" y="0"/>
                    <a:pt x="10880" y="0"/>
                  </a:cubicBezTo>
                  <a:cubicBezTo>
                    <a:pt x="16678" y="0"/>
                    <a:pt x="21600" y="949"/>
                    <a:pt x="21600" y="2196"/>
                  </a:cubicBezTo>
                  <a:cubicBezTo>
                    <a:pt x="21600" y="3382"/>
                    <a:pt x="16678" y="4363"/>
                    <a:pt x="10577" y="4363"/>
                  </a:cubicBezTo>
                  <a:close/>
                  <a:moveTo>
                    <a:pt x="2389" y="21600"/>
                  </a:moveTo>
                  <a:cubicBezTo>
                    <a:pt x="2389" y="6825"/>
                    <a:pt x="2389" y="6825"/>
                    <a:pt x="2389" y="6825"/>
                  </a:cubicBezTo>
                  <a:cubicBezTo>
                    <a:pt x="18924" y="6231"/>
                    <a:pt x="18924" y="6231"/>
                    <a:pt x="18924" y="6231"/>
                  </a:cubicBezTo>
                  <a:cubicBezTo>
                    <a:pt x="18924" y="21600"/>
                    <a:pt x="18924" y="21600"/>
                    <a:pt x="18924" y="21600"/>
                  </a:cubicBezTo>
                  <a:lnTo>
                    <a:pt x="2389" y="21600"/>
                  </a:ln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10" name="Shape 10"/>
            <p:cNvSpPr/>
            <p:nvPr/>
          </p:nvSpPr>
          <p:spPr>
            <a:xfrm>
              <a:off x="353061" y="19275"/>
              <a:ext cx="25978" cy="366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17" y="21600"/>
                  </a:moveTo>
                  <a:cubicBezTo>
                    <a:pt x="4412" y="21600"/>
                    <a:pt x="0" y="17661"/>
                    <a:pt x="0" y="11043"/>
                  </a:cubicBezTo>
                  <a:cubicBezTo>
                    <a:pt x="0" y="3570"/>
                    <a:pt x="6299" y="0"/>
                    <a:pt x="12776" y="0"/>
                  </a:cubicBezTo>
                  <a:cubicBezTo>
                    <a:pt x="15926" y="0"/>
                    <a:pt x="18218" y="525"/>
                    <a:pt x="20797" y="2232"/>
                  </a:cubicBezTo>
                  <a:cubicBezTo>
                    <a:pt x="17648" y="5198"/>
                    <a:pt x="17648" y="5198"/>
                    <a:pt x="17648" y="5198"/>
                  </a:cubicBezTo>
                  <a:cubicBezTo>
                    <a:pt x="15926" y="4099"/>
                    <a:pt x="14437" y="3613"/>
                    <a:pt x="12776" y="3613"/>
                  </a:cubicBezTo>
                  <a:cubicBezTo>
                    <a:pt x="10772" y="3613"/>
                    <a:pt x="9106" y="4343"/>
                    <a:pt x="8193" y="5684"/>
                  </a:cubicBezTo>
                  <a:cubicBezTo>
                    <a:pt x="7329" y="6944"/>
                    <a:pt x="6986" y="8850"/>
                    <a:pt x="6986" y="11408"/>
                  </a:cubicBezTo>
                  <a:cubicBezTo>
                    <a:pt x="6986" y="14213"/>
                    <a:pt x="7617" y="15998"/>
                    <a:pt x="8934" y="17014"/>
                  </a:cubicBezTo>
                  <a:cubicBezTo>
                    <a:pt x="9853" y="17744"/>
                    <a:pt x="11226" y="18191"/>
                    <a:pt x="12776" y="18191"/>
                  </a:cubicBezTo>
                  <a:cubicBezTo>
                    <a:pt x="14780" y="18191"/>
                    <a:pt x="16729" y="17501"/>
                    <a:pt x="18622" y="16159"/>
                  </a:cubicBezTo>
                  <a:cubicBezTo>
                    <a:pt x="21600" y="18882"/>
                    <a:pt x="21600" y="18882"/>
                    <a:pt x="21600" y="18882"/>
                  </a:cubicBezTo>
                  <a:cubicBezTo>
                    <a:pt x="18965" y="20749"/>
                    <a:pt x="16214" y="21600"/>
                    <a:pt x="12317" y="21600"/>
                  </a:cubicBez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11" name="Shape 11"/>
            <p:cNvSpPr/>
            <p:nvPr/>
          </p:nvSpPr>
          <p:spPr>
            <a:xfrm>
              <a:off x="380462" y="45591"/>
              <a:ext cx="10175" cy="102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2" y="21600"/>
                  </a:moveTo>
                  <a:cubicBezTo>
                    <a:pt x="4864" y="21600"/>
                    <a:pt x="0" y="16841"/>
                    <a:pt x="0" y="10808"/>
                  </a:cubicBezTo>
                  <a:cubicBezTo>
                    <a:pt x="0" y="4790"/>
                    <a:pt x="4864" y="0"/>
                    <a:pt x="10792" y="0"/>
                  </a:cubicBezTo>
                  <a:cubicBezTo>
                    <a:pt x="16720" y="0"/>
                    <a:pt x="21600" y="4790"/>
                    <a:pt x="21600" y="10808"/>
                  </a:cubicBezTo>
                  <a:cubicBezTo>
                    <a:pt x="21600" y="16841"/>
                    <a:pt x="16720" y="21600"/>
                    <a:pt x="10792" y="21600"/>
                  </a:cubicBezTo>
                  <a:close/>
                  <a:moveTo>
                    <a:pt x="10792" y="2162"/>
                  </a:moveTo>
                  <a:cubicBezTo>
                    <a:pt x="6178" y="2162"/>
                    <a:pt x="2471" y="5987"/>
                    <a:pt x="2471" y="10808"/>
                  </a:cubicBezTo>
                  <a:cubicBezTo>
                    <a:pt x="2471" y="15629"/>
                    <a:pt x="6178" y="19516"/>
                    <a:pt x="10792" y="19516"/>
                  </a:cubicBezTo>
                  <a:cubicBezTo>
                    <a:pt x="15406" y="19516"/>
                    <a:pt x="19144" y="15629"/>
                    <a:pt x="19144" y="10808"/>
                  </a:cubicBezTo>
                  <a:cubicBezTo>
                    <a:pt x="19144" y="5987"/>
                    <a:pt x="15406" y="2162"/>
                    <a:pt x="10792" y="2162"/>
                  </a:cubicBezTo>
                  <a:close/>
                  <a:moveTo>
                    <a:pt x="12935" y="16779"/>
                  </a:moveTo>
                  <a:cubicBezTo>
                    <a:pt x="12466" y="15971"/>
                    <a:pt x="12262" y="15660"/>
                    <a:pt x="11793" y="14789"/>
                  </a:cubicBezTo>
                  <a:cubicBezTo>
                    <a:pt x="10589" y="12612"/>
                    <a:pt x="10213" y="12005"/>
                    <a:pt x="9776" y="11819"/>
                  </a:cubicBezTo>
                  <a:cubicBezTo>
                    <a:pt x="9666" y="11772"/>
                    <a:pt x="9541" y="11741"/>
                    <a:pt x="9400" y="11741"/>
                  </a:cubicBezTo>
                  <a:cubicBezTo>
                    <a:pt x="9400" y="16779"/>
                    <a:pt x="9400" y="16779"/>
                    <a:pt x="9400" y="16779"/>
                  </a:cubicBezTo>
                  <a:cubicBezTo>
                    <a:pt x="7007" y="16779"/>
                    <a:pt x="7007" y="16779"/>
                    <a:pt x="7007" y="16779"/>
                  </a:cubicBezTo>
                  <a:cubicBezTo>
                    <a:pt x="7007" y="4681"/>
                    <a:pt x="7007" y="4681"/>
                    <a:pt x="7007" y="4681"/>
                  </a:cubicBezTo>
                  <a:cubicBezTo>
                    <a:pt x="11527" y="4681"/>
                    <a:pt x="11527" y="4681"/>
                    <a:pt x="11527" y="4681"/>
                  </a:cubicBezTo>
                  <a:cubicBezTo>
                    <a:pt x="13686" y="4681"/>
                    <a:pt x="15125" y="6096"/>
                    <a:pt x="15125" y="8226"/>
                  </a:cubicBezTo>
                  <a:cubicBezTo>
                    <a:pt x="15125" y="10046"/>
                    <a:pt x="13889" y="11539"/>
                    <a:pt x="12403" y="11554"/>
                  </a:cubicBezTo>
                  <a:cubicBezTo>
                    <a:pt x="12638" y="11772"/>
                    <a:pt x="12747" y="11881"/>
                    <a:pt x="12904" y="12083"/>
                  </a:cubicBezTo>
                  <a:cubicBezTo>
                    <a:pt x="13608" y="12954"/>
                    <a:pt x="15813" y="16779"/>
                    <a:pt x="15813" y="16779"/>
                  </a:cubicBezTo>
                  <a:lnTo>
                    <a:pt x="12935" y="16779"/>
                  </a:lnTo>
                  <a:close/>
                  <a:moveTo>
                    <a:pt x="11652" y="6796"/>
                  </a:moveTo>
                  <a:cubicBezTo>
                    <a:pt x="11387" y="6718"/>
                    <a:pt x="10855" y="6625"/>
                    <a:pt x="10276" y="6625"/>
                  </a:cubicBezTo>
                  <a:cubicBezTo>
                    <a:pt x="9400" y="6625"/>
                    <a:pt x="9400" y="6625"/>
                    <a:pt x="9400" y="6625"/>
                  </a:cubicBezTo>
                  <a:cubicBezTo>
                    <a:pt x="9400" y="9906"/>
                    <a:pt x="9400" y="9906"/>
                    <a:pt x="9400" y="9906"/>
                  </a:cubicBezTo>
                  <a:cubicBezTo>
                    <a:pt x="10213" y="9906"/>
                    <a:pt x="10213" y="9906"/>
                    <a:pt x="10213" y="9906"/>
                  </a:cubicBezTo>
                  <a:cubicBezTo>
                    <a:pt x="11261" y="9906"/>
                    <a:pt x="11731" y="9797"/>
                    <a:pt x="12059" y="9502"/>
                  </a:cubicBezTo>
                  <a:cubicBezTo>
                    <a:pt x="12341" y="9206"/>
                    <a:pt x="12513" y="8771"/>
                    <a:pt x="12513" y="8289"/>
                  </a:cubicBezTo>
                  <a:cubicBezTo>
                    <a:pt x="12513" y="7527"/>
                    <a:pt x="12231" y="7029"/>
                    <a:pt x="11652" y="6796"/>
                  </a:cubicBezTo>
                  <a:close/>
                </a:path>
              </a:pathLst>
            </a:custGeom>
            <a:solidFill>
              <a:srgbClr val="231F20"/>
            </a:solidFill>
            <a:ln w="12700" cap="flat">
              <a:noFill/>
              <a:miter lim="400000"/>
            </a:ln>
            <a:effectLst/>
          </p:spPr>
          <p:txBody>
            <a:bodyPr wrap="square" lIns="0" tIns="0" rIns="0" bIns="0" numCol="1" anchor="t">
              <a:noAutofit/>
            </a:bodyPr>
            <a:lstStyle/>
            <a:p>
              <a:pPr lvl="0">
                <a:defRPr sz="1000"/>
              </a:pPr>
            </a:p>
          </p:txBody>
        </p:sp>
        <p:sp>
          <p:nvSpPr>
            <p:cNvPr id="12" name="Shape 12"/>
            <p:cNvSpPr/>
            <p:nvPr/>
          </p:nvSpPr>
          <p:spPr>
            <a:xfrm>
              <a:off x="-1" y="-2"/>
              <a:ext cx="86296" cy="69950"/>
            </a:xfrm>
            <a:custGeom>
              <a:avLst/>
              <a:gdLst/>
              <a:ahLst/>
              <a:cxnLst>
                <a:cxn ang="0">
                  <a:pos x="wd2" y="hd2"/>
                </a:cxn>
                <a:cxn ang="5400000">
                  <a:pos x="wd2" y="hd2"/>
                </a:cxn>
                <a:cxn ang="10800000">
                  <a:pos x="wd2" y="hd2"/>
                </a:cxn>
                <a:cxn ang="16200000">
                  <a:pos x="wd2" y="hd2"/>
                </a:cxn>
              </a:cxnLst>
              <a:rect l="0" t="0" r="r" b="b"/>
              <a:pathLst>
                <a:path w="20016" h="19456" fill="norm" stroke="1" extrusionOk="0">
                  <a:moveTo>
                    <a:pt x="19869" y="7153"/>
                  </a:moveTo>
                  <a:cubicBezTo>
                    <a:pt x="18932" y="1976"/>
                    <a:pt x="13756" y="-1072"/>
                    <a:pt x="8309" y="348"/>
                  </a:cubicBezTo>
                  <a:cubicBezTo>
                    <a:pt x="2862" y="1770"/>
                    <a:pt x="-792" y="7121"/>
                    <a:pt x="147" y="12301"/>
                  </a:cubicBezTo>
                  <a:cubicBezTo>
                    <a:pt x="1086" y="17480"/>
                    <a:pt x="6262" y="20528"/>
                    <a:pt x="11707" y="19106"/>
                  </a:cubicBezTo>
                  <a:cubicBezTo>
                    <a:pt x="17154" y="17686"/>
                    <a:pt x="20808" y="12333"/>
                    <a:pt x="19869" y="7153"/>
                  </a:cubicBezTo>
                  <a:close/>
                  <a:moveTo>
                    <a:pt x="10009" y="14503"/>
                  </a:moveTo>
                  <a:cubicBezTo>
                    <a:pt x="7811" y="14503"/>
                    <a:pt x="6030" y="12364"/>
                    <a:pt x="6030" y="9727"/>
                  </a:cubicBezTo>
                  <a:cubicBezTo>
                    <a:pt x="6030" y="7090"/>
                    <a:pt x="7811" y="4953"/>
                    <a:pt x="10009" y="4953"/>
                  </a:cubicBezTo>
                  <a:cubicBezTo>
                    <a:pt x="12205" y="4953"/>
                    <a:pt x="13986" y="7090"/>
                    <a:pt x="13986" y="9727"/>
                  </a:cubicBezTo>
                  <a:cubicBezTo>
                    <a:pt x="13986" y="12364"/>
                    <a:pt x="12205" y="14503"/>
                    <a:pt x="10009" y="14503"/>
                  </a:cubicBezTo>
                  <a:close/>
                </a:path>
              </a:pathLst>
            </a:custGeom>
            <a:solidFill>
              <a:srgbClr val="348798"/>
            </a:solidFill>
            <a:ln w="12700" cap="flat">
              <a:noFill/>
              <a:miter lim="400000"/>
            </a:ln>
            <a:effectLst/>
          </p:spPr>
          <p:txBody>
            <a:bodyPr wrap="square" lIns="0" tIns="0" rIns="0" bIns="0" numCol="1" anchor="t">
              <a:noAutofit/>
            </a:bodyPr>
            <a:lstStyle/>
            <a:p>
              <a:pPr lvl="0">
                <a:defRPr sz="1000"/>
              </a:pPr>
            </a:p>
          </p:txBody>
        </p:sp>
        <p:sp>
          <p:nvSpPr>
            <p:cNvPr id="13" name="Shape 13"/>
            <p:cNvSpPr/>
            <p:nvPr/>
          </p:nvSpPr>
          <p:spPr>
            <a:xfrm>
              <a:off x="22291" y="10932"/>
              <a:ext cx="49241" cy="493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8" y="0"/>
                  </a:moveTo>
                  <a:cubicBezTo>
                    <a:pt x="4837" y="0"/>
                    <a:pt x="0" y="4837"/>
                    <a:pt x="0" y="10802"/>
                  </a:cubicBezTo>
                  <a:cubicBezTo>
                    <a:pt x="0" y="16767"/>
                    <a:pt x="4837" y="21600"/>
                    <a:pt x="10798" y="21600"/>
                  </a:cubicBezTo>
                  <a:cubicBezTo>
                    <a:pt x="16763" y="21600"/>
                    <a:pt x="21600" y="16767"/>
                    <a:pt x="21600" y="10802"/>
                  </a:cubicBezTo>
                  <a:cubicBezTo>
                    <a:pt x="21600" y="4837"/>
                    <a:pt x="16763" y="0"/>
                    <a:pt x="10798" y="0"/>
                  </a:cubicBezTo>
                  <a:close/>
                  <a:moveTo>
                    <a:pt x="9137" y="17103"/>
                  </a:moveTo>
                  <a:cubicBezTo>
                    <a:pt x="5506" y="17103"/>
                    <a:pt x="2567" y="14161"/>
                    <a:pt x="2567" y="10530"/>
                  </a:cubicBezTo>
                  <a:cubicBezTo>
                    <a:pt x="2567" y="6903"/>
                    <a:pt x="5506" y="3960"/>
                    <a:pt x="9137" y="3960"/>
                  </a:cubicBezTo>
                  <a:cubicBezTo>
                    <a:pt x="12764" y="3960"/>
                    <a:pt x="15706" y="6903"/>
                    <a:pt x="15706" y="10530"/>
                  </a:cubicBezTo>
                  <a:cubicBezTo>
                    <a:pt x="15706" y="14161"/>
                    <a:pt x="12764" y="17103"/>
                    <a:pt x="9137" y="17103"/>
                  </a:cubicBezTo>
                  <a:close/>
                </a:path>
              </a:pathLst>
            </a:custGeom>
            <a:solidFill>
              <a:srgbClr val="9BD7D9"/>
            </a:solidFill>
            <a:ln w="12700" cap="flat">
              <a:noFill/>
              <a:miter lim="400000"/>
            </a:ln>
            <a:effectLst/>
          </p:spPr>
          <p:txBody>
            <a:bodyPr wrap="square" lIns="0" tIns="0" rIns="0" bIns="0" numCol="1" anchor="t">
              <a:noAutofit/>
            </a:bodyPr>
            <a:lstStyle/>
            <a:p>
              <a:pPr lvl="0">
                <a:defRPr sz="1000"/>
              </a:pPr>
            </a:p>
          </p:txBody>
        </p:sp>
      </p:grpSp>
      <p:sp>
        <p:nvSpPr>
          <p:cNvPr id="15" name="Shape 15"/>
          <p:cNvSpPr/>
          <p:nvPr/>
        </p:nvSpPr>
        <p:spPr>
          <a:xfrm>
            <a:off x="6912388" y="4940468"/>
            <a:ext cx="1370496"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defTabSz="164305">
              <a:defRPr sz="1800"/>
            </a:pPr>
            <a:r>
              <a:rPr sz="500">
                <a:solidFill>
                  <a:srgbClr val="BFBFBF"/>
                </a:solidFill>
              </a:rPr>
              <a:t>©2008-15 New Relic, Inc. All rights reserved. </a:t>
            </a:r>
            <a:r>
              <a:rPr sz="600">
                <a:solidFill>
                  <a:srgbClr val="BFBFBF"/>
                </a:solidFill>
                <a:latin typeface="Gill Sans"/>
                <a:ea typeface="Gill Sans"/>
                <a:cs typeface="Gill Sans"/>
                <a:sym typeface="Gill Sans"/>
              </a:rPr>
              <a:t> </a:t>
            </a:r>
          </a:p>
        </p:txBody>
      </p:sp>
      <p:sp>
        <p:nvSpPr>
          <p:cNvPr id="16" name="Shape 16"/>
          <p:cNvSpPr/>
          <p:nvPr>
            <p:ph type="sldNum" sz="quarter" idx="2"/>
          </p:nvPr>
        </p:nvSpPr>
        <p:spPr>
          <a:xfrm>
            <a:off x="8635568" y="4917244"/>
            <a:ext cx="342902" cy="277319"/>
          </a:xfrm>
          <a:prstGeom prst="rect">
            <a:avLst/>
          </a:prstGeom>
          <a:ln w="12700">
            <a:miter lim="400000"/>
          </a:ln>
        </p:spPr>
        <p:txBody>
          <a:bodyPr lIns="45719" rIns="45719">
            <a:spAutoFit/>
          </a:bodyPr>
          <a:lstStyle/>
          <a:p>
            <a:pPr lvl="0"/>
            <a:fld id="{86CB4B4D-7CA3-9044-876B-883B54F8677D}" type="slidenum"/>
          </a:p>
        </p:txBody>
      </p:sp>
      <p:grpSp>
        <p:nvGrpSpPr>
          <p:cNvPr id="150" name="Group 150"/>
          <p:cNvGrpSpPr/>
          <p:nvPr/>
        </p:nvGrpSpPr>
        <p:grpSpPr>
          <a:xfrm>
            <a:off x="0" y="-3813"/>
            <a:ext cx="9144000" cy="330665"/>
            <a:chOff x="0" y="-1"/>
            <a:chExt cx="9144000" cy="330663"/>
          </a:xfrm>
        </p:grpSpPr>
        <p:grpSp>
          <p:nvGrpSpPr>
            <p:cNvPr id="126" name="Group 126"/>
            <p:cNvGrpSpPr/>
            <p:nvPr/>
          </p:nvGrpSpPr>
          <p:grpSpPr>
            <a:xfrm>
              <a:off x="3413483" y="43758"/>
              <a:ext cx="4327574" cy="286905"/>
              <a:chOff x="0" y="28575"/>
              <a:chExt cx="4327572" cy="286903"/>
            </a:xfrm>
          </p:grpSpPr>
          <p:grpSp>
            <p:nvGrpSpPr>
              <p:cNvPr id="34" name="Group 34"/>
              <p:cNvGrpSpPr/>
              <p:nvPr/>
            </p:nvGrpSpPr>
            <p:grpSpPr>
              <a:xfrm>
                <a:off x="428505" y="132099"/>
                <a:ext cx="771529" cy="173240"/>
                <a:chOff x="-1" y="0"/>
                <a:chExt cx="771528" cy="173238"/>
              </a:xfrm>
            </p:grpSpPr>
            <p:sp>
              <p:nvSpPr>
                <p:cNvPr id="17" name="Shape 17"/>
                <p:cNvSpPr/>
                <p:nvPr/>
              </p:nvSpPr>
              <p:spPr>
                <a:xfrm>
                  <a:off x="1189" y="3571"/>
                  <a:ext cx="32150" cy="476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20" y="21600"/>
                      </a:moveTo>
                      <a:cubicBezTo>
                        <a:pt x="9000" y="11471"/>
                        <a:pt x="9000" y="11471"/>
                        <a:pt x="9000" y="11471"/>
                      </a:cubicBezTo>
                      <a:cubicBezTo>
                        <a:pt x="7200" y="9031"/>
                        <a:pt x="5580" y="6346"/>
                        <a:pt x="4860" y="5003"/>
                      </a:cubicBezTo>
                      <a:cubicBezTo>
                        <a:pt x="4680" y="5125"/>
                        <a:pt x="4680" y="5125"/>
                        <a:pt x="4680" y="5125"/>
                      </a:cubicBezTo>
                      <a:cubicBezTo>
                        <a:pt x="5040" y="6956"/>
                        <a:pt x="5040" y="9153"/>
                        <a:pt x="5040" y="11105"/>
                      </a:cubicBezTo>
                      <a:cubicBezTo>
                        <a:pt x="5220" y="21600"/>
                        <a:pt x="5220" y="21600"/>
                        <a:pt x="5220" y="21600"/>
                      </a:cubicBezTo>
                      <a:cubicBezTo>
                        <a:pt x="0" y="21600"/>
                        <a:pt x="0" y="21600"/>
                        <a:pt x="0" y="21600"/>
                      </a:cubicBezTo>
                      <a:cubicBezTo>
                        <a:pt x="0" y="0"/>
                        <a:pt x="0" y="0"/>
                        <a:pt x="0" y="0"/>
                      </a:cubicBezTo>
                      <a:cubicBezTo>
                        <a:pt x="6120" y="0"/>
                        <a:pt x="6120" y="0"/>
                        <a:pt x="6120" y="0"/>
                      </a:cubicBezTo>
                      <a:cubicBezTo>
                        <a:pt x="13860" y="10495"/>
                        <a:pt x="13860" y="10495"/>
                        <a:pt x="13860" y="10495"/>
                      </a:cubicBezTo>
                      <a:cubicBezTo>
                        <a:pt x="15300" y="12569"/>
                        <a:pt x="16740" y="15132"/>
                        <a:pt x="17100" y="16108"/>
                      </a:cubicBezTo>
                      <a:cubicBezTo>
                        <a:pt x="17280" y="15986"/>
                        <a:pt x="17280" y="15986"/>
                        <a:pt x="17280" y="15986"/>
                      </a:cubicBezTo>
                      <a:cubicBezTo>
                        <a:pt x="17100" y="14888"/>
                        <a:pt x="16740" y="11837"/>
                        <a:pt x="16740" y="9885"/>
                      </a:cubicBezTo>
                      <a:cubicBezTo>
                        <a:pt x="16740" y="0"/>
                        <a:pt x="16740" y="0"/>
                        <a:pt x="16740" y="0"/>
                      </a:cubicBezTo>
                      <a:cubicBezTo>
                        <a:pt x="21600" y="0"/>
                        <a:pt x="21600" y="0"/>
                        <a:pt x="21600" y="0"/>
                      </a:cubicBezTo>
                      <a:cubicBezTo>
                        <a:pt x="21600" y="21600"/>
                        <a:pt x="21600" y="21600"/>
                        <a:pt x="21600" y="21600"/>
                      </a:cubicBezTo>
                      <a:lnTo>
                        <a:pt x="16020" y="21600"/>
                      </a:lnTo>
                      <a:close/>
                    </a:path>
                  </a:pathLst>
                </a:custGeom>
                <a:solidFill>
                  <a:srgbClr val="000000"/>
                </a:solidFill>
                <a:ln w="12700" cap="flat">
                  <a:noFill/>
                  <a:miter lim="400000"/>
                </a:ln>
                <a:effectLst/>
              </p:spPr>
              <p:txBody>
                <a:bodyPr wrap="square" lIns="0" tIns="0" rIns="0" bIns="0" numCol="1" anchor="t">
                  <a:noAutofit/>
                </a:bodyPr>
                <a:lstStyle/>
                <a:p>
                  <a:pPr lvl="0">
                    <a:defRPr sz="600"/>
                  </a:pPr>
                </a:p>
              </p:txBody>
            </p:sp>
            <p:sp>
              <p:nvSpPr>
                <p:cNvPr id="18" name="Shape 18"/>
                <p:cNvSpPr/>
                <p:nvPr/>
              </p:nvSpPr>
              <p:spPr>
                <a:xfrm>
                  <a:off x="39885" y="15478"/>
                  <a:ext cx="29173" cy="363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00" y="12071"/>
                      </a:moveTo>
                      <a:cubicBezTo>
                        <a:pt x="6200" y="12388"/>
                        <a:pt x="6200" y="12388"/>
                        <a:pt x="6200" y="12388"/>
                      </a:cubicBezTo>
                      <a:cubicBezTo>
                        <a:pt x="6200" y="15247"/>
                        <a:pt x="7400" y="18265"/>
                        <a:pt x="12600" y="18265"/>
                      </a:cubicBezTo>
                      <a:cubicBezTo>
                        <a:pt x="15000" y="18265"/>
                        <a:pt x="17000" y="17471"/>
                        <a:pt x="19000" y="16200"/>
                      </a:cubicBezTo>
                      <a:cubicBezTo>
                        <a:pt x="21200" y="18900"/>
                        <a:pt x="21200" y="18900"/>
                        <a:pt x="21200" y="18900"/>
                      </a:cubicBezTo>
                      <a:cubicBezTo>
                        <a:pt x="18400" y="20806"/>
                        <a:pt x="15400" y="21600"/>
                        <a:pt x="11800" y="21600"/>
                      </a:cubicBezTo>
                      <a:cubicBezTo>
                        <a:pt x="4600" y="21600"/>
                        <a:pt x="0" y="17471"/>
                        <a:pt x="0" y="10800"/>
                      </a:cubicBezTo>
                      <a:cubicBezTo>
                        <a:pt x="0" y="7306"/>
                        <a:pt x="1000" y="4765"/>
                        <a:pt x="3200" y="2859"/>
                      </a:cubicBezTo>
                      <a:cubicBezTo>
                        <a:pt x="5200" y="953"/>
                        <a:pt x="7800" y="0"/>
                        <a:pt x="11200" y="0"/>
                      </a:cubicBezTo>
                      <a:cubicBezTo>
                        <a:pt x="13600" y="0"/>
                        <a:pt x="16000" y="476"/>
                        <a:pt x="18200" y="2065"/>
                      </a:cubicBezTo>
                      <a:cubicBezTo>
                        <a:pt x="20400" y="3812"/>
                        <a:pt x="21600" y="6353"/>
                        <a:pt x="21600" y="11118"/>
                      </a:cubicBezTo>
                      <a:cubicBezTo>
                        <a:pt x="21600" y="12071"/>
                        <a:pt x="21600" y="12071"/>
                        <a:pt x="21600" y="12071"/>
                      </a:cubicBezTo>
                      <a:lnTo>
                        <a:pt x="6200" y="12071"/>
                      </a:lnTo>
                      <a:close/>
                      <a:moveTo>
                        <a:pt x="11200" y="3335"/>
                      </a:moveTo>
                      <a:cubicBezTo>
                        <a:pt x="8000" y="3335"/>
                        <a:pt x="6200" y="5400"/>
                        <a:pt x="6200" y="8735"/>
                      </a:cubicBezTo>
                      <a:cubicBezTo>
                        <a:pt x="15800" y="8735"/>
                        <a:pt x="15800" y="8735"/>
                        <a:pt x="15800" y="8735"/>
                      </a:cubicBezTo>
                      <a:cubicBezTo>
                        <a:pt x="15800" y="5400"/>
                        <a:pt x="14000" y="3335"/>
                        <a:pt x="11200" y="3335"/>
                      </a:cubicBezTo>
                      <a:close/>
                    </a:path>
                  </a:pathLst>
                </a:custGeom>
                <a:solidFill>
                  <a:srgbClr val="000000"/>
                </a:solidFill>
                <a:ln w="12700" cap="flat">
                  <a:noFill/>
                  <a:miter lim="400000"/>
                </a:ln>
                <a:effectLst/>
              </p:spPr>
              <p:txBody>
                <a:bodyPr wrap="square" lIns="0" tIns="0" rIns="0" bIns="0" numCol="1" anchor="t">
                  <a:noAutofit/>
                </a:bodyPr>
                <a:lstStyle/>
                <a:p>
                  <a:pPr lvl="0">
                    <a:defRPr sz="600"/>
                  </a:pPr>
                </a:p>
              </p:txBody>
            </p:sp>
            <p:sp>
              <p:nvSpPr>
                <p:cNvPr id="19" name="Shape 19"/>
                <p:cNvSpPr/>
                <p:nvPr/>
              </p:nvSpPr>
              <p:spPr>
                <a:xfrm>
                  <a:off x="70842" y="15478"/>
                  <a:ext cx="47031" cy="357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07" y="21600"/>
                      </a:moveTo>
                      <a:cubicBezTo>
                        <a:pt x="13779" y="21600"/>
                        <a:pt x="13779" y="21600"/>
                        <a:pt x="13779" y="21600"/>
                      </a:cubicBezTo>
                      <a:cubicBezTo>
                        <a:pt x="11793" y="11945"/>
                        <a:pt x="11793" y="11945"/>
                        <a:pt x="11793" y="11945"/>
                      </a:cubicBezTo>
                      <a:cubicBezTo>
                        <a:pt x="11297" y="9327"/>
                        <a:pt x="10676" y="6055"/>
                        <a:pt x="10676" y="6055"/>
                      </a:cubicBezTo>
                      <a:cubicBezTo>
                        <a:pt x="10676" y="6055"/>
                        <a:pt x="10676" y="6055"/>
                        <a:pt x="10676" y="6055"/>
                      </a:cubicBezTo>
                      <a:cubicBezTo>
                        <a:pt x="10676" y="6055"/>
                        <a:pt x="10428" y="8182"/>
                        <a:pt x="9559" y="12109"/>
                      </a:cubicBezTo>
                      <a:cubicBezTo>
                        <a:pt x="7697" y="21600"/>
                        <a:pt x="7697" y="21600"/>
                        <a:pt x="7697" y="21600"/>
                      </a:cubicBezTo>
                      <a:cubicBezTo>
                        <a:pt x="4345" y="21600"/>
                        <a:pt x="4345" y="21600"/>
                        <a:pt x="4345" y="21600"/>
                      </a:cubicBezTo>
                      <a:cubicBezTo>
                        <a:pt x="0" y="655"/>
                        <a:pt x="0" y="655"/>
                        <a:pt x="0" y="655"/>
                      </a:cubicBezTo>
                      <a:cubicBezTo>
                        <a:pt x="3476" y="0"/>
                        <a:pt x="3476" y="0"/>
                        <a:pt x="3476" y="0"/>
                      </a:cubicBezTo>
                      <a:cubicBezTo>
                        <a:pt x="5214" y="10309"/>
                        <a:pt x="5214" y="10309"/>
                        <a:pt x="5214" y="10309"/>
                      </a:cubicBezTo>
                      <a:cubicBezTo>
                        <a:pt x="5586" y="12927"/>
                        <a:pt x="6083" y="15873"/>
                        <a:pt x="6083" y="15873"/>
                      </a:cubicBezTo>
                      <a:cubicBezTo>
                        <a:pt x="6083" y="15873"/>
                        <a:pt x="6083" y="15873"/>
                        <a:pt x="6083" y="15873"/>
                      </a:cubicBezTo>
                      <a:cubicBezTo>
                        <a:pt x="6083" y="15873"/>
                        <a:pt x="6455" y="13091"/>
                        <a:pt x="7076" y="10145"/>
                      </a:cubicBezTo>
                      <a:cubicBezTo>
                        <a:pt x="9062" y="327"/>
                        <a:pt x="9062" y="327"/>
                        <a:pt x="9062" y="327"/>
                      </a:cubicBezTo>
                      <a:cubicBezTo>
                        <a:pt x="12538" y="327"/>
                        <a:pt x="12538" y="327"/>
                        <a:pt x="12538" y="327"/>
                      </a:cubicBezTo>
                      <a:cubicBezTo>
                        <a:pt x="14400" y="9982"/>
                        <a:pt x="14400" y="9982"/>
                        <a:pt x="14400" y="9982"/>
                      </a:cubicBezTo>
                      <a:cubicBezTo>
                        <a:pt x="15021" y="13418"/>
                        <a:pt x="15393" y="16036"/>
                        <a:pt x="15393" y="16036"/>
                      </a:cubicBezTo>
                      <a:cubicBezTo>
                        <a:pt x="15517" y="16036"/>
                        <a:pt x="15517" y="16036"/>
                        <a:pt x="15517" y="16036"/>
                      </a:cubicBezTo>
                      <a:cubicBezTo>
                        <a:pt x="15517" y="16036"/>
                        <a:pt x="15890" y="12764"/>
                        <a:pt x="16262" y="10309"/>
                      </a:cubicBezTo>
                      <a:cubicBezTo>
                        <a:pt x="17876" y="327"/>
                        <a:pt x="17876" y="327"/>
                        <a:pt x="17876" y="327"/>
                      </a:cubicBezTo>
                      <a:cubicBezTo>
                        <a:pt x="21600" y="327"/>
                        <a:pt x="21600" y="327"/>
                        <a:pt x="21600" y="327"/>
                      </a:cubicBezTo>
                      <a:lnTo>
                        <a:pt x="17007" y="21600"/>
                      </a:lnTo>
                      <a:close/>
                    </a:path>
                  </a:pathLst>
                </a:custGeom>
                <a:solidFill>
                  <a:srgbClr val="000000"/>
                </a:solidFill>
                <a:ln w="12700" cap="flat">
                  <a:noFill/>
                  <a:miter lim="400000"/>
                </a:ln>
                <a:effectLst/>
              </p:spPr>
              <p:txBody>
                <a:bodyPr wrap="square" lIns="0" tIns="0" rIns="0" bIns="0" numCol="1" anchor="t">
                  <a:noAutofit/>
                </a:bodyPr>
                <a:lstStyle/>
                <a:p>
                  <a:pPr lvl="0">
                    <a:defRPr sz="600"/>
                  </a:pPr>
                </a:p>
              </p:txBody>
            </p:sp>
            <p:sp>
              <p:nvSpPr>
                <p:cNvPr id="20" name="Shape 20"/>
                <p:cNvSpPr/>
                <p:nvPr/>
              </p:nvSpPr>
              <p:spPr>
                <a:xfrm>
                  <a:off x="137517" y="3571"/>
                  <a:ext cx="32744" cy="476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26" y="21600"/>
                      </a:moveTo>
                      <a:cubicBezTo>
                        <a:pt x="12570" y="18183"/>
                        <a:pt x="12570" y="18183"/>
                        <a:pt x="12570" y="18183"/>
                      </a:cubicBezTo>
                      <a:cubicBezTo>
                        <a:pt x="10446" y="15620"/>
                        <a:pt x="9030" y="14034"/>
                        <a:pt x="7259" y="12936"/>
                      </a:cubicBezTo>
                      <a:cubicBezTo>
                        <a:pt x="6551" y="12447"/>
                        <a:pt x="6197" y="12325"/>
                        <a:pt x="5134" y="12203"/>
                      </a:cubicBezTo>
                      <a:cubicBezTo>
                        <a:pt x="5134" y="21600"/>
                        <a:pt x="5134" y="21600"/>
                        <a:pt x="5134" y="21600"/>
                      </a:cubicBezTo>
                      <a:cubicBezTo>
                        <a:pt x="0" y="21600"/>
                        <a:pt x="0" y="21600"/>
                        <a:pt x="0" y="21600"/>
                      </a:cubicBezTo>
                      <a:cubicBezTo>
                        <a:pt x="0" y="0"/>
                        <a:pt x="0" y="0"/>
                        <a:pt x="0" y="0"/>
                      </a:cubicBezTo>
                      <a:cubicBezTo>
                        <a:pt x="9561" y="0"/>
                        <a:pt x="9561" y="0"/>
                        <a:pt x="9561" y="0"/>
                      </a:cubicBezTo>
                      <a:cubicBezTo>
                        <a:pt x="16643" y="0"/>
                        <a:pt x="19830" y="2807"/>
                        <a:pt x="19830" y="6102"/>
                      </a:cubicBezTo>
                      <a:cubicBezTo>
                        <a:pt x="19830" y="9275"/>
                        <a:pt x="16997" y="12081"/>
                        <a:pt x="12039" y="12081"/>
                      </a:cubicBezTo>
                      <a:cubicBezTo>
                        <a:pt x="13102" y="12447"/>
                        <a:pt x="15226" y="14644"/>
                        <a:pt x="16820" y="16353"/>
                      </a:cubicBezTo>
                      <a:cubicBezTo>
                        <a:pt x="21600" y="21600"/>
                        <a:pt x="21600" y="21600"/>
                        <a:pt x="21600" y="21600"/>
                      </a:cubicBezTo>
                      <a:lnTo>
                        <a:pt x="15226" y="21600"/>
                      </a:lnTo>
                      <a:close/>
                      <a:moveTo>
                        <a:pt x="7967" y="2807"/>
                      </a:moveTo>
                      <a:cubicBezTo>
                        <a:pt x="5134" y="2807"/>
                        <a:pt x="5134" y="2807"/>
                        <a:pt x="5134" y="2807"/>
                      </a:cubicBezTo>
                      <a:cubicBezTo>
                        <a:pt x="5134" y="9763"/>
                        <a:pt x="5134" y="9763"/>
                        <a:pt x="5134" y="9763"/>
                      </a:cubicBezTo>
                      <a:cubicBezTo>
                        <a:pt x="7790" y="9763"/>
                        <a:pt x="7790" y="9763"/>
                        <a:pt x="7790" y="9763"/>
                      </a:cubicBezTo>
                      <a:cubicBezTo>
                        <a:pt x="10623" y="9763"/>
                        <a:pt x="12039" y="9397"/>
                        <a:pt x="12925" y="8786"/>
                      </a:cubicBezTo>
                      <a:cubicBezTo>
                        <a:pt x="13810" y="8176"/>
                        <a:pt x="14341" y="7322"/>
                        <a:pt x="14341" y="6224"/>
                      </a:cubicBezTo>
                      <a:cubicBezTo>
                        <a:pt x="14341" y="4027"/>
                        <a:pt x="12748" y="2807"/>
                        <a:pt x="7967" y="2807"/>
                      </a:cubicBezTo>
                      <a:close/>
                    </a:path>
                  </a:pathLst>
                </a:custGeom>
                <a:solidFill>
                  <a:srgbClr val="000000"/>
                </a:solidFill>
                <a:ln w="12700" cap="flat">
                  <a:noFill/>
                  <a:miter lim="400000"/>
                </a:ln>
                <a:effectLst/>
              </p:spPr>
              <p:txBody>
                <a:bodyPr wrap="square" lIns="0" tIns="0" rIns="0" bIns="0" numCol="1" anchor="t">
                  <a:noAutofit/>
                </a:bodyPr>
                <a:lstStyle/>
                <a:p>
                  <a:pPr lvl="0">
                    <a:defRPr sz="600"/>
                  </a:pPr>
                </a:p>
              </p:txBody>
            </p:sp>
            <p:sp>
              <p:nvSpPr>
                <p:cNvPr id="21" name="Shape 21"/>
                <p:cNvSpPr/>
                <p:nvPr/>
              </p:nvSpPr>
              <p:spPr>
                <a:xfrm>
                  <a:off x="173235" y="15478"/>
                  <a:ext cx="28577" cy="363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00" y="12071"/>
                      </a:moveTo>
                      <a:cubicBezTo>
                        <a:pt x="6200" y="12388"/>
                        <a:pt x="6200" y="12388"/>
                        <a:pt x="6200" y="12388"/>
                      </a:cubicBezTo>
                      <a:cubicBezTo>
                        <a:pt x="6200" y="15247"/>
                        <a:pt x="7600" y="18265"/>
                        <a:pt x="12600" y="18265"/>
                      </a:cubicBezTo>
                      <a:cubicBezTo>
                        <a:pt x="15000" y="18265"/>
                        <a:pt x="17000" y="17471"/>
                        <a:pt x="19000" y="16200"/>
                      </a:cubicBezTo>
                      <a:cubicBezTo>
                        <a:pt x="21200" y="18900"/>
                        <a:pt x="21200" y="18900"/>
                        <a:pt x="21200" y="18900"/>
                      </a:cubicBezTo>
                      <a:cubicBezTo>
                        <a:pt x="18600" y="20806"/>
                        <a:pt x="15400" y="21600"/>
                        <a:pt x="12000" y="21600"/>
                      </a:cubicBezTo>
                      <a:cubicBezTo>
                        <a:pt x="4600" y="21600"/>
                        <a:pt x="0" y="17471"/>
                        <a:pt x="0" y="10800"/>
                      </a:cubicBezTo>
                      <a:cubicBezTo>
                        <a:pt x="0" y="7306"/>
                        <a:pt x="1000" y="4765"/>
                        <a:pt x="3200" y="2859"/>
                      </a:cubicBezTo>
                      <a:cubicBezTo>
                        <a:pt x="5400" y="953"/>
                        <a:pt x="7800" y="0"/>
                        <a:pt x="11200" y="0"/>
                      </a:cubicBezTo>
                      <a:cubicBezTo>
                        <a:pt x="13800" y="0"/>
                        <a:pt x="16000" y="476"/>
                        <a:pt x="18200" y="2065"/>
                      </a:cubicBezTo>
                      <a:cubicBezTo>
                        <a:pt x="20600" y="3812"/>
                        <a:pt x="21600" y="6353"/>
                        <a:pt x="21600" y="11118"/>
                      </a:cubicBezTo>
                      <a:cubicBezTo>
                        <a:pt x="21600" y="12071"/>
                        <a:pt x="21600" y="12071"/>
                        <a:pt x="21600" y="12071"/>
                      </a:cubicBezTo>
                      <a:lnTo>
                        <a:pt x="6200" y="12071"/>
                      </a:lnTo>
                      <a:close/>
                      <a:moveTo>
                        <a:pt x="11200" y="3335"/>
                      </a:moveTo>
                      <a:cubicBezTo>
                        <a:pt x="8000" y="3335"/>
                        <a:pt x="6200" y="5400"/>
                        <a:pt x="6200" y="8735"/>
                      </a:cubicBezTo>
                      <a:cubicBezTo>
                        <a:pt x="15800" y="8735"/>
                        <a:pt x="15800" y="8735"/>
                        <a:pt x="15800" y="8735"/>
                      </a:cubicBezTo>
                      <a:cubicBezTo>
                        <a:pt x="15800" y="5400"/>
                        <a:pt x="14000" y="3335"/>
                        <a:pt x="11200" y="3335"/>
                      </a:cubicBezTo>
                      <a:close/>
                    </a:path>
                  </a:pathLst>
                </a:custGeom>
                <a:solidFill>
                  <a:srgbClr val="000000"/>
                </a:solidFill>
                <a:ln w="12700" cap="flat">
                  <a:noFill/>
                  <a:miter lim="400000"/>
                </a:ln>
                <a:effectLst/>
              </p:spPr>
              <p:txBody>
                <a:bodyPr wrap="square" lIns="0" tIns="0" rIns="0" bIns="0" numCol="1" anchor="t">
                  <a:noAutofit/>
                </a:bodyPr>
                <a:lstStyle/>
                <a:p>
                  <a:pPr lvl="0">
                    <a:defRPr sz="600"/>
                  </a:pPr>
                </a:p>
              </p:txBody>
            </p:sp>
            <p:sp>
              <p:nvSpPr>
                <p:cNvPr id="22" name="Shape 22"/>
                <p:cNvSpPr/>
                <p:nvPr/>
              </p:nvSpPr>
              <p:spPr>
                <a:xfrm>
                  <a:off x="206573" y="0"/>
                  <a:ext cx="13099" cy="517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50" y="21600"/>
                      </a:moveTo>
                      <a:cubicBezTo>
                        <a:pt x="1350" y="21600"/>
                        <a:pt x="1350" y="18675"/>
                        <a:pt x="1350" y="17437"/>
                      </a:cubicBezTo>
                      <a:cubicBezTo>
                        <a:pt x="1350" y="5063"/>
                        <a:pt x="1350" y="5063"/>
                        <a:pt x="1350" y="5063"/>
                      </a:cubicBezTo>
                      <a:cubicBezTo>
                        <a:pt x="1350" y="3038"/>
                        <a:pt x="900" y="1913"/>
                        <a:pt x="0" y="788"/>
                      </a:cubicBezTo>
                      <a:cubicBezTo>
                        <a:pt x="13050" y="0"/>
                        <a:pt x="13050" y="0"/>
                        <a:pt x="13050" y="0"/>
                      </a:cubicBezTo>
                      <a:cubicBezTo>
                        <a:pt x="13950" y="900"/>
                        <a:pt x="14400" y="2138"/>
                        <a:pt x="14400" y="4050"/>
                      </a:cubicBezTo>
                      <a:cubicBezTo>
                        <a:pt x="14400" y="16425"/>
                        <a:pt x="14400" y="16425"/>
                        <a:pt x="14400" y="16425"/>
                      </a:cubicBezTo>
                      <a:cubicBezTo>
                        <a:pt x="14400" y="18337"/>
                        <a:pt x="14400" y="18675"/>
                        <a:pt x="15300" y="19012"/>
                      </a:cubicBezTo>
                      <a:cubicBezTo>
                        <a:pt x="16200" y="19237"/>
                        <a:pt x="18000" y="19462"/>
                        <a:pt x="19800" y="19237"/>
                      </a:cubicBezTo>
                      <a:cubicBezTo>
                        <a:pt x="21600" y="21262"/>
                        <a:pt x="21600" y="21262"/>
                        <a:pt x="21600" y="21262"/>
                      </a:cubicBezTo>
                      <a:cubicBezTo>
                        <a:pt x="19350" y="21487"/>
                        <a:pt x="17100" y="21600"/>
                        <a:pt x="13950" y="21600"/>
                      </a:cubicBezTo>
                      <a:close/>
                    </a:path>
                  </a:pathLst>
                </a:custGeom>
                <a:solidFill>
                  <a:srgbClr val="000000"/>
                </a:solidFill>
                <a:ln w="12700" cap="flat">
                  <a:noFill/>
                  <a:miter lim="400000"/>
                </a:ln>
                <a:effectLst/>
              </p:spPr>
              <p:txBody>
                <a:bodyPr wrap="square" lIns="0" tIns="0" rIns="0" bIns="0" numCol="1" anchor="t">
                  <a:noAutofit/>
                </a:bodyPr>
                <a:lstStyle/>
                <a:p>
                  <a:pPr lvl="0">
                    <a:defRPr sz="600"/>
                  </a:pPr>
                </a:p>
              </p:txBody>
            </p:sp>
            <p:sp>
              <p:nvSpPr>
                <p:cNvPr id="23" name="Shape 23"/>
                <p:cNvSpPr/>
                <p:nvPr/>
              </p:nvSpPr>
              <p:spPr>
                <a:xfrm>
                  <a:off x="225028" y="595"/>
                  <a:ext cx="10122" cy="506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08" y="4389"/>
                      </a:moveTo>
                      <a:cubicBezTo>
                        <a:pt x="4086" y="4389"/>
                        <a:pt x="0" y="3465"/>
                        <a:pt x="0" y="2195"/>
                      </a:cubicBezTo>
                      <a:cubicBezTo>
                        <a:pt x="0" y="1040"/>
                        <a:pt x="4670" y="0"/>
                        <a:pt x="10508" y="0"/>
                      </a:cubicBezTo>
                      <a:cubicBezTo>
                        <a:pt x="16346" y="0"/>
                        <a:pt x="21600" y="1040"/>
                        <a:pt x="21600" y="2195"/>
                      </a:cubicBezTo>
                      <a:cubicBezTo>
                        <a:pt x="21600" y="3465"/>
                        <a:pt x="16346" y="4389"/>
                        <a:pt x="10508" y="4389"/>
                      </a:cubicBezTo>
                      <a:close/>
                      <a:moveTo>
                        <a:pt x="2335" y="21600"/>
                      </a:moveTo>
                      <a:cubicBezTo>
                        <a:pt x="2335" y="6815"/>
                        <a:pt x="2335" y="6815"/>
                        <a:pt x="2335" y="6815"/>
                      </a:cubicBezTo>
                      <a:cubicBezTo>
                        <a:pt x="18681" y="6237"/>
                        <a:pt x="18681" y="6237"/>
                        <a:pt x="18681" y="6237"/>
                      </a:cubicBezTo>
                      <a:cubicBezTo>
                        <a:pt x="18681" y="21600"/>
                        <a:pt x="18681" y="21600"/>
                        <a:pt x="18681" y="21600"/>
                      </a:cubicBezTo>
                      <a:lnTo>
                        <a:pt x="2335" y="21600"/>
                      </a:lnTo>
                      <a:close/>
                    </a:path>
                  </a:pathLst>
                </a:custGeom>
                <a:solidFill>
                  <a:srgbClr val="000000"/>
                </a:solidFill>
                <a:ln w="12700" cap="flat">
                  <a:noFill/>
                  <a:miter lim="400000"/>
                </a:ln>
                <a:effectLst/>
              </p:spPr>
              <p:txBody>
                <a:bodyPr wrap="square" lIns="0" tIns="0" rIns="0" bIns="0" numCol="1" anchor="t">
                  <a:noAutofit/>
                </a:bodyPr>
                <a:lstStyle/>
                <a:p>
                  <a:pPr lvl="0">
                    <a:defRPr sz="600"/>
                  </a:pPr>
                </a:p>
              </p:txBody>
            </p:sp>
            <p:sp>
              <p:nvSpPr>
                <p:cNvPr id="24" name="Shape 24"/>
                <p:cNvSpPr/>
                <p:nvPr/>
              </p:nvSpPr>
              <p:spPr>
                <a:xfrm>
                  <a:off x="241101" y="15478"/>
                  <a:ext cx="26196" cy="363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247" y="21600"/>
                      </a:moveTo>
                      <a:cubicBezTo>
                        <a:pt x="4454" y="21600"/>
                        <a:pt x="0" y="17629"/>
                        <a:pt x="0" y="11118"/>
                      </a:cubicBezTo>
                      <a:cubicBezTo>
                        <a:pt x="0" y="3494"/>
                        <a:pt x="6235" y="0"/>
                        <a:pt x="12693" y="0"/>
                      </a:cubicBezTo>
                      <a:cubicBezTo>
                        <a:pt x="16033" y="0"/>
                        <a:pt x="18260" y="476"/>
                        <a:pt x="20709" y="2224"/>
                      </a:cubicBezTo>
                      <a:cubicBezTo>
                        <a:pt x="17592" y="5241"/>
                        <a:pt x="17592" y="5241"/>
                        <a:pt x="17592" y="5241"/>
                      </a:cubicBezTo>
                      <a:cubicBezTo>
                        <a:pt x="16033" y="4129"/>
                        <a:pt x="14474" y="3653"/>
                        <a:pt x="12693" y="3653"/>
                      </a:cubicBezTo>
                      <a:cubicBezTo>
                        <a:pt x="10689" y="3653"/>
                        <a:pt x="9130" y="4288"/>
                        <a:pt x="8239" y="5718"/>
                      </a:cubicBezTo>
                      <a:cubicBezTo>
                        <a:pt x="7348" y="6988"/>
                        <a:pt x="7126" y="8894"/>
                        <a:pt x="7126" y="11435"/>
                      </a:cubicBezTo>
                      <a:cubicBezTo>
                        <a:pt x="7126" y="14294"/>
                        <a:pt x="7571" y="16041"/>
                        <a:pt x="8907" y="16994"/>
                      </a:cubicBezTo>
                      <a:cubicBezTo>
                        <a:pt x="9798" y="17788"/>
                        <a:pt x="11357" y="18265"/>
                        <a:pt x="12693" y="18265"/>
                      </a:cubicBezTo>
                      <a:cubicBezTo>
                        <a:pt x="14697" y="18265"/>
                        <a:pt x="16701" y="17471"/>
                        <a:pt x="18705" y="16200"/>
                      </a:cubicBezTo>
                      <a:cubicBezTo>
                        <a:pt x="21600" y="18900"/>
                        <a:pt x="21600" y="18900"/>
                        <a:pt x="21600" y="18900"/>
                      </a:cubicBezTo>
                      <a:cubicBezTo>
                        <a:pt x="18928" y="20806"/>
                        <a:pt x="16256" y="21600"/>
                        <a:pt x="12247" y="21600"/>
                      </a:cubicBezTo>
                      <a:close/>
                    </a:path>
                  </a:pathLst>
                </a:custGeom>
                <a:solidFill>
                  <a:srgbClr val="000000"/>
                </a:solidFill>
                <a:ln w="12700" cap="flat">
                  <a:noFill/>
                  <a:miter lim="400000"/>
                </a:ln>
                <a:effectLst/>
              </p:spPr>
              <p:txBody>
                <a:bodyPr wrap="square" lIns="0" tIns="0" rIns="0" bIns="0" numCol="1" anchor="t">
                  <a:noAutofit/>
                </a:bodyPr>
                <a:lstStyle/>
                <a:p>
                  <a:pPr lvl="0">
                    <a:defRPr sz="600"/>
                  </a:pPr>
                </a:p>
              </p:txBody>
            </p:sp>
            <p:sp>
              <p:nvSpPr>
                <p:cNvPr id="25" name="Shape 25"/>
                <p:cNvSpPr/>
                <p:nvPr/>
              </p:nvSpPr>
              <p:spPr>
                <a:xfrm>
                  <a:off x="273248" y="30956"/>
                  <a:ext cx="20243" cy="208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40" y="21600"/>
                      </a:moveTo>
                      <a:cubicBezTo>
                        <a:pt x="4769" y="21600"/>
                        <a:pt x="0" y="16892"/>
                        <a:pt x="0" y="10800"/>
                      </a:cubicBezTo>
                      <a:cubicBezTo>
                        <a:pt x="0" y="4708"/>
                        <a:pt x="4769" y="0"/>
                        <a:pt x="10940" y="0"/>
                      </a:cubicBezTo>
                      <a:cubicBezTo>
                        <a:pt x="16831" y="0"/>
                        <a:pt x="21600" y="4708"/>
                        <a:pt x="21600" y="10800"/>
                      </a:cubicBezTo>
                      <a:cubicBezTo>
                        <a:pt x="21600" y="16892"/>
                        <a:pt x="16831" y="21600"/>
                        <a:pt x="10940" y="21600"/>
                      </a:cubicBezTo>
                      <a:close/>
                      <a:moveTo>
                        <a:pt x="10940" y="2215"/>
                      </a:moveTo>
                      <a:cubicBezTo>
                        <a:pt x="6171" y="2215"/>
                        <a:pt x="2525" y="6092"/>
                        <a:pt x="2525" y="10800"/>
                      </a:cubicBezTo>
                      <a:cubicBezTo>
                        <a:pt x="2525" y="15508"/>
                        <a:pt x="6171" y="19385"/>
                        <a:pt x="10940" y="19385"/>
                      </a:cubicBezTo>
                      <a:cubicBezTo>
                        <a:pt x="15429" y="19385"/>
                        <a:pt x="19075" y="15508"/>
                        <a:pt x="19075" y="10800"/>
                      </a:cubicBezTo>
                      <a:cubicBezTo>
                        <a:pt x="19075" y="6092"/>
                        <a:pt x="15429" y="2215"/>
                        <a:pt x="10940" y="2215"/>
                      </a:cubicBezTo>
                      <a:close/>
                      <a:moveTo>
                        <a:pt x="12904" y="16892"/>
                      </a:moveTo>
                      <a:cubicBezTo>
                        <a:pt x="12343" y="16062"/>
                        <a:pt x="12343" y="15508"/>
                        <a:pt x="11782" y="14677"/>
                      </a:cubicBezTo>
                      <a:cubicBezTo>
                        <a:pt x="10660" y="12738"/>
                        <a:pt x="10099" y="11908"/>
                        <a:pt x="9818" y="11908"/>
                      </a:cubicBezTo>
                      <a:cubicBezTo>
                        <a:pt x="9538" y="11631"/>
                        <a:pt x="9538" y="11631"/>
                        <a:pt x="9538" y="11631"/>
                      </a:cubicBezTo>
                      <a:cubicBezTo>
                        <a:pt x="9538" y="16892"/>
                        <a:pt x="9538" y="16892"/>
                        <a:pt x="9538" y="16892"/>
                      </a:cubicBezTo>
                      <a:cubicBezTo>
                        <a:pt x="7013" y="16892"/>
                        <a:pt x="7013" y="16892"/>
                        <a:pt x="7013" y="16892"/>
                      </a:cubicBezTo>
                      <a:cubicBezTo>
                        <a:pt x="7013" y="4708"/>
                        <a:pt x="7013" y="4708"/>
                        <a:pt x="7013" y="4708"/>
                      </a:cubicBezTo>
                      <a:cubicBezTo>
                        <a:pt x="11501" y="4708"/>
                        <a:pt x="11501" y="4708"/>
                        <a:pt x="11501" y="4708"/>
                      </a:cubicBezTo>
                      <a:cubicBezTo>
                        <a:pt x="13745" y="4708"/>
                        <a:pt x="15148" y="6092"/>
                        <a:pt x="15148" y="8308"/>
                      </a:cubicBezTo>
                      <a:cubicBezTo>
                        <a:pt x="15148" y="9969"/>
                        <a:pt x="14026" y="11631"/>
                        <a:pt x="12343" y="11631"/>
                      </a:cubicBezTo>
                      <a:cubicBezTo>
                        <a:pt x="12623" y="11631"/>
                        <a:pt x="12904" y="11908"/>
                        <a:pt x="12904" y="12185"/>
                      </a:cubicBezTo>
                      <a:cubicBezTo>
                        <a:pt x="13745" y="13015"/>
                        <a:pt x="15709" y="16892"/>
                        <a:pt x="15709" y="16892"/>
                      </a:cubicBezTo>
                      <a:lnTo>
                        <a:pt x="12904" y="16892"/>
                      </a:lnTo>
                      <a:close/>
                      <a:moveTo>
                        <a:pt x="11782" y="6923"/>
                      </a:moveTo>
                      <a:cubicBezTo>
                        <a:pt x="11501" y="6646"/>
                        <a:pt x="10940" y="6646"/>
                        <a:pt x="10379" y="6646"/>
                      </a:cubicBezTo>
                      <a:cubicBezTo>
                        <a:pt x="9538" y="6646"/>
                        <a:pt x="9538" y="6646"/>
                        <a:pt x="9538" y="6646"/>
                      </a:cubicBezTo>
                      <a:cubicBezTo>
                        <a:pt x="9538" y="9969"/>
                        <a:pt x="9538" y="9969"/>
                        <a:pt x="9538" y="9969"/>
                      </a:cubicBezTo>
                      <a:cubicBezTo>
                        <a:pt x="10099" y="9969"/>
                        <a:pt x="10099" y="9969"/>
                        <a:pt x="10099" y="9969"/>
                      </a:cubicBezTo>
                      <a:cubicBezTo>
                        <a:pt x="11221" y="9969"/>
                        <a:pt x="11782" y="9692"/>
                        <a:pt x="12062" y="9415"/>
                      </a:cubicBezTo>
                      <a:cubicBezTo>
                        <a:pt x="12343" y="9138"/>
                        <a:pt x="12623" y="8862"/>
                        <a:pt x="12623" y="8308"/>
                      </a:cubicBezTo>
                      <a:cubicBezTo>
                        <a:pt x="12623" y="7477"/>
                        <a:pt x="12343" y="7200"/>
                        <a:pt x="11782" y="6923"/>
                      </a:cubicBezTo>
                      <a:close/>
                    </a:path>
                  </a:pathLst>
                </a:custGeom>
                <a:solidFill>
                  <a:srgbClr val="000000"/>
                </a:solidFill>
                <a:ln w="12700" cap="flat">
                  <a:noFill/>
                  <a:miter lim="400000"/>
                </a:ln>
                <a:effectLst/>
              </p:spPr>
              <p:txBody>
                <a:bodyPr wrap="square" lIns="0" tIns="0" rIns="0" bIns="0" numCol="1" anchor="t">
                  <a:noAutofit/>
                </a:bodyPr>
                <a:lstStyle/>
                <a:p>
                  <a:pPr lvl="0">
                    <a:defRPr sz="600"/>
                  </a:pPr>
                </a:p>
              </p:txBody>
            </p:sp>
            <p:sp>
              <p:nvSpPr>
                <p:cNvPr id="26" name="Shape 26"/>
                <p:cNvSpPr/>
                <p:nvPr/>
              </p:nvSpPr>
              <p:spPr>
                <a:xfrm>
                  <a:off x="-2" y="65484"/>
                  <a:ext cx="89896" cy="1059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829" y="0"/>
                        <a:pt x="11829" y="0"/>
                        <a:pt x="11829" y="0"/>
                      </a:cubicBezTo>
                      <a:cubicBezTo>
                        <a:pt x="14721" y="0"/>
                        <a:pt x="16971" y="656"/>
                        <a:pt x="18450" y="1914"/>
                      </a:cubicBezTo>
                      <a:cubicBezTo>
                        <a:pt x="19607" y="2898"/>
                        <a:pt x="20186" y="4101"/>
                        <a:pt x="20186" y="5578"/>
                      </a:cubicBezTo>
                      <a:cubicBezTo>
                        <a:pt x="20186" y="5632"/>
                        <a:pt x="20186" y="5632"/>
                        <a:pt x="20186" y="5632"/>
                      </a:cubicBezTo>
                      <a:cubicBezTo>
                        <a:pt x="20186" y="8093"/>
                        <a:pt x="18643" y="9406"/>
                        <a:pt x="16843" y="10281"/>
                      </a:cubicBezTo>
                      <a:cubicBezTo>
                        <a:pt x="19800" y="11265"/>
                        <a:pt x="21600" y="12687"/>
                        <a:pt x="21600" y="15585"/>
                      </a:cubicBezTo>
                      <a:cubicBezTo>
                        <a:pt x="21600" y="15639"/>
                        <a:pt x="21600" y="15639"/>
                        <a:pt x="21600" y="15639"/>
                      </a:cubicBezTo>
                      <a:cubicBezTo>
                        <a:pt x="21600" y="19631"/>
                        <a:pt x="17807" y="21600"/>
                        <a:pt x="12086" y="21600"/>
                      </a:cubicBezTo>
                      <a:cubicBezTo>
                        <a:pt x="0" y="21600"/>
                        <a:pt x="0" y="21600"/>
                        <a:pt x="0" y="21600"/>
                      </a:cubicBezTo>
                      <a:lnTo>
                        <a:pt x="0" y="0"/>
                      </a:lnTo>
                      <a:close/>
                      <a:moveTo>
                        <a:pt x="14657" y="6343"/>
                      </a:moveTo>
                      <a:cubicBezTo>
                        <a:pt x="14657" y="4976"/>
                        <a:pt x="13307" y="4156"/>
                        <a:pt x="10993" y="4156"/>
                      </a:cubicBezTo>
                      <a:cubicBezTo>
                        <a:pt x="5464" y="4156"/>
                        <a:pt x="5464" y="4156"/>
                        <a:pt x="5464" y="4156"/>
                      </a:cubicBezTo>
                      <a:cubicBezTo>
                        <a:pt x="5464" y="8695"/>
                        <a:pt x="5464" y="8695"/>
                        <a:pt x="5464" y="8695"/>
                      </a:cubicBezTo>
                      <a:cubicBezTo>
                        <a:pt x="10607" y="8695"/>
                        <a:pt x="10607" y="8695"/>
                        <a:pt x="10607" y="8695"/>
                      </a:cubicBezTo>
                      <a:cubicBezTo>
                        <a:pt x="13050" y="8695"/>
                        <a:pt x="14657" y="8038"/>
                        <a:pt x="14657" y="6453"/>
                      </a:cubicBezTo>
                      <a:lnTo>
                        <a:pt x="14657" y="6343"/>
                      </a:lnTo>
                      <a:close/>
                      <a:moveTo>
                        <a:pt x="11893" y="12687"/>
                      </a:moveTo>
                      <a:cubicBezTo>
                        <a:pt x="5464" y="12687"/>
                        <a:pt x="5464" y="12687"/>
                        <a:pt x="5464" y="12687"/>
                      </a:cubicBezTo>
                      <a:cubicBezTo>
                        <a:pt x="5464" y="17389"/>
                        <a:pt x="5464" y="17389"/>
                        <a:pt x="5464" y="17389"/>
                      </a:cubicBezTo>
                      <a:cubicBezTo>
                        <a:pt x="12086" y="17389"/>
                        <a:pt x="12086" y="17389"/>
                        <a:pt x="12086" y="17389"/>
                      </a:cubicBezTo>
                      <a:cubicBezTo>
                        <a:pt x="14593" y="17389"/>
                        <a:pt x="16071" y="16678"/>
                        <a:pt x="16071" y="15093"/>
                      </a:cubicBezTo>
                      <a:cubicBezTo>
                        <a:pt x="16071" y="14983"/>
                        <a:pt x="16071" y="14983"/>
                        <a:pt x="16071" y="14983"/>
                      </a:cubicBezTo>
                      <a:cubicBezTo>
                        <a:pt x="16071" y="13562"/>
                        <a:pt x="14786" y="12687"/>
                        <a:pt x="11893" y="12687"/>
                      </a:cubicBezTo>
                      <a:close/>
                    </a:path>
                  </a:pathLst>
                </a:custGeom>
                <a:solidFill>
                  <a:srgbClr val="F29021"/>
                </a:solidFill>
                <a:ln w="12700" cap="flat">
                  <a:noFill/>
                  <a:miter lim="400000"/>
                </a:ln>
                <a:effectLst/>
              </p:spPr>
              <p:txBody>
                <a:bodyPr wrap="square" lIns="0" tIns="0" rIns="0" bIns="0" numCol="1" anchor="t">
                  <a:noAutofit/>
                </a:bodyPr>
                <a:lstStyle/>
                <a:p>
                  <a:pPr lvl="0">
                    <a:defRPr sz="600"/>
                  </a:pPr>
                </a:p>
              </p:txBody>
            </p:sp>
            <p:sp>
              <p:nvSpPr>
                <p:cNvPr id="27" name="Shape 27"/>
                <p:cNvSpPr/>
                <p:nvPr/>
              </p:nvSpPr>
              <p:spPr>
                <a:xfrm>
                  <a:off x="97035" y="65484"/>
                  <a:ext cx="91681" cy="1059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432" y="0"/>
                        <a:pt x="11432" y="0"/>
                        <a:pt x="11432" y="0"/>
                      </a:cubicBezTo>
                      <a:cubicBezTo>
                        <a:pt x="14589" y="0"/>
                        <a:pt x="17053" y="766"/>
                        <a:pt x="18695" y="2187"/>
                      </a:cubicBezTo>
                      <a:cubicBezTo>
                        <a:pt x="20084" y="3390"/>
                        <a:pt x="20842" y="5086"/>
                        <a:pt x="20842" y="7109"/>
                      </a:cubicBezTo>
                      <a:cubicBezTo>
                        <a:pt x="20842" y="7164"/>
                        <a:pt x="20842" y="7164"/>
                        <a:pt x="20842" y="7164"/>
                      </a:cubicBezTo>
                      <a:cubicBezTo>
                        <a:pt x="20842" y="10663"/>
                        <a:pt x="18695" y="12851"/>
                        <a:pt x="15474" y="13890"/>
                      </a:cubicBezTo>
                      <a:cubicBezTo>
                        <a:pt x="21600" y="21600"/>
                        <a:pt x="21600" y="21600"/>
                        <a:pt x="21600" y="21600"/>
                      </a:cubicBezTo>
                      <a:cubicBezTo>
                        <a:pt x="15158" y="21600"/>
                        <a:pt x="15158" y="21600"/>
                        <a:pt x="15158" y="21600"/>
                      </a:cubicBezTo>
                      <a:cubicBezTo>
                        <a:pt x="9853" y="14655"/>
                        <a:pt x="9853" y="14655"/>
                        <a:pt x="9853" y="14655"/>
                      </a:cubicBezTo>
                      <a:cubicBezTo>
                        <a:pt x="5495" y="14655"/>
                        <a:pt x="5495" y="14655"/>
                        <a:pt x="5495" y="14655"/>
                      </a:cubicBezTo>
                      <a:cubicBezTo>
                        <a:pt x="5495" y="21600"/>
                        <a:pt x="5495" y="21600"/>
                        <a:pt x="5495" y="21600"/>
                      </a:cubicBezTo>
                      <a:cubicBezTo>
                        <a:pt x="0" y="21600"/>
                        <a:pt x="0" y="21600"/>
                        <a:pt x="0" y="21600"/>
                      </a:cubicBezTo>
                      <a:lnTo>
                        <a:pt x="0" y="0"/>
                      </a:lnTo>
                      <a:close/>
                      <a:moveTo>
                        <a:pt x="11053" y="10499"/>
                      </a:moveTo>
                      <a:cubicBezTo>
                        <a:pt x="13768" y="10499"/>
                        <a:pt x="15284" y="9242"/>
                        <a:pt x="15284" y="7437"/>
                      </a:cubicBezTo>
                      <a:cubicBezTo>
                        <a:pt x="15284" y="7382"/>
                        <a:pt x="15284" y="7382"/>
                        <a:pt x="15284" y="7382"/>
                      </a:cubicBezTo>
                      <a:cubicBezTo>
                        <a:pt x="15284" y="5304"/>
                        <a:pt x="13642" y="4265"/>
                        <a:pt x="10989" y="4265"/>
                      </a:cubicBezTo>
                      <a:cubicBezTo>
                        <a:pt x="5495" y="4265"/>
                        <a:pt x="5495" y="4265"/>
                        <a:pt x="5495" y="4265"/>
                      </a:cubicBezTo>
                      <a:cubicBezTo>
                        <a:pt x="5495" y="10499"/>
                        <a:pt x="5495" y="10499"/>
                        <a:pt x="5495" y="10499"/>
                      </a:cubicBezTo>
                      <a:lnTo>
                        <a:pt x="11053" y="10499"/>
                      </a:lnTo>
                      <a:close/>
                    </a:path>
                  </a:pathLst>
                </a:custGeom>
                <a:solidFill>
                  <a:srgbClr val="F29021"/>
                </a:solidFill>
                <a:ln w="12700" cap="flat">
                  <a:noFill/>
                  <a:miter lim="400000"/>
                </a:ln>
                <a:effectLst/>
              </p:spPr>
              <p:txBody>
                <a:bodyPr wrap="square" lIns="0" tIns="0" rIns="0" bIns="0" numCol="1" anchor="t">
                  <a:noAutofit/>
                </a:bodyPr>
                <a:lstStyle/>
                <a:p>
                  <a:pPr lvl="0">
                    <a:defRPr sz="600"/>
                  </a:pPr>
                </a:p>
              </p:txBody>
            </p:sp>
            <p:sp>
              <p:nvSpPr>
                <p:cNvPr id="28" name="Shape 28"/>
                <p:cNvSpPr/>
                <p:nvPr/>
              </p:nvSpPr>
              <p:spPr>
                <a:xfrm>
                  <a:off x="192881" y="63103"/>
                  <a:ext cx="112516" cy="1101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53"/>
                      </a:moveTo>
                      <a:cubicBezTo>
                        <a:pt x="0" y="10800"/>
                        <a:pt x="0" y="10800"/>
                        <a:pt x="0" y="10800"/>
                      </a:cubicBezTo>
                      <a:cubicBezTo>
                        <a:pt x="0" y="4871"/>
                        <a:pt x="4577" y="0"/>
                        <a:pt x="10851" y="0"/>
                      </a:cubicBezTo>
                      <a:cubicBezTo>
                        <a:pt x="17074" y="0"/>
                        <a:pt x="21600" y="4818"/>
                        <a:pt x="21600" y="10747"/>
                      </a:cubicBezTo>
                      <a:cubicBezTo>
                        <a:pt x="21600" y="10800"/>
                        <a:pt x="21600" y="10800"/>
                        <a:pt x="21600" y="10800"/>
                      </a:cubicBezTo>
                      <a:cubicBezTo>
                        <a:pt x="21600" y="16729"/>
                        <a:pt x="17023" y="21600"/>
                        <a:pt x="10749" y="21600"/>
                      </a:cubicBezTo>
                      <a:cubicBezTo>
                        <a:pt x="4526" y="21600"/>
                        <a:pt x="0" y="16835"/>
                        <a:pt x="0" y="10853"/>
                      </a:cubicBezTo>
                      <a:close/>
                      <a:moveTo>
                        <a:pt x="16920" y="10853"/>
                      </a:moveTo>
                      <a:cubicBezTo>
                        <a:pt x="16920" y="10800"/>
                        <a:pt x="16920" y="10800"/>
                        <a:pt x="16920" y="10800"/>
                      </a:cubicBezTo>
                      <a:cubicBezTo>
                        <a:pt x="16920" y="7200"/>
                        <a:pt x="14349" y="4235"/>
                        <a:pt x="10749" y="4235"/>
                      </a:cubicBezTo>
                      <a:cubicBezTo>
                        <a:pt x="7149" y="4235"/>
                        <a:pt x="4680" y="7147"/>
                        <a:pt x="4680" y="10747"/>
                      </a:cubicBezTo>
                      <a:cubicBezTo>
                        <a:pt x="4680" y="10800"/>
                        <a:pt x="4680" y="10800"/>
                        <a:pt x="4680" y="10800"/>
                      </a:cubicBezTo>
                      <a:cubicBezTo>
                        <a:pt x="4680" y="14400"/>
                        <a:pt x="7251" y="17365"/>
                        <a:pt x="10851" y="17365"/>
                      </a:cubicBezTo>
                      <a:cubicBezTo>
                        <a:pt x="14400" y="17365"/>
                        <a:pt x="16920" y="14453"/>
                        <a:pt x="16920" y="10853"/>
                      </a:cubicBezTo>
                      <a:close/>
                    </a:path>
                  </a:pathLst>
                </a:custGeom>
                <a:solidFill>
                  <a:srgbClr val="F29021"/>
                </a:solidFill>
                <a:ln w="12700" cap="flat">
                  <a:noFill/>
                  <a:miter lim="400000"/>
                </a:ln>
                <a:effectLst/>
              </p:spPr>
              <p:txBody>
                <a:bodyPr wrap="square" lIns="0" tIns="0" rIns="0" bIns="0" numCol="1" anchor="t">
                  <a:noAutofit/>
                </a:bodyPr>
                <a:lstStyle/>
                <a:p>
                  <a:pPr lvl="0">
                    <a:defRPr sz="600"/>
                  </a:pPr>
                </a:p>
              </p:txBody>
            </p:sp>
            <p:sp>
              <p:nvSpPr>
                <p:cNvPr id="29" name="Shape 29"/>
                <p:cNvSpPr/>
                <p:nvPr/>
              </p:nvSpPr>
              <p:spPr>
                <a:xfrm>
                  <a:off x="302418" y="64889"/>
                  <a:ext cx="160737" cy="1071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
                      </a:moveTo>
                      <a:lnTo>
                        <a:pt x="3360" y="120"/>
                      </a:lnTo>
                      <a:lnTo>
                        <a:pt x="6320" y="14520"/>
                      </a:lnTo>
                      <a:lnTo>
                        <a:pt x="9520" y="0"/>
                      </a:lnTo>
                      <a:lnTo>
                        <a:pt x="12160" y="0"/>
                      </a:lnTo>
                      <a:lnTo>
                        <a:pt x="15360" y="14520"/>
                      </a:lnTo>
                      <a:lnTo>
                        <a:pt x="18320" y="120"/>
                      </a:lnTo>
                      <a:lnTo>
                        <a:pt x="21600" y="120"/>
                      </a:lnTo>
                      <a:lnTo>
                        <a:pt x="16720" y="21600"/>
                      </a:lnTo>
                      <a:lnTo>
                        <a:pt x="14000" y="21600"/>
                      </a:lnTo>
                      <a:lnTo>
                        <a:pt x="10800" y="7560"/>
                      </a:lnTo>
                      <a:lnTo>
                        <a:pt x="7600" y="21600"/>
                      </a:lnTo>
                      <a:lnTo>
                        <a:pt x="4880" y="21600"/>
                      </a:lnTo>
                      <a:lnTo>
                        <a:pt x="0" y="120"/>
                      </a:lnTo>
                      <a:close/>
                    </a:path>
                  </a:pathLst>
                </a:custGeom>
                <a:solidFill>
                  <a:srgbClr val="F29021"/>
                </a:solidFill>
                <a:ln w="12700" cap="flat">
                  <a:noFill/>
                  <a:miter lim="400000"/>
                </a:ln>
                <a:effectLst/>
              </p:spPr>
              <p:txBody>
                <a:bodyPr wrap="square" lIns="0" tIns="0" rIns="0" bIns="0" numCol="1" anchor="t">
                  <a:noAutofit/>
                </a:bodyPr>
                <a:lstStyle/>
                <a:p>
                  <a:pPr lvl="0">
                    <a:defRPr sz="600"/>
                  </a:pPr>
                </a:p>
              </p:txBody>
            </p:sp>
            <p:sp>
              <p:nvSpPr>
                <p:cNvPr id="30" name="Shape 30"/>
                <p:cNvSpPr/>
                <p:nvPr/>
              </p:nvSpPr>
              <p:spPr>
                <a:xfrm>
                  <a:off x="460771" y="63698"/>
                  <a:ext cx="83941" cy="1089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48"/>
                      </a:moveTo>
                      <a:cubicBezTo>
                        <a:pt x="3588" y="15003"/>
                        <a:pt x="3588" y="15003"/>
                        <a:pt x="3588" y="15003"/>
                      </a:cubicBezTo>
                      <a:cubicBezTo>
                        <a:pt x="6004" y="16546"/>
                        <a:pt x="8626" y="17557"/>
                        <a:pt x="11732" y="17557"/>
                      </a:cubicBezTo>
                      <a:cubicBezTo>
                        <a:pt x="14147" y="17557"/>
                        <a:pt x="15665" y="16759"/>
                        <a:pt x="15665" y="15535"/>
                      </a:cubicBezTo>
                      <a:cubicBezTo>
                        <a:pt x="15665" y="15482"/>
                        <a:pt x="15665" y="15482"/>
                        <a:pt x="15665" y="15482"/>
                      </a:cubicBezTo>
                      <a:cubicBezTo>
                        <a:pt x="15665" y="14311"/>
                        <a:pt x="14699" y="13726"/>
                        <a:pt x="10144" y="12822"/>
                      </a:cubicBezTo>
                      <a:cubicBezTo>
                        <a:pt x="4693" y="11758"/>
                        <a:pt x="1104" y="10587"/>
                        <a:pt x="1104" y="6384"/>
                      </a:cubicBezTo>
                      <a:cubicBezTo>
                        <a:pt x="1104" y="6331"/>
                        <a:pt x="1104" y="6331"/>
                        <a:pt x="1104" y="6331"/>
                      </a:cubicBezTo>
                      <a:cubicBezTo>
                        <a:pt x="1104" y="2500"/>
                        <a:pt x="5107" y="0"/>
                        <a:pt x="10627" y="0"/>
                      </a:cubicBezTo>
                      <a:cubicBezTo>
                        <a:pt x="14630" y="0"/>
                        <a:pt x="18012" y="958"/>
                        <a:pt x="20772" y="2660"/>
                      </a:cubicBezTo>
                      <a:cubicBezTo>
                        <a:pt x="17666" y="6171"/>
                        <a:pt x="17666" y="6171"/>
                        <a:pt x="17666" y="6171"/>
                      </a:cubicBezTo>
                      <a:cubicBezTo>
                        <a:pt x="15251" y="4841"/>
                        <a:pt x="12905" y="4097"/>
                        <a:pt x="10558" y="4097"/>
                      </a:cubicBezTo>
                      <a:cubicBezTo>
                        <a:pt x="8281" y="4097"/>
                        <a:pt x="7108" y="4895"/>
                        <a:pt x="7108" y="5905"/>
                      </a:cubicBezTo>
                      <a:cubicBezTo>
                        <a:pt x="7108" y="5959"/>
                        <a:pt x="7108" y="5959"/>
                        <a:pt x="7108" y="5959"/>
                      </a:cubicBezTo>
                      <a:cubicBezTo>
                        <a:pt x="7108" y="7342"/>
                        <a:pt x="8281" y="7821"/>
                        <a:pt x="12974" y="8725"/>
                      </a:cubicBezTo>
                      <a:cubicBezTo>
                        <a:pt x="18495" y="9842"/>
                        <a:pt x="21600" y="11385"/>
                        <a:pt x="21600" y="15056"/>
                      </a:cubicBezTo>
                      <a:cubicBezTo>
                        <a:pt x="21600" y="15109"/>
                        <a:pt x="21600" y="15109"/>
                        <a:pt x="21600" y="15109"/>
                      </a:cubicBezTo>
                      <a:cubicBezTo>
                        <a:pt x="21600" y="19259"/>
                        <a:pt x="17459" y="21600"/>
                        <a:pt x="11594" y="21600"/>
                      </a:cubicBezTo>
                      <a:cubicBezTo>
                        <a:pt x="7453" y="21600"/>
                        <a:pt x="3312" y="20483"/>
                        <a:pt x="0" y="18248"/>
                      </a:cubicBezTo>
                      <a:close/>
                    </a:path>
                  </a:pathLst>
                </a:custGeom>
                <a:solidFill>
                  <a:srgbClr val="F29021"/>
                </a:solidFill>
                <a:ln w="12700" cap="flat">
                  <a:noFill/>
                  <a:miter lim="400000"/>
                </a:ln>
                <a:effectLst/>
              </p:spPr>
              <p:txBody>
                <a:bodyPr wrap="square" lIns="0" tIns="0" rIns="0" bIns="0" numCol="1" anchor="t">
                  <a:noAutofit/>
                </a:bodyPr>
                <a:lstStyle/>
                <a:p>
                  <a:pPr lvl="0">
                    <a:defRPr sz="600"/>
                  </a:pPr>
                </a:p>
              </p:txBody>
            </p:sp>
            <p:sp>
              <p:nvSpPr>
                <p:cNvPr id="31" name="Shape 31"/>
                <p:cNvSpPr/>
                <p:nvPr/>
              </p:nvSpPr>
              <p:spPr>
                <a:xfrm>
                  <a:off x="556021" y="65484"/>
                  <a:ext cx="80371" cy="1059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440" y="0"/>
                      </a:lnTo>
                      <a:lnTo>
                        <a:pt x="21440" y="4126"/>
                      </a:lnTo>
                      <a:lnTo>
                        <a:pt x="6080" y="4126"/>
                      </a:lnTo>
                      <a:lnTo>
                        <a:pt x="6080" y="8494"/>
                      </a:lnTo>
                      <a:lnTo>
                        <a:pt x="19520" y="8494"/>
                      </a:lnTo>
                      <a:lnTo>
                        <a:pt x="19520" y="12742"/>
                      </a:lnTo>
                      <a:lnTo>
                        <a:pt x="6080" y="12742"/>
                      </a:lnTo>
                      <a:lnTo>
                        <a:pt x="6080" y="17353"/>
                      </a:lnTo>
                      <a:lnTo>
                        <a:pt x="21600" y="17353"/>
                      </a:lnTo>
                      <a:lnTo>
                        <a:pt x="21600" y="21600"/>
                      </a:lnTo>
                      <a:lnTo>
                        <a:pt x="0" y="21600"/>
                      </a:lnTo>
                      <a:lnTo>
                        <a:pt x="0" y="0"/>
                      </a:lnTo>
                      <a:close/>
                    </a:path>
                  </a:pathLst>
                </a:custGeom>
                <a:solidFill>
                  <a:srgbClr val="F29021"/>
                </a:solidFill>
                <a:ln w="12700" cap="flat">
                  <a:noFill/>
                  <a:miter lim="400000"/>
                </a:ln>
                <a:effectLst/>
              </p:spPr>
              <p:txBody>
                <a:bodyPr wrap="square" lIns="0" tIns="0" rIns="0" bIns="0" numCol="1" anchor="t">
                  <a:noAutofit/>
                </a:bodyPr>
                <a:lstStyle/>
                <a:p>
                  <a:pPr lvl="0">
                    <a:defRPr sz="600"/>
                  </a:pPr>
                </a:p>
              </p:txBody>
            </p:sp>
            <p:sp>
              <p:nvSpPr>
                <p:cNvPr id="32" name="Shape 32"/>
                <p:cNvSpPr/>
                <p:nvPr/>
              </p:nvSpPr>
              <p:spPr>
                <a:xfrm>
                  <a:off x="648296" y="65484"/>
                  <a:ext cx="91085" cy="1059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402" y="0"/>
                        <a:pt x="11402" y="0"/>
                        <a:pt x="11402" y="0"/>
                      </a:cubicBezTo>
                      <a:cubicBezTo>
                        <a:pt x="14632" y="0"/>
                        <a:pt x="17103" y="766"/>
                        <a:pt x="18750" y="2187"/>
                      </a:cubicBezTo>
                      <a:cubicBezTo>
                        <a:pt x="20143" y="3390"/>
                        <a:pt x="20840" y="5086"/>
                        <a:pt x="20840" y="7109"/>
                      </a:cubicBezTo>
                      <a:cubicBezTo>
                        <a:pt x="20840" y="7164"/>
                        <a:pt x="20840" y="7164"/>
                        <a:pt x="20840" y="7164"/>
                      </a:cubicBezTo>
                      <a:cubicBezTo>
                        <a:pt x="20840" y="10663"/>
                        <a:pt x="18686" y="12851"/>
                        <a:pt x="15519" y="13890"/>
                      </a:cubicBezTo>
                      <a:cubicBezTo>
                        <a:pt x="21600" y="21600"/>
                        <a:pt x="21600" y="21600"/>
                        <a:pt x="21600" y="21600"/>
                      </a:cubicBezTo>
                      <a:cubicBezTo>
                        <a:pt x="15202" y="21600"/>
                        <a:pt x="15202" y="21600"/>
                        <a:pt x="15202" y="21600"/>
                      </a:cubicBezTo>
                      <a:cubicBezTo>
                        <a:pt x="9818" y="14655"/>
                        <a:pt x="9818" y="14655"/>
                        <a:pt x="9818" y="14655"/>
                      </a:cubicBezTo>
                      <a:cubicBezTo>
                        <a:pt x="5511" y="14655"/>
                        <a:pt x="5511" y="14655"/>
                        <a:pt x="5511" y="14655"/>
                      </a:cubicBezTo>
                      <a:cubicBezTo>
                        <a:pt x="5511" y="21600"/>
                        <a:pt x="5511" y="21600"/>
                        <a:pt x="5511" y="21600"/>
                      </a:cubicBezTo>
                      <a:cubicBezTo>
                        <a:pt x="0" y="21600"/>
                        <a:pt x="0" y="21600"/>
                        <a:pt x="0" y="21600"/>
                      </a:cubicBezTo>
                      <a:lnTo>
                        <a:pt x="0" y="0"/>
                      </a:lnTo>
                      <a:close/>
                      <a:moveTo>
                        <a:pt x="11085" y="10499"/>
                      </a:moveTo>
                      <a:cubicBezTo>
                        <a:pt x="13745" y="10499"/>
                        <a:pt x="15266" y="9242"/>
                        <a:pt x="15266" y="7437"/>
                      </a:cubicBezTo>
                      <a:cubicBezTo>
                        <a:pt x="15266" y="7382"/>
                        <a:pt x="15266" y="7382"/>
                        <a:pt x="15266" y="7382"/>
                      </a:cubicBezTo>
                      <a:cubicBezTo>
                        <a:pt x="15266" y="5304"/>
                        <a:pt x="13619" y="4265"/>
                        <a:pt x="10958" y="4265"/>
                      </a:cubicBezTo>
                      <a:cubicBezTo>
                        <a:pt x="5511" y="4265"/>
                        <a:pt x="5511" y="4265"/>
                        <a:pt x="5511" y="4265"/>
                      </a:cubicBezTo>
                      <a:cubicBezTo>
                        <a:pt x="5511" y="10499"/>
                        <a:pt x="5511" y="10499"/>
                        <a:pt x="5511" y="10499"/>
                      </a:cubicBezTo>
                      <a:lnTo>
                        <a:pt x="11085" y="10499"/>
                      </a:lnTo>
                      <a:close/>
                    </a:path>
                  </a:pathLst>
                </a:custGeom>
                <a:solidFill>
                  <a:srgbClr val="F29021"/>
                </a:solidFill>
                <a:ln w="12700" cap="flat">
                  <a:noFill/>
                  <a:miter lim="400000"/>
                </a:ln>
                <a:effectLst/>
              </p:spPr>
              <p:txBody>
                <a:bodyPr wrap="square" lIns="0" tIns="0" rIns="0" bIns="0" numCol="1" anchor="t">
                  <a:noAutofit/>
                </a:bodyPr>
                <a:lstStyle/>
                <a:p>
                  <a:pPr lvl="0">
                    <a:defRPr sz="600"/>
                  </a:pPr>
                </a:p>
              </p:txBody>
            </p:sp>
            <p:sp>
              <p:nvSpPr>
                <p:cNvPr id="33" name="Shape 33"/>
                <p:cNvSpPr/>
                <p:nvPr/>
              </p:nvSpPr>
              <p:spPr>
                <a:xfrm>
                  <a:off x="742355" y="66676"/>
                  <a:ext cx="29173"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527" y="2700"/>
                      </a:moveTo>
                      <a:lnTo>
                        <a:pt x="0" y="2700"/>
                      </a:lnTo>
                      <a:lnTo>
                        <a:pt x="0" y="0"/>
                      </a:lnTo>
                      <a:lnTo>
                        <a:pt x="8376" y="0"/>
                      </a:lnTo>
                      <a:lnTo>
                        <a:pt x="8376" y="2700"/>
                      </a:lnTo>
                      <a:lnTo>
                        <a:pt x="4849" y="2700"/>
                      </a:lnTo>
                      <a:lnTo>
                        <a:pt x="4849" y="21600"/>
                      </a:lnTo>
                      <a:lnTo>
                        <a:pt x="3527" y="21600"/>
                      </a:lnTo>
                      <a:lnTo>
                        <a:pt x="3527" y="2700"/>
                      </a:lnTo>
                      <a:close/>
                      <a:moveTo>
                        <a:pt x="10580" y="0"/>
                      </a:moveTo>
                      <a:lnTo>
                        <a:pt x="12343" y="0"/>
                      </a:lnTo>
                      <a:lnTo>
                        <a:pt x="15869" y="11700"/>
                      </a:lnTo>
                      <a:lnTo>
                        <a:pt x="19837" y="0"/>
                      </a:lnTo>
                      <a:lnTo>
                        <a:pt x="21600" y="0"/>
                      </a:lnTo>
                      <a:lnTo>
                        <a:pt x="21600" y="21600"/>
                      </a:lnTo>
                      <a:lnTo>
                        <a:pt x="19837" y="21600"/>
                      </a:lnTo>
                      <a:lnTo>
                        <a:pt x="19837" y="4500"/>
                      </a:lnTo>
                      <a:lnTo>
                        <a:pt x="15869" y="16200"/>
                      </a:lnTo>
                      <a:lnTo>
                        <a:pt x="11902" y="4500"/>
                      </a:lnTo>
                      <a:lnTo>
                        <a:pt x="11902" y="21600"/>
                      </a:lnTo>
                      <a:lnTo>
                        <a:pt x="10580" y="21600"/>
                      </a:lnTo>
                      <a:lnTo>
                        <a:pt x="10580" y="0"/>
                      </a:lnTo>
                      <a:close/>
                    </a:path>
                  </a:pathLst>
                </a:custGeom>
                <a:solidFill>
                  <a:srgbClr val="F29021"/>
                </a:solidFill>
                <a:ln w="12700" cap="flat">
                  <a:noFill/>
                  <a:miter lim="400000"/>
                </a:ln>
                <a:effectLst/>
              </p:spPr>
              <p:txBody>
                <a:bodyPr wrap="square" lIns="0" tIns="0" rIns="0" bIns="0" numCol="1" anchor="t">
                  <a:noAutofit/>
                </a:bodyPr>
                <a:lstStyle/>
                <a:p>
                  <a:pPr lvl="0">
                    <a:defRPr sz="600"/>
                  </a:pPr>
                </a:p>
              </p:txBody>
            </p:sp>
          </p:grpSp>
          <p:grpSp>
            <p:nvGrpSpPr>
              <p:cNvPr id="125" name="Group 125"/>
              <p:cNvGrpSpPr/>
              <p:nvPr/>
            </p:nvGrpSpPr>
            <p:grpSpPr>
              <a:xfrm>
                <a:off x="0" y="28575"/>
                <a:ext cx="4327573" cy="286905"/>
                <a:chOff x="0" y="28575"/>
                <a:chExt cx="4327572" cy="286903"/>
              </a:xfrm>
            </p:grpSpPr>
            <p:sp>
              <p:nvSpPr>
                <p:cNvPr id="35" name="Shape 35"/>
                <p:cNvSpPr/>
                <p:nvPr/>
              </p:nvSpPr>
              <p:spPr>
                <a:xfrm rot="10800000">
                  <a:off x="634722" y="28575"/>
                  <a:ext cx="285753" cy="85729"/>
                </a:xfrm>
                <a:prstGeom prst="triangle">
                  <a:avLst/>
                </a:prstGeom>
                <a:solidFill>
                  <a:srgbClr val="F29021"/>
                </a:solidFill>
                <a:ln w="12700" cap="flat">
                  <a:noFill/>
                  <a:miter lim="400000"/>
                </a:ln>
                <a:effectLst/>
              </p:spPr>
              <p:txBody>
                <a:bodyPr wrap="square" lIns="0" tIns="0" rIns="0" bIns="0" numCol="1" anchor="ctr">
                  <a:noAutofit/>
                </a:bodyPr>
                <a:lstStyle/>
                <a:p>
                  <a:pPr lvl="0" algn="ctr">
                    <a:defRPr sz="600"/>
                  </a:pPr>
                </a:p>
              </p:txBody>
            </p:sp>
            <p:grpSp>
              <p:nvGrpSpPr>
                <p:cNvPr id="52" name="Group 52"/>
                <p:cNvGrpSpPr/>
                <p:nvPr/>
              </p:nvGrpSpPr>
              <p:grpSpPr>
                <a:xfrm>
                  <a:off x="1273645" y="140293"/>
                  <a:ext cx="600293" cy="175187"/>
                  <a:chOff x="0" y="-1"/>
                  <a:chExt cx="600291" cy="175185"/>
                </a:xfrm>
              </p:grpSpPr>
              <p:sp>
                <p:nvSpPr>
                  <p:cNvPr id="36" name="Shape 36"/>
                  <p:cNvSpPr/>
                  <p:nvPr/>
                </p:nvSpPr>
                <p:spPr>
                  <a:xfrm>
                    <a:off x="1331" y="3043"/>
                    <a:ext cx="32717" cy="481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128" y="21600"/>
                        </a:moveTo>
                        <a:cubicBezTo>
                          <a:pt x="8928" y="11435"/>
                          <a:pt x="8928" y="11435"/>
                          <a:pt x="8928" y="11435"/>
                        </a:cubicBezTo>
                        <a:cubicBezTo>
                          <a:pt x="7200" y="9090"/>
                          <a:pt x="5472" y="6353"/>
                          <a:pt x="4896" y="5082"/>
                        </a:cubicBezTo>
                        <a:cubicBezTo>
                          <a:pt x="4752" y="5082"/>
                          <a:pt x="4752" y="5082"/>
                          <a:pt x="4752" y="5082"/>
                        </a:cubicBezTo>
                        <a:cubicBezTo>
                          <a:pt x="4896" y="6939"/>
                          <a:pt x="5040" y="9187"/>
                          <a:pt x="5040" y="11142"/>
                        </a:cubicBezTo>
                        <a:cubicBezTo>
                          <a:pt x="5184" y="21600"/>
                          <a:pt x="5184" y="21600"/>
                          <a:pt x="5184" y="21600"/>
                        </a:cubicBezTo>
                        <a:cubicBezTo>
                          <a:pt x="0" y="21600"/>
                          <a:pt x="0" y="21600"/>
                          <a:pt x="0" y="21600"/>
                        </a:cubicBezTo>
                        <a:cubicBezTo>
                          <a:pt x="0" y="0"/>
                          <a:pt x="0" y="0"/>
                          <a:pt x="0" y="0"/>
                        </a:cubicBezTo>
                        <a:cubicBezTo>
                          <a:pt x="6048" y="0"/>
                          <a:pt x="6048" y="0"/>
                          <a:pt x="6048" y="0"/>
                        </a:cubicBezTo>
                        <a:cubicBezTo>
                          <a:pt x="13824" y="10556"/>
                          <a:pt x="13824" y="10556"/>
                          <a:pt x="13824" y="10556"/>
                        </a:cubicBezTo>
                        <a:cubicBezTo>
                          <a:pt x="15264" y="12510"/>
                          <a:pt x="16560" y="15149"/>
                          <a:pt x="16992" y="16127"/>
                        </a:cubicBezTo>
                        <a:cubicBezTo>
                          <a:pt x="17136" y="16029"/>
                          <a:pt x="17136" y="16029"/>
                          <a:pt x="17136" y="16029"/>
                        </a:cubicBezTo>
                        <a:cubicBezTo>
                          <a:pt x="16992" y="14954"/>
                          <a:pt x="16704" y="11826"/>
                          <a:pt x="16704" y="9871"/>
                        </a:cubicBezTo>
                        <a:cubicBezTo>
                          <a:pt x="16560" y="0"/>
                          <a:pt x="16560" y="0"/>
                          <a:pt x="16560" y="0"/>
                        </a:cubicBezTo>
                        <a:cubicBezTo>
                          <a:pt x="21600" y="0"/>
                          <a:pt x="21600" y="0"/>
                          <a:pt x="21600" y="0"/>
                        </a:cubicBezTo>
                        <a:cubicBezTo>
                          <a:pt x="21600" y="21600"/>
                          <a:pt x="21600" y="21600"/>
                          <a:pt x="21600" y="21600"/>
                        </a:cubicBezTo>
                        <a:lnTo>
                          <a:pt x="16128"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37" name="Shape 37"/>
                  <p:cNvSpPr/>
                  <p:nvPr/>
                </p:nvSpPr>
                <p:spPr>
                  <a:xfrm>
                    <a:off x="40323" y="15026"/>
                    <a:ext cx="29484" cy="370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94" y="12071"/>
                        </a:moveTo>
                        <a:cubicBezTo>
                          <a:pt x="6194" y="12325"/>
                          <a:pt x="6194" y="12325"/>
                          <a:pt x="6194" y="12325"/>
                        </a:cubicBezTo>
                        <a:cubicBezTo>
                          <a:pt x="6194" y="15247"/>
                          <a:pt x="7465" y="18169"/>
                          <a:pt x="12547" y="18169"/>
                        </a:cubicBezTo>
                        <a:cubicBezTo>
                          <a:pt x="14929" y="18169"/>
                          <a:pt x="16994" y="17534"/>
                          <a:pt x="18900" y="16136"/>
                        </a:cubicBezTo>
                        <a:cubicBezTo>
                          <a:pt x="21124" y="18932"/>
                          <a:pt x="21124" y="18932"/>
                          <a:pt x="21124" y="18932"/>
                        </a:cubicBezTo>
                        <a:cubicBezTo>
                          <a:pt x="18424" y="20711"/>
                          <a:pt x="15406" y="21600"/>
                          <a:pt x="11912" y="21600"/>
                        </a:cubicBezTo>
                        <a:cubicBezTo>
                          <a:pt x="4606" y="21600"/>
                          <a:pt x="0" y="17407"/>
                          <a:pt x="0" y="10927"/>
                        </a:cubicBezTo>
                        <a:cubicBezTo>
                          <a:pt x="0" y="7242"/>
                          <a:pt x="953" y="4828"/>
                          <a:pt x="3176" y="2795"/>
                        </a:cubicBezTo>
                        <a:cubicBezTo>
                          <a:pt x="5400" y="889"/>
                          <a:pt x="7941" y="0"/>
                          <a:pt x="11118" y="0"/>
                        </a:cubicBezTo>
                        <a:cubicBezTo>
                          <a:pt x="13659" y="0"/>
                          <a:pt x="16041" y="635"/>
                          <a:pt x="18265" y="2160"/>
                        </a:cubicBezTo>
                        <a:cubicBezTo>
                          <a:pt x="20488" y="3812"/>
                          <a:pt x="21600" y="6353"/>
                          <a:pt x="21600" y="11054"/>
                        </a:cubicBezTo>
                        <a:cubicBezTo>
                          <a:pt x="21600" y="12071"/>
                          <a:pt x="21600" y="12071"/>
                          <a:pt x="21600" y="12071"/>
                        </a:cubicBezTo>
                        <a:lnTo>
                          <a:pt x="6194" y="12071"/>
                        </a:lnTo>
                        <a:close/>
                        <a:moveTo>
                          <a:pt x="11118" y="3431"/>
                        </a:moveTo>
                        <a:cubicBezTo>
                          <a:pt x="7941" y="3431"/>
                          <a:pt x="6194" y="5464"/>
                          <a:pt x="6194" y="8767"/>
                        </a:cubicBezTo>
                        <a:cubicBezTo>
                          <a:pt x="15724" y="8767"/>
                          <a:pt x="15724" y="8767"/>
                          <a:pt x="15724" y="8767"/>
                        </a:cubicBezTo>
                        <a:cubicBezTo>
                          <a:pt x="15724" y="5464"/>
                          <a:pt x="13976" y="3431"/>
                          <a:pt x="11118" y="3431"/>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38" name="Shape 38"/>
                  <p:cNvSpPr/>
                  <p:nvPr/>
                </p:nvSpPr>
                <p:spPr>
                  <a:xfrm>
                    <a:off x="71897" y="15406"/>
                    <a:ext cx="47363" cy="361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42" y="21600"/>
                        </a:moveTo>
                        <a:cubicBezTo>
                          <a:pt x="13772" y="21600"/>
                          <a:pt x="13772" y="21600"/>
                          <a:pt x="13772" y="21600"/>
                        </a:cubicBezTo>
                        <a:cubicBezTo>
                          <a:pt x="11791" y="11782"/>
                          <a:pt x="11791" y="11782"/>
                          <a:pt x="11791" y="11782"/>
                        </a:cubicBezTo>
                        <a:cubicBezTo>
                          <a:pt x="11295" y="9295"/>
                          <a:pt x="10701" y="6022"/>
                          <a:pt x="10701" y="6022"/>
                        </a:cubicBezTo>
                        <a:cubicBezTo>
                          <a:pt x="10701" y="6022"/>
                          <a:pt x="10701" y="6022"/>
                          <a:pt x="10701" y="6022"/>
                        </a:cubicBezTo>
                        <a:cubicBezTo>
                          <a:pt x="10701" y="6022"/>
                          <a:pt x="10404" y="8116"/>
                          <a:pt x="9611" y="12044"/>
                        </a:cubicBezTo>
                        <a:cubicBezTo>
                          <a:pt x="7728" y="21600"/>
                          <a:pt x="7728" y="21600"/>
                          <a:pt x="7728" y="21600"/>
                        </a:cubicBezTo>
                        <a:cubicBezTo>
                          <a:pt x="4459" y="21600"/>
                          <a:pt x="4459" y="21600"/>
                          <a:pt x="4459" y="21600"/>
                        </a:cubicBezTo>
                        <a:cubicBezTo>
                          <a:pt x="0" y="524"/>
                          <a:pt x="0" y="524"/>
                          <a:pt x="0" y="524"/>
                        </a:cubicBezTo>
                        <a:cubicBezTo>
                          <a:pt x="3468" y="0"/>
                          <a:pt x="3468" y="0"/>
                          <a:pt x="3468" y="0"/>
                        </a:cubicBezTo>
                        <a:cubicBezTo>
                          <a:pt x="5251" y="10211"/>
                          <a:pt x="5251" y="10211"/>
                          <a:pt x="5251" y="10211"/>
                        </a:cubicBezTo>
                        <a:cubicBezTo>
                          <a:pt x="5648" y="12829"/>
                          <a:pt x="6044" y="15840"/>
                          <a:pt x="6044" y="15840"/>
                        </a:cubicBezTo>
                        <a:cubicBezTo>
                          <a:pt x="6143" y="15840"/>
                          <a:pt x="6143" y="15840"/>
                          <a:pt x="6143" y="15840"/>
                        </a:cubicBezTo>
                        <a:cubicBezTo>
                          <a:pt x="6143" y="15840"/>
                          <a:pt x="6440" y="13091"/>
                          <a:pt x="7134" y="10080"/>
                        </a:cubicBezTo>
                        <a:cubicBezTo>
                          <a:pt x="9116" y="262"/>
                          <a:pt x="9116" y="262"/>
                          <a:pt x="9116" y="262"/>
                        </a:cubicBezTo>
                        <a:cubicBezTo>
                          <a:pt x="12583" y="262"/>
                          <a:pt x="12583" y="262"/>
                          <a:pt x="12583" y="262"/>
                        </a:cubicBezTo>
                        <a:cubicBezTo>
                          <a:pt x="14367" y="9818"/>
                          <a:pt x="14367" y="9818"/>
                          <a:pt x="14367" y="9818"/>
                        </a:cubicBezTo>
                        <a:cubicBezTo>
                          <a:pt x="15061" y="13222"/>
                          <a:pt x="15358" y="15840"/>
                          <a:pt x="15358" y="15840"/>
                        </a:cubicBezTo>
                        <a:cubicBezTo>
                          <a:pt x="15457" y="15840"/>
                          <a:pt x="15457" y="15840"/>
                          <a:pt x="15457" y="15840"/>
                        </a:cubicBezTo>
                        <a:cubicBezTo>
                          <a:pt x="15457" y="15840"/>
                          <a:pt x="15853" y="12698"/>
                          <a:pt x="16250" y="10211"/>
                        </a:cubicBezTo>
                        <a:cubicBezTo>
                          <a:pt x="17934" y="262"/>
                          <a:pt x="17934" y="262"/>
                          <a:pt x="17934" y="262"/>
                        </a:cubicBezTo>
                        <a:cubicBezTo>
                          <a:pt x="21600" y="262"/>
                          <a:pt x="21600" y="262"/>
                          <a:pt x="21600" y="262"/>
                        </a:cubicBezTo>
                        <a:lnTo>
                          <a:pt x="17042"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39" name="Shape 39"/>
                  <p:cNvSpPr/>
                  <p:nvPr/>
                </p:nvSpPr>
                <p:spPr>
                  <a:xfrm>
                    <a:off x="139800" y="3043"/>
                    <a:ext cx="33098" cy="481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47" y="21600"/>
                        </a:moveTo>
                        <a:cubicBezTo>
                          <a:pt x="12647" y="18277"/>
                          <a:pt x="12647" y="18277"/>
                          <a:pt x="12647" y="18277"/>
                        </a:cubicBezTo>
                        <a:cubicBezTo>
                          <a:pt x="10374" y="15638"/>
                          <a:pt x="8953" y="14074"/>
                          <a:pt x="7247" y="12901"/>
                        </a:cubicBezTo>
                        <a:cubicBezTo>
                          <a:pt x="6679" y="12510"/>
                          <a:pt x="6111" y="12315"/>
                          <a:pt x="5116" y="12217"/>
                        </a:cubicBezTo>
                        <a:cubicBezTo>
                          <a:pt x="5116" y="21600"/>
                          <a:pt x="5116" y="21600"/>
                          <a:pt x="5116" y="21600"/>
                        </a:cubicBezTo>
                        <a:cubicBezTo>
                          <a:pt x="0" y="21600"/>
                          <a:pt x="0" y="21600"/>
                          <a:pt x="0" y="21600"/>
                        </a:cubicBezTo>
                        <a:cubicBezTo>
                          <a:pt x="0" y="0"/>
                          <a:pt x="0" y="0"/>
                          <a:pt x="0" y="0"/>
                        </a:cubicBezTo>
                        <a:cubicBezTo>
                          <a:pt x="9663" y="0"/>
                          <a:pt x="9663" y="0"/>
                          <a:pt x="9663" y="0"/>
                        </a:cubicBezTo>
                        <a:cubicBezTo>
                          <a:pt x="16626" y="0"/>
                          <a:pt x="19895" y="2737"/>
                          <a:pt x="19895" y="6157"/>
                        </a:cubicBezTo>
                        <a:cubicBezTo>
                          <a:pt x="19895" y="9285"/>
                          <a:pt x="16911" y="12119"/>
                          <a:pt x="12079" y="12119"/>
                        </a:cubicBezTo>
                        <a:cubicBezTo>
                          <a:pt x="13216" y="12510"/>
                          <a:pt x="15205" y="14563"/>
                          <a:pt x="16911" y="16420"/>
                        </a:cubicBezTo>
                        <a:cubicBezTo>
                          <a:pt x="21600" y="21600"/>
                          <a:pt x="21600" y="21600"/>
                          <a:pt x="21600" y="21600"/>
                        </a:cubicBezTo>
                        <a:lnTo>
                          <a:pt x="15347" y="21600"/>
                        </a:lnTo>
                        <a:close/>
                        <a:moveTo>
                          <a:pt x="7958" y="2834"/>
                        </a:moveTo>
                        <a:cubicBezTo>
                          <a:pt x="5116" y="2834"/>
                          <a:pt x="5116" y="2834"/>
                          <a:pt x="5116" y="2834"/>
                        </a:cubicBezTo>
                        <a:cubicBezTo>
                          <a:pt x="5116" y="9774"/>
                          <a:pt x="5116" y="9774"/>
                          <a:pt x="5116" y="9774"/>
                        </a:cubicBezTo>
                        <a:cubicBezTo>
                          <a:pt x="7816" y="9774"/>
                          <a:pt x="7816" y="9774"/>
                          <a:pt x="7816" y="9774"/>
                        </a:cubicBezTo>
                        <a:cubicBezTo>
                          <a:pt x="10516" y="9774"/>
                          <a:pt x="12079" y="9481"/>
                          <a:pt x="12932" y="8796"/>
                        </a:cubicBezTo>
                        <a:cubicBezTo>
                          <a:pt x="13784" y="8210"/>
                          <a:pt x="14353" y="7330"/>
                          <a:pt x="14353" y="6157"/>
                        </a:cubicBezTo>
                        <a:cubicBezTo>
                          <a:pt x="14353" y="4007"/>
                          <a:pt x="12647" y="2834"/>
                          <a:pt x="7958" y="2834"/>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0" name="Shape 40"/>
                  <p:cNvSpPr/>
                  <p:nvPr/>
                </p:nvSpPr>
                <p:spPr>
                  <a:xfrm>
                    <a:off x="175559" y="15026"/>
                    <a:ext cx="29484" cy="370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94" y="12071"/>
                        </a:moveTo>
                        <a:cubicBezTo>
                          <a:pt x="6194" y="12325"/>
                          <a:pt x="6194" y="12325"/>
                          <a:pt x="6194" y="12325"/>
                        </a:cubicBezTo>
                        <a:cubicBezTo>
                          <a:pt x="6194" y="15247"/>
                          <a:pt x="7624" y="18169"/>
                          <a:pt x="12547" y="18169"/>
                        </a:cubicBezTo>
                        <a:cubicBezTo>
                          <a:pt x="14929" y="18169"/>
                          <a:pt x="16994" y="17534"/>
                          <a:pt x="19059" y="16136"/>
                        </a:cubicBezTo>
                        <a:cubicBezTo>
                          <a:pt x="21124" y="18932"/>
                          <a:pt x="21124" y="18932"/>
                          <a:pt x="21124" y="18932"/>
                        </a:cubicBezTo>
                        <a:cubicBezTo>
                          <a:pt x="18424" y="20711"/>
                          <a:pt x="15406" y="21600"/>
                          <a:pt x="11912" y="21600"/>
                        </a:cubicBezTo>
                        <a:cubicBezTo>
                          <a:pt x="4606" y="21600"/>
                          <a:pt x="0" y="17407"/>
                          <a:pt x="0" y="10927"/>
                        </a:cubicBezTo>
                        <a:cubicBezTo>
                          <a:pt x="0" y="7242"/>
                          <a:pt x="1112" y="4828"/>
                          <a:pt x="3335" y="2795"/>
                        </a:cubicBezTo>
                        <a:cubicBezTo>
                          <a:pt x="5400" y="889"/>
                          <a:pt x="7941" y="0"/>
                          <a:pt x="11118" y="0"/>
                        </a:cubicBezTo>
                        <a:cubicBezTo>
                          <a:pt x="13659" y="0"/>
                          <a:pt x="16041" y="635"/>
                          <a:pt x="18265" y="2160"/>
                        </a:cubicBezTo>
                        <a:cubicBezTo>
                          <a:pt x="20488" y="3812"/>
                          <a:pt x="21600" y="6353"/>
                          <a:pt x="21600" y="11054"/>
                        </a:cubicBezTo>
                        <a:cubicBezTo>
                          <a:pt x="21600" y="12071"/>
                          <a:pt x="21600" y="12071"/>
                          <a:pt x="21600" y="12071"/>
                        </a:cubicBezTo>
                        <a:lnTo>
                          <a:pt x="6194" y="12071"/>
                        </a:lnTo>
                        <a:close/>
                        <a:moveTo>
                          <a:pt x="11118" y="3431"/>
                        </a:moveTo>
                        <a:cubicBezTo>
                          <a:pt x="7941" y="3431"/>
                          <a:pt x="6353" y="5464"/>
                          <a:pt x="6353" y="8767"/>
                        </a:cubicBezTo>
                        <a:cubicBezTo>
                          <a:pt x="15724" y="8767"/>
                          <a:pt x="15724" y="8767"/>
                          <a:pt x="15724" y="8767"/>
                        </a:cubicBezTo>
                        <a:cubicBezTo>
                          <a:pt x="15724" y="5464"/>
                          <a:pt x="13976" y="3431"/>
                          <a:pt x="11118" y="3431"/>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1" name="Shape 41"/>
                  <p:cNvSpPr/>
                  <p:nvPr/>
                </p:nvSpPr>
                <p:spPr>
                  <a:xfrm>
                    <a:off x="209986" y="-2"/>
                    <a:ext cx="12936" cy="521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21600"/>
                        </a:moveTo>
                        <a:cubicBezTo>
                          <a:pt x="1440" y="21600"/>
                          <a:pt x="1440" y="18708"/>
                          <a:pt x="1440" y="17443"/>
                        </a:cubicBezTo>
                        <a:cubicBezTo>
                          <a:pt x="1440" y="4971"/>
                          <a:pt x="1440" y="4971"/>
                          <a:pt x="1440" y="4971"/>
                        </a:cubicBezTo>
                        <a:cubicBezTo>
                          <a:pt x="1440" y="2982"/>
                          <a:pt x="1080" y="1898"/>
                          <a:pt x="0" y="723"/>
                        </a:cubicBezTo>
                        <a:cubicBezTo>
                          <a:pt x="13320" y="0"/>
                          <a:pt x="13320" y="0"/>
                          <a:pt x="13320" y="0"/>
                        </a:cubicBezTo>
                        <a:cubicBezTo>
                          <a:pt x="14040" y="813"/>
                          <a:pt x="14400" y="2079"/>
                          <a:pt x="14400" y="3977"/>
                        </a:cubicBezTo>
                        <a:cubicBezTo>
                          <a:pt x="14400" y="16358"/>
                          <a:pt x="14400" y="16358"/>
                          <a:pt x="14400" y="16358"/>
                        </a:cubicBezTo>
                        <a:cubicBezTo>
                          <a:pt x="14400" y="18346"/>
                          <a:pt x="14400" y="18708"/>
                          <a:pt x="15480" y="19069"/>
                        </a:cubicBezTo>
                        <a:cubicBezTo>
                          <a:pt x="16200" y="19250"/>
                          <a:pt x="18000" y="19431"/>
                          <a:pt x="19800" y="19250"/>
                        </a:cubicBezTo>
                        <a:cubicBezTo>
                          <a:pt x="21600" y="21238"/>
                          <a:pt x="21600" y="21238"/>
                          <a:pt x="21600" y="21238"/>
                        </a:cubicBezTo>
                        <a:cubicBezTo>
                          <a:pt x="19440" y="21419"/>
                          <a:pt x="16920" y="21600"/>
                          <a:pt x="14040"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2" name="Shape 42"/>
                  <p:cNvSpPr/>
                  <p:nvPr/>
                </p:nvSpPr>
                <p:spPr>
                  <a:xfrm>
                    <a:off x="228626" y="380"/>
                    <a:ext cx="10083" cy="507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30" y="4357"/>
                        </a:moveTo>
                        <a:cubicBezTo>
                          <a:pt x="4696" y="4357"/>
                          <a:pt x="0" y="3430"/>
                          <a:pt x="0" y="2225"/>
                        </a:cubicBezTo>
                        <a:cubicBezTo>
                          <a:pt x="0" y="1020"/>
                          <a:pt x="4696" y="0"/>
                          <a:pt x="10800" y="0"/>
                        </a:cubicBezTo>
                        <a:cubicBezTo>
                          <a:pt x="16904" y="0"/>
                          <a:pt x="21600" y="927"/>
                          <a:pt x="21600" y="2225"/>
                        </a:cubicBezTo>
                        <a:cubicBezTo>
                          <a:pt x="21600" y="3430"/>
                          <a:pt x="16904" y="4357"/>
                          <a:pt x="10330" y="4357"/>
                        </a:cubicBezTo>
                        <a:close/>
                        <a:moveTo>
                          <a:pt x="2348" y="21600"/>
                        </a:moveTo>
                        <a:cubicBezTo>
                          <a:pt x="2348" y="6860"/>
                          <a:pt x="2348" y="6860"/>
                          <a:pt x="2348" y="6860"/>
                        </a:cubicBezTo>
                        <a:cubicBezTo>
                          <a:pt x="18783" y="6211"/>
                          <a:pt x="18783" y="6211"/>
                          <a:pt x="18783" y="6211"/>
                        </a:cubicBezTo>
                        <a:cubicBezTo>
                          <a:pt x="18783" y="21600"/>
                          <a:pt x="18783" y="21600"/>
                          <a:pt x="18783" y="21600"/>
                        </a:cubicBezTo>
                        <a:lnTo>
                          <a:pt x="2348"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3" name="Shape 43"/>
                  <p:cNvSpPr/>
                  <p:nvPr/>
                </p:nvSpPr>
                <p:spPr>
                  <a:xfrm>
                    <a:off x="245174" y="15026"/>
                    <a:ext cx="26060" cy="370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240" y="21600"/>
                        </a:moveTo>
                        <a:cubicBezTo>
                          <a:pt x="4320" y="21600"/>
                          <a:pt x="0" y="17661"/>
                          <a:pt x="0" y="11054"/>
                        </a:cubicBezTo>
                        <a:cubicBezTo>
                          <a:pt x="0" y="3558"/>
                          <a:pt x="6300" y="0"/>
                          <a:pt x="12780" y="0"/>
                        </a:cubicBezTo>
                        <a:cubicBezTo>
                          <a:pt x="16020" y="0"/>
                          <a:pt x="18180" y="508"/>
                          <a:pt x="20880" y="2287"/>
                        </a:cubicBezTo>
                        <a:cubicBezTo>
                          <a:pt x="17640" y="5209"/>
                          <a:pt x="17640" y="5209"/>
                          <a:pt x="17640" y="5209"/>
                        </a:cubicBezTo>
                        <a:cubicBezTo>
                          <a:pt x="16020" y="4066"/>
                          <a:pt x="14400" y="3685"/>
                          <a:pt x="12780" y="3685"/>
                        </a:cubicBezTo>
                        <a:cubicBezTo>
                          <a:pt x="10800" y="3685"/>
                          <a:pt x="9000" y="4320"/>
                          <a:pt x="8100" y="5718"/>
                        </a:cubicBezTo>
                        <a:cubicBezTo>
                          <a:pt x="7380" y="6988"/>
                          <a:pt x="7020" y="8894"/>
                          <a:pt x="7020" y="11435"/>
                        </a:cubicBezTo>
                        <a:cubicBezTo>
                          <a:pt x="7020" y="14231"/>
                          <a:pt x="7560" y="16009"/>
                          <a:pt x="9000" y="17026"/>
                        </a:cubicBezTo>
                        <a:cubicBezTo>
                          <a:pt x="9900" y="17788"/>
                          <a:pt x="11160" y="18169"/>
                          <a:pt x="12780" y="18169"/>
                        </a:cubicBezTo>
                        <a:cubicBezTo>
                          <a:pt x="14760" y="18169"/>
                          <a:pt x="16740" y="17534"/>
                          <a:pt x="18720" y="16136"/>
                        </a:cubicBezTo>
                        <a:cubicBezTo>
                          <a:pt x="21600" y="18932"/>
                          <a:pt x="21600" y="18932"/>
                          <a:pt x="21600" y="18932"/>
                        </a:cubicBezTo>
                        <a:cubicBezTo>
                          <a:pt x="19080" y="20838"/>
                          <a:pt x="16200" y="21600"/>
                          <a:pt x="12240"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4" name="Shape 44"/>
                  <p:cNvSpPr/>
                  <p:nvPr/>
                </p:nvSpPr>
                <p:spPr>
                  <a:xfrm>
                    <a:off x="277129" y="31003"/>
                    <a:ext cx="20924" cy="211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725" y="21600"/>
                          <a:pt x="0" y="16701"/>
                          <a:pt x="0" y="10689"/>
                        </a:cubicBezTo>
                        <a:cubicBezTo>
                          <a:pt x="0" y="4676"/>
                          <a:pt x="4725" y="0"/>
                          <a:pt x="10800" y="0"/>
                        </a:cubicBezTo>
                        <a:cubicBezTo>
                          <a:pt x="16650" y="0"/>
                          <a:pt x="21600" y="4676"/>
                          <a:pt x="21600" y="10689"/>
                        </a:cubicBezTo>
                        <a:cubicBezTo>
                          <a:pt x="21600" y="16701"/>
                          <a:pt x="16650" y="21600"/>
                          <a:pt x="10800" y="21600"/>
                        </a:cubicBezTo>
                        <a:close/>
                        <a:moveTo>
                          <a:pt x="10800" y="2227"/>
                        </a:moveTo>
                        <a:cubicBezTo>
                          <a:pt x="6075" y="2227"/>
                          <a:pt x="2475" y="6012"/>
                          <a:pt x="2475" y="10689"/>
                        </a:cubicBezTo>
                        <a:cubicBezTo>
                          <a:pt x="2475" y="15588"/>
                          <a:pt x="6075" y="19373"/>
                          <a:pt x="10800" y="19373"/>
                        </a:cubicBezTo>
                        <a:cubicBezTo>
                          <a:pt x="15300" y="19373"/>
                          <a:pt x="19125" y="15588"/>
                          <a:pt x="19125" y="10689"/>
                        </a:cubicBezTo>
                        <a:cubicBezTo>
                          <a:pt x="19125" y="6012"/>
                          <a:pt x="15300" y="2227"/>
                          <a:pt x="10800" y="2227"/>
                        </a:cubicBezTo>
                        <a:close/>
                        <a:moveTo>
                          <a:pt x="12825" y="16701"/>
                        </a:moveTo>
                        <a:cubicBezTo>
                          <a:pt x="12375" y="16033"/>
                          <a:pt x="12150" y="15588"/>
                          <a:pt x="11700" y="14697"/>
                        </a:cubicBezTo>
                        <a:cubicBezTo>
                          <a:pt x="10575" y="12470"/>
                          <a:pt x="10125" y="12025"/>
                          <a:pt x="9675" y="11802"/>
                        </a:cubicBezTo>
                        <a:cubicBezTo>
                          <a:pt x="9675" y="11802"/>
                          <a:pt x="9450" y="11802"/>
                          <a:pt x="9450" y="11802"/>
                        </a:cubicBezTo>
                        <a:cubicBezTo>
                          <a:pt x="9450" y="16701"/>
                          <a:pt x="9450" y="16701"/>
                          <a:pt x="9450" y="16701"/>
                        </a:cubicBezTo>
                        <a:cubicBezTo>
                          <a:pt x="6975" y="16701"/>
                          <a:pt x="6975" y="16701"/>
                          <a:pt x="6975" y="16701"/>
                        </a:cubicBezTo>
                        <a:cubicBezTo>
                          <a:pt x="6975" y="4676"/>
                          <a:pt x="6975" y="4676"/>
                          <a:pt x="6975" y="4676"/>
                        </a:cubicBezTo>
                        <a:cubicBezTo>
                          <a:pt x="11475" y="4676"/>
                          <a:pt x="11475" y="4676"/>
                          <a:pt x="11475" y="4676"/>
                        </a:cubicBezTo>
                        <a:cubicBezTo>
                          <a:pt x="13725" y="4676"/>
                          <a:pt x="15075" y="6012"/>
                          <a:pt x="15075" y="8239"/>
                        </a:cubicBezTo>
                        <a:cubicBezTo>
                          <a:pt x="15075" y="10021"/>
                          <a:pt x="13950" y="11579"/>
                          <a:pt x="12375" y="11579"/>
                        </a:cubicBezTo>
                        <a:cubicBezTo>
                          <a:pt x="12600" y="11802"/>
                          <a:pt x="12600" y="11802"/>
                          <a:pt x="12825" y="12025"/>
                        </a:cubicBezTo>
                        <a:cubicBezTo>
                          <a:pt x="13500" y="12915"/>
                          <a:pt x="15750" y="16701"/>
                          <a:pt x="15750" y="16701"/>
                        </a:cubicBezTo>
                        <a:lnTo>
                          <a:pt x="12825" y="16701"/>
                        </a:lnTo>
                        <a:close/>
                        <a:moveTo>
                          <a:pt x="11700" y="6680"/>
                        </a:moveTo>
                        <a:cubicBezTo>
                          <a:pt x="11250" y="6680"/>
                          <a:pt x="10800" y="6680"/>
                          <a:pt x="10125" y="6680"/>
                        </a:cubicBezTo>
                        <a:cubicBezTo>
                          <a:pt x="9450" y="6680"/>
                          <a:pt x="9450" y="6680"/>
                          <a:pt x="9450" y="6680"/>
                        </a:cubicBezTo>
                        <a:cubicBezTo>
                          <a:pt x="9450" y="9798"/>
                          <a:pt x="9450" y="9798"/>
                          <a:pt x="9450" y="9798"/>
                        </a:cubicBezTo>
                        <a:cubicBezTo>
                          <a:pt x="10125" y="9798"/>
                          <a:pt x="10125" y="9798"/>
                          <a:pt x="10125" y="9798"/>
                        </a:cubicBezTo>
                        <a:cubicBezTo>
                          <a:pt x="11250" y="9798"/>
                          <a:pt x="11700" y="9798"/>
                          <a:pt x="11925" y="9575"/>
                        </a:cubicBezTo>
                        <a:cubicBezTo>
                          <a:pt x="12375" y="9130"/>
                          <a:pt x="12375" y="8685"/>
                          <a:pt x="12375" y="8239"/>
                        </a:cubicBezTo>
                        <a:cubicBezTo>
                          <a:pt x="12375" y="7571"/>
                          <a:pt x="12150" y="6903"/>
                          <a:pt x="11700" y="668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5" name="Shape 45"/>
                  <p:cNvSpPr/>
                  <p:nvPr/>
                </p:nvSpPr>
                <p:spPr>
                  <a:xfrm>
                    <a:off x="-1" y="65621"/>
                    <a:ext cx="107278" cy="1078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132" y="0"/>
                        </a:lnTo>
                        <a:lnTo>
                          <a:pt x="10838" y="9143"/>
                        </a:lnTo>
                        <a:lnTo>
                          <a:pt x="16468" y="0"/>
                        </a:lnTo>
                        <a:lnTo>
                          <a:pt x="21600" y="0"/>
                        </a:lnTo>
                        <a:lnTo>
                          <a:pt x="21600" y="21600"/>
                        </a:lnTo>
                        <a:lnTo>
                          <a:pt x="16928" y="21600"/>
                        </a:lnTo>
                        <a:lnTo>
                          <a:pt x="16928" y="7467"/>
                        </a:lnTo>
                        <a:lnTo>
                          <a:pt x="10838" y="16686"/>
                        </a:lnTo>
                        <a:lnTo>
                          <a:pt x="10685" y="16686"/>
                        </a:lnTo>
                        <a:lnTo>
                          <a:pt x="4634" y="7619"/>
                        </a:lnTo>
                        <a:lnTo>
                          <a:pt x="4634"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6" name="Shape 46"/>
                  <p:cNvSpPr/>
                  <p:nvPr/>
                </p:nvSpPr>
                <p:spPr>
                  <a:xfrm>
                    <a:off x="119258" y="63909"/>
                    <a:ext cx="114125" cy="111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42"/>
                        </a:moveTo>
                        <a:cubicBezTo>
                          <a:pt x="0" y="10800"/>
                          <a:pt x="0" y="10800"/>
                          <a:pt x="0" y="10800"/>
                        </a:cubicBezTo>
                        <a:cubicBezTo>
                          <a:pt x="0" y="4871"/>
                          <a:pt x="4534" y="0"/>
                          <a:pt x="10841" y="0"/>
                        </a:cubicBezTo>
                        <a:cubicBezTo>
                          <a:pt x="17107" y="0"/>
                          <a:pt x="21600" y="4786"/>
                          <a:pt x="21600" y="10715"/>
                        </a:cubicBezTo>
                        <a:cubicBezTo>
                          <a:pt x="21600" y="10800"/>
                          <a:pt x="21600" y="10800"/>
                          <a:pt x="21600" y="10800"/>
                        </a:cubicBezTo>
                        <a:cubicBezTo>
                          <a:pt x="21600" y="16729"/>
                          <a:pt x="17024" y="21600"/>
                          <a:pt x="10759" y="21600"/>
                        </a:cubicBezTo>
                        <a:cubicBezTo>
                          <a:pt x="4493" y="21600"/>
                          <a:pt x="0" y="16814"/>
                          <a:pt x="0" y="10842"/>
                        </a:cubicBezTo>
                        <a:close/>
                        <a:moveTo>
                          <a:pt x="16942" y="10842"/>
                        </a:moveTo>
                        <a:cubicBezTo>
                          <a:pt x="16942" y="10800"/>
                          <a:pt x="16942" y="10800"/>
                          <a:pt x="16942" y="10800"/>
                        </a:cubicBezTo>
                        <a:cubicBezTo>
                          <a:pt x="16942" y="7200"/>
                          <a:pt x="14386" y="4235"/>
                          <a:pt x="10759" y="4235"/>
                        </a:cubicBezTo>
                        <a:cubicBezTo>
                          <a:pt x="7173" y="4235"/>
                          <a:pt x="4658" y="7158"/>
                          <a:pt x="4658" y="10715"/>
                        </a:cubicBezTo>
                        <a:cubicBezTo>
                          <a:pt x="4658" y="10800"/>
                          <a:pt x="4658" y="10800"/>
                          <a:pt x="4658" y="10800"/>
                        </a:cubicBezTo>
                        <a:cubicBezTo>
                          <a:pt x="4658" y="14358"/>
                          <a:pt x="7214" y="17365"/>
                          <a:pt x="10841" y="17365"/>
                        </a:cubicBezTo>
                        <a:cubicBezTo>
                          <a:pt x="14427" y="17365"/>
                          <a:pt x="16942" y="14442"/>
                          <a:pt x="16942" y="10842"/>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7" name="Shape 47"/>
                  <p:cNvSpPr/>
                  <p:nvPr/>
                </p:nvSpPr>
                <p:spPr>
                  <a:xfrm>
                    <a:off x="245174" y="65621"/>
                    <a:ext cx="91491" cy="1078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777" y="0"/>
                          <a:pt x="11777" y="0"/>
                          <a:pt x="11777" y="0"/>
                        </a:cubicBezTo>
                        <a:cubicBezTo>
                          <a:pt x="14709" y="0"/>
                          <a:pt x="16971" y="700"/>
                          <a:pt x="18411" y="1924"/>
                        </a:cubicBezTo>
                        <a:cubicBezTo>
                          <a:pt x="19594" y="2886"/>
                          <a:pt x="20160" y="4110"/>
                          <a:pt x="20160" y="5597"/>
                        </a:cubicBezTo>
                        <a:cubicBezTo>
                          <a:pt x="20160" y="5640"/>
                          <a:pt x="20160" y="5640"/>
                          <a:pt x="20160" y="5640"/>
                        </a:cubicBezTo>
                        <a:cubicBezTo>
                          <a:pt x="20160" y="8089"/>
                          <a:pt x="18669" y="9445"/>
                          <a:pt x="16817" y="10319"/>
                        </a:cubicBezTo>
                        <a:cubicBezTo>
                          <a:pt x="19749" y="11237"/>
                          <a:pt x="21600" y="12724"/>
                          <a:pt x="21600" y="15610"/>
                        </a:cubicBezTo>
                        <a:cubicBezTo>
                          <a:pt x="21600" y="15653"/>
                          <a:pt x="21600" y="15653"/>
                          <a:pt x="21600" y="15653"/>
                        </a:cubicBezTo>
                        <a:cubicBezTo>
                          <a:pt x="21600" y="19589"/>
                          <a:pt x="17794" y="21600"/>
                          <a:pt x="12086" y="21600"/>
                        </a:cubicBezTo>
                        <a:cubicBezTo>
                          <a:pt x="0" y="21600"/>
                          <a:pt x="0" y="21600"/>
                          <a:pt x="0" y="21600"/>
                        </a:cubicBezTo>
                        <a:lnTo>
                          <a:pt x="0" y="0"/>
                        </a:lnTo>
                        <a:close/>
                        <a:moveTo>
                          <a:pt x="14606" y="6384"/>
                        </a:moveTo>
                        <a:cubicBezTo>
                          <a:pt x="14606" y="4985"/>
                          <a:pt x="13320" y="4154"/>
                          <a:pt x="10954" y="4154"/>
                        </a:cubicBezTo>
                        <a:cubicBezTo>
                          <a:pt x="5451" y="4154"/>
                          <a:pt x="5451" y="4154"/>
                          <a:pt x="5451" y="4154"/>
                        </a:cubicBezTo>
                        <a:cubicBezTo>
                          <a:pt x="5451" y="8745"/>
                          <a:pt x="5451" y="8745"/>
                          <a:pt x="5451" y="8745"/>
                        </a:cubicBezTo>
                        <a:cubicBezTo>
                          <a:pt x="10594" y="8745"/>
                          <a:pt x="10594" y="8745"/>
                          <a:pt x="10594" y="8745"/>
                        </a:cubicBezTo>
                        <a:cubicBezTo>
                          <a:pt x="13063" y="8745"/>
                          <a:pt x="14606" y="8045"/>
                          <a:pt x="14606" y="6428"/>
                        </a:cubicBezTo>
                        <a:lnTo>
                          <a:pt x="14606" y="6384"/>
                        </a:lnTo>
                        <a:close/>
                        <a:moveTo>
                          <a:pt x="11880" y="12680"/>
                        </a:moveTo>
                        <a:cubicBezTo>
                          <a:pt x="5451" y="12680"/>
                          <a:pt x="5451" y="12680"/>
                          <a:pt x="5451" y="12680"/>
                        </a:cubicBezTo>
                        <a:cubicBezTo>
                          <a:pt x="5451" y="17402"/>
                          <a:pt x="5451" y="17402"/>
                          <a:pt x="5451" y="17402"/>
                        </a:cubicBezTo>
                        <a:cubicBezTo>
                          <a:pt x="12086" y="17402"/>
                          <a:pt x="12086" y="17402"/>
                          <a:pt x="12086" y="17402"/>
                        </a:cubicBezTo>
                        <a:cubicBezTo>
                          <a:pt x="14554" y="17402"/>
                          <a:pt x="16046" y="16659"/>
                          <a:pt x="16046" y="15085"/>
                        </a:cubicBezTo>
                        <a:cubicBezTo>
                          <a:pt x="16046" y="14998"/>
                          <a:pt x="16046" y="14998"/>
                          <a:pt x="16046" y="14998"/>
                        </a:cubicBezTo>
                        <a:cubicBezTo>
                          <a:pt x="16046" y="13555"/>
                          <a:pt x="14760" y="12680"/>
                          <a:pt x="11880" y="1268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48" name="Shape 48"/>
                  <p:cNvSpPr/>
                  <p:nvPr/>
                </p:nvSpPr>
                <p:spPr>
                  <a:xfrm>
                    <a:off x="347885" y="65621"/>
                    <a:ext cx="23587" cy="107851"/>
                  </a:xfrm>
                  <a:prstGeom prst="rect">
                    <a:avLst/>
                  </a:prstGeom>
                  <a:solidFill>
                    <a:srgbClr val="E7E6E6"/>
                  </a:solidFill>
                  <a:ln w="12700" cap="flat">
                    <a:noFill/>
                    <a:miter lim="400000"/>
                  </a:ln>
                  <a:effectLst/>
                </p:spPr>
                <p:txBody>
                  <a:bodyPr wrap="square" lIns="0" tIns="0" rIns="0" bIns="0" numCol="1" anchor="t">
                    <a:noAutofit/>
                  </a:bodyPr>
                  <a:lstStyle/>
                  <a:p>
                    <a:pPr lvl="0">
                      <a:defRPr sz="600"/>
                    </a:pPr>
                  </a:p>
                </p:txBody>
              </p:sp>
              <p:sp>
                <p:nvSpPr>
                  <p:cNvPr id="49" name="Shape 49"/>
                  <p:cNvSpPr/>
                  <p:nvPr/>
                </p:nvSpPr>
                <p:spPr>
                  <a:xfrm>
                    <a:off x="389160" y="65621"/>
                    <a:ext cx="77226" cy="1078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6597" y="0"/>
                        </a:lnTo>
                        <a:lnTo>
                          <a:pt x="6597" y="17257"/>
                        </a:lnTo>
                        <a:lnTo>
                          <a:pt x="21600" y="17257"/>
                        </a:lnTo>
                        <a:lnTo>
                          <a:pt x="21600"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0" name="Shape 50"/>
                  <p:cNvSpPr/>
                  <p:nvPr/>
                </p:nvSpPr>
                <p:spPr>
                  <a:xfrm>
                    <a:off x="481220" y="65621"/>
                    <a:ext cx="81600" cy="1078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449" y="0"/>
                        </a:lnTo>
                        <a:lnTo>
                          <a:pt x="21449" y="4229"/>
                        </a:lnTo>
                        <a:lnTo>
                          <a:pt x="6143" y="4229"/>
                        </a:lnTo>
                        <a:lnTo>
                          <a:pt x="6143" y="8610"/>
                        </a:lnTo>
                        <a:lnTo>
                          <a:pt x="19586" y="8610"/>
                        </a:lnTo>
                        <a:lnTo>
                          <a:pt x="19586" y="12800"/>
                        </a:lnTo>
                        <a:lnTo>
                          <a:pt x="6143" y="12800"/>
                        </a:lnTo>
                        <a:lnTo>
                          <a:pt x="6143" y="17371"/>
                        </a:lnTo>
                        <a:lnTo>
                          <a:pt x="21600" y="17371"/>
                        </a:lnTo>
                        <a:lnTo>
                          <a:pt x="21600"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1" name="Shape 51"/>
                  <p:cNvSpPr/>
                  <p:nvPr/>
                </p:nvSpPr>
                <p:spPr>
                  <a:xfrm>
                    <a:off x="570616" y="65621"/>
                    <a:ext cx="29675" cy="146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2805"/>
                        </a:moveTo>
                        <a:lnTo>
                          <a:pt x="0" y="2805"/>
                        </a:lnTo>
                        <a:lnTo>
                          <a:pt x="0" y="0"/>
                        </a:lnTo>
                        <a:lnTo>
                          <a:pt x="8446" y="0"/>
                        </a:lnTo>
                        <a:lnTo>
                          <a:pt x="8446" y="2805"/>
                        </a:lnTo>
                        <a:lnTo>
                          <a:pt x="4985" y="2805"/>
                        </a:lnTo>
                        <a:lnTo>
                          <a:pt x="4985" y="21600"/>
                        </a:lnTo>
                        <a:lnTo>
                          <a:pt x="3600" y="21600"/>
                        </a:lnTo>
                        <a:lnTo>
                          <a:pt x="3600" y="2805"/>
                        </a:lnTo>
                        <a:close/>
                        <a:moveTo>
                          <a:pt x="10800" y="0"/>
                        </a:moveTo>
                        <a:lnTo>
                          <a:pt x="12462" y="0"/>
                        </a:lnTo>
                        <a:lnTo>
                          <a:pt x="16200" y="11501"/>
                        </a:lnTo>
                        <a:lnTo>
                          <a:pt x="20077" y="0"/>
                        </a:lnTo>
                        <a:lnTo>
                          <a:pt x="21600" y="0"/>
                        </a:lnTo>
                        <a:lnTo>
                          <a:pt x="21600" y="21600"/>
                        </a:lnTo>
                        <a:lnTo>
                          <a:pt x="20077" y="21600"/>
                        </a:lnTo>
                        <a:lnTo>
                          <a:pt x="20077" y="4769"/>
                        </a:lnTo>
                        <a:lnTo>
                          <a:pt x="16200" y="16831"/>
                        </a:lnTo>
                        <a:lnTo>
                          <a:pt x="16062" y="16831"/>
                        </a:lnTo>
                        <a:lnTo>
                          <a:pt x="12323" y="4769"/>
                        </a:lnTo>
                        <a:lnTo>
                          <a:pt x="12323" y="21600"/>
                        </a:lnTo>
                        <a:lnTo>
                          <a:pt x="10800" y="21600"/>
                        </a:lnTo>
                        <a:lnTo>
                          <a:pt x="1080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grpSp>
            <p:grpSp>
              <p:nvGrpSpPr>
                <p:cNvPr id="71" name="Group 71"/>
                <p:cNvGrpSpPr/>
                <p:nvPr/>
              </p:nvGrpSpPr>
              <p:grpSpPr>
                <a:xfrm>
                  <a:off x="1956313" y="140294"/>
                  <a:ext cx="817383" cy="172765"/>
                  <a:chOff x="0" y="0"/>
                  <a:chExt cx="817381" cy="172763"/>
                </a:xfrm>
              </p:grpSpPr>
              <p:sp>
                <p:nvSpPr>
                  <p:cNvPr id="53" name="Shape 53"/>
                  <p:cNvSpPr/>
                  <p:nvPr/>
                </p:nvSpPr>
                <p:spPr>
                  <a:xfrm>
                    <a:off x="373" y="2994"/>
                    <a:ext cx="32384" cy="477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429"/>
                          <a:pt x="8949" y="11429"/>
                          <a:pt x="8949" y="11429"/>
                        </a:cubicBezTo>
                        <a:cubicBezTo>
                          <a:pt x="7251" y="9017"/>
                          <a:pt x="5554" y="6291"/>
                          <a:pt x="4937" y="5033"/>
                        </a:cubicBezTo>
                        <a:cubicBezTo>
                          <a:pt x="4783" y="5138"/>
                          <a:pt x="4783" y="5138"/>
                          <a:pt x="4783" y="5138"/>
                        </a:cubicBezTo>
                        <a:cubicBezTo>
                          <a:pt x="4937" y="6920"/>
                          <a:pt x="5091" y="9227"/>
                          <a:pt x="5091" y="11115"/>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043"/>
                        </a:cubicBezTo>
                        <a:cubicBezTo>
                          <a:pt x="17126" y="16043"/>
                          <a:pt x="17126" y="16043"/>
                          <a:pt x="17126" y="16043"/>
                        </a:cubicBezTo>
                        <a:cubicBezTo>
                          <a:pt x="16971" y="14889"/>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4" name="Shape 54"/>
                  <p:cNvSpPr/>
                  <p:nvPr/>
                </p:nvSpPr>
                <p:spPr>
                  <a:xfrm>
                    <a:off x="39118" y="14973"/>
                    <a:ext cx="28827" cy="36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21" y="11894"/>
                        </a:moveTo>
                        <a:cubicBezTo>
                          <a:pt x="6221" y="12304"/>
                          <a:pt x="6221" y="12304"/>
                          <a:pt x="6221" y="12304"/>
                        </a:cubicBezTo>
                        <a:cubicBezTo>
                          <a:pt x="6221" y="15175"/>
                          <a:pt x="7430" y="18182"/>
                          <a:pt x="12614" y="18182"/>
                        </a:cubicBezTo>
                        <a:cubicBezTo>
                          <a:pt x="15034" y="18182"/>
                          <a:pt x="17107" y="17499"/>
                          <a:pt x="19008" y="16132"/>
                        </a:cubicBezTo>
                        <a:cubicBezTo>
                          <a:pt x="21254" y="18866"/>
                          <a:pt x="21254" y="18866"/>
                          <a:pt x="21254" y="18866"/>
                        </a:cubicBezTo>
                        <a:cubicBezTo>
                          <a:pt x="18490" y="20643"/>
                          <a:pt x="15379" y="21600"/>
                          <a:pt x="11923" y="21600"/>
                        </a:cubicBezTo>
                        <a:cubicBezTo>
                          <a:pt x="4493" y="21600"/>
                          <a:pt x="0" y="17362"/>
                          <a:pt x="0" y="10800"/>
                        </a:cubicBezTo>
                        <a:cubicBezTo>
                          <a:pt x="0" y="7109"/>
                          <a:pt x="864" y="4785"/>
                          <a:pt x="3110" y="2734"/>
                        </a:cubicBezTo>
                        <a:cubicBezTo>
                          <a:pt x="5357" y="820"/>
                          <a:pt x="7776" y="0"/>
                          <a:pt x="11059" y="0"/>
                        </a:cubicBezTo>
                        <a:cubicBezTo>
                          <a:pt x="13651" y="0"/>
                          <a:pt x="16070" y="547"/>
                          <a:pt x="18317" y="2051"/>
                        </a:cubicBezTo>
                        <a:cubicBezTo>
                          <a:pt x="20563" y="3691"/>
                          <a:pt x="21600" y="6289"/>
                          <a:pt x="21600" y="11073"/>
                        </a:cubicBezTo>
                        <a:cubicBezTo>
                          <a:pt x="21600" y="11894"/>
                          <a:pt x="21600" y="11894"/>
                          <a:pt x="21600" y="11894"/>
                        </a:cubicBezTo>
                        <a:lnTo>
                          <a:pt x="6221" y="11894"/>
                        </a:lnTo>
                        <a:close/>
                        <a:moveTo>
                          <a:pt x="11059" y="3281"/>
                        </a:moveTo>
                        <a:cubicBezTo>
                          <a:pt x="7949" y="3281"/>
                          <a:pt x="6221" y="5332"/>
                          <a:pt x="6221" y="8613"/>
                        </a:cubicBezTo>
                        <a:cubicBezTo>
                          <a:pt x="15725" y="8613"/>
                          <a:pt x="15725" y="8613"/>
                          <a:pt x="15725" y="8613"/>
                        </a:cubicBezTo>
                        <a:cubicBezTo>
                          <a:pt x="15725" y="5332"/>
                          <a:pt x="13997" y="3281"/>
                          <a:pt x="11059" y="3281"/>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5" name="Shape 55"/>
                  <p:cNvSpPr/>
                  <p:nvPr/>
                </p:nvSpPr>
                <p:spPr>
                  <a:xfrm>
                    <a:off x="70002" y="15160"/>
                    <a:ext cx="46795" cy="355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02" y="21600"/>
                        </a:moveTo>
                        <a:cubicBezTo>
                          <a:pt x="13794" y="21600"/>
                          <a:pt x="13794" y="21600"/>
                          <a:pt x="13794" y="21600"/>
                        </a:cubicBezTo>
                        <a:cubicBezTo>
                          <a:pt x="11762" y="11859"/>
                          <a:pt x="11762" y="11859"/>
                          <a:pt x="11762" y="11859"/>
                        </a:cubicBezTo>
                        <a:cubicBezTo>
                          <a:pt x="11228" y="9318"/>
                          <a:pt x="10693" y="6071"/>
                          <a:pt x="10693" y="6071"/>
                        </a:cubicBezTo>
                        <a:cubicBezTo>
                          <a:pt x="10693" y="6071"/>
                          <a:pt x="10693" y="6071"/>
                          <a:pt x="10693" y="6071"/>
                        </a:cubicBezTo>
                        <a:cubicBezTo>
                          <a:pt x="10693" y="6071"/>
                          <a:pt x="10372" y="8188"/>
                          <a:pt x="9624" y="12141"/>
                        </a:cubicBezTo>
                        <a:cubicBezTo>
                          <a:pt x="7699" y="21600"/>
                          <a:pt x="7699" y="21600"/>
                          <a:pt x="7699" y="21600"/>
                        </a:cubicBezTo>
                        <a:cubicBezTo>
                          <a:pt x="4384" y="21600"/>
                          <a:pt x="4384" y="21600"/>
                          <a:pt x="4384" y="21600"/>
                        </a:cubicBezTo>
                        <a:cubicBezTo>
                          <a:pt x="0" y="565"/>
                          <a:pt x="0" y="565"/>
                          <a:pt x="0" y="565"/>
                        </a:cubicBezTo>
                        <a:cubicBezTo>
                          <a:pt x="3529" y="0"/>
                          <a:pt x="3529" y="0"/>
                          <a:pt x="3529" y="0"/>
                        </a:cubicBezTo>
                        <a:cubicBezTo>
                          <a:pt x="5240" y="10306"/>
                          <a:pt x="5240" y="10306"/>
                          <a:pt x="5240" y="10306"/>
                        </a:cubicBezTo>
                        <a:cubicBezTo>
                          <a:pt x="5667" y="12988"/>
                          <a:pt x="6095" y="15812"/>
                          <a:pt x="6095" y="15812"/>
                        </a:cubicBezTo>
                        <a:cubicBezTo>
                          <a:pt x="6202" y="15812"/>
                          <a:pt x="6202" y="15812"/>
                          <a:pt x="6202" y="15812"/>
                        </a:cubicBezTo>
                        <a:cubicBezTo>
                          <a:pt x="6202" y="15812"/>
                          <a:pt x="6523" y="13129"/>
                          <a:pt x="7057" y="10165"/>
                        </a:cubicBezTo>
                        <a:cubicBezTo>
                          <a:pt x="9089" y="282"/>
                          <a:pt x="9089" y="282"/>
                          <a:pt x="9089" y="282"/>
                        </a:cubicBezTo>
                        <a:cubicBezTo>
                          <a:pt x="12618" y="282"/>
                          <a:pt x="12618" y="282"/>
                          <a:pt x="12618" y="282"/>
                        </a:cubicBezTo>
                        <a:cubicBezTo>
                          <a:pt x="14436" y="9882"/>
                          <a:pt x="14436" y="9882"/>
                          <a:pt x="14436" y="9882"/>
                        </a:cubicBezTo>
                        <a:cubicBezTo>
                          <a:pt x="15077" y="13271"/>
                          <a:pt x="15398" y="15953"/>
                          <a:pt x="15398" y="15953"/>
                        </a:cubicBezTo>
                        <a:cubicBezTo>
                          <a:pt x="15505" y="15953"/>
                          <a:pt x="15505" y="15953"/>
                          <a:pt x="15505" y="15953"/>
                        </a:cubicBezTo>
                        <a:cubicBezTo>
                          <a:pt x="15505" y="15953"/>
                          <a:pt x="15826" y="12706"/>
                          <a:pt x="16253" y="10165"/>
                        </a:cubicBezTo>
                        <a:cubicBezTo>
                          <a:pt x="17964" y="282"/>
                          <a:pt x="17964" y="282"/>
                          <a:pt x="17964" y="282"/>
                        </a:cubicBezTo>
                        <a:cubicBezTo>
                          <a:pt x="21600" y="282"/>
                          <a:pt x="21600" y="282"/>
                          <a:pt x="21600" y="282"/>
                        </a:cubicBezTo>
                        <a:lnTo>
                          <a:pt x="17002"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6" name="Shape 56"/>
                  <p:cNvSpPr/>
                  <p:nvPr/>
                </p:nvSpPr>
                <p:spPr>
                  <a:xfrm>
                    <a:off x="137009" y="2994"/>
                    <a:ext cx="32570" cy="477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9038" y="14050"/>
                          <a:pt x="7200" y="12897"/>
                        </a:cubicBezTo>
                        <a:cubicBezTo>
                          <a:pt x="6587" y="12478"/>
                          <a:pt x="6281" y="12268"/>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227"/>
                          <a:pt x="17004" y="12058"/>
                          <a:pt x="12102" y="12058"/>
                        </a:cubicBezTo>
                        <a:cubicBezTo>
                          <a:pt x="13174" y="12478"/>
                          <a:pt x="15319" y="14575"/>
                          <a:pt x="17004" y="16357"/>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437"/>
                          <a:pt x="13021" y="8808"/>
                        </a:cubicBezTo>
                        <a:cubicBezTo>
                          <a:pt x="13940" y="8283"/>
                          <a:pt x="14400" y="7340"/>
                          <a:pt x="14400" y="6186"/>
                        </a:cubicBezTo>
                        <a:cubicBezTo>
                          <a:pt x="14400" y="3984"/>
                          <a:pt x="12715" y="2936"/>
                          <a:pt x="8119" y="2936"/>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7" name="Shape 57"/>
                  <p:cNvSpPr/>
                  <p:nvPr/>
                </p:nvSpPr>
                <p:spPr>
                  <a:xfrm>
                    <a:off x="172385" y="14973"/>
                    <a:ext cx="29013" cy="36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1894"/>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643"/>
                          <a:pt x="15257" y="21600"/>
                          <a:pt x="11829" y="21600"/>
                        </a:cubicBezTo>
                        <a:cubicBezTo>
                          <a:pt x="4629" y="21600"/>
                          <a:pt x="0" y="17362"/>
                          <a:pt x="0" y="10800"/>
                        </a:cubicBezTo>
                        <a:cubicBezTo>
                          <a:pt x="0" y="7109"/>
                          <a:pt x="1029" y="4785"/>
                          <a:pt x="3257" y="2734"/>
                        </a:cubicBezTo>
                        <a:cubicBezTo>
                          <a:pt x="5314" y="820"/>
                          <a:pt x="7886" y="0"/>
                          <a:pt x="11143" y="0"/>
                        </a:cubicBezTo>
                        <a:cubicBezTo>
                          <a:pt x="13543" y="0"/>
                          <a:pt x="15943" y="547"/>
                          <a:pt x="18171" y="2051"/>
                        </a:cubicBezTo>
                        <a:cubicBezTo>
                          <a:pt x="20400" y="3691"/>
                          <a:pt x="21600" y="6289"/>
                          <a:pt x="21600" y="11073"/>
                        </a:cubicBezTo>
                        <a:cubicBezTo>
                          <a:pt x="21600" y="11894"/>
                          <a:pt x="21600" y="11894"/>
                          <a:pt x="21600" y="11894"/>
                        </a:cubicBezTo>
                        <a:lnTo>
                          <a:pt x="6171" y="11894"/>
                        </a:lnTo>
                        <a:close/>
                        <a:moveTo>
                          <a:pt x="11143" y="3281"/>
                        </a:moveTo>
                        <a:cubicBezTo>
                          <a:pt x="7886" y="3281"/>
                          <a:pt x="6171" y="5332"/>
                          <a:pt x="6171" y="8613"/>
                        </a:cubicBezTo>
                        <a:cubicBezTo>
                          <a:pt x="15771" y="8613"/>
                          <a:pt x="15771" y="8613"/>
                          <a:pt x="15771" y="8613"/>
                        </a:cubicBezTo>
                        <a:cubicBezTo>
                          <a:pt x="15771" y="5332"/>
                          <a:pt x="13886" y="3281"/>
                          <a:pt x="11143" y="3281"/>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8" name="Shape 58"/>
                  <p:cNvSpPr/>
                  <p:nvPr/>
                </p:nvSpPr>
                <p:spPr>
                  <a:xfrm>
                    <a:off x="206076" y="-1"/>
                    <a:ext cx="12916" cy="514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81"/>
                          <a:pt x="1157" y="17416"/>
                        </a:cubicBezTo>
                        <a:cubicBezTo>
                          <a:pt x="1157" y="4962"/>
                          <a:pt x="1157" y="4962"/>
                          <a:pt x="1157" y="4962"/>
                        </a:cubicBezTo>
                        <a:cubicBezTo>
                          <a:pt x="1157" y="3016"/>
                          <a:pt x="771" y="1946"/>
                          <a:pt x="0" y="778"/>
                        </a:cubicBezTo>
                        <a:cubicBezTo>
                          <a:pt x="13114" y="0"/>
                          <a:pt x="13114" y="0"/>
                          <a:pt x="13114" y="0"/>
                        </a:cubicBezTo>
                        <a:cubicBezTo>
                          <a:pt x="13886" y="876"/>
                          <a:pt x="14271" y="2141"/>
                          <a:pt x="14271" y="3989"/>
                        </a:cubicBezTo>
                        <a:cubicBezTo>
                          <a:pt x="14271" y="16443"/>
                          <a:pt x="14271" y="16443"/>
                          <a:pt x="14271" y="16443"/>
                        </a:cubicBezTo>
                        <a:cubicBezTo>
                          <a:pt x="14271" y="18389"/>
                          <a:pt x="14657" y="18681"/>
                          <a:pt x="15429" y="19070"/>
                        </a:cubicBezTo>
                        <a:cubicBezTo>
                          <a:pt x="16200" y="19362"/>
                          <a:pt x="18129" y="19459"/>
                          <a:pt x="19671" y="19265"/>
                        </a:cubicBezTo>
                        <a:cubicBezTo>
                          <a:pt x="21600" y="21211"/>
                          <a:pt x="21600" y="21211"/>
                          <a:pt x="21600" y="21211"/>
                        </a:cubicBezTo>
                        <a:cubicBezTo>
                          <a:pt x="19286" y="21503"/>
                          <a:pt x="16971" y="21600"/>
                          <a:pt x="13886"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59" name="Shape 59"/>
                  <p:cNvSpPr/>
                  <p:nvPr/>
                </p:nvSpPr>
                <p:spPr>
                  <a:xfrm>
                    <a:off x="224418" y="374"/>
                    <a:ext cx="10110" cy="503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4380"/>
                        </a:moveTo>
                        <a:cubicBezTo>
                          <a:pt x="4909" y="4380"/>
                          <a:pt x="0" y="3384"/>
                          <a:pt x="0" y="2190"/>
                        </a:cubicBezTo>
                        <a:cubicBezTo>
                          <a:pt x="0" y="995"/>
                          <a:pt x="4909" y="0"/>
                          <a:pt x="10800" y="0"/>
                        </a:cubicBezTo>
                        <a:cubicBezTo>
                          <a:pt x="16691" y="0"/>
                          <a:pt x="21600" y="995"/>
                          <a:pt x="21600" y="2190"/>
                        </a:cubicBezTo>
                        <a:cubicBezTo>
                          <a:pt x="21600" y="3384"/>
                          <a:pt x="16691" y="4380"/>
                          <a:pt x="10800" y="4380"/>
                        </a:cubicBezTo>
                        <a:close/>
                        <a:moveTo>
                          <a:pt x="2455" y="21600"/>
                        </a:moveTo>
                        <a:cubicBezTo>
                          <a:pt x="2455" y="6868"/>
                          <a:pt x="2455" y="6868"/>
                          <a:pt x="2455" y="6868"/>
                        </a:cubicBezTo>
                        <a:cubicBezTo>
                          <a:pt x="18655" y="6271"/>
                          <a:pt x="18655" y="6271"/>
                          <a:pt x="18655" y="6271"/>
                        </a:cubicBezTo>
                        <a:cubicBezTo>
                          <a:pt x="18655" y="21600"/>
                          <a:pt x="18655" y="21600"/>
                          <a:pt x="18655" y="21600"/>
                        </a:cubicBezTo>
                        <a:lnTo>
                          <a:pt x="2455"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60" name="Shape 60"/>
                  <p:cNvSpPr/>
                  <p:nvPr/>
                </p:nvSpPr>
                <p:spPr>
                  <a:xfrm>
                    <a:off x="240702" y="14973"/>
                    <a:ext cx="26019" cy="36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0937"/>
                        </a:cubicBezTo>
                        <a:cubicBezTo>
                          <a:pt x="0" y="3554"/>
                          <a:pt x="6364" y="0"/>
                          <a:pt x="12729" y="0"/>
                        </a:cubicBezTo>
                        <a:cubicBezTo>
                          <a:pt x="15814" y="0"/>
                          <a:pt x="18129" y="410"/>
                          <a:pt x="20829" y="2187"/>
                        </a:cubicBezTo>
                        <a:cubicBezTo>
                          <a:pt x="17550" y="5195"/>
                          <a:pt x="17550" y="5195"/>
                          <a:pt x="17550" y="5195"/>
                        </a:cubicBezTo>
                        <a:cubicBezTo>
                          <a:pt x="15814" y="4101"/>
                          <a:pt x="14464" y="3554"/>
                          <a:pt x="12729" y="3554"/>
                        </a:cubicBezTo>
                        <a:cubicBezTo>
                          <a:pt x="10800" y="3554"/>
                          <a:pt x="9064" y="4238"/>
                          <a:pt x="8100" y="5605"/>
                        </a:cubicBezTo>
                        <a:cubicBezTo>
                          <a:pt x="7329" y="6835"/>
                          <a:pt x="6943" y="8749"/>
                          <a:pt x="6943" y="11347"/>
                        </a:cubicBezTo>
                        <a:cubicBezTo>
                          <a:pt x="6943" y="14218"/>
                          <a:pt x="7521" y="15995"/>
                          <a:pt x="8871" y="16952"/>
                        </a:cubicBezTo>
                        <a:cubicBezTo>
                          <a:pt x="9836" y="17635"/>
                          <a:pt x="11186" y="18182"/>
                          <a:pt x="12729" y="18182"/>
                        </a:cubicBezTo>
                        <a:cubicBezTo>
                          <a:pt x="14850" y="18182"/>
                          <a:pt x="16779" y="17499"/>
                          <a:pt x="18514" y="16132"/>
                        </a:cubicBezTo>
                        <a:cubicBezTo>
                          <a:pt x="21600" y="18866"/>
                          <a:pt x="21600" y="18866"/>
                          <a:pt x="21600" y="18866"/>
                        </a:cubicBezTo>
                        <a:cubicBezTo>
                          <a:pt x="18900" y="20643"/>
                          <a:pt x="16200" y="21600"/>
                          <a:pt x="12343"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61" name="Shape 61"/>
                  <p:cNvSpPr/>
                  <p:nvPr/>
                </p:nvSpPr>
                <p:spPr>
                  <a:xfrm>
                    <a:off x="272147" y="30509"/>
                    <a:ext cx="20965" cy="209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00" y="21600"/>
                          <a:pt x="0" y="16800"/>
                          <a:pt x="0" y="10800"/>
                        </a:cubicBezTo>
                        <a:cubicBezTo>
                          <a:pt x="0" y="4800"/>
                          <a:pt x="4800" y="0"/>
                          <a:pt x="10800" y="0"/>
                        </a:cubicBezTo>
                        <a:cubicBezTo>
                          <a:pt x="16560" y="0"/>
                          <a:pt x="21600" y="4800"/>
                          <a:pt x="21600" y="10800"/>
                        </a:cubicBezTo>
                        <a:cubicBezTo>
                          <a:pt x="21600" y="16800"/>
                          <a:pt x="16560" y="21600"/>
                          <a:pt x="10800" y="21600"/>
                        </a:cubicBezTo>
                        <a:close/>
                        <a:moveTo>
                          <a:pt x="10800" y="2160"/>
                        </a:moveTo>
                        <a:cubicBezTo>
                          <a:pt x="6240" y="2160"/>
                          <a:pt x="2640" y="6000"/>
                          <a:pt x="2640" y="10800"/>
                        </a:cubicBezTo>
                        <a:cubicBezTo>
                          <a:pt x="2640" y="15600"/>
                          <a:pt x="6240" y="19440"/>
                          <a:pt x="10800" y="19440"/>
                        </a:cubicBezTo>
                        <a:cubicBezTo>
                          <a:pt x="15360" y="19440"/>
                          <a:pt x="18960" y="15600"/>
                          <a:pt x="18960" y="10800"/>
                        </a:cubicBezTo>
                        <a:cubicBezTo>
                          <a:pt x="18960" y="6000"/>
                          <a:pt x="15360" y="2160"/>
                          <a:pt x="10800" y="2160"/>
                        </a:cubicBezTo>
                        <a:close/>
                        <a:moveTo>
                          <a:pt x="12960" y="16800"/>
                        </a:moveTo>
                        <a:cubicBezTo>
                          <a:pt x="12480" y="16080"/>
                          <a:pt x="12240" y="15600"/>
                          <a:pt x="11760" y="14880"/>
                        </a:cubicBezTo>
                        <a:cubicBezTo>
                          <a:pt x="10560" y="12720"/>
                          <a:pt x="10320" y="12000"/>
                          <a:pt x="9840" y="11760"/>
                        </a:cubicBezTo>
                        <a:cubicBezTo>
                          <a:pt x="9600" y="11760"/>
                          <a:pt x="9600" y="11760"/>
                          <a:pt x="9360" y="11760"/>
                        </a:cubicBezTo>
                        <a:cubicBezTo>
                          <a:pt x="9360" y="16800"/>
                          <a:pt x="9360" y="16800"/>
                          <a:pt x="9360" y="16800"/>
                        </a:cubicBezTo>
                        <a:cubicBezTo>
                          <a:pt x="6960" y="16800"/>
                          <a:pt x="6960" y="16800"/>
                          <a:pt x="6960" y="16800"/>
                        </a:cubicBezTo>
                        <a:cubicBezTo>
                          <a:pt x="6960" y="4800"/>
                          <a:pt x="6960" y="4800"/>
                          <a:pt x="6960" y="4800"/>
                        </a:cubicBezTo>
                        <a:cubicBezTo>
                          <a:pt x="11520" y="4800"/>
                          <a:pt x="11520" y="4800"/>
                          <a:pt x="11520" y="4800"/>
                        </a:cubicBezTo>
                        <a:cubicBezTo>
                          <a:pt x="13680" y="4800"/>
                          <a:pt x="15120" y="6240"/>
                          <a:pt x="15120" y="8160"/>
                        </a:cubicBezTo>
                        <a:cubicBezTo>
                          <a:pt x="15120" y="10080"/>
                          <a:pt x="13920" y="11520"/>
                          <a:pt x="12480" y="11520"/>
                        </a:cubicBezTo>
                        <a:cubicBezTo>
                          <a:pt x="12720" y="11760"/>
                          <a:pt x="12720" y="12000"/>
                          <a:pt x="12960" y="12000"/>
                        </a:cubicBezTo>
                        <a:cubicBezTo>
                          <a:pt x="13680" y="12960"/>
                          <a:pt x="15840" y="16800"/>
                          <a:pt x="15840" y="16800"/>
                        </a:cubicBezTo>
                        <a:lnTo>
                          <a:pt x="12960" y="16800"/>
                        </a:lnTo>
                        <a:close/>
                        <a:moveTo>
                          <a:pt x="11520" y="6720"/>
                        </a:moveTo>
                        <a:cubicBezTo>
                          <a:pt x="11280" y="6720"/>
                          <a:pt x="10800" y="6720"/>
                          <a:pt x="10320" y="6720"/>
                        </a:cubicBezTo>
                        <a:cubicBezTo>
                          <a:pt x="9360" y="6720"/>
                          <a:pt x="9360" y="6720"/>
                          <a:pt x="9360" y="6720"/>
                        </a:cubicBezTo>
                        <a:cubicBezTo>
                          <a:pt x="9360" y="9840"/>
                          <a:pt x="9360" y="9840"/>
                          <a:pt x="9360" y="9840"/>
                        </a:cubicBezTo>
                        <a:cubicBezTo>
                          <a:pt x="10320" y="9840"/>
                          <a:pt x="10320" y="9840"/>
                          <a:pt x="10320" y="9840"/>
                        </a:cubicBezTo>
                        <a:cubicBezTo>
                          <a:pt x="11280" y="9840"/>
                          <a:pt x="11760" y="9840"/>
                          <a:pt x="12000" y="9600"/>
                        </a:cubicBezTo>
                        <a:cubicBezTo>
                          <a:pt x="12240" y="9120"/>
                          <a:pt x="12480" y="8880"/>
                          <a:pt x="12480" y="8400"/>
                        </a:cubicBezTo>
                        <a:cubicBezTo>
                          <a:pt x="12480" y="7440"/>
                          <a:pt x="12240" y="6960"/>
                          <a:pt x="11520" y="672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62" name="Shape 62"/>
                  <p:cNvSpPr/>
                  <p:nvPr/>
                </p:nvSpPr>
                <p:spPr>
                  <a:xfrm>
                    <a:off x="-1" y="64949"/>
                    <a:ext cx="84043" cy="1061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127" y="0"/>
                          <a:pt x="11127" y="0"/>
                          <a:pt x="11127" y="0"/>
                        </a:cubicBezTo>
                        <a:cubicBezTo>
                          <a:pt x="17673" y="0"/>
                          <a:pt x="21600" y="3066"/>
                          <a:pt x="21600" y="7452"/>
                        </a:cubicBezTo>
                        <a:cubicBezTo>
                          <a:pt x="21600" y="7499"/>
                          <a:pt x="21600" y="7499"/>
                          <a:pt x="21600" y="7499"/>
                        </a:cubicBezTo>
                        <a:cubicBezTo>
                          <a:pt x="21600" y="12498"/>
                          <a:pt x="16661" y="15092"/>
                          <a:pt x="10592" y="15092"/>
                        </a:cubicBezTo>
                        <a:cubicBezTo>
                          <a:pt x="6010" y="15092"/>
                          <a:pt x="6010" y="15092"/>
                          <a:pt x="6010" y="15092"/>
                        </a:cubicBezTo>
                        <a:cubicBezTo>
                          <a:pt x="6010" y="21600"/>
                          <a:pt x="6010" y="21600"/>
                          <a:pt x="6010" y="21600"/>
                        </a:cubicBezTo>
                        <a:cubicBezTo>
                          <a:pt x="0" y="21600"/>
                          <a:pt x="0" y="21600"/>
                          <a:pt x="0" y="21600"/>
                        </a:cubicBezTo>
                        <a:lnTo>
                          <a:pt x="0" y="0"/>
                        </a:lnTo>
                        <a:close/>
                        <a:moveTo>
                          <a:pt x="10770" y="10894"/>
                        </a:moveTo>
                        <a:cubicBezTo>
                          <a:pt x="13745" y="10894"/>
                          <a:pt x="15531" y="9479"/>
                          <a:pt x="15531" y="7593"/>
                        </a:cubicBezTo>
                        <a:cubicBezTo>
                          <a:pt x="15531" y="7546"/>
                          <a:pt x="15531" y="7546"/>
                          <a:pt x="15531" y="7546"/>
                        </a:cubicBezTo>
                        <a:cubicBezTo>
                          <a:pt x="15531" y="5424"/>
                          <a:pt x="13626" y="4292"/>
                          <a:pt x="10651" y="4292"/>
                        </a:cubicBezTo>
                        <a:cubicBezTo>
                          <a:pt x="6010" y="4292"/>
                          <a:pt x="6010" y="4292"/>
                          <a:pt x="6010" y="4292"/>
                        </a:cubicBezTo>
                        <a:cubicBezTo>
                          <a:pt x="6010" y="10894"/>
                          <a:pt x="6010" y="10894"/>
                          <a:pt x="6010" y="10894"/>
                        </a:cubicBezTo>
                        <a:lnTo>
                          <a:pt x="10770" y="10894"/>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63" name="Shape 63"/>
                  <p:cNvSpPr/>
                  <p:nvPr/>
                </p:nvSpPr>
                <p:spPr>
                  <a:xfrm>
                    <a:off x="92088" y="64949"/>
                    <a:ext cx="75994" cy="1061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6650" y="0"/>
                        </a:lnTo>
                        <a:lnTo>
                          <a:pt x="6650" y="17257"/>
                        </a:lnTo>
                        <a:lnTo>
                          <a:pt x="21600" y="17257"/>
                        </a:lnTo>
                        <a:lnTo>
                          <a:pt x="21600"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64" name="Shape 64"/>
                  <p:cNvSpPr/>
                  <p:nvPr/>
                </p:nvSpPr>
                <p:spPr>
                  <a:xfrm>
                    <a:off x="176502" y="64201"/>
                    <a:ext cx="112305" cy="1068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748" y="0"/>
                        </a:moveTo>
                        <a:lnTo>
                          <a:pt x="12852" y="0"/>
                        </a:lnTo>
                        <a:lnTo>
                          <a:pt x="21600" y="21600"/>
                        </a:lnTo>
                        <a:lnTo>
                          <a:pt x="16884" y="21600"/>
                        </a:lnTo>
                        <a:lnTo>
                          <a:pt x="15048" y="16796"/>
                        </a:lnTo>
                        <a:lnTo>
                          <a:pt x="6444" y="16796"/>
                        </a:lnTo>
                        <a:lnTo>
                          <a:pt x="4572" y="21600"/>
                        </a:lnTo>
                        <a:lnTo>
                          <a:pt x="0" y="21600"/>
                        </a:lnTo>
                        <a:lnTo>
                          <a:pt x="8748" y="0"/>
                        </a:lnTo>
                        <a:close/>
                        <a:moveTo>
                          <a:pt x="13428" y="12597"/>
                        </a:moveTo>
                        <a:lnTo>
                          <a:pt x="10764" y="5674"/>
                        </a:lnTo>
                        <a:lnTo>
                          <a:pt x="8064" y="12597"/>
                        </a:lnTo>
                        <a:lnTo>
                          <a:pt x="13428" y="12597"/>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65" name="Shape 65"/>
                  <p:cNvSpPr/>
                  <p:nvPr/>
                </p:nvSpPr>
                <p:spPr>
                  <a:xfrm>
                    <a:off x="271773" y="64949"/>
                    <a:ext cx="87974" cy="1061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51" y="4381"/>
                        </a:moveTo>
                        <a:lnTo>
                          <a:pt x="0" y="4381"/>
                        </a:lnTo>
                        <a:lnTo>
                          <a:pt x="0" y="0"/>
                        </a:lnTo>
                        <a:lnTo>
                          <a:pt x="21600" y="0"/>
                        </a:lnTo>
                        <a:lnTo>
                          <a:pt x="21600" y="4381"/>
                        </a:lnTo>
                        <a:lnTo>
                          <a:pt x="13649" y="4381"/>
                        </a:lnTo>
                        <a:lnTo>
                          <a:pt x="13649" y="21600"/>
                        </a:lnTo>
                        <a:lnTo>
                          <a:pt x="7951" y="21600"/>
                        </a:lnTo>
                        <a:lnTo>
                          <a:pt x="7951" y="4381"/>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66" name="Shape 66"/>
                  <p:cNvSpPr/>
                  <p:nvPr/>
                </p:nvSpPr>
                <p:spPr>
                  <a:xfrm>
                    <a:off x="368167" y="64949"/>
                    <a:ext cx="80861" cy="1061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4267"/>
                        </a:lnTo>
                        <a:lnTo>
                          <a:pt x="6250" y="4267"/>
                        </a:lnTo>
                        <a:lnTo>
                          <a:pt x="6250" y="8914"/>
                        </a:lnTo>
                        <a:lnTo>
                          <a:pt x="19800" y="8914"/>
                        </a:lnTo>
                        <a:lnTo>
                          <a:pt x="19800" y="13219"/>
                        </a:lnTo>
                        <a:lnTo>
                          <a:pt x="6250" y="13219"/>
                        </a:lnTo>
                        <a:lnTo>
                          <a:pt x="6250"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67" name="Shape 67"/>
                  <p:cNvSpPr/>
                  <p:nvPr/>
                </p:nvSpPr>
                <p:spPr>
                  <a:xfrm>
                    <a:off x="450710" y="63078"/>
                    <a:ext cx="112492" cy="1096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68"/>
                        </a:moveTo>
                        <a:cubicBezTo>
                          <a:pt x="0" y="10823"/>
                          <a:pt x="0" y="10823"/>
                          <a:pt x="0" y="10823"/>
                        </a:cubicBezTo>
                        <a:cubicBezTo>
                          <a:pt x="0" y="4886"/>
                          <a:pt x="4533" y="0"/>
                          <a:pt x="10844" y="0"/>
                        </a:cubicBezTo>
                        <a:cubicBezTo>
                          <a:pt x="17111" y="0"/>
                          <a:pt x="21600" y="4795"/>
                          <a:pt x="21600" y="10732"/>
                        </a:cubicBezTo>
                        <a:cubicBezTo>
                          <a:pt x="21600" y="10823"/>
                          <a:pt x="21600" y="10823"/>
                          <a:pt x="21600" y="10823"/>
                        </a:cubicBezTo>
                        <a:cubicBezTo>
                          <a:pt x="21600" y="16759"/>
                          <a:pt x="17067" y="21600"/>
                          <a:pt x="10756" y="21600"/>
                        </a:cubicBezTo>
                        <a:cubicBezTo>
                          <a:pt x="4489" y="21600"/>
                          <a:pt x="0" y="16805"/>
                          <a:pt x="0" y="10868"/>
                        </a:cubicBezTo>
                        <a:close/>
                        <a:moveTo>
                          <a:pt x="16933" y="10868"/>
                        </a:moveTo>
                        <a:cubicBezTo>
                          <a:pt x="16933" y="10823"/>
                          <a:pt x="16933" y="10823"/>
                          <a:pt x="16933" y="10823"/>
                        </a:cubicBezTo>
                        <a:cubicBezTo>
                          <a:pt x="16933" y="7215"/>
                          <a:pt x="14356" y="4247"/>
                          <a:pt x="10756" y="4247"/>
                        </a:cubicBezTo>
                        <a:cubicBezTo>
                          <a:pt x="7156" y="4247"/>
                          <a:pt x="4667" y="7170"/>
                          <a:pt x="4667" y="10732"/>
                        </a:cubicBezTo>
                        <a:cubicBezTo>
                          <a:pt x="4667" y="10823"/>
                          <a:pt x="4667" y="10823"/>
                          <a:pt x="4667" y="10823"/>
                        </a:cubicBezTo>
                        <a:cubicBezTo>
                          <a:pt x="4667" y="14385"/>
                          <a:pt x="7244" y="17399"/>
                          <a:pt x="10844" y="17399"/>
                        </a:cubicBezTo>
                        <a:cubicBezTo>
                          <a:pt x="14444" y="17399"/>
                          <a:pt x="16933" y="14430"/>
                          <a:pt x="16933" y="10868"/>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68" name="Shape 68"/>
                  <p:cNvSpPr/>
                  <p:nvPr/>
                </p:nvSpPr>
                <p:spPr>
                  <a:xfrm>
                    <a:off x="574992" y="64949"/>
                    <a:ext cx="91343" cy="1061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429" y="0"/>
                          <a:pt x="11429" y="0"/>
                          <a:pt x="11429" y="0"/>
                        </a:cubicBezTo>
                        <a:cubicBezTo>
                          <a:pt x="14601" y="0"/>
                          <a:pt x="17061" y="755"/>
                          <a:pt x="18702" y="2169"/>
                        </a:cubicBezTo>
                        <a:cubicBezTo>
                          <a:pt x="20124" y="3396"/>
                          <a:pt x="20834" y="5093"/>
                          <a:pt x="20834" y="7121"/>
                        </a:cubicBezTo>
                        <a:cubicBezTo>
                          <a:pt x="20834" y="7169"/>
                          <a:pt x="20834" y="7169"/>
                          <a:pt x="20834" y="7169"/>
                        </a:cubicBezTo>
                        <a:cubicBezTo>
                          <a:pt x="20834" y="10659"/>
                          <a:pt x="18702" y="12875"/>
                          <a:pt x="15475" y="13866"/>
                        </a:cubicBezTo>
                        <a:cubicBezTo>
                          <a:pt x="21600" y="21600"/>
                          <a:pt x="21600" y="21600"/>
                          <a:pt x="21600" y="21600"/>
                        </a:cubicBezTo>
                        <a:cubicBezTo>
                          <a:pt x="15147" y="21600"/>
                          <a:pt x="15147" y="21600"/>
                          <a:pt x="15147" y="21600"/>
                        </a:cubicBezTo>
                        <a:cubicBezTo>
                          <a:pt x="9788" y="14667"/>
                          <a:pt x="9788" y="14667"/>
                          <a:pt x="9788" y="14667"/>
                        </a:cubicBezTo>
                        <a:cubicBezTo>
                          <a:pt x="5468" y="14667"/>
                          <a:pt x="5468" y="14667"/>
                          <a:pt x="5468" y="14667"/>
                        </a:cubicBezTo>
                        <a:cubicBezTo>
                          <a:pt x="5468" y="21600"/>
                          <a:pt x="5468" y="21600"/>
                          <a:pt x="5468" y="21600"/>
                        </a:cubicBezTo>
                        <a:cubicBezTo>
                          <a:pt x="0" y="21600"/>
                          <a:pt x="0" y="21600"/>
                          <a:pt x="0" y="21600"/>
                        </a:cubicBezTo>
                        <a:lnTo>
                          <a:pt x="0" y="0"/>
                        </a:lnTo>
                        <a:close/>
                        <a:moveTo>
                          <a:pt x="11046" y="10470"/>
                        </a:moveTo>
                        <a:cubicBezTo>
                          <a:pt x="13726" y="10470"/>
                          <a:pt x="15257" y="9244"/>
                          <a:pt x="15257" y="7404"/>
                        </a:cubicBezTo>
                        <a:cubicBezTo>
                          <a:pt x="15257" y="7357"/>
                          <a:pt x="15257" y="7357"/>
                          <a:pt x="15257" y="7357"/>
                        </a:cubicBezTo>
                        <a:cubicBezTo>
                          <a:pt x="15257" y="5329"/>
                          <a:pt x="13616" y="4292"/>
                          <a:pt x="10937" y="4292"/>
                        </a:cubicBezTo>
                        <a:cubicBezTo>
                          <a:pt x="5468" y="4292"/>
                          <a:pt x="5468" y="4292"/>
                          <a:pt x="5468" y="4292"/>
                        </a:cubicBezTo>
                        <a:cubicBezTo>
                          <a:pt x="5468" y="10470"/>
                          <a:pt x="5468" y="10470"/>
                          <a:pt x="5468" y="10470"/>
                        </a:cubicBezTo>
                        <a:lnTo>
                          <a:pt x="11046" y="1047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69" name="Shape 69"/>
                  <p:cNvSpPr/>
                  <p:nvPr/>
                </p:nvSpPr>
                <p:spPr>
                  <a:xfrm>
                    <a:off x="675130" y="64949"/>
                    <a:ext cx="105941" cy="1061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152" y="0"/>
                        </a:lnTo>
                        <a:lnTo>
                          <a:pt x="10800" y="9105"/>
                        </a:lnTo>
                        <a:lnTo>
                          <a:pt x="16448" y="0"/>
                        </a:lnTo>
                        <a:lnTo>
                          <a:pt x="21600" y="0"/>
                        </a:lnTo>
                        <a:lnTo>
                          <a:pt x="21600" y="21600"/>
                        </a:lnTo>
                        <a:lnTo>
                          <a:pt x="16868" y="21600"/>
                        </a:lnTo>
                        <a:lnTo>
                          <a:pt x="16868" y="7505"/>
                        </a:lnTo>
                        <a:lnTo>
                          <a:pt x="10800" y="16686"/>
                        </a:lnTo>
                        <a:lnTo>
                          <a:pt x="10647" y="16686"/>
                        </a:lnTo>
                        <a:lnTo>
                          <a:pt x="4656" y="7581"/>
                        </a:lnTo>
                        <a:lnTo>
                          <a:pt x="4656"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0" name="Shape 70"/>
                  <p:cNvSpPr/>
                  <p:nvPr/>
                </p:nvSpPr>
                <p:spPr>
                  <a:xfrm>
                    <a:off x="788556" y="64575"/>
                    <a:ext cx="28826" cy="144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66" y="3366"/>
                        </a:moveTo>
                        <a:lnTo>
                          <a:pt x="0" y="3366"/>
                        </a:lnTo>
                        <a:lnTo>
                          <a:pt x="0" y="0"/>
                        </a:lnTo>
                        <a:lnTo>
                          <a:pt x="8416" y="0"/>
                        </a:lnTo>
                        <a:lnTo>
                          <a:pt x="8416" y="3366"/>
                        </a:lnTo>
                        <a:lnTo>
                          <a:pt x="4909" y="3366"/>
                        </a:lnTo>
                        <a:lnTo>
                          <a:pt x="4909" y="21600"/>
                        </a:lnTo>
                        <a:lnTo>
                          <a:pt x="3366" y="21600"/>
                        </a:lnTo>
                        <a:lnTo>
                          <a:pt x="3366" y="3366"/>
                        </a:lnTo>
                        <a:close/>
                        <a:moveTo>
                          <a:pt x="10660" y="0"/>
                        </a:moveTo>
                        <a:lnTo>
                          <a:pt x="12483" y="0"/>
                        </a:lnTo>
                        <a:lnTo>
                          <a:pt x="16270" y="12062"/>
                        </a:lnTo>
                        <a:lnTo>
                          <a:pt x="20057" y="0"/>
                        </a:lnTo>
                        <a:lnTo>
                          <a:pt x="21600" y="0"/>
                        </a:lnTo>
                        <a:lnTo>
                          <a:pt x="21600" y="21600"/>
                        </a:lnTo>
                        <a:lnTo>
                          <a:pt x="20197" y="21600"/>
                        </a:lnTo>
                        <a:lnTo>
                          <a:pt x="20197" y="5330"/>
                        </a:lnTo>
                        <a:lnTo>
                          <a:pt x="16270" y="17112"/>
                        </a:lnTo>
                        <a:lnTo>
                          <a:pt x="16130" y="17112"/>
                        </a:lnTo>
                        <a:lnTo>
                          <a:pt x="12203" y="5330"/>
                        </a:lnTo>
                        <a:lnTo>
                          <a:pt x="12203" y="21600"/>
                        </a:lnTo>
                        <a:lnTo>
                          <a:pt x="10660" y="21600"/>
                        </a:lnTo>
                        <a:lnTo>
                          <a:pt x="1066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grpSp>
            <p:grpSp>
              <p:nvGrpSpPr>
                <p:cNvPr id="89" name="Group 89"/>
                <p:cNvGrpSpPr/>
                <p:nvPr/>
              </p:nvGrpSpPr>
              <p:grpSpPr>
                <a:xfrm>
                  <a:off x="2852866" y="140291"/>
                  <a:ext cx="690321" cy="172054"/>
                  <a:chOff x="0" y="0"/>
                  <a:chExt cx="690320" cy="172052"/>
                </a:xfrm>
              </p:grpSpPr>
              <p:sp>
                <p:nvSpPr>
                  <p:cNvPr id="72" name="Shape 72"/>
                  <p:cNvSpPr/>
                  <p:nvPr/>
                </p:nvSpPr>
                <p:spPr>
                  <a:xfrm>
                    <a:off x="8544" y="3106"/>
                    <a:ext cx="32042" cy="475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73" y="21600"/>
                        </a:moveTo>
                        <a:cubicBezTo>
                          <a:pt x="8894" y="11414"/>
                          <a:pt x="8894" y="11414"/>
                          <a:pt x="8894" y="11414"/>
                        </a:cubicBezTo>
                        <a:cubicBezTo>
                          <a:pt x="7079" y="8959"/>
                          <a:pt x="5445" y="6259"/>
                          <a:pt x="4719" y="5032"/>
                        </a:cubicBezTo>
                        <a:cubicBezTo>
                          <a:pt x="4719" y="5155"/>
                          <a:pt x="4719" y="5155"/>
                          <a:pt x="4719" y="5155"/>
                        </a:cubicBezTo>
                        <a:cubicBezTo>
                          <a:pt x="4901" y="6873"/>
                          <a:pt x="4901" y="9205"/>
                          <a:pt x="4901" y="11045"/>
                        </a:cubicBezTo>
                        <a:cubicBezTo>
                          <a:pt x="5082" y="21600"/>
                          <a:pt x="5082" y="21600"/>
                          <a:pt x="5082" y="21600"/>
                        </a:cubicBezTo>
                        <a:cubicBezTo>
                          <a:pt x="0" y="21600"/>
                          <a:pt x="0" y="21600"/>
                          <a:pt x="0" y="21600"/>
                        </a:cubicBezTo>
                        <a:cubicBezTo>
                          <a:pt x="0" y="0"/>
                          <a:pt x="0" y="0"/>
                          <a:pt x="0" y="0"/>
                        </a:cubicBezTo>
                        <a:cubicBezTo>
                          <a:pt x="5990" y="0"/>
                          <a:pt x="5990" y="0"/>
                          <a:pt x="5990" y="0"/>
                        </a:cubicBezTo>
                        <a:cubicBezTo>
                          <a:pt x="13613" y="10555"/>
                          <a:pt x="13613" y="10555"/>
                          <a:pt x="13613" y="10555"/>
                        </a:cubicBezTo>
                        <a:cubicBezTo>
                          <a:pt x="15247" y="12518"/>
                          <a:pt x="16518" y="15095"/>
                          <a:pt x="16881" y="16077"/>
                        </a:cubicBezTo>
                        <a:cubicBezTo>
                          <a:pt x="17062" y="15955"/>
                          <a:pt x="17062" y="15955"/>
                          <a:pt x="17062" y="15955"/>
                        </a:cubicBezTo>
                        <a:cubicBezTo>
                          <a:pt x="16881" y="14850"/>
                          <a:pt x="16699" y="11782"/>
                          <a:pt x="16699" y="9818"/>
                        </a:cubicBezTo>
                        <a:cubicBezTo>
                          <a:pt x="16518" y="0"/>
                          <a:pt x="16518" y="0"/>
                          <a:pt x="16518" y="0"/>
                        </a:cubicBezTo>
                        <a:cubicBezTo>
                          <a:pt x="21600" y="0"/>
                          <a:pt x="21600" y="0"/>
                          <a:pt x="21600" y="0"/>
                        </a:cubicBezTo>
                        <a:cubicBezTo>
                          <a:pt x="21600" y="21600"/>
                          <a:pt x="21600" y="21600"/>
                          <a:pt x="21600" y="21600"/>
                        </a:cubicBezTo>
                        <a:lnTo>
                          <a:pt x="15973"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3" name="Shape 73"/>
                  <p:cNvSpPr/>
                  <p:nvPr/>
                </p:nvSpPr>
                <p:spPr>
                  <a:xfrm>
                    <a:off x="46797" y="15146"/>
                    <a:ext cx="28936" cy="363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58" y="12000"/>
                        </a:moveTo>
                        <a:cubicBezTo>
                          <a:pt x="6258" y="12320"/>
                          <a:pt x="6258" y="12320"/>
                          <a:pt x="6258" y="12320"/>
                        </a:cubicBezTo>
                        <a:cubicBezTo>
                          <a:pt x="6258" y="15200"/>
                          <a:pt x="7469" y="18240"/>
                          <a:pt x="12516" y="18240"/>
                        </a:cubicBezTo>
                        <a:cubicBezTo>
                          <a:pt x="14938" y="18240"/>
                          <a:pt x="17159" y="17440"/>
                          <a:pt x="18976" y="16160"/>
                        </a:cubicBezTo>
                        <a:cubicBezTo>
                          <a:pt x="21196" y="18880"/>
                          <a:pt x="21196" y="18880"/>
                          <a:pt x="21196" y="18880"/>
                        </a:cubicBezTo>
                        <a:cubicBezTo>
                          <a:pt x="18572" y="20640"/>
                          <a:pt x="15342" y="21600"/>
                          <a:pt x="11910" y="21600"/>
                        </a:cubicBezTo>
                        <a:cubicBezTo>
                          <a:pt x="4643" y="21600"/>
                          <a:pt x="0" y="17440"/>
                          <a:pt x="0" y="10880"/>
                        </a:cubicBezTo>
                        <a:cubicBezTo>
                          <a:pt x="0" y="7200"/>
                          <a:pt x="1009" y="4800"/>
                          <a:pt x="3230" y="2720"/>
                        </a:cubicBezTo>
                        <a:cubicBezTo>
                          <a:pt x="5249" y="800"/>
                          <a:pt x="7873" y="0"/>
                          <a:pt x="11103" y="0"/>
                        </a:cubicBezTo>
                        <a:cubicBezTo>
                          <a:pt x="13727" y="0"/>
                          <a:pt x="16150" y="480"/>
                          <a:pt x="18370" y="2080"/>
                        </a:cubicBezTo>
                        <a:cubicBezTo>
                          <a:pt x="20591" y="3680"/>
                          <a:pt x="21600" y="6240"/>
                          <a:pt x="21600" y="11040"/>
                        </a:cubicBezTo>
                        <a:cubicBezTo>
                          <a:pt x="21600" y="12000"/>
                          <a:pt x="21600" y="12000"/>
                          <a:pt x="21600" y="12000"/>
                        </a:cubicBezTo>
                        <a:lnTo>
                          <a:pt x="6258" y="12000"/>
                        </a:lnTo>
                        <a:close/>
                        <a:moveTo>
                          <a:pt x="11103" y="3360"/>
                        </a:moveTo>
                        <a:cubicBezTo>
                          <a:pt x="8075" y="3360"/>
                          <a:pt x="6258" y="5280"/>
                          <a:pt x="6258" y="8640"/>
                        </a:cubicBezTo>
                        <a:cubicBezTo>
                          <a:pt x="15746" y="8640"/>
                          <a:pt x="15746" y="8640"/>
                          <a:pt x="15746" y="8640"/>
                        </a:cubicBezTo>
                        <a:cubicBezTo>
                          <a:pt x="15746" y="5280"/>
                          <a:pt x="13929" y="3360"/>
                          <a:pt x="11103" y="336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4" name="Shape 74"/>
                  <p:cNvSpPr/>
                  <p:nvPr/>
                </p:nvSpPr>
                <p:spPr>
                  <a:xfrm>
                    <a:off x="77867" y="15340"/>
                    <a:ext cx="46605" cy="353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80" y="21600"/>
                        </a:moveTo>
                        <a:cubicBezTo>
                          <a:pt x="13734" y="21600"/>
                          <a:pt x="13734" y="21600"/>
                          <a:pt x="13734" y="21600"/>
                        </a:cubicBezTo>
                        <a:cubicBezTo>
                          <a:pt x="11736" y="11872"/>
                          <a:pt x="11736" y="11872"/>
                          <a:pt x="11736" y="11872"/>
                        </a:cubicBezTo>
                        <a:cubicBezTo>
                          <a:pt x="11237" y="9398"/>
                          <a:pt x="10738" y="6101"/>
                          <a:pt x="10738" y="6101"/>
                        </a:cubicBezTo>
                        <a:cubicBezTo>
                          <a:pt x="10613" y="6101"/>
                          <a:pt x="10613" y="6101"/>
                          <a:pt x="10613" y="6101"/>
                        </a:cubicBezTo>
                        <a:cubicBezTo>
                          <a:pt x="10613" y="6101"/>
                          <a:pt x="10363" y="8079"/>
                          <a:pt x="9614" y="12037"/>
                        </a:cubicBezTo>
                        <a:cubicBezTo>
                          <a:pt x="7616" y="21600"/>
                          <a:pt x="7616" y="21600"/>
                          <a:pt x="7616" y="21600"/>
                        </a:cubicBezTo>
                        <a:cubicBezTo>
                          <a:pt x="4370" y="21600"/>
                          <a:pt x="4370" y="21600"/>
                          <a:pt x="4370" y="21600"/>
                        </a:cubicBezTo>
                        <a:cubicBezTo>
                          <a:pt x="0" y="660"/>
                          <a:pt x="0" y="660"/>
                          <a:pt x="0" y="660"/>
                        </a:cubicBezTo>
                        <a:cubicBezTo>
                          <a:pt x="3496" y="0"/>
                          <a:pt x="3496" y="0"/>
                          <a:pt x="3496" y="0"/>
                        </a:cubicBezTo>
                        <a:cubicBezTo>
                          <a:pt x="5244" y="10223"/>
                          <a:pt x="5244" y="10223"/>
                          <a:pt x="5244" y="10223"/>
                        </a:cubicBezTo>
                        <a:cubicBezTo>
                          <a:pt x="5618" y="12861"/>
                          <a:pt x="5993" y="15829"/>
                          <a:pt x="5993" y="15829"/>
                        </a:cubicBezTo>
                        <a:cubicBezTo>
                          <a:pt x="6118" y="15829"/>
                          <a:pt x="6118" y="15829"/>
                          <a:pt x="6118" y="15829"/>
                        </a:cubicBezTo>
                        <a:cubicBezTo>
                          <a:pt x="6118" y="15829"/>
                          <a:pt x="6492" y="13026"/>
                          <a:pt x="7117" y="10058"/>
                        </a:cubicBezTo>
                        <a:cubicBezTo>
                          <a:pt x="9114" y="330"/>
                          <a:pt x="9114" y="330"/>
                          <a:pt x="9114" y="330"/>
                        </a:cubicBezTo>
                        <a:cubicBezTo>
                          <a:pt x="12610" y="330"/>
                          <a:pt x="12610" y="330"/>
                          <a:pt x="12610" y="330"/>
                        </a:cubicBezTo>
                        <a:cubicBezTo>
                          <a:pt x="14358" y="9893"/>
                          <a:pt x="14358" y="9893"/>
                          <a:pt x="14358" y="9893"/>
                        </a:cubicBezTo>
                        <a:cubicBezTo>
                          <a:pt x="14983" y="13356"/>
                          <a:pt x="15357" y="15994"/>
                          <a:pt x="15357" y="15994"/>
                        </a:cubicBezTo>
                        <a:cubicBezTo>
                          <a:pt x="15482" y="15994"/>
                          <a:pt x="15482" y="15994"/>
                          <a:pt x="15482" y="15994"/>
                        </a:cubicBezTo>
                        <a:cubicBezTo>
                          <a:pt x="15482" y="15994"/>
                          <a:pt x="15857" y="12696"/>
                          <a:pt x="16231" y="10223"/>
                        </a:cubicBezTo>
                        <a:cubicBezTo>
                          <a:pt x="17979" y="330"/>
                          <a:pt x="17979" y="330"/>
                          <a:pt x="17979" y="330"/>
                        </a:cubicBezTo>
                        <a:cubicBezTo>
                          <a:pt x="21600" y="330"/>
                          <a:pt x="21600" y="330"/>
                          <a:pt x="21600" y="330"/>
                        </a:cubicBezTo>
                        <a:lnTo>
                          <a:pt x="16980"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5" name="Shape 75"/>
                  <p:cNvSpPr/>
                  <p:nvPr/>
                </p:nvSpPr>
                <p:spPr>
                  <a:xfrm>
                    <a:off x="144665" y="3106"/>
                    <a:ext cx="32237" cy="475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00" y="21600"/>
                        </a:moveTo>
                        <a:cubicBezTo>
                          <a:pt x="12600" y="18164"/>
                          <a:pt x="12600" y="18164"/>
                          <a:pt x="12600" y="18164"/>
                        </a:cubicBezTo>
                        <a:cubicBezTo>
                          <a:pt x="10440" y="15586"/>
                          <a:pt x="9000" y="14114"/>
                          <a:pt x="7200" y="12886"/>
                        </a:cubicBezTo>
                        <a:cubicBezTo>
                          <a:pt x="6660" y="12518"/>
                          <a:pt x="6120" y="12273"/>
                          <a:pt x="5040" y="12273"/>
                        </a:cubicBezTo>
                        <a:cubicBezTo>
                          <a:pt x="5040" y="21600"/>
                          <a:pt x="5040" y="21600"/>
                          <a:pt x="5040" y="21600"/>
                        </a:cubicBezTo>
                        <a:cubicBezTo>
                          <a:pt x="0" y="21600"/>
                          <a:pt x="0" y="21600"/>
                          <a:pt x="0" y="21600"/>
                        </a:cubicBezTo>
                        <a:cubicBezTo>
                          <a:pt x="0" y="0"/>
                          <a:pt x="0" y="0"/>
                          <a:pt x="0" y="0"/>
                        </a:cubicBezTo>
                        <a:cubicBezTo>
                          <a:pt x="9540" y="0"/>
                          <a:pt x="9540" y="0"/>
                          <a:pt x="9540" y="0"/>
                        </a:cubicBezTo>
                        <a:cubicBezTo>
                          <a:pt x="16740" y="0"/>
                          <a:pt x="19980" y="2823"/>
                          <a:pt x="19980" y="6136"/>
                        </a:cubicBezTo>
                        <a:cubicBezTo>
                          <a:pt x="19980" y="9205"/>
                          <a:pt x="16920" y="12027"/>
                          <a:pt x="12060" y="12027"/>
                        </a:cubicBezTo>
                        <a:cubicBezTo>
                          <a:pt x="13140" y="12518"/>
                          <a:pt x="15300" y="14605"/>
                          <a:pt x="16920" y="16323"/>
                        </a:cubicBezTo>
                        <a:cubicBezTo>
                          <a:pt x="21600" y="21600"/>
                          <a:pt x="21600" y="21600"/>
                          <a:pt x="21600" y="21600"/>
                        </a:cubicBezTo>
                        <a:lnTo>
                          <a:pt x="15300" y="21600"/>
                        </a:lnTo>
                        <a:close/>
                        <a:moveTo>
                          <a:pt x="7920" y="2823"/>
                        </a:moveTo>
                        <a:cubicBezTo>
                          <a:pt x="5040" y="2823"/>
                          <a:pt x="5040" y="2823"/>
                          <a:pt x="5040" y="2823"/>
                        </a:cubicBezTo>
                        <a:cubicBezTo>
                          <a:pt x="5040" y="9695"/>
                          <a:pt x="5040" y="9695"/>
                          <a:pt x="5040" y="9695"/>
                        </a:cubicBezTo>
                        <a:cubicBezTo>
                          <a:pt x="7740" y="9695"/>
                          <a:pt x="7740" y="9695"/>
                          <a:pt x="7740" y="9695"/>
                        </a:cubicBezTo>
                        <a:cubicBezTo>
                          <a:pt x="10620" y="9695"/>
                          <a:pt x="12060" y="9450"/>
                          <a:pt x="12960" y="8836"/>
                        </a:cubicBezTo>
                        <a:cubicBezTo>
                          <a:pt x="13860" y="8223"/>
                          <a:pt x="14400" y="7241"/>
                          <a:pt x="14400" y="6136"/>
                        </a:cubicBezTo>
                        <a:cubicBezTo>
                          <a:pt x="14400" y="3927"/>
                          <a:pt x="12600" y="2823"/>
                          <a:pt x="7920" y="2823"/>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6" name="Shape 76"/>
                  <p:cNvSpPr/>
                  <p:nvPr/>
                </p:nvSpPr>
                <p:spPr>
                  <a:xfrm>
                    <a:off x="179618" y="15146"/>
                    <a:ext cx="29129" cy="363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00" y="12000"/>
                        </a:moveTo>
                        <a:cubicBezTo>
                          <a:pt x="6200" y="12320"/>
                          <a:pt x="6200" y="12320"/>
                          <a:pt x="6200" y="12320"/>
                        </a:cubicBezTo>
                        <a:cubicBezTo>
                          <a:pt x="6200" y="15200"/>
                          <a:pt x="7600" y="18240"/>
                          <a:pt x="12600" y="18240"/>
                        </a:cubicBezTo>
                        <a:cubicBezTo>
                          <a:pt x="15000" y="18240"/>
                          <a:pt x="17000" y="17440"/>
                          <a:pt x="19000" y="16160"/>
                        </a:cubicBezTo>
                        <a:cubicBezTo>
                          <a:pt x="21200" y="18880"/>
                          <a:pt x="21200" y="18880"/>
                          <a:pt x="21200" y="18880"/>
                        </a:cubicBezTo>
                        <a:cubicBezTo>
                          <a:pt x="18400" y="20640"/>
                          <a:pt x="15400" y="21600"/>
                          <a:pt x="12000" y="21600"/>
                        </a:cubicBezTo>
                        <a:cubicBezTo>
                          <a:pt x="4600" y="21600"/>
                          <a:pt x="0" y="17440"/>
                          <a:pt x="0" y="10880"/>
                        </a:cubicBezTo>
                        <a:cubicBezTo>
                          <a:pt x="0" y="7200"/>
                          <a:pt x="1000" y="4800"/>
                          <a:pt x="3200" y="2720"/>
                        </a:cubicBezTo>
                        <a:cubicBezTo>
                          <a:pt x="5400" y="800"/>
                          <a:pt x="7800" y="0"/>
                          <a:pt x="11200" y="0"/>
                        </a:cubicBezTo>
                        <a:cubicBezTo>
                          <a:pt x="13600" y="0"/>
                          <a:pt x="16000" y="480"/>
                          <a:pt x="18200" y="2080"/>
                        </a:cubicBezTo>
                        <a:cubicBezTo>
                          <a:pt x="20400" y="3680"/>
                          <a:pt x="21600" y="6240"/>
                          <a:pt x="21600" y="11040"/>
                        </a:cubicBezTo>
                        <a:cubicBezTo>
                          <a:pt x="21600" y="12000"/>
                          <a:pt x="21600" y="12000"/>
                          <a:pt x="21600" y="12000"/>
                        </a:cubicBezTo>
                        <a:lnTo>
                          <a:pt x="6200" y="12000"/>
                        </a:lnTo>
                        <a:close/>
                        <a:moveTo>
                          <a:pt x="11200" y="3360"/>
                        </a:moveTo>
                        <a:cubicBezTo>
                          <a:pt x="8000" y="3360"/>
                          <a:pt x="6200" y="5280"/>
                          <a:pt x="6200" y="8640"/>
                        </a:cubicBezTo>
                        <a:cubicBezTo>
                          <a:pt x="15800" y="8640"/>
                          <a:pt x="15800" y="8640"/>
                          <a:pt x="15800" y="8640"/>
                        </a:cubicBezTo>
                        <a:cubicBezTo>
                          <a:pt x="15800" y="5280"/>
                          <a:pt x="14000" y="3360"/>
                          <a:pt x="11200" y="336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7" name="Shape 77"/>
                  <p:cNvSpPr/>
                  <p:nvPr/>
                </p:nvSpPr>
                <p:spPr>
                  <a:xfrm>
                    <a:off x="213600" y="-1"/>
                    <a:ext cx="12624" cy="51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87" y="21600"/>
                        </a:moveTo>
                        <a:cubicBezTo>
                          <a:pt x="919" y="21600"/>
                          <a:pt x="919" y="18758"/>
                          <a:pt x="919" y="17507"/>
                        </a:cubicBezTo>
                        <a:cubicBezTo>
                          <a:pt x="919" y="5002"/>
                          <a:pt x="919" y="5002"/>
                          <a:pt x="919" y="5002"/>
                        </a:cubicBezTo>
                        <a:cubicBezTo>
                          <a:pt x="919" y="3069"/>
                          <a:pt x="460" y="1933"/>
                          <a:pt x="0" y="796"/>
                        </a:cubicBezTo>
                        <a:cubicBezTo>
                          <a:pt x="12868" y="0"/>
                          <a:pt x="12868" y="0"/>
                          <a:pt x="12868" y="0"/>
                        </a:cubicBezTo>
                        <a:cubicBezTo>
                          <a:pt x="13787" y="909"/>
                          <a:pt x="14247" y="2160"/>
                          <a:pt x="14247" y="4093"/>
                        </a:cubicBezTo>
                        <a:cubicBezTo>
                          <a:pt x="14247" y="16484"/>
                          <a:pt x="14247" y="16484"/>
                          <a:pt x="14247" y="16484"/>
                        </a:cubicBezTo>
                        <a:cubicBezTo>
                          <a:pt x="14247" y="18417"/>
                          <a:pt x="14247" y="18758"/>
                          <a:pt x="15626" y="19099"/>
                        </a:cubicBezTo>
                        <a:cubicBezTo>
                          <a:pt x="16085" y="19326"/>
                          <a:pt x="17923" y="19554"/>
                          <a:pt x="19762" y="19326"/>
                        </a:cubicBezTo>
                        <a:cubicBezTo>
                          <a:pt x="21600" y="21259"/>
                          <a:pt x="21600" y="21259"/>
                          <a:pt x="21600" y="21259"/>
                        </a:cubicBezTo>
                        <a:cubicBezTo>
                          <a:pt x="19302" y="21486"/>
                          <a:pt x="17004" y="21600"/>
                          <a:pt x="13787"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8" name="Shape 78"/>
                  <p:cNvSpPr/>
                  <p:nvPr/>
                </p:nvSpPr>
                <p:spPr>
                  <a:xfrm>
                    <a:off x="231659" y="388"/>
                    <a:ext cx="9905" cy="50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08" y="4413"/>
                        </a:moveTo>
                        <a:cubicBezTo>
                          <a:pt x="4670" y="4413"/>
                          <a:pt x="0" y="3368"/>
                          <a:pt x="0" y="2206"/>
                        </a:cubicBezTo>
                        <a:cubicBezTo>
                          <a:pt x="0" y="1045"/>
                          <a:pt x="5254" y="0"/>
                          <a:pt x="11092" y="0"/>
                        </a:cubicBezTo>
                        <a:cubicBezTo>
                          <a:pt x="16930" y="0"/>
                          <a:pt x="21600" y="1045"/>
                          <a:pt x="21600" y="2206"/>
                        </a:cubicBezTo>
                        <a:cubicBezTo>
                          <a:pt x="21600" y="3368"/>
                          <a:pt x="16930" y="4413"/>
                          <a:pt x="10508" y="4413"/>
                        </a:cubicBezTo>
                        <a:close/>
                        <a:moveTo>
                          <a:pt x="2335" y="21600"/>
                        </a:moveTo>
                        <a:cubicBezTo>
                          <a:pt x="2335" y="6852"/>
                          <a:pt x="2335" y="6852"/>
                          <a:pt x="2335" y="6852"/>
                        </a:cubicBezTo>
                        <a:cubicBezTo>
                          <a:pt x="19265" y="6271"/>
                          <a:pt x="19265" y="6271"/>
                          <a:pt x="19265" y="6271"/>
                        </a:cubicBezTo>
                        <a:cubicBezTo>
                          <a:pt x="19265" y="21600"/>
                          <a:pt x="19265" y="21600"/>
                          <a:pt x="19265" y="21600"/>
                        </a:cubicBezTo>
                        <a:lnTo>
                          <a:pt x="2335"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79" name="Shape 79"/>
                  <p:cNvSpPr/>
                  <p:nvPr/>
                </p:nvSpPr>
                <p:spPr>
                  <a:xfrm>
                    <a:off x="248164" y="15146"/>
                    <a:ext cx="25830" cy="363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50" y="21600"/>
                        </a:moveTo>
                        <a:cubicBezTo>
                          <a:pt x="4275" y="21600"/>
                          <a:pt x="0" y="17600"/>
                          <a:pt x="0" y="11040"/>
                        </a:cubicBezTo>
                        <a:cubicBezTo>
                          <a:pt x="0" y="3520"/>
                          <a:pt x="6300" y="0"/>
                          <a:pt x="12600" y="0"/>
                        </a:cubicBezTo>
                        <a:cubicBezTo>
                          <a:pt x="15750" y="0"/>
                          <a:pt x="18225" y="480"/>
                          <a:pt x="20700" y="2240"/>
                        </a:cubicBezTo>
                        <a:cubicBezTo>
                          <a:pt x="17550" y="5120"/>
                          <a:pt x="17550" y="5120"/>
                          <a:pt x="17550" y="5120"/>
                        </a:cubicBezTo>
                        <a:cubicBezTo>
                          <a:pt x="15750" y="4000"/>
                          <a:pt x="14400" y="3520"/>
                          <a:pt x="12600" y="3520"/>
                        </a:cubicBezTo>
                        <a:cubicBezTo>
                          <a:pt x="10575" y="3520"/>
                          <a:pt x="9000" y="4320"/>
                          <a:pt x="8100" y="5600"/>
                        </a:cubicBezTo>
                        <a:cubicBezTo>
                          <a:pt x="7200" y="6880"/>
                          <a:pt x="6975" y="8800"/>
                          <a:pt x="6975" y="11360"/>
                        </a:cubicBezTo>
                        <a:cubicBezTo>
                          <a:pt x="6975" y="14240"/>
                          <a:pt x="7425" y="16000"/>
                          <a:pt x="8775" y="16960"/>
                        </a:cubicBezTo>
                        <a:cubicBezTo>
                          <a:pt x="9675" y="17760"/>
                          <a:pt x="11250" y="18240"/>
                          <a:pt x="12600" y="18240"/>
                        </a:cubicBezTo>
                        <a:cubicBezTo>
                          <a:pt x="14625" y="18240"/>
                          <a:pt x="16650" y="17440"/>
                          <a:pt x="18450" y="16160"/>
                        </a:cubicBezTo>
                        <a:cubicBezTo>
                          <a:pt x="21600" y="18880"/>
                          <a:pt x="21600" y="18880"/>
                          <a:pt x="21600" y="18880"/>
                        </a:cubicBezTo>
                        <a:cubicBezTo>
                          <a:pt x="18900" y="20800"/>
                          <a:pt x="16200" y="21600"/>
                          <a:pt x="12150"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80" name="Shape 80"/>
                  <p:cNvSpPr/>
                  <p:nvPr/>
                </p:nvSpPr>
                <p:spPr>
                  <a:xfrm>
                    <a:off x="279429" y="30680"/>
                    <a:ext cx="20585" cy="205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40" y="21600"/>
                        </a:moveTo>
                        <a:cubicBezTo>
                          <a:pt x="5049" y="21600"/>
                          <a:pt x="0" y="17053"/>
                          <a:pt x="0" y="10800"/>
                        </a:cubicBezTo>
                        <a:cubicBezTo>
                          <a:pt x="0" y="4832"/>
                          <a:pt x="5049" y="0"/>
                          <a:pt x="10940" y="0"/>
                        </a:cubicBezTo>
                        <a:cubicBezTo>
                          <a:pt x="16831" y="0"/>
                          <a:pt x="21600" y="4832"/>
                          <a:pt x="21600" y="10800"/>
                        </a:cubicBezTo>
                        <a:cubicBezTo>
                          <a:pt x="21600" y="17053"/>
                          <a:pt x="16831" y="21600"/>
                          <a:pt x="10940" y="21600"/>
                        </a:cubicBezTo>
                        <a:close/>
                        <a:moveTo>
                          <a:pt x="10940" y="1989"/>
                        </a:moveTo>
                        <a:cubicBezTo>
                          <a:pt x="6171" y="1989"/>
                          <a:pt x="2525" y="5968"/>
                          <a:pt x="2525" y="10800"/>
                        </a:cubicBezTo>
                        <a:cubicBezTo>
                          <a:pt x="2525" y="15632"/>
                          <a:pt x="6171" y="19611"/>
                          <a:pt x="10940" y="19611"/>
                        </a:cubicBezTo>
                        <a:cubicBezTo>
                          <a:pt x="15429" y="19611"/>
                          <a:pt x="19075" y="15632"/>
                          <a:pt x="19075" y="10800"/>
                        </a:cubicBezTo>
                        <a:cubicBezTo>
                          <a:pt x="19075" y="5968"/>
                          <a:pt x="15429" y="1989"/>
                          <a:pt x="10940" y="1989"/>
                        </a:cubicBezTo>
                        <a:close/>
                        <a:moveTo>
                          <a:pt x="12904" y="16768"/>
                        </a:moveTo>
                        <a:cubicBezTo>
                          <a:pt x="12623" y="15916"/>
                          <a:pt x="12343" y="15632"/>
                          <a:pt x="11782" y="14779"/>
                        </a:cubicBezTo>
                        <a:cubicBezTo>
                          <a:pt x="10660" y="12505"/>
                          <a:pt x="10379" y="11937"/>
                          <a:pt x="9818" y="11937"/>
                        </a:cubicBezTo>
                        <a:cubicBezTo>
                          <a:pt x="9818" y="11653"/>
                          <a:pt x="9538" y="11653"/>
                          <a:pt x="9538" y="11653"/>
                        </a:cubicBezTo>
                        <a:cubicBezTo>
                          <a:pt x="9538" y="16768"/>
                          <a:pt x="9538" y="16768"/>
                          <a:pt x="9538" y="16768"/>
                        </a:cubicBezTo>
                        <a:cubicBezTo>
                          <a:pt x="7013" y="16768"/>
                          <a:pt x="7013" y="16768"/>
                          <a:pt x="7013" y="16768"/>
                        </a:cubicBezTo>
                        <a:cubicBezTo>
                          <a:pt x="7013" y="4547"/>
                          <a:pt x="7013" y="4547"/>
                          <a:pt x="7013" y="4547"/>
                        </a:cubicBezTo>
                        <a:cubicBezTo>
                          <a:pt x="11501" y="4547"/>
                          <a:pt x="11501" y="4547"/>
                          <a:pt x="11501" y="4547"/>
                        </a:cubicBezTo>
                        <a:cubicBezTo>
                          <a:pt x="13745" y="4547"/>
                          <a:pt x="15148" y="5968"/>
                          <a:pt x="15148" y="8242"/>
                        </a:cubicBezTo>
                        <a:cubicBezTo>
                          <a:pt x="15148" y="9947"/>
                          <a:pt x="14026" y="11653"/>
                          <a:pt x="12343" y="11653"/>
                        </a:cubicBezTo>
                        <a:cubicBezTo>
                          <a:pt x="12623" y="11653"/>
                          <a:pt x="12904" y="11937"/>
                          <a:pt x="12904" y="12221"/>
                        </a:cubicBezTo>
                        <a:cubicBezTo>
                          <a:pt x="13745" y="13074"/>
                          <a:pt x="15709" y="16768"/>
                          <a:pt x="15709" y="16768"/>
                        </a:cubicBezTo>
                        <a:lnTo>
                          <a:pt x="12904" y="16768"/>
                        </a:lnTo>
                        <a:close/>
                        <a:moveTo>
                          <a:pt x="11782" y="6821"/>
                        </a:moveTo>
                        <a:cubicBezTo>
                          <a:pt x="11501" y="6537"/>
                          <a:pt x="10940" y="6537"/>
                          <a:pt x="10379" y="6537"/>
                        </a:cubicBezTo>
                        <a:cubicBezTo>
                          <a:pt x="9538" y="6537"/>
                          <a:pt x="9538" y="6537"/>
                          <a:pt x="9538" y="6537"/>
                        </a:cubicBezTo>
                        <a:cubicBezTo>
                          <a:pt x="9538" y="9947"/>
                          <a:pt x="9538" y="9947"/>
                          <a:pt x="9538" y="9947"/>
                        </a:cubicBezTo>
                        <a:cubicBezTo>
                          <a:pt x="10379" y="9947"/>
                          <a:pt x="10379" y="9947"/>
                          <a:pt x="10379" y="9947"/>
                        </a:cubicBezTo>
                        <a:cubicBezTo>
                          <a:pt x="11221" y="9947"/>
                          <a:pt x="11782" y="9663"/>
                          <a:pt x="12062" y="9379"/>
                        </a:cubicBezTo>
                        <a:cubicBezTo>
                          <a:pt x="12343" y="9095"/>
                          <a:pt x="12623" y="8811"/>
                          <a:pt x="12623" y="8242"/>
                        </a:cubicBezTo>
                        <a:cubicBezTo>
                          <a:pt x="12623" y="7389"/>
                          <a:pt x="12343" y="7105"/>
                          <a:pt x="11782" y="6821"/>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81" name="Shape 81"/>
                  <p:cNvSpPr/>
                  <p:nvPr/>
                </p:nvSpPr>
                <p:spPr>
                  <a:xfrm>
                    <a:off x="-1" y="63110"/>
                    <a:ext cx="83501" cy="1089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77"/>
                        </a:moveTo>
                        <a:cubicBezTo>
                          <a:pt x="3554" y="15007"/>
                          <a:pt x="3554" y="15007"/>
                          <a:pt x="3554" y="15007"/>
                        </a:cubicBezTo>
                        <a:cubicBezTo>
                          <a:pt x="5992" y="16562"/>
                          <a:pt x="8570" y="17527"/>
                          <a:pt x="11706" y="17527"/>
                        </a:cubicBezTo>
                        <a:cubicBezTo>
                          <a:pt x="14145" y="17527"/>
                          <a:pt x="15608" y="16776"/>
                          <a:pt x="15608" y="15543"/>
                        </a:cubicBezTo>
                        <a:cubicBezTo>
                          <a:pt x="15608" y="15490"/>
                          <a:pt x="15608" y="15490"/>
                          <a:pt x="15608" y="15490"/>
                        </a:cubicBezTo>
                        <a:cubicBezTo>
                          <a:pt x="15608" y="14311"/>
                          <a:pt x="14702" y="13721"/>
                          <a:pt x="10103" y="12810"/>
                        </a:cubicBezTo>
                        <a:cubicBezTo>
                          <a:pt x="4599" y="11738"/>
                          <a:pt x="1115" y="10559"/>
                          <a:pt x="1115" y="6432"/>
                        </a:cubicBezTo>
                        <a:cubicBezTo>
                          <a:pt x="1115" y="6325"/>
                          <a:pt x="1115" y="6325"/>
                          <a:pt x="1115" y="6325"/>
                        </a:cubicBezTo>
                        <a:cubicBezTo>
                          <a:pt x="1115" y="2519"/>
                          <a:pt x="5086" y="0"/>
                          <a:pt x="10661" y="0"/>
                        </a:cubicBezTo>
                        <a:cubicBezTo>
                          <a:pt x="14632" y="0"/>
                          <a:pt x="17977" y="965"/>
                          <a:pt x="20764" y="2680"/>
                        </a:cubicBezTo>
                        <a:cubicBezTo>
                          <a:pt x="17628" y="6164"/>
                          <a:pt x="17628" y="6164"/>
                          <a:pt x="17628" y="6164"/>
                        </a:cubicBezTo>
                        <a:cubicBezTo>
                          <a:pt x="15259" y="4877"/>
                          <a:pt x="12890" y="4073"/>
                          <a:pt x="10591" y="4073"/>
                        </a:cubicBezTo>
                        <a:cubicBezTo>
                          <a:pt x="8292" y="4073"/>
                          <a:pt x="7037" y="4931"/>
                          <a:pt x="7037" y="5949"/>
                        </a:cubicBezTo>
                        <a:cubicBezTo>
                          <a:pt x="7037" y="6003"/>
                          <a:pt x="7037" y="6003"/>
                          <a:pt x="7037" y="6003"/>
                        </a:cubicBezTo>
                        <a:cubicBezTo>
                          <a:pt x="7037" y="7397"/>
                          <a:pt x="8222" y="7825"/>
                          <a:pt x="12960" y="8736"/>
                        </a:cubicBezTo>
                        <a:cubicBezTo>
                          <a:pt x="18465" y="9862"/>
                          <a:pt x="21600" y="11416"/>
                          <a:pt x="21600" y="15061"/>
                        </a:cubicBezTo>
                        <a:cubicBezTo>
                          <a:pt x="21600" y="15115"/>
                          <a:pt x="21600" y="15115"/>
                          <a:pt x="21600" y="15115"/>
                        </a:cubicBezTo>
                        <a:cubicBezTo>
                          <a:pt x="21600" y="19295"/>
                          <a:pt x="17489" y="21600"/>
                          <a:pt x="11566" y="21600"/>
                        </a:cubicBezTo>
                        <a:cubicBezTo>
                          <a:pt x="7455" y="21600"/>
                          <a:pt x="3275" y="20528"/>
                          <a:pt x="0" y="18277"/>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82" name="Shape 82"/>
                  <p:cNvSpPr/>
                  <p:nvPr/>
                </p:nvSpPr>
                <p:spPr>
                  <a:xfrm>
                    <a:off x="94566" y="64858"/>
                    <a:ext cx="80588" cy="105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92" y="0"/>
                        </a:lnTo>
                        <a:lnTo>
                          <a:pt x="21392" y="4241"/>
                        </a:lnTo>
                        <a:lnTo>
                          <a:pt x="6194" y="4241"/>
                        </a:lnTo>
                        <a:lnTo>
                          <a:pt x="6194" y="8600"/>
                        </a:lnTo>
                        <a:lnTo>
                          <a:pt x="19570" y="8600"/>
                        </a:lnTo>
                        <a:lnTo>
                          <a:pt x="19570" y="12841"/>
                        </a:lnTo>
                        <a:lnTo>
                          <a:pt x="6194" y="12841"/>
                        </a:lnTo>
                        <a:lnTo>
                          <a:pt x="6194" y="17359"/>
                        </a:lnTo>
                        <a:lnTo>
                          <a:pt x="21600" y="17359"/>
                        </a:lnTo>
                        <a:lnTo>
                          <a:pt x="21600"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83" name="Shape 83"/>
                  <p:cNvSpPr/>
                  <p:nvPr/>
                </p:nvSpPr>
                <p:spPr>
                  <a:xfrm>
                    <a:off x="186609" y="64858"/>
                    <a:ext cx="91463" cy="105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405" y="0"/>
                          <a:pt x="11405" y="0"/>
                          <a:pt x="11405" y="0"/>
                        </a:cubicBezTo>
                        <a:cubicBezTo>
                          <a:pt x="14591" y="0"/>
                          <a:pt x="17012" y="771"/>
                          <a:pt x="18669" y="2204"/>
                        </a:cubicBezTo>
                        <a:cubicBezTo>
                          <a:pt x="20071" y="3416"/>
                          <a:pt x="20835" y="5069"/>
                          <a:pt x="20835" y="7108"/>
                        </a:cubicBezTo>
                        <a:cubicBezTo>
                          <a:pt x="20835" y="7163"/>
                          <a:pt x="20835" y="7163"/>
                          <a:pt x="20835" y="7163"/>
                        </a:cubicBezTo>
                        <a:cubicBezTo>
                          <a:pt x="20835" y="10690"/>
                          <a:pt x="18669" y="12839"/>
                          <a:pt x="15483" y="13886"/>
                        </a:cubicBezTo>
                        <a:cubicBezTo>
                          <a:pt x="21600" y="21600"/>
                          <a:pt x="21600" y="21600"/>
                          <a:pt x="21600" y="21600"/>
                        </a:cubicBezTo>
                        <a:cubicBezTo>
                          <a:pt x="15165" y="21600"/>
                          <a:pt x="15165" y="21600"/>
                          <a:pt x="15165" y="21600"/>
                        </a:cubicBezTo>
                        <a:cubicBezTo>
                          <a:pt x="9812" y="14657"/>
                          <a:pt x="9812" y="14657"/>
                          <a:pt x="9812" y="14657"/>
                        </a:cubicBezTo>
                        <a:cubicBezTo>
                          <a:pt x="5480" y="14657"/>
                          <a:pt x="5480" y="14657"/>
                          <a:pt x="5480" y="14657"/>
                        </a:cubicBezTo>
                        <a:cubicBezTo>
                          <a:pt x="5480" y="21600"/>
                          <a:pt x="5480" y="21600"/>
                          <a:pt x="5480" y="21600"/>
                        </a:cubicBezTo>
                        <a:cubicBezTo>
                          <a:pt x="0" y="21600"/>
                          <a:pt x="0" y="21600"/>
                          <a:pt x="0" y="21600"/>
                        </a:cubicBezTo>
                        <a:lnTo>
                          <a:pt x="0" y="0"/>
                        </a:lnTo>
                        <a:close/>
                        <a:moveTo>
                          <a:pt x="11023" y="10469"/>
                        </a:moveTo>
                        <a:cubicBezTo>
                          <a:pt x="13699" y="10469"/>
                          <a:pt x="15228" y="9257"/>
                          <a:pt x="15228" y="7439"/>
                        </a:cubicBezTo>
                        <a:cubicBezTo>
                          <a:pt x="15228" y="7384"/>
                          <a:pt x="15228" y="7384"/>
                          <a:pt x="15228" y="7384"/>
                        </a:cubicBezTo>
                        <a:cubicBezTo>
                          <a:pt x="15228" y="5345"/>
                          <a:pt x="13635" y="4298"/>
                          <a:pt x="10959" y="4298"/>
                        </a:cubicBezTo>
                        <a:cubicBezTo>
                          <a:pt x="5480" y="4298"/>
                          <a:pt x="5480" y="4298"/>
                          <a:pt x="5480" y="4298"/>
                        </a:cubicBezTo>
                        <a:cubicBezTo>
                          <a:pt x="5480" y="10469"/>
                          <a:pt x="5480" y="10469"/>
                          <a:pt x="5480" y="10469"/>
                        </a:cubicBezTo>
                        <a:lnTo>
                          <a:pt x="11023" y="10469"/>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84" name="Shape 84"/>
                  <p:cNvSpPr/>
                  <p:nvPr/>
                </p:nvSpPr>
                <p:spPr>
                  <a:xfrm>
                    <a:off x="274574" y="64858"/>
                    <a:ext cx="105832" cy="1066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192" y="0"/>
                        </a:lnTo>
                        <a:lnTo>
                          <a:pt x="10859" y="15108"/>
                        </a:lnTo>
                        <a:lnTo>
                          <a:pt x="16487" y="0"/>
                        </a:lnTo>
                        <a:lnTo>
                          <a:pt x="21600" y="0"/>
                        </a:lnTo>
                        <a:lnTo>
                          <a:pt x="12920" y="21600"/>
                        </a:lnTo>
                        <a:lnTo>
                          <a:pt x="8719"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85" name="Shape 85"/>
                  <p:cNvSpPr/>
                  <p:nvPr/>
                </p:nvSpPr>
                <p:spPr>
                  <a:xfrm>
                    <a:off x="390501" y="64858"/>
                    <a:ext cx="80588" cy="105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92" y="0"/>
                        </a:lnTo>
                        <a:lnTo>
                          <a:pt x="21392" y="4241"/>
                        </a:lnTo>
                        <a:lnTo>
                          <a:pt x="6246" y="4241"/>
                        </a:lnTo>
                        <a:lnTo>
                          <a:pt x="6246" y="8600"/>
                        </a:lnTo>
                        <a:lnTo>
                          <a:pt x="19570" y="8600"/>
                        </a:lnTo>
                        <a:lnTo>
                          <a:pt x="19570" y="12841"/>
                        </a:lnTo>
                        <a:lnTo>
                          <a:pt x="6246" y="12841"/>
                        </a:lnTo>
                        <a:lnTo>
                          <a:pt x="6246" y="17359"/>
                        </a:lnTo>
                        <a:lnTo>
                          <a:pt x="21600" y="17359"/>
                        </a:lnTo>
                        <a:lnTo>
                          <a:pt x="21600"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86" name="Shape 86"/>
                  <p:cNvSpPr/>
                  <p:nvPr/>
                </p:nvSpPr>
                <p:spPr>
                  <a:xfrm>
                    <a:off x="482738" y="64858"/>
                    <a:ext cx="91074" cy="105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439" y="0"/>
                          <a:pt x="11439" y="0"/>
                          <a:pt x="11439" y="0"/>
                        </a:cubicBezTo>
                        <a:cubicBezTo>
                          <a:pt x="14634" y="0"/>
                          <a:pt x="17063" y="771"/>
                          <a:pt x="18724" y="2204"/>
                        </a:cubicBezTo>
                        <a:cubicBezTo>
                          <a:pt x="20130" y="3416"/>
                          <a:pt x="20897" y="5069"/>
                          <a:pt x="20897" y="7108"/>
                        </a:cubicBezTo>
                        <a:cubicBezTo>
                          <a:pt x="20897" y="7163"/>
                          <a:pt x="20897" y="7163"/>
                          <a:pt x="20897" y="7163"/>
                        </a:cubicBezTo>
                        <a:cubicBezTo>
                          <a:pt x="20897" y="10690"/>
                          <a:pt x="18660" y="12839"/>
                          <a:pt x="15529" y="13886"/>
                        </a:cubicBezTo>
                        <a:cubicBezTo>
                          <a:pt x="21600" y="21600"/>
                          <a:pt x="21600" y="21600"/>
                          <a:pt x="21600" y="21600"/>
                        </a:cubicBezTo>
                        <a:cubicBezTo>
                          <a:pt x="15209" y="21600"/>
                          <a:pt x="15209" y="21600"/>
                          <a:pt x="15209" y="21600"/>
                        </a:cubicBezTo>
                        <a:cubicBezTo>
                          <a:pt x="9841" y="14657"/>
                          <a:pt x="9841" y="14657"/>
                          <a:pt x="9841" y="14657"/>
                        </a:cubicBezTo>
                        <a:cubicBezTo>
                          <a:pt x="5496" y="14657"/>
                          <a:pt x="5496" y="14657"/>
                          <a:pt x="5496" y="14657"/>
                        </a:cubicBezTo>
                        <a:cubicBezTo>
                          <a:pt x="5496" y="21600"/>
                          <a:pt x="5496" y="21600"/>
                          <a:pt x="5496" y="21600"/>
                        </a:cubicBezTo>
                        <a:cubicBezTo>
                          <a:pt x="0" y="21600"/>
                          <a:pt x="0" y="21600"/>
                          <a:pt x="0" y="21600"/>
                        </a:cubicBezTo>
                        <a:lnTo>
                          <a:pt x="0" y="0"/>
                        </a:lnTo>
                        <a:close/>
                        <a:moveTo>
                          <a:pt x="11056" y="10469"/>
                        </a:moveTo>
                        <a:cubicBezTo>
                          <a:pt x="13740" y="10469"/>
                          <a:pt x="15273" y="9257"/>
                          <a:pt x="15273" y="7439"/>
                        </a:cubicBezTo>
                        <a:cubicBezTo>
                          <a:pt x="15273" y="7384"/>
                          <a:pt x="15273" y="7384"/>
                          <a:pt x="15273" y="7384"/>
                        </a:cubicBezTo>
                        <a:cubicBezTo>
                          <a:pt x="15273" y="5345"/>
                          <a:pt x="13676" y="4298"/>
                          <a:pt x="10992" y="4298"/>
                        </a:cubicBezTo>
                        <a:cubicBezTo>
                          <a:pt x="5496" y="4298"/>
                          <a:pt x="5496" y="4298"/>
                          <a:pt x="5496" y="4298"/>
                        </a:cubicBezTo>
                        <a:cubicBezTo>
                          <a:pt x="5496" y="10469"/>
                          <a:pt x="5496" y="10469"/>
                          <a:pt x="5496" y="10469"/>
                        </a:cubicBezTo>
                        <a:lnTo>
                          <a:pt x="11056" y="10469"/>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87" name="Shape 87"/>
                  <p:cNvSpPr/>
                  <p:nvPr/>
                </p:nvSpPr>
                <p:spPr>
                  <a:xfrm>
                    <a:off x="575364" y="63110"/>
                    <a:ext cx="83500" cy="1089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77"/>
                        </a:moveTo>
                        <a:cubicBezTo>
                          <a:pt x="3554" y="15007"/>
                          <a:pt x="3554" y="15007"/>
                          <a:pt x="3554" y="15007"/>
                        </a:cubicBezTo>
                        <a:cubicBezTo>
                          <a:pt x="5992" y="16562"/>
                          <a:pt x="8570" y="17527"/>
                          <a:pt x="11706" y="17527"/>
                        </a:cubicBezTo>
                        <a:cubicBezTo>
                          <a:pt x="14145" y="17527"/>
                          <a:pt x="15608" y="16776"/>
                          <a:pt x="15608" y="15543"/>
                        </a:cubicBezTo>
                        <a:cubicBezTo>
                          <a:pt x="15608" y="15490"/>
                          <a:pt x="15608" y="15490"/>
                          <a:pt x="15608" y="15490"/>
                        </a:cubicBezTo>
                        <a:cubicBezTo>
                          <a:pt x="15608" y="14311"/>
                          <a:pt x="14702" y="13721"/>
                          <a:pt x="10103" y="12810"/>
                        </a:cubicBezTo>
                        <a:cubicBezTo>
                          <a:pt x="4668" y="11738"/>
                          <a:pt x="1115" y="10559"/>
                          <a:pt x="1115" y="6432"/>
                        </a:cubicBezTo>
                        <a:cubicBezTo>
                          <a:pt x="1115" y="6325"/>
                          <a:pt x="1115" y="6325"/>
                          <a:pt x="1115" y="6325"/>
                        </a:cubicBezTo>
                        <a:cubicBezTo>
                          <a:pt x="1115" y="2519"/>
                          <a:pt x="5086" y="0"/>
                          <a:pt x="10661" y="0"/>
                        </a:cubicBezTo>
                        <a:cubicBezTo>
                          <a:pt x="14632" y="0"/>
                          <a:pt x="18046" y="965"/>
                          <a:pt x="20764" y="2680"/>
                        </a:cubicBezTo>
                        <a:cubicBezTo>
                          <a:pt x="17698" y="6164"/>
                          <a:pt x="17698" y="6164"/>
                          <a:pt x="17698" y="6164"/>
                        </a:cubicBezTo>
                        <a:cubicBezTo>
                          <a:pt x="15259" y="4877"/>
                          <a:pt x="12890" y="4073"/>
                          <a:pt x="10591" y="4073"/>
                        </a:cubicBezTo>
                        <a:cubicBezTo>
                          <a:pt x="8292" y="4073"/>
                          <a:pt x="7037" y="4931"/>
                          <a:pt x="7037" y="5949"/>
                        </a:cubicBezTo>
                        <a:cubicBezTo>
                          <a:pt x="7037" y="6003"/>
                          <a:pt x="7037" y="6003"/>
                          <a:pt x="7037" y="6003"/>
                        </a:cubicBezTo>
                        <a:cubicBezTo>
                          <a:pt x="7037" y="7397"/>
                          <a:pt x="8222" y="7825"/>
                          <a:pt x="12960" y="8736"/>
                        </a:cubicBezTo>
                        <a:cubicBezTo>
                          <a:pt x="18465" y="9862"/>
                          <a:pt x="21600" y="11416"/>
                          <a:pt x="21600" y="15061"/>
                        </a:cubicBezTo>
                        <a:cubicBezTo>
                          <a:pt x="21600" y="15115"/>
                          <a:pt x="21600" y="15115"/>
                          <a:pt x="21600" y="15115"/>
                        </a:cubicBezTo>
                        <a:cubicBezTo>
                          <a:pt x="21600" y="19295"/>
                          <a:pt x="17489" y="21600"/>
                          <a:pt x="11566" y="21600"/>
                        </a:cubicBezTo>
                        <a:cubicBezTo>
                          <a:pt x="7455" y="21600"/>
                          <a:pt x="3275" y="20528"/>
                          <a:pt x="0" y="18277"/>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88" name="Shape 88"/>
                  <p:cNvSpPr/>
                  <p:nvPr/>
                </p:nvSpPr>
                <p:spPr>
                  <a:xfrm>
                    <a:off x="661386" y="63110"/>
                    <a:ext cx="28935" cy="143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34" y="2919"/>
                        </a:moveTo>
                        <a:lnTo>
                          <a:pt x="0" y="2919"/>
                        </a:lnTo>
                        <a:lnTo>
                          <a:pt x="0" y="0"/>
                        </a:lnTo>
                        <a:lnTo>
                          <a:pt x="8408" y="0"/>
                        </a:lnTo>
                        <a:lnTo>
                          <a:pt x="8408" y="2919"/>
                        </a:lnTo>
                        <a:lnTo>
                          <a:pt x="4929" y="2919"/>
                        </a:lnTo>
                        <a:lnTo>
                          <a:pt x="4929" y="21600"/>
                        </a:lnTo>
                        <a:lnTo>
                          <a:pt x="3334" y="21600"/>
                        </a:lnTo>
                        <a:lnTo>
                          <a:pt x="3334" y="2919"/>
                        </a:lnTo>
                        <a:close/>
                        <a:moveTo>
                          <a:pt x="10728" y="0"/>
                        </a:moveTo>
                        <a:lnTo>
                          <a:pt x="12467" y="0"/>
                        </a:lnTo>
                        <a:lnTo>
                          <a:pt x="16236" y="11968"/>
                        </a:lnTo>
                        <a:lnTo>
                          <a:pt x="20005" y="0"/>
                        </a:lnTo>
                        <a:lnTo>
                          <a:pt x="21600" y="0"/>
                        </a:lnTo>
                        <a:lnTo>
                          <a:pt x="21600" y="21600"/>
                        </a:lnTo>
                        <a:lnTo>
                          <a:pt x="20005" y="21600"/>
                        </a:lnTo>
                        <a:lnTo>
                          <a:pt x="20005" y="4962"/>
                        </a:lnTo>
                        <a:lnTo>
                          <a:pt x="16236" y="16638"/>
                        </a:lnTo>
                        <a:lnTo>
                          <a:pt x="16091" y="16638"/>
                        </a:lnTo>
                        <a:lnTo>
                          <a:pt x="12177" y="4962"/>
                        </a:lnTo>
                        <a:lnTo>
                          <a:pt x="12177" y="21600"/>
                        </a:lnTo>
                        <a:lnTo>
                          <a:pt x="10728" y="21600"/>
                        </a:lnTo>
                        <a:lnTo>
                          <a:pt x="10728"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grpSp>
            <p:grpSp>
              <p:nvGrpSpPr>
                <p:cNvPr id="103" name="Group 103"/>
                <p:cNvGrpSpPr/>
                <p:nvPr/>
              </p:nvGrpSpPr>
              <p:grpSpPr>
                <a:xfrm>
                  <a:off x="0" y="140293"/>
                  <a:ext cx="360763" cy="170861"/>
                  <a:chOff x="0" y="0"/>
                  <a:chExt cx="360762" cy="170859"/>
                </a:xfrm>
              </p:grpSpPr>
              <p:sp>
                <p:nvSpPr>
                  <p:cNvPr id="90" name="Shape 90"/>
                  <p:cNvSpPr/>
                  <p:nvPr/>
                </p:nvSpPr>
                <p:spPr>
                  <a:xfrm>
                    <a:off x="332185" y="64890"/>
                    <a:ext cx="28578" cy="148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3456"/>
                        </a:moveTo>
                        <a:lnTo>
                          <a:pt x="0" y="3456"/>
                        </a:lnTo>
                        <a:lnTo>
                          <a:pt x="0" y="0"/>
                        </a:lnTo>
                        <a:lnTo>
                          <a:pt x="8550" y="0"/>
                        </a:lnTo>
                        <a:lnTo>
                          <a:pt x="8550" y="3456"/>
                        </a:lnTo>
                        <a:lnTo>
                          <a:pt x="4950" y="3456"/>
                        </a:lnTo>
                        <a:lnTo>
                          <a:pt x="4950" y="21600"/>
                        </a:lnTo>
                        <a:lnTo>
                          <a:pt x="3600" y="21600"/>
                        </a:lnTo>
                        <a:lnTo>
                          <a:pt x="3600" y="3456"/>
                        </a:lnTo>
                        <a:close/>
                        <a:moveTo>
                          <a:pt x="10800" y="0"/>
                        </a:moveTo>
                        <a:lnTo>
                          <a:pt x="12600" y="0"/>
                        </a:lnTo>
                        <a:lnTo>
                          <a:pt x="16200" y="12096"/>
                        </a:lnTo>
                        <a:lnTo>
                          <a:pt x="20250" y="0"/>
                        </a:lnTo>
                        <a:lnTo>
                          <a:pt x="21600" y="0"/>
                        </a:lnTo>
                        <a:lnTo>
                          <a:pt x="21600" y="21600"/>
                        </a:lnTo>
                        <a:lnTo>
                          <a:pt x="20250" y="21600"/>
                        </a:lnTo>
                        <a:lnTo>
                          <a:pt x="20250" y="5184"/>
                        </a:lnTo>
                        <a:lnTo>
                          <a:pt x="16650" y="16416"/>
                        </a:lnTo>
                        <a:lnTo>
                          <a:pt x="16200" y="16416"/>
                        </a:lnTo>
                        <a:lnTo>
                          <a:pt x="12150" y="5184"/>
                        </a:lnTo>
                        <a:lnTo>
                          <a:pt x="12150" y="21600"/>
                        </a:lnTo>
                        <a:lnTo>
                          <a:pt x="10800" y="21600"/>
                        </a:lnTo>
                        <a:lnTo>
                          <a:pt x="1080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91" name="Shape 91"/>
                  <p:cNvSpPr/>
                  <p:nvPr/>
                </p:nvSpPr>
                <p:spPr>
                  <a:xfrm>
                    <a:off x="3571" y="2976"/>
                    <a:ext cx="32149" cy="476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85" y="21600"/>
                        </a:moveTo>
                        <a:cubicBezTo>
                          <a:pt x="8962" y="11458"/>
                          <a:pt x="8962" y="11458"/>
                          <a:pt x="8962" y="11458"/>
                        </a:cubicBezTo>
                        <a:cubicBezTo>
                          <a:pt x="7238" y="9058"/>
                          <a:pt x="5400" y="6348"/>
                          <a:pt x="4826" y="5110"/>
                        </a:cubicBezTo>
                        <a:cubicBezTo>
                          <a:pt x="4711" y="5187"/>
                          <a:pt x="4711" y="5187"/>
                          <a:pt x="4711" y="5187"/>
                        </a:cubicBezTo>
                        <a:cubicBezTo>
                          <a:pt x="4940" y="6968"/>
                          <a:pt x="4940" y="9213"/>
                          <a:pt x="5055" y="11148"/>
                        </a:cubicBezTo>
                        <a:cubicBezTo>
                          <a:pt x="5170" y="21600"/>
                          <a:pt x="5170" y="21600"/>
                          <a:pt x="5170" y="21600"/>
                        </a:cubicBezTo>
                        <a:cubicBezTo>
                          <a:pt x="0" y="21600"/>
                          <a:pt x="0" y="21600"/>
                          <a:pt x="0" y="21600"/>
                        </a:cubicBezTo>
                        <a:cubicBezTo>
                          <a:pt x="0" y="0"/>
                          <a:pt x="0" y="0"/>
                          <a:pt x="0" y="0"/>
                        </a:cubicBezTo>
                        <a:cubicBezTo>
                          <a:pt x="5974" y="0"/>
                          <a:pt x="5974" y="0"/>
                          <a:pt x="5974" y="0"/>
                        </a:cubicBezTo>
                        <a:cubicBezTo>
                          <a:pt x="13787" y="10529"/>
                          <a:pt x="13787" y="10529"/>
                          <a:pt x="13787" y="10529"/>
                        </a:cubicBezTo>
                        <a:cubicBezTo>
                          <a:pt x="15281" y="12542"/>
                          <a:pt x="16660" y="15097"/>
                          <a:pt x="17004" y="16103"/>
                        </a:cubicBezTo>
                        <a:cubicBezTo>
                          <a:pt x="17119" y="16026"/>
                          <a:pt x="17119" y="16026"/>
                          <a:pt x="17119" y="16026"/>
                        </a:cubicBezTo>
                        <a:cubicBezTo>
                          <a:pt x="17004" y="14942"/>
                          <a:pt x="16660" y="11845"/>
                          <a:pt x="16660" y="9910"/>
                        </a:cubicBezTo>
                        <a:cubicBezTo>
                          <a:pt x="16660" y="0"/>
                          <a:pt x="16660" y="0"/>
                          <a:pt x="16660" y="0"/>
                        </a:cubicBezTo>
                        <a:cubicBezTo>
                          <a:pt x="21600" y="0"/>
                          <a:pt x="21600" y="0"/>
                          <a:pt x="21600" y="0"/>
                        </a:cubicBezTo>
                        <a:cubicBezTo>
                          <a:pt x="21600" y="21600"/>
                          <a:pt x="21600" y="21600"/>
                          <a:pt x="21600" y="21600"/>
                        </a:cubicBezTo>
                        <a:lnTo>
                          <a:pt x="16085"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92" name="Shape 92"/>
                  <p:cNvSpPr/>
                  <p:nvPr/>
                </p:nvSpPr>
                <p:spPr>
                  <a:xfrm>
                    <a:off x="41671" y="14882"/>
                    <a:ext cx="29173" cy="369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99" y="12011"/>
                        </a:moveTo>
                        <a:cubicBezTo>
                          <a:pt x="6099" y="12314"/>
                          <a:pt x="6099" y="12314"/>
                          <a:pt x="6099" y="12314"/>
                        </a:cubicBezTo>
                        <a:cubicBezTo>
                          <a:pt x="6099" y="15140"/>
                          <a:pt x="7496" y="18168"/>
                          <a:pt x="12579" y="18168"/>
                        </a:cubicBezTo>
                        <a:cubicBezTo>
                          <a:pt x="14993" y="18168"/>
                          <a:pt x="17026" y="17462"/>
                          <a:pt x="18932" y="16150"/>
                        </a:cubicBezTo>
                        <a:cubicBezTo>
                          <a:pt x="21219" y="18875"/>
                          <a:pt x="21219" y="18875"/>
                          <a:pt x="21219" y="18875"/>
                        </a:cubicBezTo>
                        <a:cubicBezTo>
                          <a:pt x="18424" y="20692"/>
                          <a:pt x="15374" y="21600"/>
                          <a:pt x="11816" y="21600"/>
                        </a:cubicBezTo>
                        <a:cubicBezTo>
                          <a:pt x="4574" y="21600"/>
                          <a:pt x="0" y="17361"/>
                          <a:pt x="0" y="10800"/>
                        </a:cubicBezTo>
                        <a:cubicBezTo>
                          <a:pt x="0" y="7267"/>
                          <a:pt x="889" y="4845"/>
                          <a:pt x="3176" y="2826"/>
                        </a:cubicBezTo>
                        <a:cubicBezTo>
                          <a:pt x="5336" y="908"/>
                          <a:pt x="7878" y="0"/>
                          <a:pt x="11054" y="0"/>
                        </a:cubicBezTo>
                        <a:cubicBezTo>
                          <a:pt x="13722" y="0"/>
                          <a:pt x="16009" y="606"/>
                          <a:pt x="18169" y="2120"/>
                        </a:cubicBezTo>
                        <a:cubicBezTo>
                          <a:pt x="20456" y="3735"/>
                          <a:pt x="21600" y="6258"/>
                          <a:pt x="21600" y="11103"/>
                        </a:cubicBezTo>
                        <a:cubicBezTo>
                          <a:pt x="21600" y="12011"/>
                          <a:pt x="21600" y="12011"/>
                          <a:pt x="21600" y="12011"/>
                        </a:cubicBezTo>
                        <a:lnTo>
                          <a:pt x="6099" y="12011"/>
                        </a:lnTo>
                        <a:close/>
                        <a:moveTo>
                          <a:pt x="11054" y="3432"/>
                        </a:moveTo>
                        <a:cubicBezTo>
                          <a:pt x="8005" y="3432"/>
                          <a:pt x="6226" y="5350"/>
                          <a:pt x="6226" y="8680"/>
                        </a:cubicBezTo>
                        <a:cubicBezTo>
                          <a:pt x="15755" y="8680"/>
                          <a:pt x="15755" y="8680"/>
                          <a:pt x="15755" y="8680"/>
                        </a:cubicBezTo>
                        <a:cubicBezTo>
                          <a:pt x="15755" y="5350"/>
                          <a:pt x="13976" y="3432"/>
                          <a:pt x="11054" y="3432"/>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93" name="Shape 93"/>
                  <p:cNvSpPr/>
                  <p:nvPr/>
                </p:nvSpPr>
                <p:spPr>
                  <a:xfrm>
                    <a:off x="72628" y="15478"/>
                    <a:ext cx="47032" cy="35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11" y="21600"/>
                        </a:moveTo>
                        <a:cubicBezTo>
                          <a:pt x="13767" y="21600"/>
                          <a:pt x="13767" y="21600"/>
                          <a:pt x="13767" y="21600"/>
                        </a:cubicBezTo>
                        <a:cubicBezTo>
                          <a:pt x="11789" y="11896"/>
                          <a:pt x="11789" y="11896"/>
                          <a:pt x="11789" y="11896"/>
                        </a:cubicBezTo>
                        <a:cubicBezTo>
                          <a:pt x="11235" y="9391"/>
                          <a:pt x="10760" y="6052"/>
                          <a:pt x="10760" y="6052"/>
                        </a:cubicBezTo>
                        <a:cubicBezTo>
                          <a:pt x="10681" y="6052"/>
                          <a:pt x="10681" y="6052"/>
                          <a:pt x="10681" y="6052"/>
                        </a:cubicBezTo>
                        <a:cubicBezTo>
                          <a:pt x="10681" y="6052"/>
                          <a:pt x="10365" y="8139"/>
                          <a:pt x="9574" y="12104"/>
                        </a:cubicBezTo>
                        <a:cubicBezTo>
                          <a:pt x="7675" y="21600"/>
                          <a:pt x="7675" y="21600"/>
                          <a:pt x="7675" y="21600"/>
                        </a:cubicBezTo>
                        <a:cubicBezTo>
                          <a:pt x="4352" y="21600"/>
                          <a:pt x="4352" y="21600"/>
                          <a:pt x="4352" y="21600"/>
                        </a:cubicBezTo>
                        <a:cubicBezTo>
                          <a:pt x="0" y="626"/>
                          <a:pt x="0" y="626"/>
                          <a:pt x="0" y="626"/>
                        </a:cubicBezTo>
                        <a:cubicBezTo>
                          <a:pt x="3481" y="0"/>
                          <a:pt x="3481" y="0"/>
                          <a:pt x="3481" y="0"/>
                        </a:cubicBezTo>
                        <a:cubicBezTo>
                          <a:pt x="5222" y="10330"/>
                          <a:pt x="5222" y="10330"/>
                          <a:pt x="5222" y="10330"/>
                        </a:cubicBezTo>
                        <a:cubicBezTo>
                          <a:pt x="5697" y="12939"/>
                          <a:pt x="6013" y="15861"/>
                          <a:pt x="6013" y="15861"/>
                        </a:cubicBezTo>
                        <a:cubicBezTo>
                          <a:pt x="6171" y="15861"/>
                          <a:pt x="6171" y="15861"/>
                          <a:pt x="6171" y="15861"/>
                        </a:cubicBezTo>
                        <a:cubicBezTo>
                          <a:pt x="6171" y="15861"/>
                          <a:pt x="6488" y="13043"/>
                          <a:pt x="7042" y="10122"/>
                        </a:cubicBezTo>
                        <a:cubicBezTo>
                          <a:pt x="9099" y="313"/>
                          <a:pt x="9099" y="313"/>
                          <a:pt x="9099" y="313"/>
                        </a:cubicBezTo>
                        <a:cubicBezTo>
                          <a:pt x="12580" y="313"/>
                          <a:pt x="12580" y="313"/>
                          <a:pt x="12580" y="313"/>
                        </a:cubicBezTo>
                        <a:cubicBezTo>
                          <a:pt x="14400" y="9913"/>
                          <a:pt x="14400" y="9913"/>
                          <a:pt x="14400" y="9913"/>
                        </a:cubicBezTo>
                        <a:cubicBezTo>
                          <a:pt x="15033" y="13357"/>
                          <a:pt x="15429" y="15965"/>
                          <a:pt x="15429" y="15965"/>
                        </a:cubicBezTo>
                        <a:cubicBezTo>
                          <a:pt x="15508" y="15965"/>
                          <a:pt x="15508" y="15965"/>
                          <a:pt x="15508" y="15965"/>
                        </a:cubicBezTo>
                        <a:cubicBezTo>
                          <a:pt x="15508" y="15965"/>
                          <a:pt x="15903" y="12730"/>
                          <a:pt x="16299" y="10226"/>
                        </a:cubicBezTo>
                        <a:cubicBezTo>
                          <a:pt x="17960" y="313"/>
                          <a:pt x="17960" y="313"/>
                          <a:pt x="17960" y="313"/>
                        </a:cubicBezTo>
                        <a:cubicBezTo>
                          <a:pt x="21600" y="313"/>
                          <a:pt x="21600" y="313"/>
                          <a:pt x="21600" y="313"/>
                        </a:cubicBezTo>
                        <a:lnTo>
                          <a:pt x="17011"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94" name="Shape 94"/>
                  <p:cNvSpPr/>
                  <p:nvPr/>
                </p:nvSpPr>
                <p:spPr>
                  <a:xfrm>
                    <a:off x="139303" y="2976"/>
                    <a:ext cx="32744" cy="476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67" y="21600"/>
                        </a:moveTo>
                        <a:cubicBezTo>
                          <a:pt x="12553" y="18271"/>
                          <a:pt x="12553" y="18271"/>
                          <a:pt x="12553" y="18271"/>
                        </a:cubicBezTo>
                        <a:cubicBezTo>
                          <a:pt x="10404" y="15561"/>
                          <a:pt x="8934" y="14090"/>
                          <a:pt x="7238" y="12929"/>
                        </a:cubicBezTo>
                        <a:cubicBezTo>
                          <a:pt x="6672" y="12542"/>
                          <a:pt x="6220" y="12310"/>
                          <a:pt x="5202" y="12232"/>
                        </a:cubicBezTo>
                        <a:cubicBezTo>
                          <a:pt x="5202" y="21600"/>
                          <a:pt x="5202" y="21600"/>
                          <a:pt x="5202" y="21600"/>
                        </a:cubicBezTo>
                        <a:cubicBezTo>
                          <a:pt x="0" y="21600"/>
                          <a:pt x="0" y="21600"/>
                          <a:pt x="0" y="21600"/>
                        </a:cubicBezTo>
                        <a:cubicBezTo>
                          <a:pt x="0" y="0"/>
                          <a:pt x="0" y="0"/>
                          <a:pt x="0" y="0"/>
                        </a:cubicBezTo>
                        <a:cubicBezTo>
                          <a:pt x="9613" y="0"/>
                          <a:pt x="9613" y="0"/>
                          <a:pt x="9613" y="0"/>
                        </a:cubicBezTo>
                        <a:cubicBezTo>
                          <a:pt x="16737" y="0"/>
                          <a:pt x="19904" y="2865"/>
                          <a:pt x="19904" y="6194"/>
                        </a:cubicBezTo>
                        <a:cubicBezTo>
                          <a:pt x="19904" y="9290"/>
                          <a:pt x="16963" y="12077"/>
                          <a:pt x="12101" y="12077"/>
                        </a:cubicBezTo>
                        <a:cubicBezTo>
                          <a:pt x="13231" y="12542"/>
                          <a:pt x="15267" y="14632"/>
                          <a:pt x="16963" y="16413"/>
                        </a:cubicBezTo>
                        <a:cubicBezTo>
                          <a:pt x="21600" y="21600"/>
                          <a:pt x="21600" y="21600"/>
                          <a:pt x="21600" y="21600"/>
                        </a:cubicBezTo>
                        <a:lnTo>
                          <a:pt x="15267" y="21600"/>
                        </a:lnTo>
                        <a:close/>
                        <a:moveTo>
                          <a:pt x="8029" y="2942"/>
                        </a:moveTo>
                        <a:cubicBezTo>
                          <a:pt x="5202" y="2942"/>
                          <a:pt x="5202" y="2942"/>
                          <a:pt x="5202" y="2942"/>
                        </a:cubicBezTo>
                        <a:cubicBezTo>
                          <a:pt x="5202" y="9755"/>
                          <a:pt x="5202" y="9755"/>
                          <a:pt x="5202" y="9755"/>
                        </a:cubicBezTo>
                        <a:cubicBezTo>
                          <a:pt x="7916" y="9755"/>
                          <a:pt x="7916" y="9755"/>
                          <a:pt x="7916" y="9755"/>
                        </a:cubicBezTo>
                        <a:cubicBezTo>
                          <a:pt x="10630" y="9755"/>
                          <a:pt x="12101" y="9523"/>
                          <a:pt x="13005" y="8826"/>
                        </a:cubicBezTo>
                        <a:cubicBezTo>
                          <a:pt x="13910" y="8284"/>
                          <a:pt x="14362" y="7355"/>
                          <a:pt x="14362" y="6194"/>
                        </a:cubicBezTo>
                        <a:cubicBezTo>
                          <a:pt x="14362" y="4026"/>
                          <a:pt x="12666" y="2942"/>
                          <a:pt x="8029" y="2942"/>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95" name="Shape 95"/>
                  <p:cNvSpPr/>
                  <p:nvPr/>
                </p:nvSpPr>
                <p:spPr>
                  <a:xfrm>
                    <a:off x="175022" y="14882"/>
                    <a:ext cx="28577" cy="369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99" y="12011"/>
                        </a:moveTo>
                        <a:cubicBezTo>
                          <a:pt x="6099" y="12314"/>
                          <a:pt x="6099" y="12314"/>
                          <a:pt x="6099" y="12314"/>
                        </a:cubicBezTo>
                        <a:cubicBezTo>
                          <a:pt x="6099" y="15140"/>
                          <a:pt x="7496" y="18168"/>
                          <a:pt x="12579" y="18168"/>
                        </a:cubicBezTo>
                        <a:cubicBezTo>
                          <a:pt x="14993" y="18168"/>
                          <a:pt x="17026" y="17462"/>
                          <a:pt x="18932" y="16150"/>
                        </a:cubicBezTo>
                        <a:cubicBezTo>
                          <a:pt x="21219" y="18875"/>
                          <a:pt x="21219" y="18875"/>
                          <a:pt x="21219" y="18875"/>
                        </a:cubicBezTo>
                        <a:cubicBezTo>
                          <a:pt x="18424" y="20692"/>
                          <a:pt x="15374" y="21600"/>
                          <a:pt x="11816" y="21600"/>
                        </a:cubicBezTo>
                        <a:cubicBezTo>
                          <a:pt x="4574" y="21600"/>
                          <a:pt x="0" y="17361"/>
                          <a:pt x="0" y="10800"/>
                        </a:cubicBezTo>
                        <a:cubicBezTo>
                          <a:pt x="0" y="7267"/>
                          <a:pt x="889" y="4845"/>
                          <a:pt x="3176" y="2826"/>
                        </a:cubicBezTo>
                        <a:cubicBezTo>
                          <a:pt x="5336" y="908"/>
                          <a:pt x="7878" y="0"/>
                          <a:pt x="11054" y="0"/>
                        </a:cubicBezTo>
                        <a:cubicBezTo>
                          <a:pt x="13722" y="0"/>
                          <a:pt x="16009" y="606"/>
                          <a:pt x="18169" y="2120"/>
                        </a:cubicBezTo>
                        <a:cubicBezTo>
                          <a:pt x="20456" y="3735"/>
                          <a:pt x="21600" y="6258"/>
                          <a:pt x="21600" y="11103"/>
                        </a:cubicBezTo>
                        <a:cubicBezTo>
                          <a:pt x="21600" y="12011"/>
                          <a:pt x="21600" y="12011"/>
                          <a:pt x="21600" y="12011"/>
                        </a:cubicBezTo>
                        <a:lnTo>
                          <a:pt x="6099" y="12011"/>
                        </a:lnTo>
                        <a:close/>
                        <a:moveTo>
                          <a:pt x="11054" y="3432"/>
                        </a:moveTo>
                        <a:cubicBezTo>
                          <a:pt x="7878" y="3432"/>
                          <a:pt x="6226" y="5350"/>
                          <a:pt x="6226" y="8680"/>
                        </a:cubicBezTo>
                        <a:cubicBezTo>
                          <a:pt x="15755" y="8680"/>
                          <a:pt x="15755" y="8680"/>
                          <a:pt x="15755" y="8680"/>
                        </a:cubicBezTo>
                        <a:cubicBezTo>
                          <a:pt x="15755" y="5350"/>
                          <a:pt x="13976" y="3432"/>
                          <a:pt x="11054" y="3432"/>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96" name="Shape 96"/>
                  <p:cNvSpPr/>
                  <p:nvPr/>
                </p:nvSpPr>
                <p:spPr>
                  <a:xfrm>
                    <a:off x="208359" y="-1"/>
                    <a:ext cx="13099" cy="51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112" y="21600"/>
                        </a:moveTo>
                        <a:cubicBezTo>
                          <a:pt x="1152" y="21600"/>
                          <a:pt x="1152" y="18720"/>
                          <a:pt x="1152" y="17496"/>
                        </a:cubicBezTo>
                        <a:cubicBezTo>
                          <a:pt x="1152" y="4968"/>
                          <a:pt x="1152" y="4968"/>
                          <a:pt x="1152" y="4968"/>
                        </a:cubicBezTo>
                        <a:cubicBezTo>
                          <a:pt x="1152" y="3024"/>
                          <a:pt x="864" y="1944"/>
                          <a:pt x="0" y="720"/>
                        </a:cubicBezTo>
                        <a:cubicBezTo>
                          <a:pt x="13248" y="0"/>
                          <a:pt x="13248" y="0"/>
                          <a:pt x="13248" y="0"/>
                        </a:cubicBezTo>
                        <a:cubicBezTo>
                          <a:pt x="14112" y="864"/>
                          <a:pt x="14112" y="2088"/>
                          <a:pt x="14112" y="4032"/>
                        </a:cubicBezTo>
                        <a:cubicBezTo>
                          <a:pt x="14112" y="16416"/>
                          <a:pt x="14112" y="16416"/>
                          <a:pt x="14112" y="16416"/>
                        </a:cubicBezTo>
                        <a:cubicBezTo>
                          <a:pt x="14112" y="18360"/>
                          <a:pt x="14400" y="18720"/>
                          <a:pt x="15552" y="19080"/>
                        </a:cubicBezTo>
                        <a:cubicBezTo>
                          <a:pt x="16128" y="19296"/>
                          <a:pt x="18144" y="19440"/>
                          <a:pt x="19584" y="19296"/>
                        </a:cubicBezTo>
                        <a:cubicBezTo>
                          <a:pt x="21600" y="21240"/>
                          <a:pt x="21600" y="21240"/>
                          <a:pt x="21600" y="21240"/>
                        </a:cubicBezTo>
                        <a:cubicBezTo>
                          <a:pt x="19296" y="21456"/>
                          <a:pt x="16992" y="21600"/>
                          <a:pt x="14112"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97" name="Shape 97"/>
                  <p:cNvSpPr/>
                  <p:nvPr/>
                </p:nvSpPr>
                <p:spPr>
                  <a:xfrm>
                    <a:off x="226814" y="595"/>
                    <a:ext cx="10122" cy="500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4349"/>
                        </a:moveTo>
                        <a:cubicBezTo>
                          <a:pt x="4841" y="4349"/>
                          <a:pt x="0" y="3391"/>
                          <a:pt x="0" y="2212"/>
                        </a:cubicBezTo>
                        <a:cubicBezTo>
                          <a:pt x="0" y="958"/>
                          <a:pt x="4841" y="0"/>
                          <a:pt x="10800" y="0"/>
                        </a:cubicBezTo>
                        <a:cubicBezTo>
                          <a:pt x="16759" y="0"/>
                          <a:pt x="21600" y="958"/>
                          <a:pt x="21600" y="2212"/>
                        </a:cubicBezTo>
                        <a:cubicBezTo>
                          <a:pt x="21600" y="3391"/>
                          <a:pt x="16759" y="4349"/>
                          <a:pt x="10800" y="4349"/>
                        </a:cubicBezTo>
                        <a:close/>
                        <a:moveTo>
                          <a:pt x="2234" y="21600"/>
                        </a:moveTo>
                        <a:cubicBezTo>
                          <a:pt x="2234" y="6782"/>
                          <a:pt x="2234" y="6782"/>
                          <a:pt x="2234" y="6782"/>
                        </a:cubicBezTo>
                        <a:cubicBezTo>
                          <a:pt x="18993" y="6192"/>
                          <a:pt x="18993" y="6192"/>
                          <a:pt x="18993" y="6192"/>
                        </a:cubicBezTo>
                        <a:cubicBezTo>
                          <a:pt x="18993" y="21600"/>
                          <a:pt x="18993" y="21600"/>
                          <a:pt x="18993" y="21600"/>
                        </a:cubicBezTo>
                        <a:lnTo>
                          <a:pt x="2234" y="2160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98" name="Shape 98"/>
                  <p:cNvSpPr/>
                  <p:nvPr/>
                </p:nvSpPr>
                <p:spPr>
                  <a:xfrm>
                    <a:off x="242887" y="14882"/>
                    <a:ext cx="26196" cy="369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63" y="21600"/>
                        </a:moveTo>
                        <a:cubicBezTo>
                          <a:pt x="4405" y="21600"/>
                          <a:pt x="0" y="17664"/>
                          <a:pt x="0" y="11002"/>
                        </a:cubicBezTo>
                        <a:cubicBezTo>
                          <a:pt x="0" y="3533"/>
                          <a:pt x="6395" y="0"/>
                          <a:pt x="12789" y="0"/>
                        </a:cubicBezTo>
                        <a:cubicBezTo>
                          <a:pt x="15916" y="0"/>
                          <a:pt x="18189" y="505"/>
                          <a:pt x="20747" y="2221"/>
                        </a:cubicBezTo>
                        <a:cubicBezTo>
                          <a:pt x="17621" y="5148"/>
                          <a:pt x="17621" y="5148"/>
                          <a:pt x="17621" y="5148"/>
                        </a:cubicBezTo>
                        <a:cubicBezTo>
                          <a:pt x="15916" y="4138"/>
                          <a:pt x="14495" y="3634"/>
                          <a:pt x="12789" y="3634"/>
                        </a:cubicBezTo>
                        <a:cubicBezTo>
                          <a:pt x="10800" y="3634"/>
                          <a:pt x="9095" y="4340"/>
                          <a:pt x="8242" y="5652"/>
                        </a:cubicBezTo>
                        <a:cubicBezTo>
                          <a:pt x="7389" y="6964"/>
                          <a:pt x="6963" y="8882"/>
                          <a:pt x="6963" y="11406"/>
                        </a:cubicBezTo>
                        <a:cubicBezTo>
                          <a:pt x="6963" y="14232"/>
                          <a:pt x="7674" y="15948"/>
                          <a:pt x="8953" y="16957"/>
                        </a:cubicBezTo>
                        <a:cubicBezTo>
                          <a:pt x="9947" y="17764"/>
                          <a:pt x="11226" y="18168"/>
                          <a:pt x="12789" y="18168"/>
                        </a:cubicBezTo>
                        <a:cubicBezTo>
                          <a:pt x="14779" y="18168"/>
                          <a:pt x="16768" y="17462"/>
                          <a:pt x="18616" y="16150"/>
                        </a:cubicBezTo>
                        <a:cubicBezTo>
                          <a:pt x="21600" y="18875"/>
                          <a:pt x="21600" y="18875"/>
                          <a:pt x="21600" y="18875"/>
                        </a:cubicBezTo>
                        <a:cubicBezTo>
                          <a:pt x="18900" y="20692"/>
                          <a:pt x="16200" y="21600"/>
                          <a:pt x="12363" y="21600"/>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99" name="Shape 99"/>
                  <p:cNvSpPr/>
                  <p:nvPr/>
                </p:nvSpPr>
                <p:spPr>
                  <a:xfrm>
                    <a:off x="274439" y="30956"/>
                    <a:ext cx="20839" cy="202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11" y="21600"/>
                        </a:moveTo>
                        <a:cubicBezTo>
                          <a:pt x="4820" y="21600"/>
                          <a:pt x="0" y="16780"/>
                          <a:pt x="0" y="10711"/>
                        </a:cubicBezTo>
                        <a:cubicBezTo>
                          <a:pt x="0" y="4820"/>
                          <a:pt x="4820" y="0"/>
                          <a:pt x="10711" y="0"/>
                        </a:cubicBezTo>
                        <a:cubicBezTo>
                          <a:pt x="16780" y="0"/>
                          <a:pt x="21600" y="4820"/>
                          <a:pt x="21600" y="10711"/>
                        </a:cubicBezTo>
                        <a:cubicBezTo>
                          <a:pt x="21600" y="16780"/>
                          <a:pt x="16780" y="21600"/>
                          <a:pt x="10711" y="21600"/>
                        </a:cubicBezTo>
                        <a:close/>
                        <a:moveTo>
                          <a:pt x="10711" y="2142"/>
                        </a:moveTo>
                        <a:cubicBezTo>
                          <a:pt x="6248" y="2142"/>
                          <a:pt x="2499" y="5891"/>
                          <a:pt x="2499" y="10711"/>
                        </a:cubicBezTo>
                        <a:cubicBezTo>
                          <a:pt x="2499" y="15709"/>
                          <a:pt x="6248" y="19458"/>
                          <a:pt x="10711" y="19458"/>
                        </a:cubicBezTo>
                        <a:cubicBezTo>
                          <a:pt x="15352" y="19458"/>
                          <a:pt x="19101" y="15709"/>
                          <a:pt x="19101" y="10711"/>
                        </a:cubicBezTo>
                        <a:cubicBezTo>
                          <a:pt x="19101" y="5891"/>
                          <a:pt x="15352" y="2142"/>
                          <a:pt x="10711" y="2142"/>
                        </a:cubicBezTo>
                        <a:close/>
                        <a:moveTo>
                          <a:pt x="12853" y="16780"/>
                        </a:moveTo>
                        <a:cubicBezTo>
                          <a:pt x="12496" y="15888"/>
                          <a:pt x="12317" y="15709"/>
                          <a:pt x="11782" y="14817"/>
                        </a:cubicBezTo>
                        <a:cubicBezTo>
                          <a:pt x="10532" y="12674"/>
                          <a:pt x="10175" y="11960"/>
                          <a:pt x="9818" y="11782"/>
                        </a:cubicBezTo>
                        <a:cubicBezTo>
                          <a:pt x="9640" y="11782"/>
                          <a:pt x="9461" y="11782"/>
                          <a:pt x="9461" y="11782"/>
                        </a:cubicBezTo>
                        <a:cubicBezTo>
                          <a:pt x="9461" y="16780"/>
                          <a:pt x="9461" y="16780"/>
                          <a:pt x="9461" y="16780"/>
                        </a:cubicBezTo>
                        <a:cubicBezTo>
                          <a:pt x="6962" y="16780"/>
                          <a:pt x="6962" y="16780"/>
                          <a:pt x="6962" y="16780"/>
                        </a:cubicBezTo>
                        <a:cubicBezTo>
                          <a:pt x="6962" y="4641"/>
                          <a:pt x="6962" y="4641"/>
                          <a:pt x="6962" y="4641"/>
                        </a:cubicBezTo>
                        <a:cubicBezTo>
                          <a:pt x="11603" y="4641"/>
                          <a:pt x="11603" y="4641"/>
                          <a:pt x="11603" y="4641"/>
                        </a:cubicBezTo>
                        <a:cubicBezTo>
                          <a:pt x="13745" y="4641"/>
                          <a:pt x="15174" y="6069"/>
                          <a:pt x="15174" y="8212"/>
                        </a:cubicBezTo>
                        <a:cubicBezTo>
                          <a:pt x="15174" y="9997"/>
                          <a:pt x="13924" y="11425"/>
                          <a:pt x="12317" y="11603"/>
                        </a:cubicBezTo>
                        <a:cubicBezTo>
                          <a:pt x="12674" y="11782"/>
                          <a:pt x="12674" y="11782"/>
                          <a:pt x="12853" y="12139"/>
                        </a:cubicBezTo>
                        <a:cubicBezTo>
                          <a:pt x="13567" y="12853"/>
                          <a:pt x="15888" y="16780"/>
                          <a:pt x="15888" y="16780"/>
                        </a:cubicBezTo>
                        <a:lnTo>
                          <a:pt x="12853" y="16780"/>
                        </a:lnTo>
                        <a:close/>
                        <a:moveTo>
                          <a:pt x="11603" y="6783"/>
                        </a:moveTo>
                        <a:cubicBezTo>
                          <a:pt x="11425" y="6605"/>
                          <a:pt x="10889" y="6605"/>
                          <a:pt x="10354" y="6605"/>
                        </a:cubicBezTo>
                        <a:cubicBezTo>
                          <a:pt x="9461" y="6605"/>
                          <a:pt x="9461" y="6605"/>
                          <a:pt x="9461" y="6605"/>
                        </a:cubicBezTo>
                        <a:cubicBezTo>
                          <a:pt x="9461" y="9818"/>
                          <a:pt x="9461" y="9818"/>
                          <a:pt x="9461" y="9818"/>
                        </a:cubicBezTo>
                        <a:cubicBezTo>
                          <a:pt x="10175" y="9818"/>
                          <a:pt x="10175" y="9818"/>
                          <a:pt x="10175" y="9818"/>
                        </a:cubicBezTo>
                        <a:cubicBezTo>
                          <a:pt x="11246" y="9818"/>
                          <a:pt x="11782" y="9818"/>
                          <a:pt x="11960" y="9461"/>
                        </a:cubicBezTo>
                        <a:cubicBezTo>
                          <a:pt x="12317" y="9104"/>
                          <a:pt x="12496" y="8747"/>
                          <a:pt x="12496" y="8212"/>
                        </a:cubicBezTo>
                        <a:cubicBezTo>
                          <a:pt x="12496" y="7498"/>
                          <a:pt x="12139" y="6962"/>
                          <a:pt x="11603" y="6783"/>
                        </a:cubicBez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100" name="Shape 100"/>
                  <p:cNvSpPr/>
                  <p:nvPr/>
                </p:nvSpPr>
                <p:spPr>
                  <a:xfrm>
                    <a:off x="-1" y="64294"/>
                    <a:ext cx="111921" cy="1065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732" y="0"/>
                        </a:moveTo>
                        <a:lnTo>
                          <a:pt x="12868" y="0"/>
                        </a:lnTo>
                        <a:lnTo>
                          <a:pt x="21600" y="21600"/>
                        </a:lnTo>
                        <a:lnTo>
                          <a:pt x="16889" y="21600"/>
                        </a:lnTo>
                        <a:lnTo>
                          <a:pt x="15051" y="16773"/>
                        </a:lnTo>
                        <a:lnTo>
                          <a:pt x="6434" y="16773"/>
                        </a:lnTo>
                        <a:lnTo>
                          <a:pt x="4596" y="21600"/>
                        </a:lnTo>
                        <a:lnTo>
                          <a:pt x="0" y="21600"/>
                        </a:lnTo>
                        <a:lnTo>
                          <a:pt x="8732" y="0"/>
                        </a:lnTo>
                        <a:close/>
                        <a:moveTo>
                          <a:pt x="13443" y="12670"/>
                        </a:moveTo>
                        <a:lnTo>
                          <a:pt x="10685" y="5672"/>
                        </a:lnTo>
                        <a:lnTo>
                          <a:pt x="8043" y="12670"/>
                        </a:lnTo>
                        <a:lnTo>
                          <a:pt x="13443" y="1267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101" name="Shape 101"/>
                  <p:cNvSpPr/>
                  <p:nvPr/>
                </p:nvSpPr>
                <p:spPr>
                  <a:xfrm>
                    <a:off x="122039" y="64890"/>
                    <a:ext cx="83941" cy="1059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153" y="0"/>
                          <a:pt x="11153" y="0"/>
                          <a:pt x="11153" y="0"/>
                        </a:cubicBezTo>
                        <a:cubicBezTo>
                          <a:pt x="17677" y="0"/>
                          <a:pt x="21600" y="3066"/>
                          <a:pt x="21600" y="7490"/>
                        </a:cubicBezTo>
                        <a:cubicBezTo>
                          <a:pt x="21600" y="7525"/>
                          <a:pt x="21600" y="7525"/>
                          <a:pt x="21600" y="7525"/>
                        </a:cubicBezTo>
                        <a:cubicBezTo>
                          <a:pt x="21600" y="12542"/>
                          <a:pt x="16707" y="15120"/>
                          <a:pt x="10580" y="15120"/>
                        </a:cubicBezTo>
                        <a:cubicBezTo>
                          <a:pt x="5995" y="15120"/>
                          <a:pt x="5995" y="15120"/>
                          <a:pt x="5995" y="15120"/>
                        </a:cubicBezTo>
                        <a:cubicBezTo>
                          <a:pt x="5995" y="21600"/>
                          <a:pt x="5995" y="21600"/>
                          <a:pt x="5995" y="21600"/>
                        </a:cubicBezTo>
                        <a:cubicBezTo>
                          <a:pt x="0" y="21600"/>
                          <a:pt x="0" y="21600"/>
                          <a:pt x="0" y="21600"/>
                        </a:cubicBezTo>
                        <a:lnTo>
                          <a:pt x="0" y="0"/>
                        </a:lnTo>
                        <a:close/>
                        <a:moveTo>
                          <a:pt x="10756" y="10905"/>
                        </a:moveTo>
                        <a:cubicBezTo>
                          <a:pt x="13753" y="10905"/>
                          <a:pt x="15517" y="9476"/>
                          <a:pt x="15517" y="7630"/>
                        </a:cubicBezTo>
                        <a:cubicBezTo>
                          <a:pt x="15517" y="7560"/>
                          <a:pt x="15517" y="7560"/>
                          <a:pt x="15517" y="7560"/>
                        </a:cubicBezTo>
                        <a:cubicBezTo>
                          <a:pt x="15517" y="5435"/>
                          <a:pt x="13665" y="4285"/>
                          <a:pt x="10668" y="4285"/>
                        </a:cubicBezTo>
                        <a:cubicBezTo>
                          <a:pt x="5995" y="4285"/>
                          <a:pt x="5995" y="4285"/>
                          <a:pt x="5995" y="4285"/>
                        </a:cubicBezTo>
                        <a:cubicBezTo>
                          <a:pt x="5995" y="10905"/>
                          <a:pt x="5995" y="10905"/>
                          <a:pt x="5995" y="10905"/>
                        </a:cubicBezTo>
                        <a:lnTo>
                          <a:pt x="10756" y="10905"/>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sp>
                <p:nvSpPr>
                  <p:cNvPr id="102" name="Shape 102"/>
                  <p:cNvSpPr/>
                  <p:nvPr/>
                </p:nvSpPr>
                <p:spPr>
                  <a:xfrm>
                    <a:off x="216694" y="64890"/>
                    <a:ext cx="105968" cy="1059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218" y="0"/>
                        </a:lnTo>
                        <a:lnTo>
                          <a:pt x="10800" y="9101"/>
                        </a:lnTo>
                        <a:lnTo>
                          <a:pt x="16503" y="0"/>
                        </a:lnTo>
                        <a:lnTo>
                          <a:pt x="21600" y="0"/>
                        </a:lnTo>
                        <a:lnTo>
                          <a:pt x="21600" y="21600"/>
                        </a:lnTo>
                        <a:lnTo>
                          <a:pt x="16867" y="21600"/>
                        </a:lnTo>
                        <a:lnTo>
                          <a:pt x="16867" y="7524"/>
                        </a:lnTo>
                        <a:lnTo>
                          <a:pt x="10800" y="16746"/>
                        </a:lnTo>
                        <a:lnTo>
                          <a:pt x="10679" y="16746"/>
                        </a:lnTo>
                        <a:lnTo>
                          <a:pt x="4733" y="7524"/>
                        </a:lnTo>
                        <a:lnTo>
                          <a:pt x="4733" y="21600"/>
                        </a:lnTo>
                        <a:lnTo>
                          <a:pt x="0" y="21600"/>
                        </a:lnTo>
                        <a:lnTo>
                          <a:pt x="0" y="0"/>
                        </a:lnTo>
                        <a:close/>
                      </a:path>
                    </a:pathLst>
                  </a:custGeom>
                  <a:solidFill>
                    <a:srgbClr val="E7E6E6"/>
                  </a:solidFill>
                  <a:ln w="12700" cap="flat">
                    <a:noFill/>
                    <a:miter lim="400000"/>
                  </a:ln>
                  <a:effectLst/>
                </p:spPr>
                <p:txBody>
                  <a:bodyPr wrap="square" lIns="0" tIns="0" rIns="0" bIns="0" numCol="1" anchor="t">
                    <a:noAutofit/>
                  </a:bodyPr>
                  <a:lstStyle/>
                  <a:p>
                    <a:pPr lvl="0">
                      <a:defRPr sz="600"/>
                    </a:pPr>
                  </a:p>
                </p:txBody>
              </p:sp>
            </p:grpSp>
            <p:grpSp>
              <p:nvGrpSpPr>
                <p:cNvPr id="124" name="Group 124"/>
                <p:cNvGrpSpPr/>
                <p:nvPr/>
              </p:nvGrpSpPr>
              <p:grpSpPr>
                <a:xfrm>
                  <a:off x="3629028" y="145072"/>
                  <a:ext cx="698545" cy="169874"/>
                  <a:chOff x="0" y="0"/>
                  <a:chExt cx="698543" cy="169872"/>
                </a:xfrm>
              </p:grpSpPr>
              <p:grpSp>
                <p:nvGrpSpPr>
                  <p:cNvPr id="113" name="Group 113"/>
                  <p:cNvGrpSpPr/>
                  <p:nvPr/>
                </p:nvGrpSpPr>
                <p:grpSpPr>
                  <a:xfrm>
                    <a:off x="-1" y="58355"/>
                    <a:ext cx="698545" cy="111518"/>
                    <a:chOff x="0" y="-1"/>
                    <a:chExt cx="698543" cy="111517"/>
                  </a:xfrm>
                </p:grpSpPr>
                <p:sp>
                  <p:nvSpPr>
                    <p:cNvPr id="104" name="Shape 104"/>
                    <p:cNvSpPr/>
                    <p:nvPr/>
                  </p:nvSpPr>
                  <p:spPr>
                    <a:xfrm>
                      <a:off x="-1" y="1733"/>
                      <a:ext cx="23691" cy="108050"/>
                    </a:xfrm>
                    <a:prstGeom prst="rect">
                      <a:avLst/>
                    </a:prstGeom>
                    <a:solidFill>
                      <a:srgbClr val="DCDEE0"/>
                    </a:solidFill>
                    <a:ln w="12700" cap="flat">
                      <a:noFill/>
                      <a:miter lim="400000"/>
                    </a:ln>
                    <a:effectLst/>
                  </p:spPr>
                  <p:txBody>
                    <a:bodyPr wrap="square" lIns="0" tIns="0" rIns="0" bIns="0" numCol="1" anchor="t">
                      <a:noAutofit/>
                    </a:bodyPr>
                    <a:lstStyle/>
                    <a:p>
                      <a:pPr lvl="0">
                        <a:defRPr sz="600"/>
                      </a:pPr>
                    </a:p>
                  </p:txBody>
                </p:sp>
                <p:sp>
                  <p:nvSpPr>
                    <p:cNvPr id="105" name="Shape 105"/>
                    <p:cNvSpPr/>
                    <p:nvPr/>
                  </p:nvSpPr>
                  <p:spPr>
                    <a:xfrm>
                      <a:off x="38326" y="1733"/>
                      <a:ext cx="95721" cy="1080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55" y="0"/>
                          </a:lnTo>
                          <a:lnTo>
                            <a:pt x="16341" y="13283"/>
                          </a:lnTo>
                          <a:lnTo>
                            <a:pt x="16341" y="0"/>
                          </a:lnTo>
                          <a:lnTo>
                            <a:pt x="21600" y="0"/>
                          </a:lnTo>
                          <a:lnTo>
                            <a:pt x="21600" y="21600"/>
                          </a:lnTo>
                          <a:lnTo>
                            <a:pt x="17080" y="21600"/>
                          </a:lnTo>
                          <a:lnTo>
                            <a:pt x="5302" y="7855"/>
                          </a:lnTo>
                          <a:lnTo>
                            <a:pt x="5302" y="21600"/>
                          </a:lnTo>
                          <a:lnTo>
                            <a:pt x="0" y="21600"/>
                          </a:lnTo>
                          <a:lnTo>
                            <a:pt x="0" y="0"/>
                          </a:ln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106" name="Shape 106"/>
                    <p:cNvSpPr/>
                    <p:nvPr/>
                  </p:nvSpPr>
                  <p:spPr>
                    <a:xfrm>
                      <a:off x="143482" y="192"/>
                      <a:ext cx="85323" cy="1109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47"/>
                          </a:moveTo>
                          <a:cubicBezTo>
                            <a:pt x="3542" y="14984"/>
                            <a:pt x="3542" y="14984"/>
                            <a:pt x="3542" y="14984"/>
                          </a:cubicBezTo>
                          <a:cubicBezTo>
                            <a:pt x="6006" y="16526"/>
                            <a:pt x="8586" y="17535"/>
                            <a:pt x="11705" y="17535"/>
                          </a:cubicBezTo>
                          <a:cubicBezTo>
                            <a:pt x="14169" y="17535"/>
                            <a:pt x="15632" y="16764"/>
                            <a:pt x="15632" y="15547"/>
                          </a:cubicBezTo>
                          <a:cubicBezTo>
                            <a:pt x="15632" y="15488"/>
                            <a:pt x="15632" y="15488"/>
                            <a:pt x="15632" y="15488"/>
                          </a:cubicBezTo>
                          <a:cubicBezTo>
                            <a:pt x="15632" y="14301"/>
                            <a:pt x="14708" y="13708"/>
                            <a:pt x="10126" y="12818"/>
                          </a:cubicBezTo>
                          <a:cubicBezTo>
                            <a:pt x="4659" y="11720"/>
                            <a:pt x="1078" y="10563"/>
                            <a:pt x="1078" y="6379"/>
                          </a:cubicBezTo>
                          <a:cubicBezTo>
                            <a:pt x="1078" y="6320"/>
                            <a:pt x="1078" y="6320"/>
                            <a:pt x="1078" y="6320"/>
                          </a:cubicBezTo>
                          <a:cubicBezTo>
                            <a:pt x="1078" y="2522"/>
                            <a:pt x="5082" y="0"/>
                            <a:pt x="10627" y="0"/>
                          </a:cubicBezTo>
                          <a:cubicBezTo>
                            <a:pt x="14631" y="0"/>
                            <a:pt x="18019" y="949"/>
                            <a:pt x="20791" y="2670"/>
                          </a:cubicBezTo>
                          <a:cubicBezTo>
                            <a:pt x="17673" y="6142"/>
                            <a:pt x="17673" y="6142"/>
                            <a:pt x="17673" y="6142"/>
                          </a:cubicBezTo>
                          <a:cubicBezTo>
                            <a:pt x="15247" y="4866"/>
                            <a:pt x="12860" y="4065"/>
                            <a:pt x="10550" y="4065"/>
                          </a:cubicBezTo>
                          <a:cubicBezTo>
                            <a:pt x="8278" y="4065"/>
                            <a:pt x="7046" y="4896"/>
                            <a:pt x="7046" y="5904"/>
                          </a:cubicBezTo>
                          <a:cubicBezTo>
                            <a:pt x="7046" y="5964"/>
                            <a:pt x="7046" y="5964"/>
                            <a:pt x="7046" y="5964"/>
                          </a:cubicBezTo>
                          <a:cubicBezTo>
                            <a:pt x="7046" y="7358"/>
                            <a:pt x="8240" y="7803"/>
                            <a:pt x="12937" y="8723"/>
                          </a:cubicBezTo>
                          <a:cubicBezTo>
                            <a:pt x="18481" y="9851"/>
                            <a:pt x="21600" y="11364"/>
                            <a:pt x="21600" y="15043"/>
                          </a:cubicBezTo>
                          <a:cubicBezTo>
                            <a:pt x="21600" y="15102"/>
                            <a:pt x="21600" y="15102"/>
                            <a:pt x="21600" y="15102"/>
                          </a:cubicBezTo>
                          <a:cubicBezTo>
                            <a:pt x="21600" y="19256"/>
                            <a:pt x="17480" y="21600"/>
                            <a:pt x="11589" y="21600"/>
                          </a:cubicBezTo>
                          <a:cubicBezTo>
                            <a:pt x="7431" y="21600"/>
                            <a:pt x="3273" y="20502"/>
                            <a:pt x="0" y="18247"/>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107" name="Shape 107"/>
                    <p:cNvSpPr/>
                    <p:nvPr/>
                  </p:nvSpPr>
                  <p:spPr>
                    <a:xfrm>
                      <a:off x="241321" y="1733"/>
                      <a:ext cx="23691" cy="108050"/>
                    </a:xfrm>
                    <a:prstGeom prst="rect">
                      <a:avLst/>
                    </a:prstGeom>
                    <a:solidFill>
                      <a:srgbClr val="DCDEE0"/>
                    </a:solidFill>
                    <a:ln w="12700" cap="flat">
                      <a:noFill/>
                      <a:miter lim="400000"/>
                    </a:ln>
                    <a:effectLst/>
                  </p:spPr>
                  <p:txBody>
                    <a:bodyPr wrap="square" lIns="0" tIns="0" rIns="0" bIns="0" numCol="1" anchor="t">
                      <a:noAutofit/>
                    </a:bodyPr>
                    <a:lstStyle/>
                    <a:p>
                      <a:pPr lvl="0">
                        <a:defRPr sz="600"/>
                      </a:pPr>
                    </a:p>
                  </p:txBody>
                </p:sp>
                <p:sp>
                  <p:nvSpPr>
                    <p:cNvPr id="108" name="Shape 108"/>
                    <p:cNvSpPr/>
                    <p:nvPr/>
                  </p:nvSpPr>
                  <p:spPr>
                    <a:xfrm>
                      <a:off x="274833" y="-2"/>
                      <a:ext cx="102847" cy="111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59"/>
                          </a:moveTo>
                          <a:cubicBezTo>
                            <a:pt x="0" y="10800"/>
                            <a:pt x="0" y="10800"/>
                            <a:pt x="0" y="10800"/>
                          </a:cubicBezTo>
                          <a:cubicBezTo>
                            <a:pt x="0" y="4869"/>
                            <a:pt x="5017" y="0"/>
                            <a:pt x="11886" y="0"/>
                          </a:cubicBezTo>
                          <a:cubicBezTo>
                            <a:pt x="15944" y="0"/>
                            <a:pt x="18405" y="1003"/>
                            <a:pt x="20769" y="2862"/>
                          </a:cubicBezTo>
                          <a:cubicBezTo>
                            <a:pt x="17638" y="6344"/>
                            <a:pt x="17638" y="6344"/>
                            <a:pt x="17638" y="6344"/>
                          </a:cubicBezTo>
                          <a:cubicBezTo>
                            <a:pt x="15880" y="5016"/>
                            <a:pt x="14347" y="4220"/>
                            <a:pt x="11727" y="4220"/>
                          </a:cubicBezTo>
                          <a:cubicBezTo>
                            <a:pt x="8084" y="4220"/>
                            <a:pt x="5208" y="7200"/>
                            <a:pt x="5208" y="10741"/>
                          </a:cubicBezTo>
                          <a:cubicBezTo>
                            <a:pt x="5208" y="10800"/>
                            <a:pt x="5208" y="10800"/>
                            <a:pt x="5208" y="10800"/>
                          </a:cubicBezTo>
                          <a:cubicBezTo>
                            <a:pt x="5208" y="14636"/>
                            <a:pt x="8052" y="17439"/>
                            <a:pt x="12078" y="17439"/>
                          </a:cubicBezTo>
                          <a:cubicBezTo>
                            <a:pt x="13899" y="17439"/>
                            <a:pt x="15497" y="17026"/>
                            <a:pt x="16775" y="16170"/>
                          </a:cubicBezTo>
                          <a:cubicBezTo>
                            <a:pt x="16775" y="13190"/>
                            <a:pt x="16775" y="13190"/>
                            <a:pt x="16775" y="13190"/>
                          </a:cubicBezTo>
                          <a:cubicBezTo>
                            <a:pt x="11759" y="13190"/>
                            <a:pt x="11759" y="13190"/>
                            <a:pt x="11759" y="13190"/>
                          </a:cubicBezTo>
                          <a:cubicBezTo>
                            <a:pt x="11759" y="9207"/>
                            <a:pt x="11759" y="9207"/>
                            <a:pt x="11759" y="9207"/>
                          </a:cubicBezTo>
                          <a:cubicBezTo>
                            <a:pt x="21600" y="9207"/>
                            <a:pt x="21600" y="9207"/>
                            <a:pt x="21600" y="9207"/>
                          </a:cubicBezTo>
                          <a:cubicBezTo>
                            <a:pt x="21600" y="18295"/>
                            <a:pt x="21600" y="18295"/>
                            <a:pt x="21600" y="18295"/>
                          </a:cubicBezTo>
                          <a:cubicBezTo>
                            <a:pt x="19267" y="20125"/>
                            <a:pt x="16040" y="21600"/>
                            <a:pt x="11918" y="21600"/>
                          </a:cubicBezTo>
                          <a:cubicBezTo>
                            <a:pt x="4857" y="21600"/>
                            <a:pt x="0" y="17056"/>
                            <a:pt x="0" y="10859"/>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109" name="Shape 109"/>
                    <p:cNvSpPr/>
                    <p:nvPr/>
                  </p:nvSpPr>
                  <p:spPr>
                    <a:xfrm>
                      <a:off x="388078" y="1733"/>
                      <a:ext cx="91293" cy="1080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605" y="0"/>
                          </a:lnTo>
                          <a:lnTo>
                            <a:pt x="5605" y="8548"/>
                          </a:lnTo>
                          <a:lnTo>
                            <a:pt x="15995" y="8548"/>
                          </a:lnTo>
                          <a:lnTo>
                            <a:pt x="15995" y="0"/>
                          </a:lnTo>
                          <a:lnTo>
                            <a:pt x="21600" y="0"/>
                          </a:lnTo>
                          <a:lnTo>
                            <a:pt x="21600" y="21600"/>
                          </a:lnTo>
                          <a:lnTo>
                            <a:pt x="15995" y="21600"/>
                          </a:lnTo>
                          <a:lnTo>
                            <a:pt x="15995" y="12937"/>
                          </a:lnTo>
                          <a:lnTo>
                            <a:pt x="5605" y="12937"/>
                          </a:lnTo>
                          <a:lnTo>
                            <a:pt x="5605" y="21600"/>
                          </a:lnTo>
                          <a:lnTo>
                            <a:pt x="0" y="21600"/>
                          </a:lnTo>
                          <a:lnTo>
                            <a:pt x="0" y="0"/>
                          </a:ln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110" name="Shape 110"/>
                    <p:cNvSpPr/>
                    <p:nvPr/>
                  </p:nvSpPr>
                  <p:spPr>
                    <a:xfrm>
                      <a:off x="488228" y="1733"/>
                      <a:ext cx="89366" cy="1080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60" y="4351"/>
                          </a:moveTo>
                          <a:lnTo>
                            <a:pt x="0" y="4351"/>
                          </a:lnTo>
                          <a:lnTo>
                            <a:pt x="0" y="0"/>
                          </a:lnTo>
                          <a:lnTo>
                            <a:pt x="21600" y="0"/>
                          </a:lnTo>
                          <a:lnTo>
                            <a:pt x="21600" y="4351"/>
                          </a:lnTo>
                          <a:lnTo>
                            <a:pt x="13686" y="4351"/>
                          </a:lnTo>
                          <a:lnTo>
                            <a:pt x="13686" y="21600"/>
                          </a:lnTo>
                          <a:lnTo>
                            <a:pt x="7960" y="21600"/>
                          </a:lnTo>
                          <a:lnTo>
                            <a:pt x="7960" y="4351"/>
                          </a:ln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111" name="Shape 111"/>
                    <p:cNvSpPr/>
                    <p:nvPr/>
                  </p:nvSpPr>
                  <p:spPr>
                    <a:xfrm>
                      <a:off x="583177" y="192"/>
                      <a:ext cx="85323" cy="1109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47"/>
                          </a:moveTo>
                          <a:cubicBezTo>
                            <a:pt x="3549" y="14984"/>
                            <a:pt x="3549" y="14984"/>
                            <a:pt x="3549" y="14984"/>
                          </a:cubicBezTo>
                          <a:cubicBezTo>
                            <a:pt x="5979" y="16526"/>
                            <a:pt x="8563" y="17535"/>
                            <a:pt x="11687" y="17535"/>
                          </a:cubicBezTo>
                          <a:cubicBezTo>
                            <a:pt x="14156" y="17535"/>
                            <a:pt x="15621" y="16764"/>
                            <a:pt x="15621" y="15547"/>
                          </a:cubicBezTo>
                          <a:cubicBezTo>
                            <a:pt x="15621" y="15488"/>
                            <a:pt x="15621" y="15488"/>
                            <a:pt x="15621" y="15488"/>
                          </a:cubicBezTo>
                          <a:cubicBezTo>
                            <a:pt x="15621" y="14301"/>
                            <a:pt x="14696" y="13708"/>
                            <a:pt x="10144" y="12818"/>
                          </a:cubicBezTo>
                          <a:cubicBezTo>
                            <a:pt x="4629" y="11720"/>
                            <a:pt x="1080" y="10563"/>
                            <a:pt x="1080" y="6379"/>
                          </a:cubicBezTo>
                          <a:cubicBezTo>
                            <a:pt x="1080" y="6320"/>
                            <a:pt x="1080" y="6320"/>
                            <a:pt x="1080" y="6320"/>
                          </a:cubicBezTo>
                          <a:cubicBezTo>
                            <a:pt x="1080" y="2522"/>
                            <a:pt x="5053" y="0"/>
                            <a:pt x="10646" y="0"/>
                          </a:cubicBezTo>
                          <a:cubicBezTo>
                            <a:pt x="14619" y="0"/>
                            <a:pt x="18013" y="949"/>
                            <a:pt x="20790" y="2670"/>
                          </a:cubicBezTo>
                          <a:cubicBezTo>
                            <a:pt x="17666" y="6142"/>
                            <a:pt x="17666" y="6142"/>
                            <a:pt x="17666" y="6142"/>
                          </a:cubicBezTo>
                          <a:cubicBezTo>
                            <a:pt x="15236" y="4866"/>
                            <a:pt x="12883" y="4065"/>
                            <a:pt x="10569" y="4065"/>
                          </a:cubicBezTo>
                          <a:cubicBezTo>
                            <a:pt x="8254" y="4065"/>
                            <a:pt x="7059" y="4896"/>
                            <a:pt x="7059" y="5904"/>
                          </a:cubicBezTo>
                          <a:cubicBezTo>
                            <a:pt x="7059" y="5964"/>
                            <a:pt x="7059" y="5964"/>
                            <a:pt x="7059" y="5964"/>
                          </a:cubicBezTo>
                          <a:cubicBezTo>
                            <a:pt x="7059" y="7358"/>
                            <a:pt x="8216" y="7803"/>
                            <a:pt x="12960" y="8723"/>
                          </a:cubicBezTo>
                          <a:cubicBezTo>
                            <a:pt x="18476" y="9851"/>
                            <a:pt x="21600" y="11364"/>
                            <a:pt x="21600" y="15043"/>
                          </a:cubicBezTo>
                          <a:cubicBezTo>
                            <a:pt x="21600" y="15102"/>
                            <a:pt x="21600" y="15102"/>
                            <a:pt x="21600" y="15102"/>
                          </a:cubicBezTo>
                          <a:cubicBezTo>
                            <a:pt x="21600" y="19256"/>
                            <a:pt x="17473" y="21600"/>
                            <a:pt x="11571" y="21600"/>
                          </a:cubicBezTo>
                          <a:cubicBezTo>
                            <a:pt x="7444" y="21600"/>
                            <a:pt x="3279" y="20502"/>
                            <a:pt x="0" y="18247"/>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112" name="Shape 112"/>
                    <p:cNvSpPr/>
                    <p:nvPr/>
                  </p:nvSpPr>
                  <p:spPr>
                    <a:xfrm>
                      <a:off x="668883" y="1733"/>
                      <a:ext cx="29661" cy="14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506" y="2842"/>
                          </a:moveTo>
                          <a:lnTo>
                            <a:pt x="0" y="2842"/>
                          </a:lnTo>
                          <a:lnTo>
                            <a:pt x="0" y="0"/>
                          </a:lnTo>
                          <a:lnTo>
                            <a:pt x="8416" y="0"/>
                          </a:lnTo>
                          <a:lnTo>
                            <a:pt x="8416" y="2842"/>
                          </a:lnTo>
                          <a:lnTo>
                            <a:pt x="5049" y="2842"/>
                          </a:lnTo>
                          <a:lnTo>
                            <a:pt x="5049" y="21600"/>
                          </a:lnTo>
                          <a:lnTo>
                            <a:pt x="3506" y="21600"/>
                          </a:lnTo>
                          <a:lnTo>
                            <a:pt x="3506" y="2842"/>
                          </a:lnTo>
                          <a:close/>
                          <a:moveTo>
                            <a:pt x="10800" y="0"/>
                          </a:moveTo>
                          <a:lnTo>
                            <a:pt x="12483" y="0"/>
                          </a:lnTo>
                          <a:lnTo>
                            <a:pt x="16130" y="11937"/>
                          </a:lnTo>
                          <a:lnTo>
                            <a:pt x="19917" y="0"/>
                          </a:lnTo>
                          <a:lnTo>
                            <a:pt x="21600" y="0"/>
                          </a:lnTo>
                          <a:lnTo>
                            <a:pt x="21600" y="21600"/>
                          </a:lnTo>
                          <a:lnTo>
                            <a:pt x="20057" y="21600"/>
                          </a:lnTo>
                          <a:lnTo>
                            <a:pt x="20057" y="4832"/>
                          </a:lnTo>
                          <a:lnTo>
                            <a:pt x="16270" y="16768"/>
                          </a:lnTo>
                          <a:lnTo>
                            <a:pt x="16130" y="16768"/>
                          </a:lnTo>
                          <a:lnTo>
                            <a:pt x="12343" y="4832"/>
                          </a:lnTo>
                          <a:lnTo>
                            <a:pt x="12343" y="21600"/>
                          </a:lnTo>
                          <a:lnTo>
                            <a:pt x="10800" y="21600"/>
                          </a:lnTo>
                          <a:lnTo>
                            <a:pt x="10800" y="0"/>
                          </a:ln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grpSp>
              <p:grpSp>
                <p:nvGrpSpPr>
                  <p:cNvPr id="123" name="Group 123"/>
                  <p:cNvGrpSpPr/>
                  <p:nvPr/>
                </p:nvGrpSpPr>
                <p:grpSpPr>
                  <a:xfrm>
                    <a:off x="1515" y="-1"/>
                    <a:ext cx="284274" cy="50079"/>
                    <a:chOff x="0" y="0"/>
                    <a:chExt cx="284273" cy="50077"/>
                  </a:xfrm>
                </p:grpSpPr>
                <p:sp>
                  <p:nvSpPr>
                    <p:cNvPr id="114" name="Shape 114"/>
                    <p:cNvSpPr/>
                    <p:nvPr/>
                  </p:nvSpPr>
                  <p:spPr>
                    <a:xfrm>
                      <a:off x="0" y="2888"/>
                      <a:ext cx="31202" cy="464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85" y="21600"/>
                          </a:moveTo>
                          <a:cubicBezTo>
                            <a:pt x="8962" y="11458"/>
                            <a:pt x="8962" y="11458"/>
                            <a:pt x="8962" y="11458"/>
                          </a:cubicBezTo>
                          <a:cubicBezTo>
                            <a:pt x="7238" y="9058"/>
                            <a:pt x="5400" y="6348"/>
                            <a:pt x="4826" y="5110"/>
                          </a:cubicBezTo>
                          <a:cubicBezTo>
                            <a:pt x="4711" y="5187"/>
                            <a:pt x="4711" y="5187"/>
                            <a:pt x="4711" y="5187"/>
                          </a:cubicBezTo>
                          <a:cubicBezTo>
                            <a:pt x="4940" y="6968"/>
                            <a:pt x="4940" y="9213"/>
                            <a:pt x="5055" y="11148"/>
                          </a:cubicBezTo>
                          <a:cubicBezTo>
                            <a:pt x="5170" y="21600"/>
                            <a:pt x="5170" y="21600"/>
                            <a:pt x="5170" y="21600"/>
                          </a:cubicBezTo>
                          <a:cubicBezTo>
                            <a:pt x="0" y="21600"/>
                            <a:pt x="0" y="21600"/>
                            <a:pt x="0" y="21600"/>
                          </a:cubicBezTo>
                          <a:cubicBezTo>
                            <a:pt x="0" y="0"/>
                            <a:pt x="0" y="0"/>
                            <a:pt x="0" y="0"/>
                          </a:cubicBezTo>
                          <a:cubicBezTo>
                            <a:pt x="5974" y="0"/>
                            <a:pt x="5974" y="0"/>
                            <a:pt x="5974" y="0"/>
                          </a:cubicBezTo>
                          <a:cubicBezTo>
                            <a:pt x="13787" y="10529"/>
                            <a:pt x="13787" y="10529"/>
                            <a:pt x="13787" y="10529"/>
                          </a:cubicBezTo>
                          <a:cubicBezTo>
                            <a:pt x="15281" y="12542"/>
                            <a:pt x="16660" y="15097"/>
                            <a:pt x="17004" y="16103"/>
                          </a:cubicBezTo>
                          <a:cubicBezTo>
                            <a:pt x="17119" y="16026"/>
                            <a:pt x="17119" y="16026"/>
                            <a:pt x="17119" y="16026"/>
                          </a:cubicBezTo>
                          <a:cubicBezTo>
                            <a:pt x="17004" y="14942"/>
                            <a:pt x="16660" y="11845"/>
                            <a:pt x="16660" y="9910"/>
                          </a:cubicBezTo>
                          <a:cubicBezTo>
                            <a:pt x="16660" y="0"/>
                            <a:pt x="16660" y="0"/>
                            <a:pt x="16660" y="0"/>
                          </a:cubicBezTo>
                          <a:cubicBezTo>
                            <a:pt x="21600" y="0"/>
                            <a:pt x="21600" y="0"/>
                            <a:pt x="21600" y="0"/>
                          </a:cubicBezTo>
                          <a:cubicBezTo>
                            <a:pt x="21600" y="21600"/>
                            <a:pt x="21600" y="21600"/>
                            <a:pt x="21600" y="21600"/>
                          </a:cubicBezTo>
                          <a:lnTo>
                            <a:pt x="16085" y="21600"/>
                          </a:ln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115" name="Shape 115"/>
                    <p:cNvSpPr/>
                    <p:nvPr/>
                  </p:nvSpPr>
                  <p:spPr>
                    <a:xfrm>
                      <a:off x="37363" y="14444"/>
                      <a:ext cx="28313" cy="356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99" y="12011"/>
                          </a:moveTo>
                          <a:cubicBezTo>
                            <a:pt x="6099" y="12314"/>
                            <a:pt x="6099" y="12314"/>
                            <a:pt x="6099" y="12314"/>
                          </a:cubicBezTo>
                          <a:cubicBezTo>
                            <a:pt x="6099" y="15140"/>
                            <a:pt x="7496" y="18168"/>
                            <a:pt x="12579" y="18168"/>
                          </a:cubicBezTo>
                          <a:cubicBezTo>
                            <a:pt x="14993" y="18168"/>
                            <a:pt x="17026" y="17462"/>
                            <a:pt x="18932" y="16150"/>
                          </a:cubicBezTo>
                          <a:cubicBezTo>
                            <a:pt x="21219" y="18875"/>
                            <a:pt x="21219" y="18875"/>
                            <a:pt x="21219" y="18875"/>
                          </a:cubicBezTo>
                          <a:cubicBezTo>
                            <a:pt x="18424" y="20692"/>
                            <a:pt x="15374" y="21600"/>
                            <a:pt x="11816" y="21600"/>
                          </a:cubicBezTo>
                          <a:cubicBezTo>
                            <a:pt x="4574" y="21600"/>
                            <a:pt x="0" y="17361"/>
                            <a:pt x="0" y="10800"/>
                          </a:cubicBezTo>
                          <a:cubicBezTo>
                            <a:pt x="0" y="7267"/>
                            <a:pt x="889" y="4845"/>
                            <a:pt x="3176" y="2826"/>
                          </a:cubicBezTo>
                          <a:cubicBezTo>
                            <a:pt x="5336" y="908"/>
                            <a:pt x="7878" y="0"/>
                            <a:pt x="11054" y="0"/>
                          </a:cubicBezTo>
                          <a:cubicBezTo>
                            <a:pt x="13722" y="0"/>
                            <a:pt x="16009" y="606"/>
                            <a:pt x="18169" y="2120"/>
                          </a:cubicBezTo>
                          <a:cubicBezTo>
                            <a:pt x="20456" y="3735"/>
                            <a:pt x="21600" y="6258"/>
                            <a:pt x="21600" y="11103"/>
                          </a:cubicBezTo>
                          <a:cubicBezTo>
                            <a:pt x="21600" y="12011"/>
                            <a:pt x="21600" y="12011"/>
                            <a:pt x="21600" y="12011"/>
                          </a:cubicBezTo>
                          <a:lnTo>
                            <a:pt x="6099" y="12011"/>
                          </a:lnTo>
                          <a:close/>
                          <a:moveTo>
                            <a:pt x="11054" y="3432"/>
                          </a:moveTo>
                          <a:cubicBezTo>
                            <a:pt x="8005" y="3432"/>
                            <a:pt x="6226" y="5350"/>
                            <a:pt x="6226" y="8680"/>
                          </a:cubicBezTo>
                          <a:cubicBezTo>
                            <a:pt x="15755" y="8680"/>
                            <a:pt x="15755" y="8680"/>
                            <a:pt x="15755" y="8680"/>
                          </a:cubicBezTo>
                          <a:cubicBezTo>
                            <a:pt x="15755" y="5350"/>
                            <a:pt x="13976" y="3432"/>
                            <a:pt x="11054" y="3432"/>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116" name="Shape 116"/>
                    <p:cNvSpPr/>
                    <p:nvPr/>
                  </p:nvSpPr>
                  <p:spPr>
                    <a:xfrm>
                      <a:off x="67600" y="14829"/>
                      <a:ext cx="45456" cy="344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11" y="21600"/>
                          </a:moveTo>
                          <a:cubicBezTo>
                            <a:pt x="13767" y="21600"/>
                            <a:pt x="13767" y="21600"/>
                            <a:pt x="13767" y="21600"/>
                          </a:cubicBezTo>
                          <a:cubicBezTo>
                            <a:pt x="11789" y="11896"/>
                            <a:pt x="11789" y="11896"/>
                            <a:pt x="11789" y="11896"/>
                          </a:cubicBezTo>
                          <a:cubicBezTo>
                            <a:pt x="11235" y="9391"/>
                            <a:pt x="10760" y="6052"/>
                            <a:pt x="10760" y="6052"/>
                          </a:cubicBezTo>
                          <a:cubicBezTo>
                            <a:pt x="10681" y="6052"/>
                            <a:pt x="10681" y="6052"/>
                            <a:pt x="10681" y="6052"/>
                          </a:cubicBezTo>
                          <a:cubicBezTo>
                            <a:pt x="10681" y="6052"/>
                            <a:pt x="10365" y="8139"/>
                            <a:pt x="9574" y="12104"/>
                          </a:cubicBezTo>
                          <a:cubicBezTo>
                            <a:pt x="7675" y="21600"/>
                            <a:pt x="7675" y="21600"/>
                            <a:pt x="7675" y="21600"/>
                          </a:cubicBezTo>
                          <a:cubicBezTo>
                            <a:pt x="4352" y="21600"/>
                            <a:pt x="4352" y="21600"/>
                            <a:pt x="4352" y="21600"/>
                          </a:cubicBezTo>
                          <a:cubicBezTo>
                            <a:pt x="0" y="626"/>
                            <a:pt x="0" y="626"/>
                            <a:pt x="0" y="626"/>
                          </a:cubicBezTo>
                          <a:cubicBezTo>
                            <a:pt x="3481" y="0"/>
                            <a:pt x="3481" y="0"/>
                            <a:pt x="3481" y="0"/>
                          </a:cubicBezTo>
                          <a:cubicBezTo>
                            <a:pt x="5222" y="10330"/>
                            <a:pt x="5222" y="10330"/>
                            <a:pt x="5222" y="10330"/>
                          </a:cubicBezTo>
                          <a:cubicBezTo>
                            <a:pt x="5697" y="12939"/>
                            <a:pt x="6013" y="15861"/>
                            <a:pt x="6013" y="15861"/>
                          </a:cubicBezTo>
                          <a:cubicBezTo>
                            <a:pt x="6171" y="15861"/>
                            <a:pt x="6171" y="15861"/>
                            <a:pt x="6171" y="15861"/>
                          </a:cubicBezTo>
                          <a:cubicBezTo>
                            <a:pt x="6171" y="15861"/>
                            <a:pt x="6488" y="13043"/>
                            <a:pt x="7042" y="10122"/>
                          </a:cubicBezTo>
                          <a:cubicBezTo>
                            <a:pt x="9099" y="313"/>
                            <a:pt x="9099" y="313"/>
                            <a:pt x="9099" y="313"/>
                          </a:cubicBezTo>
                          <a:cubicBezTo>
                            <a:pt x="12580" y="313"/>
                            <a:pt x="12580" y="313"/>
                            <a:pt x="12580" y="313"/>
                          </a:cubicBezTo>
                          <a:cubicBezTo>
                            <a:pt x="14400" y="9913"/>
                            <a:pt x="14400" y="9913"/>
                            <a:pt x="14400" y="9913"/>
                          </a:cubicBezTo>
                          <a:cubicBezTo>
                            <a:pt x="15033" y="13357"/>
                            <a:pt x="15429" y="15965"/>
                            <a:pt x="15429" y="15965"/>
                          </a:cubicBezTo>
                          <a:cubicBezTo>
                            <a:pt x="15508" y="15965"/>
                            <a:pt x="15508" y="15965"/>
                            <a:pt x="15508" y="15965"/>
                          </a:cubicBezTo>
                          <a:cubicBezTo>
                            <a:pt x="15508" y="15965"/>
                            <a:pt x="15903" y="12730"/>
                            <a:pt x="16299" y="10226"/>
                          </a:cubicBezTo>
                          <a:cubicBezTo>
                            <a:pt x="17960" y="313"/>
                            <a:pt x="17960" y="313"/>
                            <a:pt x="17960" y="313"/>
                          </a:cubicBezTo>
                          <a:cubicBezTo>
                            <a:pt x="21600" y="313"/>
                            <a:pt x="21600" y="313"/>
                            <a:pt x="21600" y="313"/>
                          </a:cubicBezTo>
                          <a:lnTo>
                            <a:pt x="17011" y="21600"/>
                          </a:ln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117" name="Shape 117"/>
                    <p:cNvSpPr/>
                    <p:nvPr/>
                  </p:nvSpPr>
                  <p:spPr>
                    <a:xfrm>
                      <a:off x="132505" y="2888"/>
                      <a:ext cx="31781" cy="464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67" y="21600"/>
                          </a:moveTo>
                          <a:cubicBezTo>
                            <a:pt x="12553" y="18271"/>
                            <a:pt x="12553" y="18271"/>
                            <a:pt x="12553" y="18271"/>
                          </a:cubicBezTo>
                          <a:cubicBezTo>
                            <a:pt x="10404" y="15561"/>
                            <a:pt x="8934" y="14090"/>
                            <a:pt x="7238" y="12929"/>
                          </a:cubicBezTo>
                          <a:cubicBezTo>
                            <a:pt x="6672" y="12542"/>
                            <a:pt x="6220" y="12310"/>
                            <a:pt x="5202" y="12232"/>
                          </a:cubicBezTo>
                          <a:cubicBezTo>
                            <a:pt x="5202" y="21600"/>
                            <a:pt x="5202" y="21600"/>
                            <a:pt x="5202" y="21600"/>
                          </a:cubicBezTo>
                          <a:cubicBezTo>
                            <a:pt x="0" y="21600"/>
                            <a:pt x="0" y="21600"/>
                            <a:pt x="0" y="21600"/>
                          </a:cubicBezTo>
                          <a:cubicBezTo>
                            <a:pt x="0" y="0"/>
                            <a:pt x="0" y="0"/>
                            <a:pt x="0" y="0"/>
                          </a:cubicBezTo>
                          <a:cubicBezTo>
                            <a:pt x="9613" y="0"/>
                            <a:pt x="9613" y="0"/>
                            <a:pt x="9613" y="0"/>
                          </a:cubicBezTo>
                          <a:cubicBezTo>
                            <a:pt x="16737" y="0"/>
                            <a:pt x="19904" y="2865"/>
                            <a:pt x="19904" y="6194"/>
                          </a:cubicBezTo>
                          <a:cubicBezTo>
                            <a:pt x="19904" y="9290"/>
                            <a:pt x="16963" y="12077"/>
                            <a:pt x="12101" y="12077"/>
                          </a:cubicBezTo>
                          <a:cubicBezTo>
                            <a:pt x="13231" y="12542"/>
                            <a:pt x="15267" y="14632"/>
                            <a:pt x="16963" y="16413"/>
                          </a:cubicBezTo>
                          <a:cubicBezTo>
                            <a:pt x="21600" y="21600"/>
                            <a:pt x="21600" y="21600"/>
                            <a:pt x="21600" y="21600"/>
                          </a:cubicBezTo>
                          <a:lnTo>
                            <a:pt x="15267" y="21600"/>
                          </a:lnTo>
                          <a:close/>
                          <a:moveTo>
                            <a:pt x="8029" y="2942"/>
                          </a:moveTo>
                          <a:cubicBezTo>
                            <a:pt x="5202" y="2942"/>
                            <a:pt x="5202" y="2942"/>
                            <a:pt x="5202" y="2942"/>
                          </a:cubicBezTo>
                          <a:cubicBezTo>
                            <a:pt x="5202" y="9755"/>
                            <a:pt x="5202" y="9755"/>
                            <a:pt x="5202" y="9755"/>
                          </a:cubicBezTo>
                          <a:cubicBezTo>
                            <a:pt x="7916" y="9755"/>
                            <a:pt x="7916" y="9755"/>
                            <a:pt x="7916" y="9755"/>
                          </a:cubicBezTo>
                          <a:cubicBezTo>
                            <a:pt x="10630" y="9755"/>
                            <a:pt x="12101" y="9523"/>
                            <a:pt x="13005" y="8826"/>
                          </a:cubicBezTo>
                          <a:cubicBezTo>
                            <a:pt x="13910" y="8284"/>
                            <a:pt x="14362" y="7355"/>
                            <a:pt x="14362" y="6194"/>
                          </a:cubicBezTo>
                          <a:cubicBezTo>
                            <a:pt x="14362" y="4026"/>
                            <a:pt x="12666" y="2942"/>
                            <a:pt x="8029" y="2942"/>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118" name="Shape 118"/>
                    <p:cNvSpPr/>
                    <p:nvPr/>
                  </p:nvSpPr>
                  <p:spPr>
                    <a:xfrm>
                      <a:off x="166980" y="14444"/>
                      <a:ext cx="28314" cy="356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99" y="12011"/>
                          </a:moveTo>
                          <a:cubicBezTo>
                            <a:pt x="6099" y="12314"/>
                            <a:pt x="6099" y="12314"/>
                            <a:pt x="6099" y="12314"/>
                          </a:cubicBezTo>
                          <a:cubicBezTo>
                            <a:pt x="6099" y="15140"/>
                            <a:pt x="7496" y="18168"/>
                            <a:pt x="12579" y="18168"/>
                          </a:cubicBezTo>
                          <a:cubicBezTo>
                            <a:pt x="14993" y="18168"/>
                            <a:pt x="17026" y="17462"/>
                            <a:pt x="18932" y="16150"/>
                          </a:cubicBezTo>
                          <a:cubicBezTo>
                            <a:pt x="21219" y="18875"/>
                            <a:pt x="21219" y="18875"/>
                            <a:pt x="21219" y="18875"/>
                          </a:cubicBezTo>
                          <a:cubicBezTo>
                            <a:pt x="18424" y="20692"/>
                            <a:pt x="15374" y="21600"/>
                            <a:pt x="11816" y="21600"/>
                          </a:cubicBezTo>
                          <a:cubicBezTo>
                            <a:pt x="4574" y="21600"/>
                            <a:pt x="0" y="17361"/>
                            <a:pt x="0" y="10800"/>
                          </a:cubicBezTo>
                          <a:cubicBezTo>
                            <a:pt x="0" y="7267"/>
                            <a:pt x="889" y="4845"/>
                            <a:pt x="3176" y="2826"/>
                          </a:cubicBezTo>
                          <a:cubicBezTo>
                            <a:pt x="5336" y="908"/>
                            <a:pt x="7878" y="0"/>
                            <a:pt x="11054" y="0"/>
                          </a:cubicBezTo>
                          <a:cubicBezTo>
                            <a:pt x="13722" y="0"/>
                            <a:pt x="16009" y="606"/>
                            <a:pt x="18169" y="2120"/>
                          </a:cubicBezTo>
                          <a:cubicBezTo>
                            <a:pt x="20456" y="3735"/>
                            <a:pt x="21600" y="6258"/>
                            <a:pt x="21600" y="11103"/>
                          </a:cubicBezTo>
                          <a:cubicBezTo>
                            <a:pt x="21600" y="12011"/>
                            <a:pt x="21600" y="12011"/>
                            <a:pt x="21600" y="12011"/>
                          </a:cubicBezTo>
                          <a:lnTo>
                            <a:pt x="6099" y="12011"/>
                          </a:lnTo>
                          <a:close/>
                          <a:moveTo>
                            <a:pt x="11054" y="3432"/>
                          </a:moveTo>
                          <a:cubicBezTo>
                            <a:pt x="7878" y="3432"/>
                            <a:pt x="6226" y="5350"/>
                            <a:pt x="6226" y="8680"/>
                          </a:cubicBezTo>
                          <a:cubicBezTo>
                            <a:pt x="15755" y="8680"/>
                            <a:pt x="15755" y="8680"/>
                            <a:pt x="15755" y="8680"/>
                          </a:cubicBezTo>
                          <a:cubicBezTo>
                            <a:pt x="15755" y="5350"/>
                            <a:pt x="13976" y="3432"/>
                            <a:pt x="11054" y="3432"/>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119" name="Shape 119"/>
                    <p:cNvSpPr/>
                    <p:nvPr/>
                  </p:nvSpPr>
                  <p:spPr>
                    <a:xfrm>
                      <a:off x="199915" y="-1"/>
                      <a:ext cx="12328" cy="498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112" y="21600"/>
                          </a:moveTo>
                          <a:cubicBezTo>
                            <a:pt x="1152" y="21600"/>
                            <a:pt x="1152" y="18720"/>
                            <a:pt x="1152" y="17496"/>
                          </a:cubicBezTo>
                          <a:cubicBezTo>
                            <a:pt x="1152" y="4968"/>
                            <a:pt x="1152" y="4968"/>
                            <a:pt x="1152" y="4968"/>
                          </a:cubicBezTo>
                          <a:cubicBezTo>
                            <a:pt x="1152" y="3024"/>
                            <a:pt x="864" y="1944"/>
                            <a:pt x="0" y="720"/>
                          </a:cubicBezTo>
                          <a:cubicBezTo>
                            <a:pt x="13248" y="0"/>
                            <a:pt x="13248" y="0"/>
                            <a:pt x="13248" y="0"/>
                          </a:cubicBezTo>
                          <a:cubicBezTo>
                            <a:pt x="14112" y="864"/>
                            <a:pt x="14112" y="2088"/>
                            <a:pt x="14112" y="4032"/>
                          </a:cubicBezTo>
                          <a:cubicBezTo>
                            <a:pt x="14112" y="16416"/>
                            <a:pt x="14112" y="16416"/>
                            <a:pt x="14112" y="16416"/>
                          </a:cubicBezTo>
                          <a:cubicBezTo>
                            <a:pt x="14112" y="18360"/>
                            <a:pt x="14400" y="18720"/>
                            <a:pt x="15552" y="19080"/>
                          </a:cubicBezTo>
                          <a:cubicBezTo>
                            <a:pt x="16128" y="19296"/>
                            <a:pt x="18144" y="19440"/>
                            <a:pt x="19584" y="19296"/>
                          </a:cubicBezTo>
                          <a:cubicBezTo>
                            <a:pt x="21600" y="21240"/>
                            <a:pt x="21600" y="21240"/>
                            <a:pt x="21600" y="21240"/>
                          </a:cubicBezTo>
                          <a:cubicBezTo>
                            <a:pt x="19296" y="21456"/>
                            <a:pt x="16992" y="21600"/>
                            <a:pt x="14112" y="21600"/>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120" name="Shape 120"/>
                    <p:cNvSpPr/>
                    <p:nvPr/>
                  </p:nvSpPr>
                  <p:spPr>
                    <a:xfrm>
                      <a:off x="217633" y="385"/>
                      <a:ext cx="9632" cy="48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4349"/>
                          </a:moveTo>
                          <a:cubicBezTo>
                            <a:pt x="4841" y="4349"/>
                            <a:pt x="0" y="3391"/>
                            <a:pt x="0" y="2212"/>
                          </a:cubicBezTo>
                          <a:cubicBezTo>
                            <a:pt x="0" y="958"/>
                            <a:pt x="4841" y="0"/>
                            <a:pt x="10800" y="0"/>
                          </a:cubicBezTo>
                          <a:cubicBezTo>
                            <a:pt x="16759" y="0"/>
                            <a:pt x="21600" y="958"/>
                            <a:pt x="21600" y="2212"/>
                          </a:cubicBezTo>
                          <a:cubicBezTo>
                            <a:pt x="21600" y="3391"/>
                            <a:pt x="16759" y="4349"/>
                            <a:pt x="10800" y="4349"/>
                          </a:cubicBezTo>
                          <a:close/>
                          <a:moveTo>
                            <a:pt x="2234" y="21600"/>
                          </a:moveTo>
                          <a:cubicBezTo>
                            <a:pt x="2234" y="6782"/>
                            <a:pt x="2234" y="6782"/>
                            <a:pt x="2234" y="6782"/>
                          </a:cubicBezTo>
                          <a:cubicBezTo>
                            <a:pt x="18993" y="6192"/>
                            <a:pt x="18993" y="6192"/>
                            <a:pt x="18993" y="6192"/>
                          </a:cubicBezTo>
                          <a:cubicBezTo>
                            <a:pt x="18993" y="21600"/>
                            <a:pt x="18993" y="21600"/>
                            <a:pt x="18993" y="21600"/>
                          </a:cubicBezTo>
                          <a:lnTo>
                            <a:pt x="2234" y="21600"/>
                          </a:ln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121" name="Shape 121"/>
                    <p:cNvSpPr/>
                    <p:nvPr/>
                  </p:nvSpPr>
                  <p:spPr>
                    <a:xfrm>
                      <a:off x="233426" y="14444"/>
                      <a:ext cx="25232" cy="356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63" y="21600"/>
                          </a:moveTo>
                          <a:cubicBezTo>
                            <a:pt x="4405" y="21600"/>
                            <a:pt x="0" y="17664"/>
                            <a:pt x="0" y="11002"/>
                          </a:cubicBezTo>
                          <a:cubicBezTo>
                            <a:pt x="0" y="3533"/>
                            <a:pt x="6395" y="0"/>
                            <a:pt x="12789" y="0"/>
                          </a:cubicBezTo>
                          <a:cubicBezTo>
                            <a:pt x="15916" y="0"/>
                            <a:pt x="18189" y="505"/>
                            <a:pt x="20747" y="2221"/>
                          </a:cubicBezTo>
                          <a:cubicBezTo>
                            <a:pt x="17621" y="5148"/>
                            <a:pt x="17621" y="5148"/>
                            <a:pt x="17621" y="5148"/>
                          </a:cubicBezTo>
                          <a:cubicBezTo>
                            <a:pt x="15916" y="4138"/>
                            <a:pt x="14495" y="3634"/>
                            <a:pt x="12789" y="3634"/>
                          </a:cubicBezTo>
                          <a:cubicBezTo>
                            <a:pt x="10800" y="3634"/>
                            <a:pt x="9095" y="4340"/>
                            <a:pt x="8242" y="5652"/>
                          </a:cubicBezTo>
                          <a:cubicBezTo>
                            <a:pt x="7389" y="6964"/>
                            <a:pt x="6963" y="8882"/>
                            <a:pt x="6963" y="11406"/>
                          </a:cubicBezTo>
                          <a:cubicBezTo>
                            <a:pt x="6963" y="14232"/>
                            <a:pt x="7674" y="15948"/>
                            <a:pt x="8953" y="16957"/>
                          </a:cubicBezTo>
                          <a:cubicBezTo>
                            <a:pt x="9947" y="17764"/>
                            <a:pt x="11226" y="18168"/>
                            <a:pt x="12789" y="18168"/>
                          </a:cubicBezTo>
                          <a:cubicBezTo>
                            <a:pt x="14779" y="18168"/>
                            <a:pt x="16768" y="17462"/>
                            <a:pt x="18616" y="16150"/>
                          </a:cubicBezTo>
                          <a:cubicBezTo>
                            <a:pt x="21600" y="18875"/>
                            <a:pt x="21600" y="18875"/>
                            <a:pt x="21600" y="18875"/>
                          </a:cubicBezTo>
                          <a:cubicBezTo>
                            <a:pt x="18900" y="20692"/>
                            <a:pt x="16200" y="21600"/>
                            <a:pt x="12363" y="21600"/>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sp>
                  <p:nvSpPr>
                    <p:cNvPr id="122" name="Shape 122"/>
                    <p:cNvSpPr/>
                    <p:nvPr/>
                  </p:nvSpPr>
                  <p:spPr>
                    <a:xfrm>
                      <a:off x="264049" y="29660"/>
                      <a:ext cx="20225" cy="20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11" y="21600"/>
                          </a:moveTo>
                          <a:cubicBezTo>
                            <a:pt x="4820" y="21600"/>
                            <a:pt x="0" y="16780"/>
                            <a:pt x="0" y="10711"/>
                          </a:cubicBezTo>
                          <a:cubicBezTo>
                            <a:pt x="0" y="4820"/>
                            <a:pt x="4820" y="0"/>
                            <a:pt x="10711" y="0"/>
                          </a:cubicBezTo>
                          <a:cubicBezTo>
                            <a:pt x="16780" y="0"/>
                            <a:pt x="21600" y="4820"/>
                            <a:pt x="21600" y="10711"/>
                          </a:cubicBezTo>
                          <a:cubicBezTo>
                            <a:pt x="21600" y="16780"/>
                            <a:pt x="16780" y="21600"/>
                            <a:pt x="10711" y="21600"/>
                          </a:cubicBezTo>
                          <a:close/>
                          <a:moveTo>
                            <a:pt x="10711" y="2142"/>
                          </a:moveTo>
                          <a:cubicBezTo>
                            <a:pt x="6248" y="2142"/>
                            <a:pt x="2499" y="5891"/>
                            <a:pt x="2499" y="10711"/>
                          </a:cubicBezTo>
                          <a:cubicBezTo>
                            <a:pt x="2499" y="15709"/>
                            <a:pt x="6248" y="19458"/>
                            <a:pt x="10711" y="19458"/>
                          </a:cubicBezTo>
                          <a:cubicBezTo>
                            <a:pt x="15352" y="19458"/>
                            <a:pt x="19101" y="15709"/>
                            <a:pt x="19101" y="10711"/>
                          </a:cubicBezTo>
                          <a:cubicBezTo>
                            <a:pt x="19101" y="5891"/>
                            <a:pt x="15352" y="2142"/>
                            <a:pt x="10711" y="2142"/>
                          </a:cubicBezTo>
                          <a:close/>
                          <a:moveTo>
                            <a:pt x="12853" y="16780"/>
                          </a:moveTo>
                          <a:cubicBezTo>
                            <a:pt x="12496" y="15888"/>
                            <a:pt x="12317" y="15709"/>
                            <a:pt x="11782" y="14817"/>
                          </a:cubicBezTo>
                          <a:cubicBezTo>
                            <a:pt x="10532" y="12674"/>
                            <a:pt x="10175" y="11960"/>
                            <a:pt x="9818" y="11782"/>
                          </a:cubicBezTo>
                          <a:cubicBezTo>
                            <a:pt x="9640" y="11782"/>
                            <a:pt x="9461" y="11782"/>
                            <a:pt x="9461" y="11782"/>
                          </a:cubicBezTo>
                          <a:cubicBezTo>
                            <a:pt x="9461" y="16780"/>
                            <a:pt x="9461" y="16780"/>
                            <a:pt x="9461" y="16780"/>
                          </a:cubicBezTo>
                          <a:cubicBezTo>
                            <a:pt x="6962" y="16780"/>
                            <a:pt x="6962" y="16780"/>
                            <a:pt x="6962" y="16780"/>
                          </a:cubicBezTo>
                          <a:cubicBezTo>
                            <a:pt x="6962" y="4641"/>
                            <a:pt x="6962" y="4641"/>
                            <a:pt x="6962" y="4641"/>
                          </a:cubicBezTo>
                          <a:cubicBezTo>
                            <a:pt x="11603" y="4641"/>
                            <a:pt x="11603" y="4641"/>
                            <a:pt x="11603" y="4641"/>
                          </a:cubicBezTo>
                          <a:cubicBezTo>
                            <a:pt x="13745" y="4641"/>
                            <a:pt x="15174" y="6069"/>
                            <a:pt x="15174" y="8212"/>
                          </a:cubicBezTo>
                          <a:cubicBezTo>
                            <a:pt x="15174" y="9997"/>
                            <a:pt x="13924" y="11425"/>
                            <a:pt x="12317" y="11603"/>
                          </a:cubicBezTo>
                          <a:cubicBezTo>
                            <a:pt x="12674" y="11782"/>
                            <a:pt x="12674" y="11782"/>
                            <a:pt x="12853" y="12139"/>
                          </a:cubicBezTo>
                          <a:cubicBezTo>
                            <a:pt x="13567" y="12853"/>
                            <a:pt x="15888" y="16780"/>
                            <a:pt x="15888" y="16780"/>
                          </a:cubicBezTo>
                          <a:lnTo>
                            <a:pt x="12853" y="16780"/>
                          </a:lnTo>
                          <a:close/>
                          <a:moveTo>
                            <a:pt x="11603" y="6783"/>
                          </a:moveTo>
                          <a:cubicBezTo>
                            <a:pt x="11425" y="6605"/>
                            <a:pt x="10889" y="6605"/>
                            <a:pt x="10354" y="6605"/>
                          </a:cubicBezTo>
                          <a:cubicBezTo>
                            <a:pt x="9461" y="6605"/>
                            <a:pt x="9461" y="6605"/>
                            <a:pt x="9461" y="6605"/>
                          </a:cubicBezTo>
                          <a:cubicBezTo>
                            <a:pt x="9461" y="9818"/>
                            <a:pt x="9461" y="9818"/>
                            <a:pt x="9461" y="9818"/>
                          </a:cubicBezTo>
                          <a:cubicBezTo>
                            <a:pt x="10175" y="9818"/>
                            <a:pt x="10175" y="9818"/>
                            <a:pt x="10175" y="9818"/>
                          </a:cubicBezTo>
                          <a:cubicBezTo>
                            <a:pt x="11246" y="9818"/>
                            <a:pt x="11782" y="9818"/>
                            <a:pt x="11960" y="9461"/>
                          </a:cubicBezTo>
                          <a:cubicBezTo>
                            <a:pt x="12317" y="9104"/>
                            <a:pt x="12496" y="8747"/>
                            <a:pt x="12496" y="8212"/>
                          </a:cubicBezTo>
                          <a:cubicBezTo>
                            <a:pt x="12496" y="7498"/>
                            <a:pt x="12139" y="6962"/>
                            <a:pt x="11603" y="6783"/>
                          </a:cubicBezTo>
                          <a:close/>
                        </a:path>
                      </a:pathLst>
                    </a:custGeom>
                    <a:solidFill>
                      <a:srgbClr val="DCDEE0"/>
                    </a:solidFill>
                    <a:ln w="12700" cap="flat">
                      <a:noFill/>
                      <a:miter lim="400000"/>
                    </a:ln>
                    <a:effectLst/>
                  </p:spPr>
                  <p:txBody>
                    <a:bodyPr wrap="square" lIns="0" tIns="0" rIns="0" bIns="0" numCol="1" anchor="t">
                      <a:noAutofit/>
                    </a:bodyPr>
                    <a:lstStyle/>
                    <a:p>
                      <a:pPr lvl="0">
                        <a:defRPr sz="600"/>
                      </a:pPr>
                    </a:p>
                  </p:txBody>
                </p:sp>
              </p:grpSp>
            </p:grpSp>
          </p:grpSp>
        </p:grpSp>
        <p:sp>
          <p:nvSpPr>
            <p:cNvPr id="127" name="Shape 127"/>
            <p:cNvSpPr/>
            <p:nvPr/>
          </p:nvSpPr>
          <p:spPr>
            <a:xfrm>
              <a:off x="0" y="-2"/>
              <a:ext cx="9144000" cy="57152"/>
            </a:xfrm>
            <a:prstGeom prst="rect">
              <a:avLst/>
            </a:prstGeom>
            <a:solidFill>
              <a:srgbClr val="F29021"/>
            </a:solidFill>
            <a:ln w="12700" cap="flat">
              <a:noFill/>
              <a:miter lim="400000"/>
            </a:ln>
            <a:effectLst/>
          </p:spPr>
          <p:txBody>
            <a:bodyPr wrap="square" lIns="0" tIns="0" rIns="0" bIns="0" numCol="1" anchor="t">
              <a:noAutofit/>
            </a:bodyPr>
            <a:lstStyle/>
            <a:p>
              <a:pPr lvl="0">
                <a:defRPr sz="1000"/>
              </a:pPr>
            </a:p>
          </p:txBody>
        </p:sp>
        <p:grpSp>
          <p:nvGrpSpPr>
            <p:cNvPr id="149" name="Group 149"/>
            <p:cNvGrpSpPr/>
            <p:nvPr/>
          </p:nvGrpSpPr>
          <p:grpSpPr>
            <a:xfrm>
              <a:off x="7844353" y="148706"/>
              <a:ext cx="936363" cy="173741"/>
              <a:chOff x="0" y="0"/>
              <a:chExt cx="936362" cy="173740"/>
            </a:xfrm>
          </p:grpSpPr>
          <p:sp>
            <p:nvSpPr>
              <p:cNvPr id="128" name="Shape 128"/>
              <p:cNvSpPr/>
              <p:nvPr/>
            </p:nvSpPr>
            <p:spPr>
              <a:xfrm>
                <a:off x="-1" y="65239"/>
                <a:ext cx="83382" cy="108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129" name="Shape 129"/>
              <p:cNvSpPr/>
              <p:nvPr/>
            </p:nvSpPr>
            <p:spPr>
              <a:xfrm>
                <a:off x="80588" y="66634"/>
                <a:ext cx="103964" cy="105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130" name="Shape 130"/>
              <p:cNvSpPr/>
              <p:nvPr/>
            </p:nvSpPr>
            <p:spPr>
              <a:xfrm>
                <a:off x="191528" y="66634"/>
                <a:ext cx="93498" cy="105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131" name="Shape 131"/>
              <p:cNvSpPr/>
              <p:nvPr/>
            </p:nvSpPr>
            <p:spPr>
              <a:xfrm>
                <a:off x="295141" y="66634"/>
                <a:ext cx="87219" cy="105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132" name="Shape 132"/>
              <p:cNvSpPr/>
              <p:nvPr/>
            </p:nvSpPr>
            <p:spPr>
              <a:xfrm>
                <a:off x="392475" y="66634"/>
                <a:ext cx="88965" cy="105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133" name="Shape 133"/>
              <p:cNvSpPr/>
              <p:nvPr/>
            </p:nvSpPr>
            <p:spPr>
              <a:xfrm>
                <a:off x="498881" y="66634"/>
                <a:ext cx="80241" cy="105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134" name="Shape 134"/>
              <p:cNvSpPr/>
              <p:nvPr/>
            </p:nvSpPr>
            <p:spPr>
              <a:xfrm>
                <a:off x="584702" y="66634"/>
                <a:ext cx="86870" cy="105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135" name="Shape 135"/>
              <p:cNvSpPr/>
              <p:nvPr/>
            </p:nvSpPr>
            <p:spPr>
              <a:xfrm>
                <a:off x="683083" y="66634"/>
                <a:ext cx="22678" cy="105012"/>
              </a:xfrm>
              <a:prstGeom prst="rect">
                <a:avLst/>
              </a:prstGeom>
              <a:solidFill>
                <a:srgbClr val="DCDEE0"/>
              </a:solidFill>
              <a:ln w="12700" cap="flat">
                <a:noFill/>
                <a:miter lim="400000"/>
              </a:ln>
              <a:effectLst/>
            </p:spPr>
            <p:txBody>
              <a:bodyPr wrap="square" lIns="0" tIns="0" rIns="0" bIns="0" numCol="1" anchor="t">
                <a:noAutofit/>
              </a:bodyPr>
              <a:lstStyle/>
              <a:p>
                <a:pPr lvl="0">
                  <a:defRPr sz="1800"/>
                </a:pPr>
              </a:p>
            </p:txBody>
          </p:sp>
          <p:sp>
            <p:nvSpPr>
              <p:cNvPr id="136" name="Shape 136"/>
              <p:cNvSpPr/>
              <p:nvPr/>
            </p:nvSpPr>
            <p:spPr>
              <a:xfrm>
                <a:off x="720063" y="64890"/>
                <a:ext cx="97336" cy="108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137" name="Shape 137"/>
              <p:cNvSpPr/>
              <p:nvPr/>
            </p:nvSpPr>
            <p:spPr>
              <a:xfrm>
                <a:off x="820885" y="65239"/>
                <a:ext cx="83033" cy="108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138" name="Shape 138"/>
              <p:cNvSpPr/>
              <p:nvPr/>
            </p:nvSpPr>
            <p:spPr>
              <a:xfrm>
                <a:off x="6627" y="3139"/>
                <a:ext cx="34541" cy="505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139" name="Shape 139"/>
              <p:cNvSpPr/>
              <p:nvPr/>
            </p:nvSpPr>
            <p:spPr>
              <a:xfrm>
                <a:off x="47097" y="16047"/>
                <a:ext cx="30702" cy="383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140" name="Shape 140"/>
              <p:cNvSpPr/>
              <p:nvPr/>
            </p:nvSpPr>
            <p:spPr>
              <a:xfrm>
                <a:off x="81634" y="16047"/>
                <a:ext cx="49193" cy="376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141" name="Shape 141"/>
              <p:cNvSpPr/>
              <p:nvPr/>
            </p:nvSpPr>
            <p:spPr>
              <a:xfrm>
                <a:off x="153152" y="3139"/>
                <a:ext cx="34540" cy="505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142" name="Shape 142"/>
              <p:cNvSpPr/>
              <p:nvPr/>
            </p:nvSpPr>
            <p:spPr>
              <a:xfrm>
                <a:off x="189783" y="16047"/>
                <a:ext cx="30703" cy="383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143" name="Shape 143"/>
              <p:cNvSpPr/>
              <p:nvPr/>
            </p:nvSpPr>
            <p:spPr>
              <a:xfrm>
                <a:off x="226763" y="-1"/>
                <a:ext cx="13608" cy="544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144" name="Shape 144"/>
              <p:cNvSpPr/>
              <p:nvPr/>
            </p:nvSpPr>
            <p:spPr>
              <a:xfrm>
                <a:off x="244207" y="697"/>
                <a:ext cx="10468" cy="530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145" name="Shape 145"/>
              <p:cNvSpPr/>
              <p:nvPr/>
            </p:nvSpPr>
            <p:spPr>
              <a:xfrm>
                <a:off x="260604" y="16047"/>
                <a:ext cx="27562" cy="383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146" name="Shape 146"/>
              <p:cNvSpPr/>
              <p:nvPr/>
            </p:nvSpPr>
            <p:spPr>
              <a:xfrm>
                <a:off x="289559" y="43608"/>
                <a:ext cx="10817" cy="10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147" name="Shape 147"/>
              <p:cNvSpPr/>
              <p:nvPr/>
            </p:nvSpPr>
            <p:spPr>
              <a:xfrm>
                <a:off x="909498" y="65239"/>
                <a:ext cx="10817" cy="139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sp>
            <p:nvSpPr>
              <p:cNvPr id="148" name="Shape 148"/>
              <p:cNvSpPr/>
              <p:nvPr/>
            </p:nvSpPr>
            <p:spPr>
              <a:xfrm>
                <a:off x="923104" y="65239"/>
                <a:ext cx="13259" cy="139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DCDEE0"/>
              </a:solidFill>
              <a:ln w="12700" cap="flat">
                <a:noFill/>
                <a:miter lim="400000"/>
              </a:ln>
              <a:effectLst/>
            </p:spPr>
            <p:txBody>
              <a:bodyPr wrap="square" lIns="0" tIns="0" rIns="0" bIns="0" numCol="1" anchor="t">
                <a:noAutofit/>
              </a:bodyPr>
              <a:lstStyle/>
              <a:p>
                <a:pPr lvl="0">
                  <a:defRPr sz="1800"/>
                </a:pPr>
              </a:p>
            </p:txBody>
          </p:sp>
        </p:grpSp>
      </p:gr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defTabSz="685800">
        <a:lnSpc>
          <a:spcPct val="90000"/>
        </a:lnSpc>
        <a:defRPr sz="3300">
          <a:latin typeface="+mj-lt"/>
          <a:ea typeface="+mj-ea"/>
          <a:cs typeface="+mj-cs"/>
          <a:sym typeface="Helvetica Neue"/>
        </a:defRPr>
      </a:lvl1pPr>
      <a:lvl2pPr defTabSz="685800">
        <a:lnSpc>
          <a:spcPct val="90000"/>
        </a:lnSpc>
        <a:defRPr sz="3300">
          <a:latin typeface="+mj-lt"/>
          <a:ea typeface="+mj-ea"/>
          <a:cs typeface="+mj-cs"/>
          <a:sym typeface="Helvetica Neue"/>
        </a:defRPr>
      </a:lvl2pPr>
      <a:lvl3pPr defTabSz="685800">
        <a:lnSpc>
          <a:spcPct val="90000"/>
        </a:lnSpc>
        <a:defRPr sz="3300">
          <a:latin typeface="+mj-lt"/>
          <a:ea typeface="+mj-ea"/>
          <a:cs typeface="+mj-cs"/>
          <a:sym typeface="Helvetica Neue"/>
        </a:defRPr>
      </a:lvl3pPr>
      <a:lvl4pPr defTabSz="685800">
        <a:lnSpc>
          <a:spcPct val="90000"/>
        </a:lnSpc>
        <a:defRPr sz="3300">
          <a:latin typeface="+mj-lt"/>
          <a:ea typeface="+mj-ea"/>
          <a:cs typeface="+mj-cs"/>
          <a:sym typeface="Helvetica Neue"/>
        </a:defRPr>
      </a:lvl4pPr>
      <a:lvl5pPr defTabSz="685800">
        <a:lnSpc>
          <a:spcPct val="90000"/>
        </a:lnSpc>
        <a:defRPr sz="3300">
          <a:latin typeface="+mj-lt"/>
          <a:ea typeface="+mj-ea"/>
          <a:cs typeface="+mj-cs"/>
          <a:sym typeface="Helvetica Neue"/>
        </a:defRPr>
      </a:lvl5pPr>
      <a:lvl6pPr defTabSz="685800">
        <a:lnSpc>
          <a:spcPct val="90000"/>
        </a:lnSpc>
        <a:defRPr sz="3300">
          <a:latin typeface="+mj-lt"/>
          <a:ea typeface="+mj-ea"/>
          <a:cs typeface="+mj-cs"/>
          <a:sym typeface="Helvetica Neue"/>
        </a:defRPr>
      </a:lvl6pPr>
      <a:lvl7pPr defTabSz="685800">
        <a:lnSpc>
          <a:spcPct val="90000"/>
        </a:lnSpc>
        <a:defRPr sz="3300">
          <a:latin typeface="+mj-lt"/>
          <a:ea typeface="+mj-ea"/>
          <a:cs typeface="+mj-cs"/>
          <a:sym typeface="Helvetica Neue"/>
        </a:defRPr>
      </a:lvl7pPr>
      <a:lvl8pPr defTabSz="685800">
        <a:lnSpc>
          <a:spcPct val="90000"/>
        </a:lnSpc>
        <a:defRPr sz="3300">
          <a:latin typeface="+mj-lt"/>
          <a:ea typeface="+mj-ea"/>
          <a:cs typeface="+mj-cs"/>
          <a:sym typeface="Helvetica Neue"/>
        </a:defRPr>
      </a:lvl8pPr>
      <a:lvl9pPr defTabSz="685800">
        <a:lnSpc>
          <a:spcPct val="90000"/>
        </a:lnSpc>
        <a:defRPr sz="3300">
          <a:latin typeface="+mj-lt"/>
          <a:ea typeface="+mj-ea"/>
          <a:cs typeface="+mj-cs"/>
          <a:sym typeface="Helvetica Neue"/>
        </a:defRPr>
      </a:lvl9pPr>
    </p:titleStyle>
    <p:bodyStyle>
      <a:lvl1pPr marL="171450" indent="-171450" defTabSz="685800">
        <a:lnSpc>
          <a:spcPct val="90000"/>
        </a:lnSpc>
        <a:spcBef>
          <a:spcPts val="700"/>
        </a:spcBef>
        <a:buSzPct val="100000"/>
        <a:buFont typeface="Arial"/>
        <a:buChar char="•"/>
        <a:defRPr b="1" spc="-60" sz="2400">
          <a:solidFill>
            <a:srgbClr val="404040"/>
          </a:solidFill>
          <a:latin typeface="+mj-lt"/>
          <a:ea typeface="+mj-ea"/>
          <a:cs typeface="+mj-cs"/>
          <a:sym typeface="Helvetica Neue"/>
        </a:defRPr>
      </a:lvl1pPr>
      <a:lvl2pPr marL="571500" indent="-228600" defTabSz="685800">
        <a:lnSpc>
          <a:spcPct val="90000"/>
        </a:lnSpc>
        <a:spcBef>
          <a:spcPts val="700"/>
        </a:spcBef>
        <a:buSzPct val="100000"/>
        <a:buFont typeface="Arial"/>
        <a:buChar char="•"/>
        <a:defRPr b="1" spc="-60" sz="2400">
          <a:solidFill>
            <a:srgbClr val="404040"/>
          </a:solidFill>
          <a:latin typeface="+mj-lt"/>
          <a:ea typeface="+mj-ea"/>
          <a:cs typeface="+mj-cs"/>
          <a:sym typeface="Helvetica Neue"/>
        </a:defRPr>
      </a:lvl2pPr>
      <a:lvl3pPr marL="960119" indent="-274319" defTabSz="685800">
        <a:lnSpc>
          <a:spcPct val="90000"/>
        </a:lnSpc>
        <a:spcBef>
          <a:spcPts val="700"/>
        </a:spcBef>
        <a:buSzPct val="100000"/>
        <a:buFont typeface="Arial"/>
        <a:buChar char="•"/>
        <a:defRPr b="1" spc="-60" sz="2400">
          <a:solidFill>
            <a:srgbClr val="404040"/>
          </a:solidFill>
          <a:latin typeface="+mj-lt"/>
          <a:ea typeface="+mj-ea"/>
          <a:cs typeface="+mj-cs"/>
          <a:sym typeface="Helvetica Neue"/>
        </a:defRPr>
      </a:lvl3pPr>
      <a:lvl4pPr marL="1345223" indent="-316523" defTabSz="685800">
        <a:lnSpc>
          <a:spcPct val="90000"/>
        </a:lnSpc>
        <a:spcBef>
          <a:spcPts val="700"/>
        </a:spcBef>
        <a:buSzPct val="100000"/>
        <a:buFont typeface="Arial"/>
        <a:buChar char="•"/>
        <a:defRPr b="1" spc="-60" sz="2400">
          <a:solidFill>
            <a:srgbClr val="404040"/>
          </a:solidFill>
          <a:latin typeface="+mj-lt"/>
          <a:ea typeface="+mj-ea"/>
          <a:cs typeface="+mj-cs"/>
          <a:sym typeface="Helvetica Neue"/>
        </a:defRPr>
      </a:lvl4pPr>
      <a:lvl5pPr marL="1688123" indent="-316523" defTabSz="685800">
        <a:lnSpc>
          <a:spcPct val="90000"/>
        </a:lnSpc>
        <a:spcBef>
          <a:spcPts val="700"/>
        </a:spcBef>
        <a:buSzPct val="100000"/>
        <a:buFont typeface="Arial"/>
        <a:buChar char="•"/>
        <a:defRPr b="1" spc="-60" sz="2400">
          <a:solidFill>
            <a:srgbClr val="404040"/>
          </a:solidFill>
          <a:latin typeface="+mj-lt"/>
          <a:ea typeface="+mj-ea"/>
          <a:cs typeface="+mj-cs"/>
          <a:sym typeface="Helvetica Neue"/>
        </a:defRPr>
      </a:lvl5pPr>
      <a:lvl6pPr marL="2031023" indent="-316523" defTabSz="685800">
        <a:lnSpc>
          <a:spcPct val="90000"/>
        </a:lnSpc>
        <a:spcBef>
          <a:spcPts val="700"/>
        </a:spcBef>
        <a:buSzPct val="100000"/>
        <a:buFont typeface="Arial"/>
        <a:buChar char="•"/>
        <a:defRPr b="1" spc="-60" sz="2400">
          <a:solidFill>
            <a:srgbClr val="404040"/>
          </a:solidFill>
          <a:latin typeface="+mj-lt"/>
          <a:ea typeface="+mj-ea"/>
          <a:cs typeface="+mj-cs"/>
          <a:sym typeface="Helvetica Neue"/>
        </a:defRPr>
      </a:lvl6pPr>
      <a:lvl7pPr marL="2373923" indent="-316523" defTabSz="685800">
        <a:lnSpc>
          <a:spcPct val="90000"/>
        </a:lnSpc>
        <a:spcBef>
          <a:spcPts val="700"/>
        </a:spcBef>
        <a:buSzPct val="100000"/>
        <a:buFont typeface="Arial"/>
        <a:buChar char="•"/>
        <a:defRPr b="1" spc="-60" sz="2400">
          <a:solidFill>
            <a:srgbClr val="404040"/>
          </a:solidFill>
          <a:latin typeface="+mj-lt"/>
          <a:ea typeface="+mj-ea"/>
          <a:cs typeface="+mj-cs"/>
          <a:sym typeface="Helvetica Neue"/>
        </a:defRPr>
      </a:lvl7pPr>
      <a:lvl8pPr marL="2716823" indent="-316523" defTabSz="685800">
        <a:lnSpc>
          <a:spcPct val="90000"/>
        </a:lnSpc>
        <a:spcBef>
          <a:spcPts val="700"/>
        </a:spcBef>
        <a:buSzPct val="100000"/>
        <a:buFont typeface="Arial"/>
        <a:buChar char="•"/>
        <a:defRPr b="1" spc="-60" sz="2400">
          <a:solidFill>
            <a:srgbClr val="404040"/>
          </a:solidFill>
          <a:latin typeface="+mj-lt"/>
          <a:ea typeface="+mj-ea"/>
          <a:cs typeface="+mj-cs"/>
          <a:sym typeface="Helvetica Neue"/>
        </a:defRPr>
      </a:lvl8pPr>
      <a:lvl9pPr marL="3059723" indent="-316523" defTabSz="685800">
        <a:lnSpc>
          <a:spcPct val="90000"/>
        </a:lnSpc>
        <a:spcBef>
          <a:spcPts val="700"/>
        </a:spcBef>
        <a:buSzPct val="100000"/>
        <a:buFont typeface="Arial"/>
        <a:buChar char="•"/>
        <a:defRPr b="1" spc="-60" sz="2400">
          <a:solidFill>
            <a:srgbClr val="404040"/>
          </a:solidFill>
          <a:latin typeface="+mj-lt"/>
          <a:ea typeface="+mj-ea"/>
          <a:cs typeface="+mj-cs"/>
          <a:sym typeface="Helvetica Neue"/>
        </a:defRPr>
      </a:lvl9pPr>
    </p:bodyStyle>
    <p:otherStyle>
      <a:lvl1pPr defTabSz="685800">
        <a:defRPr sz="1300">
          <a:solidFill>
            <a:schemeClr val="tx1"/>
          </a:solidFill>
          <a:latin typeface="+mn-lt"/>
          <a:ea typeface="+mn-ea"/>
          <a:cs typeface="+mn-cs"/>
          <a:sym typeface="Helvetica Neue"/>
        </a:defRPr>
      </a:lvl1pPr>
      <a:lvl2pPr indent="342900" defTabSz="685800">
        <a:defRPr sz="1300">
          <a:solidFill>
            <a:schemeClr val="tx1"/>
          </a:solidFill>
          <a:latin typeface="+mn-lt"/>
          <a:ea typeface="+mn-ea"/>
          <a:cs typeface="+mn-cs"/>
          <a:sym typeface="Helvetica Neue"/>
        </a:defRPr>
      </a:lvl2pPr>
      <a:lvl3pPr indent="685800" defTabSz="685800">
        <a:defRPr sz="1300">
          <a:solidFill>
            <a:schemeClr val="tx1"/>
          </a:solidFill>
          <a:latin typeface="+mn-lt"/>
          <a:ea typeface="+mn-ea"/>
          <a:cs typeface="+mn-cs"/>
          <a:sym typeface="Helvetica Neue"/>
        </a:defRPr>
      </a:lvl3pPr>
      <a:lvl4pPr indent="1028700" defTabSz="685800">
        <a:defRPr sz="1300">
          <a:solidFill>
            <a:schemeClr val="tx1"/>
          </a:solidFill>
          <a:latin typeface="+mn-lt"/>
          <a:ea typeface="+mn-ea"/>
          <a:cs typeface="+mn-cs"/>
          <a:sym typeface="Helvetica Neue"/>
        </a:defRPr>
      </a:lvl4pPr>
      <a:lvl5pPr indent="1371600" defTabSz="685800">
        <a:defRPr sz="1300">
          <a:solidFill>
            <a:schemeClr val="tx1"/>
          </a:solidFill>
          <a:latin typeface="+mn-lt"/>
          <a:ea typeface="+mn-ea"/>
          <a:cs typeface="+mn-cs"/>
          <a:sym typeface="Helvetica Neue"/>
        </a:defRPr>
      </a:lvl5pPr>
      <a:lvl6pPr indent="1714500" defTabSz="685800">
        <a:defRPr sz="1300">
          <a:solidFill>
            <a:schemeClr val="tx1"/>
          </a:solidFill>
          <a:latin typeface="+mn-lt"/>
          <a:ea typeface="+mn-ea"/>
          <a:cs typeface="+mn-cs"/>
          <a:sym typeface="Helvetica Neue"/>
        </a:defRPr>
      </a:lvl6pPr>
      <a:lvl7pPr indent="2057400" defTabSz="685800">
        <a:defRPr sz="1300">
          <a:solidFill>
            <a:schemeClr val="tx1"/>
          </a:solidFill>
          <a:latin typeface="+mn-lt"/>
          <a:ea typeface="+mn-ea"/>
          <a:cs typeface="+mn-cs"/>
          <a:sym typeface="Helvetica Neue"/>
        </a:defRPr>
      </a:lvl7pPr>
      <a:lvl8pPr indent="2400300" defTabSz="685800">
        <a:defRPr sz="1300">
          <a:solidFill>
            <a:schemeClr val="tx1"/>
          </a:solidFill>
          <a:latin typeface="+mn-lt"/>
          <a:ea typeface="+mn-ea"/>
          <a:cs typeface="+mn-cs"/>
          <a:sym typeface="Helvetica Neue"/>
        </a:defRPr>
      </a:lvl8pPr>
      <a:lvl9pPr indent="2743200" defTabSz="685800">
        <a:defRPr sz="1300">
          <a:solidFill>
            <a:schemeClr val="tx1"/>
          </a:solidFill>
          <a:latin typeface="+mn-lt"/>
          <a:ea typeface="+mn-ea"/>
          <a:cs typeface="+mn-cs"/>
          <a:sym typeface="Helvetica Neu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jpeg"/><Relationship Id="rId3" Type="http://schemas.openxmlformats.org/officeDocument/2006/relationships/image" Target="../media/image2.jpe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jpe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jpe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2" name="Shape 792"/>
          <p:cNvSpPr/>
          <p:nvPr/>
        </p:nvSpPr>
        <p:spPr>
          <a:xfrm>
            <a:off x="-630981" y="-1122382"/>
            <a:ext cx="10413532" cy="7284684"/>
          </a:xfrm>
          <a:prstGeom prst="rect">
            <a:avLst/>
          </a:prstGeom>
          <a:solidFill>
            <a:srgbClr val="7A5AA6"/>
          </a:solidFill>
          <a:ln w="12700">
            <a:miter lim="400000"/>
          </a:ln>
        </p:spPr>
        <p:txBody>
          <a:bodyPr lIns="0" tIns="0" rIns="0" bIns="0"/>
          <a:lstStyle/>
          <a:p>
            <a:pPr lvl="0">
              <a:defRPr sz="700"/>
            </a:pPr>
          </a:p>
        </p:txBody>
      </p:sp>
      <p:grpSp>
        <p:nvGrpSpPr>
          <p:cNvPr id="814" name="Group 814"/>
          <p:cNvGrpSpPr/>
          <p:nvPr/>
        </p:nvGrpSpPr>
        <p:grpSpPr>
          <a:xfrm>
            <a:off x="3450087" y="2032148"/>
            <a:ext cx="2243825" cy="416329"/>
            <a:chOff x="0" y="0"/>
            <a:chExt cx="2243824" cy="416328"/>
          </a:xfrm>
        </p:grpSpPr>
        <p:sp>
          <p:nvSpPr>
            <p:cNvPr id="793" name="Shape 793"/>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794" name="Shape 794"/>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795" name="Shape 795"/>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796" name="Shape 796"/>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797" name="Shape 797"/>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798" name="Shape 798"/>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799" name="Shape 799"/>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00" name="Shape 800"/>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801" name="Shape 801"/>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02" name="Shape 802"/>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03" name="Shape 803"/>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04" name="Shape 804"/>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05" name="Shape 805"/>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06" name="Shape 806"/>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07" name="Shape 807"/>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08" name="Shape 808"/>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09" name="Shape 809"/>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10" name="Shape 810"/>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11" name="Shape 811"/>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12" name="Shape 812"/>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13" name="Shape 813"/>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815" name="Shape 815"/>
          <p:cNvSpPr/>
          <p:nvPr/>
        </p:nvSpPr>
        <p:spPr>
          <a:xfrm>
            <a:off x="2237130" y="2660453"/>
            <a:ext cx="4669740" cy="45089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solidFill>
                  <a:srgbClr val="FFFFFF"/>
                </a:solidFill>
              </a:defRPr>
            </a:lvl1pPr>
          </a:lstStyle>
          <a:p>
            <a:pPr lvl="0">
              <a:defRPr b="0" sz="1800">
                <a:solidFill>
                  <a:srgbClr val="000000"/>
                </a:solidFill>
              </a:defRPr>
            </a:pPr>
            <a:r>
              <a:rPr b="1" sz="2400">
                <a:solidFill>
                  <a:srgbClr val="FFFFFF"/>
                </a:solidFill>
              </a:rPr>
              <a:t>SME Training of Awesomeness!</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2" name="Shape 1032"/>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1054" name="Group 1054"/>
          <p:cNvGrpSpPr/>
          <p:nvPr/>
        </p:nvGrpSpPr>
        <p:grpSpPr>
          <a:xfrm>
            <a:off x="175338" y="147273"/>
            <a:ext cx="2243825" cy="416329"/>
            <a:chOff x="0" y="0"/>
            <a:chExt cx="2243824" cy="416328"/>
          </a:xfrm>
        </p:grpSpPr>
        <p:sp>
          <p:nvSpPr>
            <p:cNvPr id="1033" name="Shape 1033"/>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34" name="Shape 1034"/>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35" name="Shape 1035"/>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36" name="Shape 1036"/>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37" name="Shape 1037"/>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38" name="Shape 1038"/>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39" name="Shape 1039"/>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40" name="Shape 1040"/>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41" name="Shape 1041"/>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42" name="Shape 1042"/>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43" name="Shape 1043"/>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44" name="Shape 1044"/>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45" name="Shape 1045"/>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46" name="Shape 1046"/>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47" name="Shape 1047"/>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48" name="Shape 1048"/>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49" name="Shape 1049"/>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50" name="Shape 1050"/>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51" name="Shape 1051"/>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52" name="Shape 1052"/>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53" name="Shape 1053"/>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1055" name="Shape 1055"/>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Time to get EXCITED!</a:t>
            </a:r>
          </a:p>
        </p:txBody>
      </p:sp>
      <p:sp>
        <p:nvSpPr>
          <p:cNvPr id="1056" name="Shape 1056"/>
          <p:cNvSpPr/>
          <p:nvPr/>
        </p:nvSpPr>
        <p:spPr>
          <a:xfrm>
            <a:off x="3316351" y="2321280"/>
            <a:ext cx="2511299" cy="50094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700">
                <a:solidFill>
                  <a:srgbClr val="797979"/>
                </a:solidFill>
              </a:defRPr>
            </a:lvl1pPr>
          </a:lstStyle>
          <a:p>
            <a:pPr lvl="0">
              <a:defRPr sz="1800">
                <a:solidFill>
                  <a:srgbClr val="000000"/>
                </a:solidFill>
              </a:defRPr>
            </a:pPr>
            <a:r>
              <a:rPr sz="2700">
                <a:solidFill>
                  <a:srgbClr val="797979"/>
                </a:solidFill>
              </a:rPr>
              <a:t>And here’s why.</a:t>
            </a:r>
          </a:p>
        </p:txBody>
      </p:sp>
    </p:spTree>
  </p:cSld>
  <p:clrMapOvr>
    <a:masterClrMapping/>
  </p:clrMapOvr>
  <p:transition spd="med" advClick="1">
    <p:dissolve/>
  </p:transition>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8" name="Shape 1058"/>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1080" name="Group 1080"/>
          <p:cNvGrpSpPr/>
          <p:nvPr/>
        </p:nvGrpSpPr>
        <p:grpSpPr>
          <a:xfrm>
            <a:off x="175338" y="147273"/>
            <a:ext cx="2243825" cy="416329"/>
            <a:chOff x="0" y="0"/>
            <a:chExt cx="2243824" cy="416328"/>
          </a:xfrm>
        </p:grpSpPr>
        <p:sp>
          <p:nvSpPr>
            <p:cNvPr id="1059" name="Shape 1059"/>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60" name="Shape 1060"/>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61" name="Shape 1061"/>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62" name="Shape 1062"/>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63" name="Shape 1063"/>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64" name="Shape 1064"/>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65" name="Shape 1065"/>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66" name="Shape 1066"/>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67" name="Shape 1067"/>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68" name="Shape 1068"/>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69" name="Shape 1069"/>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70" name="Shape 1070"/>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71" name="Shape 1071"/>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72" name="Shape 1072"/>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73" name="Shape 1073"/>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74" name="Shape 1074"/>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75" name="Shape 1075"/>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76" name="Shape 1076"/>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77" name="Shape 1077"/>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78" name="Shape 1078"/>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79" name="Shape 1079"/>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1081" name="Shape 1081"/>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Time to get EXCITED!</a:t>
            </a:r>
          </a:p>
        </p:txBody>
      </p:sp>
      <p:sp>
        <p:nvSpPr>
          <p:cNvPr id="1082" name="Shape 1082"/>
          <p:cNvSpPr/>
          <p:nvPr/>
        </p:nvSpPr>
        <p:spPr>
          <a:xfrm>
            <a:off x="223802" y="1036091"/>
            <a:ext cx="8670996" cy="35900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pPr>
            <a:r>
              <a:rPr b="1"/>
              <a:t>Synthetic testing is a well established product space</a:t>
            </a:r>
            <a:endParaRPr b="1"/>
          </a:p>
          <a:p>
            <a:pPr lvl="0">
              <a:defRPr sz="1800"/>
            </a:pPr>
            <a:r>
              <a:rPr b="1">
                <a:solidFill>
                  <a:srgbClr val="797979"/>
                </a:solidFill>
              </a:rPr>
              <a:t>     Lots of companies are already paying for a solution</a:t>
            </a:r>
            <a:endParaRPr b="1">
              <a:solidFill>
                <a:srgbClr val="797979"/>
              </a:solidFill>
            </a:endParaRPr>
          </a:p>
          <a:p>
            <a:pPr lvl="0">
              <a:defRPr sz="1800"/>
            </a:pPr>
            <a:br>
              <a:rPr b="1"/>
            </a:br>
            <a:r>
              <a:rPr b="1"/>
              <a:t>The existing solutions out there suck!</a:t>
            </a:r>
            <a:endParaRPr b="1"/>
          </a:p>
          <a:p>
            <a:pPr lvl="0">
              <a:defRPr sz="1800"/>
            </a:pPr>
            <a:r>
              <a:rPr b="1">
                <a:solidFill>
                  <a:srgbClr val="797979"/>
                </a:solidFill>
              </a:rPr>
              <a:t>     Most customers are sick of their vendor and want an innovative approach</a:t>
            </a:r>
            <a:endParaRPr b="1">
              <a:solidFill>
                <a:srgbClr val="797979"/>
              </a:solidFill>
            </a:endParaRPr>
          </a:p>
          <a:p>
            <a:pPr lvl="0">
              <a:defRPr sz="1800"/>
            </a:pPr>
            <a:endParaRPr b="1"/>
          </a:p>
          <a:p>
            <a:pPr lvl="0">
              <a:defRPr sz="1800"/>
            </a:pPr>
            <a:r>
              <a:rPr b="1"/>
              <a:t>Synthetics is the best foot in the door that New Relic has with new customers</a:t>
            </a:r>
            <a:endParaRPr b="1"/>
          </a:p>
          <a:p>
            <a:pPr lvl="0">
              <a:defRPr sz="1800"/>
            </a:pPr>
            <a:r>
              <a:rPr b="1">
                <a:solidFill>
                  <a:srgbClr val="797979"/>
                </a:solidFill>
              </a:rPr>
              <a:t>     It’s frictionless to start and doesn’t require displacing competing APM</a:t>
            </a:r>
            <a:endParaRPr b="1">
              <a:solidFill>
                <a:srgbClr val="797979"/>
              </a:solidFill>
            </a:endParaRPr>
          </a:p>
          <a:p>
            <a:pPr lvl="0">
              <a:defRPr sz="1800"/>
            </a:pPr>
            <a:endParaRPr b="1"/>
          </a:p>
          <a:p>
            <a:pPr lvl="0">
              <a:defRPr sz="1800"/>
            </a:pPr>
            <a:r>
              <a:rPr b="1"/>
              <a:t>Money… So, Much. Money!</a:t>
            </a:r>
            <a:endParaRPr b="1"/>
          </a:p>
          <a:p>
            <a:pPr lvl="0">
              <a:defRPr sz="1800"/>
            </a:pPr>
            <a:r>
              <a:rPr b="1">
                <a:solidFill>
                  <a:srgbClr val="797979"/>
                </a:solidFill>
              </a:rPr>
              <a:t>     The biggest Synthetics sale is almost double the biggest Browser sale, and </a:t>
            </a:r>
            <a:endParaRPr b="1">
              <a:solidFill>
                <a:srgbClr val="797979"/>
              </a:solidFill>
            </a:endParaRPr>
          </a:p>
          <a:p>
            <a:pPr lvl="0">
              <a:defRPr sz="1800"/>
            </a:pPr>
            <a:r>
              <a:rPr b="1">
                <a:solidFill>
                  <a:srgbClr val="797979"/>
                </a:solidFill>
              </a:rPr>
              <a:t>     more than triple the biggest sale of any other product aside from APM</a:t>
            </a:r>
          </a:p>
        </p:txBody>
      </p:sp>
    </p:spTree>
  </p:cSld>
  <p:clrMapOvr>
    <a:masterClrMapping/>
  </p:clrMapOvr>
  <p:transition spd="med" advClick="1">
    <p:dissolve/>
  </p:transition>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4" name="Shape 1084"/>
          <p:cNvSpPr/>
          <p:nvPr/>
        </p:nvSpPr>
        <p:spPr>
          <a:xfrm>
            <a:off x="-630981" y="-1122382"/>
            <a:ext cx="10413532" cy="7284684"/>
          </a:xfrm>
          <a:prstGeom prst="rect">
            <a:avLst/>
          </a:prstGeom>
          <a:solidFill>
            <a:srgbClr val="7A5AA6"/>
          </a:solidFill>
          <a:ln w="12700">
            <a:miter lim="400000"/>
          </a:ln>
        </p:spPr>
        <p:txBody>
          <a:bodyPr lIns="0" tIns="0" rIns="0" bIns="0"/>
          <a:lstStyle/>
          <a:p>
            <a:pPr lvl="0">
              <a:defRPr sz="700"/>
            </a:pPr>
          </a:p>
        </p:txBody>
      </p:sp>
      <p:grpSp>
        <p:nvGrpSpPr>
          <p:cNvPr id="1106" name="Group 1106"/>
          <p:cNvGrpSpPr/>
          <p:nvPr/>
        </p:nvGrpSpPr>
        <p:grpSpPr>
          <a:xfrm>
            <a:off x="3450087" y="2032148"/>
            <a:ext cx="2243825" cy="416329"/>
            <a:chOff x="0" y="0"/>
            <a:chExt cx="2243824" cy="416328"/>
          </a:xfrm>
        </p:grpSpPr>
        <p:sp>
          <p:nvSpPr>
            <p:cNvPr id="1085" name="Shape 1085"/>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86" name="Shape 1086"/>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87" name="Shape 1087"/>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88" name="Shape 1088"/>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89" name="Shape 1089"/>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90" name="Shape 1090"/>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91" name="Shape 1091"/>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92" name="Shape 1092"/>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93" name="Shape 1093"/>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94" name="Shape 1094"/>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95" name="Shape 1095"/>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96" name="Shape 1096"/>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97" name="Shape 1097"/>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98" name="Shape 1098"/>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99" name="Shape 1099"/>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00" name="Shape 1100"/>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01" name="Shape 1101"/>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02" name="Shape 1102"/>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03" name="Shape 1103"/>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04" name="Shape 1104"/>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05" name="Shape 1105"/>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1107" name="Shape 1107"/>
          <p:cNvSpPr/>
          <p:nvPr/>
        </p:nvSpPr>
        <p:spPr>
          <a:xfrm>
            <a:off x="3002026" y="2660453"/>
            <a:ext cx="3139949" cy="4508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b="1" sz="2400">
                <a:solidFill>
                  <a:srgbClr val="FFFFFF"/>
                </a:solidFill>
              </a:defRPr>
            </a:lvl1pPr>
          </a:lstStyle>
          <a:p>
            <a:pPr lvl="0">
              <a:defRPr b="0" sz="1800">
                <a:solidFill>
                  <a:srgbClr val="000000"/>
                </a:solidFill>
              </a:defRPr>
            </a:pPr>
            <a:r>
              <a:rPr b="1" sz="2400">
                <a:solidFill>
                  <a:srgbClr val="FFFFFF"/>
                </a:solidFill>
              </a:rPr>
              <a:t>Market &amp; Positioning</a:t>
            </a:r>
          </a:p>
        </p:txBody>
      </p:sp>
    </p:spTree>
  </p:cSld>
  <p:clrMapOvr>
    <a:masterClrMapping/>
  </p:clrMapOvr>
  <p:transition spd="med" advClick="1">
    <p:dissolve/>
  </p:transition>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9" name="Shape 1109"/>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1131" name="Group 1131"/>
          <p:cNvGrpSpPr/>
          <p:nvPr/>
        </p:nvGrpSpPr>
        <p:grpSpPr>
          <a:xfrm>
            <a:off x="175338" y="147273"/>
            <a:ext cx="2243825" cy="416329"/>
            <a:chOff x="0" y="0"/>
            <a:chExt cx="2243824" cy="416328"/>
          </a:xfrm>
        </p:grpSpPr>
        <p:sp>
          <p:nvSpPr>
            <p:cNvPr id="1110" name="Shape 1110"/>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11" name="Shape 1111"/>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12" name="Shape 1112"/>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13" name="Shape 1113"/>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14" name="Shape 1114"/>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15" name="Shape 1115"/>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16" name="Shape 1116"/>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17" name="Shape 1117"/>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18" name="Shape 1118"/>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19" name="Shape 1119"/>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20" name="Shape 1120"/>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21" name="Shape 1121"/>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22" name="Shape 1122"/>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23" name="Shape 1123"/>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24" name="Shape 1124"/>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25" name="Shape 1125"/>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26" name="Shape 1126"/>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27" name="Shape 1127"/>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28" name="Shape 1128"/>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29" name="Shape 1129"/>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30" name="Shape 1130"/>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1132" name="Shape 1132"/>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Positioning in the Market</a:t>
            </a:r>
          </a:p>
        </p:txBody>
      </p:sp>
      <p:graphicFrame>
        <p:nvGraphicFramePr>
          <p:cNvPr id="1133" name="Table 1133"/>
          <p:cNvGraphicFramePr/>
          <p:nvPr/>
        </p:nvGraphicFramePr>
        <p:xfrm>
          <a:off x="317772" y="1095381"/>
          <a:ext cx="8521156" cy="3543088"/>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254227"/>
                <a:gridCol w="4254227"/>
              </a:tblGrid>
              <a:tr h="1765193">
                <a:tc>
                  <a:txBody>
                    <a:bodyPr/>
                    <a:lstStyle/>
                    <a:p>
                      <a:pPr lvl="0"/>
                    </a:p>
                  </a:txBody>
                  <a:tcPr marL="63500" marR="63500" marT="63500" marB="63500" anchor="t" anchorCtr="0" horzOverflow="overflow">
                    <a:lnL w="12700">
                      <a:miter lim="400000"/>
                    </a:lnL>
                    <a:lnR w="12700">
                      <a:solidFill>
                        <a:srgbClr val="000000"/>
                      </a:solidFill>
                    </a:lnR>
                    <a:lnT w="12700">
                      <a:miter lim="400000"/>
                    </a:lnT>
                    <a:lnB w="12700">
                      <a:solidFill>
                        <a:srgbClr val="000000"/>
                      </a:solidFill>
                    </a:lnB>
                    <a:solidFill>
                      <a:srgbClr val="FFFFFF"/>
                    </a:solidFill>
                  </a:tcPr>
                </a:tc>
                <a:tc>
                  <a:txBody>
                    <a:bodyPr/>
                    <a:lstStyle/>
                    <a:p>
                      <a:pPr lvl="0"/>
                    </a:p>
                  </a:txBody>
                  <a:tcPr marL="63500" marR="63500" marT="63500" marB="63500" anchor="t" anchorCtr="0" horzOverflow="overflow">
                    <a:lnL w="12700">
                      <a:solidFill>
                        <a:srgbClr val="000000"/>
                      </a:solidFill>
                    </a:lnL>
                    <a:lnR w="12700">
                      <a:miter lim="400000"/>
                    </a:lnR>
                    <a:lnT w="12700">
                      <a:miter lim="400000"/>
                    </a:lnT>
                    <a:lnB w="12700">
                      <a:solidFill>
                        <a:srgbClr val="000000"/>
                      </a:solidFill>
                    </a:lnB>
                    <a:solidFill>
                      <a:srgbClr val="FFFFFF"/>
                    </a:solidFill>
                  </a:tcPr>
                </a:tc>
              </a:tr>
              <a:tr h="1765193">
                <a:tc>
                  <a:txBody>
                    <a:bodyPr/>
                    <a:lstStyle/>
                    <a:p>
                      <a:pPr lvl="0"/>
                    </a:p>
                  </a:txBody>
                  <a:tcPr marL="63500" marR="63500" marT="63500" marB="63500" anchor="t" anchorCtr="0" horzOverflow="overflow">
                    <a:lnL w="12700">
                      <a:miter lim="400000"/>
                    </a:lnL>
                    <a:lnR w="12700">
                      <a:solidFill>
                        <a:srgbClr val="000000"/>
                      </a:solidFill>
                    </a:lnR>
                    <a:lnT w="12700">
                      <a:solidFill>
                        <a:srgbClr val="000000"/>
                      </a:solidFill>
                    </a:lnT>
                    <a:lnB w="12700">
                      <a:miter lim="400000"/>
                    </a:lnB>
                    <a:solidFill>
                      <a:srgbClr val="FFFFFF"/>
                    </a:solidFill>
                  </a:tcPr>
                </a:tc>
                <a:tc>
                  <a:txBody>
                    <a:bodyPr/>
                    <a:lstStyle/>
                    <a:p>
                      <a:pPr lvl="0"/>
                    </a:p>
                  </a:txBody>
                  <a:tcPr marL="63500" marR="63500" marT="63500" marB="63500" anchor="t" anchorCtr="0" horzOverflow="overflow">
                    <a:lnL w="12700">
                      <a:solidFill>
                        <a:srgbClr val="000000"/>
                      </a:solidFill>
                    </a:lnL>
                    <a:lnR w="12700">
                      <a:miter lim="400000"/>
                    </a:lnR>
                    <a:lnT w="12700">
                      <a:solidFill>
                        <a:srgbClr val="000000"/>
                      </a:solidFill>
                    </a:lnT>
                    <a:lnB w="12700">
                      <a:miter lim="400000"/>
                    </a:lnB>
                    <a:solidFill>
                      <a:srgbClr val="FFFFFF"/>
                    </a:solidFill>
                  </a:tcPr>
                </a:tc>
              </a:tr>
            </a:tbl>
          </a:graphicData>
        </a:graphic>
      </p:graphicFrame>
      <p:sp>
        <p:nvSpPr>
          <p:cNvPr id="1134" name="Shape 1134"/>
          <p:cNvSpPr/>
          <p:nvPr/>
        </p:nvSpPr>
        <p:spPr>
          <a:xfrm>
            <a:off x="1078318" y="1394462"/>
            <a:ext cx="2597405" cy="81035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4800"/>
            </a:lvl1pPr>
          </a:lstStyle>
          <a:p>
            <a:pPr lvl="0">
              <a:defRPr b="0" sz="1800"/>
            </a:pPr>
            <a:r>
              <a:rPr b="1" sz="4800"/>
              <a:t>Platform</a:t>
            </a:r>
          </a:p>
        </p:txBody>
      </p:sp>
      <p:sp>
        <p:nvSpPr>
          <p:cNvPr id="1135" name="Shape 1135"/>
          <p:cNvSpPr/>
          <p:nvPr/>
        </p:nvSpPr>
        <p:spPr>
          <a:xfrm>
            <a:off x="5297747" y="1394462"/>
            <a:ext cx="3152141" cy="81035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4800"/>
            </a:lvl1pPr>
          </a:lstStyle>
          <a:p>
            <a:pPr lvl="0">
              <a:defRPr b="0" sz="1800"/>
            </a:pPr>
            <a:r>
              <a:rPr b="1" sz="4800"/>
              <a:t>Innovation</a:t>
            </a:r>
          </a:p>
        </p:txBody>
      </p:sp>
      <p:sp>
        <p:nvSpPr>
          <p:cNvPr id="1136" name="Shape 1136"/>
          <p:cNvSpPr/>
          <p:nvPr/>
        </p:nvSpPr>
        <p:spPr>
          <a:xfrm>
            <a:off x="1613852" y="3237315"/>
            <a:ext cx="1526338" cy="81035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4800"/>
            </a:lvl1pPr>
          </a:lstStyle>
          <a:p>
            <a:pPr lvl="0">
              <a:defRPr b="0" sz="1800"/>
            </a:pPr>
            <a:r>
              <a:rPr b="1" sz="4800"/>
              <a:t>Ease</a:t>
            </a:r>
          </a:p>
        </p:txBody>
      </p:sp>
      <p:sp>
        <p:nvSpPr>
          <p:cNvPr id="1137" name="Shape 1137"/>
          <p:cNvSpPr/>
          <p:nvPr/>
        </p:nvSpPr>
        <p:spPr>
          <a:xfrm>
            <a:off x="5800668" y="3237315"/>
            <a:ext cx="2146301" cy="81035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4800"/>
            </a:lvl1pPr>
          </a:lstStyle>
          <a:p>
            <a:pPr lvl="0">
              <a:defRPr b="0" sz="1800"/>
            </a:pPr>
            <a:r>
              <a:rPr b="1" sz="4800"/>
              <a:t>Pricing</a:t>
            </a:r>
          </a:p>
        </p:txBody>
      </p:sp>
      <p:sp>
        <p:nvSpPr>
          <p:cNvPr id="1138" name="Shape 1138"/>
          <p:cNvSpPr/>
          <p:nvPr/>
        </p:nvSpPr>
        <p:spPr>
          <a:xfrm>
            <a:off x="890665" y="2144293"/>
            <a:ext cx="3404511" cy="46781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5E5E5E"/>
                </a:solidFill>
              </a:defRPr>
            </a:lvl1pPr>
          </a:lstStyle>
          <a:p>
            <a:pPr lvl="0">
              <a:defRPr sz="1800">
                <a:solidFill>
                  <a:srgbClr val="000000"/>
                </a:solidFill>
              </a:defRPr>
            </a:pPr>
            <a:r>
              <a:rPr sz="1300">
                <a:solidFill>
                  <a:srgbClr val="5E5E5E"/>
                </a:solidFill>
              </a:rPr>
              <a:t>New Relic is the only company to offer a Synthetic solution as part of a platform</a:t>
            </a:r>
          </a:p>
        </p:txBody>
      </p:sp>
      <p:sp>
        <p:nvSpPr>
          <p:cNvPr id="1139" name="Shape 1139"/>
          <p:cNvSpPr/>
          <p:nvPr/>
        </p:nvSpPr>
        <p:spPr>
          <a:xfrm>
            <a:off x="5310265" y="2144293"/>
            <a:ext cx="3404511" cy="46781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a:solidFill>
                  <a:srgbClr val="5E5E5E"/>
                </a:solidFill>
              </a:defRPr>
            </a:lvl1pPr>
          </a:lstStyle>
          <a:p>
            <a:pPr lvl="0">
              <a:defRPr sz="1800">
                <a:solidFill>
                  <a:srgbClr val="000000"/>
                </a:solidFill>
              </a:defRPr>
            </a:pPr>
            <a:r>
              <a:rPr sz="1300">
                <a:solidFill>
                  <a:srgbClr val="5E5E5E"/>
                </a:solidFill>
              </a:rPr>
              <a:t>New Relic has a record of innovation and thought leadership in every space it enters</a:t>
            </a:r>
          </a:p>
        </p:txBody>
      </p:sp>
      <p:sp>
        <p:nvSpPr>
          <p:cNvPr id="1140" name="Shape 1140"/>
          <p:cNvSpPr/>
          <p:nvPr/>
        </p:nvSpPr>
        <p:spPr>
          <a:xfrm>
            <a:off x="848972" y="3947693"/>
            <a:ext cx="3284697" cy="65831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a:solidFill>
                  <a:srgbClr val="5E5E5E"/>
                </a:solidFill>
              </a:defRPr>
            </a:lvl1pPr>
          </a:lstStyle>
          <a:p>
            <a:pPr lvl="0">
              <a:defRPr sz="1800">
                <a:solidFill>
                  <a:srgbClr val="000000"/>
                </a:solidFill>
              </a:defRPr>
            </a:pPr>
            <a:r>
              <a:rPr sz="1300">
                <a:solidFill>
                  <a:srgbClr val="5E5E5E"/>
                </a:solidFill>
              </a:rPr>
              <a:t>New Relic Synthetics is easy to start, easy to use, and plays nice alongside existing APM solutions</a:t>
            </a:r>
          </a:p>
        </p:txBody>
      </p:sp>
      <p:sp>
        <p:nvSpPr>
          <p:cNvPr id="1141" name="Shape 1141"/>
          <p:cNvSpPr/>
          <p:nvPr/>
        </p:nvSpPr>
        <p:spPr>
          <a:xfrm>
            <a:off x="5378779" y="3947693"/>
            <a:ext cx="3152141" cy="65831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a:solidFill>
                  <a:srgbClr val="5E5E5E"/>
                </a:solidFill>
              </a:defRPr>
            </a:lvl1pPr>
          </a:lstStyle>
          <a:p>
            <a:pPr lvl="0">
              <a:defRPr sz="1800">
                <a:solidFill>
                  <a:srgbClr val="000000"/>
                </a:solidFill>
              </a:defRPr>
            </a:pPr>
            <a:r>
              <a:rPr sz="1300">
                <a:solidFill>
                  <a:srgbClr val="5E5E5E"/>
                </a:solidFill>
              </a:rPr>
              <a:t>New Relic Synthetics has a simple and comprehensible pricing model and is generally cheaper than our competitors</a:t>
            </a:r>
          </a:p>
        </p:txBody>
      </p:sp>
    </p:spTree>
  </p:cSld>
  <p:clrMapOvr>
    <a:masterClrMapping/>
  </p:clrMapOvr>
  <p:transition spd="med" advClick="1">
    <p:dissolve/>
  </p:transition>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3" name="Shape 1143"/>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1165" name="Group 1165"/>
          <p:cNvGrpSpPr/>
          <p:nvPr/>
        </p:nvGrpSpPr>
        <p:grpSpPr>
          <a:xfrm>
            <a:off x="175338" y="147273"/>
            <a:ext cx="2243825" cy="416329"/>
            <a:chOff x="0" y="0"/>
            <a:chExt cx="2243824" cy="416328"/>
          </a:xfrm>
        </p:grpSpPr>
        <p:sp>
          <p:nvSpPr>
            <p:cNvPr id="1144" name="Shape 1144"/>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45" name="Shape 1145"/>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46" name="Shape 1146"/>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47" name="Shape 1147"/>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48" name="Shape 1148"/>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49" name="Shape 1149"/>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50" name="Shape 1150"/>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51" name="Shape 1151"/>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52" name="Shape 1152"/>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53" name="Shape 1153"/>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54" name="Shape 1154"/>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55" name="Shape 1155"/>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56" name="Shape 1156"/>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57" name="Shape 1157"/>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58" name="Shape 1158"/>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59" name="Shape 1159"/>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60" name="Shape 1160"/>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61" name="Shape 1161"/>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62" name="Shape 1162"/>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63" name="Shape 1163"/>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64" name="Shape 1164"/>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1166" name="Shape 1166"/>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Unfair advantages</a:t>
            </a:r>
          </a:p>
        </p:txBody>
      </p:sp>
      <p:sp>
        <p:nvSpPr>
          <p:cNvPr id="1167" name="Shape 1167"/>
          <p:cNvSpPr/>
          <p:nvPr/>
        </p:nvSpPr>
        <p:spPr>
          <a:xfrm>
            <a:off x="236502" y="1068845"/>
            <a:ext cx="8670996" cy="30058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pPr>
            <a:r>
              <a:rPr b="1"/>
              <a:t>Platform</a:t>
            </a:r>
            <a:endParaRPr b="1"/>
          </a:p>
          <a:p>
            <a:pPr lvl="0">
              <a:defRPr sz="1800"/>
            </a:pPr>
            <a:r>
              <a:rPr b="1">
                <a:solidFill>
                  <a:srgbClr val="797979"/>
                </a:solidFill>
              </a:rPr>
              <a:t>     New Relic is the only company to offer Synthetics as part of a complete </a:t>
            </a:r>
            <a:endParaRPr b="1">
              <a:solidFill>
                <a:srgbClr val="797979"/>
              </a:solidFill>
            </a:endParaRPr>
          </a:p>
          <a:p>
            <a:pPr lvl="0">
              <a:defRPr sz="1800"/>
            </a:pPr>
            <a:r>
              <a:rPr b="1">
                <a:solidFill>
                  <a:srgbClr val="797979"/>
                </a:solidFill>
              </a:rPr>
              <a:t>     platform solution for software analytics</a:t>
            </a:r>
            <a:endParaRPr b="1">
              <a:solidFill>
                <a:srgbClr val="797979"/>
              </a:solidFill>
            </a:endParaRPr>
          </a:p>
          <a:p>
            <a:pPr lvl="0">
              <a:defRPr sz="1800"/>
            </a:pPr>
            <a:endParaRPr b="1"/>
          </a:p>
          <a:p>
            <a:pPr lvl="0">
              <a:defRPr sz="1800"/>
            </a:pPr>
            <a:r>
              <a:rPr b="1"/>
              <a:t>Deep analytics</a:t>
            </a:r>
            <a:endParaRPr b="1"/>
          </a:p>
          <a:p>
            <a:pPr lvl="0">
              <a:defRPr sz="1800"/>
            </a:pPr>
            <a:r>
              <a:rPr b="1">
                <a:solidFill>
                  <a:srgbClr val="797979"/>
                </a:solidFill>
              </a:rPr>
              <a:t>     We offer HTTP headers, individual asset metrics, and links through to APM</a:t>
            </a:r>
            <a:br>
              <a:rPr b="1">
                <a:solidFill>
                  <a:srgbClr val="797979"/>
                </a:solidFill>
              </a:rPr>
            </a:br>
            <a:endParaRPr b="1">
              <a:solidFill>
                <a:srgbClr val="797979"/>
              </a:solidFill>
            </a:endParaRPr>
          </a:p>
          <a:p>
            <a:pPr lvl="0">
              <a:defRPr sz="1800"/>
            </a:pPr>
            <a:r>
              <a:rPr b="1"/>
              <a:t>Data layer</a:t>
            </a:r>
            <a:endParaRPr b="1"/>
          </a:p>
          <a:p>
            <a:pPr lvl="0">
              <a:defRPr sz="1800"/>
            </a:pPr>
            <a:r>
              <a:rPr b="1">
                <a:solidFill>
                  <a:srgbClr val="797979"/>
                </a:solidFill>
              </a:rPr>
              <a:t>     Other vendors can’t scale like we do. We collect 75M+ events/min &amp; 690B+ </a:t>
            </a:r>
            <a:endParaRPr b="1">
              <a:solidFill>
                <a:srgbClr val="797979"/>
              </a:solidFill>
            </a:endParaRPr>
          </a:p>
          <a:p>
            <a:pPr lvl="0">
              <a:defRPr sz="1800"/>
            </a:pPr>
            <a:r>
              <a:rPr b="1">
                <a:solidFill>
                  <a:srgbClr val="797979"/>
                </a:solidFill>
              </a:rPr>
              <a:t>     metrics/day</a:t>
            </a:r>
          </a:p>
        </p:txBody>
      </p:sp>
    </p:spTree>
  </p:cSld>
  <p:clrMapOvr>
    <a:masterClrMapping/>
  </p:clrMapOvr>
  <p:transition spd="med" advClick="1">
    <p:dissolve/>
  </p:transition>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9" name="Shape 1169"/>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1191" name="Group 1191"/>
          <p:cNvGrpSpPr/>
          <p:nvPr/>
        </p:nvGrpSpPr>
        <p:grpSpPr>
          <a:xfrm>
            <a:off x="175338" y="147273"/>
            <a:ext cx="2243825" cy="416329"/>
            <a:chOff x="0" y="0"/>
            <a:chExt cx="2243824" cy="416328"/>
          </a:xfrm>
        </p:grpSpPr>
        <p:sp>
          <p:nvSpPr>
            <p:cNvPr id="1170" name="Shape 1170"/>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71" name="Shape 1171"/>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72" name="Shape 1172"/>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73" name="Shape 1173"/>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74" name="Shape 1174"/>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75" name="Shape 1175"/>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76" name="Shape 1176"/>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77" name="Shape 1177"/>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78" name="Shape 1178"/>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79" name="Shape 1179"/>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80" name="Shape 1180"/>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81" name="Shape 1181"/>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82" name="Shape 1182"/>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83" name="Shape 1183"/>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84" name="Shape 1184"/>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85" name="Shape 1185"/>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86" name="Shape 1186"/>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87" name="Shape 1187"/>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88" name="Shape 1188"/>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89" name="Shape 1189"/>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90" name="Shape 1190"/>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1192" name="Shape 1192"/>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Unfair advantages</a:t>
            </a:r>
          </a:p>
        </p:txBody>
      </p:sp>
      <p:sp>
        <p:nvSpPr>
          <p:cNvPr id="1193" name="Shape 1193"/>
          <p:cNvSpPr/>
          <p:nvPr/>
        </p:nvSpPr>
        <p:spPr>
          <a:xfrm>
            <a:off x="223802" y="870991"/>
            <a:ext cx="8670996" cy="9611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pPr>
            <a:r>
              <a:rPr b="1"/>
              <a:t>Beautiful UI</a:t>
            </a:r>
            <a:endParaRPr b="1"/>
          </a:p>
          <a:p>
            <a:pPr lvl="0">
              <a:defRPr sz="1800"/>
            </a:pPr>
            <a:r>
              <a:rPr b="1">
                <a:solidFill>
                  <a:srgbClr val="797979"/>
                </a:solidFill>
              </a:rPr>
              <a:t>     New Relic is relentlessly focused on delightful UX (our waterfall </a:t>
            </a:r>
            <a:endParaRPr b="1">
              <a:solidFill>
                <a:srgbClr val="797979"/>
              </a:solidFill>
            </a:endParaRPr>
          </a:p>
          <a:p>
            <a:pPr lvl="0">
              <a:defRPr sz="1800"/>
            </a:pPr>
            <a:r>
              <a:rPr b="1">
                <a:solidFill>
                  <a:srgbClr val="797979"/>
                </a:solidFill>
              </a:rPr>
              <a:t>     visualization, for example)</a:t>
            </a:r>
          </a:p>
        </p:txBody>
      </p:sp>
      <p:pic>
        <p:nvPicPr>
          <p:cNvPr id="1194" name="Screen Shot 2015-05-12 at 1.51.15 PM.png"/>
          <p:cNvPicPr/>
          <p:nvPr/>
        </p:nvPicPr>
        <p:blipFill>
          <a:blip r:embed="rId2">
            <a:extLst/>
          </a:blip>
          <a:stretch>
            <a:fillRect/>
          </a:stretch>
        </p:blipFill>
        <p:spPr>
          <a:xfrm>
            <a:off x="593824" y="1989034"/>
            <a:ext cx="5513144" cy="2772324"/>
          </a:xfrm>
          <a:prstGeom prst="rect">
            <a:avLst/>
          </a:prstGeom>
          <a:ln w="12700">
            <a:miter lim="400000"/>
          </a:ln>
        </p:spPr>
      </p:pic>
    </p:spTree>
  </p:cSld>
  <p:clrMapOvr>
    <a:masterClrMapping/>
  </p:clrMapOvr>
  <p:transition spd="med" advClick="1">
    <p:dissolve/>
  </p:transition>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6" name="Shape 1196"/>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1218" name="Group 1218"/>
          <p:cNvGrpSpPr/>
          <p:nvPr/>
        </p:nvGrpSpPr>
        <p:grpSpPr>
          <a:xfrm>
            <a:off x="175338" y="147273"/>
            <a:ext cx="2243825" cy="416329"/>
            <a:chOff x="0" y="0"/>
            <a:chExt cx="2243824" cy="416328"/>
          </a:xfrm>
        </p:grpSpPr>
        <p:sp>
          <p:nvSpPr>
            <p:cNvPr id="1197" name="Shape 1197"/>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98" name="Shape 1198"/>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199" name="Shape 1199"/>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00" name="Shape 1200"/>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01" name="Shape 1201"/>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02" name="Shape 1202"/>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03" name="Shape 1203"/>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04" name="Shape 1204"/>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05" name="Shape 1205"/>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06" name="Shape 1206"/>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07" name="Shape 1207"/>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08" name="Shape 1208"/>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09" name="Shape 1209"/>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10" name="Shape 1210"/>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11" name="Shape 1211"/>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12" name="Shape 1212"/>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13" name="Shape 1213"/>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14" name="Shape 1214"/>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15" name="Shape 1215"/>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16" name="Shape 1216"/>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17" name="Shape 1217"/>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1219" name="Shape 1219"/>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Personas / Benefits</a:t>
            </a:r>
          </a:p>
        </p:txBody>
      </p:sp>
      <p:graphicFrame>
        <p:nvGraphicFramePr>
          <p:cNvPr id="1220" name="Table 1220"/>
          <p:cNvGraphicFramePr/>
          <p:nvPr/>
        </p:nvGraphicFramePr>
        <p:xfrm>
          <a:off x="266700" y="1081013"/>
          <a:ext cx="8514209" cy="3668638"/>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125377"/>
                <a:gridCol w="2125377"/>
                <a:gridCol w="2125377"/>
                <a:gridCol w="2125377"/>
              </a:tblGrid>
              <a:tr h="523605">
                <a:tc>
                  <a:txBody>
                    <a:bodyPr/>
                    <a:lstStyle/>
                    <a:p>
                      <a:pPr lvl="0">
                        <a:defRPr b="0" i="0" sz="1800">
                          <a:solidFill>
                            <a:srgbClr val="000000"/>
                          </a:solidFill>
                        </a:defRPr>
                      </a:pPr>
                      <a:r>
                        <a:rPr b="1" sz="1300">
                          <a:solidFill>
                            <a:srgbClr val="424242"/>
                          </a:solidFill>
                        </a:rPr>
                        <a:t>Ops / Dev-ops</a:t>
                      </a:r>
                    </a:p>
                  </a:txBody>
                  <a:tcPr marL="63500" marR="63500" marT="63500" marB="63500" anchor="b" anchorCtr="0" horzOverflow="overflow">
                    <a:lnL w="12700">
                      <a:miter lim="400000"/>
                    </a:lnL>
                    <a:lnR w="12700">
                      <a:miter lim="400000"/>
                    </a:lnR>
                    <a:lnT w="12700">
                      <a:miter lim="400000"/>
                    </a:lnT>
                    <a:lnB w="12700">
                      <a:miter lim="400000"/>
                    </a:lnB>
                    <a:solidFill>
                      <a:srgbClr val="C0C0C0"/>
                    </a:solidFill>
                  </a:tcPr>
                </a:tc>
                <a:tc>
                  <a:txBody>
                    <a:bodyPr/>
                    <a:lstStyle/>
                    <a:p>
                      <a:pPr lvl="0">
                        <a:defRPr b="0" i="0" sz="1800">
                          <a:solidFill>
                            <a:srgbClr val="000000"/>
                          </a:solidFill>
                        </a:defRPr>
                      </a:pPr>
                      <a:r>
                        <a:rPr b="1" sz="1300">
                          <a:solidFill>
                            <a:srgbClr val="424242"/>
                          </a:solidFill>
                        </a:rPr>
                        <a:t>Front end developers</a:t>
                      </a:r>
                    </a:p>
                  </a:txBody>
                  <a:tcPr marL="63500" marR="63500" marT="63500" marB="63500" anchor="b" anchorCtr="0" horzOverflow="overflow">
                    <a:lnL w="12700">
                      <a:miter lim="400000"/>
                    </a:lnL>
                    <a:lnR w="12700">
                      <a:miter lim="400000"/>
                    </a:lnR>
                    <a:lnT w="12700">
                      <a:miter lim="400000"/>
                    </a:lnT>
                    <a:lnB w="12700">
                      <a:miter lim="400000"/>
                    </a:lnB>
                    <a:solidFill>
                      <a:srgbClr val="C0C0C0"/>
                    </a:solidFill>
                  </a:tcPr>
                </a:tc>
                <a:tc>
                  <a:txBody>
                    <a:bodyPr/>
                    <a:lstStyle/>
                    <a:p>
                      <a:pPr lvl="0">
                        <a:defRPr b="0" i="0" sz="1800">
                          <a:solidFill>
                            <a:srgbClr val="000000"/>
                          </a:solidFill>
                        </a:defRPr>
                      </a:pPr>
                      <a:r>
                        <a:rPr b="1" sz="1300">
                          <a:solidFill>
                            <a:srgbClr val="424242"/>
                          </a:solidFill>
                        </a:rPr>
                        <a:t>App owners /
Product managers</a:t>
                      </a:r>
                    </a:p>
                  </a:txBody>
                  <a:tcPr marL="63500" marR="63500" marT="63500" marB="63500" anchor="b" anchorCtr="0" horzOverflow="overflow">
                    <a:lnL w="12700">
                      <a:miter lim="400000"/>
                    </a:lnL>
                    <a:lnR w="12700">
                      <a:miter lim="400000"/>
                    </a:lnR>
                    <a:lnT w="12700">
                      <a:miter lim="400000"/>
                    </a:lnT>
                    <a:lnB w="12700">
                      <a:miter lim="400000"/>
                    </a:lnB>
                    <a:solidFill>
                      <a:srgbClr val="C0C0C0"/>
                    </a:solidFill>
                  </a:tcPr>
                </a:tc>
                <a:tc>
                  <a:txBody>
                    <a:bodyPr/>
                    <a:lstStyle/>
                    <a:p>
                      <a:pPr lvl="0">
                        <a:defRPr b="0" i="0" sz="1800">
                          <a:solidFill>
                            <a:srgbClr val="000000"/>
                          </a:solidFill>
                        </a:defRPr>
                      </a:pPr>
                      <a:r>
                        <a:rPr b="1" sz="1300">
                          <a:solidFill>
                            <a:srgbClr val="424242"/>
                          </a:solidFill>
                        </a:rPr>
                        <a:t>QA</a:t>
                      </a:r>
                    </a:p>
                  </a:txBody>
                  <a:tcPr marL="63500" marR="63500" marT="63500" marB="63500" anchor="b" anchorCtr="0" horzOverflow="overflow">
                    <a:lnL w="12700">
                      <a:miter lim="400000"/>
                    </a:lnL>
                    <a:lnR w="12700">
                      <a:miter lim="400000"/>
                    </a:lnR>
                    <a:lnT w="12700">
                      <a:miter lim="400000"/>
                    </a:lnT>
                    <a:lnB w="12700">
                      <a:miter lim="400000"/>
                    </a:lnB>
                    <a:solidFill>
                      <a:srgbClr val="C0C0C0"/>
                    </a:solidFill>
                  </a:tcPr>
                </a:tc>
              </a:tr>
              <a:tr h="783083">
                <a:tc>
                  <a:txBody>
                    <a:bodyPr/>
                    <a:lstStyle/>
                    <a:p>
                      <a:pPr lvl="0">
                        <a:defRPr b="0" i="0" sz="1800"/>
                      </a:pPr>
                      <a:r>
                        <a:rPr b="1" sz="1300"/>
                        <a:t>Cares about:</a:t>
                      </a:r>
                      <a:r>
                        <a:rPr sz="1300"/>
                        <a:t> Performance, availability</a:t>
                      </a:r>
                    </a:p>
                  </a:txBody>
                  <a:tcPr marL="63500" marR="63500" marT="63500" marB="63500" anchor="t" anchorCtr="0" horzOverflow="overflow">
                    <a:lnL w="12700">
                      <a:miter lim="400000"/>
                    </a:lnL>
                    <a:lnR w="12700">
                      <a:miter lim="400000"/>
                    </a:lnR>
                    <a:lnT w="12700">
                      <a:miter lim="400000"/>
                    </a:lnT>
                    <a:lnB w="12700">
                      <a:miter lim="400000"/>
                    </a:lnB>
                    <a:solidFill>
                      <a:srgbClr val="FFFFFF"/>
                    </a:solidFill>
                  </a:tcPr>
                </a:tc>
                <a:tc>
                  <a:txBody>
                    <a:bodyPr/>
                    <a:lstStyle/>
                    <a:p>
                      <a:pPr lvl="0">
                        <a:defRPr b="0" i="0" sz="1800"/>
                      </a:pPr>
                      <a:r>
                        <a:rPr b="1" sz="1300"/>
                        <a:t>Cares about:</a:t>
                      </a:r>
                      <a:endParaRPr b="1" sz="1300"/>
                    </a:p>
                    <a:p>
                      <a:pPr lvl="0">
                        <a:defRPr b="0" i="0" sz="1800"/>
                      </a:pPr>
                      <a:r>
                        <a:rPr sz="1300"/>
                        <a:t>Functionality, performance</a:t>
                      </a:r>
                    </a:p>
                  </a:txBody>
                  <a:tcPr marL="63500" marR="63500" marT="63500" marB="63500" anchor="t" anchorCtr="0" horzOverflow="overflow">
                    <a:lnL w="12700">
                      <a:miter lim="400000"/>
                    </a:lnL>
                    <a:lnR w="12700">
                      <a:miter lim="400000"/>
                    </a:lnR>
                    <a:lnT w="12700">
                      <a:miter lim="400000"/>
                    </a:lnT>
                    <a:lnB w="12700">
                      <a:miter lim="400000"/>
                    </a:lnB>
                    <a:solidFill>
                      <a:srgbClr val="FFFFFF"/>
                    </a:solidFill>
                  </a:tcPr>
                </a:tc>
                <a:tc>
                  <a:txBody>
                    <a:bodyPr/>
                    <a:lstStyle/>
                    <a:p>
                      <a:pPr lvl="0">
                        <a:defRPr b="0" i="0" sz="1800"/>
                      </a:pPr>
                      <a:r>
                        <a:rPr b="1" sz="1300"/>
                        <a:t>Cares about:</a:t>
                      </a:r>
                      <a:endParaRPr b="1" sz="1300"/>
                    </a:p>
                    <a:p>
                      <a:pPr lvl="0">
                        <a:defRPr b="0" i="0" sz="1800"/>
                      </a:pPr>
                      <a:r>
                        <a:rPr sz="1300"/>
                        <a:t>Availability, functionality, performance</a:t>
                      </a:r>
                    </a:p>
                  </a:txBody>
                  <a:tcPr marL="63500" marR="63500" marT="63500" marB="63500" anchor="t" anchorCtr="0" horzOverflow="overflow">
                    <a:lnL w="12700">
                      <a:miter lim="400000"/>
                    </a:lnL>
                    <a:lnR w="12700">
                      <a:miter lim="400000"/>
                    </a:lnR>
                    <a:lnT w="12700">
                      <a:miter lim="400000"/>
                    </a:lnT>
                    <a:lnB w="12700">
                      <a:miter lim="400000"/>
                    </a:lnB>
                    <a:solidFill>
                      <a:srgbClr val="FFFFFF"/>
                    </a:solidFill>
                  </a:tcPr>
                </a:tc>
                <a:tc>
                  <a:txBody>
                    <a:bodyPr/>
                    <a:lstStyle/>
                    <a:p>
                      <a:pPr lvl="0">
                        <a:defRPr b="0" i="0" sz="1800"/>
                      </a:pPr>
                      <a:r>
                        <a:rPr b="1" sz="1300"/>
                        <a:t>Cares about:</a:t>
                      </a:r>
                      <a:endParaRPr b="1" sz="1300"/>
                    </a:p>
                    <a:p>
                      <a:pPr lvl="0">
                        <a:defRPr b="0" i="0" sz="1800"/>
                      </a:pPr>
                      <a:r>
                        <a:rPr sz="1300"/>
                        <a:t>Functionality</a:t>
                      </a:r>
                    </a:p>
                  </a:txBody>
                  <a:tcPr marL="63500" marR="63500" marT="63500" marB="63500" anchor="t" anchorCtr="0" horzOverflow="overflow">
                    <a:lnL w="12700">
                      <a:miter lim="400000"/>
                    </a:lnL>
                    <a:lnR w="12700">
                      <a:miter lim="400000"/>
                    </a:lnR>
                    <a:lnT w="12700">
                      <a:miter lim="400000"/>
                    </a:lnT>
                    <a:lnB w="12700">
                      <a:miter lim="400000"/>
                    </a:lnB>
                    <a:solidFill>
                      <a:srgbClr val="FFFFFF"/>
                    </a:solidFill>
                  </a:tcPr>
                </a:tc>
              </a:tr>
              <a:tr h="783083">
                <a:tc>
                  <a:txBody>
                    <a:bodyPr/>
                    <a:lstStyle/>
                    <a:p>
                      <a:pPr lvl="0">
                        <a:defRPr b="0" i="0" sz="1800"/>
                      </a:pPr>
                      <a:r>
                        <a:rPr sz="1300"/>
                        <a:t>Immediate notification of site outages</a:t>
                      </a:r>
                    </a:p>
                  </a:txBody>
                  <a:tcPr marL="63500" marR="63500" marT="63500" marB="63500" anchor="t" anchorCtr="0" horzOverflow="overflow">
                    <a:lnL w="12700">
                      <a:miter lim="400000"/>
                    </a:lnL>
                    <a:lnR w="12700">
                      <a:miter lim="400000"/>
                    </a:lnR>
                    <a:lnT w="12700">
                      <a:miter lim="400000"/>
                    </a:lnT>
                    <a:lnB w="12700">
                      <a:miter lim="400000"/>
                    </a:lnB>
                    <a:solidFill>
                      <a:srgbClr val="EBEBEB"/>
                    </a:solidFill>
                  </a:tcPr>
                </a:tc>
                <a:tc>
                  <a:txBody>
                    <a:bodyPr/>
                    <a:lstStyle/>
                    <a:p>
                      <a:pPr lvl="0">
                        <a:defRPr b="0" i="0" sz="1800"/>
                      </a:pPr>
                      <a:r>
                        <a:rPr sz="1300"/>
                        <a:t>Immediate feedback if deployment introduces new bugs</a:t>
                      </a:r>
                    </a:p>
                  </a:txBody>
                  <a:tcPr marL="63500" marR="63500" marT="63500" marB="63500" anchor="t" anchorCtr="0" horzOverflow="overflow">
                    <a:lnL w="12700">
                      <a:miter lim="400000"/>
                    </a:lnL>
                    <a:lnR w="12700">
                      <a:miter lim="400000"/>
                    </a:lnR>
                    <a:lnT w="12700">
                      <a:miter lim="400000"/>
                    </a:lnT>
                    <a:lnB w="12700">
                      <a:miter lim="400000"/>
                    </a:lnB>
                    <a:solidFill>
                      <a:srgbClr val="EBEBEB"/>
                    </a:solidFill>
                  </a:tcPr>
                </a:tc>
                <a:tc>
                  <a:txBody>
                    <a:bodyPr/>
                    <a:lstStyle/>
                    <a:p>
                      <a:pPr lvl="0">
                        <a:defRPr b="0" i="0" sz="1800"/>
                      </a:pPr>
                      <a:r>
                        <a:rPr sz="1300"/>
                        <a:t>Assurance that critical application paths operate 24/7 as expected</a:t>
                      </a:r>
                    </a:p>
                  </a:txBody>
                  <a:tcPr marL="63500" marR="63500" marT="63500" marB="63500" anchor="t" anchorCtr="0" horzOverflow="overflow">
                    <a:lnL w="12700">
                      <a:miter lim="400000"/>
                    </a:lnL>
                    <a:lnR w="12700">
                      <a:miter lim="400000"/>
                    </a:lnR>
                    <a:lnT w="12700">
                      <a:miter lim="400000"/>
                    </a:lnT>
                    <a:lnB w="12700">
                      <a:miter lim="400000"/>
                    </a:lnB>
                    <a:solidFill>
                      <a:srgbClr val="EBEBEB"/>
                    </a:solidFill>
                  </a:tcPr>
                </a:tc>
                <a:tc>
                  <a:txBody>
                    <a:bodyPr/>
                    <a:lstStyle/>
                    <a:p>
                      <a:pPr lvl="0">
                        <a:defRPr b="0" i="0" sz="1800"/>
                      </a:pPr>
                      <a:r>
                        <a:rPr sz="1300"/>
                        <a:t>Assurance that critical application paths operate 24/7 as expected</a:t>
                      </a:r>
                    </a:p>
                  </a:txBody>
                  <a:tcPr marL="63500" marR="63500" marT="63500" marB="63500" anchor="t" anchorCtr="0" horzOverflow="overflow">
                    <a:lnL w="12700">
                      <a:miter lim="400000"/>
                    </a:lnL>
                    <a:lnR w="12700">
                      <a:miter lim="400000"/>
                    </a:lnR>
                    <a:lnT w="12700">
                      <a:miter lim="400000"/>
                    </a:lnT>
                    <a:lnB w="12700">
                      <a:miter lim="400000"/>
                    </a:lnB>
                    <a:solidFill>
                      <a:srgbClr val="EBEBEB"/>
                    </a:solidFill>
                  </a:tcPr>
                </a:tc>
              </a:tr>
              <a:tr h="783083">
                <a:tc>
                  <a:txBody>
                    <a:bodyPr/>
                    <a:lstStyle/>
                    <a:p>
                      <a:pPr lvl="0">
                        <a:defRPr b="0" i="0" sz="1800"/>
                      </a:pPr>
                      <a:r>
                        <a:rPr sz="1300"/>
                        <a:t>Baseline performance metrics for applications</a:t>
                      </a:r>
                    </a:p>
                  </a:txBody>
                  <a:tcPr marL="63500" marR="63500" marT="63500" marB="63500" anchor="t" anchorCtr="0" horzOverflow="overflow">
                    <a:lnL w="12700">
                      <a:miter lim="400000"/>
                    </a:lnL>
                    <a:lnR w="12700">
                      <a:miter lim="400000"/>
                    </a:lnR>
                    <a:lnT w="12700">
                      <a:miter lim="400000"/>
                    </a:lnT>
                    <a:lnB w="12700">
                      <a:miter lim="400000"/>
                    </a:lnB>
                    <a:solidFill>
                      <a:srgbClr val="EBEBEB"/>
                    </a:solidFill>
                  </a:tcPr>
                </a:tc>
                <a:tc>
                  <a:txBody>
                    <a:bodyPr/>
                    <a:lstStyle/>
                    <a:p>
                      <a:pPr lvl="0">
                        <a:defRPr b="0" i="0" sz="1800"/>
                      </a:pPr>
                      <a:r>
                        <a:rPr sz="1300"/>
                        <a:t>Finds bugs that don’t throw exceptions</a:t>
                      </a:r>
                    </a:p>
                  </a:txBody>
                  <a:tcPr marL="63500" marR="63500" marT="63500" marB="63500" anchor="t" anchorCtr="0" horzOverflow="overflow">
                    <a:lnL w="12700">
                      <a:miter lim="400000"/>
                    </a:lnL>
                    <a:lnR w="12700">
                      <a:miter lim="400000"/>
                    </a:lnR>
                    <a:lnT w="12700">
                      <a:miter lim="400000"/>
                    </a:lnT>
                    <a:lnB w="12700">
                      <a:miter lim="400000"/>
                    </a:lnB>
                    <a:solidFill>
                      <a:srgbClr val="EBEBEB"/>
                    </a:solidFill>
                  </a:tcPr>
                </a:tc>
                <a:tc>
                  <a:txBody>
                    <a:bodyPr/>
                    <a:lstStyle/>
                    <a:p>
                      <a:pPr lvl="0">
                        <a:defRPr b="0" i="0" sz="1800"/>
                      </a:pPr>
                      <a:r>
                        <a:rPr sz="1300"/>
                        <a:t>Immediate feedback if deployment introduces new bugs</a:t>
                      </a:r>
                    </a:p>
                  </a:txBody>
                  <a:tcPr marL="63500" marR="63500" marT="63500" marB="63500" anchor="t" anchorCtr="0" horzOverflow="overflow">
                    <a:lnL w="12700">
                      <a:miter lim="400000"/>
                    </a:lnL>
                    <a:lnR w="12700">
                      <a:miter lim="400000"/>
                    </a:lnR>
                    <a:lnT w="12700">
                      <a:miter lim="400000"/>
                    </a:lnT>
                    <a:lnB w="12700">
                      <a:miter lim="400000"/>
                    </a:lnB>
                    <a:solidFill>
                      <a:srgbClr val="EBEBEB"/>
                    </a:solidFill>
                  </a:tcPr>
                </a:tc>
                <a:tc>
                  <a:txBody>
                    <a:bodyPr/>
                    <a:lstStyle/>
                    <a:p>
                      <a:pPr lvl="0">
                        <a:defRPr b="0" i="0" sz="1800"/>
                      </a:pPr>
                      <a:r>
                        <a:rPr sz="1300"/>
                        <a:t>Immediate feedback if deployment introduces new bugs</a:t>
                      </a:r>
                    </a:p>
                  </a:txBody>
                  <a:tcPr marL="63500" marR="63500" marT="63500" marB="63500" anchor="t" anchorCtr="0" horzOverflow="overflow">
                    <a:lnL w="12700">
                      <a:miter lim="400000"/>
                    </a:lnL>
                    <a:lnR w="12700">
                      <a:miter lim="400000"/>
                    </a:lnR>
                    <a:lnT w="12700">
                      <a:miter lim="400000"/>
                    </a:lnT>
                    <a:lnB w="12700">
                      <a:miter lim="400000"/>
                    </a:lnB>
                    <a:solidFill>
                      <a:srgbClr val="EBEBEB"/>
                    </a:solidFill>
                  </a:tcPr>
                </a:tc>
              </a:tr>
              <a:tr h="783083">
                <a:tc>
                  <a:txBody>
                    <a:bodyPr/>
                    <a:lstStyle/>
                    <a:p>
                      <a:pPr lvl="0">
                        <a:defRPr b="0" i="0" sz="1800"/>
                      </a:pPr>
                      <a:r>
                        <a:rPr sz="1300"/>
                        <a:t>Identify CDN / geographic performance issues</a:t>
                      </a:r>
                    </a:p>
                  </a:txBody>
                  <a:tcPr marL="63500" marR="63500" marT="63500" marB="63500" anchor="t" anchorCtr="0" horzOverflow="overflow">
                    <a:lnL w="12700">
                      <a:miter lim="400000"/>
                    </a:lnL>
                    <a:lnR w="12700">
                      <a:miter lim="400000"/>
                    </a:lnR>
                    <a:lnT w="12700">
                      <a:miter lim="400000"/>
                    </a:lnT>
                    <a:lnB w="12700">
                      <a:miter lim="400000"/>
                    </a:lnB>
                    <a:solidFill>
                      <a:srgbClr val="EBEBEB"/>
                    </a:solidFill>
                  </a:tcPr>
                </a:tc>
                <a:tc>
                  <a:txBody>
                    <a:bodyPr/>
                    <a:lstStyle/>
                    <a:p>
                      <a:pPr lvl="0">
                        <a:defRPr b="0" i="0" sz="1800"/>
                      </a:pPr>
                      <a:r>
                        <a:rPr sz="1300"/>
                        <a:t>Reduces variables when debugging</a:t>
                      </a:r>
                    </a:p>
                  </a:txBody>
                  <a:tcPr marL="63500" marR="63500" marT="63500" marB="63500" anchor="t" anchorCtr="0" horzOverflow="overflow">
                    <a:lnL w="12700">
                      <a:miter lim="400000"/>
                    </a:lnL>
                    <a:lnR w="12700">
                      <a:miter lim="400000"/>
                    </a:lnR>
                    <a:lnT w="12700">
                      <a:miter lim="400000"/>
                    </a:lnT>
                    <a:lnB w="12700">
                      <a:miter lim="400000"/>
                    </a:lnB>
                    <a:solidFill>
                      <a:srgbClr val="EBEBEB"/>
                    </a:solidFill>
                  </a:tcPr>
                </a:tc>
                <a:tc>
                  <a:txBody>
                    <a:bodyPr/>
                    <a:lstStyle/>
                    <a:p>
                      <a:pPr lvl="0">
                        <a:defRPr b="0" i="0" sz="1800"/>
                      </a:pPr>
                      <a:r>
                        <a:rPr sz="1300"/>
                        <a:t>Immediate notification of site outages</a:t>
                      </a:r>
                    </a:p>
                  </a:txBody>
                  <a:tcPr marL="63500" marR="63500" marT="63500" marB="63500" anchor="t" anchorCtr="0" horzOverflow="overflow">
                    <a:lnL w="12700">
                      <a:miter lim="400000"/>
                    </a:lnL>
                    <a:lnR w="12700">
                      <a:miter lim="400000"/>
                    </a:lnR>
                    <a:lnT w="12700">
                      <a:miter lim="400000"/>
                    </a:lnT>
                    <a:lnB w="12700">
                      <a:miter lim="400000"/>
                    </a:lnB>
                    <a:solidFill>
                      <a:srgbClr val="EBEBEB"/>
                    </a:solidFill>
                  </a:tcPr>
                </a:tc>
                <a:tc>
                  <a:txBody>
                    <a:bodyPr/>
                    <a:lstStyle/>
                    <a:p>
                      <a:pPr lvl="0">
                        <a:defRPr b="0" i="0" sz="1800"/>
                      </a:pPr>
                      <a:r>
                        <a:rPr sz="1300"/>
                        <a:t>See exactly what users see when something fails</a:t>
                      </a:r>
                    </a:p>
                  </a:txBody>
                  <a:tcPr marL="63500" marR="63500" marT="63500" marB="63500" anchor="t" anchorCtr="0" horzOverflow="overflow">
                    <a:lnL w="12700">
                      <a:miter lim="400000"/>
                    </a:lnL>
                    <a:lnR w="12700">
                      <a:miter lim="400000"/>
                    </a:lnR>
                    <a:lnT w="12700">
                      <a:miter lim="400000"/>
                    </a:lnT>
                    <a:lnB w="12700">
                      <a:miter lim="400000"/>
                    </a:lnB>
                    <a:solidFill>
                      <a:srgbClr val="EBEBEB"/>
                    </a:solidFill>
                  </a:tcPr>
                </a:tc>
              </a:tr>
            </a:tbl>
          </a:graphicData>
        </a:graphic>
      </p:graphicFrame>
    </p:spTree>
  </p:cSld>
  <p:clrMapOvr>
    <a:masterClrMapping/>
  </p:clrMapOvr>
  <p:transition spd="med" advClick="1">
    <p:dissolve/>
  </p:transition>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2" name="Shape 1222"/>
          <p:cNvSpPr/>
          <p:nvPr/>
        </p:nvSpPr>
        <p:spPr>
          <a:xfrm>
            <a:off x="-630981" y="-1122382"/>
            <a:ext cx="10413532" cy="7284684"/>
          </a:xfrm>
          <a:prstGeom prst="rect">
            <a:avLst/>
          </a:prstGeom>
          <a:solidFill>
            <a:srgbClr val="7A5AA6"/>
          </a:solidFill>
          <a:ln w="12700">
            <a:miter lim="400000"/>
          </a:ln>
        </p:spPr>
        <p:txBody>
          <a:bodyPr lIns="0" tIns="0" rIns="0" bIns="0"/>
          <a:lstStyle/>
          <a:p>
            <a:pPr lvl="0">
              <a:defRPr sz="700"/>
            </a:pPr>
          </a:p>
        </p:txBody>
      </p:sp>
      <p:grpSp>
        <p:nvGrpSpPr>
          <p:cNvPr id="1244" name="Group 1244"/>
          <p:cNvGrpSpPr/>
          <p:nvPr/>
        </p:nvGrpSpPr>
        <p:grpSpPr>
          <a:xfrm>
            <a:off x="3450087" y="2032148"/>
            <a:ext cx="2243825" cy="416329"/>
            <a:chOff x="0" y="0"/>
            <a:chExt cx="2243824" cy="416328"/>
          </a:xfrm>
        </p:grpSpPr>
        <p:sp>
          <p:nvSpPr>
            <p:cNvPr id="1223" name="Shape 1223"/>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24" name="Shape 1224"/>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25" name="Shape 1225"/>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26" name="Shape 1226"/>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27" name="Shape 1227"/>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28" name="Shape 1228"/>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29" name="Shape 1229"/>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30" name="Shape 1230"/>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31" name="Shape 1231"/>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32" name="Shape 1232"/>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33" name="Shape 1233"/>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34" name="Shape 1234"/>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35" name="Shape 1235"/>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36" name="Shape 1236"/>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37" name="Shape 1237"/>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38" name="Shape 1238"/>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39" name="Shape 1239"/>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40" name="Shape 1240"/>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41" name="Shape 1241"/>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42" name="Shape 1242"/>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43" name="Shape 1243"/>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1245" name="Shape 1245"/>
          <p:cNvSpPr/>
          <p:nvPr/>
        </p:nvSpPr>
        <p:spPr>
          <a:xfrm>
            <a:off x="2981604" y="2660453"/>
            <a:ext cx="3180792" cy="4508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b="1" sz="2400">
                <a:solidFill>
                  <a:srgbClr val="FFFFFF"/>
                </a:solidFill>
              </a:defRPr>
            </a:lvl1pPr>
          </a:lstStyle>
          <a:p>
            <a:pPr lvl="0">
              <a:defRPr b="0" sz="1800">
                <a:solidFill>
                  <a:srgbClr val="000000"/>
                </a:solidFill>
              </a:defRPr>
            </a:pPr>
            <a:r>
              <a:rPr b="1" sz="2400">
                <a:solidFill>
                  <a:srgbClr val="FFFFFF"/>
                </a:solidFill>
              </a:rPr>
              <a:t>Product Walkthrough</a:t>
            </a:r>
          </a:p>
        </p:txBody>
      </p:sp>
    </p:spTree>
  </p:cSld>
  <p:clrMapOvr>
    <a:masterClrMapping/>
  </p:clrMapOvr>
  <p:transition spd="med" advClick="1">
    <p:dissolve/>
  </p:transition>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7" name="Shape 1247"/>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1269" name="Group 1269"/>
          <p:cNvGrpSpPr/>
          <p:nvPr/>
        </p:nvGrpSpPr>
        <p:grpSpPr>
          <a:xfrm>
            <a:off x="175338" y="147273"/>
            <a:ext cx="2243825" cy="416329"/>
            <a:chOff x="0" y="0"/>
            <a:chExt cx="2243824" cy="416328"/>
          </a:xfrm>
        </p:grpSpPr>
        <p:sp>
          <p:nvSpPr>
            <p:cNvPr id="1248" name="Shape 1248"/>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49" name="Shape 1249"/>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50" name="Shape 1250"/>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51" name="Shape 1251"/>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52" name="Shape 1252"/>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53" name="Shape 1253"/>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54" name="Shape 1254"/>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55" name="Shape 1255"/>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56" name="Shape 1256"/>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57" name="Shape 1257"/>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58" name="Shape 1258"/>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59" name="Shape 1259"/>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60" name="Shape 1260"/>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61" name="Shape 1261"/>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62" name="Shape 1262"/>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63" name="Shape 1263"/>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64" name="Shape 1264"/>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65" name="Shape 1265"/>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66" name="Shape 1266"/>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67" name="Shape 1267"/>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68" name="Shape 1268"/>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1270" name="Shape 1270"/>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Product walkthrough</a:t>
            </a:r>
          </a:p>
        </p:txBody>
      </p:sp>
      <p:sp>
        <p:nvSpPr>
          <p:cNvPr id="1271" name="Shape 1271"/>
          <p:cNvSpPr/>
          <p:nvPr/>
        </p:nvSpPr>
        <p:spPr>
          <a:xfrm>
            <a:off x="551719" y="2111730"/>
            <a:ext cx="8040562" cy="92004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lgn="ctr">
              <a:defRPr sz="1800"/>
            </a:pPr>
            <a:r>
              <a:rPr sz="2700">
                <a:solidFill>
                  <a:srgbClr val="797979"/>
                </a:solidFill>
              </a:rPr>
              <a:t>Take it away, Sumita!</a:t>
            </a:r>
            <a:endParaRPr sz="2700">
              <a:solidFill>
                <a:srgbClr val="797979"/>
              </a:solidFill>
            </a:endParaRPr>
          </a:p>
          <a:p>
            <a:pPr lvl="0" algn="ctr">
              <a:defRPr sz="1800"/>
            </a:pPr>
            <a:r>
              <a:rPr sz="2700">
                <a:solidFill>
                  <a:srgbClr val="797979"/>
                </a:solidFill>
              </a:rPr>
              <a:t>(And don’t forget the tutorial on setting up monitors)</a:t>
            </a:r>
          </a:p>
        </p:txBody>
      </p:sp>
    </p:spTree>
  </p:cSld>
  <p:clrMapOvr>
    <a:masterClrMapping/>
  </p:clrMapOvr>
  <p:transition spd="med" advClick="1">
    <p:dissolve/>
  </p:transition>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3" name="Shape 1273"/>
          <p:cNvSpPr/>
          <p:nvPr/>
        </p:nvSpPr>
        <p:spPr>
          <a:xfrm>
            <a:off x="-630981" y="-1122382"/>
            <a:ext cx="10413532" cy="7284684"/>
          </a:xfrm>
          <a:prstGeom prst="rect">
            <a:avLst/>
          </a:prstGeom>
          <a:solidFill>
            <a:srgbClr val="7A5AA6"/>
          </a:solidFill>
          <a:ln w="12700">
            <a:miter lim="400000"/>
          </a:ln>
        </p:spPr>
        <p:txBody>
          <a:bodyPr lIns="0" tIns="0" rIns="0" bIns="0"/>
          <a:lstStyle/>
          <a:p>
            <a:pPr lvl="0">
              <a:defRPr sz="700"/>
            </a:pPr>
          </a:p>
        </p:txBody>
      </p:sp>
      <p:grpSp>
        <p:nvGrpSpPr>
          <p:cNvPr id="1295" name="Group 1295"/>
          <p:cNvGrpSpPr/>
          <p:nvPr/>
        </p:nvGrpSpPr>
        <p:grpSpPr>
          <a:xfrm>
            <a:off x="3450087" y="2032148"/>
            <a:ext cx="2243825" cy="416329"/>
            <a:chOff x="0" y="0"/>
            <a:chExt cx="2243824" cy="416328"/>
          </a:xfrm>
        </p:grpSpPr>
        <p:sp>
          <p:nvSpPr>
            <p:cNvPr id="1274" name="Shape 1274"/>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75" name="Shape 1275"/>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76" name="Shape 1276"/>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77" name="Shape 1277"/>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78" name="Shape 1278"/>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79" name="Shape 1279"/>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80" name="Shape 1280"/>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81" name="Shape 1281"/>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82" name="Shape 1282"/>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83" name="Shape 1283"/>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84" name="Shape 1284"/>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85" name="Shape 1285"/>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86" name="Shape 1286"/>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87" name="Shape 1287"/>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88" name="Shape 1288"/>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89" name="Shape 1289"/>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90" name="Shape 1290"/>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91" name="Shape 1291"/>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92" name="Shape 1292"/>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93" name="Shape 1293"/>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294" name="Shape 1294"/>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1296" name="Shape 1296"/>
          <p:cNvSpPr/>
          <p:nvPr/>
        </p:nvSpPr>
        <p:spPr>
          <a:xfrm>
            <a:off x="2716733" y="2660453"/>
            <a:ext cx="3710534" cy="4508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b="1" sz="2400">
                <a:solidFill>
                  <a:srgbClr val="FFFFFF"/>
                </a:solidFill>
              </a:defRPr>
            </a:lvl1pPr>
          </a:lstStyle>
          <a:p>
            <a:pPr lvl="0">
              <a:defRPr b="0" sz="1800">
                <a:solidFill>
                  <a:srgbClr val="000000"/>
                </a:solidFill>
              </a:defRPr>
            </a:pPr>
            <a:r>
              <a:rPr b="1" sz="2400">
                <a:solidFill>
                  <a:srgbClr val="FFFFFF"/>
                </a:solidFill>
              </a:rPr>
              <a:t>Monitor Setup Challenge</a:t>
            </a:r>
          </a:p>
        </p:txBody>
      </p:sp>
    </p:spTree>
  </p:cSld>
  <p:clrMapOvr>
    <a:masterClrMapping/>
  </p:clrMapOvr>
  <p:transition spd="med" advClick="1">
    <p:dissolve/>
  </p:transition>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7" name="Shape 817"/>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839" name="Group 839"/>
          <p:cNvGrpSpPr/>
          <p:nvPr/>
        </p:nvGrpSpPr>
        <p:grpSpPr>
          <a:xfrm>
            <a:off x="175338" y="147273"/>
            <a:ext cx="2243825" cy="416329"/>
            <a:chOff x="0" y="0"/>
            <a:chExt cx="2243824" cy="416328"/>
          </a:xfrm>
        </p:grpSpPr>
        <p:sp>
          <p:nvSpPr>
            <p:cNvPr id="818" name="Shape 818"/>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19" name="Shape 819"/>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20" name="Shape 820"/>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21" name="Shape 821"/>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22" name="Shape 822"/>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23" name="Shape 823"/>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24" name="Shape 824"/>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25" name="Shape 825"/>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826" name="Shape 826"/>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27" name="Shape 827"/>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28" name="Shape 828"/>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29" name="Shape 829"/>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30" name="Shape 830"/>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31" name="Shape 831"/>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32" name="Shape 832"/>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33" name="Shape 833"/>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34" name="Shape 834"/>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35" name="Shape 835"/>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36" name="Shape 836"/>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37" name="Shape 837"/>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38" name="Shape 838"/>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840" name="Shape 840"/>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What is Synthetics?</a:t>
            </a:r>
          </a:p>
        </p:txBody>
      </p:sp>
      <p:sp>
        <p:nvSpPr>
          <p:cNvPr id="841" name="Shape 841"/>
          <p:cNvSpPr/>
          <p:nvPr/>
        </p:nvSpPr>
        <p:spPr>
          <a:xfrm>
            <a:off x="3630618" y="2321280"/>
            <a:ext cx="1882763" cy="50094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700">
                <a:solidFill>
                  <a:srgbClr val="797979"/>
                </a:solidFill>
              </a:defRPr>
            </a:lvl1pPr>
          </a:lstStyle>
          <a:p>
            <a:pPr lvl="0">
              <a:defRPr sz="1800">
                <a:solidFill>
                  <a:srgbClr val="000000"/>
                </a:solidFill>
              </a:defRPr>
            </a:pPr>
            <a:r>
              <a:rPr sz="2700">
                <a:solidFill>
                  <a:srgbClr val="797979"/>
                </a:solidFill>
              </a:rPr>
              <a:t>You tell me.</a:t>
            </a:r>
          </a:p>
        </p:txBody>
      </p:sp>
    </p:spTree>
  </p:cSld>
  <p:clrMapOvr>
    <a:masterClrMapping/>
  </p:clrMapOvr>
  <p:transition spd="med" advClick="1">
    <p:dissolve/>
  </p:transition>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8" name="Shape 1298"/>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1320" name="Group 1320"/>
          <p:cNvGrpSpPr/>
          <p:nvPr/>
        </p:nvGrpSpPr>
        <p:grpSpPr>
          <a:xfrm>
            <a:off x="175338" y="147273"/>
            <a:ext cx="2243825" cy="416329"/>
            <a:chOff x="0" y="0"/>
            <a:chExt cx="2243824" cy="416328"/>
          </a:xfrm>
        </p:grpSpPr>
        <p:sp>
          <p:nvSpPr>
            <p:cNvPr id="1299" name="Shape 1299"/>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00" name="Shape 1300"/>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01" name="Shape 1301"/>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02" name="Shape 1302"/>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03" name="Shape 1303"/>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04" name="Shape 1304"/>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05" name="Shape 1305"/>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06" name="Shape 1306"/>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07" name="Shape 1307"/>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08" name="Shape 1308"/>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09" name="Shape 1309"/>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10" name="Shape 1310"/>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11" name="Shape 1311"/>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12" name="Shape 1312"/>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13" name="Shape 1313"/>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14" name="Shape 1314"/>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15" name="Shape 1315"/>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16" name="Shape 1316"/>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17" name="Shape 1317"/>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18" name="Shape 1318"/>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19" name="Shape 1319"/>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1321" name="Shape 1321"/>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Monitor Setup Challenge</a:t>
            </a:r>
          </a:p>
        </p:txBody>
      </p:sp>
      <p:sp>
        <p:nvSpPr>
          <p:cNvPr id="1322" name="Shape 1322"/>
          <p:cNvSpPr/>
          <p:nvPr/>
        </p:nvSpPr>
        <p:spPr>
          <a:xfrm>
            <a:off x="655809" y="1933930"/>
            <a:ext cx="7832382" cy="127564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defTabSz="457200">
              <a:defRPr sz="1800"/>
            </a:pPr>
            <a:r>
              <a:rPr sz="2300" u="sng">
                <a:solidFill>
                  <a:srgbClr val="4787FF"/>
                </a:solidFill>
                <a:uFill>
                  <a:solidFill>
                    <a:srgbClr val="4787FF"/>
                  </a:solidFill>
                </a:uFill>
                <a:latin typeface="+mn-lt"/>
                <a:ea typeface="+mn-ea"/>
                <a:cs typeface="+mn-cs"/>
                <a:sym typeface="Helvetica"/>
              </a:rPr>
              <a:t>https://synthetics.newrelic.com/accounts/458458/synthetics</a:t>
            </a:r>
            <a:endParaRPr sz="2300" u="sng">
              <a:solidFill>
                <a:srgbClr val="4787FF"/>
              </a:solidFill>
              <a:uFill>
                <a:solidFill>
                  <a:srgbClr val="4787FF"/>
                </a:solidFill>
              </a:uFill>
              <a:latin typeface="+mn-lt"/>
              <a:ea typeface="+mn-ea"/>
              <a:cs typeface="+mn-cs"/>
              <a:sym typeface="Helvetica"/>
            </a:endParaRPr>
          </a:p>
          <a:p>
            <a:pPr lvl="0" algn="ctr">
              <a:defRPr sz="1800"/>
            </a:pPr>
            <a:endParaRPr sz="2700">
              <a:solidFill>
                <a:srgbClr val="797979"/>
              </a:solidFill>
            </a:endParaRPr>
          </a:p>
          <a:p>
            <a:pPr lvl="0" algn="ctr">
              <a:defRPr sz="1800"/>
            </a:pPr>
            <a:r>
              <a:rPr sz="2700">
                <a:solidFill>
                  <a:srgbClr val="797979"/>
                </a:solidFill>
              </a:rPr>
              <a:t>And…. GO!</a:t>
            </a:r>
          </a:p>
        </p:txBody>
      </p:sp>
    </p:spTree>
  </p:cSld>
  <p:clrMapOvr>
    <a:masterClrMapping/>
  </p:clrMapOvr>
  <p:transition spd="med" advClick="1">
    <p:dissolve/>
  </p:transition>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4" name="Shape 1324"/>
          <p:cNvSpPr/>
          <p:nvPr/>
        </p:nvSpPr>
        <p:spPr>
          <a:xfrm>
            <a:off x="-630981" y="-1122382"/>
            <a:ext cx="10413532" cy="7284684"/>
          </a:xfrm>
          <a:prstGeom prst="rect">
            <a:avLst/>
          </a:prstGeom>
          <a:solidFill>
            <a:srgbClr val="7A5AA6"/>
          </a:solidFill>
          <a:ln w="12700">
            <a:miter lim="400000"/>
          </a:ln>
        </p:spPr>
        <p:txBody>
          <a:bodyPr lIns="0" tIns="0" rIns="0" bIns="0"/>
          <a:lstStyle/>
          <a:p>
            <a:pPr lvl="0">
              <a:defRPr sz="700"/>
            </a:pPr>
          </a:p>
        </p:txBody>
      </p:sp>
      <p:grpSp>
        <p:nvGrpSpPr>
          <p:cNvPr id="1346" name="Group 1346"/>
          <p:cNvGrpSpPr/>
          <p:nvPr/>
        </p:nvGrpSpPr>
        <p:grpSpPr>
          <a:xfrm>
            <a:off x="3450087" y="2032148"/>
            <a:ext cx="2243825" cy="416329"/>
            <a:chOff x="0" y="0"/>
            <a:chExt cx="2243824" cy="416328"/>
          </a:xfrm>
        </p:grpSpPr>
        <p:sp>
          <p:nvSpPr>
            <p:cNvPr id="1325" name="Shape 1325"/>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26" name="Shape 1326"/>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27" name="Shape 1327"/>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28" name="Shape 1328"/>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29" name="Shape 1329"/>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30" name="Shape 1330"/>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31" name="Shape 1331"/>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32" name="Shape 1332"/>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33" name="Shape 1333"/>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34" name="Shape 1334"/>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35" name="Shape 1335"/>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36" name="Shape 1336"/>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37" name="Shape 1337"/>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38" name="Shape 1338"/>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39" name="Shape 1339"/>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40" name="Shape 1340"/>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41" name="Shape 1341"/>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42" name="Shape 1342"/>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43" name="Shape 1343"/>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44" name="Shape 1344"/>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45" name="Shape 1345"/>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1347" name="Shape 1347"/>
          <p:cNvSpPr/>
          <p:nvPr/>
        </p:nvSpPr>
        <p:spPr>
          <a:xfrm>
            <a:off x="3142691" y="2660453"/>
            <a:ext cx="2858618" cy="4508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b="1" sz="2400">
                <a:solidFill>
                  <a:srgbClr val="FFFFFF"/>
                </a:solidFill>
              </a:defRPr>
            </a:lvl1pPr>
          </a:lstStyle>
          <a:p>
            <a:pPr lvl="0">
              <a:defRPr b="0" sz="1800">
                <a:solidFill>
                  <a:srgbClr val="000000"/>
                </a:solidFill>
              </a:defRPr>
            </a:pPr>
            <a:r>
              <a:rPr b="1" sz="2400">
                <a:solidFill>
                  <a:srgbClr val="FFFFFF"/>
                </a:solidFill>
              </a:rPr>
              <a:t>Synthetic Scripting</a:t>
            </a:r>
          </a:p>
        </p:txBody>
      </p:sp>
    </p:spTree>
  </p:cSld>
  <p:clrMapOvr>
    <a:masterClrMapping/>
  </p:clrMapOvr>
  <p:transition spd="med" advClick="1">
    <p:dissolve/>
  </p:transition>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9" name="Shape 1349"/>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1371" name="Group 1371"/>
          <p:cNvGrpSpPr/>
          <p:nvPr/>
        </p:nvGrpSpPr>
        <p:grpSpPr>
          <a:xfrm>
            <a:off x="175338" y="147273"/>
            <a:ext cx="2243825" cy="416329"/>
            <a:chOff x="0" y="0"/>
            <a:chExt cx="2243824" cy="416328"/>
          </a:xfrm>
        </p:grpSpPr>
        <p:sp>
          <p:nvSpPr>
            <p:cNvPr id="1350" name="Shape 1350"/>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51" name="Shape 1351"/>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52" name="Shape 1352"/>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53" name="Shape 1353"/>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54" name="Shape 1354"/>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55" name="Shape 1355"/>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56" name="Shape 1356"/>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57" name="Shape 1357"/>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58" name="Shape 1358"/>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59" name="Shape 1359"/>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60" name="Shape 1360"/>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61" name="Shape 1361"/>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62" name="Shape 1362"/>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63" name="Shape 1363"/>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64" name="Shape 1364"/>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65" name="Shape 1365"/>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66" name="Shape 1366"/>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67" name="Shape 1367"/>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68" name="Shape 1368"/>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69" name="Shape 1369"/>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70" name="Shape 1370"/>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1372" name="Shape 1372"/>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Synthetic scripting</a:t>
            </a:r>
          </a:p>
        </p:txBody>
      </p:sp>
      <p:sp>
        <p:nvSpPr>
          <p:cNvPr id="1373" name="Shape 1373"/>
          <p:cNvSpPr/>
          <p:nvPr/>
        </p:nvSpPr>
        <p:spPr>
          <a:xfrm>
            <a:off x="3421278" y="2321280"/>
            <a:ext cx="2301444" cy="50094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700">
                <a:solidFill>
                  <a:srgbClr val="797979"/>
                </a:solidFill>
              </a:defRPr>
            </a:lvl1pPr>
          </a:lstStyle>
          <a:p>
            <a:pPr lvl="0">
              <a:defRPr sz="1800">
                <a:solidFill>
                  <a:srgbClr val="000000"/>
                </a:solidFill>
              </a:defRPr>
            </a:pPr>
            <a:r>
              <a:rPr sz="2700">
                <a:solidFill>
                  <a:srgbClr val="797979"/>
                </a:solidFill>
              </a:rPr>
              <a:t>Your turn, Raf.</a:t>
            </a:r>
          </a:p>
        </p:txBody>
      </p:sp>
    </p:spTree>
  </p:cSld>
  <p:clrMapOvr>
    <a:masterClrMapping/>
  </p:clrMapOvr>
  <p:transition spd="med" advClick="1">
    <p:dissolve/>
  </p:transition>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5" name="Shape 1375"/>
          <p:cNvSpPr/>
          <p:nvPr/>
        </p:nvSpPr>
        <p:spPr>
          <a:xfrm>
            <a:off x="-630981" y="-1122382"/>
            <a:ext cx="10413532" cy="7284684"/>
          </a:xfrm>
          <a:prstGeom prst="rect">
            <a:avLst/>
          </a:prstGeom>
          <a:solidFill>
            <a:srgbClr val="7A5AA6"/>
          </a:solidFill>
          <a:ln w="12700">
            <a:miter lim="400000"/>
          </a:ln>
        </p:spPr>
        <p:txBody>
          <a:bodyPr lIns="0" tIns="0" rIns="0" bIns="0"/>
          <a:lstStyle/>
          <a:p>
            <a:pPr lvl="0">
              <a:defRPr sz="700"/>
            </a:pPr>
          </a:p>
        </p:txBody>
      </p:sp>
      <p:grpSp>
        <p:nvGrpSpPr>
          <p:cNvPr id="1397" name="Group 1397"/>
          <p:cNvGrpSpPr/>
          <p:nvPr/>
        </p:nvGrpSpPr>
        <p:grpSpPr>
          <a:xfrm>
            <a:off x="3450087" y="2032148"/>
            <a:ext cx="2243825" cy="416329"/>
            <a:chOff x="0" y="0"/>
            <a:chExt cx="2243824" cy="416328"/>
          </a:xfrm>
        </p:grpSpPr>
        <p:sp>
          <p:nvSpPr>
            <p:cNvPr id="1376" name="Shape 1376"/>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77" name="Shape 1377"/>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78" name="Shape 1378"/>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79" name="Shape 1379"/>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80" name="Shape 1380"/>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81" name="Shape 1381"/>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82" name="Shape 1382"/>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83" name="Shape 1383"/>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84" name="Shape 1384"/>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85" name="Shape 1385"/>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86" name="Shape 1386"/>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87" name="Shape 1387"/>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88" name="Shape 1388"/>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89" name="Shape 1389"/>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90" name="Shape 1390"/>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91" name="Shape 1391"/>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92" name="Shape 1392"/>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93" name="Shape 1393"/>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94" name="Shape 1394"/>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95" name="Shape 1395"/>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396" name="Shape 1396"/>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1398" name="Shape 1398"/>
          <p:cNvSpPr/>
          <p:nvPr/>
        </p:nvSpPr>
        <p:spPr>
          <a:xfrm>
            <a:off x="3227578" y="2660453"/>
            <a:ext cx="2688845" cy="4508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b="1" sz="2400">
                <a:solidFill>
                  <a:srgbClr val="FFFFFF"/>
                </a:solidFill>
              </a:defRPr>
            </a:lvl1pPr>
          </a:lstStyle>
          <a:p>
            <a:pPr lvl="0">
              <a:defRPr b="0" sz="1800">
                <a:solidFill>
                  <a:srgbClr val="000000"/>
                </a:solidFill>
              </a:defRPr>
            </a:pPr>
            <a:r>
              <a:rPr b="1" sz="2400">
                <a:solidFill>
                  <a:srgbClr val="FFFFFF"/>
                </a:solidFill>
              </a:rPr>
              <a:t>Selling Synthetics</a:t>
            </a:r>
          </a:p>
        </p:txBody>
      </p:sp>
    </p:spTree>
  </p:cSld>
  <p:clrMapOvr>
    <a:masterClrMapping/>
  </p:clrMapOvr>
  <p:transition spd="med" advClick="1">
    <p:dissolve/>
  </p:transition>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0" name="Shape 1400"/>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1422" name="Group 1422"/>
          <p:cNvGrpSpPr/>
          <p:nvPr/>
        </p:nvGrpSpPr>
        <p:grpSpPr>
          <a:xfrm>
            <a:off x="175338" y="147273"/>
            <a:ext cx="2243825" cy="416329"/>
            <a:chOff x="0" y="0"/>
            <a:chExt cx="2243824" cy="416328"/>
          </a:xfrm>
        </p:grpSpPr>
        <p:sp>
          <p:nvSpPr>
            <p:cNvPr id="1401" name="Shape 1401"/>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02" name="Shape 1402"/>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03" name="Shape 1403"/>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04" name="Shape 1404"/>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05" name="Shape 1405"/>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06" name="Shape 1406"/>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07" name="Shape 1407"/>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08" name="Shape 1408"/>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09" name="Shape 1409"/>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10" name="Shape 1410"/>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11" name="Shape 1411"/>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12" name="Shape 1412"/>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13" name="Shape 1413"/>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14" name="Shape 1414"/>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15" name="Shape 1415"/>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16" name="Shape 1416"/>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17" name="Shape 1417"/>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18" name="Shape 1418"/>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19" name="Shape 1419"/>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20" name="Shape 1420"/>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21" name="Shape 1421"/>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1423" name="Shape 1423"/>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Elevator pitch</a:t>
            </a:r>
          </a:p>
        </p:txBody>
      </p:sp>
      <p:sp>
        <p:nvSpPr>
          <p:cNvPr id="1424" name="Shape 1424"/>
          <p:cNvSpPr/>
          <p:nvPr/>
        </p:nvSpPr>
        <p:spPr>
          <a:xfrm>
            <a:off x="750628" y="1692630"/>
            <a:ext cx="7642744" cy="17582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2700">
                <a:solidFill>
                  <a:srgbClr val="797979"/>
                </a:solidFill>
              </a:defRPr>
            </a:lvl1pPr>
          </a:lstStyle>
          <a:p>
            <a:pPr lvl="0">
              <a:defRPr sz="1800">
                <a:solidFill>
                  <a:srgbClr val="000000"/>
                </a:solidFill>
              </a:defRPr>
            </a:pPr>
            <a:r>
              <a:rPr sz="2700">
                <a:solidFill>
                  <a:srgbClr val="797979"/>
                </a:solidFill>
              </a:rPr>
              <a:t>“New Relic Synthetics continuously monitors your application’s performance, availability, and functionality so you know when something goes wrong before your customers do.”</a:t>
            </a:r>
          </a:p>
        </p:txBody>
      </p:sp>
    </p:spTree>
  </p:cSld>
  <p:clrMapOvr>
    <a:masterClrMapping/>
  </p:clrMapOvr>
  <p:transition spd="med" advClick="1">
    <p:dissolve/>
  </p:transition>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6" name="Shape 1426"/>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1448" name="Group 1448"/>
          <p:cNvGrpSpPr/>
          <p:nvPr/>
        </p:nvGrpSpPr>
        <p:grpSpPr>
          <a:xfrm>
            <a:off x="175338" y="147273"/>
            <a:ext cx="2243825" cy="416329"/>
            <a:chOff x="0" y="0"/>
            <a:chExt cx="2243824" cy="416328"/>
          </a:xfrm>
        </p:grpSpPr>
        <p:sp>
          <p:nvSpPr>
            <p:cNvPr id="1427" name="Shape 1427"/>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28" name="Shape 1428"/>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29" name="Shape 1429"/>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30" name="Shape 1430"/>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31" name="Shape 1431"/>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32" name="Shape 1432"/>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33" name="Shape 1433"/>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34" name="Shape 1434"/>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35" name="Shape 1435"/>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36" name="Shape 1436"/>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37" name="Shape 1437"/>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38" name="Shape 1438"/>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39" name="Shape 1439"/>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40" name="Shape 1440"/>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41" name="Shape 1441"/>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42" name="Shape 1442"/>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43" name="Shape 1443"/>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44" name="Shape 1444"/>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45" name="Shape 1445"/>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46" name="Shape 1446"/>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47" name="Shape 1447"/>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1449" name="Shape 1449"/>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Talk Tracks</a:t>
            </a:r>
          </a:p>
        </p:txBody>
      </p:sp>
      <p:sp>
        <p:nvSpPr>
          <p:cNvPr id="1450" name="Shape 1450"/>
          <p:cNvSpPr/>
          <p:nvPr/>
        </p:nvSpPr>
        <p:spPr>
          <a:xfrm>
            <a:off x="223802" y="820191"/>
            <a:ext cx="8670996" cy="41742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pPr>
            <a:r>
              <a:rPr b="1"/>
              <a:t>Is your site up and running right now?</a:t>
            </a:r>
            <a:endParaRPr b="1"/>
          </a:p>
          <a:p>
            <a:pPr lvl="0">
              <a:defRPr sz="1800"/>
            </a:pPr>
            <a:r>
              <a:rPr b="1">
                <a:solidFill>
                  <a:srgbClr val="797979"/>
                </a:solidFill>
              </a:rPr>
              <a:t>     Does it run consistently throughout the day/week/month?</a:t>
            </a:r>
            <a:endParaRPr b="1">
              <a:solidFill>
                <a:srgbClr val="797979"/>
              </a:solidFill>
            </a:endParaRPr>
          </a:p>
          <a:p>
            <a:pPr lvl="0">
              <a:defRPr sz="1800"/>
            </a:pPr>
            <a:br>
              <a:rPr b="1"/>
            </a:br>
            <a:r>
              <a:rPr b="1"/>
              <a:t>How do you know your site works for users around the globe?</a:t>
            </a:r>
            <a:endParaRPr b="1"/>
          </a:p>
          <a:p>
            <a:pPr lvl="0">
              <a:defRPr sz="1800"/>
            </a:pPr>
            <a:r>
              <a:rPr b="1">
                <a:solidFill>
                  <a:srgbClr val="797979"/>
                </a:solidFill>
              </a:rPr>
              <a:t>     Do you know if it performs as well from Sydney as from San Francisco?</a:t>
            </a:r>
            <a:endParaRPr b="1">
              <a:solidFill>
                <a:srgbClr val="797979"/>
              </a:solidFill>
            </a:endParaRPr>
          </a:p>
          <a:p>
            <a:pPr lvl="0">
              <a:defRPr sz="1800"/>
            </a:pPr>
            <a:endParaRPr b="1"/>
          </a:p>
          <a:p>
            <a:pPr lvl="0">
              <a:defRPr sz="1800"/>
            </a:pPr>
            <a:r>
              <a:rPr b="1"/>
              <a:t>Do you want to know about issues with your site before your users do?</a:t>
            </a:r>
            <a:endParaRPr b="1"/>
          </a:p>
          <a:p>
            <a:pPr lvl="0">
              <a:defRPr sz="1800"/>
            </a:pPr>
            <a:r>
              <a:rPr b="1">
                <a:solidFill>
                  <a:srgbClr val="797979"/>
                </a:solidFill>
              </a:rPr>
              <a:t>     If a user DID get an error on your site, how would you know what they saw?</a:t>
            </a:r>
            <a:endParaRPr b="1">
              <a:solidFill>
                <a:srgbClr val="797979"/>
              </a:solidFill>
            </a:endParaRPr>
          </a:p>
          <a:p>
            <a:pPr lvl="0">
              <a:defRPr sz="1800"/>
            </a:pPr>
            <a:endParaRPr b="1"/>
          </a:p>
          <a:p>
            <a:pPr lvl="0">
              <a:defRPr sz="1800"/>
            </a:pPr>
            <a:r>
              <a:rPr b="1"/>
              <a:t>How do you make sure your API is working and performant?</a:t>
            </a:r>
            <a:endParaRPr b="1"/>
          </a:p>
          <a:p>
            <a:pPr lvl="0">
              <a:defRPr sz="1800"/>
            </a:pPr>
            <a:r>
              <a:rPr b="1">
                <a:solidFill>
                  <a:srgbClr val="797979"/>
                </a:solidFill>
              </a:rPr>
              <a:t>     Can you compare that to results from 6 months ago?</a:t>
            </a:r>
            <a:endParaRPr b="1">
              <a:solidFill>
                <a:srgbClr val="797979"/>
              </a:solidFill>
            </a:endParaRPr>
          </a:p>
          <a:p>
            <a:pPr lvl="0">
              <a:defRPr sz="1800"/>
            </a:pPr>
            <a:endParaRPr b="1">
              <a:solidFill>
                <a:srgbClr val="797979"/>
              </a:solidFill>
            </a:endParaRPr>
          </a:p>
          <a:p>
            <a:pPr lvl="0">
              <a:defRPr sz="1800"/>
            </a:pPr>
            <a:r>
              <a:rPr b="1"/>
              <a:t>Do you know the baseline performance of critical paths through your site?</a:t>
            </a:r>
            <a:endParaRPr b="1"/>
          </a:p>
          <a:p>
            <a:pPr lvl="0">
              <a:defRPr sz="1800"/>
            </a:pPr>
            <a:r>
              <a:rPr b="1">
                <a:solidFill>
                  <a:srgbClr val="797979"/>
                </a:solidFill>
              </a:rPr>
              <a:t>     How does that change if you add a new JS widget to one of your pages?</a:t>
            </a:r>
          </a:p>
        </p:txBody>
      </p:sp>
    </p:spTree>
  </p:cSld>
  <p:clrMapOvr>
    <a:masterClrMapping/>
  </p:clrMapOvr>
  <p:transition spd="med" advClick="1">
    <p:dissolve/>
  </p:transition>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2" name="Shape 1452"/>
          <p:cNvSpPr/>
          <p:nvPr/>
        </p:nvSpPr>
        <p:spPr>
          <a:xfrm>
            <a:off x="-630981" y="-1122382"/>
            <a:ext cx="10413532" cy="7284684"/>
          </a:xfrm>
          <a:prstGeom prst="rect">
            <a:avLst/>
          </a:prstGeom>
          <a:solidFill>
            <a:srgbClr val="7A5AA6"/>
          </a:solidFill>
          <a:ln w="12700">
            <a:miter lim="400000"/>
          </a:ln>
        </p:spPr>
        <p:txBody>
          <a:bodyPr lIns="0" tIns="0" rIns="0" bIns="0"/>
          <a:lstStyle/>
          <a:p>
            <a:pPr lvl="0">
              <a:defRPr sz="700"/>
            </a:pPr>
          </a:p>
        </p:txBody>
      </p:sp>
      <p:grpSp>
        <p:nvGrpSpPr>
          <p:cNvPr id="1474" name="Group 1474"/>
          <p:cNvGrpSpPr/>
          <p:nvPr/>
        </p:nvGrpSpPr>
        <p:grpSpPr>
          <a:xfrm>
            <a:off x="3450087" y="2032148"/>
            <a:ext cx="2243825" cy="416329"/>
            <a:chOff x="0" y="0"/>
            <a:chExt cx="2243824" cy="416328"/>
          </a:xfrm>
        </p:grpSpPr>
        <p:sp>
          <p:nvSpPr>
            <p:cNvPr id="1453" name="Shape 1453"/>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54" name="Shape 1454"/>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55" name="Shape 1455"/>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56" name="Shape 1456"/>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57" name="Shape 1457"/>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58" name="Shape 1458"/>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59" name="Shape 1459"/>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60" name="Shape 1460"/>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61" name="Shape 1461"/>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62" name="Shape 1462"/>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63" name="Shape 1463"/>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64" name="Shape 1464"/>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65" name="Shape 1465"/>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66" name="Shape 1466"/>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67" name="Shape 1467"/>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68" name="Shape 1468"/>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69" name="Shape 1469"/>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70" name="Shape 1470"/>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71" name="Shape 1471"/>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72" name="Shape 1472"/>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73" name="Shape 1473"/>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1475" name="Shape 1475"/>
          <p:cNvSpPr/>
          <p:nvPr/>
        </p:nvSpPr>
        <p:spPr>
          <a:xfrm>
            <a:off x="2494229" y="2660453"/>
            <a:ext cx="4155542" cy="4508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b="1" sz="2400">
                <a:solidFill>
                  <a:srgbClr val="FFFFFF"/>
                </a:solidFill>
              </a:defRPr>
            </a:lvl1pPr>
          </a:lstStyle>
          <a:p>
            <a:pPr lvl="0">
              <a:defRPr b="0" sz="1800">
                <a:solidFill>
                  <a:srgbClr val="000000"/>
                </a:solidFill>
              </a:defRPr>
            </a:pPr>
            <a:r>
              <a:rPr b="1" sz="2400">
                <a:solidFill>
                  <a:srgbClr val="FFFFFF"/>
                </a:solidFill>
              </a:rPr>
              <a:t>Selling as Part of a Platform</a:t>
            </a:r>
          </a:p>
        </p:txBody>
      </p:sp>
    </p:spTree>
  </p:cSld>
  <p:clrMapOvr>
    <a:masterClrMapping/>
  </p:clrMapOvr>
  <p:transition spd="med" advClick="1">
    <p:dissolve/>
  </p:transition>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7" name="Shape 1477"/>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1499" name="Group 1499"/>
          <p:cNvGrpSpPr/>
          <p:nvPr/>
        </p:nvGrpSpPr>
        <p:grpSpPr>
          <a:xfrm>
            <a:off x="175338" y="147273"/>
            <a:ext cx="2243825" cy="416329"/>
            <a:chOff x="0" y="0"/>
            <a:chExt cx="2243824" cy="416328"/>
          </a:xfrm>
        </p:grpSpPr>
        <p:sp>
          <p:nvSpPr>
            <p:cNvPr id="1478" name="Shape 1478"/>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79" name="Shape 1479"/>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80" name="Shape 1480"/>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81" name="Shape 1481"/>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82" name="Shape 1482"/>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83" name="Shape 1483"/>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84" name="Shape 1484"/>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85" name="Shape 1485"/>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86" name="Shape 1486"/>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87" name="Shape 1487"/>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88" name="Shape 1488"/>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89" name="Shape 1489"/>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90" name="Shape 1490"/>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91" name="Shape 1491"/>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92" name="Shape 1492"/>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93" name="Shape 1493"/>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94" name="Shape 1494"/>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95" name="Shape 1495"/>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96" name="Shape 1496"/>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97" name="Shape 1497"/>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498" name="Shape 1498"/>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1500" name="Shape 1500"/>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Selling the Platform</a:t>
            </a:r>
          </a:p>
        </p:txBody>
      </p:sp>
      <p:sp>
        <p:nvSpPr>
          <p:cNvPr id="1501" name="Shape 1501"/>
          <p:cNvSpPr/>
          <p:nvPr/>
        </p:nvSpPr>
        <p:spPr>
          <a:xfrm>
            <a:off x="181509" y="2111730"/>
            <a:ext cx="8780982" cy="9200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ctr">
              <a:defRPr sz="1800"/>
            </a:pPr>
            <a:r>
              <a:rPr sz="2700">
                <a:solidFill>
                  <a:srgbClr val="797979"/>
                </a:solidFill>
              </a:rPr>
              <a:t>We’re the only synthetics solution backed by a platform.</a:t>
            </a:r>
            <a:endParaRPr sz="2700">
              <a:solidFill>
                <a:srgbClr val="797979"/>
              </a:solidFill>
            </a:endParaRPr>
          </a:p>
          <a:p>
            <a:pPr lvl="0" algn="ctr">
              <a:defRPr sz="1800"/>
            </a:pPr>
            <a:r>
              <a:rPr sz="2700">
                <a:solidFill>
                  <a:srgbClr val="797979"/>
                </a:solidFill>
              </a:rPr>
              <a:t>Let’s sell the shit outta that!</a:t>
            </a:r>
          </a:p>
        </p:txBody>
      </p:sp>
    </p:spTree>
  </p:cSld>
  <p:clrMapOvr>
    <a:masterClrMapping/>
  </p:clrMapOvr>
  <p:transition spd="med" advClick="1">
    <p:dissolve/>
  </p:transition>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3" name="Shape 1503"/>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1525" name="Group 1525"/>
          <p:cNvGrpSpPr/>
          <p:nvPr/>
        </p:nvGrpSpPr>
        <p:grpSpPr>
          <a:xfrm>
            <a:off x="175338" y="147273"/>
            <a:ext cx="2243825" cy="416329"/>
            <a:chOff x="0" y="0"/>
            <a:chExt cx="2243824" cy="416328"/>
          </a:xfrm>
        </p:grpSpPr>
        <p:sp>
          <p:nvSpPr>
            <p:cNvPr id="1504" name="Shape 1504"/>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05" name="Shape 1505"/>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06" name="Shape 1506"/>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07" name="Shape 1507"/>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08" name="Shape 1508"/>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09" name="Shape 1509"/>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10" name="Shape 1510"/>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11" name="Shape 1511"/>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12" name="Shape 1512"/>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13" name="Shape 1513"/>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14" name="Shape 1514"/>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15" name="Shape 1515"/>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16" name="Shape 1516"/>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17" name="Shape 1517"/>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18" name="Shape 1518"/>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19" name="Shape 1519"/>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20" name="Shape 1520"/>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21" name="Shape 1521"/>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22" name="Shape 1522"/>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23" name="Shape 1523"/>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24" name="Shape 1524"/>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1526" name="Shape 1526"/>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Selling the Platform</a:t>
            </a:r>
          </a:p>
        </p:txBody>
      </p:sp>
      <p:sp>
        <p:nvSpPr>
          <p:cNvPr id="1527" name="Shape 1527"/>
          <p:cNvSpPr/>
          <p:nvPr/>
        </p:nvSpPr>
        <p:spPr>
          <a:xfrm>
            <a:off x="223802" y="832891"/>
            <a:ext cx="8670996" cy="41742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pPr>
            <a:r>
              <a:rPr b="1"/>
              <a:t>Platform effects</a:t>
            </a:r>
            <a:endParaRPr b="1"/>
          </a:p>
          <a:p>
            <a:pPr lvl="0">
              <a:defRPr sz="1800"/>
            </a:pPr>
            <a:r>
              <a:rPr b="1">
                <a:solidFill>
                  <a:srgbClr val="797979"/>
                </a:solidFill>
              </a:rPr>
              <a:t>     The thing about a platform is that as you add products to it, you start </a:t>
            </a:r>
            <a:endParaRPr b="1">
              <a:solidFill>
                <a:srgbClr val="797979"/>
              </a:solidFill>
            </a:endParaRPr>
          </a:p>
          <a:p>
            <a:pPr lvl="0">
              <a:defRPr sz="1800"/>
            </a:pPr>
            <a:r>
              <a:rPr b="1">
                <a:solidFill>
                  <a:srgbClr val="797979"/>
                </a:solidFill>
              </a:rPr>
              <a:t>     getting extra benefits beyond what each of the products bring. It’s basically </a:t>
            </a:r>
            <a:endParaRPr b="1">
              <a:solidFill>
                <a:srgbClr val="797979"/>
              </a:solidFill>
            </a:endParaRPr>
          </a:p>
          <a:p>
            <a:pPr lvl="0">
              <a:defRPr sz="1800"/>
            </a:pPr>
            <a:r>
              <a:rPr b="1">
                <a:solidFill>
                  <a:srgbClr val="797979"/>
                </a:solidFill>
              </a:rPr>
              <a:t>     a 2+2=5 situation. </a:t>
            </a:r>
            <a:endParaRPr b="1">
              <a:solidFill>
                <a:srgbClr val="797979"/>
              </a:solidFill>
            </a:endParaRPr>
          </a:p>
          <a:p>
            <a:pPr lvl="0">
              <a:defRPr sz="1800"/>
            </a:pPr>
            <a:endParaRPr b="1">
              <a:solidFill>
                <a:srgbClr val="797979"/>
              </a:solidFill>
            </a:endParaRPr>
          </a:p>
          <a:p>
            <a:pPr lvl="0">
              <a:defRPr sz="1800"/>
            </a:pPr>
            <a:r>
              <a:rPr b="1">
                <a:solidFill>
                  <a:srgbClr val="797979"/>
                </a:solidFill>
              </a:rPr>
              <a:t>     Because of this, each additional product should be a little easier to sell </a:t>
            </a:r>
            <a:endParaRPr b="1">
              <a:solidFill>
                <a:srgbClr val="797979"/>
              </a:solidFill>
            </a:endParaRPr>
          </a:p>
          <a:p>
            <a:pPr lvl="0">
              <a:defRPr sz="1800"/>
            </a:pPr>
            <a:r>
              <a:rPr b="1">
                <a:solidFill>
                  <a:srgbClr val="797979"/>
                </a:solidFill>
              </a:rPr>
              <a:t>     once you have your foot in the door with the first one.</a:t>
            </a:r>
            <a:endParaRPr b="1">
              <a:solidFill>
                <a:srgbClr val="797979"/>
              </a:solidFill>
            </a:endParaRPr>
          </a:p>
          <a:p>
            <a:pPr lvl="0">
              <a:defRPr sz="1800"/>
            </a:pPr>
            <a:endParaRPr b="1">
              <a:solidFill>
                <a:srgbClr val="797979"/>
              </a:solidFill>
            </a:endParaRPr>
          </a:p>
          <a:p>
            <a:pPr lvl="0">
              <a:defRPr sz="1800"/>
            </a:pPr>
            <a:r>
              <a:rPr b="1"/>
              <a:t>Bring Synthetics into every deal</a:t>
            </a:r>
            <a:endParaRPr b="1"/>
          </a:p>
          <a:p>
            <a:pPr lvl="0">
              <a:defRPr sz="1800"/>
            </a:pPr>
            <a:r>
              <a:rPr b="1">
                <a:solidFill>
                  <a:srgbClr val="797979"/>
                </a:solidFill>
              </a:rPr>
              <a:t>     Synthetics is an integral part of the software analytics story. It </a:t>
            </a:r>
            <a:endParaRPr b="1">
              <a:solidFill>
                <a:srgbClr val="797979"/>
              </a:solidFill>
            </a:endParaRPr>
          </a:p>
          <a:p>
            <a:pPr lvl="0">
              <a:defRPr sz="1800"/>
            </a:pPr>
            <a:r>
              <a:rPr b="1">
                <a:solidFill>
                  <a:srgbClr val="797979"/>
                </a:solidFill>
              </a:rPr>
              <a:t>     complements APM by testing the customer facing part of the application </a:t>
            </a:r>
            <a:endParaRPr b="1">
              <a:solidFill>
                <a:srgbClr val="797979"/>
              </a:solidFill>
            </a:endParaRPr>
          </a:p>
          <a:p>
            <a:pPr lvl="0">
              <a:defRPr sz="1800"/>
            </a:pPr>
            <a:r>
              <a:rPr b="1">
                <a:solidFill>
                  <a:srgbClr val="797979"/>
                </a:solidFill>
              </a:rPr>
              <a:t>     compliments Browser by setting baseline performance metrics / reducing </a:t>
            </a:r>
            <a:endParaRPr b="1">
              <a:solidFill>
                <a:srgbClr val="797979"/>
              </a:solidFill>
            </a:endParaRPr>
          </a:p>
          <a:p>
            <a:pPr lvl="0">
              <a:defRPr sz="1800"/>
            </a:pPr>
            <a:r>
              <a:rPr b="1">
                <a:solidFill>
                  <a:srgbClr val="797979"/>
                </a:solidFill>
              </a:rPr>
              <a:t>     variables when debugging, and compliments mobile by offering automated      </a:t>
            </a:r>
            <a:endParaRPr b="1">
              <a:solidFill>
                <a:srgbClr val="797979"/>
              </a:solidFill>
            </a:endParaRPr>
          </a:p>
          <a:p>
            <a:pPr lvl="0">
              <a:defRPr sz="1800"/>
            </a:pPr>
            <a:r>
              <a:rPr b="1">
                <a:solidFill>
                  <a:srgbClr val="797979"/>
                </a:solidFill>
              </a:rPr>
              <a:t>     testing of APIs behind mobile applications.</a:t>
            </a:r>
          </a:p>
        </p:txBody>
      </p:sp>
    </p:spTree>
  </p:cSld>
  <p:clrMapOvr>
    <a:masterClrMapping/>
  </p:clrMapOvr>
  <p:transition spd="med" advClick="1">
    <p:dissolve/>
  </p:transition>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9" name="Shape 1529"/>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1551" name="Group 1551"/>
          <p:cNvGrpSpPr/>
          <p:nvPr/>
        </p:nvGrpSpPr>
        <p:grpSpPr>
          <a:xfrm>
            <a:off x="175338" y="147273"/>
            <a:ext cx="2243825" cy="416329"/>
            <a:chOff x="0" y="0"/>
            <a:chExt cx="2243824" cy="416328"/>
          </a:xfrm>
        </p:grpSpPr>
        <p:sp>
          <p:nvSpPr>
            <p:cNvPr id="1530" name="Shape 1530"/>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31" name="Shape 1531"/>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32" name="Shape 1532"/>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33" name="Shape 1533"/>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34" name="Shape 1534"/>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35" name="Shape 1535"/>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36" name="Shape 1536"/>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37" name="Shape 1537"/>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38" name="Shape 1538"/>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39" name="Shape 1539"/>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40" name="Shape 1540"/>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41" name="Shape 1541"/>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42" name="Shape 1542"/>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43" name="Shape 1543"/>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44" name="Shape 1544"/>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45" name="Shape 1545"/>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46" name="Shape 1546"/>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47" name="Shape 1547"/>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48" name="Shape 1548"/>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49" name="Shape 1549"/>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50" name="Shape 1550"/>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1552" name="Shape 1552"/>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Selling the Platform</a:t>
            </a:r>
          </a:p>
        </p:txBody>
      </p:sp>
      <p:sp>
        <p:nvSpPr>
          <p:cNvPr id="1553" name="Shape 1553"/>
          <p:cNvSpPr/>
          <p:nvPr/>
        </p:nvSpPr>
        <p:spPr>
          <a:xfrm>
            <a:off x="236502" y="1040170"/>
            <a:ext cx="8670996" cy="35900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pPr>
            <a:r>
              <a:rPr b="1"/>
              <a:t>Synthetics as a foot in the door</a:t>
            </a:r>
            <a:endParaRPr b="1"/>
          </a:p>
          <a:p>
            <a:pPr lvl="0">
              <a:defRPr sz="1800"/>
            </a:pPr>
            <a:r>
              <a:rPr b="1">
                <a:solidFill>
                  <a:srgbClr val="797979"/>
                </a:solidFill>
              </a:rPr>
              <a:t>     Because Synthetics is frictionless to set up and plays well with competitors’ </a:t>
            </a:r>
            <a:endParaRPr b="1">
              <a:solidFill>
                <a:srgbClr val="797979"/>
              </a:solidFill>
            </a:endParaRPr>
          </a:p>
          <a:p>
            <a:pPr lvl="0">
              <a:defRPr sz="1800"/>
            </a:pPr>
            <a:r>
              <a:rPr b="1">
                <a:solidFill>
                  <a:srgbClr val="797979"/>
                </a:solidFill>
              </a:rPr>
              <a:t>     APM solutions, it’ an ideal product to introduce new customers to the </a:t>
            </a:r>
            <a:endParaRPr b="1">
              <a:solidFill>
                <a:srgbClr val="797979"/>
              </a:solidFill>
            </a:endParaRPr>
          </a:p>
          <a:p>
            <a:pPr lvl="0">
              <a:defRPr sz="1800"/>
            </a:pPr>
            <a:r>
              <a:rPr b="1">
                <a:solidFill>
                  <a:srgbClr val="797979"/>
                </a:solidFill>
              </a:rPr>
              <a:t>     New Relic platform.</a:t>
            </a:r>
            <a:endParaRPr b="1">
              <a:solidFill>
                <a:srgbClr val="797979"/>
              </a:solidFill>
            </a:endParaRPr>
          </a:p>
          <a:p>
            <a:pPr lvl="0">
              <a:defRPr sz="1800"/>
            </a:pPr>
            <a:endParaRPr b="1">
              <a:solidFill>
                <a:srgbClr val="797979"/>
              </a:solidFill>
            </a:endParaRPr>
          </a:p>
          <a:p>
            <a:pPr lvl="0">
              <a:defRPr sz="1800"/>
            </a:pPr>
            <a:r>
              <a:rPr b="1"/>
              <a:t>Getting started</a:t>
            </a:r>
            <a:endParaRPr b="1"/>
          </a:p>
          <a:p>
            <a:pPr lvl="0">
              <a:defRPr sz="1800"/>
            </a:pPr>
            <a:r>
              <a:rPr b="1">
                <a:solidFill>
                  <a:srgbClr val="797979"/>
                </a:solidFill>
              </a:rPr>
              <a:t>    To score that standalone deal that gets you in the door, focus on these:</a:t>
            </a:r>
            <a:endParaRPr b="1">
              <a:solidFill>
                <a:srgbClr val="797979"/>
              </a:solidFill>
            </a:endParaRPr>
          </a:p>
          <a:p>
            <a:pPr lvl="0">
              <a:defRPr sz="1800"/>
            </a:pPr>
            <a:r>
              <a:rPr b="1">
                <a:solidFill>
                  <a:srgbClr val="797979"/>
                </a:solidFill>
              </a:rPr>
              <a:t>          - It’s frictionless to set up. We can have you up and running in 5 minutes.</a:t>
            </a:r>
            <a:endParaRPr b="1">
              <a:solidFill>
                <a:srgbClr val="797979"/>
              </a:solidFill>
            </a:endParaRPr>
          </a:p>
          <a:p>
            <a:pPr lvl="0">
              <a:defRPr sz="1800"/>
            </a:pPr>
            <a:r>
              <a:rPr b="1">
                <a:solidFill>
                  <a:srgbClr val="797979"/>
                </a:solidFill>
              </a:rPr>
              <a:t>          - Ping checks are FREE! Tough to beat that value.</a:t>
            </a:r>
            <a:endParaRPr b="1">
              <a:solidFill>
                <a:srgbClr val="797979"/>
              </a:solidFill>
            </a:endParaRPr>
          </a:p>
          <a:p>
            <a:pPr lvl="0">
              <a:defRPr sz="1800"/>
            </a:pPr>
            <a:r>
              <a:rPr b="1">
                <a:solidFill>
                  <a:srgbClr val="797979"/>
                </a:solidFill>
              </a:rPr>
              <a:t>          - We play nice with other APM solutions. Sure we don’t integrate with </a:t>
            </a:r>
            <a:endParaRPr b="1">
              <a:solidFill>
                <a:srgbClr val="797979"/>
              </a:solidFill>
            </a:endParaRPr>
          </a:p>
          <a:p>
            <a:pPr lvl="0">
              <a:defRPr sz="1800"/>
            </a:pPr>
            <a:r>
              <a:rPr b="1">
                <a:solidFill>
                  <a:srgbClr val="797979"/>
                </a:solidFill>
              </a:rPr>
              <a:t>             them (you probably don’t have that anyway…) but, we’ll run just  fine </a:t>
            </a:r>
            <a:endParaRPr b="1">
              <a:solidFill>
                <a:srgbClr val="797979"/>
              </a:solidFill>
            </a:endParaRPr>
          </a:p>
          <a:p>
            <a:pPr lvl="0">
              <a:defRPr sz="1800"/>
            </a:pPr>
            <a:r>
              <a:rPr b="1">
                <a:solidFill>
                  <a:srgbClr val="797979"/>
                </a:solidFill>
              </a:rPr>
              <a:t>             alongside whatever you use today.        Have I mentioned APM?</a:t>
            </a:r>
          </a:p>
        </p:txBody>
      </p:sp>
    </p:spTree>
  </p:cSld>
  <p:clrMapOvr>
    <a:masterClrMapping/>
  </p:clrMapOvr>
  <p:transition spd="med" advClick="1">
    <p:dissolve/>
  </p:transition>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3" name="Shape 843"/>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865" name="Group 865"/>
          <p:cNvGrpSpPr/>
          <p:nvPr/>
        </p:nvGrpSpPr>
        <p:grpSpPr>
          <a:xfrm>
            <a:off x="175338" y="147273"/>
            <a:ext cx="2243825" cy="416329"/>
            <a:chOff x="0" y="0"/>
            <a:chExt cx="2243824" cy="416328"/>
          </a:xfrm>
        </p:grpSpPr>
        <p:sp>
          <p:nvSpPr>
            <p:cNvPr id="844" name="Shape 844"/>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45" name="Shape 845"/>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46" name="Shape 846"/>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47" name="Shape 847"/>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48" name="Shape 848"/>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49" name="Shape 849"/>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50" name="Shape 850"/>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51" name="Shape 851"/>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852" name="Shape 852"/>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53" name="Shape 853"/>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54" name="Shape 854"/>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55" name="Shape 855"/>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56" name="Shape 856"/>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57" name="Shape 857"/>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58" name="Shape 858"/>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59" name="Shape 859"/>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60" name="Shape 860"/>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61" name="Shape 861"/>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62" name="Shape 862"/>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63" name="Shape 863"/>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64" name="Shape 864"/>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866" name="Shape 866"/>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What is Synthetics?</a:t>
            </a:r>
          </a:p>
        </p:txBody>
      </p:sp>
      <p:sp>
        <p:nvSpPr>
          <p:cNvPr id="867" name="Shape 867"/>
          <p:cNvSpPr/>
          <p:nvPr/>
        </p:nvSpPr>
        <p:spPr>
          <a:xfrm>
            <a:off x="261902" y="1455191"/>
            <a:ext cx="8670996" cy="24216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pPr>
            <a:r>
              <a:rPr b="1"/>
              <a:t>It’s basically a bunch of invisible Chrome browsers, driven by elves, that test your site every few minutes from all over the world and let you know when something fails.</a:t>
            </a:r>
            <a:endParaRPr b="1"/>
          </a:p>
          <a:p>
            <a:pPr lvl="0">
              <a:defRPr sz="1800"/>
            </a:pPr>
            <a:endParaRPr b="1">
              <a:solidFill>
                <a:srgbClr val="797979"/>
              </a:solidFill>
            </a:endParaRPr>
          </a:p>
          <a:p>
            <a:pPr lvl="0">
              <a:defRPr sz="1800"/>
            </a:pPr>
            <a:r>
              <a:rPr b="1"/>
              <a:t>So, what does that mean?</a:t>
            </a:r>
            <a:endParaRPr b="1"/>
          </a:p>
          <a:p>
            <a:pPr lvl="0">
              <a:defRPr sz="1800"/>
            </a:pPr>
            <a:r>
              <a:rPr b="1">
                <a:solidFill>
                  <a:srgbClr val="797979"/>
                </a:solidFill>
              </a:rPr>
              <a:t>     Monitoring is active (rather than passive)</a:t>
            </a:r>
            <a:endParaRPr b="1">
              <a:solidFill>
                <a:srgbClr val="797979"/>
              </a:solidFill>
            </a:endParaRPr>
          </a:p>
          <a:p>
            <a:pPr lvl="0">
              <a:defRPr sz="1800"/>
            </a:pPr>
            <a:r>
              <a:rPr b="1">
                <a:solidFill>
                  <a:srgbClr val="797979"/>
                </a:solidFill>
              </a:rPr>
              <a:t>     It runs all the time, so you don’t have to think about it</a:t>
            </a:r>
            <a:endParaRPr b="1">
              <a:solidFill>
                <a:srgbClr val="797979"/>
              </a:solidFill>
            </a:endParaRPr>
          </a:p>
          <a:p>
            <a:pPr lvl="0">
              <a:defRPr sz="1800"/>
            </a:pPr>
            <a:r>
              <a:rPr b="1">
                <a:solidFill>
                  <a:srgbClr val="797979"/>
                </a:solidFill>
              </a:rPr>
              <a:t>     You’ll be alerted automatically when something goes wrong</a:t>
            </a:r>
          </a:p>
        </p:txBody>
      </p:sp>
    </p:spTree>
  </p:cSld>
  <p:clrMapOvr>
    <a:masterClrMapping/>
  </p:clrMapOvr>
  <p:transition spd="med" advClick="1">
    <p:dissolve/>
  </p:transition>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5" name="Shape 1555"/>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1577" name="Group 1577"/>
          <p:cNvGrpSpPr/>
          <p:nvPr/>
        </p:nvGrpSpPr>
        <p:grpSpPr>
          <a:xfrm>
            <a:off x="175338" y="147273"/>
            <a:ext cx="2243825" cy="416329"/>
            <a:chOff x="0" y="0"/>
            <a:chExt cx="2243824" cy="416328"/>
          </a:xfrm>
        </p:grpSpPr>
        <p:sp>
          <p:nvSpPr>
            <p:cNvPr id="1556" name="Shape 1556"/>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57" name="Shape 1557"/>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58" name="Shape 1558"/>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59" name="Shape 1559"/>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60" name="Shape 1560"/>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61" name="Shape 1561"/>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62" name="Shape 1562"/>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63" name="Shape 1563"/>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64" name="Shape 1564"/>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65" name="Shape 1565"/>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66" name="Shape 1566"/>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67" name="Shape 1567"/>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68" name="Shape 1568"/>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69" name="Shape 1569"/>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70" name="Shape 1570"/>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71" name="Shape 1571"/>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72" name="Shape 1572"/>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73" name="Shape 1573"/>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74" name="Shape 1574"/>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75" name="Shape 1575"/>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76" name="Shape 1576"/>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1578" name="Shape 1578"/>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The Triforce</a:t>
            </a:r>
          </a:p>
        </p:txBody>
      </p:sp>
      <p:pic>
        <p:nvPicPr>
          <p:cNvPr id="1579" name="200px-ALBW_Triforce.png"/>
          <p:cNvPicPr/>
          <p:nvPr/>
        </p:nvPicPr>
        <p:blipFill>
          <a:blip r:embed="rId2">
            <a:extLst/>
          </a:blip>
          <a:stretch>
            <a:fillRect/>
          </a:stretch>
        </p:blipFill>
        <p:spPr>
          <a:xfrm>
            <a:off x="3115816" y="1695946"/>
            <a:ext cx="2540001" cy="2197101"/>
          </a:xfrm>
          <a:prstGeom prst="rect">
            <a:avLst/>
          </a:prstGeom>
          <a:ln w="12700">
            <a:miter lim="400000"/>
          </a:ln>
        </p:spPr>
      </p:pic>
      <p:sp>
        <p:nvSpPr>
          <p:cNvPr id="1580" name="Shape 1580"/>
          <p:cNvSpPr/>
          <p:nvPr/>
        </p:nvSpPr>
        <p:spPr>
          <a:xfrm>
            <a:off x="1969350" y="3893591"/>
            <a:ext cx="1729741" cy="57495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200">
                <a:solidFill>
                  <a:srgbClr val="FF7F00"/>
                </a:solidFill>
              </a:defRPr>
            </a:lvl1pPr>
          </a:lstStyle>
          <a:p>
            <a:pPr lvl="0">
              <a:defRPr b="0" sz="1800">
                <a:solidFill>
                  <a:srgbClr val="000000"/>
                </a:solidFill>
              </a:defRPr>
            </a:pPr>
            <a:r>
              <a:rPr b="1" sz="3200">
                <a:solidFill>
                  <a:srgbClr val="FF7F00"/>
                </a:solidFill>
              </a:rPr>
              <a:t>Browser</a:t>
            </a:r>
          </a:p>
        </p:txBody>
      </p:sp>
      <p:sp>
        <p:nvSpPr>
          <p:cNvPr id="1581" name="Shape 1581"/>
          <p:cNvSpPr/>
          <p:nvPr/>
        </p:nvSpPr>
        <p:spPr>
          <a:xfrm>
            <a:off x="5146945" y="3893591"/>
            <a:ext cx="1638707" cy="57495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3200">
                <a:solidFill>
                  <a:srgbClr val="D8BF00"/>
                </a:solidFill>
              </a:defRPr>
            </a:lvl1pPr>
          </a:lstStyle>
          <a:p>
            <a:pPr lvl="0">
              <a:defRPr b="0" sz="1800">
                <a:solidFill>
                  <a:srgbClr val="000000"/>
                </a:solidFill>
              </a:defRPr>
            </a:pPr>
            <a:r>
              <a:rPr b="1" sz="3200">
                <a:solidFill>
                  <a:srgbClr val="D8BF00"/>
                </a:solidFill>
              </a:rPr>
              <a:t>Insights</a:t>
            </a:r>
          </a:p>
        </p:txBody>
      </p:sp>
      <p:sp>
        <p:nvSpPr>
          <p:cNvPr id="1582" name="Shape 1582"/>
          <p:cNvSpPr/>
          <p:nvPr/>
        </p:nvSpPr>
        <p:spPr>
          <a:xfrm>
            <a:off x="3317542" y="1069649"/>
            <a:ext cx="2136548" cy="57495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3200">
                <a:solidFill>
                  <a:srgbClr val="7A5AA6"/>
                </a:solidFill>
              </a:defRPr>
            </a:lvl1pPr>
          </a:lstStyle>
          <a:p>
            <a:pPr lvl="0">
              <a:defRPr b="0" sz="1800">
                <a:solidFill>
                  <a:srgbClr val="000000"/>
                </a:solidFill>
              </a:defRPr>
            </a:pPr>
            <a:r>
              <a:rPr b="1" sz="3200">
                <a:solidFill>
                  <a:srgbClr val="7A5AA6"/>
                </a:solidFill>
              </a:rPr>
              <a:t>Synthetics</a:t>
            </a:r>
          </a:p>
        </p:txBody>
      </p:sp>
    </p:spTree>
  </p:cSld>
  <p:clrMapOvr>
    <a:masterClrMapping/>
  </p:clrMapOvr>
  <p:transition spd="med" advClick="1">
    <p:dissolve/>
  </p:transition>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4" name="Shape 1584"/>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1606" name="Group 1606"/>
          <p:cNvGrpSpPr/>
          <p:nvPr/>
        </p:nvGrpSpPr>
        <p:grpSpPr>
          <a:xfrm>
            <a:off x="175338" y="147273"/>
            <a:ext cx="2243825" cy="416329"/>
            <a:chOff x="0" y="0"/>
            <a:chExt cx="2243824" cy="416328"/>
          </a:xfrm>
        </p:grpSpPr>
        <p:sp>
          <p:nvSpPr>
            <p:cNvPr id="1585" name="Shape 1585"/>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86" name="Shape 1586"/>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87" name="Shape 1587"/>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88" name="Shape 1588"/>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89" name="Shape 1589"/>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90" name="Shape 1590"/>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91" name="Shape 1591"/>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92" name="Shape 1592"/>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93" name="Shape 1593"/>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94" name="Shape 1594"/>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95" name="Shape 1595"/>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96" name="Shape 1596"/>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97" name="Shape 1597"/>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98" name="Shape 1598"/>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599" name="Shape 1599"/>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00" name="Shape 1600"/>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01" name="Shape 1601"/>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02" name="Shape 1602"/>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03" name="Shape 1603"/>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04" name="Shape 1604"/>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05" name="Shape 1605"/>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1607" name="Shape 1607"/>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Synthetics + Browser</a:t>
            </a:r>
          </a:p>
        </p:txBody>
      </p:sp>
      <p:pic>
        <p:nvPicPr>
          <p:cNvPr id="1608" name="pasted-image.jpg"/>
          <p:cNvPicPr/>
          <p:nvPr/>
        </p:nvPicPr>
        <p:blipFill>
          <a:blip r:embed="rId2">
            <a:extLst/>
          </a:blip>
          <a:stretch>
            <a:fillRect/>
          </a:stretch>
        </p:blipFill>
        <p:spPr>
          <a:xfrm>
            <a:off x="5137526" y="1088336"/>
            <a:ext cx="2611861" cy="1914122"/>
          </a:xfrm>
          <a:prstGeom prst="rect">
            <a:avLst/>
          </a:prstGeom>
          <a:ln w="12700">
            <a:miter lim="400000"/>
          </a:ln>
        </p:spPr>
      </p:pic>
      <p:pic>
        <p:nvPicPr>
          <p:cNvPr id="1609" name="pasted-image.jpg"/>
          <p:cNvPicPr/>
          <p:nvPr/>
        </p:nvPicPr>
        <p:blipFill>
          <a:blip r:embed="rId3">
            <a:extLst/>
          </a:blip>
          <a:stretch>
            <a:fillRect/>
          </a:stretch>
        </p:blipFill>
        <p:spPr>
          <a:xfrm>
            <a:off x="1347315" y="1088336"/>
            <a:ext cx="2555451" cy="1914122"/>
          </a:xfrm>
          <a:prstGeom prst="rect">
            <a:avLst/>
          </a:prstGeom>
          <a:ln w="12700">
            <a:solidFill>
              <a:srgbClr val="929292"/>
            </a:solidFill>
            <a:miter lim="400000"/>
          </a:ln>
        </p:spPr>
      </p:pic>
      <p:sp>
        <p:nvSpPr>
          <p:cNvPr id="1610" name="Shape 1610"/>
          <p:cNvSpPr/>
          <p:nvPr/>
        </p:nvSpPr>
        <p:spPr>
          <a:xfrm>
            <a:off x="4064343" y="1640218"/>
            <a:ext cx="917956" cy="81035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4800"/>
            </a:lvl1pPr>
          </a:lstStyle>
          <a:p>
            <a:pPr lvl="0">
              <a:defRPr b="0" sz="1800"/>
            </a:pPr>
            <a:r>
              <a:rPr b="1" sz="4800"/>
              <a:t>vs.</a:t>
            </a:r>
          </a:p>
        </p:txBody>
      </p:sp>
      <p:sp>
        <p:nvSpPr>
          <p:cNvPr id="1611" name="Shape 1611"/>
          <p:cNvSpPr/>
          <p:nvPr/>
        </p:nvSpPr>
        <p:spPr>
          <a:xfrm>
            <a:off x="2329137" y="4560037"/>
            <a:ext cx="4388368" cy="45089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797979"/>
                </a:solidFill>
              </a:defRPr>
            </a:lvl1pPr>
          </a:lstStyle>
          <a:p>
            <a:pPr lvl="0">
              <a:defRPr b="0" sz="1800">
                <a:solidFill>
                  <a:srgbClr val="000000"/>
                </a:solidFill>
              </a:defRPr>
            </a:pPr>
            <a:r>
              <a:rPr b="1" sz="2400">
                <a:solidFill>
                  <a:srgbClr val="797979"/>
                </a:solidFill>
              </a:rPr>
              <a:t>(Spoiler alert: you need both!)</a:t>
            </a:r>
          </a:p>
        </p:txBody>
      </p:sp>
      <p:sp>
        <p:nvSpPr>
          <p:cNvPr id="1612" name="Shape 1612"/>
          <p:cNvSpPr/>
          <p:nvPr/>
        </p:nvSpPr>
        <p:spPr>
          <a:xfrm>
            <a:off x="1307915" y="3106191"/>
            <a:ext cx="2634250" cy="11024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lvl="0">
              <a:defRPr sz="1800"/>
            </a:pPr>
            <a:r>
              <a:rPr sz="1400"/>
              <a:t>Synthetics is like a laboratory. We eliminate variables so you can get understand performance and solve problems quickly and easily.</a:t>
            </a:r>
          </a:p>
        </p:txBody>
      </p:sp>
      <p:sp>
        <p:nvSpPr>
          <p:cNvPr id="1613" name="Shape 1613"/>
          <p:cNvSpPr/>
          <p:nvPr/>
        </p:nvSpPr>
        <p:spPr>
          <a:xfrm>
            <a:off x="5113632" y="3106191"/>
            <a:ext cx="2788882" cy="130566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400"/>
            </a:lvl1pPr>
          </a:lstStyle>
          <a:p>
            <a:pPr lvl="0">
              <a:defRPr sz="1800"/>
            </a:pPr>
            <a:r>
              <a:rPr sz="1400"/>
              <a:t>Browser is a jungle of empirical data. Different browsers, devices and networks mean we can provide all the variation in technical and geographic data you could need.</a:t>
            </a:r>
          </a:p>
        </p:txBody>
      </p:sp>
    </p:spTree>
  </p:cSld>
  <p:clrMapOvr>
    <a:masterClrMapping/>
  </p:clrMapOvr>
  <p:transition spd="med" advClick="1">
    <p:dissolve/>
  </p:transition>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5" name="Shape 1615"/>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1637" name="Group 1637"/>
          <p:cNvGrpSpPr/>
          <p:nvPr/>
        </p:nvGrpSpPr>
        <p:grpSpPr>
          <a:xfrm>
            <a:off x="175338" y="147273"/>
            <a:ext cx="2243825" cy="416329"/>
            <a:chOff x="0" y="0"/>
            <a:chExt cx="2243824" cy="416328"/>
          </a:xfrm>
        </p:grpSpPr>
        <p:sp>
          <p:nvSpPr>
            <p:cNvPr id="1616" name="Shape 1616"/>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17" name="Shape 1617"/>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18" name="Shape 1618"/>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19" name="Shape 1619"/>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20" name="Shape 1620"/>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21" name="Shape 1621"/>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22" name="Shape 1622"/>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23" name="Shape 1623"/>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24" name="Shape 1624"/>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25" name="Shape 1625"/>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26" name="Shape 1626"/>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27" name="Shape 1627"/>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28" name="Shape 1628"/>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29" name="Shape 1629"/>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30" name="Shape 1630"/>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31" name="Shape 1631"/>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32" name="Shape 1632"/>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33" name="Shape 1633"/>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34" name="Shape 1634"/>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35" name="Shape 1635"/>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36" name="Shape 1636"/>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1638" name="Shape 1638"/>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Synthetics + Insights</a:t>
            </a:r>
          </a:p>
        </p:txBody>
      </p:sp>
      <p:sp>
        <p:nvSpPr>
          <p:cNvPr id="1639" name="Shape 1639"/>
          <p:cNvSpPr/>
          <p:nvPr/>
        </p:nvSpPr>
        <p:spPr>
          <a:xfrm>
            <a:off x="236502" y="1360945"/>
            <a:ext cx="8670996" cy="24216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pPr>
            <a:r>
              <a:rPr b="1"/>
              <a:t>Designed as part of a platform</a:t>
            </a:r>
            <a:endParaRPr b="1"/>
          </a:p>
          <a:p>
            <a:pPr lvl="0">
              <a:defRPr sz="1800"/>
            </a:pPr>
            <a:r>
              <a:rPr b="1">
                <a:solidFill>
                  <a:srgbClr val="797979"/>
                </a:solidFill>
              </a:rPr>
              <a:t>     Synthetics was built to be part of a platform. It uses Insights for its data </a:t>
            </a:r>
            <a:endParaRPr b="1">
              <a:solidFill>
                <a:srgbClr val="797979"/>
              </a:solidFill>
            </a:endParaRPr>
          </a:p>
          <a:p>
            <a:pPr lvl="0">
              <a:defRPr sz="1800"/>
            </a:pPr>
            <a:r>
              <a:rPr b="1">
                <a:solidFill>
                  <a:srgbClr val="797979"/>
                </a:solidFill>
              </a:rPr>
              <a:t>     storage and comes with 13 months of free data retention in Insights.</a:t>
            </a:r>
            <a:endParaRPr b="1">
              <a:solidFill>
                <a:srgbClr val="797979"/>
              </a:solidFill>
            </a:endParaRPr>
          </a:p>
          <a:p>
            <a:pPr lvl="0">
              <a:defRPr sz="1800"/>
            </a:pPr>
            <a:endParaRPr b="1"/>
          </a:p>
          <a:p>
            <a:pPr lvl="0">
              <a:defRPr sz="1800"/>
            </a:pPr>
            <a:r>
              <a:rPr b="1"/>
              <a:t>Leveraging this integration</a:t>
            </a:r>
            <a:endParaRPr b="1"/>
          </a:p>
          <a:p>
            <a:pPr lvl="0">
              <a:defRPr sz="1800"/>
            </a:pPr>
            <a:r>
              <a:rPr b="1">
                <a:solidFill>
                  <a:srgbClr val="797979"/>
                </a:solidFill>
              </a:rPr>
              <a:t>     Another reason that Synthetics is a perfect starter product for the NR </a:t>
            </a:r>
            <a:endParaRPr b="1">
              <a:solidFill>
                <a:srgbClr val="797979"/>
              </a:solidFill>
            </a:endParaRPr>
          </a:p>
          <a:p>
            <a:pPr lvl="0">
              <a:defRPr sz="1800"/>
            </a:pPr>
            <a:r>
              <a:rPr b="1">
                <a:solidFill>
                  <a:srgbClr val="797979"/>
                </a:solidFill>
              </a:rPr>
              <a:t>     brand. Introducing customers to Synthetics automatically introduces them </a:t>
            </a:r>
            <a:endParaRPr b="1">
              <a:solidFill>
                <a:srgbClr val="797979"/>
              </a:solidFill>
            </a:endParaRPr>
          </a:p>
          <a:p>
            <a:pPr lvl="0">
              <a:defRPr sz="1800"/>
            </a:pPr>
            <a:r>
              <a:rPr b="1">
                <a:solidFill>
                  <a:srgbClr val="797979"/>
                </a:solidFill>
              </a:rPr>
              <a:t>     to Insights - which only gets better as they plug in more products.</a:t>
            </a:r>
          </a:p>
        </p:txBody>
      </p:sp>
    </p:spTree>
  </p:cSld>
  <p:clrMapOvr>
    <a:masterClrMapping/>
  </p:clrMapOvr>
  <p:transition spd="med" advClick="1">
    <p:dissolve/>
  </p:transition>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1" name="Shape 1641"/>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1663" name="Group 1663"/>
          <p:cNvGrpSpPr/>
          <p:nvPr/>
        </p:nvGrpSpPr>
        <p:grpSpPr>
          <a:xfrm>
            <a:off x="175338" y="147273"/>
            <a:ext cx="2243825" cy="416329"/>
            <a:chOff x="0" y="0"/>
            <a:chExt cx="2243824" cy="416328"/>
          </a:xfrm>
        </p:grpSpPr>
        <p:sp>
          <p:nvSpPr>
            <p:cNvPr id="1642" name="Shape 1642"/>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43" name="Shape 1643"/>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44" name="Shape 1644"/>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45" name="Shape 1645"/>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46" name="Shape 1646"/>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47" name="Shape 1647"/>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48" name="Shape 1648"/>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49" name="Shape 1649"/>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50" name="Shape 1650"/>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51" name="Shape 1651"/>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52" name="Shape 1652"/>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53" name="Shape 1653"/>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54" name="Shape 1654"/>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55" name="Shape 1655"/>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56" name="Shape 1656"/>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57" name="Shape 1657"/>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58" name="Shape 1658"/>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59" name="Shape 1659"/>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60" name="Shape 1660"/>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61" name="Shape 1661"/>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62" name="Shape 1662"/>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1664" name="Shape 1664"/>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Synthetics + Insights</a:t>
            </a:r>
          </a:p>
        </p:txBody>
      </p:sp>
      <p:sp>
        <p:nvSpPr>
          <p:cNvPr id="1665" name="Shape 1665"/>
          <p:cNvSpPr/>
          <p:nvPr/>
        </p:nvSpPr>
        <p:spPr>
          <a:xfrm>
            <a:off x="223802" y="807491"/>
            <a:ext cx="8670996" cy="6690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pPr>
            <a:r>
              <a:rPr b="1"/>
              <a:t>Deep understanding of performance</a:t>
            </a:r>
            <a:endParaRPr b="1"/>
          </a:p>
          <a:p>
            <a:pPr lvl="0">
              <a:defRPr sz="1800"/>
            </a:pPr>
            <a:r>
              <a:rPr b="1">
                <a:solidFill>
                  <a:srgbClr val="797979"/>
                </a:solidFill>
              </a:rPr>
              <a:t>     We can dig into data in ways beyond our competitors’ capabilities.</a:t>
            </a:r>
          </a:p>
        </p:txBody>
      </p:sp>
      <p:pic>
        <p:nvPicPr>
          <p:cNvPr id="1666" name="Screen Shot 2015-05-12 at 2.04.26 PM.png"/>
          <p:cNvPicPr/>
          <p:nvPr/>
        </p:nvPicPr>
        <p:blipFill>
          <a:blip r:embed="rId2">
            <a:extLst/>
          </a:blip>
          <a:stretch>
            <a:fillRect/>
          </a:stretch>
        </p:blipFill>
        <p:spPr>
          <a:xfrm>
            <a:off x="566340" y="1575050"/>
            <a:ext cx="5115266" cy="2516694"/>
          </a:xfrm>
          <a:prstGeom prst="rect">
            <a:avLst/>
          </a:prstGeom>
          <a:ln w="12700">
            <a:miter lim="400000"/>
          </a:ln>
        </p:spPr>
      </p:pic>
      <p:sp>
        <p:nvSpPr>
          <p:cNvPr id="1667" name="Shape 1667"/>
          <p:cNvSpPr/>
          <p:nvPr/>
        </p:nvSpPr>
        <p:spPr>
          <a:xfrm>
            <a:off x="528602" y="4241093"/>
            <a:ext cx="8670996" cy="3769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1800">
                <a:solidFill>
                  <a:srgbClr val="797979"/>
                </a:solidFill>
              </a:defRPr>
            </a:lvl1pPr>
          </a:lstStyle>
          <a:p>
            <a:pPr lvl="0">
              <a:defRPr b="0">
                <a:solidFill>
                  <a:srgbClr val="000000"/>
                </a:solidFill>
              </a:defRPr>
            </a:pPr>
            <a:r>
              <a:rPr b="1">
                <a:solidFill>
                  <a:srgbClr val="797979"/>
                </a:solidFill>
              </a:rPr>
              <a:t>Example: Get performance data that excludes a certain time window.</a:t>
            </a:r>
          </a:p>
        </p:txBody>
      </p:sp>
    </p:spTree>
  </p:cSld>
  <p:clrMapOvr>
    <a:masterClrMapping/>
  </p:clrMapOvr>
  <p:transition spd="med" advClick="1">
    <p:dissolve/>
  </p:transition>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9" name="Shape 1669"/>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1691" name="Group 1691"/>
          <p:cNvGrpSpPr/>
          <p:nvPr/>
        </p:nvGrpSpPr>
        <p:grpSpPr>
          <a:xfrm>
            <a:off x="175338" y="147273"/>
            <a:ext cx="2243825" cy="416329"/>
            <a:chOff x="0" y="0"/>
            <a:chExt cx="2243824" cy="416328"/>
          </a:xfrm>
        </p:grpSpPr>
        <p:sp>
          <p:nvSpPr>
            <p:cNvPr id="1670" name="Shape 1670"/>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71" name="Shape 1671"/>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72" name="Shape 1672"/>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73" name="Shape 1673"/>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74" name="Shape 1674"/>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75" name="Shape 1675"/>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76" name="Shape 1676"/>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77" name="Shape 1677"/>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78" name="Shape 1678"/>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79" name="Shape 1679"/>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80" name="Shape 1680"/>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81" name="Shape 1681"/>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82" name="Shape 1682"/>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83" name="Shape 1683"/>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84" name="Shape 1684"/>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85" name="Shape 1685"/>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86" name="Shape 1686"/>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87" name="Shape 1687"/>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88" name="Shape 1688"/>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89" name="Shape 1689"/>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90" name="Shape 1690"/>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1692" name="Shape 1692"/>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Synthetics + Mobile</a:t>
            </a:r>
          </a:p>
        </p:txBody>
      </p:sp>
      <p:sp>
        <p:nvSpPr>
          <p:cNvPr id="1693" name="Shape 1693"/>
          <p:cNvSpPr/>
          <p:nvPr/>
        </p:nvSpPr>
        <p:spPr>
          <a:xfrm>
            <a:off x="223802" y="1378991"/>
            <a:ext cx="8670996" cy="27137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pPr>
            <a:r>
              <a:rPr b="1"/>
              <a:t>API Testing</a:t>
            </a:r>
            <a:endParaRPr b="1"/>
          </a:p>
          <a:p>
            <a:pPr lvl="0">
              <a:defRPr sz="1800"/>
            </a:pPr>
            <a:r>
              <a:rPr b="1">
                <a:solidFill>
                  <a:srgbClr val="797979"/>
                </a:solidFill>
              </a:rPr>
              <a:t>     Many mobile applications use APIs to transfer data to and from the app. </a:t>
            </a:r>
            <a:endParaRPr b="1">
              <a:solidFill>
                <a:srgbClr val="797979"/>
              </a:solidFill>
            </a:endParaRPr>
          </a:p>
          <a:p>
            <a:pPr lvl="0">
              <a:defRPr sz="1800"/>
            </a:pPr>
            <a:r>
              <a:rPr b="1">
                <a:solidFill>
                  <a:srgbClr val="797979"/>
                </a:solidFill>
              </a:rPr>
              <a:t>     This means Synthetics scripted API monitors are a must-have for ensuring </a:t>
            </a:r>
            <a:endParaRPr b="1">
              <a:solidFill>
                <a:srgbClr val="797979"/>
              </a:solidFill>
            </a:endParaRPr>
          </a:p>
          <a:p>
            <a:pPr lvl="0">
              <a:defRPr sz="1800"/>
            </a:pPr>
            <a:r>
              <a:rPr b="1">
                <a:solidFill>
                  <a:srgbClr val="797979"/>
                </a:solidFill>
              </a:rPr>
              <a:t>     availability and performance of the services that drive the app.</a:t>
            </a:r>
            <a:endParaRPr b="1">
              <a:solidFill>
                <a:srgbClr val="797979"/>
              </a:solidFill>
            </a:endParaRPr>
          </a:p>
          <a:p>
            <a:pPr lvl="0">
              <a:defRPr sz="1800"/>
            </a:pPr>
            <a:endParaRPr b="1"/>
          </a:p>
          <a:p>
            <a:pPr lvl="0">
              <a:defRPr sz="1800"/>
            </a:pPr>
            <a:r>
              <a:rPr b="1"/>
              <a:t>Works with hybrid too</a:t>
            </a:r>
            <a:endParaRPr b="1"/>
          </a:p>
          <a:p>
            <a:pPr lvl="0">
              <a:defRPr sz="1800"/>
            </a:pPr>
            <a:r>
              <a:rPr b="1">
                <a:solidFill>
                  <a:srgbClr val="797979"/>
                </a:solidFill>
              </a:rPr>
              <a:t>     Hybrid mobile apps include both native application code and calls to a </a:t>
            </a:r>
            <a:endParaRPr b="1">
              <a:solidFill>
                <a:srgbClr val="797979"/>
              </a:solidFill>
            </a:endParaRPr>
          </a:p>
          <a:p>
            <a:pPr lvl="0">
              <a:defRPr sz="1800"/>
            </a:pPr>
            <a:r>
              <a:rPr b="1">
                <a:solidFill>
                  <a:srgbClr val="797979"/>
                </a:solidFill>
              </a:rPr>
              <a:t>     website. How do we make sure that web portion is always available? You </a:t>
            </a:r>
            <a:endParaRPr b="1">
              <a:solidFill>
                <a:srgbClr val="797979"/>
              </a:solidFill>
            </a:endParaRPr>
          </a:p>
          <a:p>
            <a:pPr lvl="0">
              <a:defRPr sz="1800"/>
            </a:pPr>
            <a:r>
              <a:rPr b="1">
                <a:solidFill>
                  <a:srgbClr val="797979"/>
                </a:solidFill>
              </a:rPr>
              <a:t>     guessed it… Synthetics.</a:t>
            </a:r>
          </a:p>
        </p:txBody>
      </p:sp>
    </p:spTree>
  </p:cSld>
  <p:clrMapOvr>
    <a:masterClrMapping/>
  </p:clrMapOvr>
  <p:transition spd="med" advClick="1">
    <p:dissolve/>
  </p:transition>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5" name="Shape 1695"/>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1717" name="Group 1717"/>
          <p:cNvGrpSpPr/>
          <p:nvPr/>
        </p:nvGrpSpPr>
        <p:grpSpPr>
          <a:xfrm>
            <a:off x="175338" y="147273"/>
            <a:ext cx="2243825" cy="416329"/>
            <a:chOff x="0" y="0"/>
            <a:chExt cx="2243824" cy="416328"/>
          </a:xfrm>
        </p:grpSpPr>
        <p:sp>
          <p:nvSpPr>
            <p:cNvPr id="1696" name="Shape 1696"/>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97" name="Shape 1697"/>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98" name="Shape 1698"/>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699" name="Shape 1699"/>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00" name="Shape 1700"/>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01" name="Shape 1701"/>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02" name="Shape 1702"/>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03" name="Shape 1703"/>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04" name="Shape 1704"/>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05" name="Shape 1705"/>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06" name="Shape 1706"/>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07" name="Shape 1707"/>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08" name="Shape 1708"/>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09" name="Shape 1709"/>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10" name="Shape 1710"/>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11" name="Shape 1711"/>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12" name="Shape 1712"/>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13" name="Shape 1713"/>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14" name="Shape 1714"/>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15" name="Shape 1715"/>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16" name="Shape 1716"/>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1718" name="Shape 1718"/>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Synthetics + APM</a:t>
            </a:r>
          </a:p>
        </p:txBody>
      </p:sp>
      <p:sp>
        <p:nvSpPr>
          <p:cNvPr id="1719" name="Shape 1719"/>
          <p:cNvSpPr/>
          <p:nvPr/>
        </p:nvSpPr>
        <p:spPr>
          <a:xfrm>
            <a:off x="223802" y="1505991"/>
            <a:ext cx="8670996" cy="24216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pPr>
            <a:r>
              <a:rPr b="1"/>
              <a:t>Front to back understanding</a:t>
            </a:r>
            <a:endParaRPr b="1"/>
          </a:p>
          <a:p>
            <a:pPr lvl="0">
              <a:defRPr sz="1800"/>
            </a:pPr>
            <a:r>
              <a:rPr b="1">
                <a:solidFill>
                  <a:srgbClr val="797979"/>
                </a:solidFill>
              </a:rPr>
              <a:t>     Synthetics allows customers to follow their transaction all the way back </a:t>
            </a:r>
            <a:endParaRPr b="1">
              <a:solidFill>
                <a:srgbClr val="797979"/>
              </a:solidFill>
            </a:endParaRPr>
          </a:p>
          <a:p>
            <a:pPr lvl="0">
              <a:defRPr sz="1800"/>
            </a:pPr>
            <a:r>
              <a:rPr b="1">
                <a:solidFill>
                  <a:srgbClr val="797979"/>
                </a:solidFill>
              </a:rPr>
              <a:t>     into APM. No matter the cause of the problem, Synthetics can catch it </a:t>
            </a:r>
            <a:endParaRPr b="1">
              <a:solidFill>
                <a:srgbClr val="797979"/>
              </a:solidFill>
            </a:endParaRPr>
          </a:p>
          <a:p>
            <a:pPr lvl="0">
              <a:defRPr sz="1800"/>
            </a:pPr>
            <a:r>
              <a:rPr b="1">
                <a:solidFill>
                  <a:srgbClr val="797979"/>
                </a:solidFill>
              </a:rPr>
              <a:t>     and provide a full stack of analytics for diagnosis. That’s pretty powerful!</a:t>
            </a:r>
            <a:endParaRPr b="1">
              <a:solidFill>
                <a:srgbClr val="797979"/>
              </a:solidFill>
            </a:endParaRPr>
          </a:p>
          <a:p>
            <a:pPr lvl="0">
              <a:defRPr sz="1800"/>
            </a:pPr>
            <a:endParaRPr b="1"/>
          </a:p>
          <a:p>
            <a:pPr lvl="0">
              <a:defRPr sz="1800"/>
            </a:pPr>
            <a:r>
              <a:rPr b="1"/>
              <a:t>By the way</a:t>
            </a:r>
            <a:endParaRPr b="1"/>
          </a:p>
          <a:p>
            <a:pPr lvl="0">
              <a:defRPr sz="1800"/>
            </a:pPr>
            <a:r>
              <a:rPr b="1">
                <a:solidFill>
                  <a:srgbClr val="797979"/>
                </a:solidFill>
              </a:rPr>
              <a:t>     Gomez/Dynatrace have had all the pieces they need to do this for more </a:t>
            </a:r>
            <a:endParaRPr b="1">
              <a:solidFill>
                <a:srgbClr val="797979"/>
              </a:solidFill>
            </a:endParaRPr>
          </a:p>
          <a:p>
            <a:pPr lvl="0">
              <a:defRPr sz="1800"/>
            </a:pPr>
            <a:r>
              <a:rPr b="1">
                <a:solidFill>
                  <a:srgbClr val="797979"/>
                </a:solidFill>
              </a:rPr>
              <a:t>     than 4 years, but somehow haven’t managed to make that happen yet.</a:t>
            </a:r>
          </a:p>
        </p:txBody>
      </p:sp>
    </p:spTree>
  </p:cSld>
  <p:clrMapOvr>
    <a:masterClrMapping/>
  </p:clrMapOvr>
  <p:transition spd="med" advClick="1">
    <p:dissolve/>
  </p:transition>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1" name="Shape 1721"/>
          <p:cNvSpPr/>
          <p:nvPr/>
        </p:nvSpPr>
        <p:spPr>
          <a:xfrm>
            <a:off x="-630981" y="-1122382"/>
            <a:ext cx="10413532" cy="7284684"/>
          </a:xfrm>
          <a:prstGeom prst="rect">
            <a:avLst/>
          </a:prstGeom>
          <a:solidFill>
            <a:srgbClr val="7A5AA6"/>
          </a:solidFill>
          <a:ln w="12700">
            <a:miter lim="400000"/>
          </a:ln>
        </p:spPr>
        <p:txBody>
          <a:bodyPr lIns="0" tIns="0" rIns="0" bIns="0"/>
          <a:lstStyle/>
          <a:p>
            <a:pPr lvl="0">
              <a:defRPr sz="700"/>
            </a:pPr>
          </a:p>
        </p:txBody>
      </p:sp>
      <p:grpSp>
        <p:nvGrpSpPr>
          <p:cNvPr id="1743" name="Group 1743"/>
          <p:cNvGrpSpPr/>
          <p:nvPr/>
        </p:nvGrpSpPr>
        <p:grpSpPr>
          <a:xfrm>
            <a:off x="3450087" y="2032148"/>
            <a:ext cx="2243825" cy="416329"/>
            <a:chOff x="0" y="0"/>
            <a:chExt cx="2243824" cy="416328"/>
          </a:xfrm>
        </p:grpSpPr>
        <p:sp>
          <p:nvSpPr>
            <p:cNvPr id="1722" name="Shape 1722"/>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23" name="Shape 1723"/>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24" name="Shape 1724"/>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25" name="Shape 1725"/>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26" name="Shape 1726"/>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27" name="Shape 1727"/>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28" name="Shape 1728"/>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29" name="Shape 1729"/>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30" name="Shape 1730"/>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31" name="Shape 1731"/>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32" name="Shape 1732"/>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33" name="Shape 1733"/>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34" name="Shape 1734"/>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35" name="Shape 1735"/>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36" name="Shape 1736"/>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37" name="Shape 1737"/>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38" name="Shape 1738"/>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39" name="Shape 1739"/>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40" name="Shape 1740"/>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41" name="Shape 1741"/>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42" name="Shape 1742"/>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1744" name="Shape 1744"/>
          <p:cNvSpPr/>
          <p:nvPr/>
        </p:nvSpPr>
        <p:spPr>
          <a:xfrm>
            <a:off x="2806954" y="2660453"/>
            <a:ext cx="3530093" cy="4508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b="1" sz="2400">
                <a:solidFill>
                  <a:srgbClr val="FFFFFF"/>
                </a:solidFill>
              </a:defRPr>
            </a:lvl1pPr>
          </a:lstStyle>
          <a:p>
            <a:pPr lvl="0">
              <a:defRPr b="0" sz="1800">
                <a:solidFill>
                  <a:srgbClr val="000000"/>
                </a:solidFill>
              </a:defRPr>
            </a:pPr>
            <a:r>
              <a:rPr b="1" sz="2400">
                <a:solidFill>
                  <a:srgbClr val="FFFFFF"/>
                </a:solidFill>
              </a:rPr>
              <a:t>Overcoming Objections</a:t>
            </a:r>
          </a:p>
        </p:txBody>
      </p:sp>
    </p:spTree>
  </p:cSld>
  <p:clrMapOvr>
    <a:masterClrMapping/>
  </p:clrMapOvr>
  <p:transition spd="med" advClick="1">
    <p:dissolve/>
  </p:transition>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6" name="Shape 1746"/>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1768" name="Group 1768"/>
          <p:cNvGrpSpPr/>
          <p:nvPr/>
        </p:nvGrpSpPr>
        <p:grpSpPr>
          <a:xfrm>
            <a:off x="175338" y="147273"/>
            <a:ext cx="2243825" cy="416329"/>
            <a:chOff x="0" y="0"/>
            <a:chExt cx="2243824" cy="416328"/>
          </a:xfrm>
        </p:grpSpPr>
        <p:sp>
          <p:nvSpPr>
            <p:cNvPr id="1747" name="Shape 1747"/>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48" name="Shape 1748"/>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49" name="Shape 1749"/>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50" name="Shape 1750"/>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51" name="Shape 1751"/>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52" name="Shape 1752"/>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53" name="Shape 1753"/>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54" name="Shape 1754"/>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55" name="Shape 1755"/>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56" name="Shape 1756"/>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57" name="Shape 1757"/>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58" name="Shape 1758"/>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59" name="Shape 1759"/>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60" name="Shape 1760"/>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61" name="Shape 1761"/>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62" name="Shape 1762"/>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63" name="Shape 1763"/>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64" name="Shape 1764"/>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65" name="Shape 1765"/>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66" name="Shape 1766"/>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67" name="Shape 1767"/>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1769" name="Shape 1769"/>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Feature Objections</a:t>
            </a:r>
          </a:p>
        </p:txBody>
      </p:sp>
      <p:graphicFrame>
        <p:nvGraphicFramePr>
          <p:cNvPr id="1770" name="Table 1770"/>
          <p:cNvGraphicFramePr/>
          <p:nvPr/>
        </p:nvGraphicFramePr>
        <p:xfrm>
          <a:off x="215900" y="928694"/>
          <a:ext cx="8710563" cy="396064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928342"/>
                <a:gridCol w="5769520"/>
              </a:tblGrid>
              <a:tr h="427763">
                <a:tc>
                  <a:txBody>
                    <a:bodyPr/>
                    <a:lstStyle/>
                    <a:p>
                      <a:pPr lvl="0">
                        <a:defRPr b="0" i="0" sz="1800"/>
                      </a:pPr>
                      <a:r>
                        <a:rPr b="1" sz="1300"/>
                        <a:t>Objection</a:t>
                      </a:r>
                    </a:p>
                  </a:txBody>
                  <a:tcPr marL="63500" marR="63500" marT="63500" marB="63500" anchor="t" anchorCtr="0" horzOverflow="overflow">
                    <a:lnL w="12700">
                      <a:miter lim="400000"/>
                    </a:lnL>
                    <a:lnR w="12700">
                      <a:miter lim="400000"/>
                    </a:lnR>
                    <a:lnT w="12700">
                      <a:miter lim="400000"/>
                    </a:lnT>
                    <a:lnB w="12700">
                      <a:miter lim="400000"/>
                    </a:lnB>
                    <a:solidFill>
                      <a:srgbClr val="C0C0C0"/>
                    </a:solidFill>
                  </a:tcPr>
                </a:tc>
                <a:tc>
                  <a:txBody>
                    <a:bodyPr/>
                    <a:lstStyle/>
                    <a:p>
                      <a:pPr lvl="0">
                        <a:defRPr b="0" i="0" sz="1800"/>
                      </a:pPr>
                      <a:r>
                        <a:rPr b="1" sz="1300"/>
                        <a:t>Response</a:t>
                      </a:r>
                    </a:p>
                  </a:txBody>
                  <a:tcPr marL="63500" marR="63500" marT="63500" marB="63500" anchor="t" anchorCtr="0" horzOverflow="overflow">
                    <a:lnL w="12700">
                      <a:miter lim="400000"/>
                    </a:lnL>
                    <a:lnR w="12700">
                      <a:miter lim="400000"/>
                    </a:lnR>
                    <a:lnT w="12700">
                      <a:miter lim="400000"/>
                    </a:lnT>
                    <a:lnB w="12700">
                      <a:miter lim="400000"/>
                    </a:lnB>
                    <a:solidFill>
                      <a:srgbClr val="C0C0C0"/>
                    </a:solidFill>
                  </a:tcPr>
                </a:tc>
              </a:tr>
              <a:tr h="1000615">
                <a:tc>
                  <a:txBody>
                    <a:bodyPr/>
                    <a:lstStyle/>
                    <a:p>
                      <a:pPr lvl="0">
                        <a:defRPr b="0" i="0" sz="1800"/>
                      </a:pPr>
                      <a:r>
                        <a:rPr sz="1300">
                          <a:latin typeface="Arial"/>
                          <a:ea typeface="Arial"/>
                          <a:cs typeface="Arial"/>
                          <a:sym typeface="Arial"/>
                        </a:rPr>
                        <a:t>Alerting is not very robust / No alerting escalation</a:t>
                      </a:r>
                    </a:p>
                  </a:txBody>
                  <a:tcPr marL="63500" marR="63500" marT="63500" marB="63500" anchor="t" anchorCtr="0" horzOverflow="overflow">
                    <a:lnL w="12700">
                      <a:miter lim="400000"/>
                    </a:lnL>
                    <a:lnR w="12700">
                      <a:miter lim="400000"/>
                    </a:lnR>
                    <a:lnT w="12700">
                      <a:miter lim="400000"/>
                    </a:lnT>
                    <a:lnB w="12700">
                      <a:miter lim="400000"/>
                    </a:lnB>
                    <a:solidFill>
                      <a:srgbClr val="FFFFFF"/>
                    </a:solidFill>
                  </a:tcPr>
                </a:tc>
                <a:tc>
                  <a:txBody>
                    <a:bodyPr/>
                    <a:lstStyle/>
                    <a:p>
                      <a:pPr lvl="0">
                        <a:defRPr b="0" i="0" sz="1800"/>
                      </a:pPr>
                      <a:r>
                        <a:rPr sz="1300">
                          <a:latin typeface="Arial"/>
                          <a:ea typeface="Arial"/>
                          <a:cs typeface="Arial"/>
                          <a:sym typeface="Arial"/>
                        </a:rPr>
                        <a:t>The new Alerts features that NR is rolling out allow you to create robust alerting policies across many different channels, including several escalation options like PagerDuty and VictorOps</a:t>
                      </a:r>
                    </a:p>
                  </a:txBody>
                  <a:tcPr marL="63500" marR="63500" marT="63500" marB="63500" anchor="t" anchorCtr="0" horzOverflow="overflow">
                    <a:lnL w="12700">
                      <a:miter lim="400000"/>
                    </a:lnL>
                    <a:lnR w="12700">
                      <a:miter lim="400000"/>
                    </a:lnR>
                    <a:lnT w="12700">
                      <a:miter lim="400000"/>
                    </a:lnT>
                    <a:lnB w="12700">
                      <a:miter lim="400000"/>
                    </a:lnB>
                    <a:solidFill>
                      <a:srgbClr val="FFFFFF"/>
                    </a:solidFill>
                  </a:tcPr>
                </a:tc>
              </a:tr>
              <a:tr h="1257289">
                <a:tc>
                  <a:txBody>
                    <a:bodyPr/>
                    <a:lstStyle/>
                    <a:p>
                      <a:pPr lvl="0">
                        <a:defRPr b="0" i="0" sz="1800"/>
                      </a:pPr>
                      <a:r>
                        <a:rPr sz="1300">
                          <a:latin typeface="Arial"/>
                          <a:ea typeface="Arial"/>
                          <a:cs typeface="Arial"/>
                          <a:sym typeface="Arial"/>
                        </a:rPr>
                        <a:t>Limited number of testing locations</a:t>
                      </a:r>
                    </a:p>
                  </a:txBody>
                  <a:tcPr marL="63500" marR="63500" marT="63500" marB="63500" anchor="t" anchorCtr="0" horzOverflow="overflow">
                    <a:lnL w="12700">
                      <a:miter lim="400000"/>
                    </a:lnL>
                    <a:lnR w="12700">
                      <a:miter lim="400000"/>
                    </a:lnR>
                    <a:lnT w="12700">
                      <a:miter lim="400000"/>
                    </a:lnT>
                    <a:lnB w="12700">
                      <a:miter lim="400000"/>
                    </a:lnB>
                    <a:solidFill>
                      <a:srgbClr val="F2F2F2"/>
                    </a:solidFill>
                  </a:tcPr>
                </a:tc>
                <a:tc>
                  <a:txBody>
                    <a:bodyPr/>
                    <a:lstStyle/>
                    <a:p>
                      <a:pPr lvl="0">
                        <a:defRPr b="0" i="0" sz="1800"/>
                      </a:pPr>
                      <a:r>
                        <a:rPr sz="1300">
                          <a:latin typeface="Arial"/>
                          <a:ea typeface="Arial"/>
                          <a:cs typeface="Arial"/>
                          <a:sym typeface="Arial"/>
                        </a:rPr>
                        <a:t>We expect to roll out many more locations over the next year, but we’ll never have 100’s of them because that’s not necessary. RUM data will show you every location your users are coming from, so why pay for more checks than you need to ensure functionality and baseline performance?</a:t>
                      </a:r>
                    </a:p>
                  </a:txBody>
                  <a:tcPr marL="63500" marR="63500" marT="63500" marB="63500" anchor="t" anchorCtr="0" horzOverflow="overflow">
                    <a:lnL w="12700">
                      <a:miter lim="400000"/>
                    </a:lnL>
                    <a:lnR w="12700">
                      <a:miter lim="400000"/>
                    </a:lnR>
                    <a:lnT w="12700">
                      <a:miter lim="400000"/>
                    </a:lnT>
                    <a:lnB w="12700">
                      <a:miter lim="400000"/>
                    </a:lnB>
                    <a:solidFill>
                      <a:srgbClr val="F2F2F2"/>
                    </a:solidFill>
                  </a:tcPr>
                </a:tc>
              </a:tr>
              <a:tr h="518927">
                <a:tc>
                  <a:txBody>
                    <a:bodyPr/>
                    <a:lstStyle/>
                    <a:p>
                      <a:pPr lvl="0">
                        <a:defRPr b="0" i="0" sz="1800"/>
                      </a:pPr>
                      <a:r>
                        <a:rPr sz="1300">
                          <a:latin typeface="Arial"/>
                          <a:ea typeface="Arial"/>
                          <a:cs typeface="Arial"/>
                          <a:sym typeface="Arial"/>
                        </a:rPr>
                        <a:t>No private locations</a:t>
                      </a:r>
                    </a:p>
                  </a:txBody>
                  <a:tcPr marL="63500" marR="63500" marT="63500" marB="63500" anchor="t" anchorCtr="0" horzOverflow="overflow">
                    <a:lnL w="12700">
                      <a:miter lim="400000"/>
                    </a:lnL>
                    <a:lnR w="12700">
                      <a:miter lim="400000"/>
                    </a:lnR>
                    <a:lnT w="12700">
                      <a:miter lim="400000"/>
                    </a:lnT>
                    <a:lnB w="12700">
                      <a:miter lim="400000"/>
                    </a:lnB>
                    <a:solidFill>
                      <a:srgbClr val="FFFFFF"/>
                    </a:solidFill>
                  </a:tcPr>
                </a:tc>
                <a:tc>
                  <a:txBody>
                    <a:bodyPr/>
                    <a:lstStyle/>
                    <a:p>
                      <a:pPr lvl="0" marL="1371600" indent="-1371600" defTabSz="457200">
                        <a:tabLst>
                          <a:tab pos="1054100" algn="l"/>
                          <a:tab pos="1371600" algn="l"/>
                          <a:tab pos="1828800" algn="l"/>
                          <a:tab pos="2286000" algn="l"/>
                          <a:tab pos="2743200" algn="l"/>
                          <a:tab pos="3200400" algn="l"/>
                          <a:tab pos="3657600" algn="l"/>
                          <a:tab pos="4114800" algn="l"/>
                          <a:tab pos="4572000" algn="l"/>
                          <a:tab pos="5029200" algn="l"/>
                          <a:tab pos="5486400" algn="l"/>
                        </a:tabLst>
                        <a:defRPr b="0" i="0" sz="1800"/>
                      </a:pPr>
                      <a:r>
                        <a:rPr sz="1300">
                          <a:latin typeface="Arial"/>
                          <a:ea typeface="Arial"/>
                          <a:cs typeface="Arial"/>
                          <a:sym typeface="Arial"/>
                        </a:rPr>
                        <a:t>We’re building this RIGHT NOW!</a:t>
                      </a:r>
                    </a:p>
                  </a:txBody>
                  <a:tcPr marL="63500" marR="63500" marT="63500" marB="63500" anchor="t" anchorCtr="0" horzOverflow="overflow">
                    <a:lnL w="12700">
                      <a:miter lim="400000"/>
                    </a:lnL>
                    <a:lnR w="12700">
                      <a:miter lim="400000"/>
                    </a:lnR>
                    <a:lnT w="12700">
                      <a:miter lim="400000"/>
                    </a:lnT>
                    <a:lnB w="12700">
                      <a:miter lim="400000"/>
                    </a:lnB>
                    <a:solidFill>
                      <a:srgbClr val="FFFFFF"/>
                    </a:solidFill>
                  </a:tcPr>
                </a:tc>
              </a:tr>
              <a:tr h="743347">
                <a:tc>
                  <a:txBody>
                    <a:bodyPr/>
                    <a:lstStyle/>
                    <a:p>
                      <a:pPr lvl="0">
                        <a:defRPr b="0" i="0" sz="1800"/>
                      </a:pPr>
                      <a:r>
                        <a:rPr sz="1300"/>
                        <a:t>Variable IPs make it hard to use with our security</a:t>
                      </a:r>
                    </a:p>
                  </a:txBody>
                  <a:tcPr marL="63500" marR="63500" marT="63500" marB="63500" anchor="t" anchorCtr="0" horzOverflow="overflow">
                    <a:lnL w="12700">
                      <a:miter lim="400000"/>
                    </a:lnL>
                    <a:lnR w="12700">
                      <a:miter lim="400000"/>
                    </a:lnR>
                    <a:lnT w="12700">
                      <a:miter lim="400000"/>
                    </a:lnT>
                    <a:lnB w="12700">
                      <a:miter lim="400000"/>
                    </a:lnB>
                    <a:solidFill>
                      <a:srgbClr val="F2F2F2"/>
                    </a:solidFill>
                  </a:tcPr>
                </a:tc>
                <a:tc>
                  <a:txBody>
                    <a:bodyPr/>
                    <a:lstStyle/>
                    <a:p>
                      <a:pPr lvl="0">
                        <a:defRPr b="0" i="0" sz="1800"/>
                      </a:pPr>
                      <a:r>
                        <a:rPr sz="1300"/>
                        <a:t>We’ve got this on our roadmap for next quarter. In the mean time, private locations will probably solve this problem for you.</a:t>
                      </a:r>
                    </a:p>
                  </a:txBody>
                  <a:tcPr marL="63500" marR="63500" marT="63500" marB="63500" anchor="t" anchorCtr="0" horzOverflow="overflow">
                    <a:lnL w="12700">
                      <a:miter lim="400000"/>
                    </a:lnL>
                    <a:lnR w="12700">
                      <a:miter lim="400000"/>
                    </a:lnR>
                    <a:lnT w="12700">
                      <a:miter lim="400000"/>
                    </a:lnT>
                    <a:lnB w="12700">
                      <a:miter lim="400000"/>
                    </a:lnB>
                    <a:solidFill>
                      <a:srgbClr val="F2F2F2"/>
                    </a:solidFill>
                  </a:tcPr>
                </a:tc>
              </a:tr>
            </a:tbl>
          </a:graphicData>
        </a:graphic>
      </p:graphicFrame>
    </p:spTree>
  </p:cSld>
  <p:clrMapOvr>
    <a:masterClrMapping/>
  </p:clrMapOvr>
  <p:transition spd="med" advClick="1">
    <p:dissolve/>
  </p:transition>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2" name="Shape 1772"/>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1794" name="Group 1794"/>
          <p:cNvGrpSpPr/>
          <p:nvPr/>
        </p:nvGrpSpPr>
        <p:grpSpPr>
          <a:xfrm>
            <a:off x="175338" y="147273"/>
            <a:ext cx="2243825" cy="416329"/>
            <a:chOff x="0" y="0"/>
            <a:chExt cx="2243824" cy="416328"/>
          </a:xfrm>
        </p:grpSpPr>
        <p:sp>
          <p:nvSpPr>
            <p:cNvPr id="1773" name="Shape 1773"/>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74" name="Shape 1774"/>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75" name="Shape 1775"/>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76" name="Shape 1776"/>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77" name="Shape 1777"/>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78" name="Shape 1778"/>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79" name="Shape 1779"/>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80" name="Shape 1780"/>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81" name="Shape 1781"/>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82" name="Shape 1782"/>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83" name="Shape 1783"/>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84" name="Shape 1784"/>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85" name="Shape 1785"/>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86" name="Shape 1786"/>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87" name="Shape 1787"/>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88" name="Shape 1788"/>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89" name="Shape 1789"/>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90" name="Shape 1790"/>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91" name="Shape 1791"/>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92" name="Shape 1792"/>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793" name="Shape 1793"/>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1795" name="Shape 1795"/>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Feature Objections</a:t>
            </a:r>
          </a:p>
        </p:txBody>
      </p:sp>
      <p:graphicFrame>
        <p:nvGraphicFramePr>
          <p:cNvPr id="1796" name="Table 1796"/>
          <p:cNvGraphicFramePr/>
          <p:nvPr/>
        </p:nvGraphicFramePr>
        <p:xfrm>
          <a:off x="215900" y="928694"/>
          <a:ext cx="8710563" cy="3822650"/>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928342"/>
                <a:gridCol w="5769520"/>
              </a:tblGrid>
              <a:tr h="507737">
                <a:tc>
                  <a:txBody>
                    <a:bodyPr/>
                    <a:lstStyle/>
                    <a:p>
                      <a:pPr lvl="0">
                        <a:defRPr b="0" i="0" sz="1800"/>
                      </a:pPr>
                      <a:r>
                        <a:rPr b="1" sz="1300"/>
                        <a:t>Objection</a:t>
                      </a:r>
                    </a:p>
                  </a:txBody>
                  <a:tcPr marL="63500" marR="63500" marT="63500" marB="63500" anchor="t" anchorCtr="0" horzOverflow="overflow">
                    <a:lnL w="12700">
                      <a:miter lim="400000"/>
                    </a:lnL>
                    <a:lnR w="12700">
                      <a:miter lim="400000"/>
                    </a:lnR>
                    <a:lnT w="12700">
                      <a:miter lim="400000"/>
                    </a:lnT>
                    <a:lnB w="12700">
                      <a:miter lim="400000"/>
                    </a:lnB>
                    <a:solidFill>
                      <a:srgbClr val="C0C0C0"/>
                    </a:solidFill>
                  </a:tcPr>
                </a:tc>
                <a:tc>
                  <a:txBody>
                    <a:bodyPr/>
                    <a:lstStyle/>
                    <a:p>
                      <a:pPr lvl="0">
                        <a:defRPr b="0" i="0" sz="1800"/>
                      </a:pPr>
                      <a:r>
                        <a:rPr b="1" sz="1300"/>
                        <a:t>Response</a:t>
                      </a:r>
                    </a:p>
                  </a:txBody>
                  <a:tcPr marL="63500" marR="63500" marT="63500" marB="63500" anchor="t" anchorCtr="0" horzOverflow="overflow">
                    <a:lnL w="12700">
                      <a:miter lim="400000"/>
                    </a:lnL>
                    <a:lnR w="12700">
                      <a:miter lim="400000"/>
                    </a:lnR>
                    <a:lnT w="12700">
                      <a:miter lim="400000"/>
                    </a:lnT>
                    <a:lnB w="12700">
                      <a:miter lim="400000"/>
                    </a:lnB>
                    <a:solidFill>
                      <a:srgbClr val="C0C0C0"/>
                    </a:solidFill>
                  </a:tcPr>
                </a:tc>
              </a:tr>
              <a:tr h="615945">
                <a:tc>
                  <a:txBody>
                    <a:bodyPr/>
                    <a:lstStyle/>
                    <a:p>
                      <a:pPr lvl="0">
                        <a:defRPr b="0" i="0" sz="1800"/>
                      </a:pPr>
                      <a:r>
                        <a:rPr sz="1300"/>
                        <a:t>Too hard to create scripts</a:t>
                      </a:r>
                    </a:p>
                  </a:txBody>
                  <a:tcPr marL="63500" marR="63500" marT="63500" marB="63500" anchor="t" anchorCtr="0" horzOverflow="overflow">
                    <a:lnL w="12700">
                      <a:miter lim="400000"/>
                    </a:lnL>
                    <a:lnR w="12700">
                      <a:miter lim="400000"/>
                    </a:lnR>
                    <a:lnT w="12700">
                      <a:miter lim="400000"/>
                    </a:lnT>
                    <a:lnB w="12700">
                      <a:miter lim="400000"/>
                    </a:lnB>
                    <a:noFill/>
                  </a:tcPr>
                </a:tc>
                <a:tc>
                  <a:txBody>
                    <a:bodyPr/>
                    <a:lstStyle/>
                    <a:p>
                      <a:pPr lvl="0">
                        <a:defRPr b="0" i="0" sz="1800"/>
                      </a:pPr>
                      <a:r>
                        <a:rPr sz="1300"/>
                        <a:t>We have a 1st class script builder/recorder on our roadmap for next quarter. In the mean time, there is a 3rd party recorder (SE Builder) you could try.</a:t>
                      </a:r>
                    </a:p>
                  </a:txBody>
                  <a:tcPr marL="63500" marR="63500" marT="63500" marB="63500" anchor="t" anchorCtr="0" horzOverflow="overflow">
                    <a:lnL w="12700">
                      <a:miter lim="400000"/>
                    </a:lnL>
                    <a:lnR w="12700">
                      <a:miter lim="400000"/>
                    </a:lnR>
                    <a:lnT w="12700">
                      <a:miter lim="400000"/>
                    </a:lnT>
                    <a:lnB w="12700">
                      <a:miter lim="400000"/>
                    </a:lnB>
                    <a:noFill/>
                  </a:tcPr>
                </a:tc>
              </a:tr>
              <a:tr h="474144">
                <a:tc>
                  <a:txBody>
                    <a:bodyPr/>
                    <a:lstStyle/>
                    <a:p>
                      <a:pPr lvl="0">
                        <a:defRPr b="0" i="0" sz="1800"/>
                      </a:pPr>
                      <a:r>
                        <a:rPr sz="1300"/>
                        <a:t>No steps support</a:t>
                      </a:r>
                    </a:p>
                  </a:txBody>
                  <a:tcPr marL="63500" marR="63500" marT="63500" marB="63500" anchor="t" anchorCtr="0" horzOverflow="overflow">
                    <a:lnL w="12700">
                      <a:miter lim="400000"/>
                    </a:lnL>
                    <a:lnR w="12700">
                      <a:miter lim="400000"/>
                    </a:lnR>
                    <a:lnT w="12700">
                      <a:miter lim="400000"/>
                    </a:lnT>
                    <a:lnB w="12700">
                      <a:miter lim="400000"/>
                    </a:lnB>
                    <a:solidFill>
                      <a:srgbClr val="F2F2F2"/>
                    </a:solidFill>
                  </a:tcPr>
                </a:tc>
                <a:tc>
                  <a:txBody>
                    <a:bodyPr/>
                    <a:lstStyle/>
                    <a:p>
                      <a:pPr lvl="0">
                        <a:defRPr b="0" i="0" sz="1800"/>
                      </a:pPr>
                      <a:r>
                        <a:rPr sz="1300"/>
                        <a:t>On the roadmap for next quarter.</a:t>
                      </a:r>
                    </a:p>
                  </a:txBody>
                  <a:tcPr marL="63500" marR="63500" marT="63500" marB="63500" anchor="t" anchorCtr="0" horzOverflow="overflow">
                    <a:lnL w="12700">
                      <a:miter lim="400000"/>
                    </a:lnL>
                    <a:lnR w="12700">
                      <a:miter lim="400000"/>
                    </a:lnR>
                    <a:lnT w="12700">
                      <a:miter lim="400000"/>
                    </a:lnT>
                    <a:lnB w="12700">
                      <a:miter lim="400000"/>
                    </a:lnB>
                    <a:solidFill>
                      <a:srgbClr val="F2F2F2"/>
                    </a:solidFill>
                  </a:tcPr>
                </a:tc>
              </a:tr>
              <a:tr h="400785">
                <a:tc>
                  <a:txBody>
                    <a:bodyPr/>
                    <a:lstStyle/>
                    <a:p>
                      <a:pPr lvl="0">
                        <a:defRPr b="0" i="0" sz="1800"/>
                      </a:pPr>
                      <a:r>
                        <a:rPr sz="1300"/>
                        <a:t>No API</a:t>
                      </a:r>
                    </a:p>
                  </a:txBody>
                  <a:tcPr marL="63500" marR="63500" marT="63500" marB="63500" anchor="t" anchorCtr="0" horzOverflow="overflow">
                    <a:lnL w="12700">
                      <a:miter lim="400000"/>
                    </a:lnL>
                    <a:lnR w="12700">
                      <a:miter lim="400000"/>
                    </a:lnR>
                    <a:lnT w="12700">
                      <a:miter lim="400000"/>
                    </a:lnT>
                    <a:lnB w="12700">
                      <a:miter lim="400000"/>
                    </a:lnB>
                    <a:noFill/>
                  </a:tcPr>
                </a:tc>
                <a:tc>
                  <a:txBody>
                    <a:bodyPr/>
                    <a:lstStyle/>
                    <a:p>
                      <a:pPr lvl="0">
                        <a:defRPr b="0" i="0" sz="1800"/>
                      </a:pPr>
                      <a:r>
                        <a:rPr sz="1300"/>
                        <a:t>On the roadmap for next quarter</a:t>
                      </a:r>
                    </a:p>
                  </a:txBody>
                  <a:tcPr marL="63500" marR="63500" marT="63500" marB="63500" anchor="t" anchorCtr="0" horzOverflow="overflow">
                    <a:lnL w="12700">
                      <a:miter lim="400000"/>
                    </a:lnL>
                    <a:lnR w="12700">
                      <a:miter lim="400000"/>
                    </a:lnR>
                    <a:lnT w="12700">
                      <a:miter lim="400000"/>
                    </a:lnT>
                    <a:lnB w="12700">
                      <a:miter lim="400000"/>
                    </a:lnB>
                    <a:noFill/>
                  </a:tcPr>
                </a:tc>
              </a:tr>
              <a:tr h="806905">
                <a:tc>
                  <a:txBody>
                    <a:bodyPr/>
                    <a:lstStyle/>
                    <a:p>
                      <a:pPr lvl="0">
                        <a:defRPr b="0" i="0" sz="1800"/>
                      </a:pPr>
                      <a:r>
                        <a:rPr sz="1300"/>
                        <a:t>No load testing capability</a:t>
                      </a:r>
                    </a:p>
                  </a:txBody>
                  <a:tcPr marL="63500" marR="63500" marT="63500" marB="63500" anchor="t" anchorCtr="0" horzOverflow="overflow">
                    <a:lnL w="12700">
                      <a:miter lim="400000"/>
                    </a:lnL>
                    <a:lnR w="12700">
                      <a:miter lim="400000"/>
                    </a:lnR>
                    <a:lnT w="12700">
                      <a:miter lim="400000"/>
                    </a:lnT>
                    <a:lnB w="12700">
                      <a:miter lim="400000"/>
                    </a:lnB>
                    <a:solidFill>
                      <a:srgbClr val="F2F2F2"/>
                    </a:solidFill>
                  </a:tcPr>
                </a:tc>
                <a:tc>
                  <a:txBody>
                    <a:bodyPr/>
                    <a:lstStyle/>
                    <a:p>
                      <a:pPr lvl="0">
                        <a:defRPr b="0" i="0" sz="1800"/>
                      </a:pPr>
                      <a:r>
                        <a:rPr sz="1300"/>
                        <a:t>We recognize load testing is important, but don’t think it belongs as part of a performance and availability analytics tool. Instead, we recommend BlazeMeter as a great product that works well alongside Synthetics.</a:t>
                      </a:r>
                    </a:p>
                  </a:txBody>
                  <a:tcPr marL="63500" marR="63500" marT="63500" marB="63500" anchor="t" anchorCtr="0" horzOverflow="overflow">
                    <a:lnL w="12700">
                      <a:miter lim="400000"/>
                    </a:lnL>
                    <a:lnR w="12700">
                      <a:miter lim="400000"/>
                    </a:lnR>
                    <a:lnT w="12700">
                      <a:miter lim="400000"/>
                    </a:lnT>
                    <a:lnB w="12700">
                      <a:miter lim="400000"/>
                    </a:lnB>
                    <a:solidFill>
                      <a:srgbClr val="F2F2F2"/>
                    </a:solidFill>
                  </a:tcPr>
                </a:tc>
              </a:tr>
              <a:tr h="1004431">
                <a:tc>
                  <a:txBody>
                    <a:bodyPr/>
                    <a:lstStyle/>
                    <a:p>
                      <a:pPr lvl="0">
                        <a:defRPr b="0" i="0" sz="1800"/>
                      </a:pPr>
                      <a:r>
                        <a:rPr sz="1300"/>
                        <a:t>Only simulates browser</a:t>
                      </a:r>
                    </a:p>
                  </a:txBody>
                  <a:tcPr marL="63500" marR="63500" marT="63500" marB="63500" anchor="t" anchorCtr="0" horzOverflow="overflow">
                    <a:lnL w="12700">
                      <a:miter lim="400000"/>
                    </a:lnL>
                    <a:lnR w="12700">
                      <a:miter lim="400000"/>
                    </a:lnR>
                    <a:lnT w="12700">
                      <a:miter lim="400000"/>
                    </a:lnT>
                    <a:lnB w="12700">
                      <a:miter lim="400000"/>
                    </a:lnB>
                    <a:solidFill>
                      <a:srgbClr val="FFFFFF"/>
                    </a:solidFill>
                  </a:tcPr>
                </a:tc>
                <a:tc>
                  <a:txBody>
                    <a:bodyPr/>
                    <a:lstStyle/>
                    <a:p>
                      <a:pPr lvl="0" defTabSz="457200">
                        <a:defRPr b="0" i="0" sz="1800"/>
                      </a:pPr>
                      <a:r>
                        <a:rPr sz="1300"/>
                        <a:t>Synthetics tools are not meant for cross browser testing! The market has duped customers into running more tests than needed for years. A better alternative for understanding all the versions/browser/device combinations is to use a RUM tool like Browser.</a:t>
                      </a:r>
                    </a:p>
                  </a:txBody>
                  <a:tcPr marL="63500" marR="63500" marT="63500" marB="63500" anchor="t" anchorCtr="0" horzOverflow="overflow">
                    <a:lnL w="12700">
                      <a:miter lim="400000"/>
                    </a:lnL>
                    <a:lnR w="12700">
                      <a:miter lim="400000"/>
                    </a:lnR>
                    <a:lnT w="12700">
                      <a:miter lim="400000"/>
                    </a:lnT>
                    <a:lnB w="12700">
                      <a:miter lim="400000"/>
                    </a:lnB>
                    <a:solidFill>
                      <a:srgbClr val="FFFFFF"/>
                    </a:solidFill>
                  </a:tcPr>
                </a:tc>
              </a:tr>
            </a:tbl>
          </a:graphicData>
        </a:graphic>
      </p:graphicFrame>
    </p:spTree>
  </p:cSld>
  <p:clrMapOvr>
    <a:masterClrMapping/>
  </p:clrMapOvr>
  <p:transition spd="med" advClick="1">
    <p:dissolve/>
  </p:transition>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8" name="Shape 1798"/>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1820" name="Group 1820"/>
          <p:cNvGrpSpPr/>
          <p:nvPr/>
        </p:nvGrpSpPr>
        <p:grpSpPr>
          <a:xfrm>
            <a:off x="175338" y="147273"/>
            <a:ext cx="2243825" cy="416329"/>
            <a:chOff x="0" y="0"/>
            <a:chExt cx="2243824" cy="416328"/>
          </a:xfrm>
        </p:grpSpPr>
        <p:sp>
          <p:nvSpPr>
            <p:cNvPr id="1799" name="Shape 1799"/>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00" name="Shape 1800"/>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01" name="Shape 1801"/>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02" name="Shape 1802"/>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03" name="Shape 1803"/>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04" name="Shape 1804"/>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05" name="Shape 1805"/>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06" name="Shape 1806"/>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07" name="Shape 1807"/>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08" name="Shape 1808"/>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09" name="Shape 1809"/>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10" name="Shape 1810"/>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11" name="Shape 1811"/>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12" name="Shape 1812"/>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13" name="Shape 1813"/>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14" name="Shape 1814"/>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15" name="Shape 1815"/>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16" name="Shape 1816"/>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17" name="Shape 1817"/>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18" name="Shape 1818"/>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19" name="Shape 1819"/>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1821" name="Shape 1821"/>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Pricing Objection</a:t>
            </a:r>
          </a:p>
        </p:txBody>
      </p:sp>
      <p:sp>
        <p:nvSpPr>
          <p:cNvPr id="1822" name="Shape 1822"/>
          <p:cNvSpPr/>
          <p:nvPr/>
        </p:nvSpPr>
        <p:spPr>
          <a:xfrm>
            <a:off x="236502" y="2237245"/>
            <a:ext cx="8670996" cy="6690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pPr>
            <a:r>
              <a:rPr b="1"/>
              <a:t>Woah! That’s a little too expensive. I just don’t see the value.</a:t>
            </a:r>
            <a:endParaRPr b="1"/>
          </a:p>
          <a:p>
            <a:pPr lvl="0">
              <a:defRPr sz="1800"/>
            </a:pPr>
            <a:r>
              <a:rPr b="1">
                <a:solidFill>
                  <a:srgbClr val="797979"/>
                </a:solidFill>
              </a:rPr>
              <a:t>     At some point, you’re going to hear this, so how do we fight it?</a:t>
            </a:r>
          </a:p>
        </p:txBody>
      </p:sp>
    </p:spTree>
  </p:cSld>
  <p:clrMapOvr>
    <a:masterClrMapping/>
  </p:clrMapOvr>
  <p:transition spd="med" advClick="1">
    <p:dissolve/>
  </p:transition>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9" name="Shape 869"/>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891" name="Group 891"/>
          <p:cNvGrpSpPr/>
          <p:nvPr/>
        </p:nvGrpSpPr>
        <p:grpSpPr>
          <a:xfrm>
            <a:off x="175338" y="147273"/>
            <a:ext cx="2243825" cy="416329"/>
            <a:chOff x="0" y="0"/>
            <a:chExt cx="2243824" cy="416328"/>
          </a:xfrm>
        </p:grpSpPr>
        <p:sp>
          <p:nvSpPr>
            <p:cNvPr id="870" name="Shape 870"/>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71" name="Shape 871"/>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72" name="Shape 872"/>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73" name="Shape 873"/>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74" name="Shape 874"/>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75" name="Shape 875"/>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76" name="Shape 876"/>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77" name="Shape 877"/>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878" name="Shape 878"/>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79" name="Shape 879"/>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80" name="Shape 880"/>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81" name="Shape 881"/>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82" name="Shape 882"/>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83" name="Shape 883"/>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84" name="Shape 884"/>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85" name="Shape 885"/>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86" name="Shape 886"/>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87" name="Shape 887"/>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88" name="Shape 888"/>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89" name="Shape 889"/>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90" name="Shape 890"/>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892" name="Shape 892"/>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What is Synthetics?</a:t>
            </a:r>
          </a:p>
        </p:txBody>
      </p:sp>
      <p:sp>
        <p:nvSpPr>
          <p:cNvPr id="893" name="Shape 893"/>
          <p:cNvSpPr/>
          <p:nvPr/>
        </p:nvSpPr>
        <p:spPr>
          <a:xfrm>
            <a:off x="261902" y="1378991"/>
            <a:ext cx="8670996" cy="32979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pPr>
            <a:r>
              <a:rPr b="1"/>
              <a:t>Synthetics keeps an eye on</a:t>
            </a:r>
            <a:endParaRPr b="1"/>
          </a:p>
          <a:p>
            <a:pPr lvl="0">
              <a:defRPr sz="1800"/>
            </a:pPr>
            <a:r>
              <a:rPr b="1">
                <a:solidFill>
                  <a:srgbClr val="797979"/>
                </a:solidFill>
              </a:rPr>
              <a:t>     Performance                    Availability                    Functionality</a:t>
            </a:r>
            <a:endParaRPr b="1">
              <a:solidFill>
                <a:srgbClr val="797979"/>
              </a:solidFill>
            </a:endParaRPr>
          </a:p>
          <a:p>
            <a:pPr lvl="0">
              <a:defRPr sz="1800"/>
            </a:pPr>
            <a:endParaRPr b="1">
              <a:solidFill>
                <a:srgbClr val="797979"/>
              </a:solidFill>
            </a:endParaRPr>
          </a:p>
          <a:p>
            <a:pPr lvl="0">
              <a:defRPr sz="1800"/>
            </a:pPr>
            <a:r>
              <a:rPr b="1"/>
              <a:t>A few of the benefits</a:t>
            </a:r>
            <a:endParaRPr b="1"/>
          </a:p>
          <a:p>
            <a:pPr lvl="0">
              <a:defRPr sz="1800"/>
            </a:pPr>
            <a:r>
              <a:rPr b="1">
                <a:solidFill>
                  <a:srgbClr val="797979"/>
                </a:solidFill>
              </a:rPr>
              <a:t>     Get alerted whenever your site goes down</a:t>
            </a:r>
            <a:endParaRPr b="1">
              <a:solidFill>
                <a:srgbClr val="797979"/>
              </a:solidFill>
            </a:endParaRPr>
          </a:p>
          <a:p>
            <a:pPr lvl="0">
              <a:defRPr sz="1800"/>
            </a:pPr>
            <a:r>
              <a:rPr b="1">
                <a:solidFill>
                  <a:srgbClr val="797979"/>
                </a:solidFill>
              </a:rPr>
              <a:t>     Know about problems before your users do</a:t>
            </a:r>
            <a:endParaRPr b="1">
              <a:solidFill>
                <a:srgbClr val="797979"/>
              </a:solidFill>
            </a:endParaRPr>
          </a:p>
          <a:p>
            <a:pPr lvl="0">
              <a:defRPr sz="1800"/>
            </a:pPr>
            <a:r>
              <a:rPr b="1">
                <a:solidFill>
                  <a:srgbClr val="797979"/>
                </a:solidFill>
              </a:rPr>
              <a:t>     Analyze site performance from around the globe</a:t>
            </a:r>
            <a:endParaRPr b="1">
              <a:solidFill>
                <a:srgbClr val="797979"/>
              </a:solidFill>
            </a:endParaRPr>
          </a:p>
          <a:p>
            <a:pPr lvl="0">
              <a:defRPr sz="1800"/>
            </a:pPr>
            <a:r>
              <a:rPr b="1">
                <a:solidFill>
                  <a:srgbClr val="797979"/>
                </a:solidFill>
              </a:rPr>
              <a:t>     Collect baseline performance metrics</a:t>
            </a:r>
            <a:endParaRPr b="1">
              <a:solidFill>
                <a:srgbClr val="797979"/>
              </a:solidFill>
            </a:endParaRPr>
          </a:p>
          <a:p>
            <a:pPr lvl="0">
              <a:defRPr sz="1800"/>
            </a:pPr>
            <a:r>
              <a:rPr b="1">
                <a:solidFill>
                  <a:srgbClr val="797979"/>
                </a:solidFill>
              </a:rPr>
              <a:t>     Tests APIs as well as websites</a:t>
            </a:r>
            <a:endParaRPr b="1">
              <a:solidFill>
                <a:srgbClr val="797979"/>
              </a:solidFill>
            </a:endParaRPr>
          </a:p>
          <a:p>
            <a:pPr lvl="0">
              <a:defRPr sz="1800"/>
            </a:pPr>
            <a:r>
              <a:rPr b="1">
                <a:solidFill>
                  <a:srgbClr val="797979"/>
                </a:solidFill>
              </a:rPr>
              <a:t>     Reduces variables when analyzing problems</a:t>
            </a:r>
            <a:endParaRPr b="1">
              <a:solidFill>
                <a:srgbClr val="797979"/>
              </a:solidFill>
            </a:endParaRPr>
          </a:p>
          <a:p>
            <a:pPr lvl="0">
              <a:defRPr sz="1800"/>
            </a:pPr>
            <a:r>
              <a:rPr b="1">
                <a:solidFill>
                  <a:srgbClr val="797979"/>
                </a:solidFill>
              </a:rPr>
              <a:t>     </a:t>
            </a:r>
          </a:p>
        </p:txBody>
      </p:sp>
    </p:spTree>
  </p:cSld>
  <p:clrMapOvr>
    <a:masterClrMapping/>
  </p:clrMapOvr>
  <p:transition spd="med" advClick="1">
    <p:dissolve/>
  </p:transition>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4" name="Shape 1824"/>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1846" name="Group 1846"/>
          <p:cNvGrpSpPr/>
          <p:nvPr/>
        </p:nvGrpSpPr>
        <p:grpSpPr>
          <a:xfrm>
            <a:off x="175338" y="147273"/>
            <a:ext cx="2243825" cy="416329"/>
            <a:chOff x="0" y="0"/>
            <a:chExt cx="2243824" cy="416328"/>
          </a:xfrm>
        </p:grpSpPr>
        <p:sp>
          <p:nvSpPr>
            <p:cNvPr id="1825" name="Shape 1825"/>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26" name="Shape 1826"/>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27" name="Shape 1827"/>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28" name="Shape 1828"/>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29" name="Shape 1829"/>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30" name="Shape 1830"/>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31" name="Shape 1831"/>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32" name="Shape 1832"/>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33" name="Shape 1833"/>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34" name="Shape 1834"/>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35" name="Shape 1835"/>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36" name="Shape 1836"/>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37" name="Shape 1837"/>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38" name="Shape 1838"/>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39" name="Shape 1839"/>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40" name="Shape 1840"/>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41" name="Shape 1841"/>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42" name="Shape 1842"/>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43" name="Shape 1843"/>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44" name="Shape 1844"/>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45" name="Shape 1845"/>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1847" name="Shape 1847"/>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Pricing Objection</a:t>
            </a:r>
          </a:p>
        </p:txBody>
      </p:sp>
      <p:sp>
        <p:nvSpPr>
          <p:cNvPr id="1848" name="Shape 1848"/>
          <p:cNvSpPr/>
          <p:nvPr/>
        </p:nvSpPr>
        <p:spPr>
          <a:xfrm>
            <a:off x="236502" y="1332270"/>
            <a:ext cx="8670996" cy="30058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pPr>
            <a:r>
              <a:rPr b="1"/>
              <a:t>Front end vs. back end</a:t>
            </a:r>
            <a:endParaRPr b="1"/>
          </a:p>
          <a:p>
            <a:pPr lvl="0">
              <a:defRPr sz="1800"/>
            </a:pPr>
            <a:r>
              <a:rPr b="1">
                <a:solidFill>
                  <a:srgbClr val="797979"/>
                </a:solidFill>
              </a:rPr>
              <a:t>     In the old days of the web, back end development was more expensive and </a:t>
            </a:r>
            <a:endParaRPr b="1">
              <a:solidFill>
                <a:srgbClr val="797979"/>
              </a:solidFill>
            </a:endParaRPr>
          </a:p>
          <a:p>
            <a:pPr lvl="0">
              <a:defRPr sz="1800"/>
            </a:pPr>
            <a:r>
              <a:rPr b="1">
                <a:solidFill>
                  <a:srgbClr val="797979"/>
                </a:solidFill>
              </a:rPr>
              <a:t>     time consuming than front end. With modern technologies, this has </a:t>
            </a:r>
            <a:endParaRPr b="1">
              <a:solidFill>
                <a:srgbClr val="797979"/>
              </a:solidFill>
            </a:endParaRPr>
          </a:p>
          <a:p>
            <a:pPr lvl="0">
              <a:defRPr sz="1800"/>
            </a:pPr>
            <a:r>
              <a:rPr b="1">
                <a:solidFill>
                  <a:srgbClr val="797979"/>
                </a:solidFill>
              </a:rPr>
              <a:t>     inverted, but we’re still fighting old perceptions</a:t>
            </a:r>
            <a:endParaRPr b="1">
              <a:solidFill>
                <a:srgbClr val="797979"/>
              </a:solidFill>
            </a:endParaRPr>
          </a:p>
          <a:p>
            <a:pPr lvl="0">
              <a:defRPr sz="1800"/>
            </a:pPr>
            <a:endParaRPr b="1">
              <a:solidFill>
                <a:srgbClr val="797979"/>
              </a:solidFill>
            </a:endParaRPr>
          </a:p>
          <a:p>
            <a:pPr lvl="0">
              <a:defRPr sz="1800"/>
            </a:pPr>
            <a:r>
              <a:rPr b="1"/>
              <a:t>Prove it</a:t>
            </a:r>
            <a:endParaRPr b="1"/>
          </a:p>
          <a:p>
            <a:pPr lvl="0">
              <a:defRPr sz="1800"/>
            </a:pPr>
            <a:r>
              <a:rPr b="1">
                <a:solidFill>
                  <a:srgbClr val="797979"/>
                </a:solidFill>
              </a:rPr>
              <a:t>    Look at the breakdown in rendering a web page. You’ll probably see that the </a:t>
            </a:r>
            <a:endParaRPr b="1">
              <a:solidFill>
                <a:srgbClr val="797979"/>
              </a:solidFill>
            </a:endParaRPr>
          </a:p>
          <a:p>
            <a:pPr lvl="0">
              <a:defRPr sz="1800"/>
            </a:pPr>
            <a:r>
              <a:rPr b="1">
                <a:solidFill>
                  <a:srgbClr val="797979"/>
                </a:solidFill>
              </a:rPr>
              <a:t>    server is much faster than network time and browser rendering. This means </a:t>
            </a:r>
            <a:endParaRPr b="1">
              <a:solidFill>
                <a:srgbClr val="797979"/>
              </a:solidFill>
            </a:endParaRPr>
          </a:p>
          <a:p>
            <a:pPr lvl="0">
              <a:defRPr sz="1800"/>
            </a:pPr>
            <a:r>
              <a:rPr b="1">
                <a:solidFill>
                  <a:srgbClr val="797979"/>
                </a:solidFill>
              </a:rPr>
              <a:t>    there’s more room to improve the front end than the back end, and therefor, </a:t>
            </a:r>
            <a:endParaRPr b="1">
              <a:solidFill>
                <a:srgbClr val="797979"/>
              </a:solidFill>
            </a:endParaRPr>
          </a:p>
          <a:p>
            <a:pPr lvl="0">
              <a:defRPr sz="1800"/>
            </a:pPr>
            <a:r>
              <a:rPr b="1">
                <a:solidFill>
                  <a:srgbClr val="797979"/>
                </a:solidFill>
              </a:rPr>
              <a:t>    more value there.</a:t>
            </a:r>
          </a:p>
        </p:txBody>
      </p:sp>
    </p:spTree>
  </p:cSld>
  <p:clrMapOvr>
    <a:masterClrMapping/>
  </p:clrMapOvr>
  <p:transition spd="med" advClick="1">
    <p:dissolve/>
  </p:transition>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0" name="Shape 1850"/>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1872" name="Group 1872"/>
          <p:cNvGrpSpPr/>
          <p:nvPr/>
        </p:nvGrpSpPr>
        <p:grpSpPr>
          <a:xfrm>
            <a:off x="175338" y="147273"/>
            <a:ext cx="2243825" cy="416329"/>
            <a:chOff x="0" y="0"/>
            <a:chExt cx="2243824" cy="416328"/>
          </a:xfrm>
        </p:grpSpPr>
        <p:sp>
          <p:nvSpPr>
            <p:cNvPr id="1851" name="Shape 1851"/>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52" name="Shape 1852"/>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53" name="Shape 1853"/>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54" name="Shape 1854"/>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55" name="Shape 1855"/>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56" name="Shape 1856"/>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57" name="Shape 1857"/>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58" name="Shape 1858"/>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59" name="Shape 1859"/>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60" name="Shape 1860"/>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61" name="Shape 1861"/>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62" name="Shape 1862"/>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63" name="Shape 1863"/>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64" name="Shape 1864"/>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65" name="Shape 1865"/>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66" name="Shape 1866"/>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67" name="Shape 1867"/>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68" name="Shape 1868"/>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69" name="Shape 1869"/>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70" name="Shape 1870"/>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71" name="Shape 1871"/>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1873" name="Shape 1873"/>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Pricing Objection</a:t>
            </a:r>
          </a:p>
        </p:txBody>
      </p:sp>
      <p:sp>
        <p:nvSpPr>
          <p:cNvPr id="1874" name="Shape 1874"/>
          <p:cNvSpPr/>
          <p:nvPr/>
        </p:nvSpPr>
        <p:spPr>
          <a:xfrm>
            <a:off x="223802" y="870991"/>
            <a:ext cx="8670996" cy="38821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pPr>
            <a:r>
              <a:rPr b="1"/>
              <a:t>You need how many monitors?!</a:t>
            </a:r>
            <a:endParaRPr b="1"/>
          </a:p>
          <a:p>
            <a:pPr lvl="0">
              <a:defRPr sz="1800"/>
            </a:pPr>
            <a:r>
              <a:rPr b="1">
                <a:solidFill>
                  <a:srgbClr val="797979"/>
                </a:solidFill>
              </a:rPr>
              <a:t>     Another opportunity to decrease cost is to challenge how many monitors a </a:t>
            </a:r>
            <a:endParaRPr b="1">
              <a:solidFill>
                <a:srgbClr val="797979"/>
              </a:solidFill>
            </a:endParaRPr>
          </a:p>
          <a:p>
            <a:pPr lvl="0">
              <a:defRPr sz="1800"/>
            </a:pPr>
            <a:r>
              <a:rPr b="1">
                <a:solidFill>
                  <a:srgbClr val="797979"/>
                </a:solidFill>
              </a:rPr>
              <a:t>     customer thinks they need. Smart strategies for monitor creation and an </a:t>
            </a:r>
            <a:endParaRPr b="1">
              <a:solidFill>
                <a:srgbClr val="797979"/>
              </a:solidFill>
            </a:endParaRPr>
          </a:p>
          <a:p>
            <a:pPr lvl="0">
              <a:defRPr sz="1800"/>
            </a:pPr>
            <a:r>
              <a:rPr b="1">
                <a:solidFill>
                  <a:srgbClr val="797979"/>
                </a:solidFill>
              </a:rPr>
              <a:t>     understanding of ‘effective frequency’ can reduce the cost considerably.</a:t>
            </a:r>
            <a:endParaRPr b="1">
              <a:solidFill>
                <a:srgbClr val="797979"/>
              </a:solidFill>
            </a:endParaRPr>
          </a:p>
          <a:p>
            <a:pPr lvl="0">
              <a:defRPr sz="1800"/>
            </a:pPr>
            <a:endParaRPr b="1">
              <a:solidFill>
                <a:srgbClr val="797979"/>
              </a:solidFill>
            </a:endParaRPr>
          </a:p>
          <a:p>
            <a:pPr lvl="0">
              <a:defRPr sz="1800"/>
            </a:pPr>
            <a:r>
              <a:rPr b="1"/>
              <a:t>Who really benefits?</a:t>
            </a:r>
            <a:endParaRPr b="1"/>
          </a:p>
          <a:p>
            <a:pPr lvl="0">
              <a:defRPr sz="1800"/>
            </a:pPr>
            <a:r>
              <a:rPr b="1">
                <a:solidFill>
                  <a:srgbClr val="797979"/>
                </a:solidFill>
              </a:rPr>
              <a:t>     Synthetics benefits more than one team in most organizations. Isn’t a tool </a:t>
            </a:r>
            <a:endParaRPr b="1">
              <a:solidFill>
                <a:srgbClr val="797979"/>
              </a:solidFill>
            </a:endParaRPr>
          </a:p>
          <a:p>
            <a:pPr lvl="0">
              <a:defRPr sz="1800"/>
            </a:pPr>
            <a:r>
              <a:rPr b="1">
                <a:solidFill>
                  <a:srgbClr val="797979"/>
                </a:solidFill>
              </a:rPr>
              <a:t>     that helps Ops, Engineers, and Product Owners demonstrating a fair </a:t>
            </a:r>
            <a:endParaRPr b="1">
              <a:solidFill>
                <a:srgbClr val="797979"/>
              </a:solidFill>
            </a:endParaRPr>
          </a:p>
          <a:p>
            <a:pPr lvl="0">
              <a:defRPr sz="1800"/>
            </a:pPr>
            <a:r>
              <a:rPr b="1">
                <a:solidFill>
                  <a:srgbClr val="797979"/>
                </a:solidFill>
              </a:rPr>
              <a:t>     amount of value?</a:t>
            </a:r>
            <a:endParaRPr b="1">
              <a:solidFill>
                <a:srgbClr val="797979"/>
              </a:solidFill>
            </a:endParaRPr>
          </a:p>
          <a:p>
            <a:pPr lvl="0">
              <a:defRPr sz="1800"/>
            </a:pPr>
            <a:endParaRPr b="1">
              <a:solidFill>
                <a:srgbClr val="797979"/>
              </a:solidFill>
            </a:endParaRPr>
          </a:p>
          <a:p>
            <a:pPr lvl="0">
              <a:defRPr sz="1800"/>
            </a:pPr>
            <a:r>
              <a:rPr b="1"/>
              <a:t>Platform effect</a:t>
            </a:r>
            <a:endParaRPr b="1"/>
          </a:p>
          <a:p>
            <a:pPr lvl="0">
              <a:defRPr sz="1800"/>
            </a:pPr>
            <a:r>
              <a:rPr b="1">
                <a:solidFill>
                  <a:srgbClr val="797979"/>
                </a:solidFill>
              </a:rPr>
              <a:t>     Where applicable, help customers see that they are getting even more value </a:t>
            </a:r>
            <a:endParaRPr b="1">
              <a:solidFill>
                <a:srgbClr val="797979"/>
              </a:solidFill>
            </a:endParaRPr>
          </a:p>
          <a:p>
            <a:pPr lvl="0">
              <a:defRPr sz="1800"/>
            </a:pPr>
            <a:r>
              <a:rPr b="1">
                <a:solidFill>
                  <a:srgbClr val="797979"/>
                </a:solidFill>
              </a:rPr>
              <a:t>     by combining Synthetics with other parts of the New Relic platform.</a:t>
            </a:r>
          </a:p>
        </p:txBody>
      </p:sp>
    </p:spTree>
  </p:cSld>
  <p:clrMapOvr>
    <a:masterClrMapping/>
  </p:clrMapOvr>
  <p:transition spd="med" advClick="1">
    <p:dissolve/>
  </p:transition>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6" name="Shape 1876"/>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1898" name="Group 1898"/>
          <p:cNvGrpSpPr/>
          <p:nvPr/>
        </p:nvGrpSpPr>
        <p:grpSpPr>
          <a:xfrm>
            <a:off x="175338" y="147273"/>
            <a:ext cx="2243825" cy="416329"/>
            <a:chOff x="0" y="0"/>
            <a:chExt cx="2243824" cy="416328"/>
          </a:xfrm>
        </p:grpSpPr>
        <p:sp>
          <p:nvSpPr>
            <p:cNvPr id="1877" name="Shape 1877"/>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78" name="Shape 1878"/>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79" name="Shape 1879"/>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80" name="Shape 1880"/>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81" name="Shape 1881"/>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82" name="Shape 1882"/>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83" name="Shape 1883"/>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84" name="Shape 1884"/>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85" name="Shape 1885"/>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86" name="Shape 1886"/>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87" name="Shape 1887"/>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88" name="Shape 1888"/>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89" name="Shape 1889"/>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90" name="Shape 1890"/>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91" name="Shape 1891"/>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92" name="Shape 1892"/>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93" name="Shape 1893"/>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94" name="Shape 1894"/>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95" name="Shape 1895"/>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96" name="Shape 1896"/>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897" name="Shape 1897"/>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1899" name="Shape 1899"/>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Other Objections</a:t>
            </a:r>
          </a:p>
        </p:txBody>
      </p:sp>
      <p:graphicFrame>
        <p:nvGraphicFramePr>
          <p:cNvPr id="1900" name="Table 1900"/>
          <p:cNvGraphicFramePr/>
          <p:nvPr/>
        </p:nvGraphicFramePr>
        <p:xfrm>
          <a:off x="223068" y="954318"/>
          <a:ext cx="8823425" cy="4055512"/>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928342"/>
                <a:gridCol w="5882382"/>
              </a:tblGrid>
              <a:tr h="520812">
                <a:tc>
                  <a:txBody>
                    <a:bodyPr/>
                    <a:lstStyle/>
                    <a:p>
                      <a:pPr lvl="0" defTabSz="457200">
                        <a:defRPr b="0" i="0" sz="1800"/>
                      </a:pPr>
                      <a:r>
                        <a:rPr b="1" sz="1300"/>
                        <a:t>Objection</a:t>
                      </a:r>
                    </a:p>
                  </a:txBody>
                  <a:tcPr marL="63500" marR="63500" marT="63500" marB="63500" anchor="t" anchorCtr="0" horzOverflow="overflow">
                    <a:lnL w="12700">
                      <a:miter lim="400000"/>
                    </a:lnL>
                    <a:lnR w="12700">
                      <a:miter lim="400000"/>
                    </a:lnR>
                    <a:lnT w="12700">
                      <a:miter lim="400000"/>
                    </a:lnT>
                    <a:lnB w="12700">
                      <a:miter lim="400000"/>
                    </a:lnB>
                    <a:solidFill>
                      <a:srgbClr val="C0C0C0"/>
                    </a:solidFill>
                  </a:tcPr>
                </a:tc>
                <a:tc>
                  <a:txBody>
                    <a:bodyPr/>
                    <a:lstStyle/>
                    <a:p>
                      <a:pPr lvl="0" defTabSz="457200">
                        <a:defRPr b="0" i="0" sz="1800"/>
                      </a:pPr>
                      <a:r>
                        <a:rPr b="1" sz="1300"/>
                        <a:t>Response</a:t>
                      </a:r>
                    </a:p>
                  </a:txBody>
                  <a:tcPr marL="63500" marR="63500" marT="63500" marB="63500" anchor="t" anchorCtr="0" horzOverflow="overflow">
                    <a:lnL w="12700">
                      <a:miter lim="400000"/>
                    </a:lnL>
                    <a:lnR w="12700">
                      <a:miter lim="400000"/>
                    </a:lnR>
                    <a:lnT w="12700">
                      <a:miter lim="400000"/>
                    </a:lnT>
                    <a:lnB w="12700">
                      <a:miter lim="400000"/>
                    </a:lnB>
                    <a:solidFill>
                      <a:srgbClr val="C0C0C0"/>
                    </a:solidFill>
                  </a:tcPr>
                </a:tc>
              </a:tr>
              <a:tr h="835164">
                <a:tc>
                  <a:txBody>
                    <a:bodyPr/>
                    <a:lstStyle/>
                    <a:p>
                      <a:pPr lvl="0" defTabSz="457200">
                        <a:defRPr b="0" i="0" sz="1800"/>
                      </a:pPr>
                      <a:r>
                        <a:rPr sz="1300"/>
                        <a:t>We already have a synthetic monitoring solution</a:t>
                      </a:r>
                    </a:p>
                  </a:txBody>
                  <a:tcPr marL="63500" marR="63500" marT="63500" marB="63500" anchor="t" anchorCtr="0" horzOverflow="overflow">
                    <a:lnL w="12700">
                      <a:miter lim="400000"/>
                    </a:lnL>
                    <a:lnR w="12700">
                      <a:miter lim="400000"/>
                    </a:lnR>
                    <a:lnT w="12700">
                      <a:miter lim="400000"/>
                    </a:lnT>
                    <a:lnB w="12700">
                      <a:miter lim="400000"/>
                    </a:lnB>
                    <a:solidFill>
                      <a:srgbClr val="FFFFFF"/>
                    </a:solidFill>
                  </a:tcPr>
                </a:tc>
                <a:tc>
                  <a:txBody>
                    <a:bodyPr/>
                    <a:lstStyle/>
                    <a:p>
                      <a:pPr lvl="0" defTabSz="457200">
                        <a:defRPr b="0" i="0" sz="1800"/>
                      </a:pPr>
                      <a:r>
                        <a:rPr sz="1300"/>
                        <a:t>NR Synthetics is the only synthetic testing tool that is part of a platform. We offer deeper analytics than our competitors, full HTTP headers, with simple and fair pricing. Plus, it’s easy to set up, so switching isn’t a burden.</a:t>
                      </a:r>
                    </a:p>
                  </a:txBody>
                  <a:tcPr marL="63500" marR="63500" marT="63500" marB="63500" anchor="t" anchorCtr="0" horzOverflow="overflow">
                    <a:lnL w="12700">
                      <a:miter lim="400000"/>
                    </a:lnL>
                    <a:lnR w="12700">
                      <a:miter lim="400000"/>
                    </a:lnR>
                    <a:lnT w="12700">
                      <a:miter lim="400000"/>
                    </a:lnT>
                    <a:lnB w="12700">
                      <a:miter lim="400000"/>
                    </a:lnB>
                    <a:solidFill>
                      <a:srgbClr val="FFFFFF"/>
                    </a:solidFill>
                  </a:tcPr>
                </a:tc>
              </a:tr>
              <a:tr h="1408757">
                <a:tc>
                  <a:txBody>
                    <a:bodyPr/>
                    <a:lstStyle/>
                    <a:p>
                      <a:pPr lvl="0" defTabSz="457200">
                        <a:defRPr b="0" i="0" sz="1800"/>
                      </a:pPr>
                      <a:r>
                        <a:rPr sz="1300"/>
                        <a:t>We have a RUM solution already, so we don’t need Synthetics.</a:t>
                      </a:r>
                    </a:p>
                  </a:txBody>
                  <a:tcPr marL="63500" marR="63500" marT="63500" marB="63500" anchor="t" anchorCtr="0" horzOverflow="overflow">
                    <a:lnL w="12700">
                      <a:miter lim="400000"/>
                    </a:lnL>
                    <a:lnR w="12700">
                      <a:miter lim="400000"/>
                    </a:lnR>
                    <a:lnT w="12700">
                      <a:miter lim="400000"/>
                    </a:lnT>
                    <a:lnB w="12700">
                      <a:miter lim="400000"/>
                    </a:lnB>
                    <a:solidFill>
                      <a:srgbClr val="F2F2F2"/>
                    </a:solidFill>
                  </a:tcPr>
                </a:tc>
                <a:tc>
                  <a:txBody>
                    <a:bodyPr/>
                    <a:lstStyle/>
                    <a:p>
                      <a:pPr lvl="0" defTabSz="457200">
                        <a:defRPr b="0" i="0" sz="1800"/>
                      </a:pPr>
                      <a:r>
                        <a:rPr sz="1300"/>
                        <a:t>RUM and Synthetics each bring something to the party. RUM surfaces real user data has a lot of variables that create “noise” and interfere with diagnosing certain kinds of problems.
Synthetics is like a laboratory. It removes variables so you can compare performance to an established baseline and diagnose problems more quickly.
</a:t>
                      </a:r>
                    </a:p>
                  </a:txBody>
                  <a:tcPr marL="63500" marR="63500" marT="63500" marB="63500" anchor="t" anchorCtr="0" horzOverflow="overflow">
                    <a:lnL w="12700">
                      <a:miter lim="400000"/>
                    </a:lnL>
                    <a:lnR w="12700">
                      <a:miter lim="400000"/>
                    </a:lnR>
                    <a:lnT w="12700">
                      <a:miter lim="400000"/>
                    </a:lnT>
                    <a:lnB w="12700">
                      <a:miter lim="400000"/>
                    </a:lnB>
                    <a:solidFill>
                      <a:srgbClr val="F2F2F2"/>
                    </a:solidFill>
                  </a:tcPr>
                </a:tc>
              </a:tr>
              <a:tr h="1278077">
                <a:tc>
                  <a:txBody>
                    <a:bodyPr/>
                    <a:lstStyle/>
                    <a:p>
                      <a:pPr lvl="0" defTabSz="457200">
                        <a:defRPr b="0" i="0" sz="1800"/>
                      </a:pPr>
                      <a:r>
                        <a:rPr sz="1300"/>
                        <a:t>Your product is too new.</a:t>
                      </a:r>
                    </a:p>
                  </a:txBody>
                  <a:tcPr marL="63500" marR="63500" marT="63500" marB="63500" anchor="t" anchorCtr="0" horzOverflow="overflow">
                    <a:lnL w="12700">
                      <a:miter lim="400000"/>
                    </a:lnL>
                    <a:lnR w="12700">
                      <a:miter lim="400000"/>
                    </a:lnR>
                    <a:lnT w="12700">
                      <a:miter lim="400000"/>
                    </a:lnT>
                    <a:lnB w="12700">
                      <a:miter lim="400000"/>
                    </a:lnB>
                    <a:solidFill>
                      <a:srgbClr val="FFFFFF"/>
                    </a:solidFill>
                  </a:tcPr>
                </a:tc>
                <a:tc>
                  <a:txBody>
                    <a:bodyPr/>
                    <a:lstStyle/>
                    <a:p>
                      <a:pPr lvl="0" defTabSz="457200">
                        <a:defRPr b="0" i="0" sz="1800"/>
                      </a:pPr>
                      <a:r>
                        <a:rPr sz="1300"/>
                        <a:t>New Relic has a track record of innovation and thought leadership with all our products. Our history of rapid development should suggest how quickly we will take this product beyond what our competitors offer. 
As validation, we have already started selling into several large enterprises.</a:t>
                      </a:r>
                    </a:p>
                  </a:txBody>
                  <a:tcPr marL="63500" marR="63500" marT="63500" marB="63500" anchor="t" anchorCtr="0" horzOverflow="overflow">
                    <a:lnL w="12700">
                      <a:miter lim="400000"/>
                    </a:lnL>
                    <a:lnR w="12700">
                      <a:miter lim="400000"/>
                    </a:lnR>
                    <a:lnT w="12700">
                      <a:miter lim="400000"/>
                    </a:lnT>
                    <a:lnB w="12700">
                      <a:miter lim="400000"/>
                    </a:lnB>
                    <a:solidFill>
                      <a:srgbClr val="FFFFFF"/>
                    </a:solidFill>
                  </a:tcPr>
                </a:tc>
              </a:tr>
            </a:tbl>
          </a:graphicData>
        </a:graphic>
      </p:graphicFrame>
    </p:spTree>
  </p:cSld>
  <p:clrMapOvr>
    <a:masterClrMapping/>
  </p:clrMapOvr>
  <p:transition spd="med" advClick="1">
    <p:dissolve/>
  </p:transition>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2" name="Shape 1902"/>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1924" name="Group 1924"/>
          <p:cNvGrpSpPr/>
          <p:nvPr/>
        </p:nvGrpSpPr>
        <p:grpSpPr>
          <a:xfrm>
            <a:off x="175338" y="147273"/>
            <a:ext cx="2243825" cy="416329"/>
            <a:chOff x="0" y="0"/>
            <a:chExt cx="2243824" cy="416328"/>
          </a:xfrm>
        </p:grpSpPr>
        <p:sp>
          <p:nvSpPr>
            <p:cNvPr id="1903" name="Shape 1903"/>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04" name="Shape 1904"/>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05" name="Shape 1905"/>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06" name="Shape 1906"/>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07" name="Shape 1907"/>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08" name="Shape 1908"/>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09" name="Shape 1909"/>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10" name="Shape 1910"/>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11" name="Shape 1911"/>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12" name="Shape 1912"/>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13" name="Shape 1913"/>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14" name="Shape 1914"/>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15" name="Shape 1915"/>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16" name="Shape 1916"/>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17" name="Shape 1917"/>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18" name="Shape 1918"/>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19" name="Shape 1919"/>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20" name="Shape 1920"/>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21" name="Shape 1921"/>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22" name="Shape 1922"/>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23" name="Shape 1923"/>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1925" name="Shape 1925"/>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Tell a New Story</a:t>
            </a:r>
          </a:p>
        </p:txBody>
      </p:sp>
      <p:sp>
        <p:nvSpPr>
          <p:cNvPr id="1926" name="Shape 1926"/>
          <p:cNvSpPr/>
          <p:nvPr/>
        </p:nvSpPr>
        <p:spPr>
          <a:xfrm>
            <a:off x="223802" y="1124991"/>
            <a:ext cx="8670996" cy="32979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pPr>
            <a:r>
              <a:rPr b="1"/>
              <a:t>NR Synthetics is a young product</a:t>
            </a:r>
            <a:endParaRPr b="1"/>
          </a:p>
          <a:p>
            <a:pPr lvl="0">
              <a:defRPr sz="1800"/>
            </a:pPr>
            <a:r>
              <a:rPr b="1">
                <a:solidFill>
                  <a:srgbClr val="797979"/>
                </a:solidFill>
              </a:rPr>
              <a:t>     Some of our competitors have been doing this longer than us and have </a:t>
            </a:r>
            <a:endParaRPr b="1">
              <a:solidFill>
                <a:srgbClr val="797979"/>
              </a:solidFill>
            </a:endParaRPr>
          </a:p>
          <a:p>
            <a:pPr lvl="0">
              <a:defRPr sz="1800"/>
            </a:pPr>
            <a:r>
              <a:rPr b="1">
                <a:solidFill>
                  <a:srgbClr val="797979"/>
                </a:solidFill>
              </a:rPr>
              <a:t>     more features than we do right now, but none of them have a platform.</a:t>
            </a:r>
            <a:endParaRPr b="1">
              <a:solidFill>
                <a:srgbClr val="797979"/>
              </a:solidFill>
            </a:endParaRPr>
          </a:p>
          <a:p>
            <a:pPr lvl="0">
              <a:defRPr sz="1800"/>
            </a:pPr>
            <a:br>
              <a:rPr b="1"/>
            </a:br>
            <a:r>
              <a:rPr b="1"/>
              <a:t>Avoid feature fights. Sell the platform.</a:t>
            </a:r>
            <a:endParaRPr b="1"/>
          </a:p>
          <a:p>
            <a:pPr lvl="0">
              <a:defRPr sz="1800"/>
            </a:pPr>
            <a:r>
              <a:rPr b="1">
                <a:solidFill>
                  <a:srgbClr val="797979"/>
                </a:solidFill>
              </a:rPr>
              <a:t>    Don’t get into feature fights with our competitors. Instead, change the </a:t>
            </a:r>
            <a:endParaRPr b="1">
              <a:solidFill>
                <a:srgbClr val="797979"/>
              </a:solidFill>
            </a:endParaRPr>
          </a:p>
          <a:p>
            <a:pPr lvl="0">
              <a:defRPr sz="1800"/>
            </a:pPr>
            <a:r>
              <a:rPr b="1">
                <a:solidFill>
                  <a:srgbClr val="797979"/>
                </a:solidFill>
              </a:rPr>
              <a:t>    conversation. Point out the benefits of integrating with a  platform.</a:t>
            </a:r>
            <a:endParaRPr b="1">
              <a:solidFill>
                <a:srgbClr val="797979"/>
              </a:solidFill>
            </a:endParaRPr>
          </a:p>
          <a:p>
            <a:pPr lvl="0">
              <a:defRPr sz="1800"/>
            </a:pPr>
            <a:endParaRPr b="1"/>
          </a:p>
          <a:p>
            <a:pPr lvl="0">
              <a:defRPr sz="1800"/>
            </a:pPr>
            <a:r>
              <a:rPr b="1"/>
              <a:t>New Relic = Innovation</a:t>
            </a:r>
            <a:endParaRPr b="1"/>
          </a:p>
          <a:p>
            <a:pPr lvl="0">
              <a:defRPr sz="1800"/>
            </a:pPr>
            <a:r>
              <a:rPr b="1">
                <a:solidFill>
                  <a:srgbClr val="797979"/>
                </a:solidFill>
              </a:rPr>
              <a:t>     Despite being newer to market in this space, New Relic has a record of </a:t>
            </a:r>
            <a:endParaRPr b="1">
              <a:solidFill>
                <a:srgbClr val="797979"/>
              </a:solidFill>
            </a:endParaRPr>
          </a:p>
          <a:p>
            <a:pPr lvl="0">
              <a:defRPr sz="1800"/>
            </a:pPr>
            <a:r>
              <a:rPr b="1">
                <a:solidFill>
                  <a:srgbClr val="797979"/>
                </a:solidFill>
              </a:rPr>
              <a:t>     innovation. Our competitors… not so much.</a:t>
            </a:r>
          </a:p>
        </p:txBody>
      </p:sp>
    </p:spTree>
  </p:cSld>
  <p:clrMapOvr>
    <a:masterClrMapping/>
  </p:clrMapOvr>
  <p:transition spd="med" advClick="1">
    <p:dissolve/>
  </p:transition>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8" name="Shape 1928"/>
          <p:cNvSpPr/>
          <p:nvPr/>
        </p:nvSpPr>
        <p:spPr>
          <a:xfrm>
            <a:off x="-630981" y="-1122382"/>
            <a:ext cx="10413532" cy="7284684"/>
          </a:xfrm>
          <a:prstGeom prst="rect">
            <a:avLst/>
          </a:prstGeom>
          <a:solidFill>
            <a:srgbClr val="7A5AA6"/>
          </a:solidFill>
          <a:ln w="12700">
            <a:miter lim="400000"/>
          </a:ln>
        </p:spPr>
        <p:txBody>
          <a:bodyPr lIns="0" tIns="0" rIns="0" bIns="0"/>
          <a:lstStyle/>
          <a:p>
            <a:pPr lvl="0">
              <a:defRPr sz="700"/>
            </a:pPr>
          </a:p>
        </p:txBody>
      </p:sp>
      <p:grpSp>
        <p:nvGrpSpPr>
          <p:cNvPr id="1950" name="Group 1950"/>
          <p:cNvGrpSpPr/>
          <p:nvPr/>
        </p:nvGrpSpPr>
        <p:grpSpPr>
          <a:xfrm>
            <a:off x="3450087" y="2032148"/>
            <a:ext cx="2243825" cy="416329"/>
            <a:chOff x="0" y="0"/>
            <a:chExt cx="2243824" cy="416328"/>
          </a:xfrm>
        </p:grpSpPr>
        <p:sp>
          <p:nvSpPr>
            <p:cNvPr id="1929" name="Shape 1929"/>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30" name="Shape 1930"/>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31" name="Shape 1931"/>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32" name="Shape 1932"/>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33" name="Shape 1933"/>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34" name="Shape 1934"/>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35" name="Shape 1935"/>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36" name="Shape 1936"/>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37" name="Shape 1937"/>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38" name="Shape 1938"/>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39" name="Shape 1939"/>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40" name="Shape 1940"/>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41" name="Shape 1941"/>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42" name="Shape 1942"/>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43" name="Shape 1943"/>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44" name="Shape 1944"/>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45" name="Shape 1945"/>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46" name="Shape 1946"/>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47" name="Shape 1947"/>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48" name="Shape 1948"/>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49" name="Shape 1949"/>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1951" name="Shape 1951"/>
          <p:cNvSpPr/>
          <p:nvPr/>
        </p:nvSpPr>
        <p:spPr>
          <a:xfrm>
            <a:off x="2688691" y="2660453"/>
            <a:ext cx="3766618" cy="4508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b="1" sz="2400">
                <a:solidFill>
                  <a:srgbClr val="FFFFFF"/>
                </a:solidFill>
              </a:defRPr>
            </a:lvl1pPr>
          </a:lstStyle>
          <a:p>
            <a:pPr lvl="0">
              <a:defRPr b="0" sz="1800">
                <a:solidFill>
                  <a:srgbClr val="000000"/>
                </a:solidFill>
              </a:defRPr>
            </a:pPr>
            <a:r>
              <a:rPr b="1" sz="2400">
                <a:solidFill>
                  <a:srgbClr val="FFFFFF"/>
                </a:solidFill>
              </a:rPr>
              <a:t>Overcoming Competitors</a:t>
            </a:r>
          </a:p>
        </p:txBody>
      </p:sp>
    </p:spTree>
  </p:cSld>
  <p:clrMapOvr>
    <a:masterClrMapping/>
  </p:clrMapOvr>
  <p:transition spd="med" advClick="1">
    <p:dissolve/>
  </p:transition>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3" name="Shape 1953"/>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1975" name="Group 1975"/>
          <p:cNvGrpSpPr/>
          <p:nvPr/>
        </p:nvGrpSpPr>
        <p:grpSpPr>
          <a:xfrm>
            <a:off x="175338" y="147273"/>
            <a:ext cx="2243825" cy="416329"/>
            <a:chOff x="0" y="0"/>
            <a:chExt cx="2243824" cy="416328"/>
          </a:xfrm>
        </p:grpSpPr>
        <p:sp>
          <p:nvSpPr>
            <p:cNvPr id="1954" name="Shape 1954"/>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55" name="Shape 1955"/>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56" name="Shape 1956"/>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57" name="Shape 1957"/>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58" name="Shape 1958"/>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59" name="Shape 1959"/>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60" name="Shape 1960"/>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61" name="Shape 1961"/>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62" name="Shape 1962"/>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63" name="Shape 1963"/>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64" name="Shape 1964"/>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65" name="Shape 1965"/>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66" name="Shape 1966"/>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67" name="Shape 1967"/>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68" name="Shape 1968"/>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69" name="Shape 1969"/>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70" name="Shape 1970"/>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71" name="Shape 1971"/>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72" name="Shape 1972"/>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73" name="Shape 1973"/>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74" name="Shape 1974"/>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1976" name="Shape 1976"/>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How we stack up</a:t>
            </a:r>
          </a:p>
        </p:txBody>
      </p:sp>
      <p:pic>
        <p:nvPicPr>
          <p:cNvPr id="1977" name="Keynote-Systems-Inc.-KEYN.jpg"/>
          <p:cNvPicPr/>
          <p:nvPr/>
        </p:nvPicPr>
        <p:blipFill>
          <a:blip r:embed="rId2">
            <a:extLst/>
          </a:blip>
          <a:stretch>
            <a:fillRect/>
          </a:stretch>
        </p:blipFill>
        <p:spPr>
          <a:xfrm>
            <a:off x="3815886" y="909661"/>
            <a:ext cx="1311719" cy="416329"/>
          </a:xfrm>
          <a:prstGeom prst="rect">
            <a:avLst/>
          </a:prstGeom>
          <a:ln w="12700">
            <a:miter lim="400000"/>
          </a:ln>
        </p:spPr>
      </p:pic>
      <p:pic>
        <p:nvPicPr>
          <p:cNvPr id="1978" name="Gomez-logo1.jpg"/>
          <p:cNvPicPr/>
          <p:nvPr/>
        </p:nvPicPr>
        <p:blipFill>
          <a:blip r:embed="rId3">
            <a:extLst/>
          </a:blip>
          <a:stretch>
            <a:fillRect/>
          </a:stretch>
        </p:blipFill>
        <p:spPr>
          <a:xfrm>
            <a:off x="2164305" y="1018660"/>
            <a:ext cx="1402554" cy="269241"/>
          </a:xfrm>
          <a:prstGeom prst="rect">
            <a:avLst/>
          </a:prstGeom>
          <a:ln w="12700">
            <a:miter lim="400000"/>
          </a:ln>
        </p:spPr>
      </p:pic>
      <p:pic>
        <p:nvPicPr>
          <p:cNvPr id="1979" name="pingdom_logo.png"/>
          <p:cNvPicPr/>
          <p:nvPr/>
        </p:nvPicPr>
        <p:blipFill>
          <a:blip r:embed="rId4">
            <a:extLst/>
          </a:blip>
          <a:stretch>
            <a:fillRect/>
          </a:stretch>
        </p:blipFill>
        <p:spPr>
          <a:xfrm>
            <a:off x="5478233" y="918037"/>
            <a:ext cx="1468583" cy="396519"/>
          </a:xfrm>
          <a:prstGeom prst="rect">
            <a:avLst/>
          </a:prstGeom>
          <a:ln w="12700">
            <a:miter lim="400000"/>
          </a:ln>
        </p:spPr>
      </p:pic>
      <p:pic>
        <p:nvPicPr>
          <p:cNvPr id="1980" name="image28.png" descr="NR-Synthetics-RGB.png"/>
          <p:cNvPicPr/>
          <p:nvPr/>
        </p:nvPicPr>
        <p:blipFill>
          <a:blip r:embed="rId5">
            <a:extLst/>
          </a:blip>
          <a:stretch>
            <a:fillRect/>
          </a:stretch>
        </p:blipFill>
        <p:spPr>
          <a:xfrm>
            <a:off x="474059" y="970077"/>
            <a:ext cx="1468583" cy="269241"/>
          </a:xfrm>
          <a:prstGeom prst="rect">
            <a:avLst/>
          </a:prstGeom>
          <a:ln w="12700">
            <a:miter lim="400000"/>
          </a:ln>
        </p:spPr>
      </p:pic>
      <p:graphicFrame>
        <p:nvGraphicFramePr>
          <p:cNvPr id="1981" name="Table 1981"/>
          <p:cNvGraphicFramePr/>
          <p:nvPr/>
        </p:nvGraphicFramePr>
        <p:xfrm>
          <a:off x="431800" y="1403606"/>
          <a:ext cx="8360774" cy="3213733"/>
        </p:xfrm>
        <a:graphic xmlns:a="http://schemas.openxmlformats.org/drawingml/2006/main">
          <a:graphicData uri="http://schemas.openxmlformats.org/drawingml/2006/table">
            <a:tbl>
              <a:tblPr firstCol="0" firstRow="0" lastCol="0" lastRow="0" bandCol="0" bandRow="1" rtl="0">
                <a:tableStyleId>{33BA23B1-9221-436E-865A-0063620EA4FD}</a:tableStyleId>
              </a:tblPr>
              <a:tblGrid>
                <a:gridCol w="1669614"/>
                <a:gridCol w="1669614"/>
                <a:gridCol w="1669614"/>
                <a:gridCol w="1669614"/>
                <a:gridCol w="1669614"/>
              </a:tblGrid>
              <a:tr h="1086324">
                <a:tc>
                  <a:txBody>
                    <a:bodyPr/>
                    <a:lstStyle/>
                    <a:p>
                      <a:pPr lvl="0" defTabSz="457189">
                        <a:defRPr b="0" i="0" sz="1800"/>
                      </a:pPr>
                      <a:r>
                        <a:rPr sz="1200"/>
                        <a:t>Deep analytics including individual assets and HTTP headers</a:t>
                      </a:r>
                    </a:p>
                  </a:txBody>
                  <a:tcPr marL="45720" marR="45720" marT="45720" marB="45720" anchor="t" anchorCtr="0" horzOverflow="overflow">
                    <a:lnL w="12700">
                      <a:miter lim="400000"/>
                    </a:lnL>
                    <a:lnR w="12700">
                      <a:miter lim="400000"/>
                    </a:lnR>
                    <a:lnT w="12700">
                      <a:miter lim="400000"/>
                    </a:lnT>
                    <a:lnB w="12700">
                      <a:miter lim="400000"/>
                    </a:lnB>
                    <a:solidFill>
                      <a:srgbClr val="EFD4F5"/>
                    </a:solidFill>
                  </a:tcPr>
                </a:tc>
                <a:tc>
                  <a:txBody>
                    <a:bodyPr/>
                    <a:lstStyle/>
                    <a:p>
                      <a:pPr lvl="0" defTabSz="457189">
                        <a:defRPr b="0" i="0" sz="1800"/>
                      </a:pPr>
                      <a:r>
                        <a:rPr sz="1200"/>
                        <a:t>Analytics don’t go as deep; limited asset charting</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lvl="0" defTabSz="457189">
                        <a:defRPr b="0" i="0" sz="1800"/>
                      </a:pPr>
                      <a:r>
                        <a:rPr sz="1200"/>
                        <a:t>Analytics don’t go as deep; limited asset charting</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lvl="0" defTabSz="457189">
                        <a:defRPr b="0" i="0" sz="1800"/>
                      </a:pPr>
                      <a:r>
                        <a:rPr sz="1200"/>
                        <a:t>No waterfall chart</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lvl="0" defTabSz="457189">
                        <a:defRPr b="0" i="0" sz="1800"/>
                      </a:pPr>
                      <a:r>
                        <a:rPr sz="1200"/>
                        <a:t>Analytics don’t go as deep</a:t>
                      </a:r>
                    </a:p>
                  </a:txBody>
                  <a:tcPr marL="63500" marR="63500" marT="63500" marB="63500" anchor="t" anchorCtr="0" horzOverflow="overflow">
                    <a:lnL w="12700">
                      <a:miter lim="400000"/>
                    </a:lnL>
                    <a:lnR w="12700">
                      <a:miter lim="400000"/>
                    </a:lnR>
                    <a:lnT w="12700">
                      <a:miter lim="400000"/>
                    </a:lnT>
                    <a:lnB w="12700">
                      <a:miter lim="400000"/>
                    </a:lnB>
                    <a:noFill/>
                  </a:tcPr>
                </a:tc>
              </a:tr>
              <a:tr h="1324463">
                <a:tc>
                  <a:txBody>
                    <a:bodyPr/>
                    <a:lstStyle/>
                    <a:p>
                      <a:pPr lvl="0" defTabSz="457189">
                        <a:defRPr b="0" i="0" sz="1800"/>
                      </a:pPr>
                      <a:r>
                        <a:rPr sz="1200"/>
                        <a:t>Software analytics product suite – a single pane of glass through app delivery cycle</a:t>
                      </a:r>
                    </a:p>
                  </a:txBody>
                  <a:tcPr marL="45720" marR="45720" marT="45720" marB="45720" anchor="t" anchorCtr="0" horzOverflow="overflow">
                    <a:lnL w="12700">
                      <a:miter lim="400000"/>
                    </a:lnL>
                    <a:lnR w="12700">
                      <a:miter lim="400000"/>
                    </a:lnR>
                    <a:lnT w="12700">
                      <a:miter lim="400000"/>
                    </a:lnT>
                    <a:lnB w="12700">
                      <a:miter lim="400000"/>
                    </a:lnB>
                    <a:solidFill>
                      <a:srgbClr val="EFD4F5"/>
                    </a:solidFill>
                  </a:tcPr>
                </a:tc>
                <a:tc>
                  <a:txBody>
                    <a:bodyPr/>
                    <a:lstStyle/>
                    <a:p>
                      <a:pPr lvl="0" defTabSz="457189">
                        <a:defRPr b="0" i="0" sz="1800"/>
                      </a:pPr>
                      <a:r>
                        <a:rPr sz="1200"/>
                        <a:t>Exists but limited; suite built through acquisition</a:t>
                      </a:r>
                    </a:p>
                  </a:txBody>
                  <a:tcPr marL="45720" marR="45720" marT="45720" marB="45720" anchor="t" anchorCtr="0" horzOverflow="overflow">
                    <a:lnL w="12700">
                      <a:miter lim="400000"/>
                    </a:lnL>
                    <a:lnR w="12700">
                      <a:miter lim="400000"/>
                    </a:lnR>
                    <a:lnT w="12700">
                      <a:miter lim="400000"/>
                    </a:lnT>
                    <a:lnB w="12700">
                      <a:miter lim="400000"/>
                    </a:lnB>
                    <a:solidFill>
                      <a:srgbClr val="F7F7F7"/>
                    </a:solidFill>
                  </a:tcPr>
                </a:tc>
                <a:tc>
                  <a:txBody>
                    <a:bodyPr/>
                    <a:lstStyle/>
                    <a:p>
                      <a:pPr lvl="0" defTabSz="457189">
                        <a:defRPr b="0" i="0" sz="1800"/>
                      </a:pPr>
                      <a:r>
                        <a:rPr sz="1200"/>
                        <a:t>Exists but limited; suite built through acquisition</a:t>
                      </a:r>
                    </a:p>
                  </a:txBody>
                  <a:tcPr marL="45720" marR="45720" marT="45720" marB="45720" anchor="t" anchorCtr="0" horzOverflow="overflow">
                    <a:lnL w="12700">
                      <a:miter lim="400000"/>
                    </a:lnL>
                    <a:lnR w="12700">
                      <a:miter lim="400000"/>
                    </a:lnR>
                    <a:lnT w="12700">
                      <a:miter lim="400000"/>
                    </a:lnT>
                    <a:lnB w="12700">
                      <a:miter lim="400000"/>
                    </a:lnB>
                    <a:solidFill>
                      <a:srgbClr val="F7F7F7"/>
                    </a:solidFill>
                  </a:tcPr>
                </a:tc>
                <a:tc>
                  <a:txBody>
                    <a:bodyPr/>
                    <a:lstStyle/>
                    <a:p>
                      <a:pPr lvl="0" defTabSz="457189">
                        <a:defRPr b="0" i="0" sz="1800"/>
                      </a:pPr>
                      <a:r>
                        <a:rPr sz="1200"/>
                        <a:t>No software analytics suite</a:t>
                      </a:r>
                    </a:p>
                  </a:txBody>
                  <a:tcPr marL="45720" marR="45720" marT="45720" marB="45720" anchor="t" anchorCtr="0" horzOverflow="overflow">
                    <a:lnL w="12700">
                      <a:miter lim="400000"/>
                    </a:lnL>
                    <a:lnR w="12700">
                      <a:miter lim="400000"/>
                    </a:lnR>
                    <a:lnT w="12700">
                      <a:miter lim="400000"/>
                    </a:lnT>
                    <a:lnB w="12700">
                      <a:miter lim="400000"/>
                    </a:lnB>
                    <a:solidFill>
                      <a:srgbClr val="F7F7F7"/>
                    </a:solidFill>
                  </a:tcPr>
                </a:tc>
                <a:tc>
                  <a:txBody>
                    <a:bodyPr/>
                    <a:lstStyle/>
                    <a:p>
                      <a:pPr lvl="0" defTabSz="457189">
                        <a:defRPr b="0" i="0" sz="1800"/>
                      </a:pPr>
                      <a:r>
                        <a:rPr sz="1200"/>
                        <a:t>No software analytics suite. No APM.</a:t>
                      </a:r>
                    </a:p>
                  </a:txBody>
                  <a:tcPr marL="45720" marR="45720" marT="45720" marB="45720" anchor="t" anchorCtr="0" horzOverflow="overflow">
                    <a:lnL w="12700">
                      <a:miter lim="400000"/>
                    </a:lnL>
                    <a:lnR w="12700">
                      <a:miter lim="400000"/>
                    </a:lnR>
                    <a:lnT w="12700">
                      <a:miter lim="400000"/>
                    </a:lnT>
                    <a:lnB w="12700">
                      <a:miter lim="400000"/>
                    </a:lnB>
                    <a:solidFill>
                      <a:srgbClr val="F7F7F7"/>
                    </a:solidFill>
                  </a:tcPr>
                </a:tc>
              </a:tr>
              <a:tr h="790244">
                <a:tc>
                  <a:txBody>
                    <a:bodyPr/>
                    <a:lstStyle/>
                    <a:p>
                      <a:pPr lvl="0" defTabSz="457189">
                        <a:defRPr b="0" i="0" sz="1800"/>
                      </a:pPr>
                      <a:r>
                        <a:rPr sz="1200"/>
                        <a:t>Simple &amp; fair pricing</a:t>
                      </a:r>
                    </a:p>
                  </a:txBody>
                  <a:tcPr marL="45720" marR="45720" marT="45720" marB="45720" anchor="t" anchorCtr="0" horzOverflow="overflow">
                    <a:lnL w="12700">
                      <a:miter lim="400000"/>
                    </a:lnL>
                    <a:lnR w="12700">
                      <a:miter lim="400000"/>
                    </a:lnR>
                    <a:lnT w="12700">
                      <a:miter lim="400000"/>
                    </a:lnT>
                    <a:lnB w="12700">
                      <a:miter lim="400000"/>
                    </a:lnB>
                    <a:solidFill>
                      <a:srgbClr val="EFD4F5"/>
                    </a:solidFill>
                  </a:tcPr>
                </a:tc>
                <a:tc>
                  <a:txBody>
                    <a:bodyPr/>
                    <a:lstStyle/>
                    <a:p>
                      <a:pPr lvl="0" defTabSz="457189">
                        <a:defRPr b="0" i="0" sz="1800"/>
                      </a:pPr>
                      <a:r>
                        <a:rPr sz="1200"/>
                        <a:t>Pricing is complicated and more expensive</a:t>
                      </a:r>
                    </a:p>
                  </a:txBody>
                  <a:tcPr marL="63500" marR="63500" marT="63500" marB="63500" anchor="t" anchorCtr="0" horzOverflow="overflow">
                    <a:lnL w="12700">
                      <a:miter lim="400000"/>
                    </a:lnL>
                    <a:lnR w="12700">
                      <a:miter lim="400000"/>
                    </a:lnR>
                    <a:lnT w="12700">
                      <a:miter lim="400000"/>
                    </a:lnT>
                    <a:lnB w="12700">
                      <a:miter lim="400000"/>
                    </a:lnB>
                    <a:noFill/>
                  </a:tcPr>
                </a:tc>
                <a:tc>
                  <a:txBody>
                    <a:bodyPr/>
                    <a:lstStyle/>
                    <a:p>
                      <a:pPr lvl="0" defTabSz="457189">
                        <a:defRPr b="0" i="0" sz="1800"/>
                      </a:pPr>
                      <a:r>
                        <a:rPr sz="1200"/>
                        <a:t>Pricing is complicated and more expensive</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lvl="0" defTabSz="457189">
                        <a:defRPr b="0" i="0" sz="1800"/>
                      </a:pPr>
                      <a:r>
                        <a:rPr sz="1200"/>
                        <a:t>Ultra low cost. Limited features. Availability monitoring is not free.</a:t>
                      </a:r>
                      <a:endParaRPr sz="1200"/>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lvl="0">
                        <a:defRPr b="0" i="0" sz="1800"/>
                      </a:pPr>
                      <a:r>
                        <a:rPr i="1" sz="1300"/>
                        <a:t>No pricing data available. Still gathering intel.</a:t>
                      </a:r>
                    </a:p>
                  </a:txBody>
                  <a:tcPr marL="63500" marR="63500" marT="63500" marB="63500" anchor="t" anchorCtr="0" horzOverflow="overflow">
                    <a:lnL w="12700">
                      <a:miter lim="400000"/>
                    </a:lnL>
                    <a:lnR w="12700">
                      <a:miter lim="400000"/>
                    </a:lnR>
                    <a:lnT w="12700">
                      <a:miter lim="400000"/>
                    </a:lnT>
                    <a:lnB w="12700">
                      <a:miter lim="400000"/>
                    </a:lnB>
                    <a:noFill/>
                  </a:tcPr>
                </a:tc>
              </a:tr>
            </a:tbl>
          </a:graphicData>
        </a:graphic>
      </p:graphicFrame>
      <p:pic>
        <p:nvPicPr>
          <p:cNvPr id="1982" name="catchpoint-logo-155.png"/>
          <p:cNvPicPr/>
          <p:nvPr/>
        </p:nvPicPr>
        <p:blipFill>
          <a:blip r:embed="rId6">
            <a:extLst/>
          </a:blip>
          <a:stretch>
            <a:fillRect/>
          </a:stretch>
        </p:blipFill>
        <p:spPr>
          <a:xfrm>
            <a:off x="7140501" y="927754"/>
            <a:ext cx="1473053" cy="380144"/>
          </a:xfrm>
          <a:prstGeom prst="rect">
            <a:avLst/>
          </a:prstGeom>
          <a:ln w="12700">
            <a:miter lim="400000"/>
          </a:ln>
        </p:spPr>
      </p:pic>
      <p:sp>
        <p:nvSpPr>
          <p:cNvPr id="1983" name="Shape 1983"/>
          <p:cNvSpPr/>
          <p:nvPr/>
        </p:nvSpPr>
        <p:spPr>
          <a:xfrm rot="16200000">
            <a:off x="3649424" y="3052395"/>
            <a:ext cx="223521" cy="31611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1534"/>
                  <a:pt x="10800" y="21452"/>
                </a:cubicBezTo>
                <a:lnTo>
                  <a:pt x="10800" y="10948"/>
                </a:lnTo>
                <a:cubicBezTo>
                  <a:pt x="10800" y="10866"/>
                  <a:pt x="5965" y="10800"/>
                  <a:pt x="0" y="10800"/>
                </a:cubicBezTo>
                <a:cubicBezTo>
                  <a:pt x="5965" y="10800"/>
                  <a:pt x="10800" y="10734"/>
                  <a:pt x="10800" y="10652"/>
                </a:cubicBezTo>
                <a:lnTo>
                  <a:pt x="10800" y="148"/>
                </a:lnTo>
                <a:cubicBezTo>
                  <a:pt x="10800" y="66"/>
                  <a:pt x="15635" y="0"/>
                  <a:pt x="21600" y="0"/>
                </a:cubicBezTo>
              </a:path>
            </a:pathLst>
          </a:custGeom>
          <a:ln w="25400">
            <a:solidFill>
              <a:srgbClr val="B78FC1"/>
            </a:solidFill>
          </a:ln>
          <a:effectLst>
            <a:outerShdw sx="100000" sy="100000" kx="0" ky="0" algn="b" rotWithShape="0" blurRad="38100" dist="20000" dir="5400000">
              <a:srgbClr val="000000">
                <a:alpha val="38000"/>
              </a:srgbClr>
            </a:outerShdw>
          </a:effectLst>
        </p:spPr>
        <p:txBody>
          <a:bodyPr lIns="0" tIns="0" rIns="0" bIns="0" anchor="ctr"/>
          <a:lstStyle/>
          <a:p>
            <a:pPr lvl="0" algn="ctr" defTabSz="457189">
              <a:defRPr sz="1800"/>
            </a:pPr>
          </a:p>
        </p:txBody>
      </p:sp>
      <p:sp>
        <p:nvSpPr>
          <p:cNvPr id="1984" name="Shape 1984"/>
          <p:cNvSpPr/>
          <p:nvPr/>
        </p:nvSpPr>
        <p:spPr>
          <a:xfrm>
            <a:off x="1778000" y="4855964"/>
            <a:ext cx="3810000" cy="2649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457189">
              <a:spcBef>
                <a:spcPts val="200"/>
              </a:spcBef>
              <a:defRPr sz="1200">
                <a:solidFill>
                  <a:srgbClr val="53585F"/>
                </a:solidFill>
              </a:defRPr>
            </a:lvl1pPr>
          </a:lstStyle>
          <a:p>
            <a:pPr lvl="0">
              <a:defRPr sz="1800">
                <a:solidFill>
                  <a:srgbClr val="000000"/>
                </a:solidFill>
              </a:defRPr>
            </a:pPr>
            <a:r>
              <a:rPr sz="1200">
                <a:solidFill>
                  <a:srgbClr val="53585F"/>
                </a:solidFill>
              </a:rPr>
              <a:t>70% of the market, privately owned by Thoma Brava</a:t>
            </a:r>
          </a:p>
        </p:txBody>
      </p:sp>
    </p:spTree>
  </p:cSld>
  <p:clrMapOvr>
    <a:masterClrMapping/>
  </p:clrMapOvr>
  <p:transition spd="med" advClick="1">
    <p:dissolve/>
  </p:transition>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6" name="Shape 1986"/>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2008" name="Group 2008"/>
          <p:cNvGrpSpPr/>
          <p:nvPr/>
        </p:nvGrpSpPr>
        <p:grpSpPr>
          <a:xfrm>
            <a:off x="175338" y="147273"/>
            <a:ext cx="2243825" cy="416329"/>
            <a:chOff x="0" y="0"/>
            <a:chExt cx="2243824" cy="416328"/>
          </a:xfrm>
        </p:grpSpPr>
        <p:sp>
          <p:nvSpPr>
            <p:cNvPr id="1987" name="Shape 1987"/>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88" name="Shape 1988"/>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89" name="Shape 1989"/>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90" name="Shape 1990"/>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91" name="Shape 1991"/>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92" name="Shape 1992"/>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93" name="Shape 1993"/>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94" name="Shape 1994"/>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95" name="Shape 1995"/>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96" name="Shape 1996"/>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97" name="Shape 1997"/>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98" name="Shape 1998"/>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999" name="Shape 1999"/>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00" name="Shape 2000"/>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01" name="Shape 2001"/>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02" name="Shape 2002"/>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03" name="Shape 2003"/>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04" name="Shape 2004"/>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05" name="Shape 2005"/>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06" name="Shape 2006"/>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07" name="Shape 2007"/>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2009" name="Shape 2009"/>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vs</a:t>
            </a:r>
          </a:p>
        </p:txBody>
      </p:sp>
      <p:graphicFrame>
        <p:nvGraphicFramePr>
          <p:cNvPr id="2010" name="Table 2010"/>
          <p:cNvGraphicFramePr/>
          <p:nvPr/>
        </p:nvGraphicFramePr>
        <p:xfrm>
          <a:off x="228600" y="946150"/>
          <a:ext cx="8710563" cy="2409753"/>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928342"/>
                <a:gridCol w="5769520"/>
              </a:tblGrid>
              <a:tr h="402305">
                <a:tc>
                  <a:txBody>
                    <a:bodyPr/>
                    <a:lstStyle/>
                    <a:p>
                      <a:pPr lvl="0">
                        <a:defRPr b="0" i="0" sz="1800"/>
                      </a:pPr>
                      <a:r>
                        <a:rPr b="1" sz="1300"/>
                        <a:t>What they say</a:t>
                      </a:r>
                    </a:p>
                  </a:txBody>
                  <a:tcPr marL="63500" marR="63500" marT="63500" marB="63500" anchor="t" anchorCtr="0" horzOverflow="overflow">
                    <a:lnL w="12700">
                      <a:miter lim="400000"/>
                    </a:lnL>
                    <a:lnR w="12700">
                      <a:miter lim="400000"/>
                    </a:lnR>
                    <a:lnT w="12700">
                      <a:miter lim="400000"/>
                    </a:lnT>
                    <a:lnB w="12700">
                      <a:miter lim="400000"/>
                    </a:lnB>
                    <a:solidFill>
                      <a:srgbClr val="C0C0C0"/>
                    </a:solidFill>
                  </a:tcPr>
                </a:tc>
                <a:tc>
                  <a:txBody>
                    <a:bodyPr/>
                    <a:lstStyle/>
                    <a:p>
                      <a:pPr lvl="0">
                        <a:defRPr b="0" i="0" sz="1800"/>
                      </a:pPr>
                      <a:r>
                        <a:rPr b="1" sz="1300"/>
                        <a:t>What we say</a:t>
                      </a:r>
                    </a:p>
                  </a:txBody>
                  <a:tcPr marL="63500" marR="63500" marT="63500" marB="63500" anchor="t" anchorCtr="0" horzOverflow="overflow">
                    <a:lnL w="12700">
                      <a:miter lim="400000"/>
                    </a:lnL>
                    <a:lnR w="12700">
                      <a:miter lim="400000"/>
                    </a:lnR>
                    <a:lnT w="12700">
                      <a:miter lim="400000"/>
                    </a:lnT>
                    <a:lnB w="12700">
                      <a:miter lim="400000"/>
                    </a:lnB>
                    <a:solidFill>
                      <a:srgbClr val="C0C0C0"/>
                    </a:solidFill>
                  </a:tcPr>
                </a:tc>
              </a:tr>
              <a:tr h="515298">
                <a:tc>
                  <a:txBody>
                    <a:bodyPr/>
                    <a:lstStyle/>
                    <a:p>
                      <a:pPr lvl="0">
                        <a:defRPr b="0" i="0" sz="1800"/>
                      </a:pPr>
                      <a:r>
                        <a:rPr sz="1300">
                          <a:latin typeface="Arial"/>
                          <a:ea typeface="Arial"/>
                          <a:cs typeface="Arial"/>
                          <a:sym typeface="Arial"/>
                        </a:rPr>
                        <a:t>We're the market leader is Synthetics and have been for 10 years</a:t>
                      </a:r>
                    </a:p>
                  </a:txBody>
                  <a:tcPr marL="63500" marR="63500" marT="63500" marB="63500" anchor="t" anchorCtr="0" horzOverflow="overflow">
                    <a:lnL w="12700">
                      <a:miter lim="400000"/>
                    </a:lnL>
                    <a:lnR w="12700">
                      <a:miter lim="400000"/>
                    </a:lnR>
                    <a:lnT w="12700">
                      <a:miter lim="400000"/>
                    </a:lnT>
                    <a:lnB w="12700">
                      <a:miter lim="400000"/>
                    </a:lnB>
                    <a:solidFill>
                      <a:srgbClr val="FFFFFF"/>
                    </a:solidFill>
                  </a:tcPr>
                </a:tc>
                <a:tc>
                  <a:txBody>
                    <a:bodyPr/>
                    <a:lstStyle/>
                    <a:p>
                      <a:pPr lvl="0">
                        <a:defRPr b="0" i="0" sz="1800"/>
                      </a:pPr>
                      <a:r>
                        <a:rPr sz="1300">
                          <a:latin typeface="Arial"/>
                          <a:ea typeface="Arial"/>
                          <a:cs typeface="Arial"/>
                          <a:sym typeface="Arial"/>
                        </a:rPr>
                        <a:t>And they haven’t innovated in about as many years.</a:t>
                      </a:r>
                    </a:p>
                  </a:txBody>
                  <a:tcPr marL="63500" marR="63500" marT="63500" marB="63500" anchor="t" anchorCtr="0" horzOverflow="overflow">
                    <a:lnL w="12700">
                      <a:miter lim="400000"/>
                    </a:lnL>
                    <a:lnR w="12700">
                      <a:miter lim="400000"/>
                    </a:lnR>
                    <a:lnT w="12700">
                      <a:miter lim="400000"/>
                    </a:lnT>
                    <a:lnB w="12700">
                      <a:miter lim="400000"/>
                    </a:lnB>
                    <a:solidFill>
                      <a:srgbClr val="FFFFFF"/>
                    </a:solidFill>
                  </a:tcPr>
                </a:tc>
              </a:tr>
              <a:tr h="772870">
                <a:tc>
                  <a:txBody>
                    <a:bodyPr/>
                    <a:lstStyle/>
                    <a:p>
                      <a:pPr lvl="0">
                        <a:defRPr b="0" i="0" sz="1800"/>
                      </a:pPr>
                      <a:r>
                        <a:rPr sz="1300">
                          <a:latin typeface="Arial"/>
                          <a:ea typeface="Arial"/>
                          <a:cs typeface="Arial"/>
                          <a:sym typeface="Arial"/>
                        </a:rPr>
                        <a:t>We have a really good script recorder</a:t>
                      </a:r>
                    </a:p>
                  </a:txBody>
                  <a:tcPr marL="63500" marR="63500" marT="63500" marB="63500" anchor="t" anchorCtr="0" horzOverflow="overflow">
                    <a:lnL w="12700">
                      <a:miter lim="400000"/>
                    </a:lnL>
                    <a:lnR w="12700">
                      <a:miter lim="400000"/>
                    </a:lnR>
                    <a:lnT w="12700">
                      <a:miter lim="400000"/>
                    </a:lnT>
                    <a:lnB w="12700">
                      <a:miter lim="400000"/>
                    </a:lnB>
                    <a:solidFill>
                      <a:srgbClr val="F2F2F2"/>
                    </a:solidFill>
                  </a:tcPr>
                </a:tc>
                <a:tc>
                  <a:txBody>
                    <a:bodyPr/>
                    <a:lstStyle/>
                    <a:p>
                      <a:pPr lvl="0">
                        <a:defRPr b="0" i="0" sz="1800"/>
                      </a:pPr>
                      <a:r>
                        <a:rPr sz="1300">
                          <a:latin typeface="Arial"/>
                          <a:ea typeface="Arial"/>
                          <a:cs typeface="Arial"/>
                          <a:sym typeface="Arial"/>
                        </a:rPr>
                        <a:t>You still have to edit your scripts, and they are written in an obscure language your developers are unlikely to know. New Relic uses Selenium (the standard for automated browser scripting) and is developer friendly.</a:t>
                      </a:r>
                    </a:p>
                  </a:txBody>
                  <a:tcPr marL="63500" marR="63500" marT="63500" marB="63500" anchor="t" anchorCtr="0" horzOverflow="overflow">
                    <a:lnL w="12700">
                      <a:miter lim="400000"/>
                    </a:lnL>
                    <a:lnR w="12700">
                      <a:miter lim="400000"/>
                    </a:lnR>
                    <a:lnT w="12700">
                      <a:miter lim="400000"/>
                    </a:lnT>
                    <a:lnB w="12700">
                      <a:miter lim="400000"/>
                    </a:lnB>
                    <a:solidFill>
                      <a:srgbClr val="F2F2F2"/>
                    </a:solidFill>
                  </a:tcPr>
                </a:tc>
              </a:tr>
              <a:tr h="706577">
                <a:tc>
                  <a:txBody>
                    <a:bodyPr/>
                    <a:lstStyle/>
                    <a:p>
                      <a:pPr lvl="0">
                        <a:defRPr b="0" i="0" sz="1800"/>
                      </a:pPr>
                      <a:r>
                        <a:rPr sz="1300">
                          <a:latin typeface="Arial"/>
                          <a:ea typeface="Arial"/>
                          <a:cs typeface="Arial"/>
                          <a:sym typeface="Arial"/>
                        </a:rPr>
                        <a:t>We support multiple browsers</a:t>
                      </a:r>
                    </a:p>
                  </a:txBody>
                  <a:tcPr marL="63500" marR="63500" marT="63500" marB="63500" anchor="t" anchorCtr="0" horzOverflow="overflow">
                    <a:lnL w="12700">
                      <a:miter lim="400000"/>
                    </a:lnL>
                    <a:lnR w="12700">
                      <a:miter lim="400000"/>
                    </a:lnR>
                    <a:lnT w="12700">
                      <a:miter lim="400000"/>
                    </a:lnT>
                    <a:lnB w="12700">
                      <a:solidFill>
                        <a:srgbClr val="929292"/>
                      </a:solidFill>
                    </a:lnB>
                    <a:solidFill>
                      <a:srgbClr val="FFFFFF"/>
                    </a:solidFill>
                  </a:tcPr>
                </a:tc>
                <a:tc>
                  <a:txBody>
                    <a:bodyPr/>
                    <a:lstStyle/>
                    <a:p>
                      <a:pPr lvl="0" defTabSz="457200">
                        <a:defRPr b="0" i="0" sz="1800"/>
                      </a:pPr>
                      <a:r>
                        <a:rPr sz="1300"/>
                        <a:t>Synthetics tools aren’t for cross browser testing! The market has duped customers into running more tests than needed for years. RUM is better for understanding all the version/browser/device combinations.</a:t>
                      </a:r>
                    </a:p>
                  </a:txBody>
                  <a:tcPr marL="63500" marR="63500" marT="63500" marB="63500" anchor="t" anchorCtr="0" horzOverflow="overflow">
                    <a:lnL w="12700">
                      <a:miter lim="400000"/>
                    </a:lnL>
                    <a:lnR w="12700">
                      <a:miter lim="400000"/>
                    </a:lnR>
                    <a:lnT w="12700">
                      <a:miter lim="400000"/>
                    </a:lnT>
                    <a:lnB w="12700">
                      <a:solidFill>
                        <a:srgbClr val="929292"/>
                      </a:solidFill>
                    </a:lnB>
                    <a:solidFill>
                      <a:srgbClr val="FFFFFF"/>
                    </a:solidFill>
                  </a:tcPr>
                </a:tc>
              </a:tr>
            </a:tbl>
          </a:graphicData>
        </a:graphic>
      </p:graphicFrame>
      <p:pic>
        <p:nvPicPr>
          <p:cNvPr id="2011" name="Gomez-logo1.jpg"/>
          <p:cNvPicPr/>
          <p:nvPr/>
        </p:nvPicPr>
        <p:blipFill>
          <a:blip r:embed="rId2">
            <a:extLst/>
          </a:blip>
          <a:stretch>
            <a:fillRect/>
          </a:stretch>
        </p:blipFill>
        <p:spPr>
          <a:xfrm>
            <a:off x="3599405" y="182717"/>
            <a:ext cx="2635592" cy="505941"/>
          </a:xfrm>
          <a:prstGeom prst="rect">
            <a:avLst/>
          </a:prstGeom>
          <a:ln w="12700">
            <a:miter lim="400000"/>
          </a:ln>
        </p:spPr>
      </p:pic>
      <p:sp>
        <p:nvSpPr>
          <p:cNvPr id="2012" name="Shape 2012"/>
          <p:cNvSpPr/>
          <p:nvPr/>
        </p:nvSpPr>
        <p:spPr>
          <a:xfrm>
            <a:off x="185702" y="3423691"/>
            <a:ext cx="8772597" cy="138168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pPr>
            <a:r>
              <a:rPr b="1" sz="1400"/>
              <a:t>Depositioning Gomez</a:t>
            </a:r>
            <a:endParaRPr b="1" sz="1400"/>
          </a:p>
          <a:p>
            <a:pPr lvl="0" marL="140368" indent="-140368">
              <a:buSzPct val="100000"/>
              <a:buChar char="-"/>
              <a:defRPr sz="1800"/>
            </a:pPr>
            <a:r>
              <a:rPr b="1" sz="1400">
                <a:solidFill>
                  <a:srgbClr val="797979"/>
                </a:solidFill>
              </a:rPr>
              <a:t>Takes more than 30 minutes to generate custom reporting, and only retains 1 week of data. New Relic does a better job using Insights… in 30 seconds… with 13 months of data.</a:t>
            </a:r>
            <a:endParaRPr b="1" sz="1400">
              <a:solidFill>
                <a:srgbClr val="797979"/>
              </a:solidFill>
            </a:endParaRPr>
          </a:p>
          <a:p>
            <a:pPr lvl="0" marL="140368" indent="-140368">
              <a:buSzPct val="100000"/>
              <a:buChar char="-"/>
              <a:defRPr sz="1800"/>
            </a:pPr>
            <a:r>
              <a:rPr b="1" sz="1400">
                <a:solidFill>
                  <a:srgbClr val="797979"/>
                </a:solidFill>
              </a:rPr>
              <a:t>Doesn’t integrate well with their APM or offer any HTTP header data</a:t>
            </a:r>
            <a:endParaRPr b="1" sz="1400">
              <a:solidFill>
                <a:srgbClr val="797979"/>
              </a:solidFill>
            </a:endParaRPr>
          </a:p>
          <a:p>
            <a:pPr lvl="0" marL="140368" indent="-140368">
              <a:buSzPct val="100000"/>
              <a:buChar char="-"/>
              <a:defRPr sz="1800"/>
            </a:pPr>
            <a:r>
              <a:rPr b="1" sz="1400">
                <a:solidFill>
                  <a:srgbClr val="797979"/>
                </a:solidFill>
              </a:rPr>
              <a:t>Aren’t they owned by the same investment firm as Keynote? Will Gomez even continue to exist in another year or two?</a:t>
            </a:r>
          </a:p>
        </p:txBody>
      </p:sp>
    </p:spTree>
  </p:cSld>
  <p:clrMapOvr>
    <a:masterClrMapping/>
  </p:clrMapOvr>
  <p:transition spd="med" advClick="1">
    <p:dissolve/>
  </p:transition>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4" name="Shape 2014"/>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2036" name="Group 2036"/>
          <p:cNvGrpSpPr/>
          <p:nvPr/>
        </p:nvGrpSpPr>
        <p:grpSpPr>
          <a:xfrm>
            <a:off x="175338" y="147273"/>
            <a:ext cx="2243825" cy="416329"/>
            <a:chOff x="0" y="0"/>
            <a:chExt cx="2243824" cy="416328"/>
          </a:xfrm>
        </p:grpSpPr>
        <p:sp>
          <p:nvSpPr>
            <p:cNvPr id="2015" name="Shape 2015"/>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16" name="Shape 2016"/>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17" name="Shape 2017"/>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18" name="Shape 2018"/>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19" name="Shape 2019"/>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20" name="Shape 2020"/>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21" name="Shape 2021"/>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22" name="Shape 2022"/>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23" name="Shape 2023"/>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24" name="Shape 2024"/>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25" name="Shape 2025"/>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26" name="Shape 2026"/>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27" name="Shape 2027"/>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28" name="Shape 2028"/>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29" name="Shape 2029"/>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30" name="Shape 2030"/>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31" name="Shape 2031"/>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32" name="Shape 2032"/>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33" name="Shape 2033"/>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34" name="Shape 2034"/>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35" name="Shape 2035"/>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2037" name="Shape 2037"/>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vs</a:t>
            </a:r>
          </a:p>
        </p:txBody>
      </p:sp>
      <p:pic>
        <p:nvPicPr>
          <p:cNvPr id="2038" name="Keynote-Systems-Inc.-KEYN.jpg"/>
          <p:cNvPicPr/>
          <p:nvPr/>
        </p:nvPicPr>
        <p:blipFill>
          <a:blip r:embed="rId2">
            <a:extLst/>
          </a:blip>
          <a:stretch>
            <a:fillRect/>
          </a:stretch>
        </p:blipFill>
        <p:spPr>
          <a:xfrm>
            <a:off x="3599986" y="71073"/>
            <a:ext cx="2075692" cy="658808"/>
          </a:xfrm>
          <a:prstGeom prst="rect">
            <a:avLst/>
          </a:prstGeom>
          <a:ln w="12700">
            <a:miter lim="400000"/>
          </a:ln>
        </p:spPr>
      </p:pic>
      <p:graphicFrame>
        <p:nvGraphicFramePr>
          <p:cNvPr id="2039" name="Table 2039"/>
          <p:cNvGraphicFramePr/>
          <p:nvPr/>
        </p:nvGraphicFramePr>
        <p:xfrm>
          <a:off x="215900" y="946150"/>
          <a:ext cx="8704858" cy="236479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900759"/>
                <a:gridCol w="5791398"/>
              </a:tblGrid>
              <a:tr h="414310">
                <a:tc>
                  <a:txBody>
                    <a:bodyPr/>
                    <a:lstStyle/>
                    <a:p>
                      <a:pPr lvl="0">
                        <a:defRPr b="0" i="0" sz="1800"/>
                      </a:pPr>
                      <a:r>
                        <a:rPr b="1" sz="1300"/>
                        <a:t>What they say</a:t>
                      </a:r>
                    </a:p>
                  </a:txBody>
                  <a:tcPr marL="63500" marR="63500" marT="63500" marB="63500" anchor="t" anchorCtr="0" horzOverflow="overflow">
                    <a:lnL w="12700">
                      <a:miter lim="400000"/>
                    </a:lnL>
                    <a:lnR w="12700">
                      <a:miter lim="400000"/>
                    </a:lnR>
                    <a:lnT w="12700">
                      <a:miter lim="400000"/>
                    </a:lnT>
                    <a:lnB w="12700">
                      <a:miter lim="400000"/>
                    </a:lnB>
                    <a:solidFill>
                      <a:srgbClr val="C0C0C0"/>
                    </a:solidFill>
                  </a:tcPr>
                </a:tc>
                <a:tc>
                  <a:txBody>
                    <a:bodyPr/>
                    <a:lstStyle/>
                    <a:p>
                      <a:pPr lvl="0">
                        <a:defRPr b="0" i="0" sz="1800"/>
                      </a:pPr>
                      <a:r>
                        <a:rPr b="1" sz="1300"/>
                        <a:t>What we say</a:t>
                      </a:r>
                    </a:p>
                  </a:txBody>
                  <a:tcPr marL="63500" marR="63500" marT="63500" marB="63500" anchor="t" anchorCtr="0" horzOverflow="overflow">
                    <a:lnL w="12700">
                      <a:miter lim="400000"/>
                    </a:lnL>
                    <a:lnR w="12700">
                      <a:miter lim="400000"/>
                    </a:lnR>
                    <a:lnT w="12700">
                      <a:miter lim="400000"/>
                    </a:lnT>
                    <a:lnB w="12700">
                      <a:miter lim="400000"/>
                    </a:lnB>
                    <a:solidFill>
                      <a:srgbClr val="C0C0C0"/>
                    </a:solidFill>
                  </a:tcPr>
                </a:tc>
              </a:tr>
              <a:tr h="451900">
                <a:tc>
                  <a:txBody>
                    <a:bodyPr/>
                    <a:lstStyle/>
                    <a:p>
                      <a:pPr lvl="0">
                        <a:defRPr b="0" i="0" sz="1800"/>
                      </a:pPr>
                      <a:r>
                        <a:rPr sz="1300"/>
                        <a:t>We're a market leader is Synthetics</a:t>
                      </a:r>
                    </a:p>
                  </a:txBody>
                  <a:tcPr marL="63500" marR="63500" marT="63500" marB="63500" anchor="t" anchorCtr="0" horzOverflow="overflow">
                    <a:lnL w="12700">
                      <a:miter lim="400000"/>
                    </a:lnL>
                    <a:lnR w="12700">
                      <a:miter lim="400000"/>
                    </a:lnR>
                    <a:lnT w="12700">
                      <a:miter lim="400000"/>
                    </a:lnT>
                    <a:lnB w="12700">
                      <a:miter lim="400000"/>
                    </a:lnB>
                    <a:solidFill>
                      <a:srgbClr val="FFFFFF"/>
                    </a:solidFill>
                  </a:tcPr>
                </a:tc>
                <a:tc>
                  <a:txBody>
                    <a:bodyPr/>
                    <a:lstStyle/>
                    <a:p>
                      <a:pPr lvl="0">
                        <a:defRPr b="0" i="0" sz="1800"/>
                      </a:pPr>
                      <a:r>
                        <a:rPr sz="1300">
                          <a:latin typeface="Arial"/>
                          <a:ea typeface="Arial"/>
                          <a:cs typeface="Arial"/>
                          <a:sym typeface="Arial"/>
                        </a:rPr>
                        <a:t>And just look how much innovation that has brought about in their product.</a:t>
                      </a:r>
                    </a:p>
                  </a:txBody>
                  <a:tcPr marL="63500" marR="63500" marT="63500" marB="63500" anchor="t" anchorCtr="0" horzOverflow="overflow">
                    <a:lnL w="12700">
                      <a:miter lim="400000"/>
                    </a:lnL>
                    <a:lnR w="12700">
                      <a:miter lim="400000"/>
                    </a:lnR>
                    <a:lnT w="12700">
                      <a:miter lim="400000"/>
                    </a:lnT>
                    <a:lnB w="12700">
                      <a:miter lim="400000"/>
                    </a:lnB>
                    <a:solidFill>
                      <a:srgbClr val="FFFFFF"/>
                    </a:solidFill>
                  </a:tcPr>
                </a:tc>
              </a:tr>
              <a:tr h="779304">
                <a:tc>
                  <a:txBody>
                    <a:bodyPr/>
                    <a:lstStyle/>
                    <a:p>
                      <a:pPr lvl="0">
                        <a:defRPr b="0" i="0" sz="1800"/>
                      </a:pPr>
                      <a:r>
                        <a:rPr sz="1300"/>
                        <a:t>We have a mobile solution as well as our synthetic testing</a:t>
                      </a:r>
                    </a:p>
                  </a:txBody>
                  <a:tcPr marL="63500" marR="63500" marT="63500" marB="63500" anchor="t" anchorCtr="0" horzOverflow="overflow">
                    <a:lnL w="12700">
                      <a:miter lim="400000"/>
                    </a:lnL>
                    <a:lnR w="12700">
                      <a:miter lim="400000"/>
                    </a:lnR>
                    <a:lnT w="12700">
                      <a:miter lim="400000"/>
                    </a:lnT>
                    <a:lnB w="12700">
                      <a:miter lim="400000"/>
                    </a:lnB>
                    <a:solidFill>
                      <a:srgbClr val="F2F2F2"/>
                    </a:solidFill>
                  </a:tcPr>
                </a:tc>
                <a:tc>
                  <a:txBody>
                    <a:bodyPr/>
                    <a:lstStyle/>
                    <a:p>
                      <a:pPr lvl="0">
                        <a:defRPr b="0" i="0" sz="1800"/>
                      </a:pPr>
                      <a:r>
                        <a:rPr sz="1300"/>
                        <a:t>We have a mobile solution, too… and an APM solution… and advanced reporting through Insights… and they all work together because they’re all part of a PLATFORM.</a:t>
                      </a:r>
                    </a:p>
                  </a:txBody>
                  <a:tcPr marL="63500" marR="63500" marT="63500" marB="63500" anchor="t" anchorCtr="0" horzOverflow="overflow">
                    <a:lnL w="12700">
                      <a:miter lim="400000"/>
                    </a:lnL>
                    <a:lnR w="12700">
                      <a:miter lim="400000"/>
                    </a:lnR>
                    <a:lnT w="12700">
                      <a:miter lim="400000"/>
                    </a:lnT>
                    <a:lnB w="12700">
                      <a:miter lim="400000"/>
                    </a:lnB>
                    <a:solidFill>
                      <a:srgbClr val="F2F2F2"/>
                    </a:solidFill>
                  </a:tcPr>
                </a:tc>
              </a:tr>
              <a:tr h="706577">
                <a:tc>
                  <a:txBody>
                    <a:bodyPr/>
                    <a:lstStyle/>
                    <a:p>
                      <a:pPr lvl="0">
                        <a:defRPr b="0" i="0" sz="1800"/>
                      </a:pPr>
                      <a:r>
                        <a:rPr sz="1300"/>
                        <a:t>We have consumption based pricing so you only pay for what you use</a:t>
                      </a:r>
                    </a:p>
                  </a:txBody>
                  <a:tcPr marL="63500" marR="63500" marT="63500" marB="63500" anchor="t" anchorCtr="0" horzOverflow="overflow">
                    <a:lnL w="12700">
                      <a:miter lim="400000"/>
                    </a:lnL>
                    <a:lnR w="12700">
                      <a:miter lim="400000"/>
                    </a:lnR>
                    <a:lnT w="12700">
                      <a:miter lim="400000"/>
                    </a:lnT>
                    <a:lnB w="12700">
                      <a:solidFill>
                        <a:srgbClr val="929292"/>
                      </a:solidFill>
                    </a:lnB>
                    <a:solidFill>
                      <a:srgbClr val="FFFFFF"/>
                    </a:solidFill>
                  </a:tcPr>
                </a:tc>
                <a:tc>
                  <a:txBody>
                    <a:bodyPr/>
                    <a:lstStyle/>
                    <a:p>
                      <a:pPr lvl="0">
                        <a:defRPr b="0" i="0" sz="1800"/>
                      </a:pPr>
                      <a:r>
                        <a:rPr sz="1300"/>
                        <a:t>How can you predict what you’re going to spend with such a complex pricing model?</a:t>
                      </a:r>
                    </a:p>
                  </a:txBody>
                  <a:tcPr marL="63500" marR="63500" marT="63500" marB="63500" anchor="t" anchorCtr="0" horzOverflow="overflow">
                    <a:lnL w="12700">
                      <a:miter lim="400000"/>
                    </a:lnL>
                    <a:lnR w="12700">
                      <a:miter lim="400000"/>
                    </a:lnR>
                    <a:lnT w="12700">
                      <a:miter lim="400000"/>
                    </a:lnT>
                    <a:lnB w="12700">
                      <a:solidFill>
                        <a:srgbClr val="929292"/>
                      </a:solidFill>
                    </a:lnB>
                    <a:solidFill>
                      <a:srgbClr val="FFFFFF"/>
                    </a:solidFill>
                  </a:tcPr>
                </a:tc>
              </a:tr>
            </a:tbl>
          </a:graphicData>
        </a:graphic>
      </p:graphicFrame>
      <p:sp>
        <p:nvSpPr>
          <p:cNvPr id="2040" name="Shape 2040"/>
          <p:cNvSpPr/>
          <p:nvPr/>
        </p:nvSpPr>
        <p:spPr>
          <a:xfrm>
            <a:off x="185702" y="3347491"/>
            <a:ext cx="8772597" cy="138168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pPr>
            <a:r>
              <a:rPr b="1" sz="1400"/>
              <a:t>Depositioning Keynote</a:t>
            </a:r>
            <a:endParaRPr b="1" sz="1400"/>
          </a:p>
          <a:p>
            <a:pPr lvl="0" marL="140368" indent="-140368">
              <a:buSzPct val="100000"/>
              <a:buChar char="-"/>
              <a:defRPr sz="1800"/>
            </a:pPr>
            <a:r>
              <a:rPr b="1" sz="1400">
                <a:solidFill>
                  <a:srgbClr val="797979"/>
                </a:solidFill>
              </a:rPr>
              <a:t>Doesn’t offer deep dive analytics or HTTP header data and only has limited asset charting</a:t>
            </a:r>
            <a:endParaRPr b="1" sz="1400">
              <a:solidFill>
                <a:srgbClr val="797979"/>
              </a:solidFill>
            </a:endParaRPr>
          </a:p>
          <a:p>
            <a:pPr lvl="0" marL="140368" indent="-140368">
              <a:buSzPct val="100000"/>
              <a:buChar char="-"/>
              <a:defRPr sz="1800"/>
            </a:pPr>
            <a:r>
              <a:rPr b="1" sz="1400">
                <a:solidFill>
                  <a:srgbClr val="797979"/>
                </a:solidFill>
              </a:rPr>
              <a:t>The monitor that cried wolf - they generate a ton of false positives that result in alert fatigue.</a:t>
            </a:r>
            <a:endParaRPr b="1" sz="1400">
              <a:solidFill>
                <a:srgbClr val="797979"/>
              </a:solidFill>
            </a:endParaRPr>
          </a:p>
          <a:p>
            <a:pPr lvl="0" marL="140368" indent="-140368">
              <a:buSzPct val="100000"/>
              <a:buChar char="-"/>
              <a:defRPr sz="1800"/>
            </a:pPr>
            <a:r>
              <a:rPr b="1" sz="1400">
                <a:solidFill>
                  <a:srgbClr val="797979"/>
                </a:solidFill>
              </a:rPr>
              <a:t>Consolidating all your performance analytics to one platform/vendor has synergistic benefits, but simply isn’t possible with Keynote.</a:t>
            </a:r>
            <a:endParaRPr b="1" sz="1400">
              <a:solidFill>
                <a:srgbClr val="797979"/>
              </a:solidFill>
            </a:endParaRPr>
          </a:p>
          <a:p>
            <a:pPr lvl="0" marL="140368" indent="-140368">
              <a:buSzPct val="100000"/>
              <a:buChar char="-"/>
              <a:defRPr sz="1800"/>
            </a:pPr>
            <a:r>
              <a:rPr b="1" sz="1400">
                <a:solidFill>
                  <a:srgbClr val="797979"/>
                </a:solidFill>
              </a:rPr>
              <a:t>Monitors are a pain to set up or edit.</a:t>
            </a:r>
          </a:p>
        </p:txBody>
      </p:sp>
    </p:spTree>
  </p:cSld>
  <p:clrMapOvr>
    <a:masterClrMapping/>
  </p:clrMapOvr>
  <p:transition spd="med" advClick="1">
    <p:dissolve/>
  </p:transition>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2" name="Shape 2042"/>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2064" name="Group 2064"/>
          <p:cNvGrpSpPr/>
          <p:nvPr/>
        </p:nvGrpSpPr>
        <p:grpSpPr>
          <a:xfrm>
            <a:off x="175338" y="147273"/>
            <a:ext cx="2243825" cy="416329"/>
            <a:chOff x="0" y="0"/>
            <a:chExt cx="2243824" cy="416328"/>
          </a:xfrm>
        </p:grpSpPr>
        <p:sp>
          <p:nvSpPr>
            <p:cNvPr id="2043" name="Shape 2043"/>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44" name="Shape 2044"/>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45" name="Shape 2045"/>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46" name="Shape 2046"/>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47" name="Shape 2047"/>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48" name="Shape 2048"/>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49" name="Shape 2049"/>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50" name="Shape 2050"/>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51" name="Shape 2051"/>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52" name="Shape 2052"/>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53" name="Shape 2053"/>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54" name="Shape 2054"/>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55" name="Shape 2055"/>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56" name="Shape 2056"/>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57" name="Shape 2057"/>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58" name="Shape 2058"/>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59" name="Shape 2059"/>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60" name="Shape 2060"/>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61" name="Shape 2061"/>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62" name="Shape 2062"/>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63" name="Shape 2063"/>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2065" name="Shape 2065"/>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vs</a:t>
            </a:r>
          </a:p>
        </p:txBody>
      </p:sp>
      <p:graphicFrame>
        <p:nvGraphicFramePr>
          <p:cNvPr id="2066" name="Table 2066"/>
          <p:cNvGraphicFramePr/>
          <p:nvPr/>
        </p:nvGraphicFramePr>
        <p:xfrm>
          <a:off x="190500" y="946150"/>
          <a:ext cx="8775700" cy="213718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3072620"/>
                <a:gridCol w="5690380"/>
              </a:tblGrid>
              <a:tr h="420264">
                <a:tc>
                  <a:txBody>
                    <a:bodyPr/>
                    <a:lstStyle/>
                    <a:p>
                      <a:pPr lvl="0">
                        <a:defRPr b="0" i="0" sz="1800"/>
                      </a:pPr>
                      <a:r>
                        <a:rPr b="1" sz="1300"/>
                        <a:t>What they say</a:t>
                      </a:r>
                    </a:p>
                  </a:txBody>
                  <a:tcPr marL="63500" marR="63500" marT="63500" marB="63500" anchor="t" anchorCtr="0" horzOverflow="overflow">
                    <a:lnL w="12700">
                      <a:miter lim="400000"/>
                    </a:lnL>
                    <a:lnR w="12700">
                      <a:miter lim="400000"/>
                    </a:lnR>
                    <a:lnT w="12700">
                      <a:miter lim="400000"/>
                    </a:lnT>
                    <a:lnB w="12700">
                      <a:miter lim="400000"/>
                    </a:lnB>
                    <a:solidFill>
                      <a:srgbClr val="C0C0C0"/>
                    </a:solidFill>
                  </a:tcPr>
                </a:tc>
                <a:tc>
                  <a:txBody>
                    <a:bodyPr/>
                    <a:lstStyle/>
                    <a:p>
                      <a:pPr lvl="0">
                        <a:defRPr b="0" i="0" sz="1800"/>
                      </a:pPr>
                      <a:r>
                        <a:rPr b="1" sz="1300"/>
                        <a:t>What we say</a:t>
                      </a:r>
                    </a:p>
                  </a:txBody>
                  <a:tcPr marL="63500" marR="63500" marT="63500" marB="63500" anchor="t" anchorCtr="0" horzOverflow="overflow">
                    <a:lnL w="12700">
                      <a:miter lim="400000"/>
                    </a:lnL>
                    <a:lnR w="12700">
                      <a:miter lim="400000"/>
                    </a:lnR>
                    <a:lnT w="12700">
                      <a:miter lim="400000"/>
                    </a:lnT>
                    <a:lnB w="12700">
                      <a:miter lim="400000"/>
                    </a:lnB>
                    <a:solidFill>
                      <a:srgbClr val="C0C0C0"/>
                    </a:solidFill>
                  </a:tcPr>
                </a:tc>
              </a:tr>
              <a:tr h="586423">
                <a:tc>
                  <a:txBody>
                    <a:bodyPr/>
                    <a:lstStyle/>
                    <a:p>
                      <a:pPr lvl="0">
                        <a:defRPr b="0" i="0" sz="1800"/>
                      </a:pPr>
                      <a:r>
                        <a:rPr sz="1300"/>
                        <a:t>We’re less expensive</a:t>
                      </a:r>
                    </a:p>
                  </a:txBody>
                  <a:tcPr marL="63500" marR="63500" marT="63500" marB="63500" anchor="t" anchorCtr="0" horzOverflow="overflow">
                    <a:lnL w="12700">
                      <a:miter lim="400000"/>
                    </a:lnL>
                    <a:lnR w="12700">
                      <a:miter lim="400000"/>
                    </a:lnR>
                    <a:lnT w="12700">
                      <a:miter lim="400000"/>
                    </a:lnT>
                    <a:lnB w="12700">
                      <a:miter lim="400000"/>
                    </a:lnB>
                    <a:solidFill>
                      <a:srgbClr val="FFFFFF"/>
                    </a:solidFill>
                  </a:tcPr>
                </a:tc>
                <a:tc>
                  <a:txBody>
                    <a:bodyPr/>
                    <a:lstStyle/>
                    <a:p>
                      <a:pPr lvl="0">
                        <a:defRPr b="0" i="0" sz="1800"/>
                      </a:pPr>
                      <a:r>
                        <a:rPr sz="1300"/>
                        <a:t>They charge for simple availability monitoring - we don’t. Tell me again how they’re cheaper?</a:t>
                      </a:r>
                    </a:p>
                  </a:txBody>
                  <a:tcPr marL="63500" marR="63500" marT="63500" marB="63500" anchor="t" anchorCtr="0" horzOverflow="overflow">
                    <a:lnL w="12700">
                      <a:miter lim="400000"/>
                    </a:lnL>
                    <a:lnR w="12700">
                      <a:miter lim="400000"/>
                    </a:lnR>
                    <a:lnT w="12700">
                      <a:miter lim="400000"/>
                    </a:lnT>
                    <a:lnB w="12700">
                      <a:miter lim="400000"/>
                    </a:lnB>
                    <a:solidFill>
                      <a:srgbClr val="FFFFFF"/>
                    </a:solidFill>
                  </a:tcPr>
                </a:tc>
              </a:tr>
              <a:tr h="601720">
                <a:tc>
                  <a:txBody>
                    <a:bodyPr/>
                    <a:lstStyle/>
                    <a:p>
                      <a:pPr lvl="0">
                        <a:defRPr b="0" i="0" sz="1800"/>
                      </a:pPr>
                      <a:r>
                        <a:rPr sz="1300"/>
                        <a:t>We’re simpler to set up</a:t>
                      </a:r>
                    </a:p>
                  </a:txBody>
                  <a:tcPr marL="63500" marR="63500" marT="63500" marB="63500" anchor="t" anchorCtr="0" horzOverflow="overflow">
                    <a:lnL w="12700">
                      <a:miter lim="400000"/>
                    </a:lnL>
                    <a:lnR w="12700">
                      <a:miter lim="400000"/>
                    </a:lnR>
                    <a:lnT w="12700">
                      <a:miter lim="400000"/>
                    </a:lnT>
                    <a:lnB w="12700">
                      <a:miter lim="400000"/>
                    </a:lnB>
                    <a:solidFill>
                      <a:srgbClr val="F2F2F2"/>
                    </a:solidFill>
                  </a:tcPr>
                </a:tc>
                <a:tc>
                  <a:txBody>
                    <a:bodyPr/>
                    <a:lstStyle/>
                    <a:p>
                      <a:pPr lvl="0">
                        <a:defRPr b="0" i="0" sz="1800"/>
                      </a:pPr>
                      <a:r>
                        <a:rPr sz="1300"/>
                        <a:t>This just isn’t true. New Relic is at least as easy to set up as Pingdom, and we back our solution with a whole platform of extra capabilities.</a:t>
                      </a:r>
                    </a:p>
                  </a:txBody>
                  <a:tcPr marL="63500" marR="63500" marT="63500" marB="63500" anchor="t" anchorCtr="0" horzOverflow="overflow">
                    <a:lnL w="12700">
                      <a:miter lim="400000"/>
                    </a:lnL>
                    <a:lnR w="12700">
                      <a:miter lim="400000"/>
                    </a:lnR>
                    <a:lnT w="12700">
                      <a:miter lim="400000"/>
                    </a:lnT>
                    <a:lnB w="12700">
                      <a:miter lim="400000"/>
                    </a:lnB>
                    <a:solidFill>
                      <a:srgbClr val="F2F2F2"/>
                    </a:solidFill>
                  </a:tcPr>
                </a:tc>
              </a:tr>
              <a:tr h="516077">
                <a:tc>
                  <a:txBody>
                    <a:bodyPr/>
                    <a:lstStyle/>
                    <a:p>
                      <a:pPr lvl="0">
                        <a:defRPr b="0" i="0" sz="1800"/>
                      </a:pPr>
                      <a:r>
                        <a:rPr sz="1300"/>
                        <a:t>We’re more experienced in the Synthetics market</a:t>
                      </a:r>
                    </a:p>
                  </a:txBody>
                  <a:tcPr marL="63500" marR="63500" marT="63500" marB="63500" anchor="t" anchorCtr="0" horzOverflow="overflow">
                    <a:lnL w="12700">
                      <a:miter lim="400000"/>
                    </a:lnL>
                    <a:lnR w="12700">
                      <a:miter lim="400000"/>
                    </a:lnR>
                    <a:lnT w="12700">
                      <a:miter lim="400000"/>
                    </a:lnT>
                    <a:lnB w="12700">
                      <a:solidFill>
                        <a:srgbClr val="797979"/>
                      </a:solidFill>
                    </a:lnB>
                    <a:solidFill>
                      <a:srgbClr val="FFFFFF"/>
                    </a:solidFill>
                  </a:tcPr>
                </a:tc>
                <a:tc>
                  <a:txBody>
                    <a:bodyPr/>
                    <a:lstStyle/>
                    <a:p>
                      <a:pPr lvl="0">
                        <a:defRPr b="0" i="0" sz="1800"/>
                      </a:pPr>
                      <a:r>
                        <a:rPr sz="1300"/>
                        <a:t>Then why does our product offer deeper analytic capabilities, better visualizations of data, and integration with our APM solution?</a:t>
                      </a:r>
                    </a:p>
                  </a:txBody>
                  <a:tcPr marL="63500" marR="63500" marT="63500" marB="63500" anchor="t" anchorCtr="0" horzOverflow="overflow">
                    <a:lnL w="12700">
                      <a:miter lim="400000"/>
                    </a:lnL>
                    <a:lnR w="12700">
                      <a:miter lim="400000"/>
                    </a:lnR>
                    <a:lnT w="12700">
                      <a:miter lim="400000"/>
                    </a:lnT>
                    <a:lnB w="12700">
                      <a:solidFill>
                        <a:srgbClr val="797979"/>
                      </a:solidFill>
                    </a:lnB>
                    <a:solidFill>
                      <a:srgbClr val="FFFFFF"/>
                    </a:solidFill>
                  </a:tcPr>
                </a:tc>
              </a:tr>
            </a:tbl>
          </a:graphicData>
        </a:graphic>
      </p:graphicFrame>
      <p:pic>
        <p:nvPicPr>
          <p:cNvPr id="2067" name="pingdom_logo.png"/>
          <p:cNvPicPr/>
          <p:nvPr/>
        </p:nvPicPr>
        <p:blipFill>
          <a:blip r:embed="rId2">
            <a:extLst/>
          </a:blip>
          <a:stretch>
            <a:fillRect/>
          </a:stretch>
        </p:blipFill>
        <p:spPr>
          <a:xfrm>
            <a:off x="3522433" y="106379"/>
            <a:ext cx="2121115" cy="572702"/>
          </a:xfrm>
          <a:prstGeom prst="rect">
            <a:avLst/>
          </a:prstGeom>
          <a:ln w="12700">
            <a:miter lim="400000"/>
          </a:ln>
        </p:spPr>
      </p:pic>
      <p:sp>
        <p:nvSpPr>
          <p:cNvPr id="2068" name="Shape 2068"/>
          <p:cNvSpPr/>
          <p:nvPr/>
        </p:nvSpPr>
        <p:spPr>
          <a:xfrm>
            <a:off x="169231" y="3169691"/>
            <a:ext cx="8772597" cy="159758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pPr>
            <a:r>
              <a:rPr b="1" sz="1400"/>
              <a:t>Depositioning Pingdom</a:t>
            </a:r>
            <a:endParaRPr b="1" sz="1400"/>
          </a:p>
          <a:p>
            <a:pPr lvl="0" marL="140368" indent="-140368">
              <a:buSzPct val="100000"/>
              <a:buChar char="-"/>
              <a:defRPr sz="1800"/>
            </a:pPr>
            <a:r>
              <a:rPr b="1" sz="1400">
                <a:solidFill>
                  <a:srgbClr val="797979"/>
                </a:solidFill>
              </a:rPr>
              <a:t>Pingdom is an entry level tool that doesn’t offer any deep analytics or integration with APM</a:t>
            </a:r>
            <a:endParaRPr b="1" sz="1400">
              <a:solidFill>
                <a:srgbClr val="797979"/>
              </a:solidFill>
            </a:endParaRPr>
          </a:p>
          <a:p>
            <a:pPr lvl="0" marL="140368" indent="-140368">
              <a:buSzPct val="100000"/>
              <a:buChar char="-"/>
              <a:defRPr sz="1800"/>
            </a:pPr>
            <a:r>
              <a:rPr b="1" sz="1400">
                <a:solidFill>
                  <a:srgbClr val="797979"/>
                </a:solidFill>
              </a:rPr>
              <a:t>They have very limited functionality and scripting options and don’t offer any kind of screen shot when monitors encounter an error</a:t>
            </a:r>
            <a:endParaRPr b="1" sz="1400">
              <a:solidFill>
                <a:srgbClr val="797979"/>
              </a:solidFill>
            </a:endParaRPr>
          </a:p>
          <a:p>
            <a:pPr lvl="0" marL="140368" indent="-140368">
              <a:buSzPct val="100000"/>
              <a:buChar char="-"/>
              <a:defRPr sz="1800"/>
            </a:pPr>
            <a:r>
              <a:rPr b="1" sz="1400">
                <a:solidFill>
                  <a:srgbClr val="797979"/>
                </a:solidFill>
              </a:rPr>
              <a:t>Pingdom’s visualizations are rudimentary. They don’t even provide a waterfall chart for their checks.</a:t>
            </a:r>
            <a:endParaRPr b="1" sz="1400">
              <a:solidFill>
                <a:srgbClr val="797979"/>
              </a:solidFill>
            </a:endParaRPr>
          </a:p>
          <a:p>
            <a:pPr lvl="0" marL="140368" indent="-140368">
              <a:buSzPct val="100000"/>
              <a:buChar char="-"/>
              <a:defRPr sz="1800"/>
            </a:pPr>
            <a:r>
              <a:rPr b="1" sz="1400">
                <a:solidFill>
                  <a:srgbClr val="797979"/>
                </a:solidFill>
              </a:rPr>
              <a:t>They trade on their low pricing, but they charge for features NR gives away for free (I really want to emphasize this one).</a:t>
            </a:r>
          </a:p>
        </p:txBody>
      </p:sp>
    </p:spTree>
  </p:cSld>
  <p:clrMapOvr>
    <a:masterClrMapping/>
  </p:clrMapOvr>
  <p:transition spd="med" advClick="1">
    <p:dissolve/>
  </p:transition>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0" name="Shape 2070"/>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2092" name="Group 2092"/>
          <p:cNvGrpSpPr/>
          <p:nvPr/>
        </p:nvGrpSpPr>
        <p:grpSpPr>
          <a:xfrm>
            <a:off x="175338" y="147273"/>
            <a:ext cx="2243825" cy="416329"/>
            <a:chOff x="0" y="0"/>
            <a:chExt cx="2243824" cy="416328"/>
          </a:xfrm>
        </p:grpSpPr>
        <p:sp>
          <p:nvSpPr>
            <p:cNvPr id="2071" name="Shape 2071"/>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72" name="Shape 2072"/>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73" name="Shape 2073"/>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74" name="Shape 2074"/>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75" name="Shape 2075"/>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76" name="Shape 2076"/>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77" name="Shape 2077"/>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78" name="Shape 2078"/>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79" name="Shape 2079"/>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80" name="Shape 2080"/>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81" name="Shape 2081"/>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82" name="Shape 2082"/>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83" name="Shape 2083"/>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84" name="Shape 2084"/>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85" name="Shape 2085"/>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86" name="Shape 2086"/>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87" name="Shape 2087"/>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88" name="Shape 2088"/>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89" name="Shape 2089"/>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90" name="Shape 2090"/>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91" name="Shape 2091"/>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2093" name="Shape 2093"/>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vs</a:t>
            </a:r>
          </a:p>
        </p:txBody>
      </p:sp>
      <p:pic>
        <p:nvPicPr>
          <p:cNvPr id="2094" name="catchpoint-logo-155.png"/>
          <p:cNvPicPr/>
          <p:nvPr/>
        </p:nvPicPr>
        <p:blipFill>
          <a:blip r:embed="rId2">
            <a:extLst/>
          </a:blip>
          <a:stretch>
            <a:fillRect/>
          </a:stretch>
        </p:blipFill>
        <p:spPr>
          <a:xfrm>
            <a:off x="3597201" y="114566"/>
            <a:ext cx="2273815" cy="586792"/>
          </a:xfrm>
          <a:prstGeom prst="rect">
            <a:avLst/>
          </a:prstGeom>
          <a:ln w="12700">
            <a:miter lim="400000"/>
          </a:ln>
        </p:spPr>
      </p:pic>
      <p:sp>
        <p:nvSpPr>
          <p:cNvPr id="2095" name="Shape 2095"/>
          <p:cNvSpPr/>
          <p:nvPr/>
        </p:nvSpPr>
        <p:spPr>
          <a:xfrm>
            <a:off x="236502" y="941845"/>
            <a:ext cx="8670996" cy="38821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pPr>
            <a:r>
              <a:rPr b="1"/>
              <a:t>CatchPoint is a new kid on the block. We don’t have much intel on them yet, but they’re worth mentioning because they’re doing a few things well.</a:t>
            </a:r>
            <a:endParaRPr b="1"/>
          </a:p>
          <a:p>
            <a:pPr lvl="0">
              <a:defRPr sz="1800"/>
            </a:pPr>
            <a:endParaRPr b="1"/>
          </a:p>
          <a:p>
            <a:pPr lvl="0">
              <a:defRPr sz="1800"/>
            </a:pPr>
            <a:r>
              <a:rPr b="1"/>
              <a:t>Generally speaking, here’s how to position against them:</a:t>
            </a:r>
            <a:endParaRPr b="1"/>
          </a:p>
          <a:p>
            <a:pPr lvl="0">
              <a:defRPr sz="1800"/>
            </a:pPr>
            <a:r>
              <a:rPr b="1">
                <a:solidFill>
                  <a:srgbClr val="797979"/>
                </a:solidFill>
              </a:rPr>
              <a:t>     - CatchPoint is a point product.</a:t>
            </a:r>
            <a:endParaRPr b="1">
              <a:solidFill>
                <a:srgbClr val="797979"/>
              </a:solidFill>
            </a:endParaRPr>
          </a:p>
          <a:p>
            <a:pPr lvl="0">
              <a:defRPr sz="1800"/>
            </a:pPr>
            <a:r>
              <a:rPr b="1">
                <a:solidFill>
                  <a:srgbClr val="797979"/>
                </a:solidFill>
              </a:rPr>
              <a:t>     - They do a few things right, but generally lack the power of a platform or </a:t>
            </a:r>
            <a:endParaRPr b="1">
              <a:solidFill>
                <a:srgbClr val="797979"/>
              </a:solidFill>
            </a:endParaRPr>
          </a:p>
          <a:p>
            <a:pPr lvl="0">
              <a:defRPr sz="1800"/>
            </a:pPr>
            <a:r>
              <a:rPr b="1">
                <a:solidFill>
                  <a:srgbClr val="797979"/>
                </a:solidFill>
              </a:rPr>
              <a:t>       even a significant suite of products to back them up.</a:t>
            </a:r>
            <a:endParaRPr b="1">
              <a:solidFill>
                <a:srgbClr val="797979"/>
              </a:solidFill>
            </a:endParaRPr>
          </a:p>
          <a:p>
            <a:pPr lvl="0">
              <a:defRPr sz="1800"/>
            </a:pPr>
            <a:r>
              <a:rPr b="1">
                <a:solidFill>
                  <a:srgbClr val="797979"/>
                </a:solidFill>
              </a:rPr>
              <a:t>     - Insights offers more robust data analysis than CatchPoint offers.</a:t>
            </a:r>
            <a:endParaRPr b="1">
              <a:solidFill>
                <a:srgbClr val="797979"/>
              </a:solidFill>
            </a:endParaRPr>
          </a:p>
          <a:p>
            <a:pPr lvl="0">
              <a:defRPr sz="1800"/>
            </a:pPr>
            <a:endParaRPr b="1">
              <a:solidFill>
                <a:srgbClr val="797979"/>
              </a:solidFill>
            </a:endParaRPr>
          </a:p>
          <a:p>
            <a:pPr lvl="0">
              <a:defRPr sz="1800"/>
            </a:pPr>
            <a:r>
              <a:rPr b="1"/>
              <a:t>Be careful. There are a few places they can try to beat us:</a:t>
            </a:r>
            <a:endParaRPr b="1"/>
          </a:p>
          <a:p>
            <a:pPr lvl="0">
              <a:defRPr sz="1800"/>
            </a:pPr>
            <a:r>
              <a:rPr b="1">
                <a:solidFill>
                  <a:srgbClr val="797979"/>
                </a:solidFill>
              </a:rPr>
              <a:t>     - They offer 2 years of data retention (vs our 13 mo.)</a:t>
            </a:r>
            <a:endParaRPr b="1">
              <a:solidFill>
                <a:srgbClr val="797979"/>
              </a:solidFill>
            </a:endParaRPr>
          </a:p>
          <a:p>
            <a:pPr lvl="0">
              <a:defRPr sz="1800"/>
            </a:pPr>
            <a:r>
              <a:rPr b="1">
                <a:solidFill>
                  <a:srgbClr val="797979"/>
                </a:solidFill>
              </a:rPr>
              <a:t>     - They offer steps support (we’re building it next quarter)</a:t>
            </a:r>
            <a:endParaRPr b="1">
              <a:solidFill>
                <a:srgbClr val="797979"/>
              </a:solidFill>
            </a:endParaRPr>
          </a:p>
          <a:p>
            <a:pPr lvl="0">
              <a:defRPr sz="1800"/>
            </a:pPr>
            <a:r>
              <a:rPr b="1">
                <a:solidFill>
                  <a:srgbClr val="797979"/>
                </a:solidFill>
              </a:rPr>
              <a:t>     - They offer video of synthetic page loads</a:t>
            </a:r>
          </a:p>
        </p:txBody>
      </p:sp>
    </p:spTree>
  </p:cSld>
  <p:clrMapOvr>
    <a:masterClrMapping/>
  </p:clrMapOvr>
  <p:transition spd="med" advClick="1">
    <p:dissolve/>
  </p:transition>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5" name="Shape 895"/>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917" name="Group 917"/>
          <p:cNvGrpSpPr/>
          <p:nvPr/>
        </p:nvGrpSpPr>
        <p:grpSpPr>
          <a:xfrm>
            <a:off x="175338" y="147273"/>
            <a:ext cx="2243825" cy="416329"/>
            <a:chOff x="0" y="0"/>
            <a:chExt cx="2243824" cy="416328"/>
          </a:xfrm>
        </p:grpSpPr>
        <p:sp>
          <p:nvSpPr>
            <p:cNvPr id="896" name="Shape 896"/>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97" name="Shape 897"/>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98" name="Shape 898"/>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899" name="Shape 899"/>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00" name="Shape 900"/>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01" name="Shape 901"/>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02" name="Shape 902"/>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03" name="Shape 903"/>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904" name="Shape 904"/>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05" name="Shape 905"/>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06" name="Shape 906"/>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07" name="Shape 907"/>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08" name="Shape 908"/>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09" name="Shape 909"/>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10" name="Shape 910"/>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11" name="Shape 911"/>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12" name="Shape 912"/>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13" name="Shape 913"/>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14" name="Shape 914"/>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15" name="Shape 915"/>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16" name="Shape 916"/>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918" name="Shape 918"/>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What is Synthetics?</a:t>
            </a:r>
          </a:p>
        </p:txBody>
      </p:sp>
      <p:graphicFrame>
        <p:nvGraphicFramePr>
          <p:cNvPr id="919" name="Table 919"/>
          <p:cNvGraphicFramePr/>
          <p:nvPr/>
        </p:nvGraphicFramePr>
        <p:xfrm>
          <a:off x="317772" y="1095381"/>
          <a:ext cx="8521156" cy="3543088"/>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254227"/>
                <a:gridCol w="4254227"/>
              </a:tblGrid>
              <a:tr h="1765193">
                <a:tc>
                  <a:txBody>
                    <a:bodyPr/>
                    <a:lstStyle/>
                    <a:p>
                      <a:pPr lvl="0"/>
                    </a:p>
                  </a:txBody>
                  <a:tcPr marL="63500" marR="63500" marT="63500" marB="63500" anchor="t" anchorCtr="0" horzOverflow="overflow">
                    <a:lnL w="12700">
                      <a:miter lim="400000"/>
                    </a:lnL>
                    <a:lnR w="12700">
                      <a:solidFill>
                        <a:srgbClr val="000000"/>
                      </a:solidFill>
                    </a:lnR>
                    <a:lnT w="12700">
                      <a:miter lim="400000"/>
                    </a:lnT>
                    <a:lnB w="12700">
                      <a:solidFill>
                        <a:srgbClr val="000000"/>
                      </a:solidFill>
                    </a:lnB>
                    <a:solidFill>
                      <a:srgbClr val="FFFFFF"/>
                    </a:solidFill>
                  </a:tcPr>
                </a:tc>
                <a:tc>
                  <a:txBody>
                    <a:bodyPr/>
                    <a:lstStyle/>
                    <a:p>
                      <a:pPr lvl="0"/>
                    </a:p>
                  </a:txBody>
                  <a:tcPr marL="63500" marR="63500" marT="63500" marB="63500" anchor="t" anchorCtr="0" horzOverflow="overflow">
                    <a:lnL w="12700">
                      <a:solidFill>
                        <a:srgbClr val="000000"/>
                      </a:solidFill>
                    </a:lnL>
                    <a:lnR w="12700">
                      <a:miter lim="400000"/>
                    </a:lnR>
                    <a:lnT w="12700">
                      <a:miter lim="400000"/>
                    </a:lnT>
                    <a:lnB w="12700">
                      <a:solidFill>
                        <a:srgbClr val="000000"/>
                      </a:solidFill>
                    </a:lnB>
                    <a:solidFill>
                      <a:srgbClr val="FFFFFF"/>
                    </a:solidFill>
                  </a:tcPr>
                </a:tc>
              </a:tr>
              <a:tr h="1765193">
                <a:tc>
                  <a:txBody>
                    <a:bodyPr/>
                    <a:lstStyle/>
                    <a:p>
                      <a:pPr lvl="0"/>
                    </a:p>
                  </a:txBody>
                  <a:tcPr marL="63500" marR="63500" marT="63500" marB="63500" anchor="t" anchorCtr="0" horzOverflow="overflow">
                    <a:lnL w="12700">
                      <a:miter lim="400000"/>
                    </a:lnL>
                    <a:lnR w="12700">
                      <a:solidFill>
                        <a:srgbClr val="000000"/>
                      </a:solidFill>
                    </a:lnR>
                    <a:lnT w="12700">
                      <a:solidFill>
                        <a:srgbClr val="000000"/>
                      </a:solidFill>
                    </a:lnT>
                    <a:lnB w="12700">
                      <a:miter lim="400000"/>
                    </a:lnB>
                    <a:solidFill>
                      <a:srgbClr val="FFFFFF"/>
                    </a:solidFill>
                  </a:tcPr>
                </a:tc>
                <a:tc>
                  <a:txBody>
                    <a:bodyPr/>
                    <a:lstStyle/>
                    <a:p>
                      <a:pPr lvl="0"/>
                    </a:p>
                  </a:txBody>
                  <a:tcPr marL="63500" marR="63500" marT="63500" marB="63500" anchor="t" anchorCtr="0" horzOverflow="overflow">
                    <a:lnL w="12700">
                      <a:solidFill>
                        <a:srgbClr val="000000"/>
                      </a:solidFill>
                    </a:lnL>
                    <a:lnR w="12700">
                      <a:miter lim="400000"/>
                    </a:lnR>
                    <a:lnT w="12700">
                      <a:solidFill>
                        <a:srgbClr val="000000"/>
                      </a:solidFill>
                    </a:lnT>
                    <a:lnB w="12700">
                      <a:miter lim="400000"/>
                    </a:lnB>
                    <a:solidFill>
                      <a:srgbClr val="FFFFFF"/>
                    </a:solidFill>
                  </a:tcPr>
                </a:tc>
              </a:tr>
            </a:tbl>
          </a:graphicData>
        </a:graphic>
      </p:graphicFrame>
      <p:sp>
        <p:nvSpPr>
          <p:cNvPr id="920" name="Shape 920"/>
          <p:cNvSpPr/>
          <p:nvPr/>
        </p:nvSpPr>
        <p:spPr>
          <a:xfrm>
            <a:off x="258609" y="1394462"/>
            <a:ext cx="4169633" cy="574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b="1" sz="3200"/>
            </a:lvl1pPr>
          </a:lstStyle>
          <a:p>
            <a:pPr lvl="0">
              <a:defRPr b="0" sz="1800"/>
            </a:pPr>
            <a:r>
              <a:rPr b="1" sz="3200"/>
              <a:t>Ping</a:t>
            </a:r>
          </a:p>
        </p:txBody>
      </p:sp>
      <p:sp>
        <p:nvSpPr>
          <p:cNvPr id="921" name="Shape 921"/>
          <p:cNvSpPr/>
          <p:nvPr/>
        </p:nvSpPr>
        <p:spPr>
          <a:xfrm>
            <a:off x="4606596" y="1394462"/>
            <a:ext cx="4169632" cy="5749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b="1" sz="3200"/>
            </a:lvl1pPr>
          </a:lstStyle>
          <a:p>
            <a:pPr lvl="0">
              <a:defRPr b="0" sz="1800"/>
            </a:pPr>
            <a:r>
              <a:rPr b="1" sz="3200"/>
              <a:t>Simple Browser</a:t>
            </a:r>
          </a:p>
        </p:txBody>
      </p:sp>
      <p:sp>
        <p:nvSpPr>
          <p:cNvPr id="922" name="Shape 922"/>
          <p:cNvSpPr/>
          <p:nvPr/>
        </p:nvSpPr>
        <p:spPr>
          <a:xfrm>
            <a:off x="258181" y="3237315"/>
            <a:ext cx="4169632" cy="57495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b="1" sz="3200"/>
            </a:lvl1pPr>
          </a:lstStyle>
          <a:p>
            <a:pPr lvl="0">
              <a:defRPr b="0" sz="1800"/>
            </a:pPr>
            <a:r>
              <a:rPr b="1" sz="3200"/>
              <a:t>Scripted Browser</a:t>
            </a:r>
          </a:p>
        </p:txBody>
      </p:sp>
      <p:sp>
        <p:nvSpPr>
          <p:cNvPr id="923" name="Shape 923"/>
          <p:cNvSpPr/>
          <p:nvPr/>
        </p:nvSpPr>
        <p:spPr>
          <a:xfrm>
            <a:off x="4705934" y="3237315"/>
            <a:ext cx="3970957" cy="57495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b="1" sz="3200"/>
            </a:lvl1pPr>
          </a:lstStyle>
          <a:p>
            <a:pPr lvl="0">
              <a:defRPr b="0" sz="1800"/>
            </a:pPr>
            <a:r>
              <a:rPr b="1" sz="3200"/>
              <a:t>Scripted API</a:t>
            </a:r>
          </a:p>
        </p:txBody>
      </p:sp>
      <p:sp>
        <p:nvSpPr>
          <p:cNvPr id="924" name="Shape 924"/>
          <p:cNvSpPr/>
          <p:nvPr/>
        </p:nvSpPr>
        <p:spPr>
          <a:xfrm>
            <a:off x="324219" y="1966493"/>
            <a:ext cx="3970957" cy="65831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ctr">
              <a:defRPr sz="1800"/>
            </a:pPr>
            <a:r>
              <a:rPr sz="1300">
                <a:solidFill>
                  <a:srgbClr val="5E5E5E"/>
                </a:solidFill>
              </a:rPr>
              <a:t>Simple availability monitoring</a:t>
            </a:r>
            <a:endParaRPr sz="1300">
              <a:solidFill>
                <a:srgbClr val="5E5E5E"/>
              </a:solidFill>
            </a:endParaRPr>
          </a:p>
          <a:p>
            <a:pPr lvl="0" algn="ctr">
              <a:defRPr sz="1800"/>
            </a:pPr>
            <a:r>
              <a:rPr sz="1300">
                <a:solidFill>
                  <a:srgbClr val="5E5E5E"/>
                </a:solidFill>
              </a:rPr>
              <a:t>No real browser</a:t>
            </a:r>
            <a:endParaRPr sz="1300">
              <a:solidFill>
                <a:srgbClr val="5E5E5E"/>
              </a:solidFill>
            </a:endParaRPr>
          </a:p>
          <a:p>
            <a:pPr lvl="0" algn="ctr">
              <a:defRPr sz="1800"/>
            </a:pPr>
            <a:r>
              <a:rPr sz="1300">
                <a:solidFill>
                  <a:srgbClr val="5E5E5E"/>
                </a:solidFill>
              </a:rPr>
              <a:t>FREE</a:t>
            </a:r>
          </a:p>
        </p:txBody>
      </p:sp>
      <p:sp>
        <p:nvSpPr>
          <p:cNvPr id="925" name="Shape 925"/>
          <p:cNvSpPr/>
          <p:nvPr/>
        </p:nvSpPr>
        <p:spPr>
          <a:xfrm>
            <a:off x="5087494" y="1973128"/>
            <a:ext cx="3404511" cy="46781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ctr">
              <a:defRPr sz="1800"/>
            </a:pPr>
            <a:r>
              <a:rPr sz="1300">
                <a:solidFill>
                  <a:srgbClr val="5E5E5E"/>
                </a:solidFill>
              </a:rPr>
              <a:t>Browser based availability monitoring</a:t>
            </a:r>
            <a:endParaRPr sz="1300">
              <a:solidFill>
                <a:srgbClr val="5E5E5E"/>
              </a:solidFill>
            </a:endParaRPr>
          </a:p>
          <a:p>
            <a:pPr lvl="0" algn="ctr">
              <a:defRPr sz="1800"/>
            </a:pPr>
            <a:r>
              <a:rPr sz="1300">
                <a:solidFill>
                  <a:srgbClr val="5E5E5E"/>
                </a:solidFill>
              </a:rPr>
              <a:t>Launches an actual Chrome Browser</a:t>
            </a:r>
          </a:p>
        </p:txBody>
      </p:sp>
      <p:sp>
        <p:nvSpPr>
          <p:cNvPr id="926" name="Shape 926"/>
          <p:cNvSpPr/>
          <p:nvPr/>
        </p:nvSpPr>
        <p:spPr>
          <a:xfrm>
            <a:off x="848972" y="3867280"/>
            <a:ext cx="3284697" cy="65831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ctr">
              <a:defRPr sz="1800"/>
            </a:pPr>
            <a:r>
              <a:rPr sz="1300">
                <a:solidFill>
                  <a:srgbClr val="5E5E5E"/>
                </a:solidFill>
              </a:rPr>
              <a:t>Scripted testing of website functionality</a:t>
            </a:r>
            <a:endParaRPr sz="1300">
              <a:solidFill>
                <a:srgbClr val="5E5E5E"/>
              </a:solidFill>
            </a:endParaRPr>
          </a:p>
          <a:p>
            <a:pPr lvl="0" algn="ctr">
              <a:defRPr sz="1800"/>
            </a:pPr>
            <a:r>
              <a:rPr sz="1300">
                <a:solidFill>
                  <a:srgbClr val="5E5E5E"/>
                </a:solidFill>
              </a:rPr>
              <a:t>Launches an actual Chrome Browser</a:t>
            </a:r>
            <a:endParaRPr sz="1300">
              <a:solidFill>
                <a:srgbClr val="5E5E5E"/>
              </a:solidFill>
            </a:endParaRPr>
          </a:p>
          <a:p>
            <a:pPr lvl="0" algn="ctr">
              <a:defRPr sz="1800"/>
            </a:pPr>
            <a:r>
              <a:rPr sz="1300">
                <a:solidFill>
                  <a:srgbClr val="5E5E5E"/>
                </a:solidFill>
              </a:rPr>
              <a:t>Uses Selenium/NodeJS for scripting</a:t>
            </a:r>
          </a:p>
        </p:txBody>
      </p:sp>
      <p:sp>
        <p:nvSpPr>
          <p:cNvPr id="927" name="Shape 927"/>
          <p:cNvSpPr/>
          <p:nvPr/>
        </p:nvSpPr>
        <p:spPr>
          <a:xfrm>
            <a:off x="5213679" y="3867280"/>
            <a:ext cx="3152141" cy="65831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ctr">
              <a:defRPr sz="1800"/>
            </a:pPr>
            <a:r>
              <a:rPr sz="1300">
                <a:solidFill>
                  <a:srgbClr val="5E5E5E"/>
                </a:solidFill>
              </a:rPr>
              <a:t>Scripted testing of API functionality</a:t>
            </a:r>
            <a:endParaRPr sz="1300">
              <a:solidFill>
                <a:srgbClr val="5E5E5E"/>
              </a:solidFill>
            </a:endParaRPr>
          </a:p>
          <a:p>
            <a:pPr lvl="0" algn="ctr">
              <a:defRPr sz="1800"/>
            </a:pPr>
            <a:r>
              <a:rPr sz="1300">
                <a:solidFill>
                  <a:srgbClr val="5E5E5E"/>
                </a:solidFill>
              </a:rPr>
              <a:t>Launches an actual Chrome Browser</a:t>
            </a:r>
            <a:endParaRPr sz="1300">
              <a:solidFill>
                <a:srgbClr val="5E5E5E"/>
              </a:solidFill>
            </a:endParaRPr>
          </a:p>
          <a:p>
            <a:pPr lvl="0" algn="ctr">
              <a:defRPr sz="1800"/>
            </a:pPr>
            <a:r>
              <a:rPr sz="1300">
                <a:solidFill>
                  <a:srgbClr val="5E5E5E"/>
                </a:solidFill>
              </a:rPr>
              <a:t>Uses Selenium/NodeJS for scripting</a:t>
            </a:r>
          </a:p>
        </p:txBody>
      </p:sp>
    </p:spTree>
  </p:cSld>
  <p:clrMapOvr>
    <a:masterClrMapping/>
  </p:clrMapOvr>
  <p:transition spd="med" advClick="1">
    <p:dissolve/>
  </p:transition>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7" name="Shape 2097"/>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2119" name="Group 2119"/>
          <p:cNvGrpSpPr/>
          <p:nvPr/>
        </p:nvGrpSpPr>
        <p:grpSpPr>
          <a:xfrm>
            <a:off x="175338" y="147273"/>
            <a:ext cx="2243825" cy="416329"/>
            <a:chOff x="0" y="0"/>
            <a:chExt cx="2243824" cy="416328"/>
          </a:xfrm>
        </p:grpSpPr>
        <p:sp>
          <p:nvSpPr>
            <p:cNvPr id="2098" name="Shape 2098"/>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099" name="Shape 2099"/>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00" name="Shape 2100"/>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01" name="Shape 2101"/>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02" name="Shape 2102"/>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03" name="Shape 2103"/>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04" name="Shape 2104"/>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05" name="Shape 2105"/>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06" name="Shape 2106"/>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07" name="Shape 2107"/>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08" name="Shape 2108"/>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09" name="Shape 2109"/>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10" name="Shape 2110"/>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11" name="Shape 2111"/>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12" name="Shape 2112"/>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13" name="Shape 2113"/>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14" name="Shape 2114"/>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15" name="Shape 2115"/>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16" name="Shape 2116"/>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17" name="Shape 2117"/>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18" name="Shape 2118"/>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2120" name="Shape 2120"/>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Break</a:t>
            </a:r>
          </a:p>
        </p:txBody>
      </p:sp>
      <p:sp>
        <p:nvSpPr>
          <p:cNvPr id="2121" name="Shape 2121"/>
          <p:cNvSpPr/>
          <p:nvPr/>
        </p:nvSpPr>
        <p:spPr>
          <a:xfrm>
            <a:off x="3284118" y="2321280"/>
            <a:ext cx="2575764" cy="50094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700">
                <a:solidFill>
                  <a:srgbClr val="797979"/>
                </a:solidFill>
              </a:defRPr>
            </a:lvl1pPr>
          </a:lstStyle>
          <a:p>
            <a:pPr lvl="0">
              <a:defRPr sz="1800">
                <a:solidFill>
                  <a:srgbClr val="000000"/>
                </a:solidFill>
              </a:defRPr>
            </a:pPr>
            <a:r>
              <a:rPr sz="2700">
                <a:solidFill>
                  <a:srgbClr val="797979"/>
                </a:solidFill>
              </a:rPr>
              <a:t>15 minute break</a:t>
            </a:r>
          </a:p>
        </p:txBody>
      </p:sp>
    </p:spTree>
  </p:cSld>
  <p:clrMapOvr>
    <a:masterClrMapping/>
  </p:clrMapOvr>
  <p:transition spd="med" advClick="1">
    <p:dissolve/>
  </p:transition>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3" name="Shape 2123"/>
          <p:cNvSpPr/>
          <p:nvPr/>
        </p:nvSpPr>
        <p:spPr>
          <a:xfrm>
            <a:off x="-630981" y="-1122382"/>
            <a:ext cx="10413532" cy="7284684"/>
          </a:xfrm>
          <a:prstGeom prst="rect">
            <a:avLst/>
          </a:prstGeom>
          <a:solidFill>
            <a:srgbClr val="7A5AA6"/>
          </a:solidFill>
          <a:ln w="12700">
            <a:miter lim="400000"/>
          </a:ln>
        </p:spPr>
        <p:txBody>
          <a:bodyPr lIns="0" tIns="0" rIns="0" bIns="0"/>
          <a:lstStyle/>
          <a:p>
            <a:pPr lvl="0">
              <a:defRPr sz="700"/>
            </a:pPr>
          </a:p>
        </p:txBody>
      </p:sp>
      <p:grpSp>
        <p:nvGrpSpPr>
          <p:cNvPr id="2145" name="Group 2145"/>
          <p:cNvGrpSpPr/>
          <p:nvPr/>
        </p:nvGrpSpPr>
        <p:grpSpPr>
          <a:xfrm>
            <a:off x="3450087" y="2032148"/>
            <a:ext cx="2243825" cy="416329"/>
            <a:chOff x="0" y="0"/>
            <a:chExt cx="2243824" cy="416328"/>
          </a:xfrm>
        </p:grpSpPr>
        <p:sp>
          <p:nvSpPr>
            <p:cNvPr id="2124" name="Shape 2124"/>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25" name="Shape 2125"/>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26" name="Shape 2126"/>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27" name="Shape 2127"/>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28" name="Shape 2128"/>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29" name="Shape 2129"/>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30" name="Shape 2130"/>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31" name="Shape 2131"/>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32" name="Shape 2132"/>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33" name="Shape 2133"/>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34" name="Shape 2134"/>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35" name="Shape 2135"/>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36" name="Shape 2136"/>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37" name="Shape 2137"/>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38" name="Shape 2138"/>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39" name="Shape 2139"/>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40" name="Shape 2140"/>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41" name="Shape 2141"/>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42" name="Shape 2142"/>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43" name="Shape 2143"/>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44" name="Shape 2144"/>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2146" name="Shape 2146"/>
          <p:cNvSpPr/>
          <p:nvPr/>
        </p:nvSpPr>
        <p:spPr>
          <a:xfrm>
            <a:off x="2736392" y="2660453"/>
            <a:ext cx="3671216" cy="4508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defRPr b="1" sz="2400">
                <a:solidFill>
                  <a:srgbClr val="FFFFFF"/>
                </a:solidFill>
              </a:defRPr>
            </a:lvl1pPr>
          </a:lstStyle>
          <a:p>
            <a:pPr lvl="0">
              <a:defRPr b="0" sz="1800">
                <a:solidFill>
                  <a:srgbClr val="000000"/>
                </a:solidFill>
              </a:defRPr>
            </a:pPr>
            <a:r>
              <a:rPr b="1" sz="2400">
                <a:solidFill>
                  <a:srgbClr val="FFFFFF"/>
                </a:solidFill>
              </a:rPr>
              <a:t>Successes &amp; Challenges</a:t>
            </a:r>
          </a:p>
        </p:txBody>
      </p:sp>
    </p:spTree>
  </p:cSld>
  <p:clrMapOvr>
    <a:masterClrMapping/>
  </p:clrMapOvr>
  <p:transition spd="med" advClick="1">
    <p:dissolve/>
  </p:transition>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8" name="Shape 2148"/>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2170" name="Group 2170"/>
          <p:cNvGrpSpPr/>
          <p:nvPr/>
        </p:nvGrpSpPr>
        <p:grpSpPr>
          <a:xfrm>
            <a:off x="175338" y="147273"/>
            <a:ext cx="2243825" cy="416329"/>
            <a:chOff x="0" y="0"/>
            <a:chExt cx="2243824" cy="416328"/>
          </a:xfrm>
        </p:grpSpPr>
        <p:sp>
          <p:nvSpPr>
            <p:cNvPr id="2149" name="Shape 2149"/>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50" name="Shape 2150"/>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51" name="Shape 2151"/>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52" name="Shape 2152"/>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53" name="Shape 2153"/>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54" name="Shape 2154"/>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55" name="Shape 2155"/>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56" name="Shape 2156"/>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57" name="Shape 2157"/>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58" name="Shape 2158"/>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59" name="Shape 2159"/>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60" name="Shape 2160"/>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61" name="Shape 2161"/>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62" name="Shape 2162"/>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63" name="Shape 2163"/>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64" name="Shape 2164"/>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65" name="Shape 2165"/>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66" name="Shape 2166"/>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67" name="Shape 2167"/>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68" name="Shape 2168"/>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69" name="Shape 2169"/>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2171" name="Shape 2171"/>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Share your story</a:t>
            </a:r>
          </a:p>
        </p:txBody>
      </p:sp>
      <p:sp>
        <p:nvSpPr>
          <p:cNvPr id="2172" name="Shape 2172"/>
          <p:cNvSpPr/>
          <p:nvPr/>
        </p:nvSpPr>
        <p:spPr>
          <a:xfrm>
            <a:off x="365868" y="2111730"/>
            <a:ext cx="8412265" cy="92004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lgn="ctr">
              <a:defRPr sz="1800"/>
            </a:pPr>
            <a:r>
              <a:rPr sz="2700">
                <a:solidFill>
                  <a:srgbClr val="797979"/>
                </a:solidFill>
              </a:rPr>
              <a:t>Let’s talk about success and challenges from the field</a:t>
            </a:r>
            <a:endParaRPr sz="2700">
              <a:solidFill>
                <a:srgbClr val="797979"/>
              </a:solidFill>
            </a:endParaRPr>
          </a:p>
          <a:p>
            <a:pPr lvl="0" algn="ctr">
              <a:defRPr sz="1800"/>
            </a:pPr>
            <a:r>
              <a:rPr sz="2700">
                <a:solidFill>
                  <a:srgbClr val="797979"/>
                </a:solidFill>
              </a:rPr>
              <a:t>What have we learned? What could we do better?</a:t>
            </a:r>
          </a:p>
        </p:txBody>
      </p:sp>
    </p:spTree>
  </p:cSld>
  <p:clrMapOvr>
    <a:masterClrMapping/>
  </p:clrMapOvr>
  <p:transition spd="med" advClick="1">
    <p:dissolve/>
  </p:transition>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4" name="Shape 2174"/>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2196" name="Group 2196"/>
          <p:cNvGrpSpPr/>
          <p:nvPr/>
        </p:nvGrpSpPr>
        <p:grpSpPr>
          <a:xfrm>
            <a:off x="175338" y="147273"/>
            <a:ext cx="2243825" cy="416329"/>
            <a:chOff x="0" y="0"/>
            <a:chExt cx="2243824" cy="416328"/>
          </a:xfrm>
        </p:grpSpPr>
        <p:sp>
          <p:nvSpPr>
            <p:cNvPr id="2175" name="Shape 2175"/>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76" name="Shape 2176"/>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77" name="Shape 2177"/>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78" name="Shape 2178"/>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79" name="Shape 2179"/>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80" name="Shape 2180"/>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81" name="Shape 2181"/>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82" name="Shape 2182"/>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83" name="Shape 2183"/>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84" name="Shape 2184"/>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85" name="Shape 2185"/>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86" name="Shape 2186"/>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87" name="Shape 2187"/>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88" name="Shape 2188"/>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89" name="Shape 2189"/>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90" name="Shape 2190"/>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91" name="Shape 2191"/>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92" name="Shape 2192"/>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93" name="Shape 2193"/>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94" name="Shape 2194"/>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195" name="Shape 2195"/>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2197" name="Shape 2197"/>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Did you know?</a:t>
            </a:r>
          </a:p>
        </p:txBody>
      </p:sp>
      <p:sp>
        <p:nvSpPr>
          <p:cNvPr id="2198" name="Shape 2198"/>
          <p:cNvSpPr/>
          <p:nvPr/>
        </p:nvSpPr>
        <p:spPr>
          <a:xfrm>
            <a:off x="236502" y="821195"/>
            <a:ext cx="8670996" cy="50505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180473" indent="-180473">
              <a:buSzPct val="100000"/>
              <a:buChar char="-"/>
              <a:defRPr sz="1800"/>
            </a:pPr>
            <a:r>
              <a:rPr b="1">
                <a:solidFill>
                  <a:srgbClr val="797979"/>
                </a:solidFill>
              </a:rPr>
              <a:t>A monitor can point at any site… not just your own. This means you can gather intel on your competitors’ performance and compared it to yours</a:t>
            </a:r>
            <a:endParaRPr b="1">
              <a:solidFill>
                <a:srgbClr val="797979"/>
              </a:solidFill>
            </a:endParaRPr>
          </a:p>
          <a:p>
            <a:pPr lvl="0" marL="180473" indent="-180473">
              <a:buSzPct val="100000"/>
              <a:buChar char="-"/>
              <a:defRPr sz="1800"/>
            </a:pPr>
            <a:endParaRPr b="1">
              <a:solidFill>
                <a:srgbClr val="797979"/>
              </a:solidFill>
            </a:endParaRPr>
          </a:p>
          <a:p>
            <a:pPr lvl="0" marL="180473" indent="-180473">
              <a:buSzPct val="100000"/>
              <a:buChar char="-"/>
              <a:defRPr sz="1800"/>
            </a:pPr>
            <a:r>
              <a:rPr b="1">
                <a:solidFill>
                  <a:srgbClr val="797979"/>
                </a:solidFill>
              </a:rPr>
              <a:t>You can use a scripted API monitor to query Insights and alert based on data stored there </a:t>
            </a:r>
            <a:endParaRPr b="1">
              <a:solidFill>
                <a:srgbClr val="797979"/>
              </a:solidFill>
            </a:endParaRPr>
          </a:p>
          <a:p>
            <a:pPr lvl="0" marL="180473" indent="-180473">
              <a:buSzPct val="100000"/>
              <a:buChar char="-"/>
              <a:defRPr sz="1800"/>
            </a:pPr>
            <a:endParaRPr b="1">
              <a:solidFill>
                <a:srgbClr val="797979"/>
              </a:solidFill>
            </a:endParaRPr>
          </a:p>
          <a:p>
            <a:pPr lvl="0" marL="180473" indent="-180473">
              <a:buSzPct val="100000"/>
              <a:buChar char="-"/>
              <a:defRPr sz="1800"/>
            </a:pPr>
            <a:r>
              <a:rPr b="1">
                <a:solidFill>
                  <a:srgbClr val="797979"/>
                </a:solidFill>
              </a:rPr>
              <a:t>You can spoof a different browser (even a mobile browser) by changing the agent header with Selenium</a:t>
            </a:r>
            <a:endParaRPr b="1">
              <a:solidFill>
                <a:srgbClr val="797979"/>
              </a:solidFill>
            </a:endParaRPr>
          </a:p>
          <a:p>
            <a:pPr lvl="0">
              <a:defRPr sz="1800"/>
            </a:pPr>
            <a:endParaRPr b="1">
              <a:solidFill>
                <a:srgbClr val="797979"/>
              </a:solidFill>
            </a:endParaRPr>
          </a:p>
          <a:p>
            <a:pPr lvl="0" marL="180473" indent="-180473">
              <a:buSzPct val="100000"/>
              <a:buChar char="-"/>
              <a:defRPr sz="1800"/>
            </a:pPr>
            <a:r>
              <a:rPr b="1">
                <a:solidFill>
                  <a:srgbClr val="797979"/>
                </a:solidFill>
              </a:rPr>
              <a:t>AppD doesn’t offer a synthetic testing solution. They’ve announced one, but it could take them up to a year to deliver </a:t>
            </a:r>
            <a:endParaRPr b="1">
              <a:solidFill>
                <a:srgbClr val="797979"/>
              </a:solidFill>
            </a:endParaRPr>
          </a:p>
          <a:p>
            <a:pPr lvl="0" marL="180473" indent="-180473">
              <a:buSzPct val="100000"/>
              <a:buChar char="-"/>
              <a:defRPr sz="1800"/>
            </a:pPr>
            <a:endParaRPr b="1">
              <a:solidFill>
                <a:srgbClr val="797979"/>
              </a:solidFill>
            </a:endParaRPr>
          </a:p>
          <a:p>
            <a:pPr lvl="0" marL="180473" indent="-180473">
              <a:buSzPct val="100000"/>
              <a:buChar char="-"/>
              <a:defRPr sz="1800"/>
            </a:pPr>
            <a:r>
              <a:rPr b="1">
                <a:solidFill>
                  <a:srgbClr val="797979"/>
                </a:solidFill>
              </a:rPr>
              <a:t>Sumita has figured out how to convert some Gomez scripts to run in NR Synthetics and that is something expert services can do for customers.</a:t>
            </a:r>
            <a:endParaRPr b="1">
              <a:solidFill>
                <a:srgbClr val="797979"/>
              </a:solidFill>
            </a:endParaRPr>
          </a:p>
          <a:p>
            <a:pPr lvl="0" marL="180473" indent="-180473">
              <a:buSzPct val="100000"/>
              <a:buChar char="-"/>
              <a:defRPr sz="1800"/>
            </a:pPr>
            <a:endParaRPr b="1">
              <a:solidFill>
                <a:srgbClr val="797979"/>
              </a:solidFill>
            </a:endParaRPr>
          </a:p>
          <a:p>
            <a:pPr lvl="0" marL="180473" indent="-180473">
              <a:buSzPct val="100000"/>
              <a:buChar char="-"/>
              <a:defRPr sz="1800"/>
            </a:pPr>
            <a:endParaRPr b="1">
              <a:solidFill>
                <a:srgbClr val="797979"/>
              </a:solidFill>
            </a:endParaRPr>
          </a:p>
        </p:txBody>
      </p:sp>
    </p:spTree>
  </p:cSld>
  <p:clrMapOvr>
    <a:masterClrMapping/>
  </p:clrMapOvr>
  <p:transition spd="med" advClick="1">
    <p:dissolve/>
  </p:transition>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0" name="Shape 2200"/>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2222" name="Group 2222"/>
          <p:cNvGrpSpPr/>
          <p:nvPr/>
        </p:nvGrpSpPr>
        <p:grpSpPr>
          <a:xfrm>
            <a:off x="175338" y="147273"/>
            <a:ext cx="2243825" cy="416329"/>
            <a:chOff x="0" y="0"/>
            <a:chExt cx="2243824" cy="416328"/>
          </a:xfrm>
        </p:grpSpPr>
        <p:sp>
          <p:nvSpPr>
            <p:cNvPr id="2201" name="Shape 2201"/>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02" name="Shape 2202"/>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03" name="Shape 2203"/>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04" name="Shape 2204"/>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05" name="Shape 2205"/>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06" name="Shape 2206"/>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07" name="Shape 2207"/>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08" name="Shape 2208"/>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09" name="Shape 2209"/>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10" name="Shape 2210"/>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11" name="Shape 2211"/>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12" name="Shape 2212"/>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13" name="Shape 2213"/>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14" name="Shape 2214"/>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15" name="Shape 2215"/>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16" name="Shape 2216"/>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17" name="Shape 2217"/>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18" name="Shape 2218"/>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19" name="Shape 2219"/>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20" name="Shape 2220"/>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21" name="Shape 2221"/>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2223" name="Shape 2223"/>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Coming Soon</a:t>
            </a:r>
          </a:p>
        </p:txBody>
      </p:sp>
      <p:sp>
        <p:nvSpPr>
          <p:cNvPr id="2224" name="Shape 2224"/>
          <p:cNvSpPr/>
          <p:nvPr/>
        </p:nvSpPr>
        <p:spPr>
          <a:xfrm>
            <a:off x="398545" y="1134441"/>
            <a:ext cx="8346910" cy="555651"/>
          </a:xfrm>
          <a:prstGeom prst="rect">
            <a:avLst/>
          </a:prstGeom>
          <a:solidFill>
            <a:srgbClr val="EBEBEB"/>
          </a:solidFill>
          <a:ln w="12700">
            <a:miter lim="400000"/>
          </a:ln>
          <a:extLst>
            <a:ext uri="{C572A759-6A51-4108-AA02-DFA0A04FC94B}">
              <ma14:wrappingTextBoxFlag xmlns:ma14="http://schemas.microsoft.com/office/mac/drawingml/2011/main" val="1"/>
            </a:ext>
          </a:extLst>
        </p:spPr>
        <p:txBody>
          <a:bodyPr lIns="0" tIns="0" rIns="0" bIns="0">
            <a:spAutoFit/>
          </a:bodyPr>
          <a:lstStyle/>
          <a:p>
            <a:pPr lvl="0" algn="ctr">
              <a:defRPr sz="1800"/>
            </a:pPr>
            <a:r>
              <a:rPr b="1" sz="1600">
                <a:solidFill>
                  <a:srgbClr val="C83A22"/>
                </a:solidFill>
              </a:rPr>
              <a:t>Disclaimer:</a:t>
            </a:r>
            <a:r>
              <a:rPr sz="1600">
                <a:solidFill>
                  <a:srgbClr val="C83A22"/>
                </a:solidFill>
              </a:rPr>
              <a:t> Software is hard! These are our best guesses,</a:t>
            </a:r>
            <a:endParaRPr sz="1600">
              <a:solidFill>
                <a:srgbClr val="C83A22"/>
              </a:solidFill>
            </a:endParaRPr>
          </a:p>
          <a:p>
            <a:pPr lvl="0" algn="ctr">
              <a:defRPr sz="1800"/>
            </a:pPr>
            <a:r>
              <a:rPr sz="1600">
                <a:solidFill>
                  <a:srgbClr val="C83A22"/>
                </a:solidFill>
              </a:rPr>
              <a:t>but we don’t really know when (or if) we’ll build this stuff.</a:t>
            </a:r>
          </a:p>
        </p:txBody>
      </p:sp>
      <p:sp>
        <p:nvSpPr>
          <p:cNvPr id="2225" name="Shape 2225"/>
          <p:cNvSpPr/>
          <p:nvPr/>
        </p:nvSpPr>
        <p:spPr>
          <a:xfrm>
            <a:off x="1379502" y="2177500"/>
            <a:ext cx="3203894" cy="9611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pPr>
            <a:r>
              <a:rPr b="1"/>
              <a:t>Quarter 1</a:t>
            </a:r>
            <a:endParaRPr b="1"/>
          </a:p>
          <a:p>
            <a:pPr lvl="0">
              <a:defRPr sz="1800"/>
            </a:pPr>
            <a:r>
              <a:rPr b="1">
                <a:solidFill>
                  <a:srgbClr val="797979"/>
                </a:solidFill>
              </a:rPr>
              <a:t>     Private minions</a:t>
            </a:r>
            <a:endParaRPr b="1">
              <a:solidFill>
                <a:srgbClr val="797979"/>
              </a:solidFill>
            </a:endParaRPr>
          </a:p>
          <a:p>
            <a:pPr lvl="0">
              <a:defRPr sz="1800"/>
            </a:pPr>
            <a:r>
              <a:rPr b="1">
                <a:solidFill>
                  <a:srgbClr val="797979"/>
                </a:solidFill>
              </a:rPr>
              <a:t>     Alerting integration</a:t>
            </a:r>
          </a:p>
        </p:txBody>
      </p:sp>
      <p:sp>
        <p:nvSpPr>
          <p:cNvPr id="2226" name="Shape 2226"/>
          <p:cNvSpPr/>
          <p:nvPr/>
        </p:nvSpPr>
        <p:spPr>
          <a:xfrm>
            <a:off x="5126352" y="2177500"/>
            <a:ext cx="3203894" cy="18374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pPr>
            <a:r>
              <a:rPr b="1"/>
              <a:t>Quarter 2</a:t>
            </a:r>
            <a:endParaRPr b="1"/>
          </a:p>
          <a:p>
            <a:pPr lvl="0">
              <a:defRPr sz="1800"/>
            </a:pPr>
            <a:r>
              <a:rPr b="1">
                <a:solidFill>
                  <a:srgbClr val="797979"/>
                </a:solidFill>
              </a:rPr>
              <a:t>    Better script creation</a:t>
            </a:r>
            <a:endParaRPr b="1">
              <a:solidFill>
                <a:srgbClr val="797979"/>
              </a:solidFill>
            </a:endParaRPr>
          </a:p>
          <a:p>
            <a:pPr lvl="0">
              <a:defRPr sz="1800"/>
            </a:pPr>
            <a:r>
              <a:rPr b="1">
                <a:solidFill>
                  <a:srgbClr val="797979"/>
                </a:solidFill>
              </a:rPr>
              <a:t>    Steps</a:t>
            </a:r>
            <a:endParaRPr b="1">
              <a:solidFill>
                <a:srgbClr val="797979"/>
              </a:solidFill>
            </a:endParaRPr>
          </a:p>
          <a:p>
            <a:pPr lvl="0">
              <a:defRPr sz="1800"/>
            </a:pPr>
            <a:r>
              <a:rPr b="1">
                <a:solidFill>
                  <a:srgbClr val="797979"/>
                </a:solidFill>
              </a:rPr>
              <a:t>    More locations</a:t>
            </a:r>
            <a:endParaRPr b="1">
              <a:solidFill>
                <a:srgbClr val="797979"/>
              </a:solidFill>
            </a:endParaRPr>
          </a:p>
          <a:p>
            <a:pPr lvl="0">
              <a:defRPr sz="1800"/>
            </a:pPr>
            <a:r>
              <a:rPr b="1">
                <a:solidFill>
                  <a:srgbClr val="797979"/>
                </a:solidFill>
              </a:rPr>
              <a:t>    Static IPs</a:t>
            </a:r>
            <a:endParaRPr b="1">
              <a:solidFill>
                <a:srgbClr val="797979"/>
              </a:solidFill>
            </a:endParaRPr>
          </a:p>
          <a:p>
            <a:pPr lvl="0">
              <a:defRPr sz="1800"/>
            </a:pPr>
            <a:r>
              <a:rPr b="1">
                <a:solidFill>
                  <a:srgbClr val="797979"/>
                </a:solidFill>
              </a:rPr>
              <a:t>    API</a:t>
            </a:r>
          </a:p>
        </p:txBody>
      </p:sp>
    </p:spTree>
  </p:cSld>
  <p:clrMapOvr>
    <a:masterClrMapping/>
  </p:clrMapOvr>
  <p:transition spd="med" advClick="1">
    <p:dissolve/>
  </p:transition>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8" name="Shape 2228"/>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2250" name="Group 2250"/>
          <p:cNvGrpSpPr/>
          <p:nvPr/>
        </p:nvGrpSpPr>
        <p:grpSpPr>
          <a:xfrm>
            <a:off x="175338" y="147273"/>
            <a:ext cx="2243825" cy="416329"/>
            <a:chOff x="0" y="0"/>
            <a:chExt cx="2243824" cy="416328"/>
          </a:xfrm>
        </p:grpSpPr>
        <p:sp>
          <p:nvSpPr>
            <p:cNvPr id="2229" name="Shape 2229"/>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30" name="Shape 2230"/>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31" name="Shape 2231"/>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32" name="Shape 2232"/>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33" name="Shape 2233"/>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34" name="Shape 2234"/>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35" name="Shape 2235"/>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36" name="Shape 2236"/>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37" name="Shape 2237"/>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38" name="Shape 2238"/>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39" name="Shape 2239"/>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40" name="Shape 2240"/>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41" name="Shape 2241"/>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42" name="Shape 2242"/>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43" name="Shape 2243"/>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44" name="Shape 2244"/>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45" name="Shape 2245"/>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46" name="Shape 2246"/>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47" name="Shape 2247"/>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48" name="Shape 2248"/>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49" name="Shape 2249"/>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2251" name="Shape 2251"/>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Q&amp;A</a:t>
            </a:r>
          </a:p>
        </p:txBody>
      </p:sp>
      <p:sp>
        <p:nvSpPr>
          <p:cNvPr id="2252" name="Shape 2252"/>
          <p:cNvSpPr/>
          <p:nvPr/>
        </p:nvSpPr>
        <p:spPr>
          <a:xfrm>
            <a:off x="2881731" y="966808"/>
            <a:ext cx="3380538" cy="29304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defRPr sz="1800"/>
            </a:pPr>
            <a:r>
              <a:rPr b="1" sz="13800">
                <a:solidFill>
                  <a:srgbClr val="000000">
                    <a:alpha val="21000"/>
                  </a:srgbClr>
                </a:solidFill>
              </a:rPr>
              <a:t>?</a:t>
            </a:r>
            <a:r>
              <a:rPr b="1" sz="18800">
                <a:solidFill>
                  <a:srgbClr val="000000">
                    <a:alpha val="21000"/>
                  </a:srgbClr>
                </a:solidFill>
              </a:rPr>
              <a:t>?</a:t>
            </a:r>
            <a:r>
              <a:rPr b="1" sz="13800">
                <a:solidFill>
                  <a:srgbClr val="000000">
                    <a:alpha val="21000"/>
                  </a:srgbClr>
                </a:solidFill>
              </a:rPr>
              <a:t>?</a:t>
            </a:r>
          </a:p>
        </p:txBody>
      </p:sp>
    </p:spTree>
  </p:cSld>
  <p:clrMapOvr>
    <a:masterClrMapping/>
  </p:clrMapOvr>
  <p:transition spd="med" advClick="1">
    <p:dissolve/>
  </p:transition>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4" name="Shape 2254"/>
          <p:cNvSpPr/>
          <p:nvPr/>
        </p:nvSpPr>
        <p:spPr>
          <a:xfrm>
            <a:off x="-630981" y="-1122382"/>
            <a:ext cx="10413532" cy="7284684"/>
          </a:xfrm>
          <a:prstGeom prst="rect">
            <a:avLst/>
          </a:prstGeom>
          <a:solidFill>
            <a:srgbClr val="7A5AA6"/>
          </a:solidFill>
          <a:ln w="12700">
            <a:miter lim="400000"/>
          </a:ln>
        </p:spPr>
        <p:txBody>
          <a:bodyPr lIns="0" tIns="0" rIns="0" bIns="0"/>
          <a:lstStyle/>
          <a:p>
            <a:pPr lvl="0">
              <a:defRPr sz="700"/>
            </a:pPr>
          </a:p>
        </p:txBody>
      </p:sp>
      <p:grpSp>
        <p:nvGrpSpPr>
          <p:cNvPr id="2276" name="Group 2276"/>
          <p:cNvGrpSpPr/>
          <p:nvPr/>
        </p:nvGrpSpPr>
        <p:grpSpPr>
          <a:xfrm>
            <a:off x="3450087" y="2032148"/>
            <a:ext cx="2243825" cy="416329"/>
            <a:chOff x="0" y="0"/>
            <a:chExt cx="2243824" cy="416328"/>
          </a:xfrm>
        </p:grpSpPr>
        <p:sp>
          <p:nvSpPr>
            <p:cNvPr id="2255" name="Shape 2255"/>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56" name="Shape 2256"/>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57" name="Shape 2257"/>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58" name="Shape 2258"/>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59" name="Shape 2259"/>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60" name="Shape 2260"/>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61" name="Shape 2261"/>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62" name="Shape 2262"/>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63" name="Shape 2263"/>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64" name="Shape 2264"/>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65" name="Shape 2265"/>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66" name="Shape 2266"/>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67" name="Shape 2267"/>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68" name="Shape 2268"/>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69" name="Shape 2269"/>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70" name="Shape 2270"/>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71" name="Shape 2271"/>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72" name="Shape 2272"/>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73" name="Shape 2273"/>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74" name="Shape 2274"/>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2275" name="Shape 2275"/>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2277" name="Shape 2277"/>
          <p:cNvSpPr/>
          <p:nvPr/>
        </p:nvSpPr>
        <p:spPr>
          <a:xfrm>
            <a:off x="2637332" y="2660453"/>
            <a:ext cx="3869336" cy="8191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lgn="ctr">
              <a:defRPr sz="1800"/>
            </a:pPr>
            <a:r>
              <a:rPr b="1" sz="2400">
                <a:solidFill>
                  <a:srgbClr val="FFFFFF"/>
                </a:solidFill>
              </a:rPr>
              <a:t>Thanks for coming.</a:t>
            </a:r>
            <a:endParaRPr b="1" sz="2400">
              <a:solidFill>
                <a:srgbClr val="FFFFFF"/>
              </a:solidFill>
            </a:endParaRPr>
          </a:p>
          <a:p>
            <a:pPr lvl="0" algn="ctr">
              <a:defRPr sz="1800"/>
            </a:pPr>
            <a:r>
              <a:rPr b="1" sz="2400">
                <a:solidFill>
                  <a:srgbClr val="FFFFFF"/>
                </a:solidFill>
              </a:rPr>
              <a:t>You’re all EXPERTS now!!!</a:t>
            </a:r>
          </a:p>
        </p:txBody>
      </p:sp>
    </p:spTree>
  </p:cSld>
  <p:clrMapOvr>
    <a:masterClrMapping/>
  </p:clrMapOvr>
  <p:transition spd="med" advClick="1">
    <p:dissolve/>
  </p:transition>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9" name="Shape 929"/>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951" name="Group 951"/>
          <p:cNvGrpSpPr/>
          <p:nvPr/>
        </p:nvGrpSpPr>
        <p:grpSpPr>
          <a:xfrm>
            <a:off x="175338" y="147273"/>
            <a:ext cx="2243825" cy="416329"/>
            <a:chOff x="0" y="0"/>
            <a:chExt cx="2243824" cy="416328"/>
          </a:xfrm>
        </p:grpSpPr>
        <p:sp>
          <p:nvSpPr>
            <p:cNvPr id="930" name="Shape 930"/>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31" name="Shape 931"/>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32" name="Shape 932"/>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33" name="Shape 933"/>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34" name="Shape 934"/>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35" name="Shape 935"/>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36" name="Shape 936"/>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37" name="Shape 937"/>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938" name="Shape 938"/>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39" name="Shape 939"/>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40" name="Shape 940"/>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41" name="Shape 941"/>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42" name="Shape 942"/>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43" name="Shape 943"/>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44" name="Shape 944"/>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45" name="Shape 945"/>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46" name="Shape 946"/>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47" name="Shape 947"/>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48" name="Shape 948"/>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49" name="Shape 949"/>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50" name="Shape 950"/>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952" name="Shape 952"/>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What is Synthetics?</a:t>
            </a:r>
          </a:p>
        </p:txBody>
      </p:sp>
      <p:sp>
        <p:nvSpPr>
          <p:cNvPr id="953" name="Shape 953"/>
          <p:cNvSpPr/>
          <p:nvPr/>
        </p:nvSpPr>
        <p:spPr>
          <a:xfrm>
            <a:off x="223802" y="896391"/>
            <a:ext cx="8670996" cy="38821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pPr>
            <a:r>
              <a:rPr b="1"/>
              <a:t>Effective frequency</a:t>
            </a:r>
            <a:endParaRPr b="1"/>
          </a:p>
          <a:p>
            <a:pPr lvl="0">
              <a:defRPr sz="1800"/>
            </a:pPr>
            <a:r>
              <a:rPr b="1">
                <a:solidFill>
                  <a:srgbClr val="797979"/>
                </a:solidFill>
              </a:rPr>
              <a:t>     Synthetics spreads out checks from various locations across the time </a:t>
            </a:r>
            <a:endParaRPr b="1">
              <a:solidFill>
                <a:srgbClr val="797979"/>
              </a:solidFill>
            </a:endParaRPr>
          </a:p>
          <a:p>
            <a:pPr lvl="0">
              <a:defRPr sz="1800"/>
            </a:pPr>
            <a:r>
              <a:rPr b="1">
                <a:solidFill>
                  <a:srgbClr val="797979"/>
                </a:solidFill>
              </a:rPr>
              <a:t>     window allocated to the monitor. So, a monitor scheduled for 5 locations at     </a:t>
            </a:r>
            <a:endParaRPr b="1">
              <a:solidFill>
                <a:srgbClr val="797979"/>
              </a:solidFill>
            </a:endParaRPr>
          </a:p>
          <a:p>
            <a:pPr lvl="0">
              <a:defRPr sz="1800"/>
            </a:pPr>
            <a:r>
              <a:rPr b="1">
                <a:solidFill>
                  <a:srgbClr val="797979"/>
                </a:solidFill>
              </a:rPr>
              <a:t>     15 minute intervals is actually running 1 location every 3 minutes, spread </a:t>
            </a:r>
            <a:endParaRPr b="1">
              <a:solidFill>
                <a:srgbClr val="797979"/>
              </a:solidFill>
            </a:endParaRPr>
          </a:p>
          <a:p>
            <a:pPr lvl="0">
              <a:defRPr sz="1800"/>
            </a:pPr>
            <a:r>
              <a:rPr b="1">
                <a:solidFill>
                  <a:srgbClr val="797979"/>
                </a:solidFill>
              </a:rPr>
              <a:t>     across 15 minutes rather than 5 locations at once with 15 minutes in </a:t>
            </a:r>
            <a:endParaRPr b="1">
              <a:solidFill>
                <a:srgbClr val="797979"/>
              </a:solidFill>
            </a:endParaRPr>
          </a:p>
          <a:p>
            <a:pPr lvl="0">
              <a:defRPr sz="1800"/>
            </a:pPr>
            <a:r>
              <a:rPr b="1">
                <a:solidFill>
                  <a:srgbClr val="797979"/>
                </a:solidFill>
              </a:rPr>
              <a:t>     between. This is good to know when estimating how many checks a </a:t>
            </a:r>
            <a:endParaRPr b="1">
              <a:solidFill>
                <a:srgbClr val="797979"/>
              </a:solidFill>
            </a:endParaRPr>
          </a:p>
          <a:p>
            <a:pPr lvl="0">
              <a:defRPr sz="1800"/>
            </a:pPr>
            <a:r>
              <a:rPr b="1">
                <a:solidFill>
                  <a:srgbClr val="797979"/>
                </a:solidFill>
              </a:rPr>
              <a:t>     customer needs as they may care more about effective frequency than </a:t>
            </a:r>
            <a:endParaRPr b="1">
              <a:solidFill>
                <a:srgbClr val="797979"/>
              </a:solidFill>
            </a:endParaRPr>
          </a:p>
          <a:p>
            <a:pPr lvl="0">
              <a:defRPr sz="1800"/>
            </a:pPr>
            <a:r>
              <a:rPr b="1">
                <a:solidFill>
                  <a:srgbClr val="797979"/>
                </a:solidFill>
              </a:rPr>
              <a:t>     what is stated in the UI.</a:t>
            </a:r>
            <a:endParaRPr b="1">
              <a:solidFill>
                <a:srgbClr val="797979"/>
              </a:solidFill>
            </a:endParaRPr>
          </a:p>
          <a:p>
            <a:pPr lvl="0">
              <a:defRPr sz="1800"/>
            </a:pPr>
            <a:br>
              <a:rPr b="1"/>
            </a:br>
            <a:r>
              <a:rPr b="1"/>
              <a:t>‘3 Strikes policy’</a:t>
            </a:r>
            <a:endParaRPr b="1"/>
          </a:p>
          <a:p>
            <a:pPr lvl="0">
              <a:defRPr sz="1800"/>
            </a:pPr>
            <a:r>
              <a:rPr b="1">
                <a:solidFill>
                  <a:srgbClr val="797979"/>
                </a:solidFill>
              </a:rPr>
              <a:t>     When a Synthetics check fails, we immediately retry that check up to a total </a:t>
            </a:r>
            <a:endParaRPr b="1">
              <a:solidFill>
                <a:srgbClr val="797979"/>
              </a:solidFill>
            </a:endParaRPr>
          </a:p>
          <a:p>
            <a:pPr lvl="0">
              <a:defRPr sz="1800"/>
            </a:pPr>
            <a:r>
              <a:rPr b="1">
                <a:solidFill>
                  <a:srgbClr val="797979"/>
                </a:solidFill>
              </a:rPr>
              <a:t>     of 3 times to make sure it’s a real failure and not a network glitch. We don’t      </a:t>
            </a:r>
            <a:endParaRPr b="1">
              <a:solidFill>
                <a:srgbClr val="797979"/>
              </a:solidFill>
            </a:endParaRPr>
          </a:p>
          <a:p>
            <a:pPr lvl="0">
              <a:defRPr sz="1800"/>
            </a:pPr>
            <a:r>
              <a:rPr b="1">
                <a:solidFill>
                  <a:srgbClr val="797979"/>
                </a:solidFill>
              </a:rPr>
              <a:t>     even charge for these extra checks.</a:t>
            </a:r>
          </a:p>
        </p:txBody>
      </p:sp>
    </p:spTree>
  </p:cSld>
  <p:clrMapOvr>
    <a:masterClrMapping/>
  </p:clrMapOvr>
  <p:transition spd="med" advClick="1">
    <p:dissolve/>
  </p:transition>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5" name="Shape 955"/>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977" name="Group 977"/>
          <p:cNvGrpSpPr/>
          <p:nvPr/>
        </p:nvGrpSpPr>
        <p:grpSpPr>
          <a:xfrm>
            <a:off x="175338" y="147273"/>
            <a:ext cx="2243825" cy="416329"/>
            <a:chOff x="0" y="0"/>
            <a:chExt cx="2243824" cy="416328"/>
          </a:xfrm>
        </p:grpSpPr>
        <p:sp>
          <p:nvSpPr>
            <p:cNvPr id="956" name="Shape 956"/>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57" name="Shape 957"/>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58" name="Shape 958"/>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59" name="Shape 959"/>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60" name="Shape 960"/>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61" name="Shape 961"/>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62" name="Shape 962"/>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63" name="Shape 963"/>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964" name="Shape 964"/>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65" name="Shape 965"/>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66" name="Shape 966"/>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67" name="Shape 967"/>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68" name="Shape 968"/>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69" name="Shape 969"/>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70" name="Shape 970"/>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71" name="Shape 971"/>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72" name="Shape 972"/>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73" name="Shape 973"/>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74" name="Shape 974"/>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75" name="Shape 975"/>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76" name="Shape 976"/>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978" name="Shape 978"/>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What ISN’T Synthetics?</a:t>
            </a:r>
          </a:p>
        </p:txBody>
      </p:sp>
      <p:sp>
        <p:nvSpPr>
          <p:cNvPr id="979" name="Shape 979"/>
          <p:cNvSpPr/>
          <p:nvPr/>
        </p:nvSpPr>
        <p:spPr>
          <a:xfrm>
            <a:off x="236502" y="2383295"/>
            <a:ext cx="8670996" cy="3769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b="1" sz="1800"/>
            </a:lvl1pPr>
          </a:lstStyle>
          <a:p>
            <a:pPr lvl="0">
              <a:defRPr b="0"/>
            </a:pPr>
            <a:r>
              <a:rPr b="1"/>
              <a:t>Synthetics is NOT a load testing tool. Just… NO.</a:t>
            </a:r>
          </a:p>
        </p:txBody>
      </p:sp>
    </p:spTree>
  </p:cSld>
  <p:clrMapOvr>
    <a:masterClrMapping/>
  </p:clrMapOvr>
  <p:transition spd="med" advClick="1">
    <p:dissolve/>
  </p:transition>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1" name="Shape 981"/>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1003" name="Group 1003"/>
          <p:cNvGrpSpPr/>
          <p:nvPr/>
        </p:nvGrpSpPr>
        <p:grpSpPr>
          <a:xfrm>
            <a:off x="175338" y="147273"/>
            <a:ext cx="2243825" cy="416329"/>
            <a:chOff x="0" y="0"/>
            <a:chExt cx="2243824" cy="416328"/>
          </a:xfrm>
        </p:grpSpPr>
        <p:sp>
          <p:nvSpPr>
            <p:cNvPr id="982" name="Shape 982"/>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83" name="Shape 983"/>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84" name="Shape 984"/>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85" name="Shape 985"/>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86" name="Shape 986"/>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87" name="Shape 987"/>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88" name="Shape 988"/>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89" name="Shape 989"/>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990" name="Shape 990"/>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91" name="Shape 991"/>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92" name="Shape 992"/>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93" name="Shape 993"/>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94" name="Shape 994"/>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95" name="Shape 995"/>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96" name="Shape 996"/>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97" name="Shape 997"/>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98" name="Shape 998"/>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999" name="Shape 999"/>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00" name="Shape 1000"/>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01" name="Shape 1001"/>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02" name="Shape 1002"/>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1004" name="Shape 1004"/>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Why did we build it?</a:t>
            </a:r>
          </a:p>
        </p:txBody>
      </p:sp>
    </p:spTree>
  </p:cSld>
  <p:clrMapOvr>
    <a:masterClrMapping/>
  </p:clrMapOvr>
  <p:transition spd="med" advClick="1">
    <p:dissolve/>
  </p:transition>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6" name="Shape 1006"/>
          <p:cNvSpPr/>
          <p:nvPr/>
        </p:nvSpPr>
        <p:spPr>
          <a:xfrm>
            <a:off x="-8681" y="1934"/>
            <a:ext cx="2611862" cy="707008"/>
          </a:xfrm>
          <a:prstGeom prst="rect">
            <a:avLst/>
          </a:prstGeom>
          <a:solidFill>
            <a:srgbClr val="7A5AA6"/>
          </a:solidFill>
          <a:ln w="12700">
            <a:miter lim="400000"/>
          </a:ln>
        </p:spPr>
        <p:txBody>
          <a:bodyPr lIns="0" tIns="0" rIns="0" bIns="0"/>
          <a:lstStyle/>
          <a:p>
            <a:pPr lvl="0">
              <a:defRPr sz="700"/>
            </a:pPr>
          </a:p>
        </p:txBody>
      </p:sp>
      <p:grpSp>
        <p:nvGrpSpPr>
          <p:cNvPr id="1028" name="Group 1028"/>
          <p:cNvGrpSpPr/>
          <p:nvPr/>
        </p:nvGrpSpPr>
        <p:grpSpPr>
          <a:xfrm>
            <a:off x="175338" y="147273"/>
            <a:ext cx="2243825" cy="416329"/>
            <a:chOff x="0" y="0"/>
            <a:chExt cx="2243824" cy="416328"/>
          </a:xfrm>
        </p:grpSpPr>
        <p:sp>
          <p:nvSpPr>
            <p:cNvPr id="1007" name="Shape 1007"/>
            <p:cNvSpPr/>
            <p:nvPr/>
          </p:nvSpPr>
          <p:spPr>
            <a:xfrm>
              <a:off x="-1" y="156332"/>
              <a:ext cx="199806"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6035" y="16518"/>
                    <a:pt x="8576" y="17495"/>
                    <a:pt x="11753" y="17495"/>
                  </a:cubicBezTo>
                  <a:cubicBezTo>
                    <a:pt x="14167" y="17495"/>
                    <a:pt x="15692" y="16762"/>
                    <a:pt x="15692" y="15540"/>
                  </a:cubicBezTo>
                  <a:cubicBezTo>
                    <a:pt x="15692" y="15443"/>
                    <a:pt x="15692" y="15443"/>
                    <a:pt x="15692" y="15443"/>
                  </a:cubicBezTo>
                  <a:cubicBezTo>
                    <a:pt x="15692" y="14270"/>
                    <a:pt x="14739" y="13683"/>
                    <a:pt x="10165" y="12804"/>
                  </a:cubicBezTo>
                  <a:cubicBezTo>
                    <a:pt x="4638" y="11729"/>
                    <a:pt x="1144" y="10556"/>
                    <a:pt x="1144" y="6353"/>
                  </a:cubicBezTo>
                  <a:cubicBezTo>
                    <a:pt x="1144" y="6304"/>
                    <a:pt x="1144" y="6304"/>
                    <a:pt x="1144" y="6304"/>
                  </a:cubicBezTo>
                  <a:cubicBezTo>
                    <a:pt x="1144" y="2492"/>
                    <a:pt x="5082" y="0"/>
                    <a:pt x="10673" y="0"/>
                  </a:cubicBezTo>
                  <a:cubicBezTo>
                    <a:pt x="14675" y="0"/>
                    <a:pt x="18042" y="929"/>
                    <a:pt x="20838" y="2639"/>
                  </a:cubicBezTo>
                  <a:cubicBezTo>
                    <a:pt x="17661" y="6109"/>
                    <a:pt x="17661" y="6109"/>
                    <a:pt x="17661" y="6109"/>
                  </a:cubicBezTo>
                  <a:cubicBezTo>
                    <a:pt x="15247" y="4838"/>
                    <a:pt x="12896" y="4056"/>
                    <a:pt x="10609" y="4056"/>
                  </a:cubicBezTo>
                  <a:cubicBezTo>
                    <a:pt x="8322" y="4056"/>
                    <a:pt x="7052" y="4887"/>
                    <a:pt x="7052" y="5913"/>
                  </a:cubicBezTo>
                  <a:cubicBezTo>
                    <a:pt x="7052" y="5962"/>
                    <a:pt x="7052" y="5962"/>
                    <a:pt x="7052" y="5962"/>
                  </a:cubicBezTo>
                  <a:cubicBezTo>
                    <a:pt x="7052" y="7330"/>
                    <a:pt x="8259" y="7770"/>
                    <a:pt x="12960" y="8699"/>
                  </a:cubicBezTo>
                  <a:cubicBezTo>
                    <a:pt x="18487" y="9823"/>
                    <a:pt x="21600" y="11338"/>
                    <a:pt x="21600" y="15003"/>
                  </a:cubicBezTo>
                  <a:cubicBezTo>
                    <a:pt x="21600" y="15052"/>
                    <a:pt x="21600" y="15052"/>
                    <a:pt x="21600" y="15052"/>
                  </a:cubicBezTo>
                  <a:cubicBezTo>
                    <a:pt x="21600" y="19254"/>
                    <a:pt x="17471" y="21600"/>
                    <a:pt x="11626" y="21600"/>
                  </a:cubicBezTo>
                  <a:cubicBezTo>
                    <a:pt x="7496" y="21600"/>
                    <a:pt x="3304"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08" name="Shape 1008"/>
            <p:cNvSpPr/>
            <p:nvPr/>
          </p:nvSpPr>
          <p:spPr>
            <a:xfrm>
              <a:off x="193116" y="159676"/>
              <a:ext cx="24912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08" y="13132"/>
                  </a:moveTo>
                  <a:lnTo>
                    <a:pt x="0" y="0"/>
                  </a:lnTo>
                  <a:lnTo>
                    <a:pt x="5654" y="0"/>
                  </a:lnTo>
                  <a:lnTo>
                    <a:pt x="10872" y="8683"/>
                  </a:lnTo>
                  <a:lnTo>
                    <a:pt x="16164" y="0"/>
                  </a:lnTo>
                  <a:lnTo>
                    <a:pt x="21600" y="0"/>
                  </a:lnTo>
                  <a:lnTo>
                    <a:pt x="13192" y="12989"/>
                  </a:lnTo>
                  <a:lnTo>
                    <a:pt x="13192" y="21600"/>
                  </a:lnTo>
                  <a:lnTo>
                    <a:pt x="8408" y="21600"/>
                  </a:lnTo>
                  <a:lnTo>
                    <a:pt x="8408" y="13132"/>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09" name="Shape 1009"/>
            <p:cNvSpPr/>
            <p:nvPr/>
          </p:nvSpPr>
          <p:spPr>
            <a:xfrm>
              <a:off x="458964" y="159676"/>
              <a:ext cx="224049"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916" y="0"/>
                  </a:lnTo>
                  <a:lnTo>
                    <a:pt x="16281" y="13348"/>
                  </a:lnTo>
                  <a:lnTo>
                    <a:pt x="16281" y="0"/>
                  </a:lnTo>
                  <a:lnTo>
                    <a:pt x="21600" y="0"/>
                  </a:lnTo>
                  <a:lnTo>
                    <a:pt x="21600" y="21600"/>
                  </a:lnTo>
                  <a:lnTo>
                    <a:pt x="17087" y="21600"/>
                  </a:lnTo>
                  <a:lnTo>
                    <a:pt x="5319" y="7894"/>
                  </a:lnTo>
                  <a:lnTo>
                    <a:pt x="5319"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10" name="Shape 1010"/>
            <p:cNvSpPr/>
            <p:nvPr/>
          </p:nvSpPr>
          <p:spPr>
            <a:xfrm>
              <a:off x="707256" y="159676"/>
              <a:ext cx="20900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862" y="4449"/>
                  </a:moveTo>
                  <a:lnTo>
                    <a:pt x="0" y="4449"/>
                  </a:lnTo>
                  <a:lnTo>
                    <a:pt x="0" y="0"/>
                  </a:lnTo>
                  <a:lnTo>
                    <a:pt x="21600" y="0"/>
                  </a:lnTo>
                  <a:lnTo>
                    <a:pt x="21600" y="4449"/>
                  </a:lnTo>
                  <a:lnTo>
                    <a:pt x="13651" y="4449"/>
                  </a:lnTo>
                  <a:lnTo>
                    <a:pt x="13651" y="21600"/>
                  </a:lnTo>
                  <a:lnTo>
                    <a:pt x="7862" y="21600"/>
                  </a:lnTo>
                  <a:lnTo>
                    <a:pt x="7862"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11" name="Shape 1011"/>
            <p:cNvSpPr/>
            <p:nvPr/>
          </p:nvSpPr>
          <p:spPr>
            <a:xfrm>
              <a:off x="940500" y="159676"/>
              <a:ext cx="2131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591" y="0"/>
                  </a:lnTo>
                  <a:lnTo>
                    <a:pt x="5591" y="8611"/>
                  </a:lnTo>
                  <a:lnTo>
                    <a:pt x="15925" y="8611"/>
                  </a:lnTo>
                  <a:lnTo>
                    <a:pt x="15925" y="0"/>
                  </a:lnTo>
                  <a:lnTo>
                    <a:pt x="21600" y="0"/>
                  </a:lnTo>
                  <a:lnTo>
                    <a:pt x="21600" y="21600"/>
                  </a:lnTo>
                  <a:lnTo>
                    <a:pt x="15925" y="21600"/>
                  </a:lnTo>
                  <a:lnTo>
                    <a:pt x="15925" y="12989"/>
                  </a:lnTo>
                  <a:lnTo>
                    <a:pt x="5591" y="12989"/>
                  </a:lnTo>
                  <a:lnTo>
                    <a:pt x="5591"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12" name="Shape 1012"/>
            <p:cNvSpPr/>
            <p:nvPr/>
          </p:nvSpPr>
          <p:spPr>
            <a:xfrm>
              <a:off x="1195480" y="159676"/>
              <a:ext cx="192281"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318" y="0"/>
                  </a:lnTo>
                  <a:lnTo>
                    <a:pt x="21318" y="4234"/>
                  </a:lnTo>
                  <a:lnTo>
                    <a:pt x="6198" y="4234"/>
                  </a:lnTo>
                  <a:lnTo>
                    <a:pt x="6198" y="8611"/>
                  </a:lnTo>
                  <a:lnTo>
                    <a:pt x="19628" y="8611"/>
                  </a:lnTo>
                  <a:lnTo>
                    <a:pt x="19628" y="12845"/>
                  </a:lnTo>
                  <a:lnTo>
                    <a:pt x="6198" y="12845"/>
                  </a:lnTo>
                  <a:lnTo>
                    <a:pt x="6198" y="17438"/>
                  </a:lnTo>
                  <a:lnTo>
                    <a:pt x="21600" y="17438"/>
                  </a:lnTo>
                  <a:lnTo>
                    <a:pt x="21600"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13" name="Shape 1013"/>
            <p:cNvSpPr/>
            <p:nvPr/>
          </p:nvSpPr>
          <p:spPr>
            <a:xfrm>
              <a:off x="1401136" y="159676"/>
              <a:ext cx="208165" cy="251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81" y="4449"/>
                  </a:moveTo>
                  <a:lnTo>
                    <a:pt x="0" y="4449"/>
                  </a:lnTo>
                  <a:lnTo>
                    <a:pt x="0" y="0"/>
                  </a:lnTo>
                  <a:lnTo>
                    <a:pt x="21600" y="0"/>
                  </a:lnTo>
                  <a:lnTo>
                    <a:pt x="21600" y="4449"/>
                  </a:lnTo>
                  <a:lnTo>
                    <a:pt x="13619" y="4449"/>
                  </a:lnTo>
                  <a:lnTo>
                    <a:pt x="13619" y="21600"/>
                  </a:lnTo>
                  <a:lnTo>
                    <a:pt x="7981" y="21600"/>
                  </a:lnTo>
                  <a:lnTo>
                    <a:pt x="7981" y="4449"/>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14" name="Shape 1014"/>
            <p:cNvSpPr/>
            <p:nvPr/>
          </p:nvSpPr>
          <p:spPr>
            <a:xfrm>
              <a:off x="1636888" y="159676"/>
              <a:ext cx="54341" cy="251637"/>
            </a:xfrm>
            <a:prstGeom prst="rect">
              <a:avLst/>
            </a:pr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15" name="Shape 1015"/>
            <p:cNvSpPr/>
            <p:nvPr/>
          </p:nvSpPr>
          <p:spPr>
            <a:xfrm>
              <a:off x="1725504" y="155495"/>
              <a:ext cx="233245" cy="2608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73"/>
                  </a:moveTo>
                  <a:cubicBezTo>
                    <a:pt x="0" y="10824"/>
                    <a:pt x="0" y="10824"/>
                    <a:pt x="0" y="10824"/>
                  </a:cubicBezTo>
                  <a:cubicBezTo>
                    <a:pt x="0" y="4854"/>
                    <a:pt x="5006" y="0"/>
                    <a:pt x="12187" y="0"/>
                  </a:cubicBezTo>
                  <a:cubicBezTo>
                    <a:pt x="16594" y="0"/>
                    <a:pt x="19260" y="1311"/>
                    <a:pt x="21382" y="3252"/>
                  </a:cubicBezTo>
                  <a:cubicBezTo>
                    <a:pt x="18118" y="6601"/>
                    <a:pt x="18118" y="6601"/>
                    <a:pt x="18118" y="6601"/>
                  </a:cubicBezTo>
                  <a:cubicBezTo>
                    <a:pt x="16322" y="5145"/>
                    <a:pt x="14473" y="4271"/>
                    <a:pt x="12133" y="4271"/>
                  </a:cubicBezTo>
                  <a:cubicBezTo>
                    <a:pt x="8216" y="4271"/>
                    <a:pt x="5386" y="7184"/>
                    <a:pt x="5386" y="10727"/>
                  </a:cubicBezTo>
                  <a:cubicBezTo>
                    <a:pt x="5386" y="10824"/>
                    <a:pt x="5386" y="10824"/>
                    <a:pt x="5386" y="10824"/>
                  </a:cubicBezTo>
                  <a:cubicBezTo>
                    <a:pt x="5386" y="14368"/>
                    <a:pt x="8161" y="17377"/>
                    <a:pt x="12133" y="17377"/>
                  </a:cubicBezTo>
                  <a:cubicBezTo>
                    <a:pt x="14853" y="17377"/>
                    <a:pt x="16486" y="16406"/>
                    <a:pt x="18281" y="14902"/>
                  </a:cubicBezTo>
                  <a:cubicBezTo>
                    <a:pt x="21600" y="17862"/>
                    <a:pt x="21600" y="17862"/>
                    <a:pt x="21600" y="17862"/>
                  </a:cubicBezTo>
                  <a:cubicBezTo>
                    <a:pt x="19152" y="20144"/>
                    <a:pt x="16486" y="21600"/>
                    <a:pt x="11970" y="21600"/>
                  </a:cubicBezTo>
                  <a:cubicBezTo>
                    <a:pt x="5114" y="21600"/>
                    <a:pt x="0" y="16843"/>
                    <a:pt x="0" y="10873"/>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16" name="Shape 1016"/>
            <p:cNvSpPr/>
            <p:nvPr/>
          </p:nvSpPr>
          <p:spPr>
            <a:xfrm>
              <a:off x="1967108" y="156332"/>
              <a:ext cx="198969" cy="259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228"/>
                  </a:moveTo>
                  <a:cubicBezTo>
                    <a:pt x="3558" y="14954"/>
                    <a:pt x="3558" y="14954"/>
                    <a:pt x="3558" y="14954"/>
                  </a:cubicBezTo>
                  <a:cubicBezTo>
                    <a:pt x="5972" y="16518"/>
                    <a:pt x="8576" y="17495"/>
                    <a:pt x="11689" y="17495"/>
                  </a:cubicBezTo>
                  <a:cubicBezTo>
                    <a:pt x="14167" y="17495"/>
                    <a:pt x="15628" y="16762"/>
                    <a:pt x="15628" y="15540"/>
                  </a:cubicBezTo>
                  <a:cubicBezTo>
                    <a:pt x="15628" y="15443"/>
                    <a:pt x="15628" y="15443"/>
                    <a:pt x="15628" y="15443"/>
                  </a:cubicBezTo>
                  <a:cubicBezTo>
                    <a:pt x="15628" y="14270"/>
                    <a:pt x="14675" y="13683"/>
                    <a:pt x="10101" y="12804"/>
                  </a:cubicBezTo>
                  <a:cubicBezTo>
                    <a:pt x="4638" y="11729"/>
                    <a:pt x="1080" y="10556"/>
                    <a:pt x="1080" y="6353"/>
                  </a:cubicBezTo>
                  <a:cubicBezTo>
                    <a:pt x="1080" y="6304"/>
                    <a:pt x="1080" y="6304"/>
                    <a:pt x="1080" y="6304"/>
                  </a:cubicBezTo>
                  <a:cubicBezTo>
                    <a:pt x="1080" y="2492"/>
                    <a:pt x="5082" y="0"/>
                    <a:pt x="10609" y="0"/>
                  </a:cubicBezTo>
                  <a:cubicBezTo>
                    <a:pt x="14612" y="0"/>
                    <a:pt x="17979" y="929"/>
                    <a:pt x="20774" y="2639"/>
                  </a:cubicBezTo>
                  <a:cubicBezTo>
                    <a:pt x="17661" y="6109"/>
                    <a:pt x="17661" y="6109"/>
                    <a:pt x="17661" y="6109"/>
                  </a:cubicBezTo>
                  <a:cubicBezTo>
                    <a:pt x="15247" y="4838"/>
                    <a:pt x="12833" y="4056"/>
                    <a:pt x="10546" y="4056"/>
                  </a:cubicBezTo>
                  <a:cubicBezTo>
                    <a:pt x="8259" y="4056"/>
                    <a:pt x="7052" y="4887"/>
                    <a:pt x="7052" y="5913"/>
                  </a:cubicBezTo>
                  <a:cubicBezTo>
                    <a:pt x="7052" y="5962"/>
                    <a:pt x="7052" y="5962"/>
                    <a:pt x="7052" y="5962"/>
                  </a:cubicBezTo>
                  <a:cubicBezTo>
                    <a:pt x="7052" y="7330"/>
                    <a:pt x="8195" y="7770"/>
                    <a:pt x="12960" y="8699"/>
                  </a:cubicBezTo>
                  <a:cubicBezTo>
                    <a:pt x="18487" y="9823"/>
                    <a:pt x="21600" y="11338"/>
                    <a:pt x="21600" y="15003"/>
                  </a:cubicBezTo>
                  <a:cubicBezTo>
                    <a:pt x="21600" y="15052"/>
                    <a:pt x="21600" y="15052"/>
                    <a:pt x="21600" y="15052"/>
                  </a:cubicBezTo>
                  <a:cubicBezTo>
                    <a:pt x="21600" y="19254"/>
                    <a:pt x="17471" y="21600"/>
                    <a:pt x="11562" y="21600"/>
                  </a:cubicBezTo>
                  <a:cubicBezTo>
                    <a:pt x="7433" y="21600"/>
                    <a:pt x="3240" y="20476"/>
                    <a:pt x="0" y="1822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17" name="Shape 1017"/>
            <p:cNvSpPr/>
            <p:nvPr/>
          </p:nvSpPr>
          <p:spPr>
            <a:xfrm>
              <a:off x="1588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6" y="21600"/>
                  </a:moveTo>
                  <a:cubicBezTo>
                    <a:pt x="8949" y="11534"/>
                    <a:pt x="8949" y="11534"/>
                    <a:pt x="8949" y="11534"/>
                  </a:cubicBezTo>
                  <a:cubicBezTo>
                    <a:pt x="7251" y="9122"/>
                    <a:pt x="5400" y="6396"/>
                    <a:pt x="4783" y="5138"/>
                  </a:cubicBezTo>
                  <a:cubicBezTo>
                    <a:pt x="4783" y="5243"/>
                    <a:pt x="4783" y="5243"/>
                    <a:pt x="4783" y="5243"/>
                  </a:cubicBezTo>
                  <a:cubicBezTo>
                    <a:pt x="4937" y="7025"/>
                    <a:pt x="4937" y="9332"/>
                    <a:pt x="5091" y="11219"/>
                  </a:cubicBezTo>
                  <a:cubicBezTo>
                    <a:pt x="5246" y="21600"/>
                    <a:pt x="5246" y="21600"/>
                    <a:pt x="5246" y="21600"/>
                  </a:cubicBezTo>
                  <a:cubicBezTo>
                    <a:pt x="0" y="21600"/>
                    <a:pt x="0" y="21600"/>
                    <a:pt x="0" y="21600"/>
                  </a:cubicBezTo>
                  <a:cubicBezTo>
                    <a:pt x="0" y="0"/>
                    <a:pt x="0" y="0"/>
                    <a:pt x="0" y="0"/>
                  </a:cubicBezTo>
                  <a:cubicBezTo>
                    <a:pt x="6017" y="0"/>
                    <a:pt x="6017" y="0"/>
                    <a:pt x="6017" y="0"/>
                  </a:cubicBezTo>
                  <a:cubicBezTo>
                    <a:pt x="13731" y="10590"/>
                    <a:pt x="13731" y="10590"/>
                    <a:pt x="13731" y="10590"/>
                  </a:cubicBezTo>
                  <a:cubicBezTo>
                    <a:pt x="15120" y="12583"/>
                    <a:pt x="16509" y="15099"/>
                    <a:pt x="16971" y="16148"/>
                  </a:cubicBezTo>
                  <a:cubicBezTo>
                    <a:pt x="17126" y="16043"/>
                    <a:pt x="17126" y="16043"/>
                    <a:pt x="17126" y="16043"/>
                  </a:cubicBezTo>
                  <a:cubicBezTo>
                    <a:pt x="16971" y="14994"/>
                    <a:pt x="16663" y="11849"/>
                    <a:pt x="16663" y="9856"/>
                  </a:cubicBezTo>
                  <a:cubicBezTo>
                    <a:pt x="16509" y="0"/>
                    <a:pt x="16509" y="0"/>
                    <a:pt x="16509" y="0"/>
                  </a:cubicBezTo>
                  <a:cubicBezTo>
                    <a:pt x="21600" y="0"/>
                    <a:pt x="21600" y="0"/>
                    <a:pt x="21600" y="0"/>
                  </a:cubicBezTo>
                  <a:cubicBezTo>
                    <a:pt x="21600" y="21600"/>
                    <a:pt x="21600" y="21600"/>
                    <a:pt x="21600" y="21600"/>
                  </a:cubicBezTo>
                  <a:lnTo>
                    <a:pt x="16046"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18" name="Shape 1018"/>
            <p:cNvSpPr/>
            <p:nvPr/>
          </p:nvSpPr>
          <p:spPr>
            <a:xfrm>
              <a:off x="112860"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9029" y="16132"/>
                  </a:cubicBezTo>
                  <a:cubicBezTo>
                    <a:pt x="21086" y="18866"/>
                    <a:pt x="21086" y="18866"/>
                    <a:pt x="21086" y="18866"/>
                  </a:cubicBezTo>
                  <a:cubicBezTo>
                    <a:pt x="18514" y="20780"/>
                    <a:pt x="15429" y="21600"/>
                    <a:pt x="11829" y="21600"/>
                  </a:cubicBezTo>
                  <a:cubicBezTo>
                    <a:pt x="4629" y="21600"/>
                    <a:pt x="0" y="17499"/>
                    <a:pt x="0" y="10800"/>
                  </a:cubicBezTo>
                  <a:cubicBezTo>
                    <a:pt x="0" y="7246"/>
                    <a:pt x="1029"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19" name="Shape 1019"/>
            <p:cNvSpPr/>
            <p:nvPr/>
          </p:nvSpPr>
          <p:spPr>
            <a:xfrm>
              <a:off x="195623" y="38455"/>
              <a:ext cx="117878" cy="90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87" y="21600"/>
                  </a:moveTo>
                  <a:cubicBezTo>
                    <a:pt x="13755" y="21600"/>
                    <a:pt x="13755" y="21600"/>
                    <a:pt x="13755" y="21600"/>
                  </a:cubicBezTo>
                  <a:cubicBezTo>
                    <a:pt x="11821" y="11922"/>
                    <a:pt x="11821" y="11922"/>
                    <a:pt x="11821" y="11922"/>
                  </a:cubicBezTo>
                  <a:cubicBezTo>
                    <a:pt x="11284" y="9397"/>
                    <a:pt x="10746" y="6171"/>
                    <a:pt x="10746" y="6171"/>
                  </a:cubicBezTo>
                  <a:cubicBezTo>
                    <a:pt x="10639" y="6171"/>
                    <a:pt x="10639" y="6171"/>
                    <a:pt x="10639" y="6171"/>
                  </a:cubicBezTo>
                  <a:cubicBezTo>
                    <a:pt x="10639" y="6171"/>
                    <a:pt x="10424" y="8135"/>
                    <a:pt x="9672" y="12062"/>
                  </a:cubicBezTo>
                  <a:cubicBezTo>
                    <a:pt x="7630" y="21600"/>
                    <a:pt x="7630" y="21600"/>
                    <a:pt x="7630" y="21600"/>
                  </a:cubicBezTo>
                  <a:cubicBezTo>
                    <a:pt x="4406" y="21600"/>
                    <a:pt x="4406" y="21600"/>
                    <a:pt x="4406" y="21600"/>
                  </a:cubicBezTo>
                  <a:cubicBezTo>
                    <a:pt x="0" y="701"/>
                    <a:pt x="0" y="701"/>
                    <a:pt x="0" y="701"/>
                  </a:cubicBezTo>
                  <a:cubicBezTo>
                    <a:pt x="3439" y="0"/>
                    <a:pt x="3439" y="0"/>
                    <a:pt x="3439" y="0"/>
                  </a:cubicBezTo>
                  <a:cubicBezTo>
                    <a:pt x="5266" y="10239"/>
                    <a:pt x="5266" y="10239"/>
                    <a:pt x="5266" y="10239"/>
                  </a:cubicBezTo>
                  <a:cubicBezTo>
                    <a:pt x="5696" y="12904"/>
                    <a:pt x="6018" y="15849"/>
                    <a:pt x="6018" y="15849"/>
                  </a:cubicBezTo>
                  <a:cubicBezTo>
                    <a:pt x="6125" y="15849"/>
                    <a:pt x="6125" y="15849"/>
                    <a:pt x="6125" y="15849"/>
                  </a:cubicBezTo>
                  <a:cubicBezTo>
                    <a:pt x="6125" y="15849"/>
                    <a:pt x="6448" y="13044"/>
                    <a:pt x="7093" y="10099"/>
                  </a:cubicBezTo>
                  <a:cubicBezTo>
                    <a:pt x="9134" y="421"/>
                    <a:pt x="9134" y="421"/>
                    <a:pt x="9134" y="421"/>
                  </a:cubicBezTo>
                  <a:cubicBezTo>
                    <a:pt x="12573" y="421"/>
                    <a:pt x="12573" y="421"/>
                    <a:pt x="12573" y="421"/>
                  </a:cubicBezTo>
                  <a:cubicBezTo>
                    <a:pt x="14400" y="9958"/>
                    <a:pt x="14400" y="9958"/>
                    <a:pt x="14400" y="9958"/>
                  </a:cubicBezTo>
                  <a:cubicBezTo>
                    <a:pt x="15045" y="13325"/>
                    <a:pt x="15475" y="15849"/>
                    <a:pt x="15475" y="15849"/>
                  </a:cubicBezTo>
                  <a:cubicBezTo>
                    <a:pt x="15582" y="15849"/>
                    <a:pt x="15582" y="15849"/>
                    <a:pt x="15582" y="15849"/>
                  </a:cubicBezTo>
                  <a:cubicBezTo>
                    <a:pt x="15582" y="15849"/>
                    <a:pt x="15904" y="12764"/>
                    <a:pt x="16334" y="10239"/>
                  </a:cubicBezTo>
                  <a:cubicBezTo>
                    <a:pt x="18054" y="421"/>
                    <a:pt x="18054" y="421"/>
                    <a:pt x="18054" y="421"/>
                  </a:cubicBezTo>
                  <a:cubicBezTo>
                    <a:pt x="21600" y="421"/>
                    <a:pt x="21600" y="421"/>
                    <a:pt x="21600" y="421"/>
                  </a:cubicBezTo>
                  <a:lnTo>
                    <a:pt x="17087"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20" name="Shape 1020"/>
            <p:cNvSpPr/>
            <p:nvPr/>
          </p:nvSpPr>
          <p:spPr>
            <a:xfrm>
              <a:off x="367004" y="7524"/>
              <a:ext cx="82765" cy="121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9" y="21600"/>
                  </a:moveTo>
                  <a:cubicBezTo>
                    <a:pt x="12562" y="18245"/>
                    <a:pt x="12562" y="18245"/>
                    <a:pt x="12562" y="18245"/>
                  </a:cubicBezTo>
                  <a:cubicBezTo>
                    <a:pt x="10417" y="15623"/>
                    <a:pt x="8885" y="14155"/>
                    <a:pt x="7200" y="13002"/>
                  </a:cubicBezTo>
                  <a:cubicBezTo>
                    <a:pt x="6587" y="12583"/>
                    <a:pt x="6128" y="12373"/>
                    <a:pt x="5209" y="12268"/>
                  </a:cubicBezTo>
                  <a:cubicBezTo>
                    <a:pt x="5209" y="21600"/>
                    <a:pt x="5209" y="21600"/>
                    <a:pt x="5209" y="21600"/>
                  </a:cubicBezTo>
                  <a:cubicBezTo>
                    <a:pt x="0" y="21600"/>
                    <a:pt x="0" y="21600"/>
                    <a:pt x="0" y="21600"/>
                  </a:cubicBezTo>
                  <a:cubicBezTo>
                    <a:pt x="0" y="0"/>
                    <a:pt x="0" y="0"/>
                    <a:pt x="0" y="0"/>
                  </a:cubicBezTo>
                  <a:cubicBezTo>
                    <a:pt x="9651" y="0"/>
                    <a:pt x="9651" y="0"/>
                    <a:pt x="9651" y="0"/>
                  </a:cubicBezTo>
                  <a:cubicBezTo>
                    <a:pt x="16698" y="0"/>
                    <a:pt x="19915" y="2831"/>
                    <a:pt x="19915" y="6186"/>
                  </a:cubicBezTo>
                  <a:cubicBezTo>
                    <a:pt x="19915" y="9332"/>
                    <a:pt x="17004" y="12163"/>
                    <a:pt x="12102" y="12163"/>
                  </a:cubicBezTo>
                  <a:cubicBezTo>
                    <a:pt x="13174" y="12583"/>
                    <a:pt x="15319" y="14680"/>
                    <a:pt x="17004" y="16462"/>
                  </a:cubicBezTo>
                  <a:cubicBezTo>
                    <a:pt x="21600" y="21600"/>
                    <a:pt x="21600" y="21600"/>
                    <a:pt x="21600" y="21600"/>
                  </a:cubicBezTo>
                  <a:lnTo>
                    <a:pt x="15319" y="21600"/>
                  </a:lnTo>
                  <a:close/>
                  <a:moveTo>
                    <a:pt x="8119" y="2936"/>
                  </a:moveTo>
                  <a:cubicBezTo>
                    <a:pt x="5209" y="2936"/>
                    <a:pt x="5209" y="2936"/>
                    <a:pt x="5209" y="2936"/>
                  </a:cubicBezTo>
                  <a:cubicBezTo>
                    <a:pt x="5209" y="9751"/>
                    <a:pt x="5209" y="9751"/>
                    <a:pt x="5209" y="9751"/>
                  </a:cubicBezTo>
                  <a:cubicBezTo>
                    <a:pt x="7813" y="9751"/>
                    <a:pt x="7813" y="9751"/>
                    <a:pt x="7813" y="9751"/>
                  </a:cubicBezTo>
                  <a:cubicBezTo>
                    <a:pt x="10570" y="9751"/>
                    <a:pt x="12102" y="9542"/>
                    <a:pt x="13021" y="8913"/>
                  </a:cubicBezTo>
                  <a:cubicBezTo>
                    <a:pt x="13940" y="8283"/>
                    <a:pt x="14400" y="7340"/>
                    <a:pt x="14400" y="6291"/>
                  </a:cubicBezTo>
                  <a:cubicBezTo>
                    <a:pt x="14400" y="4089"/>
                    <a:pt x="12715" y="2936"/>
                    <a:pt x="8119" y="2936"/>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21" name="Shape 1021"/>
            <p:cNvSpPr/>
            <p:nvPr/>
          </p:nvSpPr>
          <p:spPr>
            <a:xfrm>
              <a:off x="454784" y="38455"/>
              <a:ext cx="73569"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1" y="12030"/>
                  </a:moveTo>
                  <a:cubicBezTo>
                    <a:pt x="6171" y="12304"/>
                    <a:pt x="6171" y="12304"/>
                    <a:pt x="6171" y="12304"/>
                  </a:cubicBezTo>
                  <a:cubicBezTo>
                    <a:pt x="6171" y="15175"/>
                    <a:pt x="7543" y="18182"/>
                    <a:pt x="12514" y="18182"/>
                  </a:cubicBezTo>
                  <a:cubicBezTo>
                    <a:pt x="14914" y="18182"/>
                    <a:pt x="16971" y="17499"/>
                    <a:pt x="18857" y="16132"/>
                  </a:cubicBezTo>
                  <a:cubicBezTo>
                    <a:pt x="21086" y="18866"/>
                    <a:pt x="21086" y="18866"/>
                    <a:pt x="21086" y="18866"/>
                  </a:cubicBezTo>
                  <a:cubicBezTo>
                    <a:pt x="18343" y="20780"/>
                    <a:pt x="15257" y="21600"/>
                    <a:pt x="11829" y="21600"/>
                  </a:cubicBezTo>
                  <a:cubicBezTo>
                    <a:pt x="4629" y="21600"/>
                    <a:pt x="0" y="17499"/>
                    <a:pt x="0" y="10800"/>
                  </a:cubicBezTo>
                  <a:cubicBezTo>
                    <a:pt x="0" y="7246"/>
                    <a:pt x="857" y="4785"/>
                    <a:pt x="3257" y="2734"/>
                  </a:cubicBezTo>
                  <a:cubicBezTo>
                    <a:pt x="5314" y="820"/>
                    <a:pt x="7886" y="0"/>
                    <a:pt x="11143" y="0"/>
                  </a:cubicBezTo>
                  <a:cubicBezTo>
                    <a:pt x="13714" y="0"/>
                    <a:pt x="15943" y="547"/>
                    <a:pt x="18171" y="2187"/>
                  </a:cubicBezTo>
                  <a:cubicBezTo>
                    <a:pt x="20400" y="3828"/>
                    <a:pt x="21600" y="6289"/>
                    <a:pt x="21600" y="11073"/>
                  </a:cubicBezTo>
                  <a:cubicBezTo>
                    <a:pt x="21600" y="12030"/>
                    <a:pt x="21600" y="12030"/>
                    <a:pt x="21600" y="12030"/>
                  </a:cubicBezTo>
                  <a:lnTo>
                    <a:pt x="6171" y="12030"/>
                  </a:lnTo>
                  <a:close/>
                  <a:moveTo>
                    <a:pt x="11143" y="3418"/>
                  </a:moveTo>
                  <a:cubicBezTo>
                    <a:pt x="7886" y="3418"/>
                    <a:pt x="6171" y="5332"/>
                    <a:pt x="6171" y="8749"/>
                  </a:cubicBezTo>
                  <a:cubicBezTo>
                    <a:pt x="15771" y="8749"/>
                    <a:pt x="15771" y="8749"/>
                    <a:pt x="15771" y="8749"/>
                  </a:cubicBezTo>
                  <a:cubicBezTo>
                    <a:pt x="15771" y="5332"/>
                    <a:pt x="13886" y="3418"/>
                    <a:pt x="11143" y="3418"/>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22" name="Shape 1022"/>
            <p:cNvSpPr/>
            <p:nvPr/>
          </p:nvSpPr>
          <p:spPr>
            <a:xfrm>
              <a:off x="543400" y="-1"/>
              <a:ext cx="32605" cy="1304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21600"/>
                  </a:moveTo>
                  <a:cubicBezTo>
                    <a:pt x="1157" y="21600"/>
                    <a:pt x="1157" y="18694"/>
                    <a:pt x="1157" y="17435"/>
                  </a:cubicBezTo>
                  <a:cubicBezTo>
                    <a:pt x="1157" y="5037"/>
                    <a:pt x="1157" y="5037"/>
                    <a:pt x="1157" y="5037"/>
                  </a:cubicBezTo>
                  <a:cubicBezTo>
                    <a:pt x="1157" y="3003"/>
                    <a:pt x="771" y="1937"/>
                    <a:pt x="0" y="775"/>
                  </a:cubicBezTo>
                  <a:cubicBezTo>
                    <a:pt x="13114" y="0"/>
                    <a:pt x="13114" y="0"/>
                    <a:pt x="13114" y="0"/>
                  </a:cubicBezTo>
                  <a:cubicBezTo>
                    <a:pt x="13886" y="969"/>
                    <a:pt x="13886" y="2131"/>
                    <a:pt x="13886" y="4068"/>
                  </a:cubicBezTo>
                  <a:cubicBezTo>
                    <a:pt x="13886" y="16370"/>
                    <a:pt x="13886" y="16370"/>
                    <a:pt x="13886" y="16370"/>
                  </a:cubicBezTo>
                  <a:cubicBezTo>
                    <a:pt x="13886" y="18404"/>
                    <a:pt x="14271" y="18694"/>
                    <a:pt x="15043" y="18985"/>
                  </a:cubicBezTo>
                  <a:cubicBezTo>
                    <a:pt x="15814" y="19275"/>
                    <a:pt x="17743" y="19469"/>
                    <a:pt x="19286" y="19275"/>
                  </a:cubicBezTo>
                  <a:cubicBezTo>
                    <a:pt x="21600" y="21213"/>
                    <a:pt x="21600" y="21213"/>
                    <a:pt x="21600" y="21213"/>
                  </a:cubicBezTo>
                  <a:cubicBezTo>
                    <a:pt x="19286" y="21406"/>
                    <a:pt x="16586" y="21600"/>
                    <a:pt x="13886"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23" name="Shape 1023"/>
            <p:cNvSpPr/>
            <p:nvPr/>
          </p:nvSpPr>
          <p:spPr>
            <a:xfrm>
              <a:off x="585199" y="1671"/>
              <a:ext cx="25081" cy="1270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49" y="4300"/>
                  </a:moveTo>
                  <a:cubicBezTo>
                    <a:pt x="4521" y="4300"/>
                    <a:pt x="0" y="3400"/>
                    <a:pt x="0" y="2200"/>
                  </a:cubicBezTo>
                  <a:cubicBezTo>
                    <a:pt x="0" y="1000"/>
                    <a:pt x="4521" y="0"/>
                    <a:pt x="10549" y="0"/>
                  </a:cubicBezTo>
                  <a:cubicBezTo>
                    <a:pt x="16577" y="0"/>
                    <a:pt x="21600" y="900"/>
                    <a:pt x="21600" y="2200"/>
                  </a:cubicBezTo>
                  <a:cubicBezTo>
                    <a:pt x="21600" y="3400"/>
                    <a:pt x="16577" y="4300"/>
                    <a:pt x="10549" y="4300"/>
                  </a:cubicBezTo>
                  <a:close/>
                  <a:moveTo>
                    <a:pt x="2009" y="21600"/>
                  </a:moveTo>
                  <a:cubicBezTo>
                    <a:pt x="2009" y="6800"/>
                    <a:pt x="2009" y="6800"/>
                    <a:pt x="2009" y="6800"/>
                  </a:cubicBezTo>
                  <a:cubicBezTo>
                    <a:pt x="18586" y="6200"/>
                    <a:pt x="18586" y="6200"/>
                    <a:pt x="18586" y="6200"/>
                  </a:cubicBezTo>
                  <a:cubicBezTo>
                    <a:pt x="18586" y="21600"/>
                    <a:pt x="18586" y="21600"/>
                    <a:pt x="18586" y="21600"/>
                  </a:cubicBezTo>
                  <a:lnTo>
                    <a:pt x="2009" y="2160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24" name="Shape 1024"/>
            <p:cNvSpPr/>
            <p:nvPr/>
          </p:nvSpPr>
          <p:spPr>
            <a:xfrm>
              <a:off x="624492" y="38455"/>
              <a:ext cx="66045" cy="91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21600"/>
                  </a:moveTo>
                  <a:cubicBezTo>
                    <a:pt x="4436" y="21600"/>
                    <a:pt x="0" y="17635"/>
                    <a:pt x="0" y="11073"/>
                  </a:cubicBezTo>
                  <a:cubicBezTo>
                    <a:pt x="0" y="3554"/>
                    <a:pt x="6364" y="0"/>
                    <a:pt x="12729" y="0"/>
                  </a:cubicBezTo>
                  <a:cubicBezTo>
                    <a:pt x="16007" y="0"/>
                    <a:pt x="18321" y="547"/>
                    <a:pt x="20829" y="2187"/>
                  </a:cubicBezTo>
                  <a:cubicBezTo>
                    <a:pt x="17743" y="5195"/>
                    <a:pt x="17743" y="5195"/>
                    <a:pt x="17743" y="5195"/>
                  </a:cubicBezTo>
                  <a:cubicBezTo>
                    <a:pt x="16007" y="4101"/>
                    <a:pt x="14464" y="3554"/>
                    <a:pt x="12729" y="3554"/>
                  </a:cubicBezTo>
                  <a:cubicBezTo>
                    <a:pt x="10800" y="3554"/>
                    <a:pt x="9064" y="4375"/>
                    <a:pt x="8293" y="5742"/>
                  </a:cubicBezTo>
                  <a:cubicBezTo>
                    <a:pt x="7329" y="6972"/>
                    <a:pt x="6943" y="8886"/>
                    <a:pt x="6943" y="11484"/>
                  </a:cubicBezTo>
                  <a:cubicBezTo>
                    <a:pt x="6943" y="14218"/>
                    <a:pt x="7714" y="15995"/>
                    <a:pt x="9064" y="17089"/>
                  </a:cubicBezTo>
                  <a:cubicBezTo>
                    <a:pt x="9836" y="17772"/>
                    <a:pt x="11186" y="18182"/>
                    <a:pt x="12729" y="18182"/>
                  </a:cubicBezTo>
                  <a:cubicBezTo>
                    <a:pt x="14850" y="18182"/>
                    <a:pt x="16779" y="17499"/>
                    <a:pt x="18707" y="16132"/>
                  </a:cubicBezTo>
                  <a:cubicBezTo>
                    <a:pt x="21600" y="18866"/>
                    <a:pt x="21600" y="18866"/>
                    <a:pt x="21600" y="18866"/>
                  </a:cubicBezTo>
                  <a:cubicBezTo>
                    <a:pt x="19093" y="20780"/>
                    <a:pt x="16200" y="21600"/>
                    <a:pt x="12343" y="2160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25" name="Shape 1025"/>
            <p:cNvSpPr/>
            <p:nvPr/>
          </p:nvSpPr>
          <p:spPr>
            <a:xfrm>
              <a:off x="693880" y="104500"/>
              <a:ext cx="25917" cy="25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909" y="21600"/>
                    <a:pt x="0" y="16800"/>
                    <a:pt x="0" y="11040"/>
                  </a:cubicBezTo>
                  <a:cubicBezTo>
                    <a:pt x="0" y="4800"/>
                    <a:pt x="4909" y="0"/>
                    <a:pt x="10800" y="0"/>
                  </a:cubicBezTo>
                  <a:cubicBezTo>
                    <a:pt x="16691" y="0"/>
                    <a:pt x="21600" y="4800"/>
                    <a:pt x="21600" y="11040"/>
                  </a:cubicBezTo>
                  <a:cubicBezTo>
                    <a:pt x="21600" y="16800"/>
                    <a:pt x="16691" y="21600"/>
                    <a:pt x="10800" y="21600"/>
                  </a:cubicBezTo>
                  <a:close/>
                  <a:moveTo>
                    <a:pt x="10800" y="2400"/>
                  </a:moveTo>
                  <a:cubicBezTo>
                    <a:pt x="6382" y="2400"/>
                    <a:pt x="2455" y="6240"/>
                    <a:pt x="2455" y="11040"/>
                  </a:cubicBezTo>
                  <a:cubicBezTo>
                    <a:pt x="2455" y="15360"/>
                    <a:pt x="6382" y="19200"/>
                    <a:pt x="10800" y="19200"/>
                  </a:cubicBezTo>
                  <a:cubicBezTo>
                    <a:pt x="15709" y="19200"/>
                    <a:pt x="19145" y="15360"/>
                    <a:pt x="19145" y="11040"/>
                  </a:cubicBezTo>
                  <a:cubicBezTo>
                    <a:pt x="19145" y="6240"/>
                    <a:pt x="15709" y="2400"/>
                    <a:pt x="10800" y="2400"/>
                  </a:cubicBezTo>
                  <a:close/>
                  <a:moveTo>
                    <a:pt x="13255" y="16800"/>
                  </a:moveTo>
                  <a:cubicBezTo>
                    <a:pt x="12764" y="15840"/>
                    <a:pt x="12273" y="15360"/>
                    <a:pt x="11782" y="14880"/>
                  </a:cubicBezTo>
                  <a:cubicBezTo>
                    <a:pt x="10800" y="12480"/>
                    <a:pt x="10309" y="12000"/>
                    <a:pt x="9818" y="12000"/>
                  </a:cubicBezTo>
                  <a:cubicBezTo>
                    <a:pt x="9818" y="11520"/>
                    <a:pt x="9818" y="11520"/>
                    <a:pt x="9327" y="11520"/>
                  </a:cubicBezTo>
                  <a:cubicBezTo>
                    <a:pt x="9327" y="16800"/>
                    <a:pt x="9327" y="16800"/>
                    <a:pt x="9327" y="16800"/>
                  </a:cubicBezTo>
                  <a:cubicBezTo>
                    <a:pt x="6873" y="16800"/>
                    <a:pt x="6873" y="16800"/>
                    <a:pt x="6873" y="16800"/>
                  </a:cubicBezTo>
                  <a:cubicBezTo>
                    <a:pt x="6873" y="4800"/>
                    <a:pt x="6873" y="4800"/>
                    <a:pt x="6873" y="4800"/>
                  </a:cubicBezTo>
                  <a:cubicBezTo>
                    <a:pt x="11782" y="4800"/>
                    <a:pt x="11782" y="4800"/>
                    <a:pt x="11782" y="4800"/>
                  </a:cubicBezTo>
                  <a:cubicBezTo>
                    <a:pt x="13745" y="4800"/>
                    <a:pt x="15218" y="6240"/>
                    <a:pt x="15218" y="8160"/>
                  </a:cubicBezTo>
                  <a:cubicBezTo>
                    <a:pt x="15218" y="10080"/>
                    <a:pt x="13745" y="11520"/>
                    <a:pt x="12273" y="11520"/>
                  </a:cubicBezTo>
                  <a:cubicBezTo>
                    <a:pt x="12764" y="11520"/>
                    <a:pt x="12764" y="12000"/>
                    <a:pt x="12764" y="12000"/>
                  </a:cubicBezTo>
                  <a:cubicBezTo>
                    <a:pt x="13745" y="12960"/>
                    <a:pt x="15709" y="16800"/>
                    <a:pt x="15709" y="16800"/>
                  </a:cubicBezTo>
                  <a:lnTo>
                    <a:pt x="13255" y="16800"/>
                  </a:lnTo>
                  <a:close/>
                  <a:moveTo>
                    <a:pt x="11782" y="6720"/>
                  </a:moveTo>
                  <a:cubicBezTo>
                    <a:pt x="11291" y="6720"/>
                    <a:pt x="10800" y="6720"/>
                    <a:pt x="10309" y="6720"/>
                  </a:cubicBezTo>
                  <a:cubicBezTo>
                    <a:pt x="9327" y="6720"/>
                    <a:pt x="9327" y="6720"/>
                    <a:pt x="9327" y="6720"/>
                  </a:cubicBezTo>
                  <a:cubicBezTo>
                    <a:pt x="9327" y="10080"/>
                    <a:pt x="9327" y="10080"/>
                    <a:pt x="9327" y="10080"/>
                  </a:cubicBezTo>
                  <a:cubicBezTo>
                    <a:pt x="10309" y="10080"/>
                    <a:pt x="10309" y="10080"/>
                    <a:pt x="10309" y="10080"/>
                  </a:cubicBezTo>
                  <a:cubicBezTo>
                    <a:pt x="11291" y="10080"/>
                    <a:pt x="11782" y="9600"/>
                    <a:pt x="12273" y="9600"/>
                  </a:cubicBezTo>
                  <a:cubicBezTo>
                    <a:pt x="12273" y="9120"/>
                    <a:pt x="12764" y="8640"/>
                    <a:pt x="12764" y="8160"/>
                  </a:cubicBezTo>
                  <a:cubicBezTo>
                    <a:pt x="12764" y="7680"/>
                    <a:pt x="12273" y="7200"/>
                    <a:pt x="11782" y="6720"/>
                  </a:cubicBez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26" name="Shape 1026"/>
            <p:cNvSpPr/>
            <p:nvPr/>
          </p:nvSpPr>
          <p:spPr>
            <a:xfrm>
              <a:off x="2179452" y="156332"/>
              <a:ext cx="25917"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8" y="2160"/>
                  </a:moveTo>
                  <a:lnTo>
                    <a:pt x="0" y="2160"/>
                  </a:lnTo>
                  <a:lnTo>
                    <a:pt x="0" y="0"/>
                  </a:lnTo>
                  <a:lnTo>
                    <a:pt x="21600" y="0"/>
                  </a:lnTo>
                  <a:lnTo>
                    <a:pt x="21600" y="2160"/>
                  </a:lnTo>
                  <a:lnTo>
                    <a:pt x="11845" y="2160"/>
                  </a:lnTo>
                  <a:lnTo>
                    <a:pt x="11845" y="21600"/>
                  </a:lnTo>
                  <a:lnTo>
                    <a:pt x="9058" y="21600"/>
                  </a:lnTo>
                  <a:lnTo>
                    <a:pt x="9058" y="216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sp>
          <p:nvSpPr>
            <p:cNvPr id="1027" name="Shape 1027"/>
            <p:cNvSpPr/>
            <p:nvPr/>
          </p:nvSpPr>
          <p:spPr>
            <a:xfrm>
              <a:off x="2212056" y="156332"/>
              <a:ext cx="31769" cy="334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842" y="0"/>
                  </a:lnTo>
                  <a:lnTo>
                    <a:pt x="10800" y="11880"/>
                  </a:lnTo>
                  <a:lnTo>
                    <a:pt x="19326" y="0"/>
                  </a:lnTo>
                  <a:lnTo>
                    <a:pt x="21600" y="0"/>
                  </a:lnTo>
                  <a:lnTo>
                    <a:pt x="21600" y="21600"/>
                  </a:lnTo>
                  <a:lnTo>
                    <a:pt x="19326" y="21600"/>
                  </a:lnTo>
                  <a:lnTo>
                    <a:pt x="19326" y="4320"/>
                  </a:lnTo>
                  <a:lnTo>
                    <a:pt x="10800" y="15660"/>
                  </a:lnTo>
                  <a:lnTo>
                    <a:pt x="2274" y="4320"/>
                  </a:lnTo>
                  <a:lnTo>
                    <a:pt x="2274" y="21600"/>
                  </a:lnTo>
                  <a:lnTo>
                    <a:pt x="0" y="21600"/>
                  </a:lnTo>
                  <a:lnTo>
                    <a:pt x="0" y="0"/>
                  </a:lnTo>
                  <a:close/>
                </a:path>
              </a:pathLst>
            </a:custGeom>
            <a:solidFill>
              <a:srgbClr val="FFFFFF"/>
            </a:solidFill>
            <a:ln w="12700" cap="flat">
              <a:noFill/>
              <a:miter lim="400000"/>
            </a:ln>
            <a:effectLst/>
          </p:spPr>
          <p:txBody>
            <a:bodyPr wrap="square" lIns="0" tIns="0" rIns="0" bIns="0" numCol="1" anchor="t">
              <a:noAutofit/>
            </a:bodyPr>
            <a:lstStyle/>
            <a:p>
              <a:pPr lvl="0">
                <a:defRPr sz="1000"/>
              </a:pPr>
            </a:p>
          </p:txBody>
        </p:sp>
      </p:grpSp>
      <p:sp>
        <p:nvSpPr>
          <p:cNvPr id="1029" name="Shape 1029"/>
          <p:cNvSpPr/>
          <p:nvPr/>
        </p:nvSpPr>
        <p:spPr>
          <a:xfrm>
            <a:off x="2787912" y="64379"/>
            <a:ext cx="6356774" cy="6369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3600">
                <a:solidFill>
                  <a:srgbClr val="535353"/>
                </a:solidFill>
              </a:defRPr>
            </a:lvl1pPr>
          </a:lstStyle>
          <a:p>
            <a:pPr lvl="0">
              <a:defRPr b="0" sz="1800">
                <a:solidFill>
                  <a:srgbClr val="000000"/>
                </a:solidFill>
              </a:defRPr>
            </a:pPr>
            <a:r>
              <a:rPr b="1" sz="3600">
                <a:solidFill>
                  <a:srgbClr val="535353"/>
                </a:solidFill>
              </a:rPr>
              <a:t>Why did we build it?</a:t>
            </a:r>
          </a:p>
        </p:txBody>
      </p:sp>
      <p:sp>
        <p:nvSpPr>
          <p:cNvPr id="1030" name="Shape 1030"/>
          <p:cNvSpPr/>
          <p:nvPr/>
        </p:nvSpPr>
        <p:spPr>
          <a:xfrm>
            <a:off x="223802" y="832891"/>
            <a:ext cx="8670996" cy="41742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defRPr sz="1800"/>
            </a:pPr>
            <a:r>
              <a:rPr b="1"/>
              <a:t>Established market</a:t>
            </a:r>
            <a:endParaRPr b="1"/>
          </a:p>
          <a:p>
            <a:pPr lvl="0">
              <a:defRPr sz="1800"/>
            </a:pPr>
            <a:r>
              <a:rPr b="1">
                <a:solidFill>
                  <a:srgbClr val="797979"/>
                </a:solidFill>
              </a:rPr>
              <a:t>     Synthetics is a well established market with budgets already in place</a:t>
            </a:r>
            <a:endParaRPr b="1">
              <a:solidFill>
                <a:srgbClr val="797979"/>
              </a:solidFill>
            </a:endParaRPr>
          </a:p>
          <a:p>
            <a:pPr lvl="0">
              <a:defRPr sz="1800"/>
            </a:pPr>
            <a:br>
              <a:rPr b="1"/>
            </a:br>
            <a:r>
              <a:rPr b="1"/>
              <a:t>Part of the performance monitoring story</a:t>
            </a:r>
            <a:endParaRPr b="1"/>
          </a:p>
          <a:p>
            <a:pPr lvl="0">
              <a:defRPr sz="1800"/>
            </a:pPr>
            <a:r>
              <a:rPr b="1">
                <a:solidFill>
                  <a:srgbClr val="797979"/>
                </a:solidFill>
              </a:rPr>
              <a:t>    Active and continuous baseline performance monitoring is a natural</a:t>
            </a:r>
            <a:endParaRPr b="1">
              <a:solidFill>
                <a:srgbClr val="797979"/>
              </a:solidFill>
            </a:endParaRPr>
          </a:p>
          <a:p>
            <a:pPr lvl="0">
              <a:defRPr sz="1800"/>
            </a:pPr>
            <a:r>
              <a:rPr b="1">
                <a:solidFill>
                  <a:srgbClr val="797979"/>
                </a:solidFill>
              </a:rPr>
              <a:t>    compliment to APM</a:t>
            </a:r>
            <a:endParaRPr b="1">
              <a:solidFill>
                <a:srgbClr val="797979"/>
              </a:solidFill>
            </a:endParaRPr>
          </a:p>
          <a:p>
            <a:pPr lvl="0">
              <a:defRPr sz="1800"/>
            </a:pPr>
            <a:endParaRPr b="1"/>
          </a:p>
          <a:p>
            <a:pPr lvl="0">
              <a:defRPr sz="1800"/>
            </a:pPr>
            <a:r>
              <a:rPr b="1"/>
              <a:t>The market demanded it</a:t>
            </a:r>
            <a:endParaRPr b="1"/>
          </a:p>
          <a:p>
            <a:pPr lvl="0">
              <a:defRPr sz="1800"/>
            </a:pPr>
            <a:r>
              <a:rPr b="1">
                <a:solidFill>
                  <a:srgbClr val="797979"/>
                </a:solidFill>
              </a:rPr>
              <a:t>     Our customers were making it clear that they expected synthetic </a:t>
            </a:r>
            <a:endParaRPr b="1">
              <a:solidFill>
                <a:srgbClr val="797979"/>
              </a:solidFill>
            </a:endParaRPr>
          </a:p>
          <a:p>
            <a:pPr lvl="0">
              <a:defRPr sz="1800"/>
            </a:pPr>
            <a:r>
              <a:rPr b="1">
                <a:solidFill>
                  <a:srgbClr val="797979"/>
                </a:solidFill>
              </a:rPr>
              <a:t>     monitoring to be part of an end-to-end performance analysis suite</a:t>
            </a:r>
            <a:endParaRPr b="1">
              <a:solidFill>
                <a:srgbClr val="797979"/>
              </a:solidFill>
            </a:endParaRPr>
          </a:p>
          <a:p>
            <a:pPr lvl="0">
              <a:defRPr sz="1800"/>
            </a:pPr>
            <a:endParaRPr b="1">
              <a:solidFill>
                <a:srgbClr val="797979"/>
              </a:solidFill>
            </a:endParaRPr>
          </a:p>
          <a:p>
            <a:pPr lvl="0">
              <a:defRPr sz="1800"/>
            </a:pPr>
            <a:r>
              <a:rPr b="1"/>
              <a:t>Strategic product for NR</a:t>
            </a:r>
            <a:endParaRPr b="1"/>
          </a:p>
          <a:p>
            <a:pPr lvl="0">
              <a:defRPr sz="1800"/>
            </a:pPr>
            <a:r>
              <a:rPr b="1">
                <a:solidFill>
                  <a:srgbClr val="797979"/>
                </a:solidFill>
              </a:rPr>
              <a:t>     Synthetics is a great starting point for customers to be introduced to the </a:t>
            </a:r>
            <a:endParaRPr b="1">
              <a:solidFill>
                <a:srgbClr val="797979"/>
              </a:solidFill>
            </a:endParaRPr>
          </a:p>
          <a:p>
            <a:pPr lvl="0">
              <a:defRPr sz="1800"/>
            </a:pPr>
            <a:r>
              <a:rPr b="1">
                <a:solidFill>
                  <a:srgbClr val="797979"/>
                </a:solidFill>
              </a:rPr>
              <a:t>     New Relic brand and platform</a:t>
            </a:r>
          </a:p>
        </p:txBody>
      </p:sp>
    </p:spTree>
  </p:cSld>
  <p:clrMapOvr>
    <a:masterClrMapping/>
  </p:clrMapOvr>
  <p:transition spd="med" advClick="1">
    <p:dissolve/>
  </p:transition>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6BEDD"/>
      </a:accent1>
      <a:accent2>
        <a:srgbClr val="FA492B"/>
      </a:accent2>
      <a:accent3>
        <a:srgbClr val="F18F32"/>
      </a:accent3>
      <a:accent4>
        <a:srgbClr val="7A5AA6"/>
      </a:accent4>
      <a:accent5>
        <a:srgbClr val="8DC642"/>
      </a:accent5>
      <a:accent6>
        <a:srgbClr val="358899"/>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46BEDD"/>
          </a:solidFill>
          <a:prstDash val="solid"/>
          <a:miter lim="800000"/>
        </a:ln>
        <a:effectLst/>
      </a:spPr>
      <a:bodyPr rot="0" spcFirstLastPara="1" vertOverflow="overflow" horzOverflow="overflow" vert="horz" wrap="square" lIns="45719" tIns="45719" rIns="45719" bIns="45719" numCol="1" spcCol="38100" rtlCol="0" anchor="ctr" upright="0">
        <a:spAutoFit/>
      </a:bodyPr>
      <a:lstStyle>
        <a:defPPr marL="0" marR="0" indent="0" algn="l" defTabSz="685800" rtl="0" fontAlgn="auto" latinLnBrk="1"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46BEDD"/>
          </a:solidFill>
          <a:prstDash val="solid"/>
          <a:miter lim="8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685800" rtl="0" fontAlgn="auto" latinLnBrk="1"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6BEDD"/>
      </a:accent1>
      <a:accent2>
        <a:srgbClr val="FA492B"/>
      </a:accent2>
      <a:accent3>
        <a:srgbClr val="F18F32"/>
      </a:accent3>
      <a:accent4>
        <a:srgbClr val="7A5AA6"/>
      </a:accent4>
      <a:accent5>
        <a:srgbClr val="8DC642"/>
      </a:accent5>
      <a:accent6>
        <a:srgbClr val="358899"/>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46BEDD"/>
          </a:solidFill>
          <a:prstDash val="solid"/>
          <a:miter lim="800000"/>
        </a:ln>
        <a:effectLst/>
      </a:spPr>
      <a:bodyPr rot="0" spcFirstLastPara="1" vertOverflow="overflow" horzOverflow="overflow" vert="horz" wrap="square" lIns="45719" tIns="45719" rIns="45719" bIns="45719" numCol="1" spcCol="38100" rtlCol="0" anchor="ctr" upright="0">
        <a:spAutoFit/>
      </a:bodyPr>
      <a:lstStyle>
        <a:defPPr marL="0" marR="0" indent="0" algn="l" defTabSz="685800" rtl="0" fontAlgn="auto" latinLnBrk="1"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46BEDD"/>
          </a:solidFill>
          <a:prstDash val="solid"/>
          <a:miter lim="8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685800" rtl="0" fontAlgn="auto" latinLnBrk="1"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