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9"/>
    <p:restoredTop sz="96197"/>
  </p:normalViewPr>
  <p:slideViewPr>
    <p:cSldViewPr snapToGrid="0">
      <p:cViewPr>
        <p:scale>
          <a:sx n="141" d="100"/>
          <a:sy n="141" d="100"/>
        </p:scale>
        <p:origin x="6256" y="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8E2C-151A-0B66-FE9E-60926696C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touchpoint #2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13584-4FDF-53E7-5BD5-93B7A8505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Henry </a:t>
            </a:r>
            <a:r>
              <a:rPr lang="en-US" dirty="0" err="1"/>
              <a:t>Quillin</a:t>
            </a:r>
            <a:r>
              <a:rPr lang="en-US" dirty="0"/>
              <a:t> </a:t>
            </a:r>
          </a:p>
          <a:p>
            <a:r>
              <a:rPr lang="en-US" dirty="0"/>
              <a:t>intern project </a:t>
            </a:r>
          </a:p>
        </p:txBody>
      </p:sp>
    </p:spTree>
    <p:extLst>
      <p:ext uri="{BB962C8B-B14F-4D97-AF65-F5344CB8AC3E}">
        <p14:creationId xmlns:p14="http://schemas.microsoft.com/office/powerpoint/2010/main" val="320670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AA66-3351-0DE7-F993-DDD784FE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/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5177E-82BA-E8F8-E5E6-694A087A6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9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AA66-3351-0DE7-F993-DDD784FE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5177E-82BA-E8F8-E5E6-694A087A6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1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2721-CD4F-CB1D-ABCD-8D681FFE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08304-C79D-7CF5-436B-98311A53B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28194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i="0" dirty="0"/>
              <a:t>Users can edit existing keywords or add new keywords to the list </a:t>
            </a:r>
          </a:p>
          <a:p>
            <a:r>
              <a:rPr lang="en-US" i="0" dirty="0"/>
              <a:t>Each company has a different keyword list </a:t>
            </a:r>
          </a:p>
          <a:p>
            <a:r>
              <a:rPr lang="en-US" i="0" dirty="0"/>
              <a:t>If an article doesn’t contain any of the keywords on its keyword list, it will be filtered out of the news. </a:t>
            </a:r>
          </a:p>
          <a:p>
            <a:r>
              <a:rPr lang="en-US" dirty="0"/>
              <a:t>Keyword list is saved to the database </a:t>
            </a:r>
            <a:endParaRPr lang="en-US" i="0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236254A-9102-2702-43D0-A4766DFD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950" y="1624012"/>
            <a:ext cx="6708103" cy="467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2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2721-CD4F-CB1D-ABCD-8D681FFE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08304-C79D-7CF5-436B-98311A53B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47" y="1569855"/>
            <a:ext cx="11466414" cy="2581359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r>
              <a:rPr lang="en-US" i="0" dirty="0"/>
              <a:t>• The fetched news list is now on a separate page which can be accessed via the navigation panel.</a:t>
            </a:r>
          </a:p>
          <a:p>
            <a:pPr marL="530352" lvl="1" indent="0">
              <a:buNone/>
            </a:pPr>
            <a:r>
              <a:rPr lang="en-US" i="0" dirty="0"/>
              <a:t>• Next to the fetch button, there is a date start and date end input</a:t>
            </a:r>
          </a:p>
          <a:p>
            <a:pPr marL="530352" lvl="1" indent="0">
              <a:buNone/>
            </a:pPr>
            <a:r>
              <a:rPr lang="en-US" i="0" dirty="0"/>
              <a:t>• Any news that matches the query will be shown in a push notification and added to the fetched news list.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BCA016-9333-8663-2D1B-DA8DFD10F986}"/>
              </a:ext>
            </a:extLst>
          </p:cNvPr>
          <p:cNvSpPr/>
          <p:nvPr/>
        </p:nvSpPr>
        <p:spPr>
          <a:xfrm>
            <a:off x="2633595" y="3703908"/>
            <a:ext cx="2946853" cy="447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articles found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5748EB-375F-6CD2-5695-CE7BD7F04D26}"/>
              </a:ext>
            </a:extLst>
          </p:cNvPr>
          <p:cNvSpPr/>
          <p:nvPr/>
        </p:nvSpPr>
        <p:spPr>
          <a:xfrm>
            <a:off x="7620412" y="3703908"/>
            <a:ext cx="2946852" cy="447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article found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AB690F-1B89-F56B-F7B1-10096C7C6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" t="2711" r="605" b="2175"/>
          <a:stretch/>
        </p:blipFill>
        <p:spPr>
          <a:xfrm>
            <a:off x="1823048" y="4552092"/>
            <a:ext cx="4384963" cy="966354"/>
          </a:xfrm>
          <a:prstGeom prst="rect">
            <a:avLst/>
          </a:prstGeom>
        </p:spPr>
      </p:pic>
      <p:pic>
        <p:nvPicPr>
          <p:cNvPr id="14" name="Picture 13" descr="A close-up of a sign&#10;&#10;Description automatically generated">
            <a:extLst>
              <a:ext uri="{FF2B5EF4-FFF2-40B4-BE49-F238E27FC236}">
                <a16:creationId xmlns:a16="http://schemas.microsoft.com/office/drawing/2014/main" id="{29C39CC9-E636-2921-4170-873ED900D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755" y="4520399"/>
            <a:ext cx="4037683" cy="12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AA66-3351-0DE7-F993-DDD784FE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Ticket’s Acceptance criteria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5177E-82BA-E8F8-E5E6-694A087A6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2721-CD4F-CB1D-ABCD-8D681FFE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log page (SCATPK-803)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08304-C79D-7CF5-436B-98311A53B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47" y="1569855"/>
            <a:ext cx="11466414" cy="4269630"/>
          </a:xfrm>
        </p:spPr>
        <p:txBody>
          <a:bodyPr>
            <a:normAutofit/>
          </a:bodyPr>
          <a:lstStyle/>
          <a:p>
            <a:pPr lvl="2"/>
            <a:r>
              <a:rPr lang="en-US" dirty="0"/>
              <a:t>A new "Article Log" page is accessible from the navigation panel</a:t>
            </a:r>
          </a:p>
          <a:p>
            <a:pPr lvl="2"/>
            <a:r>
              <a:rPr lang="en-US" dirty="0"/>
              <a:t>All fetched news articles are displayed on this page</a:t>
            </a:r>
          </a:p>
          <a:p>
            <a:pPr lvl="2"/>
            <a:r>
              <a:rPr lang="en-US" dirty="0"/>
              <a:t>Articles are saved to the database upon fetching</a:t>
            </a:r>
          </a:p>
          <a:p>
            <a:pPr lvl="2"/>
            <a:r>
              <a:rPr lang="en-US" dirty="0"/>
              <a:t>The page displays key information for each article: title, source, date published, and </a:t>
            </a:r>
            <a:r>
              <a:rPr lang="en-US" dirty="0" err="1"/>
              <a:t>company</a:t>
            </a:r>
            <a:r>
              <a:rPr lang="en-US" i="0" dirty="0" err="1"/>
              <a:t>Add</a:t>
            </a:r>
            <a:r>
              <a:rPr lang="en-US" i="0" dirty="0"/>
              <a:t> search and filtering to the article log </a:t>
            </a:r>
          </a:p>
          <a:p>
            <a:pPr lvl="2"/>
            <a:r>
              <a:rPr lang="en-US" i="0" dirty="0"/>
              <a:t>Option to filter by date published, source, company, </a:t>
            </a:r>
            <a:r>
              <a:rPr lang="en-US" i="0" dirty="0" err="1"/>
              <a:t>etc</a:t>
            </a:r>
            <a:r>
              <a:rPr lang="en-US" dirty="0"/>
              <a:t>… </a:t>
            </a:r>
          </a:p>
          <a:p>
            <a:pPr lvl="2"/>
            <a:r>
              <a:rPr lang="en-US" dirty="0"/>
              <a:t>Pagination</a:t>
            </a:r>
            <a:endParaRPr lang="en-US" i="0" dirty="0"/>
          </a:p>
          <a:p>
            <a:pPr lvl="1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60318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2721-CD4F-CB1D-ABCD-8D681FFE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1076915" cy="1485900"/>
          </a:xfrm>
        </p:spPr>
        <p:txBody>
          <a:bodyPr/>
          <a:lstStyle/>
          <a:p>
            <a:r>
              <a:rPr lang="en-US" dirty="0"/>
              <a:t>Add search and filtering to the article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08304-C79D-7CF5-436B-98311A53B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47" y="1569855"/>
            <a:ext cx="11466414" cy="4269630"/>
          </a:xfrm>
        </p:spPr>
        <p:txBody>
          <a:bodyPr>
            <a:normAutofit/>
          </a:bodyPr>
          <a:lstStyle/>
          <a:p>
            <a:pPr lvl="2"/>
            <a:r>
              <a:rPr lang="en-US" i="0" dirty="0"/>
              <a:t>A search bar is present at the top of the Article Log page</a:t>
            </a:r>
          </a:p>
          <a:p>
            <a:pPr lvl="2"/>
            <a:r>
              <a:rPr lang="en-US" i="0" dirty="0"/>
              <a:t>Users can search articles by keyword in title or description</a:t>
            </a:r>
          </a:p>
          <a:p>
            <a:pPr lvl="2"/>
            <a:r>
              <a:rPr lang="en-US" i="0" dirty="0"/>
              <a:t>Filter options are available for:</a:t>
            </a:r>
          </a:p>
          <a:p>
            <a:pPr lvl="3"/>
            <a:r>
              <a:rPr lang="en-US" i="0" dirty="0"/>
              <a:t>Date published </a:t>
            </a:r>
          </a:p>
          <a:p>
            <a:pPr lvl="3"/>
            <a:r>
              <a:rPr lang="en-US" i="0" dirty="0"/>
              <a:t>Source </a:t>
            </a:r>
          </a:p>
          <a:p>
            <a:pPr lvl="3"/>
            <a:r>
              <a:rPr lang="en-US" i="0" dirty="0"/>
              <a:t>Company </a:t>
            </a:r>
          </a:p>
          <a:p>
            <a:pPr lvl="2"/>
            <a:r>
              <a:rPr lang="en-US" i="0" dirty="0"/>
              <a:t>Multiple filters can be applied simultaneously</a:t>
            </a:r>
          </a:p>
          <a:p>
            <a:pPr lvl="2"/>
            <a:r>
              <a:rPr lang="en-US" i="0" dirty="0"/>
              <a:t>Filtered results update in real-time as filters are applied</a:t>
            </a:r>
          </a:p>
          <a:p>
            <a:pPr lvl="2"/>
            <a:r>
              <a:rPr lang="en-US" i="0" dirty="0"/>
              <a:t>Pagination </a:t>
            </a:r>
          </a:p>
          <a:p>
            <a:pPr lvl="3"/>
            <a:r>
              <a:rPr lang="en-US" i="0" dirty="0"/>
              <a:t>Options to show 10, 25, or 50 articles per page</a:t>
            </a:r>
          </a:p>
          <a:p>
            <a:pPr lvl="3"/>
            <a:r>
              <a:rPr lang="en-US" i="0" dirty="0"/>
              <a:t>"Next" and "Previous" buttons are available for navigation between page </a:t>
            </a:r>
          </a:p>
          <a:p>
            <a:pPr lvl="3"/>
            <a:r>
              <a:rPr lang="en-US" i="0" dirty="0"/>
              <a:t>The current page number and total number of pages are displayed</a:t>
            </a:r>
          </a:p>
        </p:txBody>
      </p:sp>
    </p:spTree>
    <p:extLst>
      <p:ext uri="{BB962C8B-B14F-4D97-AF65-F5344CB8AC3E}">
        <p14:creationId xmlns:p14="http://schemas.microsoft.com/office/powerpoint/2010/main" val="384800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2721-CD4F-CB1D-ABCD-8D681FFE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1076915" cy="1485900"/>
          </a:xfrm>
        </p:spPr>
        <p:txBody>
          <a:bodyPr/>
          <a:lstStyle/>
          <a:p>
            <a:r>
              <a:rPr lang="en-US" dirty="0"/>
              <a:t>Duplicate prevention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08304-C79D-7CF5-436B-98311A53B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47" y="1569855"/>
            <a:ext cx="11466414" cy="4269630"/>
          </a:xfrm>
        </p:spPr>
        <p:txBody>
          <a:bodyPr>
            <a:normAutofit/>
          </a:bodyPr>
          <a:lstStyle/>
          <a:p>
            <a:pPr lvl="2"/>
            <a:r>
              <a:rPr lang="en-US" i="0" dirty="0"/>
              <a:t>I’ll use a Python NLP library with a text similarity model to identify duplicate or near-duplicate articles</a:t>
            </a:r>
          </a:p>
          <a:p>
            <a:pPr lvl="2"/>
            <a:r>
              <a:rPr lang="en-US" i="0" dirty="0"/>
              <a:t>When duplicate articles are detected, they are grouped together under a single primary article</a:t>
            </a:r>
          </a:p>
          <a:p>
            <a:pPr lvl="2"/>
            <a:r>
              <a:rPr lang="en-US" i="0" dirty="0"/>
              <a:t>The primary article has a new field called "duplicates" which contains links to all detected duplicate articles</a:t>
            </a:r>
          </a:p>
          <a:p>
            <a:pPr lvl="2"/>
            <a:r>
              <a:rPr lang="en-US" i="0" dirty="0"/>
              <a:t>The "duplicates" field is visible on the article log page and can be expanded to show all duplicate articles</a:t>
            </a:r>
          </a:p>
          <a:p>
            <a:pPr lvl="2"/>
            <a:r>
              <a:rPr lang="en-US" i="0" dirty="0"/>
              <a:t>Duplicate articles are not shown as separate entries in the main article log, but are accessible through the primary article</a:t>
            </a:r>
          </a:p>
          <a:p>
            <a:pPr lvl="2"/>
            <a:r>
              <a:rPr lang="en-US" i="0" dirty="0"/>
              <a:t>The duplicate detection process runs automatically when new articles are fetched</a:t>
            </a:r>
          </a:p>
          <a:p>
            <a:pPr lvl="2"/>
            <a:r>
              <a:rPr lang="en-US" i="0" dirty="0"/>
              <a:t>The similarity </a:t>
            </a:r>
            <a:r>
              <a:rPr lang="en-US" i="0" dirty="0" err="1"/>
              <a:t>threashold</a:t>
            </a:r>
            <a:r>
              <a:rPr lang="en-US" i="0" dirty="0"/>
              <a:t> can be configured by the user </a:t>
            </a:r>
          </a:p>
        </p:txBody>
      </p:sp>
    </p:spTree>
    <p:extLst>
      <p:ext uri="{BB962C8B-B14F-4D97-AF65-F5344CB8AC3E}">
        <p14:creationId xmlns:p14="http://schemas.microsoft.com/office/powerpoint/2010/main" val="97646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2721-CD4F-CB1D-ABCD-8D681FFE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1076915" cy="1485900"/>
          </a:xfrm>
        </p:spPr>
        <p:txBody>
          <a:bodyPr/>
          <a:lstStyle/>
          <a:p>
            <a:r>
              <a:rPr lang="en-US" dirty="0"/>
              <a:t>Individual article page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08304-C79D-7CF5-436B-98311A53B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47" y="1569855"/>
            <a:ext cx="11466414" cy="4269630"/>
          </a:xfrm>
        </p:spPr>
        <p:txBody>
          <a:bodyPr>
            <a:normAutofit fontScale="92500" lnSpcReduction="20000"/>
          </a:bodyPr>
          <a:lstStyle/>
          <a:p>
            <a:pPr lvl="2"/>
            <a:r>
              <a:rPr lang="en-US" i="0" dirty="0"/>
              <a:t>Clicking on an article in the Article Log opens a new page with full article details</a:t>
            </a:r>
          </a:p>
          <a:p>
            <a:pPr lvl="2"/>
            <a:r>
              <a:rPr lang="en-US" i="0" dirty="0"/>
              <a:t>The individual article page displays:</a:t>
            </a:r>
          </a:p>
          <a:p>
            <a:pPr lvl="3"/>
            <a:r>
              <a:rPr lang="en-US" i="0" dirty="0"/>
              <a:t>Full title</a:t>
            </a:r>
          </a:p>
          <a:p>
            <a:pPr lvl="3"/>
            <a:r>
              <a:rPr lang="en-US" i="0" dirty="0"/>
              <a:t>Author (if available)</a:t>
            </a:r>
          </a:p>
          <a:p>
            <a:pPr lvl="3"/>
            <a:r>
              <a:rPr lang="en-US" i="0" dirty="0"/>
              <a:t>Publication date and time</a:t>
            </a:r>
          </a:p>
          <a:p>
            <a:pPr lvl="3"/>
            <a:r>
              <a:rPr lang="en-US" i="0" dirty="0"/>
              <a:t>Source with link</a:t>
            </a:r>
          </a:p>
          <a:p>
            <a:pPr lvl="3"/>
            <a:r>
              <a:rPr lang="en-US" i="0" dirty="0"/>
              <a:t>Full description/content</a:t>
            </a:r>
          </a:p>
          <a:p>
            <a:pPr lvl="3"/>
            <a:r>
              <a:rPr lang="en-US" i="0" dirty="0"/>
              <a:t>Any associated images</a:t>
            </a:r>
          </a:p>
          <a:p>
            <a:pPr lvl="3"/>
            <a:r>
              <a:rPr lang="en-US" i="0" dirty="0"/>
              <a:t>A "duplicates" section if the article has any detected duplicates</a:t>
            </a:r>
          </a:p>
          <a:p>
            <a:pPr lvl="2"/>
            <a:r>
              <a:rPr lang="en-US" i="0" dirty="0"/>
              <a:t>In the "duplicates" section:</a:t>
            </a:r>
          </a:p>
          <a:p>
            <a:pPr lvl="3"/>
            <a:r>
              <a:rPr lang="en-US" i="0" dirty="0"/>
              <a:t>Each duplicate article is listed with its title, source, and publication date</a:t>
            </a:r>
          </a:p>
          <a:p>
            <a:pPr lvl="3"/>
            <a:r>
              <a:rPr lang="en-US" i="0" dirty="0"/>
              <a:t>Users can click on a duplicate to view its full content</a:t>
            </a:r>
          </a:p>
          <a:p>
            <a:pPr lvl="3"/>
            <a:r>
              <a:rPr lang="en-US" i="0" dirty="0"/>
              <a:t>The similarity score for each duplicate is displayed</a:t>
            </a:r>
          </a:p>
          <a:p>
            <a:pPr lvl="2"/>
            <a:r>
              <a:rPr lang="en-US" dirty="0"/>
              <a:t>The URL of this page is shareable and opens the same article when accessed directly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7429557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223</TotalTime>
  <Words>531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Weekly touchpoint #2 </vt:lpstr>
      <vt:lpstr>Progress</vt:lpstr>
      <vt:lpstr>Keywords page</vt:lpstr>
      <vt:lpstr>Browser Alerts</vt:lpstr>
      <vt:lpstr>Next Ticket’s Acceptance criteria </vt:lpstr>
      <vt:lpstr>Article log page (SCATPK-803)  </vt:lpstr>
      <vt:lpstr>Add search and filtering to the article log</vt:lpstr>
      <vt:lpstr>Duplicate prevention </vt:lpstr>
      <vt:lpstr>Individual article page </vt:lpstr>
      <vt:lpstr>Feedback /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touchpoint #2 </dc:title>
  <dc:creator>Henry Quillin</dc:creator>
  <cp:lastModifiedBy>Henry Quillin</cp:lastModifiedBy>
  <cp:revision>1</cp:revision>
  <dcterms:created xsi:type="dcterms:W3CDTF">2024-07-08T14:44:49Z</dcterms:created>
  <dcterms:modified xsi:type="dcterms:W3CDTF">2024-07-08T18:28:07Z</dcterms:modified>
</cp:coreProperties>
</file>