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22B8-ADB3-B418-E05F-074DFE50F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Alerts Tool </a:t>
            </a:r>
            <a:br>
              <a:rPr lang="en-US" dirty="0"/>
            </a:br>
            <a:r>
              <a:rPr lang="en-US" dirty="0"/>
              <a:t>Weekly Touchpoint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9B3B3-AA1E-E0BD-6C44-8427CFB14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</a:t>
            </a:r>
            <a:r>
              <a:rPr lang="en-US" dirty="0" err="1"/>
              <a:t>Quillin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1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91C5-20B9-9B99-9E8B-C72F6AA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Develop a prototype for a news alerting tool that notifies users of recent significant events related to their portfolio companies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53C2-8B65-412D-A22E-C964B1B7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43FA66-490E-A78A-8278-9F07E9ADD36C}"/>
              </a:ext>
            </a:extLst>
          </p:cNvPr>
          <p:cNvSpPr txBox="1">
            <a:spLocks/>
          </p:cNvSpPr>
          <p:nvPr/>
        </p:nvSpPr>
        <p:spPr>
          <a:xfrm>
            <a:off x="888630" y="1730829"/>
            <a:ext cx="3498979" cy="457200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Objective </a:t>
            </a:r>
          </a:p>
        </p:txBody>
      </p:sp>
      <p:pic>
        <p:nvPicPr>
          <p:cNvPr id="1026" name="Picture 2" descr="Python Tutorial: Streamlit | DataCamp">
            <a:extLst>
              <a:ext uri="{FF2B5EF4-FFF2-40B4-BE49-F238E27FC236}">
                <a16:creationId xmlns:a16="http://schemas.microsoft.com/office/drawing/2014/main" id="{EEF7BDC2-738A-B74D-015A-CB2B9937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6" y="1081463"/>
            <a:ext cx="3781280" cy="221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ant Pandas | Care Animal Hospital">
            <a:extLst>
              <a:ext uri="{FF2B5EF4-FFF2-40B4-BE49-F238E27FC236}">
                <a16:creationId xmlns:a16="http://schemas.microsoft.com/office/drawing/2014/main" id="{285CAF65-9553-2293-D872-D5BD7A79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44" y="4634875"/>
            <a:ext cx="2126384" cy="141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A23B391D-7D6F-FA42-555A-970043FA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965" y="2188029"/>
            <a:ext cx="1872115" cy="205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4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D08018-FD68-B835-E8C5-B1C0CC8DF0F4}"/>
              </a:ext>
            </a:extLst>
          </p:cNvPr>
          <p:cNvSpPr txBox="1"/>
          <p:nvPr/>
        </p:nvSpPr>
        <p:spPr>
          <a:xfrm>
            <a:off x="446314" y="239486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Source:</a:t>
            </a: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7B5C44A-A752-BAB4-A704-726EEABB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9" y="1465262"/>
            <a:ext cx="6397400" cy="250686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BAA0F28-2CE9-5C35-7485-A3C4AF8F7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7" y="4366910"/>
            <a:ext cx="10898981" cy="1969201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C55E51AC-EF83-AFEC-2E07-30B433DE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256" y="239486"/>
            <a:ext cx="3012739" cy="10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8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7FCE8-A0A1-5895-D6EF-039B43F2E028}"/>
              </a:ext>
            </a:extLst>
          </p:cNvPr>
          <p:cNvSpPr txBox="1"/>
          <p:nvPr/>
        </p:nvSpPr>
        <p:spPr>
          <a:xfrm>
            <a:off x="446314" y="293915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82677-593B-75A6-0D04-16F3D534ED76}"/>
              </a:ext>
            </a:extLst>
          </p:cNvPr>
          <p:cNvSpPr txBox="1"/>
          <p:nvPr/>
        </p:nvSpPr>
        <p:spPr>
          <a:xfrm>
            <a:off x="261257" y="1309124"/>
            <a:ext cx="3696381" cy="461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for company names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"Add another company" button for expanding the watchlist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"Fetch News" button to retrieve and display news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Dropdown menu for selecting a company to view its news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Session state: maintains user input and state across refreshes and reruns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web browser&#10;&#10;Description automatically generated">
            <a:extLst>
              <a:ext uri="{FF2B5EF4-FFF2-40B4-BE49-F238E27FC236}">
                <a16:creationId xmlns:a16="http://schemas.microsoft.com/office/drawing/2014/main" id="{ACB2C9D7-346D-3AE2-A040-5AF63ED7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43" y="457491"/>
            <a:ext cx="7772400" cy="59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0C7-1243-8626-C322-7994E6E8B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3FFAE-6559-B7F9-683D-4FA26B657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234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30</TotalTime>
  <Words>84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News Alerts Tool  Weekly Touchpoint 1 </vt:lpstr>
      <vt:lpstr>Develop a prototype for a news alerting tool that notifies users of recent significant events related to their portfolio companies </vt:lpstr>
      <vt:lpstr>PowerPoint Presentation</vt:lpstr>
      <vt:lpstr>PowerPoint Presentation</vt:lpstr>
      <vt:lpstr>Next Steps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Alerts Tool  Weekly Touchpoint 1 </dc:title>
  <dc:creator>Henry Quillin</dc:creator>
  <cp:lastModifiedBy>Henry Quillin</cp:lastModifiedBy>
  <cp:revision>1</cp:revision>
  <cp:lastPrinted>2024-06-28T15:09:53Z</cp:lastPrinted>
  <dcterms:created xsi:type="dcterms:W3CDTF">2024-06-28T15:05:15Z</dcterms:created>
  <dcterms:modified xsi:type="dcterms:W3CDTF">2024-06-28T15:35:39Z</dcterms:modified>
</cp:coreProperties>
</file>