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>
            <a:normAutofit lnSpcReduction="20000"/>
          </a:bodyPr>
          <a:p>
            <a:r>
              <a:rPr lang="en-US" b="1"/>
              <a:t>Exchange Types</a:t>
            </a:r>
            <a:endParaRPr lang="en-US" b="1"/>
          </a:p>
          <a:p>
            <a:r>
              <a:rPr lang="en-US"/>
              <a:t>Cuando usa</a:t>
            </a:r>
            <a:r>
              <a:rPr lang="es-ES" altLang="en-US"/>
              <a:t>s</a:t>
            </a:r>
            <a:r>
              <a:rPr lang="en-US"/>
              <a:t> </a:t>
            </a:r>
            <a:r>
              <a:rPr lang="en-US" b="1" i="1"/>
              <a:t>RabbitMQ</a:t>
            </a:r>
            <a:r>
              <a:rPr lang="en-US"/>
              <a:t>, el </a:t>
            </a:r>
            <a:r>
              <a:rPr lang="en-US" b="1" i="1"/>
              <a:t>publisher</a:t>
            </a:r>
            <a:r>
              <a:rPr lang="es-ES" altLang="en-US" b="1" i="1"/>
              <a:t>/productor</a:t>
            </a:r>
            <a:r>
              <a:rPr lang="en-US"/>
              <a:t> nunca envía directamente un mensaje a una cola. En cambio, el </a:t>
            </a:r>
            <a:r>
              <a:rPr lang="en-US" b="1" i="1">
                <a:sym typeface="+mn-ea"/>
              </a:rPr>
              <a:t>publisher</a:t>
            </a:r>
            <a:r>
              <a:rPr lang="es-ES" altLang="en-US" b="1" i="1">
                <a:sym typeface="+mn-ea"/>
              </a:rPr>
              <a:t>/productor </a:t>
            </a:r>
            <a:r>
              <a:rPr lang="en-US"/>
              <a:t>envía mensajes a un </a:t>
            </a:r>
            <a:r>
              <a:rPr lang="es-ES" altLang="en-US" b="1" i="1"/>
              <a:t>e</a:t>
            </a:r>
            <a:r>
              <a:rPr lang="en-US" b="1" i="1">
                <a:sym typeface="+mn-ea"/>
              </a:rPr>
              <a:t>xchange</a:t>
            </a:r>
            <a:r>
              <a:rPr lang="en-US"/>
              <a:t>. E</a:t>
            </a:r>
            <a:r>
              <a:rPr lang="es-ES" altLang="en-US"/>
              <a:t>l </a:t>
            </a:r>
            <a:r>
              <a:rPr lang="es-ES" altLang="en-US" b="1" i="1"/>
              <a:t>e</a:t>
            </a:r>
            <a:r>
              <a:rPr lang="en-US" b="1" i="1"/>
              <a:t>xchange </a:t>
            </a:r>
            <a:r>
              <a:rPr lang="en-US"/>
              <a:t>es responsable de enviar el mensaje a una cola adecuada según las claves de enrutamiento</a:t>
            </a:r>
            <a:r>
              <a:rPr lang="es-ES" altLang="en-US"/>
              <a:t> (</a:t>
            </a:r>
            <a:r>
              <a:rPr lang="es-ES" altLang="en-US" b="1" i="1"/>
              <a:t>routing keys</a:t>
            </a:r>
            <a:r>
              <a:rPr lang="es-ES" altLang="en-US"/>
              <a:t>)</a:t>
            </a:r>
            <a:r>
              <a:rPr lang="en-US"/>
              <a:t>, los enlaces</a:t>
            </a:r>
            <a:r>
              <a:rPr lang="es-ES" altLang="en-US"/>
              <a:t> </a:t>
            </a:r>
            <a:r>
              <a:rPr lang="en-US"/>
              <a:t> </a:t>
            </a:r>
            <a:r>
              <a:rPr lang="es-ES" altLang="en-US"/>
              <a:t>(</a:t>
            </a:r>
            <a:r>
              <a:rPr lang="es-ES" altLang="en-US" b="1" i="1"/>
              <a:t>bindings</a:t>
            </a:r>
            <a:r>
              <a:rPr lang="es-ES" altLang="en-US"/>
              <a:t>) </a:t>
            </a:r>
            <a:r>
              <a:rPr lang="en-US"/>
              <a:t>y los atributos de encabezado</a:t>
            </a:r>
            <a:r>
              <a:rPr lang="es-ES" altLang="en-US"/>
              <a:t> (</a:t>
            </a:r>
            <a:r>
              <a:rPr lang="es-ES" altLang="en-US" b="1" i="1"/>
              <a:t>header attributes</a:t>
            </a:r>
            <a:r>
              <a:rPr lang="es-ES" altLang="en-US"/>
              <a:t>)</a:t>
            </a:r>
            <a:r>
              <a:rPr lang="en-US"/>
              <a:t>. Los intercambios</a:t>
            </a:r>
            <a:r>
              <a:rPr lang="es-ES" altLang="en-US"/>
              <a:t> (</a:t>
            </a:r>
            <a:r>
              <a:rPr lang="es-ES" altLang="en-US" b="1" i="1">
                <a:sym typeface="+mn-ea"/>
              </a:rPr>
              <a:t>e</a:t>
            </a:r>
            <a:r>
              <a:rPr lang="en-US" b="1" i="1">
                <a:sym typeface="+mn-ea"/>
              </a:rPr>
              <a:t>xchange</a:t>
            </a:r>
            <a:r>
              <a:rPr lang="es-ES" altLang="en-US" b="1" i="1">
                <a:sym typeface="+mn-ea"/>
              </a:rPr>
              <a:t>s</a:t>
            </a:r>
            <a:r>
              <a:rPr lang="es-ES" altLang="en-US"/>
              <a:t>)</a:t>
            </a:r>
            <a:r>
              <a:rPr lang="en-US"/>
              <a:t> son agentes de enrutamiento</a:t>
            </a:r>
            <a:r>
              <a:rPr lang="es-ES" altLang="en-US"/>
              <a:t> (</a:t>
            </a:r>
            <a:r>
              <a:rPr lang="es-ES" altLang="en-US" b="1" i="1"/>
              <a:t>routing agents</a:t>
            </a:r>
            <a:r>
              <a:rPr lang="es-ES" altLang="en-US"/>
              <a:t>)</a:t>
            </a:r>
            <a:r>
              <a:rPr lang="en-US"/>
              <a:t> de mensajes que podemos definir y los enlaces</a:t>
            </a:r>
            <a:r>
              <a:rPr lang="es-ES" altLang="en-US"/>
              <a:t> </a:t>
            </a:r>
            <a:r>
              <a:rPr lang="es-ES" altLang="en-US">
                <a:sym typeface="+mn-ea"/>
              </a:rPr>
              <a:t>(</a:t>
            </a:r>
            <a:r>
              <a:rPr lang="es-ES" altLang="en-US" b="1" i="1">
                <a:sym typeface="+mn-ea"/>
              </a:rPr>
              <a:t>bindings</a:t>
            </a:r>
            <a:r>
              <a:rPr lang="es-ES" altLang="en-US">
                <a:sym typeface="+mn-ea"/>
              </a:rPr>
              <a:t>)</a:t>
            </a:r>
            <a:r>
              <a:rPr lang="en-US"/>
              <a:t> son los que conectan los intercambios</a:t>
            </a:r>
            <a:r>
              <a:rPr lang="es-ES" altLang="en-US"/>
              <a:t> </a:t>
            </a:r>
            <a:r>
              <a:rPr lang="es-ES" altLang="en-US">
                <a:sym typeface="+mn-ea"/>
              </a:rPr>
              <a:t>(</a:t>
            </a:r>
            <a:r>
              <a:rPr lang="es-ES" altLang="en-US" b="1" i="1">
                <a:sym typeface="+mn-ea"/>
              </a:rPr>
              <a:t>e</a:t>
            </a:r>
            <a:r>
              <a:rPr lang="en-US" b="1" i="1">
                <a:sym typeface="+mn-ea"/>
              </a:rPr>
              <a:t>xchange</a:t>
            </a:r>
            <a:r>
              <a:rPr lang="es-ES" altLang="en-US" b="1" i="1">
                <a:sym typeface="+mn-ea"/>
              </a:rPr>
              <a:t>s</a:t>
            </a:r>
            <a:r>
              <a:rPr lang="es-ES" altLang="en-US">
                <a:sym typeface="+mn-ea"/>
              </a:rPr>
              <a:t>)</a:t>
            </a:r>
            <a:r>
              <a:rPr lang="en-US"/>
              <a:t> a las colas. Entonces, en todos nuestros ejemplos, crearemos primero una Cola y un Intercambio</a:t>
            </a:r>
            <a:r>
              <a:rPr lang="es-ES" altLang="en-US"/>
              <a:t> </a:t>
            </a:r>
            <a:r>
              <a:rPr lang="es-ES" altLang="en-US">
                <a:sym typeface="+mn-ea"/>
              </a:rPr>
              <a:t>(</a:t>
            </a:r>
            <a:r>
              <a:rPr lang="es-ES" altLang="en-US" b="1" i="1">
                <a:sym typeface="+mn-ea"/>
              </a:rPr>
              <a:t>e</a:t>
            </a:r>
            <a:r>
              <a:rPr lang="en-US" b="1" i="1">
                <a:sym typeface="+mn-ea"/>
              </a:rPr>
              <a:t>xchange</a:t>
            </a:r>
            <a:r>
              <a:rPr lang="es-ES" altLang="en-US" b="1" i="1">
                <a:sym typeface="+mn-ea"/>
              </a:rPr>
              <a:t>s</a:t>
            </a:r>
            <a:r>
              <a:rPr lang="es-ES" altLang="en-US">
                <a:sym typeface="+mn-ea"/>
              </a:rPr>
              <a:t>)</a:t>
            </a:r>
            <a:r>
              <a:rPr lang="en-US"/>
              <a:t>, y luego los uniremos</a:t>
            </a:r>
            <a:r>
              <a:rPr lang="es-ES" altLang="en-US"/>
              <a:t> </a:t>
            </a:r>
            <a:r>
              <a:rPr lang="es-ES" altLang="en-US">
                <a:sym typeface="+mn-ea"/>
              </a:rPr>
              <a:t>(</a:t>
            </a:r>
            <a:r>
              <a:rPr lang="es-ES" altLang="en-US" b="1" i="1">
                <a:sym typeface="+mn-ea"/>
              </a:rPr>
              <a:t>bindings</a:t>
            </a:r>
            <a:r>
              <a:rPr lang="es-ES" altLang="en-US">
                <a:sym typeface="+mn-ea"/>
              </a:rPr>
              <a:t>)</a:t>
            </a:r>
            <a:r>
              <a:rPr lang="en-US"/>
              <a:t>.</a:t>
            </a:r>
            <a:endParaRPr lang="en-US"/>
          </a:p>
        </p:txBody>
      </p:sp>
      <p:pic>
        <p:nvPicPr>
          <p:cNvPr id="6" name="Content Placeholder 5" descr="sofkaU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615315"/>
            <a:ext cx="3429000" cy="68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txBody>
          <a:bodyPr/>
          <a:p>
            <a:endParaRPr lang="en-US"/>
          </a:p>
        </p:txBody>
      </p:sp>
      <p:pic>
        <p:nvPicPr>
          <p:cNvPr id="6" name="Content Placeholder 5" descr="sofkaU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615315"/>
            <a:ext cx="3429000" cy="685800"/>
          </a:xfrm>
          <a:prstGeom prst="rect">
            <a:avLst/>
          </a:prstGeom>
        </p:spPr>
      </p:pic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28545" y="2062480"/>
            <a:ext cx="7534275" cy="3876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txBody>
          <a:bodyPr/>
          <a:p>
            <a:endParaRPr lang="en-US"/>
          </a:p>
        </p:txBody>
      </p:sp>
      <p:pic>
        <p:nvPicPr>
          <p:cNvPr id="6" name="Content Placeholder 5" descr="sofkaU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615315"/>
            <a:ext cx="3429000" cy="685800"/>
          </a:xfrm>
          <a:prstGeom prst="rect">
            <a:avLst/>
          </a:prstGeom>
        </p:spPr>
      </p:pic>
      <p:sp>
        <p:nvSpPr>
          <p:cNvPr id="3" name="Content Placeholder 2"/>
          <p:cNvSpPr/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r>
              <a:rPr lang="es-ES" altLang="en-US" b="1"/>
              <a:t>Con </a:t>
            </a:r>
            <a:r>
              <a:rPr lang="en-US" b="1"/>
              <a:t>RabbitMQ </a:t>
            </a:r>
            <a:r>
              <a:rPr lang="es-ES" altLang="en-US" b="1"/>
              <a:t>tenemos los siguientes</a:t>
            </a:r>
            <a:r>
              <a:rPr lang="en-US" b="1"/>
              <a:t> Exchanges</a:t>
            </a:r>
            <a:r>
              <a:rPr lang="es-ES" altLang="en-US" b="1"/>
              <a:t> Types</a:t>
            </a:r>
            <a:endParaRPr lang="es-ES" altLang="en-US" b="1"/>
          </a:p>
          <a:p>
            <a:r>
              <a:rPr lang="es-ES" altLang="en-US"/>
              <a:t>Direct Exchange</a:t>
            </a:r>
            <a:endParaRPr lang="es-ES" altLang="en-US"/>
          </a:p>
          <a:p>
            <a:r>
              <a:rPr lang="es-ES" altLang="en-US"/>
              <a:t>Fanout Exchange</a:t>
            </a:r>
            <a:endParaRPr lang="es-ES" altLang="en-US"/>
          </a:p>
          <a:p>
            <a:r>
              <a:rPr lang="es-ES" altLang="en-US"/>
              <a:t>Topic Exchange</a:t>
            </a:r>
            <a:endParaRPr lang="es-ES" altLang="en-US"/>
          </a:p>
          <a:p>
            <a:r>
              <a:rPr lang="es-ES" altLang="en-US"/>
              <a:t>Header Exchange</a:t>
            </a:r>
            <a:endParaRPr lang="es-E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txBody>
          <a:bodyPr/>
          <a:p>
            <a:endParaRPr lang="en-US"/>
          </a:p>
        </p:txBody>
      </p:sp>
      <p:pic>
        <p:nvPicPr>
          <p:cNvPr id="6" name="Content Placeholder 5" descr="sofkaU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615315"/>
            <a:ext cx="3429000" cy="685800"/>
          </a:xfrm>
          <a:prstGeom prst="rect">
            <a:avLst/>
          </a:prstGeom>
        </p:spPr>
      </p:pic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14245" y="2105660"/>
            <a:ext cx="7762875" cy="3790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txBody>
          <a:bodyPr/>
          <a:p>
            <a:endParaRPr lang="en-US"/>
          </a:p>
        </p:txBody>
      </p:sp>
      <p:pic>
        <p:nvPicPr>
          <p:cNvPr id="6" name="Content Placeholder 5" descr="sofkaU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615315"/>
            <a:ext cx="3429000" cy="6858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23490" y="2353310"/>
            <a:ext cx="7143750" cy="3295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txBody>
          <a:bodyPr/>
          <a:p>
            <a:endParaRPr lang="en-US"/>
          </a:p>
        </p:txBody>
      </p:sp>
      <p:pic>
        <p:nvPicPr>
          <p:cNvPr id="6" name="Content Placeholder 5" descr="sofkaU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615315"/>
            <a:ext cx="3429000" cy="68580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76475" y="1891030"/>
            <a:ext cx="7639050" cy="4219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txBody>
          <a:bodyPr/>
          <a:p>
            <a:endParaRPr lang="en-US"/>
          </a:p>
        </p:txBody>
      </p:sp>
      <p:pic>
        <p:nvPicPr>
          <p:cNvPr id="6" name="Content Placeholder 5" descr="sofkaU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615315"/>
            <a:ext cx="3429000" cy="6858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76475" y="2186305"/>
            <a:ext cx="7639050" cy="3629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WPS Presentation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erikson.sanchez</cp:lastModifiedBy>
  <cp:revision>1</cp:revision>
  <dcterms:created xsi:type="dcterms:W3CDTF">2022-03-17T12:29:12Z</dcterms:created>
  <dcterms:modified xsi:type="dcterms:W3CDTF">2022-03-17T12:29:12Z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DCA34754B40E489A9A36F78C16EAD9F0</vt:lpwstr>
  </property>
  <property fmtid="{D5CDD505-2E9C-101B-9397-08002B2CF9AE}" pid="3" name="KSOProductBuildVer">
    <vt:lpwstr>1033-11.2.0.11029</vt:lpwstr>
  </property>
</Properties>
</file>