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64" r:id="rId17"/>
    <p:sldId id="257" r:id="rId18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5D523B-2149-6828-4999-4C4E2ACFA5A0}"/>
              </a:ext>
            </a:extLst>
          </p:cNvPr>
          <p:cNvSpPr txBox="1"/>
          <p:nvPr/>
        </p:nvSpPr>
        <p:spPr>
          <a:xfrm>
            <a:off x="3252073" y="1837276"/>
            <a:ext cx="60356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项目案例</a:t>
            </a:r>
            <a:endParaRPr lang="en-US" altLang="zh-CN" sz="6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多人聊天室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6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F20FEA-7013-1CC0-642B-B80A96C029DB}"/>
              </a:ext>
            </a:extLst>
          </p:cNvPr>
          <p:cNvSpPr txBox="1"/>
          <p:nvPr/>
        </p:nvSpPr>
        <p:spPr>
          <a:xfrm>
            <a:off x="4493085" y="4217979"/>
            <a:ext cx="355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娟子姐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DAE69F8-33D4-40E9-45D2-25DD6B8CC6EF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060D59D-DD68-47B8-D100-A16A890FA7C0}"/>
              </a:ext>
            </a:extLst>
          </p:cNvPr>
          <p:cNvSpPr txBox="1"/>
          <p:nvPr/>
        </p:nvSpPr>
        <p:spPr>
          <a:xfrm>
            <a:off x="4506653" y="73059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功能实现细节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5C11FC-17FC-83E3-E8D2-69CB84C4F02D}"/>
              </a:ext>
            </a:extLst>
          </p:cNvPr>
          <p:cNvSpPr txBox="1"/>
          <p:nvPr/>
        </p:nvSpPr>
        <p:spPr>
          <a:xfrm>
            <a:off x="2107406" y="1783592"/>
            <a:ext cx="4295775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）启动服务器功能实现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）客户端连接服务器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AE2E57-1234-2533-B780-662464B9B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82" y="3050007"/>
            <a:ext cx="6022339" cy="103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9D37E9-CE24-85FF-7FF6-3ED1F572FE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912" y="4472961"/>
            <a:ext cx="3882793" cy="10364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F3A2349-69DB-9D94-B726-8E268A854482}"/>
              </a:ext>
            </a:extLst>
          </p:cNvPr>
          <p:cNvSpPr txBox="1"/>
          <p:nvPr/>
        </p:nvSpPr>
        <p:spPr>
          <a:xfrm>
            <a:off x="9128319" y="3179188"/>
            <a:ext cx="247403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启动服务器运行效果</a:t>
            </a:r>
            <a:endParaRPr lang="en-US" altLang="zh-CN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4CE280D-0D87-208B-43C1-0E61A0EB483B}"/>
              </a:ext>
            </a:extLst>
          </p:cNvPr>
          <p:cNvCxnSpPr/>
          <p:nvPr/>
        </p:nvCxnSpPr>
        <p:spPr>
          <a:xfrm flipH="1">
            <a:off x="8415717" y="3429000"/>
            <a:ext cx="50170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78C2F02-B52E-1EBF-3706-BD61F433AB41}"/>
              </a:ext>
            </a:extLst>
          </p:cNvPr>
          <p:cNvSpPr txBox="1"/>
          <p:nvPr/>
        </p:nvSpPr>
        <p:spPr>
          <a:xfrm>
            <a:off x="7178699" y="4658288"/>
            <a:ext cx="247403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客户端连接服务器</a:t>
            </a:r>
            <a:endParaRPr lang="en-US" altLang="zh-CN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D70BE59-4BF7-A83E-7FA5-F911A5D7DDB1}"/>
              </a:ext>
            </a:extLst>
          </p:cNvPr>
          <p:cNvCxnSpPr/>
          <p:nvPr/>
        </p:nvCxnSpPr>
        <p:spPr>
          <a:xfrm flipH="1">
            <a:off x="6255201" y="4908100"/>
            <a:ext cx="50170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6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DAE69F8-33D4-40E9-45D2-25DD6B8CC6EF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060D59D-DD68-47B8-D100-A16A890FA7C0}"/>
              </a:ext>
            </a:extLst>
          </p:cNvPr>
          <p:cNvSpPr txBox="1"/>
          <p:nvPr/>
        </p:nvSpPr>
        <p:spPr>
          <a:xfrm>
            <a:off x="4506653" y="73059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功能实现细节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5C11FC-17FC-83E3-E8D2-69CB84C4F02D}"/>
              </a:ext>
            </a:extLst>
          </p:cNvPr>
          <p:cNvSpPr txBox="1"/>
          <p:nvPr/>
        </p:nvSpPr>
        <p:spPr>
          <a:xfrm>
            <a:off x="2107406" y="1563847"/>
            <a:ext cx="429577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）显示聊天信息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4FB67A-E738-9271-505A-69D7753052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21" y="2217606"/>
            <a:ext cx="3309115" cy="376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FB9868-A45E-D1D5-6D29-16FF82EE14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836" y="2188839"/>
            <a:ext cx="3312690" cy="376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1BDAF8-9C75-09E8-D599-F43774CBB5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700" y="2188839"/>
            <a:ext cx="3269422" cy="3768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23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DAE69F8-33D4-40E9-45D2-25DD6B8CC6EF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060D59D-DD68-47B8-D100-A16A890FA7C0}"/>
              </a:ext>
            </a:extLst>
          </p:cNvPr>
          <p:cNvSpPr txBox="1"/>
          <p:nvPr/>
        </p:nvSpPr>
        <p:spPr>
          <a:xfrm>
            <a:off x="4506653" y="73059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功能实现细节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5C11FC-17FC-83E3-E8D2-69CB84C4F02D}"/>
              </a:ext>
            </a:extLst>
          </p:cNvPr>
          <p:cNvSpPr txBox="1"/>
          <p:nvPr/>
        </p:nvSpPr>
        <p:spPr>
          <a:xfrm>
            <a:off x="2107406" y="1563847"/>
            <a:ext cx="429577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）发送消息到聊天室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336E20-8788-358A-B1B9-8DC865E1F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126" y="2063471"/>
            <a:ext cx="7057568" cy="4030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650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DAE69F8-33D4-40E9-45D2-25DD6B8CC6EF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060D59D-DD68-47B8-D100-A16A890FA7C0}"/>
              </a:ext>
            </a:extLst>
          </p:cNvPr>
          <p:cNvSpPr txBox="1"/>
          <p:nvPr/>
        </p:nvSpPr>
        <p:spPr>
          <a:xfrm>
            <a:off x="4506653" y="73059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功能实现细节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5C11FC-17FC-83E3-E8D2-69CB84C4F02D}"/>
              </a:ext>
            </a:extLst>
          </p:cNvPr>
          <p:cNvSpPr txBox="1"/>
          <p:nvPr/>
        </p:nvSpPr>
        <p:spPr>
          <a:xfrm>
            <a:off x="2107406" y="1563847"/>
            <a:ext cx="429577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）客户端断开连接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1D4153-BB13-C246-34DF-09A7BA89C0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81" y="2188839"/>
            <a:ext cx="9334392" cy="3556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22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DAE69F8-33D4-40E9-45D2-25DD6B8CC6EF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060D59D-DD68-47B8-D100-A16A890FA7C0}"/>
              </a:ext>
            </a:extLst>
          </p:cNvPr>
          <p:cNvSpPr txBox="1"/>
          <p:nvPr/>
        </p:nvSpPr>
        <p:spPr>
          <a:xfrm>
            <a:off x="4506653" y="73059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功能实现细节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5C11FC-17FC-83E3-E8D2-69CB84C4F02D}"/>
              </a:ext>
            </a:extLst>
          </p:cNvPr>
          <p:cNvSpPr txBox="1"/>
          <p:nvPr/>
        </p:nvSpPr>
        <p:spPr>
          <a:xfrm>
            <a:off x="2107406" y="1563847"/>
            <a:ext cx="429577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）保存聊天记录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3CB7EB-7905-0DF0-779F-E61223228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761" y="2346008"/>
            <a:ext cx="5934489" cy="3472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031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DAE69F8-33D4-40E9-45D2-25DD6B8CC6EF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060D59D-DD68-47B8-D100-A16A890FA7C0}"/>
              </a:ext>
            </a:extLst>
          </p:cNvPr>
          <p:cNvSpPr txBox="1"/>
          <p:nvPr/>
        </p:nvSpPr>
        <p:spPr>
          <a:xfrm>
            <a:off x="4506653" y="73059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5C11FC-17FC-83E3-E8D2-69CB84C4F02D}"/>
              </a:ext>
            </a:extLst>
          </p:cNvPr>
          <p:cNvSpPr txBox="1"/>
          <p:nvPr/>
        </p:nvSpPr>
        <p:spPr>
          <a:xfrm>
            <a:off x="2552163" y="1716865"/>
            <a:ext cx="4295775" cy="3489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第三方库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wxPython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模块的使用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创建多线程的两种方式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函数式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继承式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实现网络编程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内置模块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的使用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文本文件的保存</a:t>
            </a: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63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9655" y="2766695"/>
            <a:ext cx="10534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CDADCB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风里雨里娟子姐都在这里等你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DAE69F8-33D4-40E9-45D2-25DD6B8CC6EF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060D59D-DD68-47B8-D100-A16A890FA7C0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本章目标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AA2E76-D6C1-8206-4C93-BCFED389BE8C}"/>
              </a:ext>
            </a:extLst>
          </p:cNvPr>
          <p:cNvSpPr txBox="1"/>
          <p:nvPr/>
        </p:nvSpPr>
        <p:spPr>
          <a:xfrm>
            <a:off x="3659063" y="1964439"/>
            <a:ext cx="5664628" cy="1689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了解第三方库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wxPython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了解使用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wxPython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库实现聊天室界面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掌握网络编程与多线程的综合应用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9D1229A-4DA4-BA3C-E293-E40B5C579F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662" y="1423358"/>
            <a:ext cx="7501855" cy="4595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DAE69F8-33D4-40E9-45D2-25DD6B8CC6EF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060D59D-DD68-47B8-D100-A16A890FA7C0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案例需求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5B5F81-D9EE-3C52-8EAF-AB8D2730CD01}"/>
              </a:ext>
            </a:extLst>
          </p:cNvPr>
          <p:cNvSpPr txBox="1"/>
          <p:nvPr/>
        </p:nvSpPr>
        <p:spPr>
          <a:xfrm>
            <a:off x="1407536" y="165040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什么是多人聊天室呢？</a:t>
            </a:r>
          </a:p>
        </p:txBody>
      </p:sp>
    </p:spTree>
    <p:extLst>
      <p:ext uri="{BB962C8B-B14F-4D97-AF65-F5344CB8AC3E}">
        <p14:creationId xmlns:p14="http://schemas.microsoft.com/office/powerpoint/2010/main" val="414341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DAE69F8-33D4-40E9-45D2-25DD6B8CC6EF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060D59D-DD68-47B8-D100-A16A890FA7C0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案例需求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41DD7B-E873-6254-A2A7-CB6C95E35C28}"/>
              </a:ext>
            </a:extLst>
          </p:cNvPr>
          <p:cNvSpPr txBox="1"/>
          <p:nvPr/>
        </p:nvSpPr>
        <p:spPr>
          <a:xfrm>
            <a:off x="1053703" y="1699179"/>
            <a:ext cx="5394722" cy="1792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i="0" dirty="0" err="1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wxPython</a:t>
            </a:r>
            <a:r>
              <a:rPr lang="zh-CN" altLang="en-US" sz="3600" b="1" i="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b="1" i="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的第三方库，代码实现基于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wxWidgets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库封装，呈现的界面风格和系统本地风格一致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2D2AD6-6F16-685D-A566-D69E2A3ACFED}"/>
              </a:ext>
            </a:extLst>
          </p:cNvPr>
          <p:cNvSpPr txBox="1"/>
          <p:nvPr/>
        </p:nvSpPr>
        <p:spPr>
          <a:xfrm>
            <a:off x="1054893" y="4012866"/>
            <a:ext cx="4295775" cy="114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安装方式：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wxpython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734C49-B540-2987-075F-46A2771327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34" y="1663102"/>
            <a:ext cx="3488530" cy="4170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30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FEA0330-0F69-C372-DEE8-8D2B994AF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629" y="1336284"/>
            <a:ext cx="7283643" cy="43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DAE69F8-33D4-40E9-45D2-25DD6B8CC6EF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060D59D-DD68-47B8-D100-A16A890FA7C0}"/>
              </a:ext>
            </a:extLst>
          </p:cNvPr>
          <p:cNvSpPr txBox="1"/>
          <p:nvPr/>
        </p:nvSpPr>
        <p:spPr>
          <a:xfrm>
            <a:off x="4506653" y="73059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客户端界面布局示意图</a:t>
            </a:r>
          </a:p>
        </p:txBody>
      </p:sp>
    </p:spTree>
    <p:extLst>
      <p:ext uri="{BB962C8B-B14F-4D97-AF65-F5344CB8AC3E}">
        <p14:creationId xmlns:p14="http://schemas.microsoft.com/office/powerpoint/2010/main" val="76468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DAE69F8-33D4-40E9-45D2-25DD6B8CC6EF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060D59D-DD68-47B8-D100-A16A890FA7C0}"/>
              </a:ext>
            </a:extLst>
          </p:cNvPr>
          <p:cNvSpPr txBox="1"/>
          <p:nvPr/>
        </p:nvSpPr>
        <p:spPr>
          <a:xfrm>
            <a:off x="3834239" y="683267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客户端界面运行效果图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5347C0-0118-12E4-91AE-A3A8F5D0F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669" y="1579705"/>
            <a:ext cx="3572011" cy="410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69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1B7D52-95A9-5796-346F-4B21BAAF3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402" y="1191145"/>
            <a:ext cx="6530269" cy="447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DAE69F8-33D4-40E9-45D2-25DD6B8CC6EF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060D59D-DD68-47B8-D100-A16A890FA7C0}"/>
              </a:ext>
            </a:extLst>
          </p:cNvPr>
          <p:cNvSpPr txBox="1"/>
          <p:nvPr/>
        </p:nvSpPr>
        <p:spPr>
          <a:xfrm>
            <a:off x="4506653" y="730593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服务器端界面布局示意图</a:t>
            </a:r>
          </a:p>
        </p:txBody>
      </p:sp>
    </p:spTree>
    <p:extLst>
      <p:ext uri="{BB962C8B-B14F-4D97-AF65-F5344CB8AC3E}">
        <p14:creationId xmlns:p14="http://schemas.microsoft.com/office/powerpoint/2010/main" val="276806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DAE69F8-33D4-40E9-45D2-25DD6B8CC6EF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060D59D-DD68-47B8-D100-A16A890FA7C0}"/>
              </a:ext>
            </a:extLst>
          </p:cNvPr>
          <p:cNvSpPr txBox="1"/>
          <p:nvPr/>
        </p:nvSpPr>
        <p:spPr>
          <a:xfrm>
            <a:off x="3966325" y="71547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服务器端界面运行效果图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722A6C-BC76-E872-F06E-6342359571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351" y="1666651"/>
            <a:ext cx="3703641" cy="4246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4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DAE69F8-33D4-40E9-45D2-25DD6B8CC6EF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060D59D-DD68-47B8-D100-A16A890FA7C0}"/>
              </a:ext>
            </a:extLst>
          </p:cNvPr>
          <p:cNvSpPr txBox="1"/>
          <p:nvPr/>
        </p:nvSpPr>
        <p:spPr>
          <a:xfrm>
            <a:off x="4506653" y="73059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2D2AD6-6F16-685D-A566-D69E2A3ACFED}"/>
              </a:ext>
            </a:extLst>
          </p:cNvPr>
          <p:cNvSpPr txBox="1"/>
          <p:nvPr/>
        </p:nvSpPr>
        <p:spPr>
          <a:xfrm>
            <a:off x="2355055" y="1563717"/>
            <a:ext cx="4295775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代码功能实现</a:t>
            </a:r>
            <a:endParaRPr lang="en-US" alt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5C11FC-17FC-83E3-E8D2-69CB84C4F02D}"/>
              </a:ext>
            </a:extLst>
          </p:cNvPr>
          <p:cNvSpPr txBox="1"/>
          <p:nvPr/>
        </p:nvSpPr>
        <p:spPr>
          <a:xfrm>
            <a:off x="2355054" y="2139641"/>
            <a:ext cx="4295775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）启动服务器功能实现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）客户端连接服务器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）显示聊天信息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）发送消息到聊天室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5414C4-3C1C-0512-B862-34743A380525}"/>
              </a:ext>
            </a:extLst>
          </p:cNvPr>
          <p:cNvSpPr txBox="1"/>
          <p:nvPr/>
        </p:nvSpPr>
        <p:spPr>
          <a:xfrm>
            <a:off x="6326895" y="2036344"/>
            <a:ext cx="4295775" cy="2427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）客户端断开连接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）客户端重置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）保存聊天记录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）停止服务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991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aec7f7-295a-42c1-a1f0-1ce98e495192"/>
  <p:tag name="COMMONDATA" val="eyJoZGlkIjoiZmY1ZTcwNjk3MzE5Y2MyMGVhZjAxMGE0MDdmODRhZ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394</Words>
  <Application>Microsoft Office PowerPoint</Application>
  <PresentationFormat>宽屏</PresentationFormat>
  <Paragraphs>65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华文彩云</vt:lpstr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淑娟</dc:creator>
  <cp:lastModifiedBy>杨 淑娟</cp:lastModifiedBy>
  <cp:revision>12</cp:revision>
  <dcterms:created xsi:type="dcterms:W3CDTF">2023-08-02T07:02:00Z</dcterms:created>
  <dcterms:modified xsi:type="dcterms:W3CDTF">2023-11-14T03:36:06Z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E130DC8B91424FF7811E131EB205F636_12</vt:lpwstr>
  </property>
  <property fmtid="{D5CDD505-2E9C-101B-9397-08002B2CF9AE}" pid="3" name="KSOProductBuildVer">
    <vt:lpwstr>2052-11.1.0.14309</vt:lpwstr>
  </property>
</Properties>
</file>