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71" r:id="rId6"/>
    <p:sldId id="262" r:id="rId7"/>
    <p:sldId id="272" r:id="rId8"/>
    <p:sldId id="265" r:id="rId9"/>
    <p:sldId id="266" r:id="rId10"/>
    <p:sldId id="270" r:id="rId11"/>
    <p:sldId id="267" r:id="rId12"/>
    <p:sldId id="269" r:id="rId1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3CE3F-11D7-BD43-B4D4-727C33A57707}" type="datetimeFigureOut">
              <a:rPr lang="en-CN" smtClean="0"/>
              <a:t>2020/9/26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A8DB9-A50C-E849-90F4-E76512FFD5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7995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A8DB9-A50C-E849-90F4-E76512FFD504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044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A328-A511-FD42-8EF7-1CA3C6CC7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ea typeface="Source Han Sans" panose="020B0500000000000000" pitchFamily="34" charset="-128"/>
              </a:defRPr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2104E-99B4-2E40-90ED-9BD7377C8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ea typeface="Source Han Sans" panose="020B05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ECBBF-8A0E-3D4B-B0D7-5D9E4F8D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52C2-5CEC-F744-ABAE-C14098FF443C}" type="datetimeFigureOut">
              <a:rPr lang="en-CN" smtClean="0"/>
              <a:t>2020/9/26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8A445-9A01-844D-B167-9CB23C92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C082B-438B-F74D-A148-6F08B431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B93E-ECFD-D041-89CF-4B31CD1BAFD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8208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10F1-830D-634A-99F3-3E9BADA2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861A7-F394-C640-8B3D-8F3CCF290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5E019-AEF3-A740-BA22-2736283C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52C2-5CEC-F744-ABAE-C14098FF443C}" type="datetimeFigureOut">
              <a:rPr lang="en-CN" smtClean="0"/>
              <a:t>2020/9/26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7839F-4AFF-234C-8192-E5A287EC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38BB2-2F61-4843-B17D-B3B70019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B93E-ECFD-D041-89CF-4B31CD1BAFD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027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3B26C-C2C7-5F4D-903E-6B4E6F7CC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03008-CCEA-714F-A519-6119F900F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5454-0765-BA44-B2AA-BA7B3269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52C2-5CEC-F744-ABAE-C14098FF443C}" type="datetimeFigureOut">
              <a:rPr lang="en-CN" smtClean="0"/>
              <a:t>2020/9/26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13250-CE2E-9F46-AB65-F1719EBC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10D07-A5EB-B84B-A1F6-2E484E47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B93E-ECFD-D041-89CF-4B31CD1BAFD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5346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F7DB-4B09-5641-810D-C786445C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Source Han Sans" panose="020B0500000000000000" pitchFamily="34" charset="-128"/>
              </a:defRPr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21030-2C38-0541-AC71-4428E32A1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Source Han Sans" panose="020B0500000000000000" pitchFamily="34" charset="-128"/>
              </a:defRPr>
            </a:lvl1pPr>
            <a:lvl2pPr>
              <a:defRPr baseline="0">
                <a:ea typeface="Source Han Sans" panose="020B0500000000000000" pitchFamily="34" charset="-128"/>
              </a:defRPr>
            </a:lvl2pPr>
            <a:lvl3pPr>
              <a:defRPr baseline="0">
                <a:ea typeface="Source Han Sans" panose="020B0500000000000000" pitchFamily="34" charset="-128"/>
              </a:defRPr>
            </a:lvl3pPr>
            <a:lvl4pPr>
              <a:defRPr baseline="0">
                <a:ea typeface="Source Han Sans" panose="020B0500000000000000" pitchFamily="34" charset="-128"/>
              </a:defRPr>
            </a:lvl4pPr>
            <a:lvl5pPr>
              <a:defRPr baseline="0">
                <a:ea typeface="Source Han Sans" panose="020B0500000000000000" pitchFamily="34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D38B-9580-DA4A-BAD5-AAADF786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52C2-5CEC-F744-ABAE-C14098FF443C}" type="datetimeFigureOut">
              <a:rPr lang="en-CN" smtClean="0"/>
              <a:t>2020/9/26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6837-EC2D-C649-810C-9A7C033B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5754F-2688-1A43-9927-9CC1C72E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B93E-ECFD-D041-89CF-4B31CD1BAFD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995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B2AC-0202-7E43-9F64-FFAD7452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6BE88-46D0-CD44-92BB-C6A7BD1C6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CEB92-C17A-BC48-97E5-EEDBE7C0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52C2-5CEC-F744-ABAE-C14098FF443C}" type="datetimeFigureOut">
              <a:rPr lang="en-CN" smtClean="0"/>
              <a:t>2020/9/26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12821-6C4C-7947-A7FE-40445D73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F90BC-E1A1-FF4D-91F8-27092426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B93E-ECFD-D041-89CF-4B31CD1BAFD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7674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C873-8AEF-9140-BCD9-94E9DFEB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0EE0B-ED0E-B344-B78A-C1919DEB9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29FF8-8444-974E-ACBE-36FFF7AE5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6FE33-2975-914D-9543-95F175DE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52C2-5CEC-F744-ABAE-C14098FF443C}" type="datetimeFigureOut">
              <a:rPr lang="en-CN" smtClean="0"/>
              <a:t>2020/9/26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48228-98EF-CF41-BF8F-9DB10AB1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448B8-7C9F-C547-9E32-5413DA77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B93E-ECFD-D041-89CF-4B31CD1BAFD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137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9585-F433-3C41-B7A6-7D498EFE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7344F-8CE8-294A-9D36-883834320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C7D6E-2A1F-AE48-ADAB-E8B85086C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97E5D-1FF7-4644-AEC5-59C56A520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804D0-39D1-9F45-9EBC-5C4511CEC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D839E-A6FD-7C4B-8ED4-4062EE51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52C2-5CEC-F744-ABAE-C14098FF443C}" type="datetimeFigureOut">
              <a:rPr lang="en-CN" smtClean="0"/>
              <a:t>2020/9/26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30625-810B-FA47-8E9E-AFC20A04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79001-6DB6-1542-8DDA-498BB4DC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B93E-ECFD-D041-89CF-4B31CD1BAFD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988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0F7D-962D-0943-B8F1-ABCE9038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Source Han Sans" panose="020B0500000000000000" pitchFamily="34" charset="-128"/>
              </a:defRPr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C5E98-465A-6F4D-A08E-C7A10EAE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52C2-5CEC-F744-ABAE-C14098FF443C}" type="datetimeFigureOut">
              <a:rPr lang="en-CN" smtClean="0"/>
              <a:t>2020/9/26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9895E-D400-9448-A10A-F0290ED5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95915-CD1E-DF44-8C7B-18BFFA1B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B93E-ECFD-D041-89CF-4B31CD1BAFD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368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1223B-56EE-144B-B53B-D64258D2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52C2-5CEC-F744-ABAE-C14098FF443C}" type="datetimeFigureOut">
              <a:rPr lang="en-CN" smtClean="0"/>
              <a:t>2020/9/26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0406E-45AB-5648-8A4D-C146711C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8CF4F-0602-5B4B-8F48-E9E15A4D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B93E-ECFD-D041-89CF-4B31CD1BAFD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2362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B5E9-6AB9-9543-9846-8AC3AAEF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478DD-08C2-0446-9829-BBA60412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C3EE5-CD63-EF46-AD41-483D6DD60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9FC65-2E62-274E-9BA9-FC138181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52C2-5CEC-F744-ABAE-C14098FF443C}" type="datetimeFigureOut">
              <a:rPr lang="en-CN" smtClean="0"/>
              <a:t>2020/9/26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7AAE3-C086-834D-81FE-7B04F57E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F97D3-123B-1A44-AC3B-29F6E23F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B93E-ECFD-D041-89CF-4B31CD1BAFD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0269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491A-1D65-D14F-B551-0B105614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C3F66-7CAE-E94B-9182-31E2B0E37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0DE18-5A35-6648-ADE6-AED2EC474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73643-356F-D34A-9BB5-E7252D62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52C2-5CEC-F744-ABAE-C14098FF443C}" type="datetimeFigureOut">
              <a:rPr lang="en-CN" smtClean="0"/>
              <a:t>2020/9/26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22737-2AD4-EE48-926D-ADF71D22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BD24D-D32E-5541-8AC3-0D4974F6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B93E-ECFD-D041-89CF-4B31CD1BAFD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58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54958-35E9-A44E-9BA3-BA0F82B3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47393-0645-3048-9274-CEC27A33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046BA-5F80-864F-B066-FED7AE092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252C2-5CEC-F744-ABAE-C14098FF443C}" type="datetimeFigureOut">
              <a:rPr lang="en-CN" smtClean="0"/>
              <a:t>2020/9/26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6DEA4-B894-D647-BD7A-D18817A37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662A9-CBED-8546-88A2-681B9EF7C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B93E-ECFD-D041-89CF-4B31CD1BAFD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50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8A4B-8365-704A-BA9A-2B65F3CB7A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优学在线项目实训答辩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456D2-E97A-964C-BDE1-3FF678FB88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zh-CN" altLang="en-CN" dirty="0"/>
              <a:t>唐</a:t>
            </a:r>
            <a:r>
              <a:rPr lang="zh-CN" altLang="en-US" dirty="0"/>
              <a:t>守宝（组长）、张洪霖、王云娇、刘博颖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818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9B08-20EC-384E-B9B6-EED28098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代码展示</a:t>
            </a:r>
            <a:r>
              <a:rPr lang="en-US" altLang="zh-CN" dirty="0"/>
              <a:t>——</a:t>
            </a:r>
            <a:r>
              <a:rPr lang="zh-CN" altLang="en-US" dirty="0"/>
              <a:t>后端安全框架配置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0C5A0-98F5-654B-A8B7-A79342C35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18" y="1466052"/>
            <a:ext cx="5380182" cy="502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8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058D-D71A-C64C-B2C8-5063825B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实训收获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A431-82BE-D846-8B6C-75944FB19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加强了实际动手能力，提高了编码熟练度</a:t>
            </a:r>
          </a:p>
          <a:p>
            <a:r>
              <a:rPr lang="zh-CN" altLang="en-US" dirty="0"/>
              <a:t>巩固了专业基础知识，了解了前后端分离架构等新技术</a:t>
            </a:r>
          </a:p>
          <a:p>
            <a:r>
              <a:rPr lang="zh-CN" altLang="en-US" dirty="0"/>
              <a:t>熟悉了企业常用的开发框架，为以后顺利进入职场增加法码</a:t>
            </a:r>
          </a:p>
          <a:p>
            <a:r>
              <a:rPr lang="zh-CN" altLang="en-US" dirty="0"/>
              <a:t>熟悉了多人开发流程，学会了使用 </a:t>
            </a:r>
            <a:r>
              <a:rPr lang="en-US" dirty="0"/>
              <a:t>Git </a:t>
            </a:r>
            <a:r>
              <a:rPr lang="zh-CN" altLang="en-US" dirty="0"/>
              <a:t>进行代码管理</a:t>
            </a:r>
          </a:p>
          <a:p>
            <a:r>
              <a:rPr lang="en-US" altLang="zh-CN" dirty="0"/>
              <a:t>…</a:t>
            </a:r>
          </a:p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94124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00F8DB-DADF-B745-9E90-ED04C2EAD862}"/>
              </a:ext>
            </a:extLst>
          </p:cNvPr>
          <p:cNvSpPr txBox="1"/>
          <p:nvPr/>
        </p:nvSpPr>
        <p:spPr>
          <a:xfrm>
            <a:off x="1984248" y="2450592"/>
            <a:ext cx="7662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9000" dirty="0"/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116567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0835-622A-424E-9813-7237E8A4F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870" y="445997"/>
            <a:ext cx="5867400" cy="596600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zh-CN" altLang="en-CN" dirty="0"/>
              <a:t>项目</a:t>
            </a:r>
            <a:r>
              <a:rPr lang="zh-CN" altLang="en-US" dirty="0"/>
              <a:t>分工</a:t>
            </a:r>
            <a:br>
              <a:rPr lang="en-US" altLang="zh-CN" dirty="0"/>
            </a:br>
            <a:r>
              <a:rPr lang="en-US" altLang="zh-CN" dirty="0"/>
              <a:t>-</a:t>
            </a:r>
            <a:r>
              <a:rPr lang="zh-CN" altLang="en-US" dirty="0"/>
              <a:t> 管理方式</a:t>
            </a:r>
            <a:br>
              <a:rPr lang="en-US" altLang="zh-CN" dirty="0"/>
            </a:br>
            <a:r>
              <a:rPr lang="en-US" altLang="zh-CN" dirty="0"/>
              <a:t>-</a:t>
            </a:r>
            <a:r>
              <a:rPr lang="zh-CN" altLang="en-US" dirty="0"/>
              <a:t> 项目历程</a:t>
            </a:r>
            <a:br>
              <a:rPr lang="en-US" altLang="zh-CN" dirty="0"/>
            </a:br>
            <a:r>
              <a:rPr lang="en-US" altLang="zh-CN" dirty="0"/>
              <a:t>-</a:t>
            </a:r>
            <a:r>
              <a:rPr lang="zh-CN" altLang="en-US" dirty="0"/>
              <a:t> 项目演示</a:t>
            </a:r>
            <a:br>
              <a:rPr lang="en-US" altLang="zh-CN" dirty="0"/>
            </a:br>
            <a:r>
              <a:rPr lang="en-US" altLang="zh-CN" dirty="0"/>
              <a:t>-</a:t>
            </a:r>
            <a:r>
              <a:rPr lang="zh-CN" altLang="en-US" dirty="0"/>
              <a:t> 代码展示</a:t>
            </a:r>
            <a:br>
              <a:rPr lang="en-US" altLang="zh-CN" dirty="0"/>
            </a:br>
            <a:r>
              <a:rPr lang="en-US" altLang="zh-CN" dirty="0"/>
              <a:t>-</a:t>
            </a:r>
            <a:r>
              <a:rPr lang="zh-CN" altLang="en-US" dirty="0"/>
              <a:t> 实训收获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8097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7F45-3C4D-9C43-85C9-4F3DE310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项目</a:t>
            </a:r>
            <a:r>
              <a:rPr lang="zh-CN" altLang="en-US" dirty="0"/>
              <a:t>分工</a:t>
            </a:r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D7FCA-F301-0442-AF17-7AC4AD234415}"/>
              </a:ext>
            </a:extLst>
          </p:cNvPr>
          <p:cNvSpPr txBox="1"/>
          <p:nvPr/>
        </p:nvSpPr>
        <p:spPr>
          <a:xfrm>
            <a:off x="1386840" y="1892116"/>
            <a:ext cx="497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a typeface="Source Han Sans" panose="020B0500000000000000" pitchFamily="34" charset="-128"/>
              </a:rPr>
              <a:t>唐守宝</a:t>
            </a:r>
          </a:p>
          <a:p>
            <a:r>
              <a:rPr lang="zh-CN" altLang="en-US" dirty="0">
                <a:ea typeface="Source Han Sans" panose="020B0500000000000000" pitchFamily="34" charset="-128"/>
              </a:rPr>
              <a:t>制定任务计划，控制项目进度</a:t>
            </a:r>
          </a:p>
          <a:p>
            <a:r>
              <a:rPr lang="zh-CN" altLang="en-US" dirty="0">
                <a:ea typeface="Source Han Sans" panose="020B0500000000000000" pitchFamily="34" charset="-128"/>
              </a:rPr>
              <a:t>整合项目和代码审查</a:t>
            </a:r>
          </a:p>
          <a:p>
            <a:r>
              <a:rPr lang="zh-CN" altLang="en-US" dirty="0">
                <a:ea typeface="Source Han Sans" panose="020B0500000000000000" pitchFamily="34" charset="-128"/>
              </a:rPr>
              <a:t>完成后端架构设计，制定前后端分离</a:t>
            </a:r>
            <a:r>
              <a:rPr lang="en-US" dirty="0">
                <a:ea typeface="Source Han Sans" panose="020B0500000000000000" pitchFamily="34" charset="-128"/>
              </a:rPr>
              <a:t>API</a:t>
            </a:r>
          </a:p>
          <a:p>
            <a:r>
              <a:rPr lang="zh-CN" altLang="en-US" dirty="0">
                <a:ea typeface="Source Han Sans" panose="020B0500000000000000" pitchFamily="34" charset="-128"/>
              </a:rPr>
              <a:t>实现认证和授权模块</a:t>
            </a:r>
          </a:p>
          <a:p>
            <a:endParaRPr lang="en-CN" dirty="0">
              <a:ea typeface="Source Han Sans" panose="020B0500000000000000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25A96-B332-A34C-AAFC-19C9E67C2C9D}"/>
              </a:ext>
            </a:extLst>
          </p:cNvPr>
          <p:cNvSpPr/>
          <p:nvPr/>
        </p:nvSpPr>
        <p:spPr>
          <a:xfrm>
            <a:off x="6275832" y="19180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ea typeface="Source Han Sans" panose="020B0500000000000000" pitchFamily="34" charset="-128"/>
              </a:rPr>
              <a:t>张洪霖</a:t>
            </a:r>
          </a:p>
          <a:p>
            <a:r>
              <a:rPr lang="zh-CN" altLang="en-US" dirty="0">
                <a:ea typeface="Source Han Sans" panose="020B0500000000000000" pitchFamily="34" charset="-128"/>
              </a:rPr>
              <a:t>设计和建立数据库</a:t>
            </a:r>
          </a:p>
          <a:p>
            <a:r>
              <a:rPr lang="zh-CN" altLang="en-US" dirty="0">
                <a:ea typeface="Source Han Sans" panose="020B0500000000000000" pitchFamily="34" charset="-128"/>
              </a:rPr>
              <a:t>实现后端业务逻辑</a:t>
            </a:r>
          </a:p>
          <a:p>
            <a:r>
              <a:rPr lang="zh-CN" altLang="en-US" dirty="0">
                <a:ea typeface="Source Han Sans" panose="020B0500000000000000" pitchFamily="34" charset="-128"/>
              </a:rPr>
              <a:t>完成单元测试和集成测试</a:t>
            </a:r>
          </a:p>
          <a:p>
            <a:r>
              <a:rPr lang="zh-CN" altLang="en-US" dirty="0">
                <a:ea typeface="Source Han Sans" panose="020B0500000000000000" pitchFamily="34" charset="-128"/>
              </a:rPr>
              <a:t>审查和校正项目文档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D86501-C28D-6440-871D-E767D2898A0D}"/>
              </a:ext>
            </a:extLst>
          </p:cNvPr>
          <p:cNvSpPr/>
          <p:nvPr/>
        </p:nvSpPr>
        <p:spPr>
          <a:xfrm>
            <a:off x="1386840" y="39173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ea typeface="Source Han Sans" panose="020B0500000000000000" pitchFamily="34" charset="-128"/>
              </a:rPr>
              <a:t>王云娇</a:t>
            </a:r>
          </a:p>
          <a:p>
            <a:r>
              <a:rPr lang="zh-CN" altLang="en-US" dirty="0">
                <a:ea typeface="Source Han Sans" panose="020B0500000000000000" pitchFamily="34" charset="-128"/>
              </a:rPr>
              <a:t>搭建前端框架</a:t>
            </a:r>
          </a:p>
          <a:p>
            <a:r>
              <a:rPr lang="zh-CN" altLang="en-US" dirty="0">
                <a:ea typeface="Source Han Sans" panose="020B0500000000000000" pitchFamily="34" charset="-128"/>
              </a:rPr>
              <a:t>实现前端页面和样式</a:t>
            </a:r>
          </a:p>
          <a:p>
            <a:r>
              <a:rPr lang="zh-CN" altLang="en-US" dirty="0">
                <a:ea typeface="Source Han Sans" panose="020B0500000000000000" pitchFamily="34" charset="-128"/>
              </a:rPr>
              <a:t>完成前端页面的测试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59B3C-AFF3-AA49-9DE0-F22D43281D17}"/>
              </a:ext>
            </a:extLst>
          </p:cNvPr>
          <p:cNvSpPr/>
          <p:nvPr/>
        </p:nvSpPr>
        <p:spPr>
          <a:xfrm>
            <a:off x="6275832" y="389141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ea typeface="Source Han Sans" panose="020B0500000000000000" pitchFamily="34" charset="-128"/>
              </a:rPr>
              <a:t>刘博颖</a:t>
            </a:r>
          </a:p>
          <a:p>
            <a:r>
              <a:rPr lang="zh-CN" altLang="en-US" dirty="0">
                <a:ea typeface="Source Han Sans" panose="020B0500000000000000" pitchFamily="34" charset="-128"/>
              </a:rPr>
              <a:t>完成需求分析</a:t>
            </a:r>
          </a:p>
          <a:p>
            <a:r>
              <a:rPr lang="zh-CN" altLang="en-US" dirty="0">
                <a:ea typeface="Source Han Sans" panose="020B0500000000000000" pitchFamily="34" charset="-128"/>
              </a:rPr>
              <a:t>实现部分前端页面</a:t>
            </a:r>
          </a:p>
          <a:p>
            <a:r>
              <a:rPr lang="zh-CN" altLang="en-US" dirty="0">
                <a:ea typeface="Source Han Sans" panose="020B0500000000000000" pitchFamily="34" charset="-128"/>
              </a:rPr>
              <a:t>完成部分前端页面和系统测试</a:t>
            </a:r>
          </a:p>
          <a:p>
            <a:r>
              <a:rPr lang="zh-CN" altLang="en-US" dirty="0">
                <a:ea typeface="Source Han Sans" panose="020B0500000000000000" pitchFamily="34" charset="-128"/>
              </a:rPr>
              <a:t>编写需求分析文档和实训报告</a:t>
            </a:r>
          </a:p>
        </p:txBody>
      </p:sp>
    </p:spTree>
    <p:extLst>
      <p:ext uri="{BB962C8B-B14F-4D97-AF65-F5344CB8AC3E}">
        <p14:creationId xmlns:p14="http://schemas.microsoft.com/office/powerpoint/2010/main" val="120167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302B-7553-6243-A9C3-7FC08E70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管理方式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A4866-7050-DF4C-BDE1-A061EB21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提前制定任务计划，规定开始和截止时间，并记录完成情况</a:t>
            </a:r>
          </a:p>
          <a:p>
            <a:r>
              <a:rPr lang="zh-CN" altLang="en-US" dirty="0"/>
              <a:t>根据个人情况进行分工，各尽所能、发挥特长</a:t>
            </a:r>
          </a:p>
          <a:p>
            <a:r>
              <a:rPr lang="zh-CN" altLang="en-US" dirty="0"/>
              <a:t>采用前后端分离架构，前端和后端同时进行开发，缩短时间、提高效率</a:t>
            </a:r>
          </a:p>
          <a:p>
            <a:r>
              <a:rPr lang="zh-CN" altLang="en-US" dirty="0"/>
              <a:t>使用 </a:t>
            </a:r>
            <a:r>
              <a:rPr lang="en-US" dirty="0"/>
              <a:t>Git </a:t>
            </a:r>
            <a:r>
              <a:rPr lang="zh-CN" altLang="en-US" dirty="0"/>
              <a:t>统一进行代码管理，合并分支前进行代码审查，保证代码质量</a:t>
            </a:r>
          </a:p>
          <a:p>
            <a:r>
              <a:rPr lang="zh-CN" altLang="en-US" dirty="0"/>
              <a:t>开发过程中进行单元测试、集成测试和系统测试，提高系统稳定性</a:t>
            </a:r>
          </a:p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2795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8D1E-3B12-E94E-A670-527B3B92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项目分工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37D8C7-6739-D949-A324-0A75C295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1" y="1473295"/>
            <a:ext cx="9945832" cy="485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0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5BE9-639C-B148-88D7-F69849FD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项目历程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EDCB-78C2-9D42-9169-60AA1673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2020/9/5		</a:t>
            </a:r>
            <a:r>
              <a:rPr lang="en-US" dirty="0" err="1"/>
              <a:t>UStudy</a:t>
            </a:r>
            <a:r>
              <a:rPr lang="zh-CN" altLang="en-US"/>
              <a:t>项目启动</a:t>
            </a:r>
            <a:endParaRPr lang="zh-CN" altLang="en-US" dirty="0"/>
          </a:p>
          <a:p>
            <a:r>
              <a:rPr lang="en-US" altLang="zh-CN" dirty="0"/>
              <a:t>2020/9/6 		</a:t>
            </a:r>
            <a:r>
              <a:rPr lang="zh-CN" altLang="en-US" dirty="0"/>
              <a:t>需求分析、数据库设计结束</a:t>
            </a:r>
          </a:p>
          <a:p>
            <a:r>
              <a:rPr lang="en-US" altLang="zh-CN" dirty="0"/>
              <a:t>2020/9/7 		</a:t>
            </a:r>
            <a:r>
              <a:rPr lang="zh-CN" altLang="en-US" dirty="0"/>
              <a:t>后端框架搭建完成</a:t>
            </a:r>
          </a:p>
          <a:p>
            <a:r>
              <a:rPr lang="en-US" altLang="zh-CN" dirty="0"/>
              <a:t>2020/9/15 	</a:t>
            </a:r>
            <a:r>
              <a:rPr lang="zh-CN" altLang="en-US" dirty="0"/>
              <a:t>前端框架搭建完成</a:t>
            </a:r>
          </a:p>
          <a:p>
            <a:r>
              <a:rPr lang="en-US" altLang="zh-CN" dirty="0"/>
              <a:t>2020/9/18 	</a:t>
            </a:r>
            <a:r>
              <a:rPr lang="zh-CN" altLang="en-US" dirty="0"/>
              <a:t>后端基本业务逻辑完成</a:t>
            </a:r>
          </a:p>
          <a:p>
            <a:r>
              <a:rPr lang="en-US" altLang="zh-CN" dirty="0"/>
              <a:t>2020/9/22 	</a:t>
            </a:r>
            <a:r>
              <a:rPr lang="zh-CN" altLang="en-US" dirty="0"/>
              <a:t>前端页面基本完成</a:t>
            </a:r>
          </a:p>
          <a:p>
            <a:r>
              <a:rPr lang="en-US" altLang="zh-CN" dirty="0"/>
              <a:t>2020/9/23		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80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B3D3DD-8801-9B41-B863-A69F59A5C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08" y="503959"/>
            <a:ext cx="4911739" cy="5850082"/>
          </a:xfrm>
          <a:prstGeom prst="rect">
            <a:avLst/>
          </a:prstGeom>
          <a:ln>
            <a:noFill/>
          </a:ln>
          <a:effectLst>
            <a:outerShdw blurRad="2667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914FB1-A493-354E-BAE3-DA4D6AC7E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290" y="503959"/>
            <a:ext cx="5128660" cy="5850082"/>
          </a:xfrm>
          <a:prstGeom prst="rect">
            <a:avLst/>
          </a:prstGeom>
          <a:ln>
            <a:noFill/>
          </a:ln>
          <a:effectLst>
            <a:outerShdw blurRad="2667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5C8C09-C2D7-0D48-A2B3-5BA816831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801" y="503959"/>
            <a:ext cx="3806783" cy="5850082"/>
          </a:xfrm>
          <a:prstGeom prst="rect">
            <a:avLst/>
          </a:prstGeom>
          <a:ln>
            <a:noFill/>
          </a:ln>
          <a:effectLst>
            <a:outerShdw blurRad="2667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14AB7B-A4C5-F54C-B0AD-629B3427A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1384" y="503959"/>
            <a:ext cx="3750217" cy="5850082"/>
          </a:xfrm>
          <a:prstGeom prst="rect">
            <a:avLst/>
          </a:prstGeom>
          <a:ln>
            <a:noFill/>
          </a:ln>
          <a:effectLst>
            <a:outerShdw blurRad="2667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068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9E56-2151-CA42-8684-3222C3D1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项目演示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D6D2-F940-5044-A822-82C376EB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0085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87979F-2688-8741-946A-C0826D82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9" y="275964"/>
            <a:ext cx="7123693" cy="64601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A79B08-20EC-384E-B9B6-EED28098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代码展示</a:t>
            </a:r>
            <a:r>
              <a:rPr lang="en-US" altLang="zh-CN" dirty="0"/>
              <a:t>——</a:t>
            </a:r>
            <a:r>
              <a:rPr lang="zh-CN" altLang="en-US" dirty="0"/>
              <a:t>后端安全框架配置</a:t>
            </a:r>
            <a:endParaRPr lang="en-CN" dirty="0"/>
          </a:p>
        </p:txBody>
      </p: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DDBD5DAF-1064-DC4C-8BC3-9540F15F4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353" y="0"/>
            <a:ext cx="2391728" cy="685800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FDEE3F8-C8A7-594A-BE2E-8AB7A7BF0575}"/>
              </a:ext>
            </a:extLst>
          </p:cNvPr>
          <p:cNvSpPr/>
          <p:nvPr/>
        </p:nvSpPr>
        <p:spPr>
          <a:xfrm>
            <a:off x="1589809" y="5683827"/>
            <a:ext cx="5766955" cy="3948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B4D5620-5DD9-2143-8C65-1D1CE8B9B099}"/>
              </a:ext>
            </a:extLst>
          </p:cNvPr>
          <p:cNvSpPr/>
          <p:nvPr/>
        </p:nvSpPr>
        <p:spPr>
          <a:xfrm>
            <a:off x="1721428" y="1974273"/>
            <a:ext cx="5766955" cy="3013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114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345</Words>
  <Application>Microsoft Macintosh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优学在线项目实训答辩</vt:lpstr>
      <vt:lpstr>- 项目分工 - 管理方式 - 项目历程 - 项目演示 - 代码展示 - 实训收获</vt:lpstr>
      <vt:lpstr>项目分工</vt:lpstr>
      <vt:lpstr>管理方式</vt:lpstr>
      <vt:lpstr>项目分工</vt:lpstr>
      <vt:lpstr>项目历程</vt:lpstr>
      <vt:lpstr>PowerPoint Presentation</vt:lpstr>
      <vt:lpstr>项目演示</vt:lpstr>
      <vt:lpstr>代码展示——后端安全框架配置</vt:lpstr>
      <vt:lpstr>代码展示——后端安全框架配置</vt:lpstr>
      <vt:lpstr>实训收获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优学在线项目实训答辩</dc:title>
  <dc:creator>OUNGST, YOWN</dc:creator>
  <cp:lastModifiedBy>OUNGST, YOWN</cp:lastModifiedBy>
  <cp:revision>42</cp:revision>
  <dcterms:created xsi:type="dcterms:W3CDTF">2020-09-22T14:21:47Z</dcterms:created>
  <dcterms:modified xsi:type="dcterms:W3CDTF">2020-09-26T03:44:14Z</dcterms:modified>
</cp:coreProperties>
</file>