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DEEE-3FE1-0C54-B116-0D1B20CE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50BF6-7D0F-596D-FC3D-E9440D6F6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152C2E-56D8-D3DA-05DC-77E29450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D4216-0486-951D-9EA1-432BBB7F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67D8B-808D-0314-FB13-EA6C13EE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353D-8782-931C-4B04-F9221683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7AA09-873C-72A6-777C-B1389AB3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7CBDD-1CC0-E634-F8AA-38726FB7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6038C-EF9D-D80E-F6A2-0FCB251B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02718-AA71-74E7-6C36-49E808AE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6F4E7F-1F76-E6AE-46E9-545E82552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D46AA-50E9-1C3B-57AF-F4513A87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78AC1-5993-15F5-F257-8ADF30B2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4E971-77E2-477F-F141-BB4DC6D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25FC9-EA37-5991-52B0-9AC438E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9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C0FB-B07D-987B-1F55-B457A949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7EAD3-E419-992F-E7BE-B116516D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D07ED-932B-F04A-9594-137F1AA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04274-3161-9C30-C5D4-0150F156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93309-005B-7158-1DC0-0FC3F962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37930-C975-AC2A-128A-9D4DA6F7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56570-1EC5-04FB-C0D6-60E698A8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31635-55F5-20D5-2C96-3FFAB1E3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486CC-6DD3-7364-824C-6B35CE47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DA941-43A0-5C17-5496-F35B937E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1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72BDC-04C3-5C53-46AE-FA37B9B9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404E1-98F2-2732-BE25-B8A155DBD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10E70-1BA8-6156-9EAE-AAFA55C9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FF2664-336C-BC70-1513-E6596D85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4BF11F-4572-AE4A-2648-1E213F29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85AE96-BC29-C08A-B5EF-5412C5C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6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77668-DB1D-52F7-42E1-638DC112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7B170-0D57-7414-2D69-C8D8EB10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CFD99-8E59-1241-7698-19304676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35FED-B41C-5FBB-3A38-D1A6436CD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39A1BE-C513-14B7-CFE0-FBB1D3A77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58781A-C0FD-F0AD-13F9-81A51E57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0C0185-DA3A-70ED-F3C0-ADEBD3B6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33CAAF-D2BC-70B4-D00B-B8414ED5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83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81D68-C293-7910-2BD5-6C3D0332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F72202-2F73-ACB0-26A7-6C89FA61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6453B6-1B07-A45C-E6FD-FE9A2FE6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9A9FE7-3971-2508-A3A7-CFD0747C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3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041DC4-97CD-C3B1-4DBC-DC1A2CB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8820F-382B-39FB-204D-1EB54F54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6101E-2C0D-8B55-CEA4-898D20D1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09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4AF3D-584E-6B64-BA1E-704E6827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04B7B-4D85-8743-E75F-FFA25F1D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32DD0-F49E-5321-B0D7-52CFD5D29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03016C-0825-4607-6B61-EC3C4131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937D4-684E-3E9E-52F2-92F23E6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67B236-35E6-3C54-FD56-91D672A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6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6541F-A48C-B082-9274-90C7D08F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A4C6E4-B43B-7626-132B-B9BB3B7B8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0E3E9-359A-06E9-5B26-9CF5A67C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A54B2-134B-BF7D-1B4B-DF206BF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1AEE8-041A-7F32-4CFA-040F4882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E60AFB-711D-A821-469D-E09222F6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12332A-3AE2-6A1D-214C-17A683A0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7A14C-CE2A-A382-2752-82ACAC4D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78964-3DC5-88AE-11EC-5292B2A34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AB08-FBE4-445F-AB9D-7356F2339E60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393DB-6B3D-8FA1-A302-35192F67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55433-3065-3E63-64DE-BEE7CF3E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B275-FA44-4009-8028-83AB227FA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8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dibujo de línea de un joven estudiante universitario graduado feliz  vistiendo uniforme de graduación y">
            <a:extLst>
              <a:ext uri="{FF2B5EF4-FFF2-40B4-BE49-F238E27FC236}">
                <a16:creationId xmlns:a16="http://schemas.microsoft.com/office/drawing/2014/main" id="{127BA1D2-520E-DDAF-0667-100488DB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2" y="154745"/>
            <a:ext cx="7660641" cy="670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0BD5356-2291-14C3-994B-87838BFB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206" y="0"/>
            <a:ext cx="4117939" cy="10269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Henry Diaz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Aniversario de Lima: La ruta turística y gastronómica por el Centro de Lima  que no te puedes perder| Lima | Aniversario de Lima | ruta turística | ruta  gastronómica | gastronomía |">
            <a:extLst>
              <a:ext uri="{FF2B5EF4-FFF2-40B4-BE49-F238E27FC236}">
                <a16:creationId xmlns:a16="http://schemas.microsoft.com/office/drawing/2014/main" id="{63FDF28B-F2F6-AD9F-759B-BD9CE098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961" y="1026942"/>
            <a:ext cx="3928353" cy="39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E6AE6E9D-A5CF-B6D8-39A4-A93F406608A9}"/>
              </a:ext>
            </a:extLst>
          </p:cNvPr>
          <p:cNvSpPr txBox="1">
            <a:spLocks/>
          </p:cNvSpPr>
          <p:nvPr/>
        </p:nvSpPr>
        <p:spPr>
          <a:xfrm>
            <a:off x="1736149" y="5676313"/>
            <a:ext cx="4117939" cy="102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0000"/>
                </a:solidFill>
              </a:rPr>
              <a:t>SIUU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0BD5356-2291-14C3-994B-87838BFB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502" y="2915529"/>
            <a:ext cx="6358995" cy="10269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Favorite Artists </a:t>
            </a:r>
            <a:endParaRPr lang="es-E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5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E6AE6E9D-A5CF-B6D8-39A4-A93F406608A9}"/>
              </a:ext>
            </a:extLst>
          </p:cNvPr>
          <p:cNvSpPr txBox="1">
            <a:spLocks/>
          </p:cNvSpPr>
          <p:nvPr/>
        </p:nvSpPr>
        <p:spPr>
          <a:xfrm>
            <a:off x="3468253" y="335867"/>
            <a:ext cx="5255494" cy="102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0000"/>
                </a:solidFill>
              </a:rPr>
              <a:t>Pedro Suárez </a:t>
            </a:r>
            <a:r>
              <a:rPr lang="en-US" sz="6000" dirty="0" err="1">
                <a:solidFill>
                  <a:srgbClr val="FF0000"/>
                </a:solidFill>
              </a:rPr>
              <a:t>Vertiz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Pedro Suárez Vértiz Oficial - YouTube">
            <a:extLst>
              <a:ext uri="{FF2B5EF4-FFF2-40B4-BE49-F238E27FC236}">
                <a16:creationId xmlns:a16="http://schemas.microsoft.com/office/drawing/2014/main" id="{E95CF568-1B76-F673-6927-7A3033F6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54" y="1195754"/>
            <a:ext cx="4466492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75B76E-27AC-8751-0933-8CE47914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4" y="420273"/>
            <a:ext cx="1681149" cy="244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eléfono - Iconos gratis de tecnología">
            <a:extLst>
              <a:ext uri="{FF2B5EF4-FFF2-40B4-BE49-F238E27FC236}">
                <a16:creationId xmlns:a16="http://schemas.microsoft.com/office/drawing/2014/main" id="{E8636C37-06AD-F935-4021-AD443C23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5" y="420273"/>
            <a:ext cx="2013438" cy="20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ínea circular con la palabra edad en el centro - Iconos gratis de">
            <a:extLst>
              <a:ext uri="{FF2B5EF4-FFF2-40B4-BE49-F238E27FC236}">
                <a16:creationId xmlns:a16="http://schemas.microsoft.com/office/drawing/2014/main" id="{886DDE90-86A7-DE8C-50ED-76778DB1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" y="3429000"/>
            <a:ext cx="2461846" cy="24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Símbolo matemático conjunto vacío - Iconos gratis de señales">
            <a:extLst>
              <a:ext uri="{FF2B5EF4-FFF2-40B4-BE49-F238E27FC236}">
                <a16:creationId xmlns:a16="http://schemas.microsoft.com/office/drawing/2014/main" id="{7E540AD3-4068-1166-4180-20380A76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75" y="5808907"/>
            <a:ext cx="826851" cy="8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omfort zone Flaticons Lineal Color icon">
            <a:extLst>
              <a:ext uri="{FF2B5EF4-FFF2-40B4-BE49-F238E27FC236}">
                <a16:creationId xmlns:a16="http://schemas.microsoft.com/office/drawing/2014/main" id="{BEB8B28A-29A2-A624-2C71-62CBB17F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47" y="3989949"/>
            <a:ext cx="1318699" cy="1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Sensibilidad al ruido icono de color RGB Imagen Vector de stock - Alamy">
            <a:extLst>
              <a:ext uri="{FF2B5EF4-FFF2-40B4-BE49-F238E27FC236}">
                <a16:creationId xmlns:a16="http://schemas.microsoft.com/office/drawing/2014/main" id="{15900A62-7CAC-F8F3-F1E7-DE69D0225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"/>
          <a:stretch/>
        </p:blipFill>
        <p:spPr bwMode="auto">
          <a:xfrm>
            <a:off x="10478314" y="4281706"/>
            <a:ext cx="1256378" cy="10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4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0BD5356-2291-14C3-994B-87838BFB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502" y="461087"/>
            <a:ext cx="6358995" cy="10269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Favorite item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15364" name="Picture 4" descr="13,610 imágenes, fotos de stock, objetos en 3D y vectores sobre Celular png  | Shutterstock">
            <a:extLst>
              <a:ext uri="{FF2B5EF4-FFF2-40B4-BE49-F238E27FC236}">
                <a16:creationId xmlns:a16="http://schemas.microsoft.com/office/drawing/2014/main" id="{957097AD-3207-005C-8C64-17D7F93BB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9"/>
          <a:stretch/>
        </p:blipFill>
        <p:spPr bwMode="auto">
          <a:xfrm>
            <a:off x="1520993" y="1517791"/>
            <a:ext cx="3724776" cy="38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Quedarse sin voz por estrés. Qué causas provocan la Disfonía Psicógena Blog  » Vozalia">
            <a:extLst>
              <a:ext uri="{FF2B5EF4-FFF2-40B4-BE49-F238E27FC236}">
                <a16:creationId xmlns:a16="http://schemas.microsoft.com/office/drawing/2014/main" id="{404EFED1-89C6-C0D9-6B2E-1E1476AA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44593"/>
            <a:ext cx="4329628" cy="28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3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E6AE6E9D-A5CF-B6D8-39A4-A93F406608A9}"/>
              </a:ext>
            </a:extLst>
          </p:cNvPr>
          <p:cNvSpPr txBox="1">
            <a:spLocks/>
          </p:cNvSpPr>
          <p:nvPr/>
        </p:nvSpPr>
        <p:spPr>
          <a:xfrm>
            <a:off x="2739957" y="363708"/>
            <a:ext cx="6625882" cy="1026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0000"/>
                </a:solidFill>
              </a:rPr>
              <a:t>John Francis </a:t>
            </a:r>
            <a:r>
              <a:rPr lang="en-US" sz="6000" dirty="0" err="1">
                <a:solidFill>
                  <a:srgbClr val="FF0000"/>
                </a:solidFill>
              </a:rPr>
              <a:t>Bongiovi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5126" name="Picture 6" descr="Teléfono - Iconos gratis de tecnología">
            <a:extLst>
              <a:ext uri="{FF2B5EF4-FFF2-40B4-BE49-F238E27FC236}">
                <a16:creationId xmlns:a16="http://schemas.microsoft.com/office/drawing/2014/main" id="{E8636C37-06AD-F935-4021-AD443C23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5" y="420273"/>
            <a:ext cx="2013438" cy="20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ínea circular con la palabra edad en el centro - Iconos gratis de">
            <a:extLst>
              <a:ext uri="{FF2B5EF4-FFF2-40B4-BE49-F238E27FC236}">
                <a16:creationId xmlns:a16="http://schemas.microsoft.com/office/drawing/2014/main" id="{886DDE90-86A7-DE8C-50ED-76778DB1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4" y="3429000"/>
            <a:ext cx="2461846" cy="24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Jon Bon Jovi | The Strifinnays">
            <a:extLst>
              <a:ext uri="{FF2B5EF4-FFF2-40B4-BE49-F238E27FC236}">
                <a16:creationId xmlns:a16="http://schemas.microsoft.com/office/drawing/2014/main" id="{6598B1F1-E34D-29FA-3E77-EE6136D3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830" y="1390650"/>
            <a:ext cx="55530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93D3BAC8-69A5-B3FD-601A-4EAB07B1619B}"/>
              </a:ext>
            </a:extLst>
          </p:cNvPr>
          <p:cNvSpPr txBox="1">
            <a:spLocks/>
          </p:cNvSpPr>
          <p:nvPr/>
        </p:nvSpPr>
        <p:spPr>
          <a:xfrm>
            <a:off x="3655286" y="5627368"/>
            <a:ext cx="4806401" cy="102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rgbClr val="FF0000"/>
                </a:solidFill>
              </a:rPr>
              <a:t>Bon Jovi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13316" name="Picture 4" descr="Estados unidos mapa estados unidos américa bandera | Vector Premium">
            <a:extLst>
              <a:ext uri="{FF2B5EF4-FFF2-40B4-BE49-F238E27FC236}">
                <a16:creationId xmlns:a16="http://schemas.microsoft.com/office/drawing/2014/main" id="{F7CF682F-0231-EF72-FA6A-32C00195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726" y="1369094"/>
            <a:ext cx="2835959" cy="21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aro iconos vectoriales gratuitos diseñados por srip | Iconos, Iconos de  instagram, Logotipo de instagram">
            <a:extLst>
              <a:ext uri="{FF2B5EF4-FFF2-40B4-BE49-F238E27FC236}">
                <a16:creationId xmlns:a16="http://schemas.microsoft.com/office/drawing/2014/main" id="{07BCBF9C-93B1-ACB2-95D6-CAC4A67B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28" y="5064441"/>
            <a:ext cx="1190645" cy="11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Icono de arco iris en vector de estilo maravilloso moderno | Vector Premium">
            <a:extLst>
              <a:ext uri="{FF2B5EF4-FFF2-40B4-BE49-F238E27FC236}">
                <a16:creationId xmlns:a16="http://schemas.microsoft.com/office/drawing/2014/main" id="{953EA01F-9DA8-29F9-7007-A3BE58A9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50" y="4091795"/>
            <a:ext cx="1375555" cy="13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17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0BD5356-2291-14C3-994B-87838BFB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502" y="461087"/>
            <a:ext cx="6358995" cy="10269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Favorite item</a:t>
            </a:r>
            <a:endParaRPr lang="es-ES" sz="6000" dirty="0">
              <a:solidFill>
                <a:srgbClr val="FF0000"/>
              </a:solidFill>
            </a:endParaRPr>
          </a:p>
        </p:txBody>
      </p:sp>
      <p:pic>
        <p:nvPicPr>
          <p:cNvPr id="16388" name="Picture 4" descr="Headset Vector Icons free download in SVG, PNG Format">
            <a:extLst>
              <a:ext uri="{FF2B5EF4-FFF2-40B4-BE49-F238E27FC236}">
                <a16:creationId xmlns:a16="http://schemas.microsoft.com/office/drawing/2014/main" id="{1B2789C4-6D24-0EB3-BC9D-189163043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0" y="132840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Love song Vector Stall Lineal Color icon">
            <a:extLst>
              <a:ext uri="{FF2B5EF4-FFF2-40B4-BE49-F238E27FC236}">
                <a16:creationId xmlns:a16="http://schemas.microsoft.com/office/drawing/2014/main" id="{FCCA8A1A-49EE-23AD-E85E-AF4461BF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412" y="132840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Henry Diaz</dc:creator>
  <cp:lastModifiedBy>Henry Diaz</cp:lastModifiedBy>
  <cp:revision>1</cp:revision>
  <dcterms:created xsi:type="dcterms:W3CDTF">2023-10-24T07:21:34Z</dcterms:created>
  <dcterms:modified xsi:type="dcterms:W3CDTF">2023-10-24T08:49:59Z</dcterms:modified>
</cp:coreProperties>
</file>