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5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58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7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783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90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5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9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5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9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D797-E21A-437B-9BE2-350AE6DB1AE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8E552C-1F34-43FF-8054-1097CEFD9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726E9C-184C-48EF-9A3A-F771F016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080621"/>
            <a:ext cx="8915399" cy="2262781"/>
          </a:xfrm>
        </p:spPr>
        <p:txBody>
          <a:bodyPr/>
          <a:lstStyle/>
          <a:p>
            <a:r>
              <a:rPr lang="el-GR" dirty="0"/>
              <a:t>ΑΝΑΠΤΥΞΗ ΛΟΓΙΣΜΙΚΟΥ ΓΙΑ ΚΙΝΗΤΕΣ ΣΥΣΚΕΥΕΣ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911ECDD-19C9-4306-96FA-630CD1D46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Τελική Εργασία</a:t>
            </a:r>
            <a:r>
              <a:rPr lang="en-US" dirty="0"/>
              <a:t>: </a:t>
            </a:r>
            <a:r>
              <a:rPr lang="en-US" dirty="0" err="1"/>
              <a:t>UnipiSmpartAlert</a:t>
            </a:r>
            <a:endParaRPr lang="el-GR" dirty="0"/>
          </a:p>
          <a:p>
            <a:r>
              <a:rPr lang="el-GR" dirty="0"/>
              <a:t>Καθηγητής</a:t>
            </a:r>
            <a:r>
              <a:rPr lang="en-US" dirty="0"/>
              <a:t>: </a:t>
            </a:r>
            <a:r>
              <a:rPr lang="el-GR" dirty="0"/>
              <a:t>Ευθύμης </a:t>
            </a:r>
            <a:r>
              <a:rPr lang="el-GR" dirty="0" err="1"/>
              <a:t>Αλέπης</a:t>
            </a:r>
            <a:endParaRPr lang="el-GR" dirty="0"/>
          </a:p>
          <a:p>
            <a:r>
              <a:rPr lang="el-GR" dirty="0"/>
              <a:t>Φοιτητές</a:t>
            </a:r>
            <a:r>
              <a:rPr lang="en-US" dirty="0"/>
              <a:t>: </a:t>
            </a:r>
            <a:r>
              <a:rPr lang="el-GR" dirty="0"/>
              <a:t>Άρης ‘</a:t>
            </a:r>
            <a:r>
              <a:rPr lang="el-GR" dirty="0" err="1"/>
              <a:t>Ενρι</a:t>
            </a:r>
            <a:r>
              <a:rPr lang="el-GR" dirty="0"/>
              <a:t> Βαγγέλης ΜΠΠΛ</a:t>
            </a:r>
            <a:r>
              <a:rPr lang="en-US" dirty="0"/>
              <a:t>17004 </a:t>
            </a:r>
          </a:p>
          <a:p>
            <a:r>
              <a:rPr lang="en-US" dirty="0"/>
              <a:t>	       </a:t>
            </a:r>
            <a:r>
              <a:rPr lang="el-GR" dirty="0"/>
              <a:t>Δημήτριος Κοσμάς</a:t>
            </a:r>
            <a:r>
              <a:rPr lang="en-US" dirty="0"/>
              <a:t> </a:t>
            </a:r>
            <a:r>
              <a:rPr lang="el-GR" dirty="0"/>
              <a:t>ΜΠΠΛ17024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1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A17CBB2-C804-4587-ACDC-6085333A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</a:t>
            </a:r>
            <a:r>
              <a:rPr lang="en-US" dirty="0" err="1"/>
              <a:t>UnipiSmartAlert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071A1D-12DE-4664-B89B-ACDE91E5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Εργαλεία που χρησιμοποιήθηκαν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Android Studio</a:t>
            </a:r>
          </a:p>
          <a:p>
            <a:pPr lvl="1"/>
            <a:r>
              <a:rPr lang="en-US" dirty="0"/>
              <a:t>Java language</a:t>
            </a:r>
          </a:p>
          <a:p>
            <a:pPr lvl="1"/>
            <a:r>
              <a:rPr lang="en-US" dirty="0"/>
              <a:t>SQLite </a:t>
            </a:r>
          </a:p>
          <a:p>
            <a:pPr lvl="1"/>
            <a:r>
              <a:rPr lang="en-US" dirty="0" err="1"/>
              <a:t>FireBase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B6AE34-B3C0-489E-BD6B-EC5777E4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</a:t>
            </a:r>
            <a:r>
              <a:rPr lang="el-GR" dirty="0"/>
              <a:t>Εφαρμογή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4AD6FD-49B3-466B-B277-CAE50681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80378"/>
            <a:ext cx="8915400" cy="3777622"/>
          </a:xfrm>
        </p:spPr>
        <p:txBody>
          <a:bodyPr/>
          <a:lstStyle/>
          <a:p>
            <a:r>
              <a:rPr lang="el-GR" dirty="0"/>
              <a:t>Περιγραφή</a:t>
            </a:r>
            <a:r>
              <a:rPr lang="en-US" dirty="0"/>
              <a:t>:</a:t>
            </a:r>
            <a:r>
              <a:rPr lang="el-GR" dirty="0"/>
              <a:t> </a:t>
            </a:r>
          </a:p>
          <a:p>
            <a:pPr marL="457200" lvl="1" indent="0">
              <a:buNone/>
            </a:pPr>
            <a:r>
              <a:rPr lang="el-GR" dirty="0"/>
              <a:t>Η εφαρμογή δημιουργήθηκε στο πλαίσιο του μαθήματος Ανάπτυξη λογισμικού για κινητές συσκευές. Η εφαρμογή μας απευθύνετε σε ηλικιωμένους ανθρώπους, μπορεί να εντοπίζει πτώσεις του κινητού οι οποίες θα σημαίνουν ότι ο χρήστης έπεσε και βρίσκεται σε κατάσταση κινδύνου. Στόχος της σε κάθε πτώση να ενεργοποιείτε ένας </a:t>
            </a:r>
            <a:r>
              <a:rPr lang="en-US" dirty="0"/>
              <a:t>timer, </a:t>
            </a:r>
            <a:r>
              <a:rPr lang="el-GR" dirty="0"/>
              <a:t>αν ο χρήστης δεν πατήσει </a:t>
            </a:r>
            <a:r>
              <a:rPr lang="en-US" dirty="0"/>
              <a:t>abort </a:t>
            </a:r>
            <a:r>
              <a:rPr lang="el-GR" dirty="0"/>
              <a:t>θα στα σταλεί προσωπικό μήνυμα</a:t>
            </a:r>
            <a:r>
              <a:rPr lang="en-US" dirty="0"/>
              <a:t> </a:t>
            </a:r>
            <a:r>
              <a:rPr lang="el-GR" dirty="0"/>
              <a:t>στις επαφές του. Επίσης υπάρχει η δυνατότητα με το πάτημα ενός κουμπιού να σταλεί</a:t>
            </a:r>
            <a:r>
              <a:rPr lang="en-US" dirty="0"/>
              <a:t> </a:t>
            </a:r>
            <a:r>
              <a:rPr lang="el-GR" dirty="0"/>
              <a:t>μήνυμα βοηθείας.</a:t>
            </a:r>
          </a:p>
        </p:txBody>
      </p:sp>
    </p:spTree>
    <p:extLst>
      <p:ext uri="{BB962C8B-B14F-4D97-AF65-F5344CB8AC3E}">
        <p14:creationId xmlns:p14="http://schemas.microsoft.com/office/powerpoint/2010/main" val="376568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8BDC00-C9B9-4198-B0D0-A8180908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Λειτουργίες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E5FCA88-1322-46F0-BA30-43E9B888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Αποθηκεύσει επαφών στην βάση Δεδομένων και καταγραφή δεδομένων στην </a:t>
            </a:r>
            <a:r>
              <a:rPr lang="en-US" dirty="0" err="1"/>
              <a:t>FireBase</a:t>
            </a:r>
            <a:r>
              <a:rPr lang="en-US" dirty="0"/>
              <a:t>.</a:t>
            </a:r>
          </a:p>
          <a:p>
            <a:r>
              <a:rPr lang="el-GR" dirty="0"/>
              <a:t>Καταγραφή πτώσεων</a:t>
            </a:r>
            <a:r>
              <a:rPr lang="en-US" dirty="0"/>
              <a:t>.</a:t>
            </a:r>
          </a:p>
          <a:p>
            <a:r>
              <a:rPr lang="el-GR" dirty="0"/>
              <a:t>Αποστολή </a:t>
            </a:r>
            <a:r>
              <a:rPr lang="en-US" dirty="0" err="1"/>
              <a:t>sms</a:t>
            </a:r>
            <a:r>
              <a:rPr lang="en-US" dirty="0"/>
              <a:t>.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3DB08A-548B-4598-87F2-49476DBA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Λειτουργιών	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0F97E76-9883-4313-B7DB-7659E91E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Καταγραφή πτώσεων</a:t>
            </a:r>
          </a:p>
          <a:p>
            <a:pPr marL="457200" lvl="1" indent="0">
              <a:buNone/>
            </a:pPr>
            <a:r>
              <a:rPr lang="el-GR" dirty="0"/>
              <a:t>Η εφαρμογή μπορεί να εντοπίσει πτώσεις οι οποίες σημαίνουν ότι ο χρήστης είναι σε κατάσταση κίνδυνου. </a:t>
            </a:r>
          </a:p>
          <a:p>
            <a:pPr marL="342900" lvl="1" indent="-342900"/>
            <a:r>
              <a:rPr lang="en-US" sz="1800" dirty="0"/>
              <a:t>Timer</a:t>
            </a:r>
          </a:p>
          <a:p>
            <a:pPr marL="400050" lvl="2" indent="0">
              <a:buNone/>
            </a:pPr>
            <a:r>
              <a:rPr lang="el-GR" sz="1600" dirty="0"/>
              <a:t>Αμέσως  μετά την πτώση, θα ξεκινάει ο </a:t>
            </a:r>
            <a:r>
              <a:rPr lang="en-US" sz="1600" dirty="0"/>
              <a:t>timer</a:t>
            </a:r>
            <a:r>
              <a:rPr lang="el-GR" sz="1600" dirty="0"/>
              <a:t>, παράλληλα θα εμφανιστεί ένα κ</a:t>
            </a:r>
            <a:r>
              <a:rPr lang="en-US" sz="1600" dirty="0"/>
              <a:t>o</a:t>
            </a:r>
            <a:r>
              <a:rPr lang="el-GR" sz="1600" dirty="0" err="1"/>
              <a:t>υμπί</a:t>
            </a:r>
            <a:r>
              <a:rPr lang="el-GR" sz="1600" dirty="0"/>
              <a:t> </a:t>
            </a:r>
            <a:r>
              <a:rPr lang="en-US" sz="1600" dirty="0"/>
              <a:t>“Abort”. </a:t>
            </a:r>
            <a:endParaRPr lang="el-GR" sz="1600" dirty="0"/>
          </a:p>
          <a:p>
            <a:pPr marL="342900" lvl="1" indent="-342900"/>
            <a:r>
              <a:rPr lang="el-GR" sz="1800" dirty="0"/>
              <a:t>Όταν τελειώσει ο </a:t>
            </a:r>
            <a:r>
              <a:rPr lang="en-US" sz="1800" dirty="0"/>
              <a:t>timer</a:t>
            </a:r>
            <a:endParaRPr lang="el-GR" sz="1800" dirty="0"/>
          </a:p>
          <a:p>
            <a:pPr marL="457200" lvl="1" indent="0">
              <a:buNone/>
            </a:pPr>
            <a:r>
              <a:rPr lang="el-GR" dirty="0"/>
              <a:t>Αν ο χρήστης δεν πατήσει το κουμπί </a:t>
            </a:r>
            <a:r>
              <a:rPr lang="en-US" dirty="0"/>
              <a:t>abort </a:t>
            </a:r>
            <a:r>
              <a:rPr lang="el-GR" dirty="0"/>
              <a:t>θα στείλει προσωπικό </a:t>
            </a:r>
            <a:r>
              <a:rPr lang="en-US" dirty="0" err="1"/>
              <a:t>sms</a:t>
            </a:r>
            <a:r>
              <a:rPr lang="en-US" dirty="0"/>
              <a:t> </a:t>
            </a:r>
            <a:r>
              <a:rPr lang="el-GR" dirty="0"/>
              <a:t>στις επαφές του με μήνυμα </a:t>
            </a:r>
            <a:r>
              <a:rPr lang="en-US" dirty="0"/>
              <a:t>SOS </a:t>
            </a:r>
            <a:r>
              <a:rPr lang="el-GR" dirty="0"/>
              <a:t>και την τοποθεσία του. </a:t>
            </a:r>
            <a:endParaRPr lang="en-US" dirty="0"/>
          </a:p>
          <a:p>
            <a:r>
              <a:rPr lang="el-GR" sz="2000" dirty="0" err="1"/>
              <a:t>Πολυγλωσσικότητα</a:t>
            </a:r>
            <a:endParaRPr lang="el-GR" sz="2000" dirty="0"/>
          </a:p>
          <a:p>
            <a:pPr marL="457200" lvl="1" indent="0">
              <a:buNone/>
            </a:pPr>
            <a:r>
              <a:rPr lang="el-GR" dirty="0"/>
              <a:t>Η εφαρμογή μπορεί να μεταφραστεί σε 3 γλώσσες, αγγλικά, ελληνικά και ισπανικά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283078-6008-45F8-8C24-7BE76F98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Φωτογραφίες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03B5A0-F3B3-42A2-83DA-4E9CC5C7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20377BE-F33F-467E-92F2-44AF232C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A604AC87-A9DF-456A-9A63-91BBDD67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E9308E81-0342-4F7A-99C7-1B0537B15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15" t="16278" r="24769" b="8813"/>
          <a:stretch/>
        </p:blipFill>
        <p:spPr>
          <a:xfrm>
            <a:off x="2489982" y="861646"/>
            <a:ext cx="2391508" cy="5134707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36AFA8D3-C14D-4D6C-BB41-C3D6198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77" t="16189" r="24308" b="8903"/>
          <a:stretch/>
        </p:blipFill>
        <p:spPr>
          <a:xfrm>
            <a:off x="5448886" y="861645"/>
            <a:ext cx="2391508" cy="5134707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800D93B8-16A1-457A-812D-B7A5A57111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61" t="16111" r="24424" b="8981"/>
          <a:stretch/>
        </p:blipFill>
        <p:spPr>
          <a:xfrm>
            <a:off x="8454682" y="861644"/>
            <a:ext cx="2391508" cy="51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84986"/>
      </p:ext>
    </p:extLst>
  </p:cSld>
  <p:clrMapOvr>
    <a:masterClrMapping/>
  </p:clrMapOvr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221</Words>
  <Application>Microsoft Office PowerPoint</Application>
  <PresentationFormat>Ευρεία οθόνη</PresentationFormat>
  <Paragraphs>32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Θρόισμα</vt:lpstr>
      <vt:lpstr>ΑΝΑΠΤΥΞΗ ΛΟΓΙΣΜΙΚΟΥ ΓΙΑ ΚΙΝΗΤΕΣ ΣΥΣΚΕΥΕΣ</vt:lpstr>
      <vt:lpstr>Δημιουργία UnipiSmartAlert</vt:lpstr>
      <vt:lpstr>H Εφαρμογή</vt:lpstr>
      <vt:lpstr>Λειτουργίες: </vt:lpstr>
      <vt:lpstr>Περιγραφή Λειτουργιών </vt:lpstr>
      <vt:lpstr>Φωτογραφίες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ΛΟΓΙΣΜΙΚΟΥ ΓΙΑ ΚΙΝΗΤΕΣ ΣΥΣΚΕΥΕΣ</dc:title>
  <dc:creator>Aris</dc:creator>
  <cp:lastModifiedBy>Aris</cp:lastModifiedBy>
  <cp:revision>17</cp:revision>
  <dcterms:created xsi:type="dcterms:W3CDTF">2019-02-14T11:10:39Z</dcterms:created>
  <dcterms:modified xsi:type="dcterms:W3CDTF">2019-05-12T19:16:00Z</dcterms:modified>
</cp:coreProperties>
</file>