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505CBF-9CB7-FF4D-AF38-BEACE3B322EA}" v="493" dt="2021-10-04T17:42:29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609"/>
  </p:normalViewPr>
  <p:slideViewPr>
    <p:cSldViewPr snapToGrid="0">
      <p:cViewPr>
        <p:scale>
          <a:sx n="27" d="100"/>
          <a:sy n="27" d="100"/>
        </p:scale>
        <p:origin x="397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31A11-F39A-BA4D-9F7F-B8439BC40F3E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BC27-E029-644A-8D73-2EBC6FFD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CBC27-E029-644A-8D73-2EBC6FFDB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D974-CE72-1B4A-A708-2531FE4A273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893B-3227-1240-8011-BE8DA2AD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HenryVarro666/policy-changes-prediction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58939" y="3578718"/>
            <a:ext cx="18200516" cy="1520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16" b="1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Chao Cao</a:t>
            </a:r>
          </a:p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Department of Computer Science and Engineering</a:t>
            </a:r>
          </a:p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University of Texas of Arlington</a:t>
            </a:r>
          </a:p>
        </p:txBody>
      </p:sp>
      <p:pic>
        <p:nvPicPr>
          <p:cNvPr id="5" name="Picture 4" descr="C:\Users\naeemul\Pictures\U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56" y="874443"/>
            <a:ext cx="6222549" cy="19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8175805" y="687133"/>
            <a:ext cx="21062865" cy="3269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0" b="1" dirty="0">
                <a:solidFill>
                  <a:srgbClr val="00558D"/>
                </a:solidFill>
                <a:latin typeface="Garamond" panose="02020404030301010803" pitchFamily="18" charset="0"/>
              </a:rPr>
              <a:t>A Case Study of Predicting Policy Changes Using COVID and Policy Data</a:t>
            </a:r>
            <a:endParaRPr lang="en-US" sz="8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CC7BC9-4D30-4345-B63E-4DA803D7488A}"/>
              </a:ext>
            </a:extLst>
          </p:cNvPr>
          <p:cNvSpPr/>
          <p:nvPr/>
        </p:nvSpPr>
        <p:spPr>
          <a:xfrm>
            <a:off x="1098411" y="5514747"/>
            <a:ext cx="13314853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6298F-3160-AD4C-AE3B-4509D878C7D9}"/>
              </a:ext>
            </a:extLst>
          </p:cNvPr>
          <p:cNvSpPr txBox="1"/>
          <p:nvPr/>
        </p:nvSpPr>
        <p:spPr>
          <a:xfrm>
            <a:off x="1098411" y="7060486"/>
            <a:ext cx="1331485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policies issued in respond to the spread of COVID as time passed. 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utilizes open-source data to visualize, analyze and predict on the relationship between COVID and policy changes.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can help policymakers and researchers better understand the trends and causes behind policy changes. The findings have the potential to improve decision-making and inform future policy development.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4CF3F3-C8F7-EA4E-92CC-DC5B0F98470C}"/>
              </a:ext>
            </a:extLst>
          </p:cNvPr>
          <p:cNvSpPr/>
          <p:nvPr/>
        </p:nvSpPr>
        <p:spPr>
          <a:xfrm>
            <a:off x="15430500" y="5514747"/>
            <a:ext cx="16389489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Visualization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D9AAE8F-97A8-E54B-8B79-98E603817102}"/>
              </a:ext>
            </a:extLst>
          </p:cNvPr>
          <p:cNvSpPr/>
          <p:nvPr/>
        </p:nvSpPr>
        <p:spPr>
          <a:xfrm>
            <a:off x="1098411" y="12566552"/>
            <a:ext cx="13314852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/>
              <a:t>Dataset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1C55FE-E716-024A-A49D-B800A04A4EE0}"/>
              </a:ext>
            </a:extLst>
          </p:cNvPr>
          <p:cNvSpPr txBox="1"/>
          <p:nvPr/>
        </p:nvSpPr>
        <p:spPr>
          <a:xfrm>
            <a:off x="1098411" y="14898862"/>
            <a:ext cx="501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only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only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only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only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4D070B-29A4-FC40-8862-4074FC8EE2C9}"/>
              </a:ext>
            </a:extLst>
          </p:cNvPr>
          <p:cNvSpPr txBox="1"/>
          <p:nvPr/>
        </p:nvSpPr>
        <p:spPr>
          <a:xfrm>
            <a:off x="6340830" y="14889858"/>
            <a:ext cx="8304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Authoritative organizations (e.g., WHO, CDC)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Fact-checking websites (e.g., Oxford)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A56595-06A2-F544-BEAA-1D00D12472BC}"/>
              </a:ext>
            </a:extLst>
          </p:cNvPr>
          <p:cNvSpPr/>
          <p:nvPr/>
        </p:nvSpPr>
        <p:spPr>
          <a:xfrm>
            <a:off x="1098411" y="14077527"/>
            <a:ext cx="4742319" cy="5387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Data Types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281A3E-F141-C948-9557-DDE32759A126}"/>
              </a:ext>
            </a:extLst>
          </p:cNvPr>
          <p:cNvSpPr/>
          <p:nvPr/>
        </p:nvSpPr>
        <p:spPr>
          <a:xfrm>
            <a:off x="19239232" y="26454413"/>
            <a:ext cx="12640446" cy="29132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DDA017-453D-7D4C-A8A4-B7E89D3A0498}"/>
              </a:ext>
            </a:extLst>
          </p:cNvPr>
          <p:cNvSpPr/>
          <p:nvPr/>
        </p:nvSpPr>
        <p:spPr>
          <a:xfrm>
            <a:off x="1098410" y="17401265"/>
            <a:ext cx="15995790" cy="5387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Data Statistics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895871-1A8C-944F-A225-454B170D2C54}"/>
              </a:ext>
            </a:extLst>
          </p:cNvPr>
          <p:cNvSpPr txBox="1"/>
          <p:nvPr/>
        </p:nvSpPr>
        <p:spPr>
          <a:xfrm>
            <a:off x="1098410" y="18134125"/>
            <a:ext cx="8286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 sources: 2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policies: 817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national policies: 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4070CB-F0D6-B24D-B77D-A5DDA484878A}"/>
              </a:ext>
            </a:extLst>
          </p:cNvPr>
          <p:cNvSpPr txBox="1"/>
          <p:nvPr/>
        </p:nvSpPr>
        <p:spPr>
          <a:xfrm>
            <a:off x="9366110" y="18140412"/>
            <a:ext cx="772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focused policies: 17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presented policies: 8</a:t>
            </a:r>
          </a:p>
          <a:p>
            <a:pPr marL="571500" indent="-5715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case data: 50760</a:t>
            </a:r>
          </a:p>
          <a:p>
            <a:pPr>
              <a:buClr>
                <a:schemeClr val="accent1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2E8FA82-745C-D34F-B268-548E2EE0E9EC}"/>
              </a:ext>
            </a:extLst>
          </p:cNvPr>
          <p:cNvSpPr/>
          <p:nvPr/>
        </p:nvSpPr>
        <p:spPr>
          <a:xfrm>
            <a:off x="1098409" y="20286678"/>
            <a:ext cx="15995791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Data Cleaning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7CA341-E678-1342-B089-8A049C3EC460}"/>
              </a:ext>
            </a:extLst>
          </p:cNvPr>
          <p:cNvSpPr txBox="1"/>
          <p:nvPr/>
        </p:nvSpPr>
        <p:spPr>
          <a:xfrm>
            <a:off x="15424010" y="7054747"/>
            <a:ext cx="16395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calculated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differences of policy strictness and marked the dates as the timestamp s of turning points.</a:t>
            </a:r>
          </a:p>
          <a:p>
            <a:pPr>
              <a:buClr>
                <a:schemeClr val="accent1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ED0766-BEF1-DE48-A8A6-CF145FA77CFA}"/>
              </a:ext>
            </a:extLst>
          </p:cNvPr>
          <p:cNvSpPr txBox="1"/>
          <p:nvPr/>
        </p:nvSpPr>
        <p:spPr>
          <a:xfrm>
            <a:off x="1098407" y="22005161"/>
            <a:ext cx="82677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data by date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mean value to replace missing data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5489A11-835D-CD4A-AA77-7B257AC7B954}"/>
              </a:ext>
            </a:extLst>
          </p:cNvPr>
          <p:cNvSpPr/>
          <p:nvPr/>
        </p:nvSpPr>
        <p:spPr>
          <a:xfrm>
            <a:off x="1098407" y="29721858"/>
            <a:ext cx="30721580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Fusion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17E97E-3543-2548-986D-5BBA42D1A9B9}"/>
              </a:ext>
            </a:extLst>
          </p:cNvPr>
          <p:cNvSpPr txBox="1"/>
          <p:nvPr/>
        </p:nvSpPr>
        <p:spPr>
          <a:xfrm>
            <a:off x="1098407" y="31333630"/>
            <a:ext cx="6681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the two policies and COVID cases graphs together, we can visually analyze COVID and policy information together and get some insights about relationships between them.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4F763DB-E35D-EA4E-9BC1-ED04C1BC93E3}"/>
              </a:ext>
            </a:extLst>
          </p:cNvPr>
          <p:cNvSpPr/>
          <p:nvPr/>
        </p:nvSpPr>
        <p:spPr>
          <a:xfrm>
            <a:off x="6286499" y="14070318"/>
            <a:ext cx="8126763" cy="5387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Data Sources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3C05D-F4C3-C04A-8474-7698D079B5F9}"/>
              </a:ext>
            </a:extLst>
          </p:cNvPr>
          <p:cNvSpPr txBox="1"/>
          <p:nvPr/>
        </p:nvSpPr>
        <p:spPr>
          <a:xfrm>
            <a:off x="19583156" y="26756859"/>
            <a:ext cx="11952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project was finished at UMD, 2022 Spring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collected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found at: </a:t>
            </a:r>
            <a:r>
              <a:rPr lang="en-US" sz="3600" dirty="0">
                <a:latin typeface="Garamond" charset="0"/>
                <a:ea typeface="Garamond" charset="0"/>
                <a:cs typeface="Garamond" charset="0"/>
                <a:hlinkClick r:id="rId4"/>
              </a:rPr>
              <a:t>https://github.com/HenryVarro666/policy-changes-prediction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315B9-F343-07A2-3B2D-894ADFD8F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197" y="8337134"/>
            <a:ext cx="12061371" cy="3285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549F7-AC8B-D562-3378-3E85CDAE39AB}"/>
              </a:ext>
            </a:extLst>
          </p:cNvPr>
          <p:cNvSpPr txBox="1"/>
          <p:nvPr/>
        </p:nvSpPr>
        <p:spPr>
          <a:xfrm>
            <a:off x="15424008" y="11648319"/>
            <a:ext cx="16395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the time period of 20 days to make the case data smoothly and flatly.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6D9782F-8CD1-3267-C693-A3FE81B41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9231" y="12965352"/>
            <a:ext cx="8793681" cy="676073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68E30705-6A17-9C53-1DDD-093F8ECEF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9232" y="19726086"/>
            <a:ext cx="8779079" cy="6143121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826AB911-E6A3-2D08-4EFD-802175949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6193" y="31139453"/>
            <a:ext cx="18173282" cy="1206461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D2E346-3D3C-070A-A192-440F3A6CFED5}"/>
              </a:ext>
            </a:extLst>
          </p:cNvPr>
          <p:cNvSpPr/>
          <p:nvPr/>
        </p:nvSpPr>
        <p:spPr>
          <a:xfrm>
            <a:off x="1098407" y="35698294"/>
            <a:ext cx="12486964" cy="10633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Insights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6A60C-378E-17CC-3AC3-960F1CA3BDFE}"/>
              </a:ext>
            </a:extLst>
          </p:cNvPr>
          <p:cNvSpPr txBox="1"/>
          <p:nvPr/>
        </p:nvSpPr>
        <p:spPr>
          <a:xfrm>
            <a:off x="1156657" y="37516517"/>
            <a:ext cx="113983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tend to have a one-month lag time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peak was caused by the Omicron variant.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public events and restriction on gathering are helpful when the spreading is fast.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4B8D79-3D03-D3D8-1E0E-C90BE385DF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2341" y="24169952"/>
            <a:ext cx="7101639" cy="49747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8A3E66-E88D-CB1D-5718-F47E9126629A}"/>
              </a:ext>
            </a:extLst>
          </p:cNvPr>
          <p:cNvSpPr txBox="1"/>
          <p:nvPr/>
        </p:nvSpPr>
        <p:spPr>
          <a:xfrm>
            <a:off x="9772341" y="21941332"/>
            <a:ext cx="82677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20 days as a time period</a:t>
            </a:r>
          </a:p>
          <a:p>
            <a:pPr marL="571500" indent="-571500"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unnecessary columns to stay focused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C85EE6-EB0B-2049-472B-E157BBA8F9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6657" y="24168382"/>
            <a:ext cx="7961801" cy="4828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BDEA92-A41F-5AFE-AC34-AA0C9FAEAB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09" y="31362379"/>
            <a:ext cx="2839541" cy="33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319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Haiqi</dc:creator>
  <cp:lastModifiedBy>Cao, Chao</cp:lastModifiedBy>
  <cp:revision>3</cp:revision>
  <dcterms:created xsi:type="dcterms:W3CDTF">2021-10-02T23:25:53Z</dcterms:created>
  <dcterms:modified xsi:type="dcterms:W3CDTF">2023-02-20T14:36:43Z</dcterms:modified>
</cp:coreProperties>
</file>