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 [Accessed 24 Sept. 2018]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 [Accessed 1 Oct. 2018].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r>
              <a:rPr lang="en-US" sz="1400" dirty="0"/>
              <a:t>Champandard, A. (2007). </a:t>
            </a:r>
            <a:r>
              <a:rPr lang="en-US" sz="1400" i="1" dirty="0"/>
              <a:t>The Power of Sequences for Hierarchical Behaviors | AiGameDev.com</a:t>
            </a:r>
            <a:r>
              <a:rPr lang="en-US" sz="1400" dirty="0"/>
              <a:t>. [online] Aigamedev.com. Available at: http://aigamedev.com/open/article/sequence/ [Accessed 5 Oct. 2018].</a:t>
            </a:r>
          </a:p>
          <a:p>
            <a:r>
              <a:rPr lang="en-US" sz="1500" dirty="0"/>
              <a:t>Champandard, A. (2007).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[Accessed 5 Oct. 2018].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blackboard &amp; implement a global blackboard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F1B-F439-4C4A-AC86-53C7781F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85D-0FDD-4E3F-9857-F2816A8B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Increased hours</a:t>
            </a:r>
          </a:p>
          <a:p>
            <a:r>
              <a:rPr lang="en-GB" sz="3000" dirty="0"/>
              <a:t>Allocated contingency weeks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4361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147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What’s Next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15</cp:revision>
  <dcterms:created xsi:type="dcterms:W3CDTF">2019-02-22T12:26:46Z</dcterms:created>
  <dcterms:modified xsi:type="dcterms:W3CDTF">2019-02-23T22:20:00Z</dcterms:modified>
</cp:coreProperties>
</file>