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 (LoS)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2017,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</a:t>
            </a:r>
            <a:r>
              <a:rPr lang="en-US" sz="1500" dirty="0" smtClean="0"/>
              <a:t>) a.</a:t>
            </a:r>
            <a:r>
              <a:rPr lang="en-US" sz="1500" dirty="0"/>
              <a:t>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</a:t>
            </a:r>
            <a:r>
              <a:rPr lang="en-US" sz="1500" dirty="0" smtClean="0"/>
              <a:t>) b.</a:t>
            </a:r>
            <a:r>
              <a:rPr lang="en-US" sz="1500" dirty="0"/>
              <a:t>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05" y="2064615"/>
            <a:ext cx="25812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62" y="2064615"/>
            <a:ext cx="2038350" cy="180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905" y="3855315"/>
            <a:ext cx="258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Champandard</a:t>
            </a:r>
            <a:r>
              <a:rPr lang="en-GB" sz="1200" dirty="0" smtClean="0"/>
              <a:t>, A (2007) a.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94799" y="3855314"/>
            <a:ext cx="258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Champandard</a:t>
            </a:r>
            <a:r>
              <a:rPr lang="en-GB" sz="1200" dirty="0" smtClean="0"/>
              <a:t>, A (2007) b.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35" y="4014652"/>
            <a:ext cx="4119948" cy="2403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2" y="1668948"/>
            <a:ext cx="6577084" cy="3777622"/>
          </a:xfrm>
        </p:spPr>
        <p:txBody>
          <a:bodyPr>
            <a:normAutofit fontScale="92500"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35" y="1493424"/>
            <a:ext cx="4119948" cy="24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</a:t>
            </a:r>
            <a:r>
              <a:rPr lang="en-US" sz="3000" dirty="0" smtClean="0"/>
              <a:t>information</a:t>
            </a:r>
          </a:p>
          <a:p>
            <a:r>
              <a:rPr lang="en-US" sz="3000" dirty="0" smtClean="0"/>
              <a:t>Getter and Setter</a:t>
            </a:r>
            <a:endParaRPr lang="en-US" sz="3000" dirty="0"/>
          </a:p>
          <a:p>
            <a:r>
              <a:rPr lang="en-US" sz="3000" dirty="0"/>
              <a:t>Debug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1598</TotalTime>
  <Words>249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 (s183848)</cp:lastModifiedBy>
  <cp:revision>30</cp:revision>
  <dcterms:created xsi:type="dcterms:W3CDTF">2019-02-22T12:26:46Z</dcterms:created>
  <dcterms:modified xsi:type="dcterms:W3CDTF">2019-02-25T10:42:04Z</dcterms:modified>
</cp:coreProperties>
</file>