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71799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128155"/>
            <a:ext cx="8915399" cy="1504549"/>
          </a:xfrm>
        </p:spPr>
        <p:txBody>
          <a:bodyPr>
            <a:noAutofit/>
          </a:bodyPr>
          <a:lstStyle/>
          <a:p>
            <a:pPr algn="ctr"/>
            <a:r>
              <a:rPr lang="en-GB" sz="30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A53-EBBF-40DD-9FA1-6710DA76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0062"/>
            <a:ext cx="9921240" cy="1716754"/>
          </a:xfrm>
        </p:spPr>
        <p:txBody>
          <a:bodyPr>
            <a:noAutofit/>
          </a:bodyPr>
          <a:lstStyle/>
          <a:p>
            <a:pPr algn="ctr"/>
            <a:r>
              <a:rPr lang="en-GB" sz="5400" dirty="0"/>
              <a:t>What I have accomplished thus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B177-3431-4045-BFEE-C7F7781D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542032"/>
            <a:ext cx="9372600" cy="3369190"/>
          </a:xfrm>
        </p:spPr>
        <p:txBody>
          <a:bodyPr>
            <a:normAutofit/>
          </a:bodyPr>
          <a:lstStyle/>
          <a:p>
            <a:r>
              <a:rPr lang="en-GB" sz="3000" dirty="0"/>
              <a:t>Researched BT design in various games</a:t>
            </a:r>
          </a:p>
          <a:p>
            <a:r>
              <a:rPr lang="en-GB" sz="3000" dirty="0"/>
              <a:t>Implemented Line of Sight</a:t>
            </a:r>
          </a:p>
          <a:p>
            <a:r>
              <a:rPr lang="en-GB" sz="3000" dirty="0"/>
              <a:t>Build BT framework</a:t>
            </a:r>
          </a:p>
          <a:p>
            <a:r>
              <a:rPr lang="en-GB" sz="3000" dirty="0"/>
              <a:t>Implemented a blackboard</a:t>
            </a:r>
          </a:p>
        </p:txBody>
      </p:sp>
    </p:spTree>
    <p:extLst>
      <p:ext uri="{BB962C8B-B14F-4D97-AF65-F5344CB8AC3E}">
        <p14:creationId xmlns:p14="http://schemas.microsoft.com/office/powerpoint/2010/main" val="134029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1B42-9C6D-47A4-BBD9-07F81667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512" y="624110"/>
            <a:ext cx="9921239" cy="128089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Remaining Milestones?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B500-75C4-4CF1-AC5C-80DF0EA7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728" y="2133600"/>
            <a:ext cx="9336022" cy="3777622"/>
          </a:xfrm>
        </p:spPr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blackboard &amp; implement a global blackboard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</p:txBody>
      </p:sp>
    </p:spTree>
    <p:extLst>
      <p:ext uri="{BB962C8B-B14F-4D97-AF65-F5344CB8AC3E}">
        <p14:creationId xmlns:p14="http://schemas.microsoft.com/office/powerpoint/2010/main" val="2268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5E2D-7D98-4729-B3FB-185ACBB0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Project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9D61-5A53-43EA-875D-A5A48094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728" y="2051304"/>
            <a:ext cx="9108884" cy="3777622"/>
          </a:xfrm>
        </p:spPr>
        <p:txBody>
          <a:bodyPr/>
          <a:lstStyle/>
          <a:p>
            <a:r>
              <a:rPr lang="en-GB" sz="3000" dirty="0"/>
              <a:t>BT was not working as intended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Two weeks behind milestones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6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F1B-F439-4C4A-AC86-53C7781F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85D-0FDD-4E3F-9857-F2816A8B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Increased hours</a:t>
            </a:r>
          </a:p>
          <a:p>
            <a:r>
              <a:rPr lang="en-GB" sz="3000" dirty="0"/>
              <a:t>Potential to negotiate milestones</a:t>
            </a:r>
          </a:p>
        </p:txBody>
      </p:sp>
    </p:spTree>
    <p:extLst>
      <p:ext uri="{BB962C8B-B14F-4D97-AF65-F5344CB8AC3E}">
        <p14:creationId xmlns:p14="http://schemas.microsoft.com/office/powerpoint/2010/main" val="1436131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Henry Crofts</vt:lpstr>
      <vt:lpstr>What I have accomplished thus far?</vt:lpstr>
      <vt:lpstr>Remaining Milestones?</vt:lpstr>
      <vt:lpstr>Project Setbacks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6</cp:revision>
  <dcterms:created xsi:type="dcterms:W3CDTF">2019-02-22T12:26:46Z</dcterms:created>
  <dcterms:modified xsi:type="dcterms:W3CDTF">2019-02-22T16:57:03Z</dcterms:modified>
</cp:coreProperties>
</file>