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 (LoS)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2017,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information</a:t>
            </a:r>
          </a:p>
          <a:p>
            <a:r>
              <a:rPr lang="en-US" sz="3000" dirty="0"/>
              <a:t>Debug functions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</TotalTime>
  <Words>228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27</cp:revision>
  <dcterms:created xsi:type="dcterms:W3CDTF">2019-02-22T12:26:46Z</dcterms:created>
  <dcterms:modified xsi:type="dcterms:W3CDTF">2019-02-24T02:05:09Z</dcterms:modified>
</cp:coreProperties>
</file>