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71" r:id="rId9"/>
    <p:sldId id="272" r:id="rId10"/>
    <p:sldId id="273" r:id="rId11"/>
    <p:sldId id="274" r:id="rId12"/>
    <p:sldId id="27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92958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826151"/>
            <a:ext cx="8915399" cy="1786084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B1DE-02E4-418C-9AD3-61B13679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Agent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C3D0-2748-4AC6-91F6-CCA13631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“Implied” conversations</a:t>
            </a:r>
          </a:p>
          <a:p>
            <a:r>
              <a:rPr lang="en-GB" sz="3000" dirty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35624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6EF-93E0-438D-8E9C-E4CF1117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Security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C7F4-36E2-4207-9FFC-2CE686B8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Placed around the scene</a:t>
            </a:r>
          </a:p>
          <a:p>
            <a:r>
              <a:rPr lang="en-GB" sz="3000" dirty="0"/>
              <a:t>Update player position for all agents</a:t>
            </a:r>
          </a:p>
        </p:txBody>
      </p:sp>
    </p:spTree>
    <p:extLst>
      <p:ext uri="{BB962C8B-B14F-4D97-AF65-F5344CB8AC3E}">
        <p14:creationId xmlns:p14="http://schemas.microsoft.com/office/powerpoint/2010/main" val="342320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B3F-D5E2-426D-AB77-85B545C7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C47A-DAEE-48A8-881D-CE509EA4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 hours</a:t>
            </a:r>
          </a:p>
          <a:p>
            <a:r>
              <a:rPr lang="en-GB" sz="3000" dirty="0"/>
              <a:t>Contingency weeks</a:t>
            </a:r>
          </a:p>
          <a:p>
            <a:r>
              <a:rPr lang="en-GB" sz="3000" dirty="0"/>
              <a:t>Milestones back on track</a:t>
            </a:r>
          </a:p>
        </p:txBody>
      </p:sp>
    </p:spTree>
    <p:extLst>
      <p:ext uri="{BB962C8B-B14F-4D97-AF65-F5344CB8AC3E}">
        <p14:creationId xmlns:p14="http://schemas.microsoft.com/office/powerpoint/2010/main" val="31024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CA3-9B0A-45B8-8A42-C7FE69E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am I handing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889-A1B3-4854-A153-09629EB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 3D Stealth Test Environment</a:t>
            </a:r>
          </a:p>
          <a:p>
            <a:r>
              <a:rPr lang="en-GB" sz="3000" dirty="0"/>
              <a:t>Agents controlled by a behaviour tree</a:t>
            </a:r>
          </a:p>
          <a:p>
            <a:r>
              <a:rPr lang="en-GB" sz="3000" dirty="0"/>
              <a:t>Agents acting in a believable way (Excluding models and animations) </a:t>
            </a:r>
          </a:p>
        </p:txBody>
      </p:sp>
    </p:spTree>
    <p:extLst>
      <p:ext uri="{BB962C8B-B14F-4D97-AF65-F5344CB8AC3E}">
        <p14:creationId xmlns:p14="http://schemas.microsoft.com/office/powerpoint/2010/main" val="16494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4C7-AB2F-40D7-B64E-44830AA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14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64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71D-A0FB-4DC3-AE62-C9914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Completed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BA4A-F503-4DE9-8788-63758183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3000" dirty="0"/>
              <a:t>Research into AI techniques</a:t>
            </a:r>
          </a:p>
          <a:p>
            <a:r>
              <a:rPr lang="en-GB" sz="3000" dirty="0"/>
              <a:t>Research AI in various games</a:t>
            </a:r>
          </a:p>
          <a:p>
            <a:r>
              <a:rPr lang="en-GB" sz="3000" dirty="0"/>
              <a:t>Built Behaviour Tree</a:t>
            </a:r>
          </a:p>
          <a:p>
            <a:r>
              <a:rPr lang="en-GB" sz="3000" dirty="0"/>
              <a:t>Implemented Blackboard</a:t>
            </a:r>
          </a:p>
          <a:p>
            <a:r>
              <a:rPr lang="en-GB" sz="3000" dirty="0"/>
              <a:t>Implemented Line of Sight (LoS)</a:t>
            </a:r>
          </a:p>
          <a:p>
            <a:r>
              <a:rPr lang="en-GB" sz="3000" dirty="0"/>
              <a:t>Implemented some behaviours</a:t>
            </a:r>
          </a:p>
        </p:txBody>
      </p:sp>
    </p:spTree>
    <p:extLst>
      <p:ext uri="{BB962C8B-B14F-4D97-AF65-F5344CB8AC3E}">
        <p14:creationId xmlns:p14="http://schemas.microsoft.com/office/powerpoint/2010/main" val="8287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54-B32E-4978-A344-F6818760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Researching AI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2779-28E3-47CA-BF41-6D75ED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Champandard, A. J (2007, September, b). On Finite-State Machines and Reusability. </a:t>
            </a:r>
            <a:r>
              <a:rPr lang="en-US" i="1" dirty="0" err="1"/>
              <a:t>AiGameDev</a:t>
            </a:r>
            <a:r>
              <a:rPr lang="en-US" dirty="0"/>
              <a:t>. [online] Available at http://aigamedev.com/open/article/fsm-reusable/</a:t>
            </a:r>
          </a:p>
          <a:p>
            <a:r>
              <a:rPr lang="en-US" dirty="0"/>
              <a:t>Buckland, M. (2005). </a:t>
            </a:r>
            <a:r>
              <a:rPr lang="en-US" i="1" dirty="0"/>
              <a:t>Programming Game AI by Example</a:t>
            </a:r>
            <a:r>
              <a:rPr lang="en-US" dirty="0"/>
              <a:t>. </a:t>
            </a:r>
            <a:r>
              <a:rPr lang="en-US" dirty="0" err="1"/>
              <a:t>Wordware</a:t>
            </a:r>
            <a:r>
              <a:rPr lang="en-US" dirty="0"/>
              <a:t> Pub.</a:t>
            </a:r>
          </a:p>
          <a:p>
            <a:r>
              <a:rPr lang="en-US" dirty="0"/>
              <a:t>A. J Champandard and P. Dunstan. (2014) “Getting Started with Decision Making and Control Systems” in </a:t>
            </a:r>
            <a:r>
              <a:rPr lang="en-US" i="1" dirty="0"/>
              <a:t>Programming Game AI Wisdom 4</a:t>
            </a:r>
            <a:r>
              <a:rPr lang="en-US" dirty="0"/>
              <a:t>, edited by Steve Rabin. pp. 257-264</a:t>
            </a:r>
          </a:p>
          <a:p>
            <a:r>
              <a:rPr lang="en-US" dirty="0"/>
              <a:t>Champandard, A. (2007). </a:t>
            </a:r>
            <a:r>
              <a:rPr lang="en-US" i="1" dirty="0"/>
              <a:t>The Gist of Hierarchical FSM | AiGameDev.com</a:t>
            </a:r>
            <a:r>
              <a:rPr lang="en-US" dirty="0"/>
              <a:t>. [online] Aigamedev.com. Available at: http://aigamedev.com/open/article/hfsm-gist/</a:t>
            </a:r>
          </a:p>
          <a:p>
            <a:r>
              <a:rPr lang="it-IT" dirty="0"/>
              <a:t>Rabin, S. 2013, </a:t>
            </a:r>
            <a:r>
              <a:rPr lang="it-IT" i="1" dirty="0"/>
              <a:t>Game AI Pro, </a:t>
            </a:r>
            <a:r>
              <a:rPr lang="it-IT" dirty="0"/>
              <a:t>CRC Press, Boca Raton, Florida.</a:t>
            </a:r>
          </a:p>
          <a:p>
            <a:r>
              <a:rPr lang="it-IT" dirty="0"/>
              <a:t>Rabin, S. 2015, Game AI Pro 2, CRC Press, Boca Raton, Florida.</a:t>
            </a:r>
          </a:p>
          <a:p>
            <a:r>
              <a:rPr lang="it-IT" dirty="0"/>
              <a:t>Rabin, S. 2017, </a:t>
            </a:r>
            <a:r>
              <a:rPr lang="it-IT" i="1" dirty="0"/>
              <a:t>Game AI Pro 3</a:t>
            </a:r>
            <a:r>
              <a:rPr lang="it-IT" dirty="0"/>
              <a:t>, CRC Press, Boca Raton, Florida.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6E0-F226-4699-9DC6-F0030B2D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Behaviour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C61-4A65-462C-8E55-B082C8D0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Sequence Nodes</a:t>
            </a:r>
          </a:p>
          <a:p>
            <a:r>
              <a:rPr lang="en-GB" sz="3000" dirty="0"/>
              <a:t>Selector Nodes</a:t>
            </a:r>
          </a:p>
          <a:p>
            <a:r>
              <a:rPr lang="en-GB" sz="3000" dirty="0"/>
              <a:t>Leaf Nodes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Power of Sequences for Hierarchical Behaviors | AiGameDev.com</a:t>
            </a:r>
            <a:r>
              <a:rPr lang="en-US" sz="1500" dirty="0"/>
              <a:t>. [online] Aigamedev.com. Available at: http://aigamedev.com/open/article/sequence/ </a:t>
            </a:r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The Flexibility of Selectors for Hierarchical Logic | AiGameDev.com</a:t>
            </a:r>
            <a:r>
              <a:rPr lang="en-US" sz="1500" dirty="0"/>
              <a:t>. [online] Aigamedev.com. Available at: http://aigamedev.com/open/article/selector/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2391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104-1729-4F44-B81D-0B5130B9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Where the Project is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21E-92E5-46BC-8188-8D6E3456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Agents patrol around predefined areas</a:t>
            </a:r>
          </a:p>
          <a:p>
            <a:r>
              <a:rPr lang="en-GB" sz="3000" dirty="0"/>
              <a:t>Agents can seek the player if seen</a:t>
            </a:r>
          </a:p>
          <a:p>
            <a:r>
              <a:rPr lang="en-GB" sz="3000" dirty="0"/>
              <a:t>Behaviour Tree functioning as intended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874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CE87-4FEE-4D8C-866B-1BD8BF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Issues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D44A-DE3F-45D8-ABD5-1CD1C99E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Line of Sight </a:t>
            </a:r>
            <a:r>
              <a:rPr lang="en-GB" sz="3000" dirty="0" err="1"/>
              <a:t>Raycast</a:t>
            </a:r>
            <a:endParaRPr lang="en-GB" sz="3000" dirty="0"/>
          </a:p>
          <a:p>
            <a:r>
              <a:rPr lang="en-GB" sz="3000" dirty="0"/>
              <a:t>Behaviour Tree not resetting children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Some research made redundant</a:t>
            </a:r>
          </a:p>
          <a:p>
            <a:r>
              <a:rPr lang="en-GB" sz="3000" dirty="0"/>
              <a:t>Two weeks behind milestones</a:t>
            </a:r>
          </a:p>
        </p:txBody>
      </p:sp>
    </p:spTree>
    <p:extLst>
      <p:ext uri="{BB962C8B-B14F-4D97-AF65-F5344CB8AC3E}">
        <p14:creationId xmlns:p14="http://schemas.microsoft.com/office/powerpoint/2010/main" val="41330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16E-6490-4BFD-970F-77B5107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Remaining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FA5-A37A-4478-B78F-AF158F5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agent &amp; global blackboard blackboards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84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821-59E7-495B-A7C0-EBD692D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Breaking Down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1B4E-612B-4491-B812-E411AAF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Patrol</a:t>
            </a:r>
          </a:p>
          <a:p>
            <a:pPr lvl="1"/>
            <a:r>
              <a:rPr lang="en-GB" sz="2800" dirty="0"/>
              <a:t>Normal patrol</a:t>
            </a:r>
          </a:p>
          <a:p>
            <a:pPr lvl="1"/>
            <a:r>
              <a:rPr lang="en-GB" sz="2800" dirty="0"/>
              <a:t>Alerted patrol</a:t>
            </a:r>
          </a:p>
          <a:p>
            <a:r>
              <a:rPr lang="en-GB" sz="3000" dirty="0"/>
              <a:t>Seek</a:t>
            </a:r>
          </a:p>
          <a:p>
            <a:pPr lvl="1"/>
            <a:r>
              <a:rPr lang="en-GB" sz="2800" dirty="0"/>
              <a:t>Hunt player</a:t>
            </a:r>
          </a:p>
          <a:p>
            <a:pPr lvl="1"/>
            <a:r>
              <a:rPr lang="en-GB" sz="2800" dirty="0"/>
              <a:t>Investigate area</a:t>
            </a:r>
          </a:p>
        </p:txBody>
      </p:sp>
    </p:spTree>
    <p:extLst>
      <p:ext uri="{BB962C8B-B14F-4D97-AF65-F5344CB8AC3E}">
        <p14:creationId xmlns:p14="http://schemas.microsoft.com/office/powerpoint/2010/main" val="125784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487-7301-4697-BCD4-C4510F8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Blackboards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8DEA-6271-44CE-AC1F-82EDE109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Update to hold more information</a:t>
            </a:r>
          </a:p>
          <a:p>
            <a:r>
              <a:rPr lang="en-US" sz="3000" dirty="0"/>
              <a:t>Debug functions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Using a Static Blackboard to Store World Knowledge | AiGameDev.com</a:t>
            </a:r>
            <a:r>
              <a:rPr lang="en-US" sz="1500" dirty="0"/>
              <a:t>. [online] Aigamedev.com. Available at: http://aigamedev.com/open/article/static-blackboard/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12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1539</TotalTime>
  <Words>228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Henry Crofts</vt:lpstr>
      <vt:lpstr>Completed Milestones</vt:lpstr>
      <vt:lpstr>Researching AI Techniques</vt:lpstr>
      <vt:lpstr>Behaviour Tree</vt:lpstr>
      <vt:lpstr>Where the Project is at</vt:lpstr>
      <vt:lpstr>Issues and Setbacks</vt:lpstr>
      <vt:lpstr>Remaining Milestones</vt:lpstr>
      <vt:lpstr>Breaking Down Behaviours</vt:lpstr>
      <vt:lpstr>Blackboards</vt:lpstr>
      <vt:lpstr>Agent Interaction</vt:lpstr>
      <vt:lpstr>Security Cameras</vt:lpstr>
      <vt:lpstr>Next Steps</vt:lpstr>
      <vt:lpstr>What am I handing in?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</cp:lastModifiedBy>
  <cp:revision>27</cp:revision>
  <dcterms:created xsi:type="dcterms:W3CDTF">2019-02-22T12:26:46Z</dcterms:created>
  <dcterms:modified xsi:type="dcterms:W3CDTF">2019-02-24T23:42:02Z</dcterms:modified>
</cp:coreProperties>
</file>