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1DE-02E4-418C-9AD3-61B13679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Agent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C3D0-2748-4AC6-91F6-CCA1363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“Implied” conversations</a:t>
            </a:r>
          </a:p>
          <a:p>
            <a:r>
              <a:rPr lang="en-GB" sz="30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624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6EF-93E0-438D-8E9C-E4CF111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Security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C7F4-36E2-4207-9FFC-2CE686B8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Placed around the scene</a:t>
            </a:r>
          </a:p>
          <a:p>
            <a:r>
              <a:rPr lang="en-GB" sz="3000" dirty="0"/>
              <a:t>Update player position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34232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B3F-D5E2-426D-AB77-85B545C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C47A-DAEE-48A8-881D-CE509EA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 hours</a:t>
            </a:r>
          </a:p>
          <a:p>
            <a:r>
              <a:rPr lang="en-GB" sz="3000" dirty="0"/>
              <a:t>Contingency weeks</a:t>
            </a:r>
          </a:p>
          <a:p>
            <a:r>
              <a:rPr lang="en-GB" sz="3000" dirty="0"/>
              <a:t>Milestones back on track</a:t>
            </a:r>
          </a:p>
        </p:txBody>
      </p:sp>
    </p:spTree>
    <p:extLst>
      <p:ext uri="{BB962C8B-B14F-4D97-AF65-F5344CB8AC3E}">
        <p14:creationId xmlns:p14="http://schemas.microsoft.com/office/powerpoint/2010/main" val="31024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CA3-9B0A-45B8-8A42-C7FE69E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am I handing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889-A1B3-4854-A153-09629EB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3D Stealth Test Environment</a:t>
            </a:r>
          </a:p>
          <a:p>
            <a:r>
              <a:rPr lang="en-GB" sz="3000" dirty="0"/>
              <a:t>Agents controlled by a behaviour tree</a:t>
            </a:r>
          </a:p>
          <a:p>
            <a:r>
              <a:rPr lang="en-GB" sz="3000" dirty="0"/>
              <a:t>Agents acting in a believable way (Excluding models and animations) </a:t>
            </a:r>
          </a:p>
        </p:txBody>
      </p:sp>
    </p:spTree>
    <p:extLst>
      <p:ext uri="{BB962C8B-B14F-4D97-AF65-F5344CB8AC3E}">
        <p14:creationId xmlns:p14="http://schemas.microsoft.com/office/powerpoint/2010/main" val="16494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 (LoS)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 [Accessed 24 Sept. 2018]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 [Accessed 1 Oct. 2018].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Power of Sequences for Hierarchical Behaviors | AiGameDev.com</a:t>
            </a:r>
            <a:r>
              <a:rPr lang="en-US" sz="1500" dirty="0"/>
              <a:t>. [online] Aigamedev.com. Available at: http://aigamedev.com/open/article/sequence/ </a:t>
            </a:r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agent &amp; global blackboard blackboards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821-59E7-495B-A7C0-EBD692D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Breaking Down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1B4E-612B-4491-B812-E411AAF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Patrol</a:t>
            </a:r>
          </a:p>
          <a:p>
            <a:pPr lvl="1"/>
            <a:r>
              <a:rPr lang="en-GB" sz="2800" dirty="0"/>
              <a:t>Normal patrol</a:t>
            </a:r>
          </a:p>
          <a:p>
            <a:pPr lvl="1"/>
            <a:r>
              <a:rPr lang="en-GB" sz="2800" dirty="0"/>
              <a:t>Alerted patrol</a:t>
            </a:r>
          </a:p>
          <a:p>
            <a:r>
              <a:rPr lang="en-GB" sz="3000" dirty="0"/>
              <a:t>Seek</a:t>
            </a:r>
          </a:p>
          <a:p>
            <a:pPr lvl="1"/>
            <a:r>
              <a:rPr lang="en-GB" sz="2800" dirty="0"/>
              <a:t>Hunt player</a:t>
            </a:r>
          </a:p>
          <a:p>
            <a:pPr lvl="1"/>
            <a:r>
              <a:rPr lang="en-GB" sz="2800" dirty="0"/>
              <a:t>Investigate area</a:t>
            </a:r>
          </a:p>
        </p:txBody>
      </p:sp>
    </p:spTree>
    <p:extLst>
      <p:ext uri="{BB962C8B-B14F-4D97-AF65-F5344CB8AC3E}">
        <p14:creationId xmlns:p14="http://schemas.microsoft.com/office/powerpoint/2010/main" val="12578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487-7301-4697-BCD4-C4510F8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Blackboards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8DEA-6271-44CE-AC1F-82EDE109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Update to hold more information</a:t>
            </a:r>
          </a:p>
          <a:p>
            <a:r>
              <a:rPr lang="en-US" sz="3000" dirty="0"/>
              <a:t>Debug functions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Using a Static Blackboard to Store World Knowledge | AiGameDev.com</a:t>
            </a:r>
            <a:r>
              <a:rPr lang="en-US" sz="1500" dirty="0"/>
              <a:t>. [online] Aigamedev.com. Available at: http://aigamedev.com/open/article/static-blackboard/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12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614</TotalTime>
  <Words>228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Breaking Down Behaviours</vt:lpstr>
      <vt:lpstr>Blackboards</vt:lpstr>
      <vt:lpstr>Agent Interaction</vt:lpstr>
      <vt:lpstr>Security Cameras</vt:lpstr>
      <vt:lpstr>Next Steps</vt:lpstr>
      <vt:lpstr>What am I handing in?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25</cp:revision>
  <dcterms:created xsi:type="dcterms:W3CDTF">2019-02-22T12:26:46Z</dcterms:created>
  <dcterms:modified xsi:type="dcterms:W3CDTF">2019-02-24T01:19:54Z</dcterms:modified>
</cp:coreProperties>
</file>