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7" r:id="rId7"/>
    <p:sldId id="266" r:id="rId8"/>
    <p:sldId id="271" r:id="rId9"/>
    <p:sldId id="272" r:id="rId10"/>
    <p:sldId id="273" r:id="rId11"/>
    <p:sldId id="274" r:id="rId12"/>
    <p:sldId id="275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8D263-E513-4312-B616-831B23A6D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392958"/>
            <a:ext cx="8915399" cy="914402"/>
          </a:xfrm>
        </p:spPr>
        <p:txBody>
          <a:bodyPr/>
          <a:lstStyle/>
          <a:p>
            <a:pPr algn="ctr"/>
            <a:r>
              <a:rPr lang="en-GB" dirty="0"/>
              <a:t>Henry Crofts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0FEF3-5DDB-43E5-8E06-6B336352A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3826151"/>
            <a:ext cx="8915399" cy="1786084"/>
          </a:xfrm>
        </p:spPr>
        <p:txBody>
          <a:bodyPr>
            <a:noAutofit/>
          </a:bodyPr>
          <a:lstStyle/>
          <a:p>
            <a:pPr algn="ctr"/>
            <a:r>
              <a:rPr lang="en-GB" sz="3500" dirty="0"/>
              <a:t>Using A Behaviour Tree to Control the Behaviours of Artificial Intelligence in a Stealth Environment</a:t>
            </a:r>
          </a:p>
        </p:txBody>
      </p:sp>
    </p:spTree>
    <p:extLst>
      <p:ext uri="{BB962C8B-B14F-4D97-AF65-F5344CB8AC3E}">
        <p14:creationId xmlns:p14="http://schemas.microsoft.com/office/powerpoint/2010/main" val="3335815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5B1DE-02E4-418C-9AD3-61B13679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Agent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C3D0-2748-4AC6-91F6-CCA136314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“Implied” conversations</a:t>
            </a:r>
          </a:p>
          <a:p>
            <a:r>
              <a:rPr lang="en-GB" sz="3000" dirty="0"/>
              <a:t>Needs</a:t>
            </a:r>
          </a:p>
        </p:txBody>
      </p:sp>
    </p:spTree>
    <p:extLst>
      <p:ext uri="{BB962C8B-B14F-4D97-AF65-F5344CB8AC3E}">
        <p14:creationId xmlns:p14="http://schemas.microsoft.com/office/powerpoint/2010/main" val="3562454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F6EF-93E0-438D-8E9C-E4CF1117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Security Cameras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2C7F4-36E2-4207-9FFC-2CE686B86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Placed around the scene</a:t>
            </a:r>
          </a:p>
          <a:p>
            <a:r>
              <a:rPr lang="en-GB" sz="3000" dirty="0"/>
              <a:t>Update player position for all agents</a:t>
            </a:r>
          </a:p>
        </p:txBody>
      </p:sp>
    </p:spTree>
    <p:extLst>
      <p:ext uri="{BB962C8B-B14F-4D97-AF65-F5344CB8AC3E}">
        <p14:creationId xmlns:p14="http://schemas.microsoft.com/office/powerpoint/2010/main" val="3423208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8B3F-D5E2-426D-AB77-85B545C7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0C47A-DAEE-48A8-881D-CE509EA4A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Increase hours</a:t>
            </a:r>
          </a:p>
          <a:p>
            <a:r>
              <a:rPr lang="en-GB" sz="3000" dirty="0"/>
              <a:t>Contingency weeks</a:t>
            </a:r>
          </a:p>
          <a:p>
            <a:r>
              <a:rPr lang="en-GB" sz="3000" dirty="0"/>
              <a:t>Milestones back on track</a:t>
            </a:r>
          </a:p>
        </p:txBody>
      </p:sp>
    </p:spTree>
    <p:extLst>
      <p:ext uri="{BB962C8B-B14F-4D97-AF65-F5344CB8AC3E}">
        <p14:creationId xmlns:p14="http://schemas.microsoft.com/office/powerpoint/2010/main" val="3102466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D8CA3-9B0A-45B8-8A42-C7FE69EA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What am I handing 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67889-A1B3-4854-A153-09629EBD6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A 3D Stealth Test Environment</a:t>
            </a:r>
          </a:p>
          <a:p>
            <a:r>
              <a:rPr lang="en-GB" sz="3000" dirty="0"/>
              <a:t>Agents controlled by a behaviour tree</a:t>
            </a:r>
          </a:p>
          <a:p>
            <a:r>
              <a:rPr lang="en-GB" sz="3000" dirty="0"/>
              <a:t>Agents acting in a believable way (Excluding models and animations) </a:t>
            </a:r>
          </a:p>
        </p:txBody>
      </p:sp>
    </p:spTree>
    <p:extLst>
      <p:ext uri="{BB962C8B-B14F-4D97-AF65-F5344CB8AC3E}">
        <p14:creationId xmlns:p14="http://schemas.microsoft.com/office/powerpoint/2010/main" val="1649496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B54C7-AB2F-40D7-B64E-44830AAF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01497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GB" sz="4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9641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B71D-A0FB-4DC3-AE62-C9914346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Completed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5BA4A-F503-4DE9-8788-637581833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GB" sz="3000" dirty="0"/>
              <a:t>Research into AI techniques</a:t>
            </a:r>
          </a:p>
          <a:p>
            <a:r>
              <a:rPr lang="en-GB" sz="3000" dirty="0"/>
              <a:t>Research AI in various games</a:t>
            </a:r>
          </a:p>
          <a:p>
            <a:r>
              <a:rPr lang="en-GB" sz="3000" dirty="0"/>
              <a:t>Built Behaviour Tree</a:t>
            </a:r>
          </a:p>
          <a:p>
            <a:r>
              <a:rPr lang="en-GB" sz="3000" dirty="0"/>
              <a:t>Implemented Blackboard</a:t>
            </a:r>
          </a:p>
          <a:p>
            <a:r>
              <a:rPr lang="en-GB" sz="3000" dirty="0"/>
              <a:t>Implemented Line of Sight</a:t>
            </a:r>
          </a:p>
          <a:p>
            <a:r>
              <a:rPr lang="en-GB" sz="3000" dirty="0"/>
              <a:t>Implemented some behaviours</a:t>
            </a:r>
          </a:p>
        </p:txBody>
      </p:sp>
    </p:spTree>
    <p:extLst>
      <p:ext uri="{BB962C8B-B14F-4D97-AF65-F5344CB8AC3E}">
        <p14:creationId xmlns:p14="http://schemas.microsoft.com/office/powerpoint/2010/main" val="828750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6F54-B32E-4978-A344-F6818760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Researching AI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02779-28E3-47CA-BF41-6D75ED7E1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Champandard, A. J (2007, September, b). On Finite-State Machines and Reusability. </a:t>
            </a:r>
            <a:r>
              <a:rPr lang="en-US" i="1" dirty="0" err="1"/>
              <a:t>AiGameDev</a:t>
            </a:r>
            <a:r>
              <a:rPr lang="en-US" dirty="0"/>
              <a:t>. [online] Available at http://aigamedev.com/open/article/fsm-reusable/ [Accessed 24 Sept. 2018]</a:t>
            </a:r>
          </a:p>
          <a:p>
            <a:r>
              <a:rPr lang="en-US" dirty="0"/>
              <a:t>Buckland, M. (2005). </a:t>
            </a:r>
            <a:r>
              <a:rPr lang="en-US" i="1" dirty="0"/>
              <a:t>Programming Game AI by Example</a:t>
            </a:r>
            <a:r>
              <a:rPr lang="en-US" dirty="0"/>
              <a:t>. </a:t>
            </a:r>
            <a:r>
              <a:rPr lang="en-US" dirty="0" err="1"/>
              <a:t>Wordware</a:t>
            </a:r>
            <a:r>
              <a:rPr lang="en-US" dirty="0"/>
              <a:t> Pub.</a:t>
            </a:r>
          </a:p>
          <a:p>
            <a:r>
              <a:rPr lang="en-US" dirty="0"/>
              <a:t>A. J Champandard and P. Dunstan. (2014) “Getting Started with Decision Making and Control Systems” in </a:t>
            </a:r>
            <a:r>
              <a:rPr lang="en-US" i="1" dirty="0"/>
              <a:t>Programming Game AI Wisdom 4</a:t>
            </a:r>
            <a:r>
              <a:rPr lang="en-US" dirty="0"/>
              <a:t>, edited by Steve Rabin. pp. 257-264</a:t>
            </a:r>
          </a:p>
          <a:p>
            <a:r>
              <a:rPr lang="en-US" dirty="0"/>
              <a:t>Champandard, A. (2007). </a:t>
            </a:r>
            <a:r>
              <a:rPr lang="en-US" i="1" dirty="0"/>
              <a:t>The Gist of Hierarchical FSM | AiGameDev.com</a:t>
            </a:r>
            <a:r>
              <a:rPr lang="en-US" dirty="0"/>
              <a:t>. [online] Aigamedev.com. Available at: http://aigamedev.com/open/article/hfsm-gist/ [Accessed 1 Oct. 2018].</a:t>
            </a:r>
          </a:p>
          <a:p>
            <a:r>
              <a:rPr lang="it-IT" dirty="0"/>
              <a:t>Rabin, S. 2013, </a:t>
            </a:r>
            <a:r>
              <a:rPr lang="it-IT" i="1" dirty="0"/>
              <a:t>Game AI Pro, </a:t>
            </a:r>
            <a:r>
              <a:rPr lang="it-IT" dirty="0"/>
              <a:t>CRC Press, Boca Raton, Florida.</a:t>
            </a:r>
          </a:p>
          <a:p>
            <a:r>
              <a:rPr lang="it-IT" dirty="0"/>
              <a:t>Rabin, S. 2015, Game AI Pro 2, CRC Press, Boca Raton, Florida.</a:t>
            </a:r>
          </a:p>
          <a:p>
            <a:r>
              <a:rPr lang="it-IT" dirty="0"/>
              <a:t>Rabin, S. </a:t>
            </a:r>
            <a:r>
              <a:rPr lang="it-IT" i="1" dirty="0"/>
              <a:t>Game AI Pro 3</a:t>
            </a:r>
            <a:r>
              <a:rPr lang="it-IT" dirty="0"/>
              <a:t>, CRC Press, Boca Raton, Florida.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7440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E6E0-F226-4699-9DC6-F0030B2D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Behaviour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34C61-4A65-462C-8E55-B082C8D0D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Sequence Nodes</a:t>
            </a:r>
          </a:p>
          <a:p>
            <a:r>
              <a:rPr lang="en-GB" sz="3000" dirty="0"/>
              <a:t>Selector Nodes</a:t>
            </a:r>
          </a:p>
          <a:p>
            <a:r>
              <a:rPr lang="en-GB" sz="3000" dirty="0"/>
              <a:t>Leaf Nodes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500" dirty="0"/>
              <a:t>Champandard, A. (2007). </a:t>
            </a:r>
            <a:r>
              <a:rPr lang="en-US" sz="1500" i="1" dirty="0"/>
              <a:t>The Power of Sequences for Hierarchical Behaviors | AiGameDev.com</a:t>
            </a:r>
            <a:r>
              <a:rPr lang="en-US" sz="1500" dirty="0"/>
              <a:t>. [online] Aigamedev.com. Available at: http://aigamedev.com/open/article/sequence/ </a:t>
            </a:r>
          </a:p>
          <a:p>
            <a:pPr marL="0" indent="0">
              <a:buNone/>
            </a:pPr>
            <a:r>
              <a:rPr lang="en-US" sz="1500" dirty="0"/>
              <a:t>Champandard, A. (2007). </a:t>
            </a:r>
            <a:r>
              <a:rPr lang="en-US" sz="1500" i="1" dirty="0"/>
              <a:t>The Flexibility of Selectors for Hierarchical Logic | AiGameDev.com</a:t>
            </a:r>
            <a:r>
              <a:rPr lang="en-US" sz="1500" dirty="0"/>
              <a:t>. [online] Aigamedev.com. Available at: http://aigamedev.com/open/article/selector/ 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2239154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FA104-1729-4F44-B81D-0B5130B9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Where the Project is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921E-92E5-46BC-8188-8D6E34565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Agents patrol around predefined areas</a:t>
            </a:r>
          </a:p>
          <a:p>
            <a:r>
              <a:rPr lang="en-GB" sz="3000" dirty="0"/>
              <a:t>Agents can seek the player if seen</a:t>
            </a:r>
          </a:p>
          <a:p>
            <a:r>
              <a:rPr lang="en-GB" sz="3000" dirty="0"/>
              <a:t>Behaviour Tree functioning as intended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68740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CCE87-4FEE-4D8C-866B-1BD8BF7D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Issues and Setbacks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CD44A-DE3F-45D8-ABD5-1CD1C99E3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Line of Sight </a:t>
            </a:r>
            <a:r>
              <a:rPr lang="en-GB" sz="3000" dirty="0" err="1"/>
              <a:t>Raycast</a:t>
            </a:r>
            <a:endParaRPr lang="en-GB" sz="3000" dirty="0"/>
          </a:p>
          <a:p>
            <a:r>
              <a:rPr lang="en-GB" sz="3000" dirty="0"/>
              <a:t>Behaviour Tree not resetting children</a:t>
            </a:r>
          </a:p>
          <a:p>
            <a:r>
              <a:rPr lang="en-GB" sz="3000" dirty="0"/>
              <a:t>Personal Issues</a:t>
            </a:r>
          </a:p>
          <a:p>
            <a:r>
              <a:rPr lang="en-GB" sz="3000" dirty="0"/>
              <a:t>Design Masterclass</a:t>
            </a:r>
          </a:p>
          <a:p>
            <a:r>
              <a:rPr lang="en-GB" sz="3000" dirty="0"/>
              <a:t>Some research made redundant</a:t>
            </a:r>
          </a:p>
          <a:p>
            <a:r>
              <a:rPr lang="en-GB" sz="3000" dirty="0"/>
              <a:t>Two weeks behind milestones</a:t>
            </a:r>
          </a:p>
        </p:txBody>
      </p:sp>
    </p:spTree>
    <p:extLst>
      <p:ext uri="{BB962C8B-B14F-4D97-AF65-F5344CB8AC3E}">
        <p14:creationId xmlns:p14="http://schemas.microsoft.com/office/powerpoint/2010/main" val="4133078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C16E-6490-4BFD-970F-77B51079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Remaining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15FA5-A37A-4478-B78F-AF158F540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Breakdown behaviours further</a:t>
            </a:r>
          </a:p>
          <a:p>
            <a:r>
              <a:rPr lang="en-GB" sz="3000" dirty="0"/>
              <a:t>Update agent &amp; global blackboard blackboards</a:t>
            </a:r>
          </a:p>
          <a:p>
            <a:r>
              <a:rPr lang="en-GB" sz="3000" dirty="0"/>
              <a:t>Agent interactions</a:t>
            </a:r>
          </a:p>
          <a:p>
            <a:r>
              <a:rPr lang="en-GB" sz="3000" dirty="0"/>
              <a:t>Security Cameras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11847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6821-59E7-495B-A7C0-EBD692D4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Breaking Down Behaviours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61B4E-612B-4491-B812-E411AAF7D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Patrol</a:t>
            </a:r>
          </a:p>
          <a:p>
            <a:pPr lvl="1"/>
            <a:r>
              <a:rPr lang="en-GB" sz="2800" dirty="0"/>
              <a:t>Normal patrol</a:t>
            </a:r>
          </a:p>
          <a:p>
            <a:pPr lvl="1"/>
            <a:r>
              <a:rPr lang="en-GB" sz="2800" dirty="0"/>
              <a:t>Alerted patrol</a:t>
            </a:r>
          </a:p>
          <a:p>
            <a:r>
              <a:rPr lang="en-GB" sz="3000" dirty="0"/>
              <a:t>Seek</a:t>
            </a:r>
          </a:p>
          <a:p>
            <a:pPr lvl="1"/>
            <a:r>
              <a:rPr lang="en-GB" sz="2800" dirty="0"/>
              <a:t>Hunt player</a:t>
            </a:r>
          </a:p>
          <a:p>
            <a:pPr lvl="1"/>
            <a:r>
              <a:rPr lang="en-GB" sz="2800" dirty="0"/>
              <a:t>Investigate area</a:t>
            </a:r>
          </a:p>
        </p:txBody>
      </p:sp>
    </p:spTree>
    <p:extLst>
      <p:ext uri="{BB962C8B-B14F-4D97-AF65-F5344CB8AC3E}">
        <p14:creationId xmlns:p14="http://schemas.microsoft.com/office/powerpoint/2010/main" val="1257841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CE487-7301-4697-BCD4-C4510F84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Blackboards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B8DEA-6271-44CE-AC1F-82EDE109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Update to hold more information</a:t>
            </a:r>
          </a:p>
          <a:p>
            <a:r>
              <a:rPr lang="en-US" sz="3000" dirty="0"/>
              <a:t>Debug functions</a:t>
            </a:r>
          </a:p>
          <a:p>
            <a:endParaRPr lang="en-US" sz="3000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500" dirty="0"/>
              <a:t>Champandard, A. (2007). </a:t>
            </a:r>
            <a:r>
              <a:rPr lang="en-US" sz="1500" i="1" dirty="0"/>
              <a:t>Using a Static Blackboard to Store World Knowledge | AiGameDev.com</a:t>
            </a:r>
            <a:r>
              <a:rPr lang="en-US" sz="1500" dirty="0"/>
              <a:t>. [online] Aigamedev.com. Available at: http://aigamedev.com/open/article/static-blackboard/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9128738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596</TotalTime>
  <Words>225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Henry Crofts</vt:lpstr>
      <vt:lpstr>Completed Milestones</vt:lpstr>
      <vt:lpstr>Researching AI Techniques</vt:lpstr>
      <vt:lpstr>Behaviour Tree</vt:lpstr>
      <vt:lpstr>Where the Project is at</vt:lpstr>
      <vt:lpstr>Issues and Setbacks</vt:lpstr>
      <vt:lpstr>Remaining Milestones</vt:lpstr>
      <vt:lpstr>Breaking Down Behaviours</vt:lpstr>
      <vt:lpstr>Blackboards</vt:lpstr>
      <vt:lpstr>Agent Interaction</vt:lpstr>
      <vt:lpstr>Security Cameras</vt:lpstr>
      <vt:lpstr>Next Steps</vt:lpstr>
      <vt:lpstr>What am I handing in?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Henry Crofts</dc:title>
  <dc:creator>Henry Crofts</dc:creator>
  <cp:lastModifiedBy>Henry Crofts</cp:lastModifiedBy>
  <cp:revision>23</cp:revision>
  <dcterms:created xsi:type="dcterms:W3CDTF">2019-02-22T12:26:46Z</dcterms:created>
  <dcterms:modified xsi:type="dcterms:W3CDTF">2019-02-24T01:02:00Z</dcterms:modified>
</cp:coreProperties>
</file>