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56"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286424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169469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191799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393066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169524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65228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73653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427691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278224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195668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F49898-7BFA-4CAC-9ACB-C8E7530E11F9}"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239885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49898-7BFA-4CAC-9ACB-C8E7530E11F9}" type="datetimeFigureOut">
              <a:rPr lang="zh-CN" altLang="en-US" smtClean="0"/>
              <a:t>2018/11/11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23FFE-34EC-4E0B-A0FF-575D9DB66B6B}" type="slidenum">
              <a:rPr lang="zh-CN" altLang="en-US" smtClean="0"/>
              <a:t>‹#›</a:t>
            </a:fld>
            <a:endParaRPr lang="zh-CN" altLang="en-US"/>
          </a:p>
        </p:txBody>
      </p:sp>
    </p:spTree>
    <p:extLst>
      <p:ext uri="{BB962C8B-B14F-4D97-AF65-F5344CB8AC3E}">
        <p14:creationId xmlns:p14="http://schemas.microsoft.com/office/powerpoint/2010/main" val="200428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0292"/>
            <a:ext cx="10515600" cy="1659370"/>
          </a:xfrm>
        </p:spPr>
        <p:txBody>
          <a:bodyPr>
            <a:normAutofit fontScale="90000"/>
          </a:bodyPr>
          <a:lstStyle/>
          <a:p>
            <a:pPr algn="ctr"/>
            <a:r>
              <a:rPr lang="en-US" altLang="zh-CN" sz="5300" b="1" dirty="0">
                <a:latin typeface="Times New Roman" panose="02020603050405020304" pitchFamily="18" charset="0"/>
                <a:cs typeface="Times New Roman" panose="02020603050405020304" pitchFamily="18" charset="0"/>
              </a:rPr>
              <a:t>Winner </a:t>
            </a:r>
            <a:r>
              <a:rPr lang="en-US" altLang="zh-CN" sz="5300" b="1" dirty="0" err="1" smtClean="0">
                <a:latin typeface="Times New Roman" panose="02020603050405020304" pitchFamily="18" charset="0"/>
                <a:cs typeface="Times New Roman" panose="02020603050405020304" pitchFamily="18" charset="0"/>
              </a:rPr>
              <a:t>Winner</a:t>
            </a:r>
            <a:r>
              <a:rPr lang="en-US" altLang="zh-CN" sz="5300" b="1" dirty="0">
                <a:latin typeface="Times New Roman" panose="02020603050405020304" pitchFamily="18" charset="0"/>
                <a:cs typeface="Times New Roman" panose="02020603050405020304" pitchFamily="18" charset="0"/>
              </a:rPr>
              <a:t>, </a:t>
            </a:r>
            <a:r>
              <a:rPr lang="en-US" altLang="zh-CN" sz="5300" b="1" dirty="0" smtClean="0">
                <a:latin typeface="Times New Roman" panose="02020603050405020304" pitchFamily="18" charset="0"/>
                <a:cs typeface="Times New Roman" panose="02020603050405020304" pitchFamily="18" charset="0"/>
              </a:rPr>
              <a:t>Chicken Dinner</a:t>
            </a:r>
            <a:r>
              <a:rPr lang="en-US" altLang="zh-CN" sz="5300" b="1" dirty="0">
                <a:latin typeface="Times New Roman" panose="02020603050405020304" pitchFamily="18" charset="0"/>
                <a:cs typeface="Times New Roman" panose="02020603050405020304" pitchFamily="18" charset="0"/>
              </a:rPr>
              <a:t>!</a:t>
            </a:r>
            <a:br>
              <a:rPr lang="en-US" altLang="zh-CN" sz="5300" b="1"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How to win in PUBG? Don't be too cautious! Walk around and find someone to fight! :)</a:t>
            </a:r>
            <a:r>
              <a:rPr lang="en-US" altLang="zh-CN" sz="3100" b="1" dirty="0">
                <a:latin typeface="Times New Roman" panose="02020603050405020304" pitchFamily="18" charset="0"/>
                <a:cs typeface="Times New Roman" panose="02020603050405020304" pitchFamily="18" charset="0"/>
              </a:rPr>
              <a:t/>
            </a:r>
            <a:br>
              <a:rPr lang="en-US" altLang="zh-CN" sz="3100" b="1" dirty="0">
                <a:latin typeface="Times New Roman" panose="02020603050405020304" pitchFamily="18" charset="0"/>
                <a:cs typeface="Times New Roman" panose="02020603050405020304" pitchFamily="18" charset="0"/>
              </a:rPr>
            </a:br>
            <a:endParaRPr lang="zh-CN" altLang="en-US" sz="3100"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5891" y="2067790"/>
            <a:ext cx="7980218" cy="4488874"/>
          </a:xfrm>
        </p:spPr>
      </p:pic>
    </p:spTree>
    <p:extLst>
      <p:ext uri="{BB962C8B-B14F-4D97-AF65-F5344CB8AC3E}">
        <p14:creationId xmlns:p14="http://schemas.microsoft.com/office/powerpoint/2010/main" val="94952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522144"/>
            <a:ext cx="10515600" cy="1325563"/>
          </a:xfrm>
        </p:spPr>
        <p:txBody>
          <a:bodyPr>
            <a:noAutofit/>
          </a:bodyPr>
          <a:lstStyle/>
          <a:p>
            <a:pPr algn="ctr"/>
            <a:r>
              <a:rPr lang="en-US" altLang="zh-CN" b="1" dirty="0" smtClean="0">
                <a:latin typeface="Times New Roman" panose="02020603050405020304" pitchFamily="18" charset="0"/>
                <a:cs typeface="Times New Roman" panose="02020603050405020304" pitchFamily="18" charset="0"/>
              </a:rPr>
              <a:t>Introduction</a:t>
            </a:r>
            <a:r>
              <a:rPr lang="en-US" altLang="zh-CN" b="1" dirty="0" smtClean="0"/>
              <a:t/>
            </a:r>
            <a:br>
              <a:rPr lang="en-US" altLang="zh-CN" b="1" dirty="0" smtClean="0"/>
            </a:br>
            <a:r>
              <a:rPr lang="en-US" altLang="zh-CN" sz="3200" dirty="0" smtClean="0">
                <a:latin typeface="Times New Roman" panose="02020603050405020304" pitchFamily="18" charset="0"/>
                <a:cs typeface="Times New Roman" panose="02020603050405020304" pitchFamily="18" charset="0"/>
              </a:rPr>
              <a:t>What's </a:t>
            </a:r>
            <a:r>
              <a:rPr lang="en-US" altLang="zh-CN" sz="3200" dirty="0">
                <a:latin typeface="Times New Roman" panose="02020603050405020304" pitchFamily="18" charset="0"/>
                <a:cs typeface="Times New Roman" panose="02020603050405020304" pitchFamily="18" charset="0"/>
              </a:rPr>
              <a:t>the best strategy to win in PUBG? Should you sit in one spot and hide your way into victory, or do you need to be the top shot? This is what we are looking </a:t>
            </a:r>
            <a:r>
              <a:rPr lang="en-US" altLang="zh-CN" sz="3200" dirty="0" smtClean="0">
                <a:latin typeface="Times New Roman" panose="02020603050405020304" pitchFamily="18" charset="0"/>
                <a:cs typeface="Times New Roman" panose="02020603050405020304" pitchFamily="18" charset="0"/>
              </a:rPr>
              <a:t>into</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693" y="2284836"/>
            <a:ext cx="6866612" cy="4573164"/>
          </a:xfrm>
          <a:prstGeom prst="rect">
            <a:avLst/>
          </a:prstGeom>
        </p:spPr>
      </p:pic>
    </p:spTree>
    <p:extLst>
      <p:ext uri="{BB962C8B-B14F-4D97-AF65-F5344CB8AC3E}">
        <p14:creationId xmlns:p14="http://schemas.microsoft.com/office/powerpoint/2010/main" val="3483045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We used a large data set which has about 18,000 pieces of data to train our regression model. We first used PCA to extract the main contributors of winning the game. </a:t>
            </a:r>
            <a:r>
              <a:rPr lang="en-US" altLang="zh-CN" dirty="0" smtClean="0">
                <a:latin typeface="Times New Roman" panose="02020603050405020304" pitchFamily="18" charset="0"/>
                <a:cs typeface="Times New Roman" panose="02020603050405020304" pitchFamily="18" charset="0"/>
              </a:rPr>
              <a:t>They are: walk distance, kill place, weapons acquired, ride distance, and boosts.</a:t>
            </a:r>
          </a:p>
          <a:p>
            <a:r>
              <a:rPr lang="en-US" altLang="zh-CN" dirty="0" smtClean="0">
                <a:latin typeface="Times New Roman" panose="02020603050405020304" pitchFamily="18" charset="0"/>
                <a:cs typeface="Times New Roman" panose="02020603050405020304" pitchFamily="18" charset="0"/>
              </a:rPr>
              <a:t>Then </a:t>
            </a:r>
            <a:r>
              <a:rPr lang="en-US" altLang="zh-CN" dirty="0">
                <a:latin typeface="Times New Roman" panose="02020603050405020304" pitchFamily="18" charset="0"/>
                <a:cs typeface="Times New Roman" panose="02020603050405020304" pitchFamily="18" charset="0"/>
              </a:rPr>
              <a:t>we used these variables to run multi-variable regression. We Preprocessed data with Python and doing regression analysis with SPSS.</a:t>
            </a:r>
            <a:r>
              <a:rPr lang="en-US" altLang="zh-CN" dirty="0" smtClean="0"/>
              <a:t/>
            </a:r>
            <a:br>
              <a:rPr lang="en-US" altLang="zh-CN" dirty="0" smtClean="0"/>
            </a:br>
            <a:endParaRPr lang="zh-CN" altLang="en-US" dirty="0" smtClean="0"/>
          </a:p>
          <a:p>
            <a:endParaRPr lang="zh-CN" altLang="en-US" dirty="0"/>
          </a:p>
        </p:txBody>
      </p:sp>
      <p:sp>
        <p:nvSpPr>
          <p:cNvPr id="4" name="标题 1"/>
          <p:cNvSpPr txBox="1">
            <a:spLocks/>
          </p:cNvSpPr>
          <p:nvPr/>
        </p:nvSpPr>
        <p:spPr>
          <a:xfrm>
            <a:off x="838200" y="337273"/>
            <a:ext cx="105156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000" b="1" dirty="0" smtClean="0">
                <a:latin typeface="Times New Roman" panose="02020603050405020304" pitchFamily="18" charset="0"/>
                <a:cs typeface="Times New Roman" panose="02020603050405020304" pitchFamily="18" charset="0"/>
              </a:rPr>
              <a:t>How We </a:t>
            </a:r>
            <a:r>
              <a:rPr lang="en-US" altLang="zh-CN" sz="4000" b="1" dirty="0">
                <a:latin typeface="Times New Roman" panose="02020603050405020304" pitchFamily="18" charset="0"/>
                <a:cs typeface="Times New Roman" panose="02020603050405020304" pitchFamily="18" charset="0"/>
              </a:rPr>
              <a:t>B</a:t>
            </a:r>
            <a:r>
              <a:rPr lang="en-US" altLang="zh-CN" sz="4000" b="1" dirty="0" smtClean="0">
                <a:latin typeface="Times New Roman" panose="02020603050405020304" pitchFamily="18" charset="0"/>
                <a:cs typeface="Times New Roman" panose="02020603050405020304" pitchFamily="18" charset="0"/>
              </a:rPr>
              <a:t>uilt </a:t>
            </a:r>
            <a:r>
              <a:rPr lang="en-US" altLang="zh-CN" sz="4000" b="1" dirty="0">
                <a:latin typeface="Times New Roman" panose="02020603050405020304" pitchFamily="18" charset="0"/>
                <a:cs typeface="Times New Roman" panose="02020603050405020304" pitchFamily="18" charset="0"/>
              </a:rPr>
              <a:t>I</a:t>
            </a:r>
            <a:r>
              <a:rPr lang="en-US" altLang="zh-CN" sz="4000" b="1" dirty="0" smtClean="0">
                <a:latin typeface="Times New Roman" panose="02020603050405020304" pitchFamily="18" charset="0"/>
                <a:cs typeface="Times New Roman" panose="02020603050405020304" pitchFamily="18" charset="0"/>
              </a:rPr>
              <a:t>t</a:t>
            </a:r>
            <a:r>
              <a:rPr lang="en-US" altLang="zh-CN" sz="4000" dirty="0" smtClean="0">
                <a:latin typeface="Times New Roman" panose="02020603050405020304" pitchFamily="18" charset="0"/>
                <a:cs typeface="Times New Roman" panose="02020603050405020304" pitchFamily="18" charset="0"/>
              </a:rPr>
              <a:t/>
            </a:r>
            <a:br>
              <a:rPr lang="en-US" altLang="zh-CN" sz="4000" dirty="0" smtClean="0">
                <a:latin typeface="Times New Roman" panose="02020603050405020304" pitchFamily="18" charset="0"/>
                <a:cs typeface="Times New Roman" panose="02020603050405020304" pitchFamily="18" charset="0"/>
              </a:rPr>
            </a:br>
            <a:endParaRPr lang="zh-CN" altLang="en-US" dirty="0"/>
          </a:p>
        </p:txBody>
      </p:sp>
    </p:spTree>
    <p:extLst>
      <p:ext uri="{BB962C8B-B14F-4D97-AF65-F5344CB8AC3E}">
        <p14:creationId xmlns:p14="http://schemas.microsoft.com/office/powerpoint/2010/main" val="3505170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 y="-1"/>
            <a:ext cx="3583709" cy="6919041"/>
          </a:xfrm>
          <a:prstGeom prst="rect">
            <a:avLst/>
          </a:prstGeom>
        </p:spPr>
      </p:pic>
      <p:pic>
        <p:nvPicPr>
          <p:cNvPr id="5" name="图片 4"/>
          <p:cNvPicPr>
            <a:picLocks noChangeAspect="1"/>
          </p:cNvPicPr>
          <p:nvPr/>
        </p:nvPicPr>
        <p:blipFill>
          <a:blip r:embed="rId3"/>
          <a:stretch>
            <a:fillRect/>
          </a:stretch>
        </p:blipFill>
        <p:spPr>
          <a:xfrm>
            <a:off x="3583708" y="148041"/>
            <a:ext cx="7250547" cy="5426315"/>
          </a:xfrm>
          <a:prstGeom prst="rect">
            <a:avLst/>
          </a:prstGeom>
        </p:spPr>
      </p:pic>
    </p:spTree>
    <p:extLst>
      <p:ext uri="{BB962C8B-B14F-4D97-AF65-F5344CB8AC3E}">
        <p14:creationId xmlns:p14="http://schemas.microsoft.com/office/powerpoint/2010/main" val="1016323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0092" y="5631006"/>
            <a:ext cx="10515600" cy="4351338"/>
          </a:xfrm>
        </p:spPr>
        <p:txBody>
          <a:bodyPr/>
          <a:lstStyle/>
          <a:p>
            <a:pPr marL="0" indent="0">
              <a:buNone/>
            </a:pPr>
            <a:r>
              <a:rPr lang="zh-CN" altLang="zh-CN" dirty="0">
                <a:latin typeface="Times New Roman" panose="02020603050405020304" pitchFamily="18" charset="0"/>
                <a:cs typeface="Times New Roman" panose="02020603050405020304" pitchFamily="18" charset="0"/>
              </a:rPr>
              <a:t>winPlacePerc = .498 * walkDistance - .239 * killPlace + .147 * weaponsAcquired + .096 * rideDistance + .114 * boosts</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 </a:t>
            </a:r>
            <a:br>
              <a:rPr lang="zh-CN" altLang="zh-CN" dirty="0">
                <a:latin typeface="Times New Roman" panose="02020603050405020304" pitchFamily="18" charset="0"/>
                <a:cs typeface="Times New Roman" panose="02020603050405020304" pitchFamily="18" charset="0"/>
              </a:rPr>
            </a:br>
            <a:endParaRPr lang="zh-CN" altLang="en-US" dirty="0"/>
          </a:p>
        </p:txBody>
      </p:sp>
      <p:pic>
        <p:nvPicPr>
          <p:cNvPr id="4" name="图片 3"/>
          <p:cNvPicPr>
            <a:picLocks noChangeAspect="1"/>
          </p:cNvPicPr>
          <p:nvPr/>
        </p:nvPicPr>
        <p:blipFill>
          <a:blip r:embed="rId2"/>
          <a:stretch>
            <a:fillRect/>
          </a:stretch>
        </p:blipFill>
        <p:spPr>
          <a:xfrm>
            <a:off x="1154546" y="0"/>
            <a:ext cx="9423760" cy="5434246"/>
          </a:xfrm>
          <a:prstGeom prst="rect">
            <a:avLst/>
          </a:prstGeom>
        </p:spPr>
      </p:pic>
    </p:spTree>
    <p:extLst>
      <p:ext uri="{BB962C8B-B14F-4D97-AF65-F5344CB8AC3E}">
        <p14:creationId xmlns:p14="http://schemas.microsoft.com/office/powerpoint/2010/main" val="268149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948873" y="3602038"/>
            <a:ext cx="9209814" cy="1649144"/>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3505511"/>
            <a:ext cx="6204996" cy="3491344"/>
          </a:xfrm>
          <a:prstGeom prst="rect">
            <a:avLst/>
          </a:prstGeom>
        </p:spPr>
      </p:pic>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055" y="3505510"/>
            <a:ext cx="5237017" cy="3491344"/>
          </a:xfrm>
          <a:prstGeom prst="rect">
            <a:avLst/>
          </a:prstGeom>
        </p:spPr>
      </p:pic>
      <p:sp>
        <p:nvSpPr>
          <p:cNvPr id="6" name="标题 5"/>
          <p:cNvSpPr>
            <a:spLocks noGrp="1"/>
          </p:cNvSpPr>
          <p:nvPr>
            <p:ph type="ctrTitle"/>
          </p:nvPr>
        </p:nvSpPr>
        <p:spPr>
          <a:xfrm>
            <a:off x="1114142" y="0"/>
            <a:ext cx="10515600" cy="3806952"/>
          </a:xfrm>
        </p:spPr>
        <p:txBody>
          <a:bodyPr>
            <a:noAutofit/>
          </a:bodyPr>
          <a:lstStyle/>
          <a:p>
            <a:pPr algn="l"/>
            <a:r>
              <a:rPr lang="en-US" altLang="zh-CN" sz="2800" dirty="0">
                <a:latin typeface="Times New Roman" panose="02020603050405020304" pitchFamily="18" charset="0"/>
                <a:cs typeface="Times New Roman" panose="02020603050405020304" pitchFamily="18" charset="0"/>
              </a:rPr>
              <a:t>It analyzes which independent variables have the most weight in determining finishing placement, and generates corresponding regression equation: </a:t>
            </a:r>
            <a:r>
              <a:rPr lang="zh-CN" altLang="zh-CN" sz="2800" dirty="0">
                <a:latin typeface="Times New Roman" panose="02020603050405020304" pitchFamily="18" charset="0"/>
                <a:cs typeface="Times New Roman" panose="02020603050405020304" pitchFamily="18" charset="0"/>
              </a:rPr>
              <a:t/>
            </a:r>
            <a:br>
              <a:rPr lang="zh-CN" altLang="zh-CN" sz="2800" dirty="0">
                <a:latin typeface="Times New Roman" panose="02020603050405020304" pitchFamily="18" charset="0"/>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winPlacePerc = .498 * walkDistance - .239 * killPlace + .147 * weaponsAcquired + .096 * rideDistance + .114 * </a:t>
            </a:r>
            <a:r>
              <a:rPr lang="zh-CN" altLang="zh-CN" sz="2800" dirty="0" smtClean="0">
                <a:latin typeface="Times New Roman" panose="02020603050405020304" pitchFamily="18" charset="0"/>
                <a:cs typeface="Times New Roman" panose="02020603050405020304" pitchFamily="18" charset="0"/>
              </a:rPr>
              <a:t>boosts</a:t>
            </a:r>
            <a:r>
              <a:rPr lang="en-US" altLang="zh-CN" sz="2800" dirty="0" smtClean="0">
                <a:latin typeface="Times New Roman" panose="02020603050405020304" pitchFamily="18" charset="0"/>
                <a:cs typeface="Times New Roman" panose="02020603050405020304" pitchFamily="18" charset="0"/>
              </a:rPr>
              <a:t>.</a:t>
            </a:r>
            <a:r>
              <a:rPr lang="zh-CN" altLang="zh-CN" sz="2800" dirty="0" smtClean="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
            </a:r>
            <a:br>
              <a:rPr lang="zh-CN" altLang="zh-CN" sz="2800" dirty="0">
                <a:latin typeface="Times New Roman" panose="02020603050405020304" pitchFamily="18" charset="0"/>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So, don't be too cautious! Walk around and find someone to fight:)</a:t>
            </a:r>
            <a:br>
              <a:rPr lang="zh-CN" altLang="zh-CN" sz="2800" dirty="0">
                <a:latin typeface="Times New Roman" panose="02020603050405020304" pitchFamily="18" charset="0"/>
                <a:cs typeface="Times New Roman" panose="02020603050405020304" pitchFamily="18" charset="0"/>
              </a:rPr>
            </a:br>
            <a:endParaRPr lang="zh-CN" altLang="en-US" sz="2800" dirty="0">
              <a:latin typeface="Times New Roman" panose="02020603050405020304" pitchFamily="18" charset="0"/>
              <a:cs typeface="Times New Roman" panose="02020603050405020304" pitchFamily="18" charset="0"/>
            </a:endParaRPr>
          </a:p>
        </p:txBody>
      </p:sp>
      <p:sp>
        <p:nvSpPr>
          <p:cNvPr id="7" name="标题 1"/>
          <p:cNvSpPr txBox="1">
            <a:spLocks/>
          </p:cNvSpPr>
          <p:nvPr/>
        </p:nvSpPr>
        <p:spPr>
          <a:xfrm>
            <a:off x="838200" y="-35531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b="1" dirty="0" smtClean="0">
                <a:latin typeface="Times New Roman" panose="02020603050405020304" pitchFamily="18" charset="0"/>
                <a:cs typeface="Times New Roman" panose="02020603050405020304" pitchFamily="18" charset="0"/>
              </a:rPr>
              <a:t>Conclusion</a:t>
            </a:r>
            <a:endParaRPr lang="zh-CN" altLang="en-US" b="1" dirty="0">
              <a:latin typeface="Times New Roman" panose="02020603050405020304" pitchFamily="18" charset="0"/>
              <a:cs typeface="Times New Roman" panose="02020603050405020304" pitchFamily="18" charset="0"/>
            </a:endParaRPr>
          </a:p>
        </p:txBody>
      </p:sp>
      <p:sp>
        <p:nvSpPr>
          <p:cNvPr id="9" name="加号 8"/>
          <p:cNvSpPr/>
          <p:nvPr/>
        </p:nvSpPr>
        <p:spPr>
          <a:xfrm rot="18930434">
            <a:off x="1979828" y="3744993"/>
            <a:ext cx="3013801" cy="3012378"/>
          </a:xfrm>
          <a:prstGeom prst="math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17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546" y="468240"/>
            <a:ext cx="10515600" cy="1325563"/>
          </a:xfrm>
        </p:spPr>
        <p:txBody>
          <a:bodyPr>
            <a:noAutofit/>
          </a:bodyPr>
          <a:lstStyle/>
          <a:p>
            <a:pPr algn="ctr"/>
            <a:r>
              <a:rPr lang="en-US" altLang="zh-CN" sz="9600" b="1" dirty="0" smtClean="0">
                <a:latin typeface="Times New Roman" panose="02020603050405020304" pitchFamily="18" charset="0"/>
                <a:cs typeface="Times New Roman" panose="02020603050405020304" pitchFamily="18" charset="0"/>
              </a:rPr>
              <a:t>Thank you!</a:t>
            </a:r>
            <a:endParaRPr lang="zh-CN" altLang="en-US" sz="9600" b="1"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40328" y="1987767"/>
            <a:ext cx="5182036" cy="5182036"/>
          </a:xfrm>
        </p:spPr>
      </p:pic>
    </p:spTree>
    <p:extLst>
      <p:ext uri="{BB962C8B-B14F-4D97-AF65-F5344CB8AC3E}">
        <p14:creationId xmlns:p14="http://schemas.microsoft.com/office/powerpoint/2010/main" val="3612596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135</Words>
  <Application>Microsoft Office PowerPoint</Application>
  <PresentationFormat>宽屏</PresentationFormat>
  <Paragraphs>9</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Times New Roman</vt:lpstr>
      <vt:lpstr>Office 主题​​</vt:lpstr>
      <vt:lpstr>Winner Winner, Chicken Dinner! How to win in PUBG? Don't be too cautious! Walk around and find someone to fight! :) </vt:lpstr>
      <vt:lpstr>Introduction What's the best strategy to win in PUBG? Should you sit in one spot and hide your way into victory, or do you need to be the top shot? This is what we are looking into!</vt:lpstr>
      <vt:lpstr>PowerPoint 演示文稿</vt:lpstr>
      <vt:lpstr>PowerPoint 演示文稿</vt:lpstr>
      <vt:lpstr>PowerPoint 演示文稿</vt:lpstr>
      <vt:lpstr>It analyzes which independent variables have the most weight in determining finishing placement, and generates corresponding regression equation:  winPlacePerc = .498 * walkDistance - .239 * killPlace + .147 * weaponsAcquired + .096 * rideDistance + .114 * boosts.  So, don't be too cautious! Walk around and find someone to fight:)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Winner winner, chicken dinner! How to win in PUBG? Don't be too cautious! Walk around and find someone to fight! :)</dc:title>
  <dc:creator>2016301500373@whu.edu.cn</dc:creator>
  <cp:lastModifiedBy>Henry Xu</cp:lastModifiedBy>
  <cp:revision>8</cp:revision>
  <dcterms:created xsi:type="dcterms:W3CDTF">2018-11-11T17:44:43Z</dcterms:created>
  <dcterms:modified xsi:type="dcterms:W3CDTF">2018-11-11T19:10:46Z</dcterms:modified>
</cp:coreProperties>
</file>