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4365-D856-47F8-AD58-1097E6A473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DB96A5-D954-48E9-AA6C-3F77E51D5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F35EF2-CD7F-49E9-BE01-367AC79741F8}"/>
              </a:ext>
            </a:extLst>
          </p:cNvPr>
          <p:cNvSpPr>
            <a:spLocks noGrp="1"/>
          </p:cNvSpPr>
          <p:nvPr>
            <p:ph type="dt" sz="half" idx="10"/>
          </p:nvPr>
        </p:nvSpPr>
        <p:spPr/>
        <p:txBody>
          <a:bodyPr/>
          <a:lstStyle/>
          <a:p>
            <a:fld id="{FA2A0FF2-0257-45AA-9C25-086E9A9F5E53}" type="datetimeFigureOut">
              <a:rPr lang="en-US" smtClean="0"/>
              <a:t>2/2/2022</a:t>
            </a:fld>
            <a:endParaRPr lang="en-US"/>
          </a:p>
        </p:txBody>
      </p:sp>
      <p:sp>
        <p:nvSpPr>
          <p:cNvPr id="5" name="Footer Placeholder 4">
            <a:extLst>
              <a:ext uri="{FF2B5EF4-FFF2-40B4-BE49-F238E27FC236}">
                <a16:creationId xmlns:a16="http://schemas.microsoft.com/office/drawing/2014/main" id="{0B58BB8C-8A4B-4E16-B0C9-BC070DDC6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9374E-10D9-4CBA-A4FF-66FE16209A74}"/>
              </a:ext>
            </a:extLst>
          </p:cNvPr>
          <p:cNvSpPr>
            <a:spLocks noGrp="1"/>
          </p:cNvSpPr>
          <p:nvPr>
            <p:ph type="sldNum" sz="quarter" idx="12"/>
          </p:nvPr>
        </p:nvSpPr>
        <p:spPr/>
        <p:txBody>
          <a:bodyPr/>
          <a:lstStyle/>
          <a:p>
            <a:fld id="{17D85618-E75D-40A9-BA75-CE09F4D241C7}" type="slidenum">
              <a:rPr lang="en-US" smtClean="0"/>
              <a:t>‹#›</a:t>
            </a:fld>
            <a:endParaRPr lang="en-US"/>
          </a:p>
        </p:txBody>
      </p:sp>
    </p:spTree>
    <p:extLst>
      <p:ext uri="{BB962C8B-B14F-4D97-AF65-F5344CB8AC3E}">
        <p14:creationId xmlns:p14="http://schemas.microsoft.com/office/powerpoint/2010/main" val="395814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B235-ED27-481E-BA18-DFF54C8457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596547-CED2-42EA-9157-ABAFCB0984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3D85B-E19A-4379-9D5C-598260FEC509}"/>
              </a:ext>
            </a:extLst>
          </p:cNvPr>
          <p:cNvSpPr>
            <a:spLocks noGrp="1"/>
          </p:cNvSpPr>
          <p:nvPr>
            <p:ph type="dt" sz="half" idx="10"/>
          </p:nvPr>
        </p:nvSpPr>
        <p:spPr/>
        <p:txBody>
          <a:bodyPr/>
          <a:lstStyle/>
          <a:p>
            <a:fld id="{FA2A0FF2-0257-45AA-9C25-086E9A9F5E53}" type="datetimeFigureOut">
              <a:rPr lang="en-US" smtClean="0"/>
              <a:t>2/2/2022</a:t>
            </a:fld>
            <a:endParaRPr lang="en-US"/>
          </a:p>
        </p:txBody>
      </p:sp>
      <p:sp>
        <p:nvSpPr>
          <p:cNvPr id="5" name="Footer Placeholder 4">
            <a:extLst>
              <a:ext uri="{FF2B5EF4-FFF2-40B4-BE49-F238E27FC236}">
                <a16:creationId xmlns:a16="http://schemas.microsoft.com/office/drawing/2014/main" id="{2B1FA05B-1BF6-4172-898C-0986D4BBF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F4B03-8D34-4C60-BC7F-8F28EF90FD2E}"/>
              </a:ext>
            </a:extLst>
          </p:cNvPr>
          <p:cNvSpPr>
            <a:spLocks noGrp="1"/>
          </p:cNvSpPr>
          <p:nvPr>
            <p:ph type="sldNum" sz="quarter" idx="12"/>
          </p:nvPr>
        </p:nvSpPr>
        <p:spPr/>
        <p:txBody>
          <a:bodyPr/>
          <a:lstStyle/>
          <a:p>
            <a:fld id="{17D85618-E75D-40A9-BA75-CE09F4D241C7}" type="slidenum">
              <a:rPr lang="en-US" smtClean="0"/>
              <a:t>‹#›</a:t>
            </a:fld>
            <a:endParaRPr lang="en-US"/>
          </a:p>
        </p:txBody>
      </p:sp>
    </p:spTree>
    <p:extLst>
      <p:ext uri="{BB962C8B-B14F-4D97-AF65-F5344CB8AC3E}">
        <p14:creationId xmlns:p14="http://schemas.microsoft.com/office/powerpoint/2010/main" val="319378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3233B2-B874-4727-B9AF-148995E259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AE415D-D881-4D92-8E35-21CDDB104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78EF4E-D71B-410E-AF4B-D2C49567D504}"/>
              </a:ext>
            </a:extLst>
          </p:cNvPr>
          <p:cNvSpPr>
            <a:spLocks noGrp="1"/>
          </p:cNvSpPr>
          <p:nvPr>
            <p:ph type="dt" sz="half" idx="10"/>
          </p:nvPr>
        </p:nvSpPr>
        <p:spPr/>
        <p:txBody>
          <a:bodyPr/>
          <a:lstStyle/>
          <a:p>
            <a:fld id="{FA2A0FF2-0257-45AA-9C25-086E9A9F5E53}" type="datetimeFigureOut">
              <a:rPr lang="en-US" smtClean="0"/>
              <a:t>2/2/2022</a:t>
            </a:fld>
            <a:endParaRPr lang="en-US"/>
          </a:p>
        </p:txBody>
      </p:sp>
      <p:sp>
        <p:nvSpPr>
          <p:cNvPr id="5" name="Footer Placeholder 4">
            <a:extLst>
              <a:ext uri="{FF2B5EF4-FFF2-40B4-BE49-F238E27FC236}">
                <a16:creationId xmlns:a16="http://schemas.microsoft.com/office/drawing/2014/main" id="{6CFDE4CF-830A-4E56-8049-509913C6E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C1FFB-3260-414D-954D-C3131E2275F1}"/>
              </a:ext>
            </a:extLst>
          </p:cNvPr>
          <p:cNvSpPr>
            <a:spLocks noGrp="1"/>
          </p:cNvSpPr>
          <p:nvPr>
            <p:ph type="sldNum" sz="quarter" idx="12"/>
          </p:nvPr>
        </p:nvSpPr>
        <p:spPr/>
        <p:txBody>
          <a:bodyPr/>
          <a:lstStyle/>
          <a:p>
            <a:fld id="{17D85618-E75D-40A9-BA75-CE09F4D241C7}" type="slidenum">
              <a:rPr lang="en-US" smtClean="0"/>
              <a:t>‹#›</a:t>
            </a:fld>
            <a:endParaRPr lang="en-US"/>
          </a:p>
        </p:txBody>
      </p:sp>
    </p:spTree>
    <p:extLst>
      <p:ext uri="{BB962C8B-B14F-4D97-AF65-F5344CB8AC3E}">
        <p14:creationId xmlns:p14="http://schemas.microsoft.com/office/powerpoint/2010/main" val="4214198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BF40-7E85-4DAB-8A6F-0E1CAE7287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6022CF-CAD0-4052-9867-9958D57D0C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5E6FEA-036B-47E2-8B4E-F58F07B4EFE7}"/>
              </a:ext>
            </a:extLst>
          </p:cNvPr>
          <p:cNvSpPr>
            <a:spLocks noGrp="1"/>
          </p:cNvSpPr>
          <p:nvPr>
            <p:ph type="dt" sz="half" idx="10"/>
          </p:nvPr>
        </p:nvSpPr>
        <p:spPr/>
        <p:txBody>
          <a:bodyPr/>
          <a:lstStyle/>
          <a:p>
            <a:fld id="{FA2A0FF2-0257-45AA-9C25-086E9A9F5E53}" type="datetimeFigureOut">
              <a:rPr lang="en-US" smtClean="0"/>
              <a:t>2/2/2022</a:t>
            </a:fld>
            <a:endParaRPr lang="en-US"/>
          </a:p>
        </p:txBody>
      </p:sp>
      <p:sp>
        <p:nvSpPr>
          <p:cNvPr id="5" name="Footer Placeholder 4">
            <a:extLst>
              <a:ext uri="{FF2B5EF4-FFF2-40B4-BE49-F238E27FC236}">
                <a16:creationId xmlns:a16="http://schemas.microsoft.com/office/drawing/2014/main" id="{8AFC56A1-80F3-41EE-B4B2-DF9AC7380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A81E5-962C-4919-AF13-5151DF531546}"/>
              </a:ext>
            </a:extLst>
          </p:cNvPr>
          <p:cNvSpPr>
            <a:spLocks noGrp="1"/>
          </p:cNvSpPr>
          <p:nvPr>
            <p:ph type="sldNum" sz="quarter" idx="12"/>
          </p:nvPr>
        </p:nvSpPr>
        <p:spPr/>
        <p:txBody>
          <a:bodyPr/>
          <a:lstStyle/>
          <a:p>
            <a:fld id="{17D85618-E75D-40A9-BA75-CE09F4D241C7}" type="slidenum">
              <a:rPr lang="en-US" smtClean="0"/>
              <a:t>‹#›</a:t>
            </a:fld>
            <a:endParaRPr lang="en-US"/>
          </a:p>
        </p:txBody>
      </p:sp>
    </p:spTree>
    <p:extLst>
      <p:ext uri="{BB962C8B-B14F-4D97-AF65-F5344CB8AC3E}">
        <p14:creationId xmlns:p14="http://schemas.microsoft.com/office/powerpoint/2010/main" val="51869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D967-8582-4DF2-8CED-38CF875056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2A165F-31E6-4D1A-B5D5-5170F018EB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5F2BA-FF69-44F6-9DC9-3BF5026C2A39}"/>
              </a:ext>
            </a:extLst>
          </p:cNvPr>
          <p:cNvSpPr>
            <a:spLocks noGrp="1"/>
          </p:cNvSpPr>
          <p:nvPr>
            <p:ph type="dt" sz="half" idx="10"/>
          </p:nvPr>
        </p:nvSpPr>
        <p:spPr/>
        <p:txBody>
          <a:bodyPr/>
          <a:lstStyle/>
          <a:p>
            <a:fld id="{FA2A0FF2-0257-45AA-9C25-086E9A9F5E53}" type="datetimeFigureOut">
              <a:rPr lang="en-US" smtClean="0"/>
              <a:t>2/2/2022</a:t>
            </a:fld>
            <a:endParaRPr lang="en-US"/>
          </a:p>
        </p:txBody>
      </p:sp>
      <p:sp>
        <p:nvSpPr>
          <p:cNvPr id="5" name="Footer Placeholder 4">
            <a:extLst>
              <a:ext uri="{FF2B5EF4-FFF2-40B4-BE49-F238E27FC236}">
                <a16:creationId xmlns:a16="http://schemas.microsoft.com/office/drawing/2014/main" id="{F7313E11-9EF7-4CD9-A9D6-8F9D928B7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56AB9-E899-4ED8-9DD7-E9B6C118142D}"/>
              </a:ext>
            </a:extLst>
          </p:cNvPr>
          <p:cNvSpPr>
            <a:spLocks noGrp="1"/>
          </p:cNvSpPr>
          <p:nvPr>
            <p:ph type="sldNum" sz="quarter" idx="12"/>
          </p:nvPr>
        </p:nvSpPr>
        <p:spPr/>
        <p:txBody>
          <a:bodyPr/>
          <a:lstStyle/>
          <a:p>
            <a:fld id="{17D85618-E75D-40A9-BA75-CE09F4D241C7}" type="slidenum">
              <a:rPr lang="en-US" smtClean="0"/>
              <a:t>‹#›</a:t>
            </a:fld>
            <a:endParaRPr lang="en-US"/>
          </a:p>
        </p:txBody>
      </p:sp>
    </p:spTree>
    <p:extLst>
      <p:ext uri="{BB962C8B-B14F-4D97-AF65-F5344CB8AC3E}">
        <p14:creationId xmlns:p14="http://schemas.microsoft.com/office/powerpoint/2010/main" val="525883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302D-1D98-4CE7-9555-B8D7F9B46F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FDAEAA-7D54-4238-8445-FCC78613D2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3B9ECB-7CB3-475A-9B18-6DF2636174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7E859-CBBF-4509-9306-AE2957FC8278}"/>
              </a:ext>
            </a:extLst>
          </p:cNvPr>
          <p:cNvSpPr>
            <a:spLocks noGrp="1"/>
          </p:cNvSpPr>
          <p:nvPr>
            <p:ph type="dt" sz="half" idx="10"/>
          </p:nvPr>
        </p:nvSpPr>
        <p:spPr/>
        <p:txBody>
          <a:bodyPr/>
          <a:lstStyle/>
          <a:p>
            <a:fld id="{FA2A0FF2-0257-45AA-9C25-086E9A9F5E53}" type="datetimeFigureOut">
              <a:rPr lang="en-US" smtClean="0"/>
              <a:t>2/2/2022</a:t>
            </a:fld>
            <a:endParaRPr lang="en-US"/>
          </a:p>
        </p:txBody>
      </p:sp>
      <p:sp>
        <p:nvSpPr>
          <p:cNvPr id="6" name="Footer Placeholder 5">
            <a:extLst>
              <a:ext uri="{FF2B5EF4-FFF2-40B4-BE49-F238E27FC236}">
                <a16:creationId xmlns:a16="http://schemas.microsoft.com/office/drawing/2014/main" id="{1A2AD2A7-AEA1-4C49-B370-7529A635C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4DF3C-A4A4-4C99-9D1B-789BA8041175}"/>
              </a:ext>
            </a:extLst>
          </p:cNvPr>
          <p:cNvSpPr>
            <a:spLocks noGrp="1"/>
          </p:cNvSpPr>
          <p:nvPr>
            <p:ph type="sldNum" sz="quarter" idx="12"/>
          </p:nvPr>
        </p:nvSpPr>
        <p:spPr/>
        <p:txBody>
          <a:bodyPr/>
          <a:lstStyle/>
          <a:p>
            <a:fld id="{17D85618-E75D-40A9-BA75-CE09F4D241C7}" type="slidenum">
              <a:rPr lang="en-US" smtClean="0"/>
              <a:t>‹#›</a:t>
            </a:fld>
            <a:endParaRPr lang="en-US"/>
          </a:p>
        </p:txBody>
      </p:sp>
    </p:spTree>
    <p:extLst>
      <p:ext uri="{BB962C8B-B14F-4D97-AF65-F5344CB8AC3E}">
        <p14:creationId xmlns:p14="http://schemas.microsoft.com/office/powerpoint/2010/main" val="169396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7AE3-D954-44A0-AB01-5BB765D0FD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0038D9-19F6-4B55-A188-6BF0D0A22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891A8A-A926-48A0-B873-D515C31EBD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9A1ED5-0883-4C64-B1D7-1691045009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F64C72-3885-49CF-8B13-6C0ED754F3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7F7531-20F5-4322-996E-60EB2AD0ADFC}"/>
              </a:ext>
            </a:extLst>
          </p:cNvPr>
          <p:cNvSpPr>
            <a:spLocks noGrp="1"/>
          </p:cNvSpPr>
          <p:nvPr>
            <p:ph type="dt" sz="half" idx="10"/>
          </p:nvPr>
        </p:nvSpPr>
        <p:spPr/>
        <p:txBody>
          <a:bodyPr/>
          <a:lstStyle/>
          <a:p>
            <a:fld id="{FA2A0FF2-0257-45AA-9C25-086E9A9F5E53}" type="datetimeFigureOut">
              <a:rPr lang="en-US" smtClean="0"/>
              <a:t>2/2/2022</a:t>
            </a:fld>
            <a:endParaRPr lang="en-US"/>
          </a:p>
        </p:txBody>
      </p:sp>
      <p:sp>
        <p:nvSpPr>
          <p:cNvPr id="8" name="Footer Placeholder 7">
            <a:extLst>
              <a:ext uri="{FF2B5EF4-FFF2-40B4-BE49-F238E27FC236}">
                <a16:creationId xmlns:a16="http://schemas.microsoft.com/office/drawing/2014/main" id="{370A4296-9249-48FD-BEE9-6BE96F9EF5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848A2B-B919-479A-A727-DF69EA30C06B}"/>
              </a:ext>
            </a:extLst>
          </p:cNvPr>
          <p:cNvSpPr>
            <a:spLocks noGrp="1"/>
          </p:cNvSpPr>
          <p:nvPr>
            <p:ph type="sldNum" sz="quarter" idx="12"/>
          </p:nvPr>
        </p:nvSpPr>
        <p:spPr/>
        <p:txBody>
          <a:bodyPr/>
          <a:lstStyle/>
          <a:p>
            <a:fld id="{17D85618-E75D-40A9-BA75-CE09F4D241C7}" type="slidenum">
              <a:rPr lang="en-US" smtClean="0"/>
              <a:t>‹#›</a:t>
            </a:fld>
            <a:endParaRPr lang="en-US"/>
          </a:p>
        </p:txBody>
      </p:sp>
    </p:spTree>
    <p:extLst>
      <p:ext uri="{BB962C8B-B14F-4D97-AF65-F5344CB8AC3E}">
        <p14:creationId xmlns:p14="http://schemas.microsoft.com/office/powerpoint/2010/main" val="19856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E4144-1DF4-438D-AE4E-7CF6C2300A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2CB2AB-01A6-49B2-8812-AFB2292F7F83}"/>
              </a:ext>
            </a:extLst>
          </p:cNvPr>
          <p:cNvSpPr>
            <a:spLocks noGrp="1"/>
          </p:cNvSpPr>
          <p:nvPr>
            <p:ph type="dt" sz="half" idx="10"/>
          </p:nvPr>
        </p:nvSpPr>
        <p:spPr/>
        <p:txBody>
          <a:bodyPr/>
          <a:lstStyle/>
          <a:p>
            <a:fld id="{FA2A0FF2-0257-45AA-9C25-086E9A9F5E53}" type="datetimeFigureOut">
              <a:rPr lang="en-US" smtClean="0"/>
              <a:t>2/2/2022</a:t>
            </a:fld>
            <a:endParaRPr lang="en-US"/>
          </a:p>
        </p:txBody>
      </p:sp>
      <p:sp>
        <p:nvSpPr>
          <p:cNvPr id="4" name="Footer Placeholder 3">
            <a:extLst>
              <a:ext uri="{FF2B5EF4-FFF2-40B4-BE49-F238E27FC236}">
                <a16:creationId xmlns:a16="http://schemas.microsoft.com/office/drawing/2014/main" id="{61F12730-3941-4609-A464-225CE915B8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990107-C257-4067-8B8F-8BD5DDC07683}"/>
              </a:ext>
            </a:extLst>
          </p:cNvPr>
          <p:cNvSpPr>
            <a:spLocks noGrp="1"/>
          </p:cNvSpPr>
          <p:nvPr>
            <p:ph type="sldNum" sz="quarter" idx="12"/>
          </p:nvPr>
        </p:nvSpPr>
        <p:spPr/>
        <p:txBody>
          <a:bodyPr/>
          <a:lstStyle/>
          <a:p>
            <a:fld id="{17D85618-E75D-40A9-BA75-CE09F4D241C7}" type="slidenum">
              <a:rPr lang="en-US" smtClean="0"/>
              <a:t>‹#›</a:t>
            </a:fld>
            <a:endParaRPr lang="en-US"/>
          </a:p>
        </p:txBody>
      </p:sp>
    </p:spTree>
    <p:extLst>
      <p:ext uri="{BB962C8B-B14F-4D97-AF65-F5344CB8AC3E}">
        <p14:creationId xmlns:p14="http://schemas.microsoft.com/office/powerpoint/2010/main" val="53137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63F802-2D21-40D9-95A5-0721B76BD987}"/>
              </a:ext>
            </a:extLst>
          </p:cNvPr>
          <p:cNvSpPr>
            <a:spLocks noGrp="1"/>
          </p:cNvSpPr>
          <p:nvPr>
            <p:ph type="dt" sz="half" idx="10"/>
          </p:nvPr>
        </p:nvSpPr>
        <p:spPr/>
        <p:txBody>
          <a:bodyPr/>
          <a:lstStyle/>
          <a:p>
            <a:fld id="{FA2A0FF2-0257-45AA-9C25-086E9A9F5E53}" type="datetimeFigureOut">
              <a:rPr lang="en-US" smtClean="0"/>
              <a:t>2/2/2022</a:t>
            </a:fld>
            <a:endParaRPr lang="en-US"/>
          </a:p>
        </p:txBody>
      </p:sp>
      <p:sp>
        <p:nvSpPr>
          <p:cNvPr id="3" name="Footer Placeholder 2">
            <a:extLst>
              <a:ext uri="{FF2B5EF4-FFF2-40B4-BE49-F238E27FC236}">
                <a16:creationId xmlns:a16="http://schemas.microsoft.com/office/drawing/2014/main" id="{67ED2684-875A-43D6-B05C-69B714BDE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6E5D91-CD36-4070-B9D3-92C1160BE08A}"/>
              </a:ext>
            </a:extLst>
          </p:cNvPr>
          <p:cNvSpPr>
            <a:spLocks noGrp="1"/>
          </p:cNvSpPr>
          <p:nvPr>
            <p:ph type="sldNum" sz="quarter" idx="12"/>
          </p:nvPr>
        </p:nvSpPr>
        <p:spPr/>
        <p:txBody>
          <a:bodyPr/>
          <a:lstStyle/>
          <a:p>
            <a:fld id="{17D85618-E75D-40A9-BA75-CE09F4D241C7}" type="slidenum">
              <a:rPr lang="en-US" smtClean="0"/>
              <a:t>‹#›</a:t>
            </a:fld>
            <a:endParaRPr lang="en-US"/>
          </a:p>
        </p:txBody>
      </p:sp>
    </p:spTree>
    <p:extLst>
      <p:ext uri="{BB962C8B-B14F-4D97-AF65-F5344CB8AC3E}">
        <p14:creationId xmlns:p14="http://schemas.microsoft.com/office/powerpoint/2010/main" val="15838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803A4-E154-4833-87FA-BD6D9B42C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6B7A8F-B72B-46DB-9CF3-B1DC09C469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49822F-AEAC-46F2-B22A-93AF2D449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9DCB8-0E43-40EE-A2A4-4D6C1E72FB51}"/>
              </a:ext>
            </a:extLst>
          </p:cNvPr>
          <p:cNvSpPr>
            <a:spLocks noGrp="1"/>
          </p:cNvSpPr>
          <p:nvPr>
            <p:ph type="dt" sz="half" idx="10"/>
          </p:nvPr>
        </p:nvSpPr>
        <p:spPr/>
        <p:txBody>
          <a:bodyPr/>
          <a:lstStyle/>
          <a:p>
            <a:fld id="{FA2A0FF2-0257-45AA-9C25-086E9A9F5E53}" type="datetimeFigureOut">
              <a:rPr lang="en-US" smtClean="0"/>
              <a:t>2/2/2022</a:t>
            </a:fld>
            <a:endParaRPr lang="en-US"/>
          </a:p>
        </p:txBody>
      </p:sp>
      <p:sp>
        <p:nvSpPr>
          <p:cNvPr id="6" name="Footer Placeholder 5">
            <a:extLst>
              <a:ext uri="{FF2B5EF4-FFF2-40B4-BE49-F238E27FC236}">
                <a16:creationId xmlns:a16="http://schemas.microsoft.com/office/drawing/2014/main" id="{B7749E11-46C5-44F1-BC32-818376EE1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68F03-2EC8-4898-A0C6-EA8386D780AC}"/>
              </a:ext>
            </a:extLst>
          </p:cNvPr>
          <p:cNvSpPr>
            <a:spLocks noGrp="1"/>
          </p:cNvSpPr>
          <p:nvPr>
            <p:ph type="sldNum" sz="quarter" idx="12"/>
          </p:nvPr>
        </p:nvSpPr>
        <p:spPr/>
        <p:txBody>
          <a:bodyPr/>
          <a:lstStyle/>
          <a:p>
            <a:fld id="{17D85618-E75D-40A9-BA75-CE09F4D241C7}" type="slidenum">
              <a:rPr lang="en-US" smtClean="0"/>
              <a:t>‹#›</a:t>
            </a:fld>
            <a:endParaRPr lang="en-US"/>
          </a:p>
        </p:txBody>
      </p:sp>
    </p:spTree>
    <p:extLst>
      <p:ext uri="{BB962C8B-B14F-4D97-AF65-F5344CB8AC3E}">
        <p14:creationId xmlns:p14="http://schemas.microsoft.com/office/powerpoint/2010/main" val="373812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3FCE-ADD4-451E-B6C4-BEDC304E3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A704D9-91C9-4AA7-9181-6534A0C642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FF8977-8C5C-4686-803F-6FEB82A17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479AEF-7FA0-4D07-A4D2-1B22EF38E020}"/>
              </a:ext>
            </a:extLst>
          </p:cNvPr>
          <p:cNvSpPr>
            <a:spLocks noGrp="1"/>
          </p:cNvSpPr>
          <p:nvPr>
            <p:ph type="dt" sz="half" idx="10"/>
          </p:nvPr>
        </p:nvSpPr>
        <p:spPr/>
        <p:txBody>
          <a:bodyPr/>
          <a:lstStyle/>
          <a:p>
            <a:fld id="{FA2A0FF2-0257-45AA-9C25-086E9A9F5E53}" type="datetimeFigureOut">
              <a:rPr lang="en-US" smtClean="0"/>
              <a:t>2/2/2022</a:t>
            </a:fld>
            <a:endParaRPr lang="en-US"/>
          </a:p>
        </p:txBody>
      </p:sp>
      <p:sp>
        <p:nvSpPr>
          <p:cNvPr id="6" name="Footer Placeholder 5">
            <a:extLst>
              <a:ext uri="{FF2B5EF4-FFF2-40B4-BE49-F238E27FC236}">
                <a16:creationId xmlns:a16="http://schemas.microsoft.com/office/drawing/2014/main" id="{E762DDDF-FF7C-49DC-8CA0-91AB2F388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A33EE2-C5CD-4CE5-9F80-9E780FF25380}"/>
              </a:ext>
            </a:extLst>
          </p:cNvPr>
          <p:cNvSpPr>
            <a:spLocks noGrp="1"/>
          </p:cNvSpPr>
          <p:nvPr>
            <p:ph type="sldNum" sz="quarter" idx="12"/>
          </p:nvPr>
        </p:nvSpPr>
        <p:spPr/>
        <p:txBody>
          <a:bodyPr/>
          <a:lstStyle/>
          <a:p>
            <a:fld id="{17D85618-E75D-40A9-BA75-CE09F4D241C7}" type="slidenum">
              <a:rPr lang="en-US" smtClean="0"/>
              <a:t>‹#›</a:t>
            </a:fld>
            <a:endParaRPr lang="en-US"/>
          </a:p>
        </p:txBody>
      </p:sp>
    </p:spTree>
    <p:extLst>
      <p:ext uri="{BB962C8B-B14F-4D97-AF65-F5344CB8AC3E}">
        <p14:creationId xmlns:p14="http://schemas.microsoft.com/office/powerpoint/2010/main" val="750561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C7D293-B208-451A-94FC-71BE1509ED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47428-7BB1-49FF-865A-B80DF0F45E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C19B9-1A39-40A2-876A-673FEEFFD3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A0FF2-0257-45AA-9C25-086E9A9F5E53}" type="datetimeFigureOut">
              <a:rPr lang="en-US" smtClean="0"/>
              <a:t>2/2/2022</a:t>
            </a:fld>
            <a:endParaRPr lang="en-US"/>
          </a:p>
        </p:txBody>
      </p:sp>
      <p:sp>
        <p:nvSpPr>
          <p:cNvPr id="5" name="Footer Placeholder 4">
            <a:extLst>
              <a:ext uri="{FF2B5EF4-FFF2-40B4-BE49-F238E27FC236}">
                <a16:creationId xmlns:a16="http://schemas.microsoft.com/office/drawing/2014/main" id="{C89AFD6F-DAB1-4B60-82FF-12FF9C1F2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4AF92C-9D6A-433E-9EC1-C7210DC9A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85618-E75D-40A9-BA75-CE09F4D241C7}" type="slidenum">
              <a:rPr lang="en-US" smtClean="0"/>
              <a:t>‹#›</a:t>
            </a:fld>
            <a:endParaRPr lang="en-US"/>
          </a:p>
        </p:txBody>
      </p:sp>
    </p:spTree>
    <p:extLst>
      <p:ext uri="{BB962C8B-B14F-4D97-AF65-F5344CB8AC3E}">
        <p14:creationId xmlns:p14="http://schemas.microsoft.com/office/powerpoint/2010/main" val="52974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8FDC-402B-4A77-98D8-E81C15E60902}"/>
              </a:ext>
            </a:extLst>
          </p:cNvPr>
          <p:cNvSpPr>
            <a:spLocks noGrp="1"/>
          </p:cNvSpPr>
          <p:nvPr>
            <p:ph type="ctrTitle"/>
          </p:nvPr>
        </p:nvSpPr>
        <p:spPr>
          <a:xfrm>
            <a:off x="1524000" y="767256"/>
            <a:ext cx="9144000" cy="2387600"/>
          </a:xfrm>
        </p:spPr>
        <p:txBody>
          <a:bodyPr/>
          <a:lstStyle/>
          <a:p>
            <a:r>
              <a:rPr lang="en-US" b="1" dirty="0">
                <a:latin typeface="Times New Roman" panose="02020603050405020304" pitchFamily="18" charset="0"/>
                <a:cs typeface="Times New Roman" panose="02020603050405020304" pitchFamily="18" charset="0"/>
              </a:rPr>
              <a:t>Project 3</a:t>
            </a:r>
          </a:p>
        </p:txBody>
      </p:sp>
      <p:sp>
        <p:nvSpPr>
          <p:cNvPr id="3" name="Subtitle 2">
            <a:extLst>
              <a:ext uri="{FF2B5EF4-FFF2-40B4-BE49-F238E27FC236}">
                <a16:creationId xmlns:a16="http://schemas.microsoft.com/office/drawing/2014/main" id="{C9FA0F5F-0823-467B-9CDF-AFD7D7A4D1C9}"/>
              </a:ext>
            </a:extLst>
          </p:cNvPr>
          <p:cNvSpPr>
            <a:spLocks noGrp="1"/>
          </p:cNvSpPr>
          <p:nvPr>
            <p:ph type="subTitle" idx="1"/>
          </p:nvPr>
        </p:nvSpPr>
        <p:spPr>
          <a:xfrm>
            <a:off x="1524000" y="4434982"/>
            <a:ext cx="9144000" cy="1655762"/>
          </a:xfrm>
        </p:spPr>
        <p:txBody>
          <a:bodyPr/>
          <a:lstStyle/>
          <a:p>
            <a:r>
              <a:rPr lang="en-US" dirty="0">
                <a:latin typeface="Times New Roman" panose="02020603050405020304" pitchFamily="18" charset="0"/>
                <a:cs typeface="Times New Roman" panose="02020603050405020304" pitchFamily="18" charset="0"/>
              </a:rPr>
              <a:t>Shuoheng Zhang</a:t>
            </a:r>
          </a:p>
        </p:txBody>
      </p:sp>
    </p:spTree>
    <p:extLst>
      <p:ext uri="{BB962C8B-B14F-4D97-AF65-F5344CB8AC3E}">
        <p14:creationId xmlns:p14="http://schemas.microsoft.com/office/powerpoint/2010/main" val="339641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1</a:t>
            </a:r>
          </a:p>
        </p:txBody>
      </p:sp>
      <p:pic>
        <p:nvPicPr>
          <p:cNvPr id="5" name="Picture 4">
            <a:extLst>
              <a:ext uri="{FF2B5EF4-FFF2-40B4-BE49-F238E27FC236}">
                <a16:creationId xmlns:a16="http://schemas.microsoft.com/office/drawing/2014/main" id="{78AC8B68-9DFF-4E6C-BA06-335FCCFF7F69}"/>
              </a:ext>
            </a:extLst>
          </p:cNvPr>
          <p:cNvPicPr>
            <a:picLocks noChangeAspect="1"/>
          </p:cNvPicPr>
          <p:nvPr/>
        </p:nvPicPr>
        <p:blipFill>
          <a:blip r:embed="rId2"/>
          <a:stretch>
            <a:fillRect/>
          </a:stretch>
        </p:blipFill>
        <p:spPr>
          <a:xfrm>
            <a:off x="838200" y="1690688"/>
            <a:ext cx="8930599" cy="4229100"/>
          </a:xfrm>
          <a:prstGeom prst="rect">
            <a:avLst/>
          </a:prstGeom>
        </p:spPr>
      </p:pic>
    </p:spTree>
    <p:extLst>
      <p:ext uri="{BB962C8B-B14F-4D97-AF65-F5344CB8AC3E}">
        <p14:creationId xmlns:p14="http://schemas.microsoft.com/office/powerpoint/2010/main" val="54911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1</a:t>
            </a:r>
          </a:p>
        </p:txBody>
      </p:sp>
      <p:pic>
        <p:nvPicPr>
          <p:cNvPr id="4" name="Picture 3" descr="Chart&#10;&#10;Description automatically generated">
            <a:extLst>
              <a:ext uri="{FF2B5EF4-FFF2-40B4-BE49-F238E27FC236}">
                <a16:creationId xmlns:a16="http://schemas.microsoft.com/office/drawing/2014/main" id="{46D08335-5009-4669-ACC9-D1AA7B17A8AF}"/>
              </a:ext>
            </a:extLst>
          </p:cNvPr>
          <p:cNvPicPr>
            <a:picLocks noChangeAspect="1"/>
          </p:cNvPicPr>
          <p:nvPr/>
        </p:nvPicPr>
        <p:blipFill>
          <a:blip r:embed="rId2"/>
          <a:stretch>
            <a:fillRect/>
          </a:stretch>
        </p:blipFill>
        <p:spPr>
          <a:xfrm>
            <a:off x="3093073" y="2505075"/>
            <a:ext cx="6005854" cy="3867150"/>
          </a:xfrm>
          <a:prstGeom prst="rect">
            <a:avLst/>
          </a:prstGeom>
        </p:spPr>
      </p:pic>
      <p:sp>
        <p:nvSpPr>
          <p:cNvPr id="3" name="TextBox 2">
            <a:extLst>
              <a:ext uri="{FF2B5EF4-FFF2-40B4-BE49-F238E27FC236}">
                <a16:creationId xmlns:a16="http://schemas.microsoft.com/office/drawing/2014/main" id="{5C9C7FD1-5107-44C2-AC88-A6E9E2BF77E3}"/>
              </a:ext>
            </a:extLst>
          </p:cNvPr>
          <p:cNvSpPr txBox="1"/>
          <p:nvPr/>
        </p:nvSpPr>
        <p:spPr>
          <a:xfrm>
            <a:off x="838200" y="1524000"/>
            <a:ext cx="10515600" cy="707886"/>
          </a:xfrm>
          <a:prstGeom prst="rect">
            <a:avLst/>
          </a:prstGeom>
          <a:noFill/>
        </p:spPr>
        <p:txBody>
          <a:bodyPr wrap="square" rtlCol="0">
            <a:spAutoFit/>
          </a:bodyPr>
          <a:lstStyle/>
          <a:p>
            <a:r>
              <a:rPr lang="en-US" sz="2000" dirty="0">
                <a:effectLst/>
                <a:latin typeface="Times New Roman" panose="02020603050405020304" pitchFamily="18" charset="0"/>
                <a:ea typeface="DengXian" panose="02010600030101010101" pitchFamily="2" charset="-122"/>
              </a:rPr>
              <a:t>We can see that the higher λ is, the more weight we put on the most recent data, the smaller number of eigenvalues we need to explain the whole data.</a:t>
            </a:r>
            <a:endParaRPr lang="en-US" sz="2000" dirty="0"/>
          </a:p>
        </p:txBody>
      </p:sp>
    </p:spTree>
    <p:extLst>
      <p:ext uri="{BB962C8B-B14F-4D97-AF65-F5344CB8AC3E}">
        <p14:creationId xmlns:p14="http://schemas.microsoft.com/office/powerpoint/2010/main" val="3371142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2</a:t>
            </a:r>
          </a:p>
        </p:txBody>
      </p:sp>
      <p:pic>
        <p:nvPicPr>
          <p:cNvPr id="6" name="Picture 5">
            <a:extLst>
              <a:ext uri="{FF2B5EF4-FFF2-40B4-BE49-F238E27FC236}">
                <a16:creationId xmlns:a16="http://schemas.microsoft.com/office/drawing/2014/main" id="{7AE189F9-9E1E-4CDC-86AF-7FBEE4CD0052}"/>
              </a:ext>
            </a:extLst>
          </p:cNvPr>
          <p:cNvPicPr>
            <a:picLocks noChangeAspect="1"/>
          </p:cNvPicPr>
          <p:nvPr/>
        </p:nvPicPr>
        <p:blipFill>
          <a:blip r:embed="rId2"/>
          <a:stretch>
            <a:fillRect/>
          </a:stretch>
        </p:blipFill>
        <p:spPr>
          <a:xfrm>
            <a:off x="838200" y="1476375"/>
            <a:ext cx="5014535" cy="4605337"/>
          </a:xfrm>
          <a:prstGeom prst="rect">
            <a:avLst/>
          </a:prstGeom>
        </p:spPr>
      </p:pic>
      <p:pic>
        <p:nvPicPr>
          <p:cNvPr id="8" name="Picture 7">
            <a:extLst>
              <a:ext uri="{FF2B5EF4-FFF2-40B4-BE49-F238E27FC236}">
                <a16:creationId xmlns:a16="http://schemas.microsoft.com/office/drawing/2014/main" id="{0CD26B94-FBDB-40B5-8CE2-A19CA69CE356}"/>
              </a:ext>
            </a:extLst>
          </p:cNvPr>
          <p:cNvPicPr>
            <a:picLocks noChangeAspect="1"/>
          </p:cNvPicPr>
          <p:nvPr/>
        </p:nvPicPr>
        <p:blipFill>
          <a:blip r:embed="rId3"/>
          <a:stretch>
            <a:fillRect/>
          </a:stretch>
        </p:blipFill>
        <p:spPr>
          <a:xfrm>
            <a:off x="6339267" y="1476375"/>
            <a:ext cx="4560438" cy="4605337"/>
          </a:xfrm>
          <a:prstGeom prst="rect">
            <a:avLst/>
          </a:prstGeom>
        </p:spPr>
      </p:pic>
      <p:sp>
        <p:nvSpPr>
          <p:cNvPr id="9" name="TextBox 8">
            <a:extLst>
              <a:ext uri="{FF2B5EF4-FFF2-40B4-BE49-F238E27FC236}">
                <a16:creationId xmlns:a16="http://schemas.microsoft.com/office/drawing/2014/main" id="{851F8D26-F520-48D6-B000-B0BF33333DA3}"/>
              </a:ext>
            </a:extLst>
          </p:cNvPr>
          <p:cNvSpPr txBox="1"/>
          <p:nvPr/>
        </p:nvSpPr>
        <p:spPr>
          <a:xfrm>
            <a:off x="1269507" y="6169981"/>
            <a:ext cx="3222594" cy="400110"/>
          </a:xfrm>
          <a:prstGeom prst="rect">
            <a:avLst/>
          </a:prstGeom>
          <a:noFill/>
        </p:spPr>
        <p:txBody>
          <a:bodyPr wrap="square" rtlCol="0">
            <a:spAutoFit/>
          </a:bodyPr>
          <a:lstStyle/>
          <a:p>
            <a:r>
              <a:rPr lang="en-US" sz="2000" dirty="0">
                <a:effectLst/>
                <a:latin typeface="Times New Roman" panose="02020603050405020304" pitchFamily="18" charset="0"/>
                <a:ea typeface="DengXian" panose="02010600030101010101" pitchFamily="2" charset="-122"/>
              </a:rPr>
              <a:t>Rebonato and Jackel (1999)</a:t>
            </a:r>
            <a:endParaRPr lang="en-US" sz="2000" dirty="0"/>
          </a:p>
        </p:txBody>
      </p:sp>
      <p:sp>
        <p:nvSpPr>
          <p:cNvPr id="10" name="TextBox 9">
            <a:extLst>
              <a:ext uri="{FF2B5EF4-FFF2-40B4-BE49-F238E27FC236}">
                <a16:creationId xmlns:a16="http://schemas.microsoft.com/office/drawing/2014/main" id="{C4CE8A38-4514-49EA-B795-D3A9E7079E2C}"/>
              </a:ext>
            </a:extLst>
          </p:cNvPr>
          <p:cNvSpPr txBox="1"/>
          <p:nvPr/>
        </p:nvSpPr>
        <p:spPr>
          <a:xfrm>
            <a:off x="7680306" y="6169981"/>
            <a:ext cx="1878359" cy="400110"/>
          </a:xfrm>
          <a:prstGeom prst="rect">
            <a:avLst/>
          </a:prstGeom>
          <a:noFill/>
        </p:spPr>
        <p:txBody>
          <a:bodyPr wrap="square" rtlCol="0">
            <a:spAutoFit/>
          </a:bodyPr>
          <a:lstStyle/>
          <a:p>
            <a:r>
              <a:rPr lang="en-US" sz="2000" dirty="0">
                <a:effectLst/>
                <a:latin typeface="Times New Roman" panose="02020603050405020304" pitchFamily="18" charset="0"/>
                <a:ea typeface="DengXian" panose="02010600030101010101" pitchFamily="2" charset="-122"/>
              </a:rPr>
              <a:t>Higham (2002)</a:t>
            </a:r>
            <a:endParaRPr lang="en-US" sz="2000" dirty="0"/>
          </a:p>
        </p:txBody>
      </p:sp>
    </p:spTree>
    <p:extLst>
      <p:ext uri="{BB962C8B-B14F-4D97-AF65-F5344CB8AC3E}">
        <p14:creationId xmlns:p14="http://schemas.microsoft.com/office/powerpoint/2010/main" val="373916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2</a:t>
            </a:r>
          </a:p>
        </p:txBody>
      </p:sp>
      <p:pic>
        <p:nvPicPr>
          <p:cNvPr id="7" name="Picture 6" descr="Table&#10;&#10;Description automatically generated">
            <a:extLst>
              <a:ext uri="{FF2B5EF4-FFF2-40B4-BE49-F238E27FC236}">
                <a16:creationId xmlns:a16="http://schemas.microsoft.com/office/drawing/2014/main" id="{EA7E78FD-04AE-4BD5-8E45-8542910B4C72}"/>
              </a:ext>
            </a:extLst>
          </p:cNvPr>
          <p:cNvPicPr>
            <a:picLocks noChangeAspect="1"/>
          </p:cNvPicPr>
          <p:nvPr/>
        </p:nvPicPr>
        <p:blipFill>
          <a:blip r:embed="rId2"/>
          <a:stretch>
            <a:fillRect/>
          </a:stretch>
        </p:blipFill>
        <p:spPr>
          <a:xfrm>
            <a:off x="3037320" y="3082985"/>
            <a:ext cx="6117360" cy="2235306"/>
          </a:xfrm>
          <a:prstGeom prst="rect">
            <a:avLst/>
          </a:prstGeom>
        </p:spPr>
      </p:pic>
      <p:sp>
        <p:nvSpPr>
          <p:cNvPr id="11" name="TextBox 10">
            <a:extLst>
              <a:ext uri="{FF2B5EF4-FFF2-40B4-BE49-F238E27FC236}">
                <a16:creationId xmlns:a16="http://schemas.microsoft.com/office/drawing/2014/main" id="{BCB072D5-12DA-4662-9553-ECC30938D116}"/>
              </a:ext>
            </a:extLst>
          </p:cNvPr>
          <p:cNvSpPr txBox="1"/>
          <p:nvPr/>
        </p:nvSpPr>
        <p:spPr>
          <a:xfrm>
            <a:off x="838200" y="1524000"/>
            <a:ext cx="9113668" cy="400110"/>
          </a:xfrm>
          <a:prstGeom prst="rect">
            <a:avLst/>
          </a:prstGeom>
          <a:noFill/>
        </p:spPr>
        <p:txBody>
          <a:bodyPr wrap="square" rtlCol="0">
            <a:spAutoFit/>
          </a:bodyPr>
          <a:lstStyle/>
          <a:p>
            <a:r>
              <a:rPr lang="en-US" sz="2000" dirty="0">
                <a:effectLst/>
                <a:latin typeface="Times New Roman" panose="02020603050405020304" pitchFamily="18" charset="0"/>
                <a:ea typeface="DengXian" panose="02010600030101010101" pitchFamily="2" charset="-122"/>
              </a:rPr>
              <a:t>Higham’s method is more precise, but it also takes significantly more time to run</a:t>
            </a:r>
            <a:endParaRPr lang="en-US" sz="2400" dirty="0"/>
          </a:p>
        </p:txBody>
      </p:sp>
    </p:spTree>
    <p:extLst>
      <p:ext uri="{BB962C8B-B14F-4D97-AF65-F5344CB8AC3E}">
        <p14:creationId xmlns:p14="http://schemas.microsoft.com/office/powerpoint/2010/main" val="195319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3</a:t>
            </a:r>
          </a:p>
        </p:txBody>
      </p:sp>
      <p:sp>
        <p:nvSpPr>
          <p:cNvPr id="5" name="TextBox 4">
            <a:extLst>
              <a:ext uri="{FF2B5EF4-FFF2-40B4-BE49-F238E27FC236}">
                <a16:creationId xmlns:a16="http://schemas.microsoft.com/office/drawing/2014/main" id="{1CC36357-25D5-43B6-B53C-6577B40422DD}"/>
              </a:ext>
            </a:extLst>
          </p:cNvPr>
          <p:cNvSpPr txBox="1"/>
          <p:nvPr/>
        </p:nvSpPr>
        <p:spPr>
          <a:xfrm>
            <a:off x="838199" y="1524000"/>
            <a:ext cx="10515599" cy="734688"/>
          </a:xfrm>
          <a:prstGeom prst="rect">
            <a:avLst/>
          </a:prstGeom>
          <a:noFill/>
        </p:spPr>
        <p:txBody>
          <a:bodyPr wrap="square" rtlCol="0">
            <a:spAutoFit/>
          </a:bodyPr>
          <a:lstStyle/>
          <a:p>
            <a:pPr marL="0" marR="0">
              <a:lnSpc>
                <a:spcPct val="107000"/>
              </a:lnSpc>
              <a:spcBef>
                <a:spcPts val="0"/>
              </a:spcBef>
              <a:spcAft>
                <a:spcPts val="800"/>
              </a:spcAft>
            </a:pP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We first need to get the variance and correlation matrix of the data using standard Pearson and exponentially weighted method, then combine them to get 4 different types of the covariance matrix.</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8" name="Picture 7" descr="Text, letter&#10;&#10;Description automatically generated">
            <a:extLst>
              <a:ext uri="{FF2B5EF4-FFF2-40B4-BE49-F238E27FC236}">
                <a16:creationId xmlns:a16="http://schemas.microsoft.com/office/drawing/2014/main" id="{CDE28172-3052-473A-B10B-07D3D4653E66}"/>
              </a:ext>
            </a:extLst>
          </p:cNvPr>
          <p:cNvPicPr>
            <a:picLocks noChangeAspect="1"/>
          </p:cNvPicPr>
          <p:nvPr/>
        </p:nvPicPr>
        <p:blipFill>
          <a:blip r:embed="rId2"/>
          <a:stretch>
            <a:fillRect/>
          </a:stretch>
        </p:blipFill>
        <p:spPr>
          <a:xfrm>
            <a:off x="1940732" y="3012439"/>
            <a:ext cx="7708093" cy="1682077"/>
          </a:xfrm>
          <a:prstGeom prst="rect">
            <a:avLst/>
          </a:prstGeom>
        </p:spPr>
      </p:pic>
    </p:spTree>
    <p:extLst>
      <p:ext uri="{BB962C8B-B14F-4D97-AF65-F5344CB8AC3E}">
        <p14:creationId xmlns:p14="http://schemas.microsoft.com/office/powerpoint/2010/main" val="163822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3</a:t>
            </a:r>
          </a:p>
        </p:txBody>
      </p:sp>
      <p:pic>
        <p:nvPicPr>
          <p:cNvPr id="7" name="Picture 6">
            <a:extLst>
              <a:ext uri="{FF2B5EF4-FFF2-40B4-BE49-F238E27FC236}">
                <a16:creationId xmlns:a16="http://schemas.microsoft.com/office/drawing/2014/main" id="{B3E42836-3829-4D7D-A35E-0630B6890AAD}"/>
              </a:ext>
            </a:extLst>
          </p:cNvPr>
          <p:cNvPicPr>
            <a:picLocks noChangeAspect="1"/>
          </p:cNvPicPr>
          <p:nvPr/>
        </p:nvPicPr>
        <p:blipFill>
          <a:blip r:embed="rId2"/>
          <a:stretch>
            <a:fillRect/>
          </a:stretch>
        </p:blipFill>
        <p:spPr>
          <a:xfrm>
            <a:off x="838200" y="1784412"/>
            <a:ext cx="8797033" cy="2644713"/>
          </a:xfrm>
          <a:prstGeom prst="rect">
            <a:avLst/>
          </a:prstGeom>
        </p:spPr>
      </p:pic>
    </p:spTree>
    <p:extLst>
      <p:ext uri="{BB962C8B-B14F-4D97-AF65-F5344CB8AC3E}">
        <p14:creationId xmlns:p14="http://schemas.microsoft.com/office/powerpoint/2010/main" val="234986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3</a:t>
            </a:r>
          </a:p>
        </p:txBody>
      </p:sp>
      <p:pic>
        <p:nvPicPr>
          <p:cNvPr id="4" name="Picture 3">
            <a:extLst>
              <a:ext uri="{FF2B5EF4-FFF2-40B4-BE49-F238E27FC236}">
                <a16:creationId xmlns:a16="http://schemas.microsoft.com/office/drawing/2014/main" id="{9331DC70-196E-4536-BFDF-A97EF184667E}"/>
              </a:ext>
            </a:extLst>
          </p:cNvPr>
          <p:cNvPicPr>
            <a:picLocks noChangeAspect="1"/>
          </p:cNvPicPr>
          <p:nvPr/>
        </p:nvPicPr>
        <p:blipFill>
          <a:blip r:embed="rId2"/>
          <a:stretch>
            <a:fillRect/>
          </a:stretch>
        </p:blipFill>
        <p:spPr>
          <a:xfrm>
            <a:off x="838200" y="2381250"/>
            <a:ext cx="5457825" cy="2095500"/>
          </a:xfrm>
          <a:prstGeom prst="rect">
            <a:avLst/>
          </a:prstGeom>
        </p:spPr>
      </p:pic>
      <p:pic>
        <p:nvPicPr>
          <p:cNvPr id="6" name="Picture 5">
            <a:extLst>
              <a:ext uri="{FF2B5EF4-FFF2-40B4-BE49-F238E27FC236}">
                <a16:creationId xmlns:a16="http://schemas.microsoft.com/office/drawing/2014/main" id="{9D4B17D8-D010-408B-87A6-FCC6F05E76CA}"/>
              </a:ext>
            </a:extLst>
          </p:cNvPr>
          <p:cNvPicPr>
            <a:picLocks noChangeAspect="1"/>
          </p:cNvPicPr>
          <p:nvPr/>
        </p:nvPicPr>
        <p:blipFill>
          <a:blip r:embed="rId3"/>
          <a:stretch>
            <a:fillRect/>
          </a:stretch>
        </p:blipFill>
        <p:spPr>
          <a:xfrm>
            <a:off x="6581775" y="1162050"/>
            <a:ext cx="4486275" cy="4991100"/>
          </a:xfrm>
          <a:prstGeom prst="rect">
            <a:avLst/>
          </a:prstGeom>
        </p:spPr>
      </p:pic>
    </p:spTree>
    <p:extLst>
      <p:ext uri="{BB962C8B-B14F-4D97-AF65-F5344CB8AC3E}">
        <p14:creationId xmlns:p14="http://schemas.microsoft.com/office/powerpoint/2010/main" val="4188773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3</a:t>
            </a:r>
          </a:p>
        </p:txBody>
      </p:sp>
      <p:pic>
        <p:nvPicPr>
          <p:cNvPr id="5" name="Picture 4" descr="Table&#10;&#10;Description automatically generated">
            <a:extLst>
              <a:ext uri="{FF2B5EF4-FFF2-40B4-BE49-F238E27FC236}">
                <a16:creationId xmlns:a16="http://schemas.microsoft.com/office/drawing/2014/main" id="{7420E69A-938A-4094-B548-210542FB33A8}"/>
              </a:ext>
            </a:extLst>
          </p:cNvPr>
          <p:cNvPicPr>
            <a:picLocks noChangeAspect="1"/>
          </p:cNvPicPr>
          <p:nvPr/>
        </p:nvPicPr>
        <p:blipFill>
          <a:blip r:embed="rId2"/>
          <a:stretch>
            <a:fillRect/>
          </a:stretch>
        </p:blipFill>
        <p:spPr>
          <a:xfrm>
            <a:off x="1215981" y="1690688"/>
            <a:ext cx="4305930" cy="4523433"/>
          </a:xfrm>
          <a:prstGeom prst="rect">
            <a:avLst/>
          </a:prstGeom>
        </p:spPr>
      </p:pic>
      <p:sp>
        <p:nvSpPr>
          <p:cNvPr id="7" name="TextBox 6">
            <a:extLst>
              <a:ext uri="{FF2B5EF4-FFF2-40B4-BE49-F238E27FC236}">
                <a16:creationId xmlns:a16="http://schemas.microsoft.com/office/drawing/2014/main" id="{09B0D40C-A9E1-4740-AFA8-135E2BFF6BB3}"/>
              </a:ext>
            </a:extLst>
          </p:cNvPr>
          <p:cNvSpPr txBox="1"/>
          <p:nvPr/>
        </p:nvSpPr>
        <p:spPr>
          <a:xfrm>
            <a:off x="5899692" y="2797417"/>
            <a:ext cx="5917708" cy="1722651"/>
          </a:xfrm>
          <a:prstGeom prst="rect">
            <a:avLst/>
          </a:prstGeom>
          <a:noFill/>
        </p:spPr>
        <p:txBody>
          <a:bodyPr wrap="square" rtlCol="0">
            <a:spAutoFit/>
          </a:bodyPr>
          <a:lstStyle/>
          <a:p>
            <a:pPr marL="0" marR="0">
              <a:lnSpc>
                <a:spcPct val="107000"/>
              </a:lnSpc>
              <a:spcBef>
                <a:spcPts val="0"/>
              </a:spcBef>
              <a:spcAft>
                <a:spcPts val="800"/>
              </a:spcAft>
            </a:pP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From the result, we can see that the precision is negatively related to the runtime. The full rank simulation has the best precision, while the precision of PCA decreases as the required amount of explanation decreases.</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37811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152</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Project 3</vt:lpstr>
      <vt:lpstr>Problem 1</vt:lpstr>
      <vt:lpstr>Problem 1</vt:lpstr>
      <vt:lpstr>Problem 2</vt:lpstr>
      <vt:lpstr>Problem 2</vt:lpstr>
      <vt:lpstr>Problem 3</vt:lpstr>
      <vt:lpstr>Problem 3</vt:lpstr>
      <vt:lpstr>Problem 3</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Shuoheng Zhang</dc:creator>
  <cp:lastModifiedBy>Shuoheng Zhang</cp:lastModifiedBy>
  <cp:revision>2</cp:revision>
  <dcterms:created xsi:type="dcterms:W3CDTF">2022-02-03T01:25:55Z</dcterms:created>
  <dcterms:modified xsi:type="dcterms:W3CDTF">2022-02-03T01:39:24Z</dcterms:modified>
</cp:coreProperties>
</file>