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47C5-F116-4DE0-86C6-578D99AAEB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C840F5-E274-4457-BE87-1D70B24B38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1B157E-E753-4F17-800C-24BF676461D3}"/>
              </a:ext>
            </a:extLst>
          </p:cNvPr>
          <p:cNvSpPr>
            <a:spLocks noGrp="1"/>
          </p:cNvSpPr>
          <p:nvPr>
            <p:ph type="dt" sz="half" idx="10"/>
          </p:nvPr>
        </p:nvSpPr>
        <p:spPr/>
        <p:txBody>
          <a:bodyPr/>
          <a:lstStyle/>
          <a:p>
            <a:fld id="{D08C3F1A-FC34-4E1B-A907-8E455FB0FD2A}" type="datetimeFigureOut">
              <a:rPr lang="en-US" smtClean="0"/>
              <a:t>2/13/2022</a:t>
            </a:fld>
            <a:endParaRPr lang="en-US"/>
          </a:p>
        </p:txBody>
      </p:sp>
      <p:sp>
        <p:nvSpPr>
          <p:cNvPr id="5" name="Footer Placeholder 4">
            <a:extLst>
              <a:ext uri="{FF2B5EF4-FFF2-40B4-BE49-F238E27FC236}">
                <a16:creationId xmlns:a16="http://schemas.microsoft.com/office/drawing/2014/main" id="{F0B16464-3893-4658-9500-A13E199542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51388-DE25-4415-8E92-245D98EB3B0E}"/>
              </a:ext>
            </a:extLst>
          </p:cNvPr>
          <p:cNvSpPr>
            <a:spLocks noGrp="1"/>
          </p:cNvSpPr>
          <p:nvPr>
            <p:ph type="sldNum" sz="quarter" idx="12"/>
          </p:nvPr>
        </p:nvSpPr>
        <p:spPr/>
        <p:txBody>
          <a:bodyPr/>
          <a:lstStyle/>
          <a:p>
            <a:fld id="{AD891BFE-E74B-4043-B14A-C827D71B9F6C}" type="slidenum">
              <a:rPr lang="en-US" smtClean="0"/>
              <a:t>‹#›</a:t>
            </a:fld>
            <a:endParaRPr lang="en-US"/>
          </a:p>
        </p:txBody>
      </p:sp>
    </p:spTree>
    <p:extLst>
      <p:ext uri="{BB962C8B-B14F-4D97-AF65-F5344CB8AC3E}">
        <p14:creationId xmlns:p14="http://schemas.microsoft.com/office/powerpoint/2010/main" val="1438617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381D-C1B9-47AE-8A07-6D34F4F232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390BF5-1593-482B-97BF-A6B21FC112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773D64-133A-46E7-A9BC-0666799A89CB}"/>
              </a:ext>
            </a:extLst>
          </p:cNvPr>
          <p:cNvSpPr>
            <a:spLocks noGrp="1"/>
          </p:cNvSpPr>
          <p:nvPr>
            <p:ph type="dt" sz="half" idx="10"/>
          </p:nvPr>
        </p:nvSpPr>
        <p:spPr/>
        <p:txBody>
          <a:bodyPr/>
          <a:lstStyle/>
          <a:p>
            <a:fld id="{D08C3F1A-FC34-4E1B-A907-8E455FB0FD2A}" type="datetimeFigureOut">
              <a:rPr lang="en-US" smtClean="0"/>
              <a:t>2/13/2022</a:t>
            </a:fld>
            <a:endParaRPr lang="en-US"/>
          </a:p>
        </p:txBody>
      </p:sp>
      <p:sp>
        <p:nvSpPr>
          <p:cNvPr id="5" name="Footer Placeholder 4">
            <a:extLst>
              <a:ext uri="{FF2B5EF4-FFF2-40B4-BE49-F238E27FC236}">
                <a16:creationId xmlns:a16="http://schemas.microsoft.com/office/drawing/2014/main" id="{0CB314C8-1843-4521-9A7F-5A593E8676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FBBE8-5CA5-4BA8-A00B-95B61DCF1286}"/>
              </a:ext>
            </a:extLst>
          </p:cNvPr>
          <p:cNvSpPr>
            <a:spLocks noGrp="1"/>
          </p:cNvSpPr>
          <p:nvPr>
            <p:ph type="sldNum" sz="quarter" idx="12"/>
          </p:nvPr>
        </p:nvSpPr>
        <p:spPr/>
        <p:txBody>
          <a:bodyPr/>
          <a:lstStyle/>
          <a:p>
            <a:fld id="{AD891BFE-E74B-4043-B14A-C827D71B9F6C}" type="slidenum">
              <a:rPr lang="en-US" smtClean="0"/>
              <a:t>‹#›</a:t>
            </a:fld>
            <a:endParaRPr lang="en-US"/>
          </a:p>
        </p:txBody>
      </p:sp>
    </p:spTree>
    <p:extLst>
      <p:ext uri="{BB962C8B-B14F-4D97-AF65-F5344CB8AC3E}">
        <p14:creationId xmlns:p14="http://schemas.microsoft.com/office/powerpoint/2010/main" val="2928370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316265-B8A3-44C3-9838-7B8E06DC8A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9E1268-45F3-4BBC-BACC-F28B142A0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0F33D9-D319-4CF5-A16A-5C97A64A5994}"/>
              </a:ext>
            </a:extLst>
          </p:cNvPr>
          <p:cNvSpPr>
            <a:spLocks noGrp="1"/>
          </p:cNvSpPr>
          <p:nvPr>
            <p:ph type="dt" sz="half" idx="10"/>
          </p:nvPr>
        </p:nvSpPr>
        <p:spPr/>
        <p:txBody>
          <a:bodyPr/>
          <a:lstStyle/>
          <a:p>
            <a:fld id="{D08C3F1A-FC34-4E1B-A907-8E455FB0FD2A}" type="datetimeFigureOut">
              <a:rPr lang="en-US" smtClean="0"/>
              <a:t>2/13/2022</a:t>
            </a:fld>
            <a:endParaRPr lang="en-US"/>
          </a:p>
        </p:txBody>
      </p:sp>
      <p:sp>
        <p:nvSpPr>
          <p:cNvPr id="5" name="Footer Placeholder 4">
            <a:extLst>
              <a:ext uri="{FF2B5EF4-FFF2-40B4-BE49-F238E27FC236}">
                <a16:creationId xmlns:a16="http://schemas.microsoft.com/office/drawing/2014/main" id="{70CA6238-3970-43EA-BC22-3C1EE32D2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A4FFD-6E02-4D96-A137-9C3AD313A1BD}"/>
              </a:ext>
            </a:extLst>
          </p:cNvPr>
          <p:cNvSpPr>
            <a:spLocks noGrp="1"/>
          </p:cNvSpPr>
          <p:nvPr>
            <p:ph type="sldNum" sz="quarter" idx="12"/>
          </p:nvPr>
        </p:nvSpPr>
        <p:spPr/>
        <p:txBody>
          <a:bodyPr/>
          <a:lstStyle/>
          <a:p>
            <a:fld id="{AD891BFE-E74B-4043-B14A-C827D71B9F6C}" type="slidenum">
              <a:rPr lang="en-US" smtClean="0"/>
              <a:t>‹#›</a:t>
            </a:fld>
            <a:endParaRPr lang="en-US"/>
          </a:p>
        </p:txBody>
      </p:sp>
    </p:spTree>
    <p:extLst>
      <p:ext uri="{BB962C8B-B14F-4D97-AF65-F5344CB8AC3E}">
        <p14:creationId xmlns:p14="http://schemas.microsoft.com/office/powerpoint/2010/main" val="256565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AFB1-07DE-4CE6-9A05-FB98BA129B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B22044-F576-44A2-A750-8A564D4FA4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820B18-0F49-444F-9D20-F2342D358C30}"/>
              </a:ext>
            </a:extLst>
          </p:cNvPr>
          <p:cNvSpPr>
            <a:spLocks noGrp="1"/>
          </p:cNvSpPr>
          <p:nvPr>
            <p:ph type="dt" sz="half" idx="10"/>
          </p:nvPr>
        </p:nvSpPr>
        <p:spPr/>
        <p:txBody>
          <a:bodyPr/>
          <a:lstStyle/>
          <a:p>
            <a:fld id="{D08C3F1A-FC34-4E1B-A907-8E455FB0FD2A}" type="datetimeFigureOut">
              <a:rPr lang="en-US" smtClean="0"/>
              <a:t>2/13/2022</a:t>
            </a:fld>
            <a:endParaRPr lang="en-US"/>
          </a:p>
        </p:txBody>
      </p:sp>
      <p:sp>
        <p:nvSpPr>
          <p:cNvPr id="5" name="Footer Placeholder 4">
            <a:extLst>
              <a:ext uri="{FF2B5EF4-FFF2-40B4-BE49-F238E27FC236}">
                <a16:creationId xmlns:a16="http://schemas.microsoft.com/office/drawing/2014/main" id="{3A595D5A-EB6D-49BD-882F-BCD3894398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9ADC2-4D24-4362-AA73-49B229E1AE0A}"/>
              </a:ext>
            </a:extLst>
          </p:cNvPr>
          <p:cNvSpPr>
            <a:spLocks noGrp="1"/>
          </p:cNvSpPr>
          <p:nvPr>
            <p:ph type="sldNum" sz="quarter" idx="12"/>
          </p:nvPr>
        </p:nvSpPr>
        <p:spPr/>
        <p:txBody>
          <a:bodyPr/>
          <a:lstStyle/>
          <a:p>
            <a:fld id="{AD891BFE-E74B-4043-B14A-C827D71B9F6C}" type="slidenum">
              <a:rPr lang="en-US" smtClean="0"/>
              <a:t>‹#›</a:t>
            </a:fld>
            <a:endParaRPr lang="en-US"/>
          </a:p>
        </p:txBody>
      </p:sp>
    </p:spTree>
    <p:extLst>
      <p:ext uri="{BB962C8B-B14F-4D97-AF65-F5344CB8AC3E}">
        <p14:creationId xmlns:p14="http://schemas.microsoft.com/office/powerpoint/2010/main" val="2688139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CCE5-CC6F-4F30-A6E8-9490B32FAA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96B227-6C7B-4B6C-AD70-781457A9C4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DAED08-86EE-4638-91AF-AA60BD6A8FF3}"/>
              </a:ext>
            </a:extLst>
          </p:cNvPr>
          <p:cNvSpPr>
            <a:spLocks noGrp="1"/>
          </p:cNvSpPr>
          <p:nvPr>
            <p:ph type="dt" sz="half" idx="10"/>
          </p:nvPr>
        </p:nvSpPr>
        <p:spPr/>
        <p:txBody>
          <a:bodyPr/>
          <a:lstStyle/>
          <a:p>
            <a:fld id="{D08C3F1A-FC34-4E1B-A907-8E455FB0FD2A}" type="datetimeFigureOut">
              <a:rPr lang="en-US" smtClean="0"/>
              <a:t>2/13/2022</a:t>
            </a:fld>
            <a:endParaRPr lang="en-US"/>
          </a:p>
        </p:txBody>
      </p:sp>
      <p:sp>
        <p:nvSpPr>
          <p:cNvPr id="5" name="Footer Placeholder 4">
            <a:extLst>
              <a:ext uri="{FF2B5EF4-FFF2-40B4-BE49-F238E27FC236}">
                <a16:creationId xmlns:a16="http://schemas.microsoft.com/office/drawing/2014/main" id="{274EB871-6C9D-4295-8B26-FB7565A78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029B2-00D1-4331-935C-5D571ADEF35D}"/>
              </a:ext>
            </a:extLst>
          </p:cNvPr>
          <p:cNvSpPr>
            <a:spLocks noGrp="1"/>
          </p:cNvSpPr>
          <p:nvPr>
            <p:ph type="sldNum" sz="quarter" idx="12"/>
          </p:nvPr>
        </p:nvSpPr>
        <p:spPr/>
        <p:txBody>
          <a:bodyPr/>
          <a:lstStyle/>
          <a:p>
            <a:fld id="{AD891BFE-E74B-4043-B14A-C827D71B9F6C}" type="slidenum">
              <a:rPr lang="en-US" smtClean="0"/>
              <a:t>‹#›</a:t>
            </a:fld>
            <a:endParaRPr lang="en-US"/>
          </a:p>
        </p:txBody>
      </p:sp>
    </p:spTree>
    <p:extLst>
      <p:ext uri="{BB962C8B-B14F-4D97-AF65-F5344CB8AC3E}">
        <p14:creationId xmlns:p14="http://schemas.microsoft.com/office/powerpoint/2010/main" val="205485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5326D-41D0-4D88-A18B-9BE9DCAEC6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9E4778-30CD-499B-BAF1-ED8C9B1ABA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4A2CBE-DC99-4ABF-8893-AB41B662C2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9C211A-92E0-4CD9-8BC3-93E5E6F81EA3}"/>
              </a:ext>
            </a:extLst>
          </p:cNvPr>
          <p:cNvSpPr>
            <a:spLocks noGrp="1"/>
          </p:cNvSpPr>
          <p:nvPr>
            <p:ph type="dt" sz="half" idx="10"/>
          </p:nvPr>
        </p:nvSpPr>
        <p:spPr/>
        <p:txBody>
          <a:bodyPr/>
          <a:lstStyle/>
          <a:p>
            <a:fld id="{D08C3F1A-FC34-4E1B-A907-8E455FB0FD2A}" type="datetimeFigureOut">
              <a:rPr lang="en-US" smtClean="0"/>
              <a:t>2/13/2022</a:t>
            </a:fld>
            <a:endParaRPr lang="en-US"/>
          </a:p>
        </p:txBody>
      </p:sp>
      <p:sp>
        <p:nvSpPr>
          <p:cNvPr id="6" name="Footer Placeholder 5">
            <a:extLst>
              <a:ext uri="{FF2B5EF4-FFF2-40B4-BE49-F238E27FC236}">
                <a16:creationId xmlns:a16="http://schemas.microsoft.com/office/drawing/2014/main" id="{3FA78DEB-DC57-4CE6-A2EA-3BEB57DEC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735EF4-A992-4987-A02F-7B8293E2DD83}"/>
              </a:ext>
            </a:extLst>
          </p:cNvPr>
          <p:cNvSpPr>
            <a:spLocks noGrp="1"/>
          </p:cNvSpPr>
          <p:nvPr>
            <p:ph type="sldNum" sz="quarter" idx="12"/>
          </p:nvPr>
        </p:nvSpPr>
        <p:spPr/>
        <p:txBody>
          <a:bodyPr/>
          <a:lstStyle/>
          <a:p>
            <a:fld id="{AD891BFE-E74B-4043-B14A-C827D71B9F6C}" type="slidenum">
              <a:rPr lang="en-US" smtClean="0"/>
              <a:t>‹#›</a:t>
            </a:fld>
            <a:endParaRPr lang="en-US"/>
          </a:p>
        </p:txBody>
      </p:sp>
    </p:spTree>
    <p:extLst>
      <p:ext uri="{BB962C8B-B14F-4D97-AF65-F5344CB8AC3E}">
        <p14:creationId xmlns:p14="http://schemas.microsoft.com/office/powerpoint/2010/main" val="203960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D1CD-6683-4341-BAED-E2C72074A4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E1731B-ED5F-4422-A5D6-3C7D5CD403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BE0B3B-5412-462B-8781-487329C7B2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1C99E3-EE6E-49FE-9534-3B1D875589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BC8F8F-2A47-4461-AB53-CF72E79B20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AD88AC-5251-4029-A1C4-2B26ED94C9AA}"/>
              </a:ext>
            </a:extLst>
          </p:cNvPr>
          <p:cNvSpPr>
            <a:spLocks noGrp="1"/>
          </p:cNvSpPr>
          <p:nvPr>
            <p:ph type="dt" sz="half" idx="10"/>
          </p:nvPr>
        </p:nvSpPr>
        <p:spPr/>
        <p:txBody>
          <a:bodyPr/>
          <a:lstStyle/>
          <a:p>
            <a:fld id="{D08C3F1A-FC34-4E1B-A907-8E455FB0FD2A}" type="datetimeFigureOut">
              <a:rPr lang="en-US" smtClean="0"/>
              <a:t>2/13/2022</a:t>
            </a:fld>
            <a:endParaRPr lang="en-US"/>
          </a:p>
        </p:txBody>
      </p:sp>
      <p:sp>
        <p:nvSpPr>
          <p:cNvPr id="8" name="Footer Placeholder 7">
            <a:extLst>
              <a:ext uri="{FF2B5EF4-FFF2-40B4-BE49-F238E27FC236}">
                <a16:creationId xmlns:a16="http://schemas.microsoft.com/office/drawing/2014/main" id="{FF68924C-1658-4C1F-A2A6-83FC198971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F6424F-1C5F-4130-97EA-3721AAB35028}"/>
              </a:ext>
            </a:extLst>
          </p:cNvPr>
          <p:cNvSpPr>
            <a:spLocks noGrp="1"/>
          </p:cNvSpPr>
          <p:nvPr>
            <p:ph type="sldNum" sz="quarter" idx="12"/>
          </p:nvPr>
        </p:nvSpPr>
        <p:spPr/>
        <p:txBody>
          <a:bodyPr/>
          <a:lstStyle/>
          <a:p>
            <a:fld id="{AD891BFE-E74B-4043-B14A-C827D71B9F6C}" type="slidenum">
              <a:rPr lang="en-US" smtClean="0"/>
              <a:t>‹#›</a:t>
            </a:fld>
            <a:endParaRPr lang="en-US"/>
          </a:p>
        </p:txBody>
      </p:sp>
    </p:spTree>
    <p:extLst>
      <p:ext uri="{BB962C8B-B14F-4D97-AF65-F5344CB8AC3E}">
        <p14:creationId xmlns:p14="http://schemas.microsoft.com/office/powerpoint/2010/main" val="16158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99AC5-5ACD-4B6E-8927-CE563874C4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6D20CF-2F06-4EBD-9AA3-8A7616376BDC}"/>
              </a:ext>
            </a:extLst>
          </p:cNvPr>
          <p:cNvSpPr>
            <a:spLocks noGrp="1"/>
          </p:cNvSpPr>
          <p:nvPr>
            <p:ph type="dt" sz="half" idx="10"/>
          </p:nvPr>
        </p:nvSpPr>
        <p:spPr/>
        <p:txBody>
          <a:bodyPr/>
          <a:lstStyle/>
          <a:p>
            <a:fld id="{D08C3F1A-FC34-4E1B-A907-8E455FB0FD2A}" type="datetimeFigureOut">
              <a:rPr lang="en-US" smtClean="0"/>
              <a:t>2/13/2022</a:t>
            </a:fld>
            <a:endParaRPr lang="en-US"/>
          </a:p>
        </p:txBody>
      </p:sp>
      <p:sp>
        <p:nvSpPr>
          <p:cNvPr id="4" name="Footer Placeholder 3">
            <a:extLst>
              <a:ext uri="{FF2B5EF4-FFF2-40B4-BE49-F238E27FC236}">
                <a16:creationId xmlns:a16="http://schemas.microsoft.com/office/drawing/2014/main" id="{3757AD99-4649-4305-B1E9-2974C85673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F2690F-64C9-4845-9756-D66999C85B40}"/>
              </a:ext>
            </a:extLst>
          </p:cNvPr>
          <p:cNvSpPr>
            <a:spLocks noGrp="1"/>
          </p:cNvSpPr>
          <p:nvPr>
            <p:ph type="sldNum" sz="quarter" idx="12"/>
          </p:nvPr>
        </p:nvSpPr>
        <p:spPr/>
        <p:txBody>
          <a:bodyPr/>
          <a:lstStyle/>
          <a:p>
            <a:fld id="{AD891BFE-E74B-4043-B14A-C827D71B9F6C}" type="slidenum">
              <a:rPr lang="en-US" smtClean="0"/>
              <a:t>‹#›</a:t>
            </a:fld>
            <a:endParaRPr lang="en-US"/>
          </a:p>
        </p:txBody>
      </p:sp>
    </p:spTree>
    <p:extLst>
      <p:ext uri="{BB962C8B-B14F-4D97-AF65-F5344CB8AC3E}">
        <p14:creationId xmlns:p14="http://schemas.microsoft.com/office/powerpoint/2010/main" val="2510338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7D616F-B88C-435A-A3BE-10B7183D6F7B}"/>
              </a:ext>
            </a:extLst>
          </p:cNvPr>
          <p:cNvSpPr>
            <a:spLocks noGrp="1"/>
          </p:cNvSpPr>
          <p:nvPr>
            <p:ph type="dt" sz="half" idx="10"/>
          </p:nvPr>
        </p:nvSpPr>
        <p:spPr/>
        <p:txBody>
          <a:bodyPr/>
          <a:lstStyle/>
          <a:p>
            <a:fld id="{D08C3F1A-FC34-4E1B-A907-8E455FB0FD2A}" type="datetimeFigureOut">
              <a:rPr lang="en-US" smtClean="0"/>
              <a:t>2/13/2022</a:t>
            </a:fld>
            <a:endParaRPr lang="en-US"/>
          </a:p>
        </p:txBody>
      </p:sp>
      <p:sp>
        <p:nvSpPr>
          <p:cNvPr id="3" name="Footer Placeholder 2">
            <a:extLst>
              <a:ext uri="{FF2B5EF4-FFF2-40B4-BE49-F238E27FC236}">
                <a16:creationId xmlns:a16="http://schemas.microsoft.com/office/drawing/2014/main" id="{CE4F08BB-D9D9-4887-82DE-59C51F83D2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06885D-F5DB-4A61-88AF-EC628A693848}"/>
              </a:ext>
            </a:extLst>
          </p:cNvPr>
          <p:cNvSpPr>
            <a:spLocks noGrp="1"/>
          </p:cNvSpPr>
          <p:nvPr>
            <p:ph type="sldNum" sz="quarter" idx="12"/>
          </p:nvPr>
        </p:nvSpPr>
        <p:spPr/>
        <p:txBody>
          <a:bodyPr/>
          <a:lstStyle/>
          <a:p>
            <a:fld id="{AD891BFE-E74B-4043-B14A-C827D71B9F6C}" type="slidenum">
              <a:rPr lang="en-US" smtClean="0"/>
              <a:t>‹#›</a:t>
            </a:fld>
            <a:endParaRPr lang="en-US"/>
          </a:p>
        </p:txBody>
      </p:sp>
    </p:spTree>
    <p:extLst>
      <p:ext uri="{BB962C8B-B14F-4D97-AF65-F5344CB8AC3E}">
        <p14:creationId xmlns:p14="http://schemas.microsoft.com/office/powerpoint/2010/main" val="503485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EA9A-20C0-4411-8FBD-B839A7E7D9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030DD9-6248-4B72-8326-458CE08F8F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9D6A60-587E-4981-9886-121A64C26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21C0D5-8CAA-40F7-9B1E-8A4B18B6CE83}"/>
              </a:ext>
            </a:extLst>
          </p:cNvPr>
          <p:cNvSpPr>
            <a:spLocks noGrp="1"/>
          </p:cNvSpPr>
          <p:nvPr>
            <p:ph type="dt" sz="half" idx="10"/>
          </p:nvPr>
        </p:nvSpPr>
        <p:spPr/>
        <p:txBody>
          <a:bodyPr/>
          <a:lstStyle/>
          <a:p>
            <a:fld id="{D08C3F1A-FC34-4E1B-A907-8E455FB0FD2A}" type="datetimeFigureOut">
              <a:rPr lang="en-US" smtClean="0"/>
              <a:t>2/13/2022</a:t>
            </a:fld>
            <a:endParaRPr lang="en-US"/>
          </a:p>
        </p:txBody>
      </p:sp>
      <p:sp>
        <p:nvSpPr>
          <p:cNvPr id="6" name="Footer Placeholder 5">
            <a:extLst>
              <a:ext uri="{FF2B5EF4-FFF2-40B4-BE49-F238E27FC236}">
                <a16:creationId xmlns:a16="http://schemas.microsoft.com/office/drawing/2014/main" id="{C5C82FB6-CB9B-474E-8BCB-937234C9D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96404-5686-4543-A09F-2DAC4F8CDE6F}"/>
              </a:ext>
            </a:extLst>
          </p:cNvPr>
          <p:cNvSpPr>
            <a:spLocks noGrp="1"/>
          </p:cNvSpPr>
          <p:nvPr>
            <p:ph type="sldNum" sz="quarter" idx="12"/>
          </p:nvPr>
        </p:nvSpPr>
        <p:spPr/>
        <p:txBody>
          <a:bodyPr/>
          <a:lstStyle/>
          <a:p>
            <a:fld id="{AD891BFE-E74B-4043-B14A-C827D71B9F6C}" type="slidenum">
              <a:rPr lang="en-US" smtClean="0"/>
              <a:t>‹#›</a:t>
            </a:fld>
            <a:endParaRPr lang="en-US"/>
          </a:p>
        </p:txBody>
      </p:sp>
    </p:spTree>
    <p:extLst>
      <p:ext uri="{BB962C8B-B14F-4D97-AF65-F5344CB8AC3E}">
        <p14:creationId xmlns:p14="http://schemas.microsoft.com/office/powerpoint/2010/main" val="1837661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3259-CF1C-4A30-A33E-B04CEA354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B60FE0-57F0-46BE-9FC9-32A03D61CA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5CB90F-FC82-4A7E-BEA1-AEF1E4856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F6DC4B-84F1-413A-8457-6470AC4887B1}"/>
              </a:ext>
            </a:extLst>
          </p:cNvPr>
          <p:cNvSpPr>
            <a:spLocks noGrp="1"/>
          </p:cNvSpPr>
          <p:nvPr>
            <p:ph type="dt" sz="half" idx="10"/>
          </p:nvPr>
        </p:nvSpPr>
        <p:spPr/>
        <p:txBody>
          <a:bodyPr/>
          <a:lstStyle/>
          <a:p>
            <a:fld id="{D08C3F1A-FC34-4E1B-A907-8E455FB0FD2A}" type="datetimeFigureOut">
              <a:rPr lang="en-US" smtClean="0"/>
              <a:t>2/13/2022</a:t>
            </a:fld>
            <a:endParaRPr lang="en-US"/>
          </a:p>
        </p:txBody>
      </p:sp>
      <p:sp>
        <p:nvSpPr>
          <p:cNvPr id="6" name="Footer Placeholder 5">
            <a:extLst>
              <a:ext uri="{FF2B5EF4-FFF2-40B4-BE49-F238E27FC236}">
                <a16:creationId xmlns:a16="http://schemas.microsoft.com/office/drawing/2014/main" id="{9188D1EF-60CB-421C-8E0F-4275273C61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42B8C6-D567-4E64-AE49-00AC78AC9EDF}"/>
              </a:ext>
            </a:extLst>
          </p:cNvPr>
          <p:cNvSpPr>
            <a:spLocks noGrp="1"/>
          </p:cNvSpPr>
          <p:nvPr>
            <p:ph type="sldNum" sz="quarter" idx="12"/>
          </p:nvPr>
        </p:nvSpPr>
        <p:spPr/>
        <p:txBody>
          <a:bodyPr/>
          <a:lstStyle/>
          <a:p>
            <a:fld id="{AD891BFE-E74B-4043-B14A-C827D71B9F6C}" type="slidenum">
              <a:rPr lang="en-US" smtClean="0"/>
              <a:t>‹#›</a:t>
            </a:fld>
            <a:endParaRPr lang="en-US"/>
          </a:p>
        </p:txBody>
      </p:sp>
    </p:spTree>
    <p:extLst>
      <p:ext uri="{BB962C8B-B14F-4D97-AF65-F5344CB8AC3E}">
        <p14:creationId xmlns:p14="http://schemas.microsoft.com/office/powerpoint/2010/main" val="3268992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37F574-D175-4C7D-91E9-A1E80F84B0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194B9A-E706-4D2A-A776-4E671896C6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6D6BD5-CC35-4800-BA5D-B1B020CC33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C3F1A-FC34-4E1B-A907-8E455FB0FD2A}" type="datetimeFigureOut">
              <a:rPr lang="en-US" smtClean="0"/>
              <a:t>2/13/2022</a:t>
            </a:fld>
            <a:endParaRPr lang="en-US"/>
          </a:p>
        </p:txBody>
      </p:sp>
      <p:sp>
        <p:nvSpPr>
          <p:cNvPr id="5" name="Footer Placeholder 4">
            <a:extLst>
              <a:ext uri="{FF2B5EF4-FFF2-40B4-BE49-F238E27FC236}">
                <a16:creationId xmlns:a16="http://schemas.microsoft.com/office/drawing/2014/main" id="{E4ACD83D-8BFE-4839-9C97-F7C21BB32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26A1BE-1C48-4468-9706-5BB4CECF37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891BFE-E74B-4043-B14A-C827D71B9F6C}" type="slidenum">
              <a:rPr lang="en-US" smtClean="0"/>
              <a:t>‹#›</a:t>
            </a:fld>
            <a:endParaRPr lang="en-US"/>
          </a:p>
        </p:txBody>
      </p:sp>
    </p:spTree>
    <p:extLst>
      <p:ext uri="{BB962C8B-B14F-4D97-AF65-F5344CB8AC3E}">
        <p14:creationId xmlns:p14="http://schemas.microsoft.com/office/powerpoint/2010/main" val="3400528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8FDC-402B-4A77-98D8-E81C15E60902}"/>
              </a:ext>
            </a:extLst>
          </p:cNvPr>
          <p:cNvSpPr>
            <a:spLocks noGrp="1"/>
          </p:cNvSpPr>
          <p:nvPr>
            <p:ph type="ctrTitle"/>
          </p:nvPr>
        </p:nvSpPr>
        <p:spPr>
          <a:xfrm>
            <a:off x="1524000" y="767256"/>
            <a:ext cx="9144000" cy="2387600"/>
          </a:xfrm>
        </p:spPr>
        <p:txBody>
          <a:bodyPr/>
          <a:lstStyle/>
          <a:p>
            <a:r>
              <a:rPr lang="en-US" b="1" dirty="0">
                <a:latin typeface="Times New Roman" panose="02020603050405020304" pitchFamily="18" charset="0"/>
                <a:cs typeface="Times New Roman" panose="02020603050405020304" pitchFamily="18" charset="0"/>
              </a:rPr>
              <a:t>Project 4</a:t>
            </a:r>
          </a:p>
        </p:txBody>
      </p:sp>
      <p:sp>
        <p:nvSpPr>
          <p:cNvPr id="3" name="Subtitle 2">
            <a:extLst>
              <a:ext uri="{FF2B5EF4-FFF2-40B4-BE49-F238E27FC236}">
                <a16:creationId xmlns:a16="http://schemas.microsoft.com/office/drawing/2014/main" id="{C9FA0F5F-0823-467B-9CDF-AFD7D7A4D1C9}"/>
              </a:ext>
            </a:extLst>
          </p:cNvPr>
          <p:cNvSpPr>
            <a:spLocks noGrp="1"/>
          </p:cNvSpPr>
          <p:nvPr>
            <p:ph type="subTitle" idx="1"/>
          </p:nvPr>
        </p:nvSpPr>
        <p:spPr>
          <a:xfrm>
            <a:off x="1524000" y="4434982"/>
            <a:ext cx="9144000" cy="1655762"/>
          </a:xfrm>
        </p:spPr>
        <p:txBody>
          <a:bodyPr/>
          <a:lstStyle/>
          <a:p>
            <a:r>
              <a:rPr lang="en-US" dirty="0">
                <a:latin typeface="Times New Roman" panose="02020603050405020304" pitchFamily="18" charset="0"/>
                <a:cs typeface="Times New Roman" panose="02020603050405020304" pitchFamily="18" charset="0"/>
              </a:rPr>
              <a:t>Shuoheng Zhang</a:t>
            </a:r>
          </a:p>
        </p:txBody>
      </p:sp>
    </p:spTree>
    <p:extLst>
      <p:ext uri="{BB962C8B-B14F-4D97-AF65-F5344CB8AC3E}">
        <p14:creationId xmlns:p14="http://schemas.microsoft.com/office/powerpoint/2010/main" val="3396415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E193-89DE-43BF-9A69-E43F49679A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1</a:t>
            </a:r>
          </a:p>
        </p:txBody>
      </p:sp>
      <p:pic>
        <p:nvPicPr>
          <p:cNvPr id="4" name="Picture 3">
            <a:extLst>
              <a:ext uri="{FF2B5EF4-FFF2-40B4-BE49-F238E27FC236}">
                <a16:creationId xmlns:a16="http://schemas.microsoft.com/office/drawing/2014/main" id="{98FA1A61-8CA6-45F8-8795-C5915B23F31B}"/>
              </a:ext>
            </a:extLst>
          </p:cNvPr>
          <p:cNvPicPr>
            <a:picLocks noChangeAspect="1"/>
          </p:cNvPicPr>
          <p:nvPr/>
        </p:nvPicPr>
        <p:blipFill>
          <a:blip r:embed="rId2"/>
          <a:stretch>
            <a:fillRect/>
          </a:stretch>
        </p:blipFill>
        <p:spPr>
          <a:xfrm>
            <a:off x="838200" y="1690688"/>
            <a:ext cx="9219414" cy="3920593"/>
          </a:xfrm>
          <a:prstGeom prst="rect">
            <a:avLst/>
          </a:prstGeom>
        </p:spPr>
      </p:pic>
    </p:spTree>
    <p:extLst>
      <p:ext uri="{BB962C8B-B14F-4D97-AF65-F5344CB8AC3E}">
        <p14:creationId xmlns:p14="http://schemas.microsoft.com/office/powerpoint/2010/main" val="549118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E193-89DE-43BF-9A69-E43F49679A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1</a:t>
            </a:r>
          </a:p>
        </p:txBody>
      </p:sp>
      <p:pic>
        <p:nvPicPr>
          <p:cNvPr id="4" name="Picture 3">
            <a:extLst>
              <a:ext uri="{FF2B5EF4-FFF2-40B4-BE49-F238E27FC236}">
                <a16:creationId xmlns:a16="http://schemas.microsoft.com/office/drawing/2014/main" id="{2C75952B-A590-475F-B1D4-5C9A3B75AFC3}"/>
              </a:ext>
            </a:extLst>
          </p:cNvPr>
          <p:cNvPicPr>
            <a:picLocks noChangeAspect="1"/>
          </p:cNvPicPr>
          <p:nvPr/>
        </p:nvPicPr>
        <p:blipFill>
          <a:blip r:embed="rId2"/>
          <a:stretch>
            <a:fillRect/>
          </a:stretch>
        </p:blipFill>
        <p:spPr>
          <a:xfrm>
            <a:off x="565609" y="1690688"/>
            <a:ext cx="9568284" cy="2645642"/>
          </a:xfrm>
          <a:prstGeom prst="rect">
            <a:avLst/>
          </a:prstGeom>
        </p:spPr>
      </p:pic>
      <p:sp>
        <p:nvSpPr>
          <p:cNvPr id="6" name="TextBox 5">
            <a:extLst>
              <a:ext uri="{FF2B5EF4-FFF2-40B4-BE49-F238E27FC236}">
                <a16:creationId xmlns:a16="http://schemas.microsoft.com/office/drawing/2014/main" id="{BB3A8DE1-E384-4DDE-86C2-C125093753BC}"/>
              </a:ext>
            </a:extLst>
          </p:cNvPr>
          <p:cNvSpPr txBox="1"/>
          <p:nvPr/>
        </p:nvSpPr>
        <p:spPr>
          <a:xfrm>
            <a:off x="565609" y="4434249"/>
            <a:ext cx="8880049" cy="2455288"/>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We can see that the Classic Brownian has the most biased standard deviation because the standard deviation of the rate of return is low, and it will remain low since it uses addition.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We can also see that the Geometric Brownian has the most biased mean because the logarithm will change the curve of the distribution.</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Therefore, since the Arithmetic method has the most accurate mean and std, it is the most widely used method.</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940552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E193-89DE-43BF-9A69-E43F49679A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2</a:t>
            </a:r>
          </a:p>
        </p:txBody>
      </p:sp>
      <p:pic>
        <p:nvPicPr>
          <p:cNvPr id="5" name="Picture 4">
            <a:extLst>
              <a:ext uri="{FF2B5EF4-FFF2-40B4-BE49-F238E27FC236}">
                <a16:creationId xmlns:a16="http://schemas.microsoft.com/office/drawing/2014/main" id="{2EDCABE5-2153-481C-BF8E-D0B000E349EA}"/>
              </a:ext>
            </a:extLst>
          </p:cNvPr>
          <p:cNvPicPr>
            <a:picLocks noChangeAspect="1"/>
          </p:cNvPicPr>
          <p:nvPr/>
        </p:nvPicPr>
        <p:blipFill>
          <a:blip r:embed="rId2"/>
          <a:stretch>
            <a:fillRect/>
          </a:stretch>
        </p:blipFill>
        <p:spPr>
          <a:xfrm>
            <a:off x="709624" y="1690688"/>
            <a:ext cx="10772751" cy="3425437"/>
          </a:xfrm>
          <a:prstGeom prst="rect">
            <a:avLst/>
          </a:prstGeom>
        </p:spPr>
      </p:pic>
    </p:spTree>
    <p:extLst>
      <p:ext uri="{BB962C8B-B14F-4D97-AF65-F5344CB8AC3E}">
        <p14:creationId xmlns:p14="http://schemas.microsoft.com/office/powerpoint/2010/main" val="2115428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E193-89DE-43BF-9A69-E43F49679A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2</a:t>
            </a:r>
          </a:p>
        </p:txBody>
      </p:sp>
      <p:pic>
        <p:nvPicPr>
          <p:cNvPr id="5" name="Picture 4">
            <a:extLst>
              <a:ext uri="{FF2B5EF4-FFF2-40B4-BE49-F238E27FC236}">
                <a16:creationId xmlns:a16="http://schemas.microsoft.com/office/drawing/2014/main" id="{A1B09591-77D7-4768-A60B-7822D5252982}"/>
              </a:ext>
            </a:extLst>
          </p:cNvPr>
          <p:cNvPicPr>
            <a:picLocks noChangeAspect="1"/>
          </p:cNvPicPr>
          <p:nvPr/>
        </p:nvPicPr>
        <p:blipFill>
          <a:blip r:embed="rId2"/>
          <a:stretch>
            <a:fillRect/>
          </a:stretch>
        </p:blipFill>
        <p:spPr>
          <a:xfrm>
            <a:off x="838200" y="1690688"/>
            <a:ext cx="9753600" cy="4143375"/>
          </a:xfrm>
          <a:prstGeom prst="rect">
            <a:avLst/>
          </a:prstGeom>
        </p:spPr>
      </p:pic>
    </p:spTree>
    <p:extLst>
      <p:ext uri="{BB962C8B-B14F-4D97-AF65-F5344CB8AC3E}">
        <p14:creationId xmlns:p14="http://schemas.microsoft.com/office/powerpoint/2010/main" val="2860288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E193-89DE-43BF-9A69-E43F49679A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2</a:t>
            </a:r>
          </a:p>
        </p:txBody>
      </p:sp>
      <p:pic>
        <p:nvPicPr>
          <p:cNvPr id="5" name="Picture 4">
            <a:extLst>
              <a:ext uri="{FF2B5EF4-FFF2-40B4-BE49-F238E27FC236}">
                <a16:creationId xmlns:a16="http://schemas.microsoft.com/office/drawing/2014/main" id="{80E73F68-771F-45DF-856D-7F295A8A7A4A}"/>
              </a:ext>
            </a:extLst>
          </p:cNvPr>
          <p:cNvPicPr>
            <a:picLocks noChangeAspect="1"/>
          </p:cNvPicPr>
          <p:nvPr/>
        </p:nvPicPr>
        <p:blipFill>
          <a:blip r:embed="rId2"/>
          <a:stretch>
            <a:fillRect/>
          </a:stretch>
        </p:blipFill>
        <p:spPr>
          <a:xfrm>
            <a:off x="626097" y="1604804"/>
            <a:ext cx="10727703" cy="862690"/>
          </a:xfrm>
          <a:prstGeom prst="rect">
            <a:avLst/>
          </a:prstGeom>
        </p:spPr>
      </p:pic>
      <p:pic>
        <p:nvPicPr>
          <p:cNvPr id="4" name="Picture 3" descr="A picture containing shape&#10;&#10;Description automatically generated">
            <a:extLst>
              <a:ext uri="{FF2B5EF4-FFF2-40B4-BE49-F238E27FC236}">
                <a16:creationId xmlns:a16="http://schemas.microsoft.com/office/drawing/2014/main" id="{8F7A6189-78EB-452F-AC81-198F37365505}"/>
              </a:ext>
            </a:extLst>
          </p:cNvPr>
          <p:cNvPicPr>
            <a:picLocks noChangeAspect="1"/>
          </p:cNvPicPr>
          <p:nvPr/>
        </p:nvPicPr>
        <p:blipFill>
          <a:blip r:embed="rId3"/>
          <a:stretch>
            <a:fillRect/>
          </a:stretch>
        </p:blipFill>
        <p:spPr>
          <a:xfrm>
            <a:off x="3883418" y="2467494"/>
            <a:ext cx="4425164" cy="4135910"/>
          </a:xfrm>
          <a:prstGeom prst="rect">
            <a:avLst/>
          </a:prstGeom>
        </p:spPr>
      </p:pic>
    </p:spTree>
    <p:extLst>
      <p:ext uri="{BB962C8B-B14F-4D97-AF65-F5344CB8AC3E}">
        <p14:creationId xmlns:p14="http://schemas.microsoft.com/office/powerpoint/2010/main" val="3821306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E193-89DE-43BF-9A69-E43F49679A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3</a:t>
            </a:r>
          </a:p>
        </p:txBody>
      </p:sp>
      <p:pic>
        <p:nvPicPr>
          <p:cNvPr id="4" name="Picture 3">
            <a:extLst>
              <a:ext uri="{FF2B5EF4-FFF2-40B4-BE49-F238E27FC236}">
                <a16:creationId xmlns:a16="http://schemas.microsoft.com/office/drawing/2014/main" id="{EAD6913A-93AE-42E2-9621-3F6FA92AC018}"/>
              </a:ext>
            </a:extLst>
          </p:cNvPr>
          <p:cNvPicPr>
            <a:picLocks noChangeAspect="1"/>
          </p:cNvPicPr>
          <p:nvPr/>
        </p:nvPicPr>
        <p:blipFill>
          <a:blip r:embed="rId2"/>
          <a:stretch>
            <a:fillRect/>
          </a:stretch>
        </p:blipFill>
        <p:spPr>
          <a:xfrm>
            <a:off x="838200" y="1690688"/>
            <a:ext cx="9558779" cy="3980606"/>
          </a:xfrm>
          <a:prstGeom prst="rect">
            <a:avLst/>
          </a:prstGeom>
        </p:spPr>
      </p:pic>
    </p:spTree>
    <p:extLst>
      <p:ext uri="{BB962C8B-B14F-4D97-AF65-F5344CB8AC3E}">
        <p14:creationId xmlns:p14="http://schemas.microsoft.com/office/powerpoint/2010/main" val="1277128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97</Words>
  <Application>Microsoft Office PowerPoint</Application>
  <PresentationFormat>Widescreen</PresentationFormat>
  <Paragraphs>11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Project 4</vt:lpstr>
      <vt:lpstr>Problem 1</vt:lpstr>
      <vt:lpstr>Problem 1</vt:lpstr>
      <vt:lpstr>Problem 2</vt:lpstr>
      <vt:lpstr>Problem 2</vt:lpstr>
      <vt:lpstr>Problem 2</vt:lpstr>
      <vt:lpstr>Problem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dc:title>
  <dc:creator>Shuoheng Zhang</dc:creator>
  <cp:lastModifiedBy>Shuoheng Zhang</cp:lastModifiedBy>
  <cp:revision>4</cp:revision>
  <dcterms:created xsi:type="dcterms:W3CDTF">2022-02-12T06:02:26Z</dcterms:created>
  <dcterms:modified xsi:type="dcterms:W3CDTF">2022-02-13T22:38:32Z</dcterms:modified>
</cp:coreProperties>
</file>