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5160-E0AE-4CEE-8B47-D83355214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5223D-B72E-4BF6-8E42-9C4F418E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93C2-3270-490F-AD9E-F4B4F90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380F-834B-449C-84A6-B233DE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93D5-38A1-4645-9F65-4F2690E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EAC-4016-4B5E-8B61-C5621D6D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AC18-05E2-4776-8B28-58E74E0A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9947-6AF2-4559-AA43-2F42D81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2B2D-980E-4FB6-9AFC-673EA592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CB63-4A98-4390-8F5E-D88299CB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BBD60-E5A6-42E6-91A7-76DA55788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F80D4-91AA-4C1D-B811-6F85150D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F2A2-8A34-4B81-84BE-96572C0E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4B23-9896-4551-B8CA-CAF26849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859F-4058-4CF4-A3C2-9AD412B1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11D0-37CE-4A2C-8346-C8C60066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414F-91F7-44D6-9664-D0FA2FF8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F40E-EFAE-42C0-9663-52A25236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C311-C15B-4ED8-B6B8-92F7CD1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1051-1A66-4BF4-8E58-CFCC9CA3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704D-41EE-44E4-B982-AF64096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BA53-31E7-42BB-98D1-985DAFC4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5218-7B65-4C0C-8DC6-CCD99B14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6411-45F1-4BD3-8F71-32E94BC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1122-27A4-4FF5-BE3B-0CE11CE3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83C0-BF02-4DF9-8F49-EB75AD20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A180-723F-4C13-9739-BF90F5103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41B3-86D7-4D69-A365-2CED8048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6254-888A-4F57-BC3B-A4221971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8A78-AF58-4827-8CCC-CD746FC5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473F-B895-4D02-8FE4-F0DA9712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E6BE-8CBD-4160-84FB-7E64D995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394E-909F-4E1A-8FBF-287E68CC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CB57-62A0-436C-8CB6-9F3A2582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16118-322C-43E6-BDE6-2B0E10733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4712C-1F61-4128-81F5-DD64C0015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00F13-3E8D-480E-938A-81FFD322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D8747-C28A-4857-AE3B-D03C68B4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06461-D3D6-4E67-A0F0-38D4565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A37-7D60-4818-93E6-01D50102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78EC7-DFE6-4A4B-916D-8E82DF8C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2C80-75D2-4E90-AFA4-4494795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5005-7233-48D4-9C78-E52BADB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D5CA7-6B59-4AD0-956C-8B28CA92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C699-4B20-4F75-BD5D-37E2F021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D099D-C363-46CD-8B6C-ACD82EF7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92A8-5679-495F-9F45-7A4EA402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2572-048A-40D4-AC24-3ED4E8B8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9014-4F7D-48C2-8B9B-ABA1445E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744BC-F71C-4042-AB8C-AC1167D4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715C8-9A79-44E1-AE24-760DC2D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A97B-C8DD-44D3-9AF3-9AE7820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2229-9C58-48E5-AB68-90CA39A4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F8C00-C227-4057-BE69-7360323FA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1BC2-A8A9-4754-8F60-696D51CB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62D9-41A1-4F6E-9539-381B0663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D03E1-51E4-4384-A654-3A529D8F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F9E8-5784-43A1-AF2B-85FA692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35A5-70FB-49FE-AC48-6058221D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7B66-4DB6-47C2-BCCC-EE9A8E94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B93C-F8BE-49A9-8D1A-8C8029135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D077-49D4-449E-B76B-2938E47CA46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1B8F-00B1-4DB1-8818-D7C425626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5DA9-A163-4162-84B6-466186AB1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1921-ED30-47C8-B057-E75AA54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8FDC-402B-4A77-98D8-E81C15E60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256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A0F5F-0823-467B-9CDF-AFD7D7A4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98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Shuoheng Zhang</a:t>
            </a:r>
          </a:p>
        </p:txBody>
      </p:sp>
    </p:spTree>
    <p:extLst>
      <p:ext uri="{BB962C8B-B14F-4D97-AF65-F5344CB8AC3E}">
        <p14:creationId xmlns:p14="http://schemas.microsoft.com/office/powerpoint/2010/main" val="33964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D0D82-BB3E-498A-B36F-4BD67DA7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42"/>
            <a:ext cx="9268287" cy="44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55245-AAFD-4E7D-BEEF-90261246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413"/>
            <a:ext cx="9849727" cy="295424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B8406E2-A1CF-444A-81ED-4C5638120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33" y="2293376"/>
            <a:ext cx="5040848" cy="34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9E3A3-7C2A-43AC-A677-A6D21737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5</vt:lpstr>
      <vt:lpstr>Problem 1</vt:lpstr>
      <vt:lpstr>Problem 1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creator>Shuoheng Zhang</dc:creator>
  <cp:lastModifiedBy>Shuoheng Zhang</cp:lastModifiedBy>
  <cp:revision>2</cp:revision>
  <dcterms:created xsi:type="dcterms:W3CDTF">2022-02-26T01:15:41Z</dcterms:created>
  <dcterms:modified xsi:type="dcterms:W3CDTF">2022-02-26T01:21:12Z</dcterms:modified>
</cp:coreProperties>
</file>