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5270-6D90-47B9-A974-29E406725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4E902-652D-4307-A4AD-127969BDC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A0C00-A600-4A33-9AC9-1C04A6C3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650-0309-4C11-AB9C-A4DDFD027CD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37A41-3FA2-4E07-8F5C-199ED847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120CE-590F-4357-8F0F-86FB2C4C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C317-533F-4E73-B56C-9A9B4E41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5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C962-B85C-4D97-AF68-554987F6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43D1F-A10A-4E63-9B45-1C6C0D67B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96D3-D667-4064-AFD9-6410CD0E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650-0309-4C11-AB9C-A4DDFD027CD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5B950-85C2-49BA-A1F3-30CB3BDC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C85F5-389F-4607-8803-6F7EB0E6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C317-533F-4E73-B56C-9A9B4E41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A811A-32EE-4D01-8DFB-C64FFFC7F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4C65F-9FA7-443A-9400-9D2662351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93951-3DD5-4F8C-862C-95D632E0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650-0309-4C11-AB9C-A4DDFD027CD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DA78A-7AEB-4B88-AB16-262E0525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278AC-BD9B-4F55-9977-276A91F9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C317-533F-4E73-B56C-9A9B4E41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BC87-8CD1-4AE7-93E2-88149974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C337-79FE-40E0-B691-FD2DDCA3B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D4F89-A0F0-4591-A8D8-432F513D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650-0309-4C11-AB9C-A4DDFD027CD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F27D4-AF1F-4374-B4E8-CF6BB8E1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FAA8F-8BF7-4DED-9BEC-BDA916C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C317-533F-4E73-B56C-9A9B4E41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8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45D4-6EE0-4687-A1D4-DB653413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08447-6C92-4D55-A4E2-FB5B802B8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ECF73-B77A-4AA4-AEBB-8CBFB210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650-0309-4C11-AB9C-A4DDFD027CD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11C80-6718-4BE0-9F50-D4F9CDD0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C36C-94F6-4F4D-846B-8F15244C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C317-533F-4E73-B56C-9A9B4E41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26C0-89EE-48C3-BFCC-60D69343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1183-9197-4DFE-BED5-BC2662561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36E61-964E-4467-AB5A-448AF0536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E95C-F53F-4933-90B2-AA36B18F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650-0309-4C11-AB9C-A4DDFD027CD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F198E-1222-41A5-9EF2-B1C1560E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97F0D-ECA0-441E-A855-0094C867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C317-533F-4E73-B56C-9A9B4E41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97E4-F9D0-4F87-9CDB-FE0DA411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29954-CC55-49C7-933E-86A65DCB4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16CA2-43CD-41D0-AEE5-F213E25AD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AD939-2232-4E2D-9A33-A93511495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8DA4B-B4AB-4F17-841A-592DB96D3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A96BC-5438-473F-8BB7-2D124BCE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650-0309-4C11-AB9C-A4DDFD027CD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5911D-FC05-41A4-B3A4-3545C986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50722-2E83-43A6-8FC8-1E2028D1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C317-533F-4E73-B56C-9A9B4E41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8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4404-0C46-4D4A-9C89-10EAEEC2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A967E-9F6B-4903-B99E-E4C192E6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650-0309-4C11-AB9C-A4DDFD027CD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4E7C0-25AE-4475-BE43-AB4E7692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510A8-6EEA-48D5-A561-5D043220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C317-533F-4E73-B56C-9A9B4E41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5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41492-B488-4818-81B9-15AC8D22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650-0309-4C11-AB9C-A4DDFD027CD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8C403-BF01-4216-940E-CA245AF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1DF59-E44B-4834-B30B-002B1F20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C317-533F-4E73-B56C-9A9B4E41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2389-48D9-4C0C-9DEF-7FC45739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CCFA8-BDCC-4228-AB53-1237259B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34E86-74B9-4351-BB66-F3271AD27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46257-0169-41C8-A30C-E89FF5C7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650-0309-4C11-AB9C-A4DDFD027CD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2016-6C41-4346-97F3-F4CD7253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A5F1B-47B9-419A-B0F5-1AEF0FFE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C317-533F-4E73-B56C-9A9B4E41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E259-F132-4190-8409-9FFD325D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C7F79-4B26-4E56-9C87-76816E3D2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C6FCF-1E35-4A4E-904E-670866D5E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CB599-5F76-4559-BA00-BB6FEB78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650-0309-4C11-AB9C-A4DDFD027CD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5D5C8-2018-4929-9F1F-FF3DE629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7DBB8-63B4-4F5B-B619-091528F0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C317-533F-4E73-B56C-9A9B4E41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4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5D711-1EE4-44A6-8947-DCE91134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FC0B7-1DB2-4F13-8117-B88480D90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D845-1F62-409F-ACE4-F44205379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B650-0309-4C11-AB9C-A4DDFD027CD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5E38B-BA21-4D92-9494-8E57EB2B9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4B358-AA13-468C-9137-85EF2035D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8C317-533F-4E73-B56C-9A9B4E41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3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8FDC-402B-4A77-98D8-E81C15E60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7256"/>
            <a:ext cx="9144000" cy="2387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A0F5F-0823-467B-9CDF-AFD7D7A4D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4982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Shuoheng Zhang</a:t>
            </a:r>
          </a:p>
        </p:txBody>
      </p:sp>
    </p:spTree>
    <p:extLst>
      <p:ext uri="{BB962C8B-B14F-4D97-AF65-F5344CB8AC3E}">
        <p14:creationId xmlns:p14="http://schemas.microsoft.com/office/powerpoint/2010/main" val="339641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E193-89DE-43BF-9A69-E43F4967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2A82E-2231-43EC-9BFE-5BB78569D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0829"/>
            <a:ext cx="73533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1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E193-89DE-43BF-9A69-E43F4967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1F6B2-3C0C-482E-889F-43AC18D8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83" y="1325563"/>
            <a:ext cx="7222566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2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E193-89DE-43BF-9A69-E43F4967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ADDE7-6424-4B61-B199-6E2669197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8561"/>
            <a:ext cx="8231926" cy="364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5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E193-89DE-43BF-9A69-E43F4967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0839B-A5FA-4778-BE05-181F4E44F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60" y="1579658"/>
            <a:ext cx="7363121" cy="3698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BED895-3A30-4A43-B554-BECAF51B2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5" y="5323760"/>
            <a:ext cx="11250105" cy="116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2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E193-89DE-43BF-9A69-E43F4967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F2678-9657-43BF-97AA-C5DBCDA4D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5168"/>
            <a:ext cx="8049159" cy="49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1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E193-89DE-43BF-9A69-E43F4967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B09C6-41D0-43A4-B0F9-1EAB7EB5D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93" y="1422115"/>
            <a:ext cx="9826609" cy="517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2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E193-89DE-43BF-9A69-E43F4967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348D2-00E3-48E4-8228-40C2C0052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47" y="1819373"/>
            <a:ext cx="10546906" cy="379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4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Project 7</vt:lpstr>
      <vt:lpstr>Problem 1</vt:lpstr>
      <vt:lpstr>Problem 2</vt:lpstr>
      <vt:lpstr>Problem 2</vt:lpstr>
      <vt:lpstr>Problem 2</vt:lpstr>
      <vt:lpstr>Problem 3</vt:lpstr>
      <vt:lpstr>Problem 3</vt:lpstr>
      <vt:lpstr>Problem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6</dc:title>
  <dc:creator>Shuoheng Zhang</dc:creator>
  <cp:lastModifiedBy>Shuoheng Zhang</cp:lastModifiedBy>
  <cp:revision>3</cp:revision>
  <dcterms:created xsi:type="dcterms:W3CDTF">2022-03-05T06:57:41Z</dcterms:created>
  <dcterms:modified xsi:type="dcterms:W3CDTF">2022-03-26T06:15:14Z</dcterms:modified>
</cp:coreProperties>
</file>