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2E3CAB-3F14-46E1-B04C-085616B2D0FB}" v="153" dt="2024-11-12T03:35:56.1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45" y="4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u Ziwen" userId="3a526bbd0d6324bd" providerId="LiveId" clId="{FF2E3CAB-3F14-46E1-B04C-085616B2D0FB}"/>
    <pc:docChg chg="undo redo custSel addSld modSld addMainMaster delMainMaster">
      <pc:chgData name="Zhu Ziwen" userId="3a526bbd0d6324bd" providerId="LiveId" clId="{FF2E3CAB-3F14-46E1-B04C-085616B2D0FB}" dt="2024-11-12T03:36:16.240" v="2209" actId="1076"/>
      <pc:docMkLst>
        <pc:docMk/>
      </pc:docMkLst>
      <pc:sldChg chg="addSp delSp modSp new mod modTransition setBg modClrScheme chgLayout">
        <pc:chgData name="Zhu Ziwen" userId="3a526bbd0d6324bd" providerId="LiveId" clId="{FF2E3CAB-3F14-46E1-B04C-085616B2D0FB}" dt="2024-11-12T03:27:40.206" v="1804"/>
        <pc:sldMkLst>
          <pc:docMk/>
          <pc:sldMk cId="1079659758" sldId="256"/>
        </pc:sldMkLst>
        <pc:spChg chg="mod">
          <ac:chgData name="Zhu Ziwen" userId="3a526bbd0d6324bd" providerId="LiveId" clId="{FF2E3CAB-3F14-46E1-B04C-085616B2D0FB}" dt="2024-11-12T01:56:47.946" v="84" actId="20577"/>
          <ac:spMkLst>
            <pc:docMk/>
            <pc:sldMk cId="1079659758" sldId="256"/>
            <ac:spMk id="2" creationId="{ABB4D882-231A-00B7-D0A4-D29F655C6AF7}"/>
          </ac:spMkLst>
        </pc:spChg>
        <pc:spChg chg="mod">
          <ac:chgData name="Zhu Ziwen" userId="3a526bbd0d6324bd" providerId="LiveId" clId="{FF2E3CAB-3F14-46E1-B04C-085616B2D0FB}" dt="2024-11-12T01:54:41.956" v="67" actId="26606"/>
          <ac:spMkLst>
            <pc:docMk/>
            <pc:sldMk cId="1079659758" sldId="256"/>
            <ac:spMk id="3" creationId="{8DDEABC1-0B30-F772-B538-D3C6143EE3D4}"/>
          </ac:spMkLst>
        </pc:spChg>
        <pc:spChg chg="add del">
          <ac:chgData name="Zhu Ziwen" userId="3a526bbd0d6324bd" providerId="LiveId" clId="{FF2E3CAB-3F14-46E1-B04C-085616B2D0FB}" dt="2024-11-12T01:53:38.203" v="61" actId="26606"/>
          <ac:spMkLst>
            <pc:docMk/>
            <pc:sldMk cId="1079659758" sldId="256"/>
            <ac:spMk id="9" creationId="{0BABF38A-8A0D-492E-BD20-6CF4D46B50BD}"/>
          </ac:spMkLst>
        </pc:spChg>
        <pc:spChg chg="add">
          <ac:chgData name="Zhu Ziwen" userId="3a526bbd0d6324bd" providerId="LiveId" clId="{FF2E3CAB-3F14-46E1-B04C-085616B2D0FB}" dt="2024-11-12T01:54:41.956" v="67" actId="26606"/>
          <ac:spMkLst>
            <pc:docMk/>
            <pc:sldMk cId="1079659758" sldId="256"/>
            <ac:spMk id="10" creationId="{9F79630B-0F0B-446E-A637-38FA8F61D10E}"/>
          </ac:spMkLst>
        </pc:spChg>
        <pc:spChg chg="add">
          <ac:chgData name="Zhu Ziwen" userId="3a526bbd0d6324bd" providerId="LiveId" clId="{FF2E3CAB-3F14-46E1-B04C-085616B2D0FB}" dt="2024-11-12T01:54:41.956" v="67" actId="26606"/>
          <ac:spMkLst>
            <pc:docMk/>
            <pc:sldMk cId="1079659758" sldId="256"/>
            <ac:spMk id="12" creationId="{B3437C99-FC8E-4311-B48A-F0C4C329B154}"/>
          </ac:spMkLst>
        </pc:spChg>
        <pc:spChg chg="add del">
          <ac:chgData name="Zhu Ziwen" userId="3a526bbd0d6324bd" providerId="LiveId" clId="{FF2E3CAB-3F14-46E1-B04C-085616B2D0FB}" dt="2024-11-12T01:53:38.203" v="61" actId="26606"/>
          <ac:spMkLst>
            <pc:docMk/>
            <pc:sldMk cId="1079659758" sldId="256"/>
            <ac:spMk id="13" creationId="{8651CFA9-6065-4243-AC48-858E359780B1}"/>
          </ac:spMkLst>
        </pc:spChg>
        <pc:spChg chg="add del">
          <ac:chgData name="Zhu Ziwen" userId="3a526bbd0d6324bd" providerId="LiveId" clId="{FF2E3CAB-3F14-46E1-B04C-085616B2D0FB}" dt="2024-11-12T01:53:38.203" v="61" actId="26606"/>
          <ac:spMkLst>
            <pc:docMk/>
            <pc:sldMk cId="1079659758" sldId="256"/>
            <ac:spMk id="15" creationId="{E8B2F707-EF35-4955-8439-F76145F3CD7E}"/>
          </ac:spMkLst>
        </pc:spChg>
        <pc:spChg chg="add del">
          <ac:chgData name="Zhu Ziwen" userId="3a526bbd0d6324bd" providerId="LiveId" clId="{FF2E3CAB-3F14-46E1-B04C-085616B2D0FB}" dt="2024-11-12T01:53:38.203" v="61" actId="26606"/>
          <ac:spMkLst>
            <pc:docMk/>
            <pc:sldMk cId="1079659758" sldId="256"/>
            <ac:spMk id="17" creationId="{A905C581-3E86-4ADD-9EDD-5FA87B461238}"/>
          </ac:spMkLst>
        </pc:spChg>
        <pc:spChg chg="add del">
          <ac:chgData name="Zhu Ziwen" userId="3a526bbd0d6324bd" providerId="LiveId" clId="{FF2E3CAB-3F14-46E1-B04C-085616B2D0FB}" dt="2024-11-12T01:54:25.856" v="65" actId="26606"/>
          <ac:spMkLst>
            <pc:docMk/>
            <pc:sldMk cId="1079659758" sldId="256"/>
            <ac:spMk id="19" creationId="{F5258B98-3BD5-0A20-B0E7-944EAEB2654A}"/>
          </ac:spMkLst>
        </pc:spChg>
        <pc:spChg chg="add del">
          <ac:chgData name="Zhu Ziwen" userId="3a526bbd0d6324bd" providerId="LiveId" clId="{FF2E3CAB-3F14-46E1-B04C-085616B2D0FB}" dt="2024-11-12T01:54:25.856" v="65" actId="26606"/>
          <ac:spMkLst>
            <pc:docMk/>
            <pc:sldMk cId="1079659758" sldId="256"/>
            <ac:spMk id="20" creationId="{5669F72C-E3FB-4C48-AEBD-AF7AC0D749C7}"/>
          </ac:spMkLst>
        </pc:spChg>
        <pc:spChg chg="add del">
          <ac:chgData name="Zhu Ziwen" userId="3a526bbd0d6324bd" providerId="LiveId" clId="{FF2E3CAB-3F14-46E1-B04C-085616B2D0FB}" dt="2024-11-12T01:54:25.856" v="65" actId="26606"/>
          <ac:spMkLst>
            <pc:docMk/>
            <pc:sldMk cId="1079659758" sldId="256"/>
            <ac:spMk id="22" creationId="{228243FD-C3BF-6F32-16A5-833599384EFB}"/>
          </ac:spMkLst>
        </pc:spChg>
        <pc:spChg chg="add del">
          <ac:chgData name="Zhu Ziwen" userId="3a526bbd0d6324bd" providerId="LiveId" clId="{FF2E3CAB-3F14-46E1-B04C-085616B2D0FB}" dt="2024-11-12T01:54:25.856" v="65" actId="26606"/>
          <ac:spMkLst>
            <pc:docMk/>
            <pc:sldMk cId="1079659758" sldId="256"/>
            <ac:spMk id="23" creationId="{CE00B97D-57BF-1689-B0D9-0A243102C5C2}"/>
          </ac:spMkLst>
        </pc:spChg>
        <pc:picChg chg="add del">
          <ac:chgData name="Zhu Ziwen" userId="3a526bbd0d6324bd" providerId="LiveId" clId="{FF2E3CAB-3F14-46E1-B04C-085616B2D0FB}" dt="2024-11-12T01:53:38.203" v="61" actId="26606"/>
          <ac:picMkLst>
            <pc:docMk/>
            <pc:sldMk cId="1079659758" sldId="256"/>
            <ac:picMk id="4" creationId="{BD790405-CFF4-8656-7F07-B71BFF4103E2}"/>
          </ac:picMkLst>
        </pc:picChg>
        <pc:picChg chg="add del">
          <ac:chgData name="Zhu Ziwen" userId="3a526bbd0d6324bd" providerId="LiveId" clId="{FF2E3CAB-3F14-46E1-B04C-085616B2D0FB}" dt="2024-11-12T01:54:24.861" v="64" actId="22"/>
          <ac:picMkLst>
            <pc:docMk/>
            <pc:sldMk cId="1079659758" sldId="256"/>
            <ac:picMk id="6" creationId="{B3929334-C644-EAF2-E62E-131385FA6AC3}"/>
          </ac:picMkLst>
        </pc:picChg>
        <pc:picChg chg="add mod">
          <ac:chgData name="Zhu Ziwen" userId="3a526bbd0d6324bd" providerId="LiveId" clId="{FF2E3CAB-3F14-46E1-B04C-085616B2D0FB}" dt="2024-11-12T01:54:47.145" v="68" actId="27614"/>
          <ac:picMkLst>
            <pc:docMk/>
            <pc:sldMk cId="1079659758" sldId="256"/>
            <ac:picMk id="8" creationId="{A5373CE7-1E28-95CF-DB9B-8E8758492CC7}"/>
          </ac:picMkLst>
        </pc:picChg>
        <pc:picChg chg="add del">
          <ac:chgData name="Zhu Ziwen" userId="3a526bbd0d6324bd" providerId="LiveId" clId="{FF2E3CAB-3F14-46E1-B04C-085616B2D0FB}" dt="2024-11-12T01:53:38.203" v="61" actId="26606"/>
          <ac:picMkLst>
            <pc:docMk/>
            <pc:sldMk cId="1079659758" sldId="256"/>
            <ac:picMk id="11" creationId="{BC526B7A-4801-4FD1-95C8-03AF22629E87}"/>
          </ac:picMkLst>
        </pc:picChg>
        <pc:picChg chg="add del">
          <ac:chgData name="Zhu Ziwen" userId="3a526bbd0d6324bd" providerId="LiveId" clId="{FF2E3CAB-3F14-46E1-B04C-085616B2D0FB}" dt="2024-11-12T01:54:25.856" v="65" actId="26606"/>
          <ac:picMkLst>
            <pc:docMk/>
            <pc:sldMk cId="1079659758" sldId="256"/>
            <ac:picMk id="21" creationId="{52C003EF-723A-9255-4739-98C0A9168228}"/>
          </ac:picMkLst>
        </pc:picChg>
      </pc:sldChg>
      <pc:sldChg chg="addSp delSp modSp new mod modTransition setBg">
        <pc:chgData name="Zhu Ziwen" userId="3a526bbd0d6324bd" providerId="LiveId" clId="{FF2E3CAB-3F14-46E1-B04C-085616B2D0FB}" dt="2024-11-12T03:27:42.144" v="1805"/>
        <pc:sldMkLst>
          <pc:docMk/>
          <pc:sldMk cId="1485921469" sldId="257"/>
        </pc:sldMkLst>
        <pc:spChg chg="mod">
          <ac:chgData name="Zhu Ziwen" userId="3a526bbd0d6324bd" providerId="LiveId" clId="{FF2E3CAB-3F14-46E1-B04C-085616B2D0FB}" dt="2024-11-12T02:49:50.837" v="947" actId="26606"/>
          <ac:spMkLst>
            <pc:docMk/>
            <pc:sldMk cId="1485921469" sldId="257"/>
            <ac:spMk id="2" creationId="{74A64FA6-70B9-853E-4C65-EE159CD01EEA}"/>
          </ac:spMkLst>
        </pc:spChg>
        <pc:spChg chg="del mod">
          <ac:chgData name="Zhu Ziwen" userId="3a526bbd0d6324bd" providerId="LiveId" clId="{FF2E3CAB-3F14-46E1-B04C-085616B2D0FB}" dt="2024-11-12T02:49:50.837" v="947" actId="26606"/>
          <ac:spMkLst>
            <pc:docMk/>
            <pc:sldMk cId="1485921469" sldId="257"/>
            <ac:spMk id="3" creationId="{8231123C-19A4-2100-BD79-362D2E18D6D4}"/>
          </ac:spMkLst>
        </pc:spChg>
        <pc:spChg chg="add">
          <ac:chgData name="Zhu Ziwen" userId="3a526bbd0d6324bd" providerId="LiveId" clId="{FF2E3CAB-3F14-46E1-B04C-085616B2D0FB}" dt="2024-11-12T02:49:50.837" v="947" actId="26606"/>
          <ac:spMkLst>
            <pc:docMk/>
            <pc:sldMk cId="1485921469" sldId="257"/>
            <ac:spMk id="9" creationId="{53B021B3-DE93-4AB7-8A18-CF5F1CED88B8}"/>
          </ac:spMkLst>
        </pc:spChg>
        <pc:spChg chg="add">
          <ac:chgData name="Zhu Ziwen" userId="3a526bbd0d6324bd" providerId="LiveId" clId="{FF2E3CAB-3F14-46E1-B04C-085616B2D0FB}" dt="2024-11-12T02:49:50.837" v="947" actId="26606"/>
          <ac:spMkLst>
            <pc:docMk/>
            <pc:sldMk cId="1485921469" sldId="257"/>
            <ac:spMk id="11" creationId="{52D502E5-F6B4-4D58-B4AE-FC466FF15EE8}"/>
          </ac:spMkLst>
        </pc:spChg>
        <pc:spChg chg="add">
          <ac:chgData name="Zhu Ziwen" userId="3a526bbd0d6324bd" providerId="LiveId" clId="{FF2E3CAB-3F14-46E1-B04C-085616B2D0FB}" dt="2024-11-12T02:49:50.837" v="947" actId="26606"/>
          <ac:spMkLst>
            <pc:docMk/>
            <pc:sldMk cId="1485921469" sldId="257"/>
            <ac:spMk id="13" creationId="{9DECDBF4-02B6-4BB4-B65B-B8107AD6A9E8}"/>
          </ac:spMkLst>
        </pc:spChg>
        <pc:graphicFrameChg chg="add mod">
          <ac:chgData name="Zhu Ziwen" userId="3a526bbd0d6324bd" providerId="LiveId" clId="{FF2E3CAB-3F14-46E1-B04C-085616B2D0FB}" dt="2024-11-12T03:03:53.446" v="1313" actId="20577"/>
          <ac:graphicFrameMkLst>
            <pc:docMk/>
            <pc:sldMk cId="1485921469" sldId="257"/>
            <ac:graphicFrameMk id="5" creationId="{2CAC9D97-E015-17F8-852C-B4F59FC7CB7F}"/>
          </ac:graphicFrameMkLst>
        </pc:graphicFrameChg>
      </pc:sldChg>
      <pc:sldChg chg="addSp delSp modSp new mod modTransition setBg">
        <pc:chgData name="Zhu Ziwen" userId="3a526bbd0d6324bd" providerId="LiveId" clId="{FF2E3CAB-3F14-46E1-B04C-085616B2D0FB}" dt="2024-11-12T03:27:44.667" v="1806"/>
        <pc:sldMkLst>
          <pc:docMk/>
          <pc:sldMk cId="306796046" sldId="258"/>
        </pc:sldMkLst>
        <pc:spChg chg="mod">
          <ac:chgData name="Zhu Ziwen" userId="3a526bbd0d6324bd" providerId="LiveId" clId="{FF2E3CAB-3F14-46E1-B04C-085616B2D0FB}" dt="2024-11-12T03:04:16.157" v="1314" actId="20577"/>
          <ac:spMkLst>
            <pc:docMk/>
            <pc:sldMk cId="306796046" sldId="258"/>
            <ac:spMk id="2" creationId="{CA37D8AB-8416-AA68-3D0B-FEB4C47AF552}"/>
          </ac:spMkLst>
        </pc:spChg>
        <pc:spChg chg="del mod">
          <ac:chgData name="Zhu Ziwen" userId="3a526bbd0d6324bd" providerId="LiveId" clId="{FF2E3CAB-3F14-46E1-B04C-085616B2D0FB}" dt="2024-11-12T03:02:58.157" v="1279" actId="26606"/>
          <ac:spMkLst>
            <pc:docMk/>
            <pc:sldMk cId="306796046" sldId="258"/>
            <ac:spMk id="3" creationId="{39222987-2788-40FE-A77C-7EAFFF16D411}"/>
          </ac:spMkLst>
        </pc:spChg>
        <pc:spChg chg="add">
          <ac:chgData name="Zhu Ziwen" userId="3a526bbd0d6324bd" providerId="LiveId" clId="{FF2E3CAB-3F14-46E1-B04C-085616B2D0FB}" dt="2024-11-12T03:02:58.157" v="1279" actId="26606"/>
          <ac:spMkLst>
            <pc:docMk/>
            <pc:sldMk cId="306796046" sldId="258"/>
            <ac:spMk id="9" creationId="{35DB3719-6FDC-4E5D-891D-FF40B7300F64}"/>
          </ac:spMkLst>
        </pc:spChg>
        <pc:spChg chg="add">
          <ac:chgData name="Zhu Ziwen" userId="3a526bbd0d6324bd" providerId="LiveId" clId="{FF2E3CAB-3F14-46E1-B04C-085616B2D0FB}" dt="2024-11-12T03:02:58.157" v="1279" actId="26606"/>
          <ac:spMkLst>
            <pc:docMk/>
            <pc:sldMk cId="306796046" sldId="258"/>
            <ac:spMk id="11" creationId="{E0CBAC23-2E3F-4A90-BA59-F8299F6A5439}"/>
          </ac:spMkLst>
        </pc:spChg>
        <pc:graphicFrameChg chg="add">
          <ac:chgData name="Zhu Ziwen" userId="3a526bbd0d6324bd" providerId="LiveId" clId="{FF2E3CAB-3F14-46E1-B04C-085616B2D0FB}" dt="2024-11-12T03:02:58.157" v="1279" actId="26606"/>
          <ac:graphicFrameMkLst>
            <pc:docMk/>
            <pc:sldMk cId="306796046" sldId="258"/>
            <ac:graphicFrameMk id="5" creationId="{8842CA80-ADBF-E75A-55E1-8D53828F45C7}"/>
          </ac:graphicFrameMkLst>
        </pc:graphicFrameChg>
      </pc:sldChg>
      <pc:sldChg chg="addSp delSp modSp new mod modTransition setBg">
        <pc:chgData name="Zhu Ziwen" userId="3a526bbd0d6324bd" providerId="LiveId" clId="{FF2E3CAB-3F14-46E1-B04C-085616B2D0FB}" dt="2024-11-12T03:36:16.240" v="2209" actId="1076"/>
        <pc:sldMkLst>
          <pc:docMk/>
          <pc:sldMk cId="594822279" sldId="259"/>
        </pc:sldMkLst>
        <pc:spChg chg="mod">
          <ac:chgData name="Zhu Ziwen" userId="3a526bbd0d6324bd" providerId="LiveId" clId="{FF2E3CAB-3F14-46E1-B04C-085616B2D0FB}" dt="2024-11-12T03:36:16.240" v="2209" actId="1076"/>
          <ac:spMkLst>
            <pc:docMk/>
            <pc:sldMk cId="594822279" sldId="259"/>
            <ac:spMk id="2" creationId="{A44DD501-8B04-982E-165D-75172A1FADA5}"/>
          </ac:spMkLst>
        </pc:spChg>
        <pc:spChg chg="del mod">
          <ac:chgData name="Zhu Ziwen" userId="3a526bbd0d6324bd" providerId="LiveId" clId="{FF2E3CAB-3F14-46E1-B04C-085616B2D0FB}" dt="2024-11-12T03:16:07.496" v="1665" actId="478"/>
          <ac:spMkLst>
            <pc:docMk/>
            <pc:sldMk cId="594822279" sldId="259"/>
            <ac:spMk id="3" creationId="{B9BD2047-9F46-FD37-7E7A-3D142293B9F6}"/>
          </ac:spMkLst>
        </pc:spChg>
        <pc:spChg chg="add del mod">
          <ac:chgData name="Zhu Ziwen" userId="3a526bbd0d6324bd" providerId="LiveId" clId="{FF2E3CAB-3F14-46E1-B04C-085616B2D0FB}" dt="2024-11-12T03:21:17.185" v="1744" actId="478"/>
          <ac:spMkLst>
            <pc:docMk/>
            <pc:sldMk cId="594822279" sldId="259"/>
            <ac:spMk id="5" creationId="{11180932-818E-B8D6-FB5B-1B46DC872B8E}"/>
          </ac:spMkLst>
        </pc:spChg>
        <pc:spChg chg="add del mod">
          <ac:chgData name="Zhu Ziwen" userId="3a526bbd0d6324bd" providerId="LiveId" clId="{FF2E3CAB-3F14-46E1-B04C-085616B2D0FB}" dt="2024-11-12T03:21:20.010" v="1745" actId="478"/>
          <ac:spMkLst>
            <pc:docMk/>
            <pc:sldMk cId="594822279" sldId="259"/>
            <ac:spMk id="8" creationId="{55CAAFFA-D6F3-B82A-E53B-F0E1AE90D6B7}"/>
          </ac:spMkLst>
        </pc:spChg>
        <pc:spChg chg="add mod">
          <ac:chgData name="Zhu Ziwen" userId="3a526bbd0d6324bd" providerId="LiveId" clId="{FF2E3CAB-3F14-46E1-B04C-085616B2D0FB}" dt="2024-11-12T03:34:37.637" v="2185" actId="6549"/>
          <ac:spMkLst>
            <pc:docMk/>
            <pc:sldMk cId="594822279" sldId="259"/>
            <ac:spMk id="9" creationId="{DDE7F071-F175-A4E7-6998-CAD70BE59EC7}"/>
          </ac:spMkLst>
        </pc:spChg>
        <pc:spChg chg="add">
          <ac:chgData name="Zhu Ziwen" userId="3a526bbd0d6324bd" providerId="LiveId" clId="{FF2E3CAB-3F14-46E1-B04C-085616B2D0FB}" dt="2024-11-12T03:26:43.233" v="1803" actId="26606"/>
          <ac:spMkLst>
            <pc:docMk/>
            <pc:sldMk cId="594822279" sldId="259"/>
            <ac:spMk id="11" creationId="{44AD29B6-BF3B-4407-9E75-52DF8E3B29F1}"/>
          </ac:spMkLst>
        </pc:spChg>
        <pc:spChg chg="add">
          <ac:chgData name="Zhu Ziwen" userId="3a526bbd0d6324bd" providerId="LiveId" clId="{FF2E3CAB-3F14-46E1-B04C-085616B2D0FB}" dt="2024-11-12T03:26:43.233" v="1803" actId="26606"/>
          <ac:spMkLst>
            <pc:docMk/>
            <pc:sldMk cId="594822279" sldId="259"/>
            <ac:spMk id="13" creationId="{55F8BA08-3E38-4B70-B93A-74F08E092206}"/>
          </ac:spMkLst>
        </pc:spChg>
        <pc:spChg chg="add">
          <ac:chgData name="Zhu Ziwen" userId="3a526bbd0d6324bd" providerId="LiveId" clId="{FF2E3CAB-3F14-46E1-B04C-085616B2D0FB}" dt="2024-11-12T03:26:43.233" v="1803" actId="26606"/>
          <ac:spMkLst>
            <pc:docMk/>
            <pc:sldMk cId="594822279" sldId="259"/>
            <ac:spMk id="15" creationId="{357F1B33-79AB-4A71-8CEC-4546D709B8C8}"/>
          </ac:spMkLst>
        </pc:spChg>
        <pc:graphicFrameChg chg="add mod modGraphic">
          <ac:chgData name="Zhu Ziwen" userId="3a526bbd0d6324bd" providerId="LiveId" clId="{FF2E3CAB-3F14-46E1-B04C-085616B2D0FB}" dt="2024-11-12T03:35:56.123" v="2193"/>
          <ac:graphicFrameMkLst>
            <pc:docMk/>
            <pc:sldMk cId="594822279" sldId="259"/>
            <ac:graphicFrameMk id="6" creationId="{A99630AE-50FC-4967-2C24-E7E0F57AB9C3}"/>
          </ac:graphicFrameMkLst>
        </pc:graphicFrameChg>
      </pc:sldChg>
      <pc:sldMasterChg chg="add del addSldLayout delSldLayout">
        <pc:chgData name="Zhu Ziwen" userId="3a526bbd0d6324bd" providerId="LiveId" clId="{FF2E3CAB-3F14-46E1-B04C-085616B2D0FB}" dt="2024-11-12T01:54:25.856" v="65" actId="26606"/>
        <pc:sldMasterMkLst>
          <pc:docMk/>
          <pc:sldMasterMk cId="461597871" sldId="2147483648"/>
        </pc:sldMasterMkLst>
        <pc:sldLayoutChg chg="add del">
          <pc:chgData name="Zhu Ziwen" userId="3a526bbd0d6324bd" providerId="LiveId" clId="{FF2E3CAB-3F14-46E1-B04C-085616B2D0FB}" dt="2024-11-12T01:54:25.856" v="65" actId="26606"/>
          <pc:sldLayoutMkLst>
            <pc:docMk/>
            <pc:sldMasterMk cId="461597871" sldId="2147483648"/>
            <pc:sldLayoutMk cId="3232180237" sldId="2147483649"/>
          </pc:sldLayoutMkLst>
        </pc:sldLayoutChg>
        <pc:sldLayoutChg chg="add del">
          <pc:chgData name="Zhu Ziwen" userId="3a526bbd0d6324bd" providerId="LiveId" clId="{FF2E3CAB-3F14-46E1-B04C-085616B2D0FB}" dt="2024-11-12T01:54:25.856" v="65" actId="26606"/>
          <pc:sldLayoutMkLst>
            <pc:docMk/>
            <pc:sldMasterMk cId="461597871" sldId="2147483648"/>
            <pc:sldLayoutMk cId="1783077294" sldId="2147483650"/>
          </pc:sldLayoutMkLst>
        </pc:sldLayoutChg>
        <pc:sldLayoutChg chg="add del">
          <pc:chgData name="Zhu Ziwen" userId="3a526bbd0d6324bd" providerId="LiveId" clId="{FF2E3CAB-3F14-46E1-B04C-085616B2D0FB}" dt="2024-11-12T01:54:25.856" v="65" actId="26606"/>
          <pc:sldLayoutMkLst>
            <pc:docMk/>
            <pc:sldMasterMk cId="461597871" sldId="2147483648"/>
            <pc:sldLayoutMk cId="762799984" sldId="2147483651"/>
          </pc:sldLayoutMkLst>
        </pc:sldLayoutChg>
        <pc:sldLayoutChg chg="add del">
          <pc:chgData name="Zhu Ziwen" userId="3a526bbd0d6324bd" providerId="LiveId" clId="{FF2E3CAB-3F14-46E1-B04C-085616B2D0FB}" dt="2024-11-12T01:54:25.856" v="65" actId="26606"/>
          <pc:sldLayoutMkLst>
            <pc:docMk/>
            <pc:sldMasterMk cId="461597871" sldId="2147483648"/>
            <pc:sldLayoutMk cId="1273154437" sldId="2147483652"/>
          </pc:sldLayoutMkLst>
        </pc:sldLayoutChg>
        <pc:sldLayoutChg chg="add del">
          <pc:chgData name="Zhu Ziwen" userId="3a526bbd0d6324bd" providerId="LiveId" clId="{FF2E3CAB-3F14-46E1-B04C-085616B2D0FB}" dt="2024-11-12T01:54:25.856" v="65" actId="26606"/>
          <pc:sldLayoutMkLst>
            <pc:docMk/>
            <pc:sldMasterMk cId="461597871" sldId="2147483648"/>
            <pc:sldLayoutMk cId="3130362493" sldId="2147483653"/>
          </pc:sldLayoutMkLst>
        </pc:sldLayoutChg>
        <pc:sldLayoutChg chg="add del">
          <pc:chgData name="Zhu Ziwen" userId="3a526bbd0d6324bd" providerId="LiveId" clId="{FF2E3CAB-3F14-46E1-B04C-085616B2D0FB}" dt="2024-11-12T01:54:25.856" v="65" actId="26606"/>
          <pc:sldLayoutMkLst>
            <pc:docMk/>
            <pc:sldMasterMk cId="461597871" sldId="2147483648"/>
            <pc:sldLayoutMk cId="3454805612" sldId="2147483654"/>
          </pc:sldLayoutMkLst>
        </pc:sldLayoutChg>
        <pc:sldLayoutChg chg="add del">
          <pc:chgData name="Zhu Ziwen" userId="3a526bbd0d6324bd" providerId="LiveId" clId="{FF2E3CAB-3F14-46E1-B04C-085616B2D0FB}" dt="2024-11-12T01:54:25.856" v="65" actId="26606"/>
          <pc:sldLayoutMkLst>
            <pc:docMk/>
            <pc:sldMasterMk cId="461597871" sldId="2147483648"/>
            <pc:sldLayoutMk cId="886620648" sldId="2147483655"/>
          </pc:sldLayoutMkLst>
        </pc:sldLayoutChg>
        <pc:sldLayoutChg chg="add del">
          <pc:chgData name="Zhu Ziwen" userId="3a526bbd0d6324bd" providerId="LiveId" clId="{FF2E3CAB-3F14-46E1-B04C-085616B2D0FB}" dt="2024-11-12T01:54:25.856" v="65" actId="26606"/>
          <pc:sldLayoutMkLst>
            <pc:docMk/>
            <pc:sldMasterMk cId="461597871" sldId="2147483648"/>
            <pc:sldLayoutMk cId="2199276508" sldId="2147483656"/>
          </pc:sldLayoutMkLst>
        </pc:sldLayoutChg>
        <pc:sldLayoutChg chg="add del">
          <pc:chgData name="Zhu Ziwen" userId="3a526bbd0d6324bd" providerId="LiveId" clId="{FF2E3CAB-3F14-46E1-B04C-085616B2D0FB}" dt="2024-11-12T01:54:25.856" v="65" actId="26606"/>
          <pc:sldLayoutMkLst>
            <pc:docMk/>
            <pc:sldMasterMk cId="461597871" sldId="2147483648"/>
            <pc:sldLayoutMk cId="104194430" sldId="2147483657"/>
          </pc:sldLayoutMkLst>
        </pc:sldLayoutChg>
        <pc:sldLayoutChg chg="add del">
          <pc:chgData name="Zhu Ziwen" userId="3a526bbd0d6324bd" providerId="LiveId" clId="{FF2E3CAB-3F14-46E1-B04C-085616B2D0FB}" dt="2024-11-12T01:54:25.856" v="65" actId="26606"/>
          <pc:sldLayoutMkLst>
            <pc:docMk/>
            <pc:sldMasterMk cId="461597871" sldId="2147483648"/>
            <pc:sldLayoutMk cId="1577116956" sldId="2147483658"/>
          </pc:sldLayoutMkLst>
        </pc:sldLayoutChg>
        <pc:sldLayoutChg chg="add del">
          <pc:chgData name="Zhu Ziwen" userId="3a526bbd0d6324bd" providerId="LiveId" clId="{FF2E3CAB-3F14-46E1-B04C-085616B2D0FB}" dt="2024-11-12T01:54:25.856" v="65" actId="26606"/>
          <pc:sldLayoutMkLst>
            <pc:docMk/>
            <pc:sldMasterMk cId="461597871" sldId="2147483648"/>
            <pc:sldLayoutMk cId="751177040" sldId="2147483659"/>
          </pc:sldLayoutMkLst>
        </pc:sldLayoutChg>
      </pc:sldMasterChg>
      <pc:sldMasterChg chg="add del addSldLayout delSldLayout">
        <pc:chgData name="Zhu Ziwen" userId="3a526bbd0d6324bd" providerId="LiveId" clId="{FF2E3CAB-3F14-46E1-B04C-085616B2D0FB}" dt="2024-11-12T01:54:25.856" v="65" actId="26606"/>
        <pc:sldMasterMkLst>
          <pc:docMk/>
          <pc:sldMasterMk cId="3309017213" sldId="2147483673"/>
        </pc:sldMasterMkLst>
        <pc:sldLayoutChg chg="add del">
          <pc:chgData name="Zhu Ziwen" userId="3a526bbd0d6324bd" providerId="LiveId" clId="{FF2E3CAB-3F14-46E1-B04C-085616B2D0FB}" dt="2024-11-12T01:54:25.856" v="65" actId="26606"/>
          <pc:sldLayoutMkLst>
            <pc:docMk/>
            <pc:sldMasterMk cId="3309017213" sldId="2147483673"/>
            <pc:sldLayoutMk cId="2345199759" sldId="2147483662"/>
          </pc:sldLayoutMkLst>
        </pc:sldLayoutChg>
        <pc:sldLayoutChg chg="add del">
          <pc:chgData name="Zhu Ziwen" userId="3a526bbd0d6324bd" providerId="LiveId" clId="{FF2E3CAB-3F14-46E1-B04C-085616B2D0FB}" dt="2024-11-12T01:54:25.856" v="65" actId="26606"/>
          <pc:sldLayoutMkLst>
            <pc:docMk/>
            <pc:sldMasterMk cId="3309017213" sldId="2147483673"/>
            <pc:sldLayoutMk cId="2702859448" sldId="2147483663"/>
          </pc:sldLayoutMkLst>
        </pc:sldLayoutChg>
        <pc:sldLayoutChg chg="add del">
          <pc:chgData name="Zhu Ziwen" userId="3a526bbd0d6324bd" providerId="LiveId" clId="{FF2E3CAB-3F14-46E1-B04C-085616B2D0FB}" dt="2024-11-12T01:54:25.856" v="65" actId="26606"/>
          <pc:sldLayoutMkLst>
            <pc:docMk/>
            <pc:sldMasterMk cId="3309017213" sldId="2147483673"/>
            <pc:sldLayoutMk cId="1629991249" sldId="2147483664"/>
          </pc:sldLayoutMkLst>
        </pc:sldLayoutChg>
        <pc:sldLayoutChg chg="add del">
          <pc:chgData name="Zhu Ziwen" userId="3a526bbd0d6324bd" providerId="LiveId" clId="{FF2E3CAB-3F14-46E1-B04C-085616B2D0FB}" dt="2024-11-12T01:54:25.856" v="65" actId="26606"/>
          <pc:sldLayoutMkLst>
            <pc:docMk/>
            <pc:sldMasterMk cId="3309017213" sldId="2147483673"/>
            <pc:sldLayoutMk cId="1442094269" sldId="2147483665"/>
          </pc:sldLayoutMkLst>
        </pc:sldLayoutChg>
        <pc:sldLayoutChg chg="add del">
          <pc:chgData name="Zhu Ziwen" userId="3a526bbd0d6324bd" providerId="LiveId" clId="{FF2E3CAB-3F14-46E1-B04C-085616B2D0FB}" dt="2024-11-12T01:54:25.856" v="65" actId="26606"/>
          <pc:sldLayoutMkLst>
            <pc:docMk/>
            <pc:sldMasterMk cId="3309017213" sldId="2147483673"/>
            <pc:sldLayoutMk cId="2096456016" sldId="2147483666"/>
          </pc:sldLayoutMkLst>
        </pc:sldLayoutChg>
        <pc:sldLayoutChg chg="add del">
          <pc:chgData name="Zhu Ziwen" userId="3a526bbd0d6324bd" providerId="LiveId" clId="{FF2E3CAB-3F14-46E1-B04C-085616B2D0FB}" dt="2024-11-12T01:54:25.856" v="65" actId="26606"/>
          <pc:sldLayoutMkLst>
            <pc:docMk/>
            <pc:sldMasterMk cId="3309017213" sldId="2147483673"/>
            <pc:sldLayoutMk cId="2261783072" sldId="2147483667"/>
          </pc:sldLayoutMkLst>
        </pc:sldLayoutChg>
        <pc:sldLayoutChg chg="add del">
          <pc:chgData name="Zhu Ziwen" userId="3a526bbd0d6324bd" providerId="LiveId" clId="{FF2E3CAB-3F14-46E1-B04C-085616B2D0FB}" dt="2024-11-12T01:54:25.856" v="65" actId="26606"/>
          <pc:sldLayoutMkLst>
            <pc:docMk/>
            <pc:sldMasterMk cId="3309017213" sldId="2147483673"/>
            <pc:sldLayoutMk cId="475144925" sldId="2147483668"/>
          </pc:sldLayoutMkLst>
        </pc:sldLayoutChg>
        <pc:sldLayoutChg chg="add del">
          <pc:chgData name="Zhu Ziwen" userId="3a526bbd0d6324bd" providerId="LiveId" clId="{FF2E3CAB-3F14-46E1-B04C-085616B2D0FB}" dt="2024-11-12T01:54:25.856" v="65" actId="26606"/>
          <pc:sldLayoutMkLst>
            <pc:docMk/>
            <pc:sldMasterMk cId="3309017213" sldId="2147483673"/>
            <pc:sldLayoutMk cId="4188239993" sldId="2147483669"/>
          </pc:sldLayoutMkLst>
        </pc:sldLayoutChg>
        <pc:sldLayoutChg chg="add del">
          <pc:chgData name="Zhu Ziwen" userId="3a526bbd0d6324bd" providerId="LiveId" clId="{FF2E3CAB-3F14-46E1-B04C-085616B2D0FB}" dt="2024-11-12T01:54:25.856" v="65" actId="26606"/>
          <pc:sldLayoutMkLst>
            <pc:docMk/>
            <pc:sldMasterMk cId="3309017213" sldId="2147483673"/>
            <pc:sldLayoutMk cId="2719332068" sldId="2147483670"/>
          </pc:sldLayoutMkLst>
        </pc:sldLayoutChg>
        <pc:sldLayoutChg chg="add del">
          <pc:chgData name="Zhu Ziwen" userId="3a526bbd0d6324bd" providerId="LiveId" clId="{FF2E3CAB-3F14-46E1-B04C-085616B2D0FB}" dt="2024-11-12T01:54:25.856" v="65" actId="26606"/>
          <pc:sldLayoutMkLst>
            <pc:docMk/>
            <pc:sldMasterMk cId="3309017213" sldId="2147483673"/>
            <pc:sldLayoutMk cId="3661619680" sldId="2147483671"/>
          </pc:sldLayoutMkLst>
        </pc:sldLayoutChg>
        <pc:sldLayoutChg chg="add del">
          <pc:chgData name="Zhu Ziwen" userId="3a526bbd0d6324bd" providerId="LiveId" clId="{FF2E3CAB-3F14-46E1-B04C-085616B2D0FB}" dt="2024-11-12T01:54:25.856" v="65" actId="26606"/>
          <pc:sldLayoutMkLst>
            <pc:docMk/>
            <pc:sldMasterMk cId="3309017213" sldId="2147483673"/>
            <pc:sldLayoutMk cId="575127633" sldId="2147483672"/>
          </pc:sldLayoutMkLst>
        </pc:sldLayoutChg>
      </pc:sldMasterChg>
      <pc:sldMasterChg chg="add del addSldLayout delSldLayout">
        <pc:chgData name="Zhu Ziwen" userId="3a526bbd0d6324bd" providerId="LiveId" clId="{FF2E3CAB-3F14-46E1-B04C-085616B2D0FB}" dt="2024-11-12T01:53:38.203" v="61" actId="26606"/>
        <pc:sldMasterMkLst>
          <pc:docMk/>
          <pc:sldMasterMk cId="3386111655" sldId="2147483686"/>
        </pc:sldMasterMkLst>
        <pc:sldLayoutChg chg="add del">
          <pc:chgData name="Zhu Ziwen" userId="3a526bbd0d6324bd" providerId="LiveId" clId="{FF2E3CAB-3F14-46E1-B04C-085616B2D0FB}" dt="2024-11-12T01:53:38.203" v="61" actId="26606"/>
          <pc:sldLayoutMkLst>
            <pc:docMk/>
            <pc:sldMasterMk cId="3386111655" sldId="2147483686"/>
            <pc:sldLayoutMk cId="3830532088" sldId="2147483675"/>
          </pc:sldLayoutMkLst>
        </pc:sldLayoutChg>
        <pc:sldLayoutChg chg="add del">
          <pc:chgData name="Zhu Ziwen" userId="3a526bbd0d6324bd" providerId="LiveId" clId="{FF2E3CAB-3F14-46E1-B04C-085616B2D0FB}" dt="2024-11-12T01:53:38.203" v="61" actId="26606"/>
          <pc:sldLayoutMkLst>
            <pc:docMk/>
            <pc:sldMasterMk cId="3386111655" sldId="2147483686"/>
            <pc:sldLayoutMk cId="2180673477" sldId="2147483676"/>
          </pc:sldLayoutMkLst>
        </pc:sldLayoutChg>
        <pc:sldLayoutChg chg="add del">
          <pc:chgData name="Zhu Ziwen" userId="3a526bbd0d6324bd" providerId="LiveId" clId="{FF2E3CAB-3F14-46E1-B04C-085616B2D0FB}" dt="2024-11-12T01:53:38.203" v="61" actId="26606"/>
          <pc:sldLayoutMkLst>
            <pc:docMk/>
            <pc:sldMasterMk cId="3386111655" sldId="2147483686"/>
            <pc:sldLayoutMk cId="485285598" sldId="2147483677"/>
          </pc:sldLayoutMkLst>
        </pc:sldLayoutChg>
        <pc:sldLayoutChg chg="add del">
          <pc:chgData name="Zhu Ziwen" userId="3a526bbd0d6324bd" providerId="LiveId" clId="{FF2E3CAB-3F14-46E1-B04C-085616B2D0FB}" dt="2024-11-12T01:53:38.203" v="61" actId="26606"/>
          <pc:sldLayoutMkLst>
            <pc:docMk/>
            <pc:sldMasterMk cId="3386111655" sldId="2147483686"/>
            <pc:sldLayoutMk cId="3901971849" sldId="2147483678"/>
          </pc:sldLayoutMkLst>
        </pc:sldLayoutChg>
        <pc:sldLayoutChg chg="add del">
          <pc:chgData name="Zhu Ziwen" userId="3a526bbd0d6324bd" providerId="LiveId" clId="{FF2E3CAB-3F14-46E1-B04C-085616B2D0FB}" dt="2024-11-12T01:53:38.203" v="61" actId="26606"/>
          <pc:sldLayoutMkLst>
            <pc:docMk/>
            <pc:sldMasterMk cId="3386111655" sldId="2147483686"/>
            <pc:sldLayoutMk cId="1252703813" sldId="2147483679"/>
          </pc:sldLayoutMkLst>
        </pc:sldLayoutChg>
        <pc:sldLayoutChg chg="add del">
          <pc:chgData name="Zhu Ziwen" userId="3a526bbd0d6324bd" providerId="LiveId" clId="{FF2E3CAB-3F14-46E1-B04C-085616B2D0FB}" dt="2024-11-12T01:53:38.203" v="61" actId="26606"/>
          <pc:sldLayoutMkLst>
            <pc:docMk/>
            <pc:sldMasterMk cId="3386111655" sldId="2147483686"/>
            <pc:sldLayoutMk cId="2057036193" sldId="2147483680"/>
          </pc:sldLayoutMkLst>
        </pc:sldLayoutChg>
        <pc:sldLayoutChg chg="add del">
          <pc:chgData name="Zhu Ziwen" userId="3a526bbd0d6324bd" providerId="LiveId" clId="{FF2E3CAB-3F14-46E1-B04C-085616B2D0FB}" dt="2024-11-12T01:53:38.203" v="61" actId="26606"/>
          <pc:sldLayoutMkLst>
            <pc:docMk/>
            <pc:sldMasterMk cId="3386111655" sldId="2147483686"/>
            <pc:sldLayoutMk cId="805807139" sldId="2147483681"/>
          </pc:sldLayoutMkLst>
        </pc:sldLayoutChg>
        <pc:sldLayoutChg chg="add del">
          <pc:chgData name="Zhu Ziwen" userId="3a526bbd0d6324bd" providerId="LiveId" clId="{FF2E3CAB-3F14-46E1-B04C-085616B2D0FB}" dt="2024-11-12T01:53:38.203" v="61" actId="26606"/>
          <pc:sldLayoutMkLst>
            <pc:docMk/>
            <pc:sldMasterMk cId="3386111655" sldId="2147483686"/>
            <pc:sldLayoutMk cId="246852628" sldId="2147483682"/>
          </pc:sldLayoutMkLst>
        </pc:sldLayoutChg>
        <pc:sldLayoutChg chg="add del">
          <pc:chgData name="Zhu Ziwen" userId="3a526bbd0d6324bd" providerId="LiveId" clId="{FF2E3CAB-3F14-46E1-B04C-085616B2D0FB}" dt="2024-11-12T01:53:38.203" v="61" actId="26606"/>
          <pc:sldLayoutMkLst>
            <pc:docMk/>
            <pc:sldMasterMk cId="3386111655" sldId="2147483686"/>
            <pc:sldLayoutMk cId="1055347033" sldId="2147483683"/>
          </pc:sldLayoutMkLst>
        </pc:sldLayoutChg>
        <pc:sldLayoutChg chg="add del">
          <pc:chgData name="Zhu Ziwen" userId="3a526bbd0d6324bd" providerId="LiveId" clId="{FF2E3CAB-3F14-46E1-B04C-085616B2D0FB}" dt="2024-11-12T01:53:38.203" v="61" actId="26606"/>
          <pc:sldLayoutMkLst>
            <pc:docMk/>
            <pc:sldMasterMk cId="3386111655" sldId="2147483686"/>
            <pc:sldLayoutMk cId="3515310695" sldId="2147483684"/>
          </pc:sldLayoutMkLst>
        </pc:sldLayoutChg>
        <pc:sldLayoutChg chg="add del">
          <pc:chgData name="Zhu Ziwen" userId="3a526bbd0d6324bd" providerId="LiveId" clId="{FF2E3CAB-3F14-46E1-B04C-085616B2D0FB}" dt="2024-11-12T01:53:38.203" v="61" actId="26606"/>
          <pc:sldLayoutMkLst>
            <pc:docMk/>
            <pc:sldMasterMk cId="3386111655" sldId="2147483686"/>
            <pc:sldLayoutMk cId="408188238" sldId="2147483685"/>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FA4F68-988F-44B6-832F-690F34CBFB3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1A3ED7B-4DB1-4E0C-8434-7A6C1777A1D3}">
      <dgm:prSet/>
      <dgm:spPr/>
      <dgm:t>
        <a:bodyPr/>
        <a:lstStyle/>
        <a:p>
          <a:r>
            <a:rPr lang="en-US" dirty="0"/>
            <a:t>Strength: The restaurant’s unique take on Bánh </a:t>
          </a:r>
          <a:r>
            <a:rPr lang="en-US" dirty="0" err="1"/>
            <a:t>Mì</a:t>
          </a:r>
          <a:r>
            <a:rPr lang="en-US" dirty="0"/>
            <a:t>—blending Parisian bakery and Vietnamese flavors—has attracted a loyal customer base due to its proximity to UF campus.</a:t>
          </a:r>
        </a:p>
      </dgm:t>
    </dgm:pt>
    <dgm:pt modelId="{127F9367-5924-41A1-8982-A34ED1B375A9}" type="parTrans" cxnId="{76412359-75A5-4546-BE68-C82CC4617B8F}">
      <dgm:prSet/>
      <dgm:spPr/>
      <dgm:t>
        <a:bodyPr/>
        <a:lstStyle/>
        <a:p>
          <a:endParaRPr lang="en-US"/>
        </a:p>
      </dgm:t>
    </dgm:pt>
    <dgm:pt modelId="{8215B80E-25E4-4347-9DE8-8705195183C6}" type="sibTrans" cxnId="{76412359-75A5-4546-BE68-C82CC4617B8F}">
      <dgm:prSet/>
      <dgm:spPr/>
      <dgm:t>
        <a:bodyPr/>
        <a:lstStyle/>
        <a:p>
          <a:endParaRPr lang="en-US"/>
        </a:p>
      </dgm:t>
    </dgm:pt>
    <dgm:pt modelId="{74764FFF-7B0F-44BD-A36B-1B2C65A7D170}">
      <dgm:prSet/>
      <dgm:spPr/>
      <dgm:t>
        <a:bodyPr/>
        <a:lstStyle/>
        <a:p>
          <a:r>
            <a:rPr lang="en-US"/>
            <a:t>Weakness: Advertising is limited to a website and a YouTube video by others, with minimal local impact.</a:t>
          </a:r>
        </a:p>
      </dgm:t>
    </dgm:pt>
    <dgm:pt modelId="{6CE16887-D8A1-49E0-B441-2D4A46DE8CD7}" type="parTrans" cxnId="{B8CE6BB0-818E-4DBE-99BD-9B57250EE3BD}">
      <dgm:prSet/>
      <dgm:spPr/>
      <dgm:t>
        <a:bodyPr/>
        <a:lstStyle/>
        <a:p>
          <a:endParaRPr lang="en-US"/>
        </a:p>
      </dgm:t>
    </dgm:pt>
    <dgm:pt modelId="{E2D69276-BD3E-4605-B35D-53B0EC3261AE}" type="sibTrans" cxnId="{B8CE6BB0-818E-4DBE-99BD-9B57250EE3BD}">
      <dgm:prSet/>
      <dgm:spPr/>
      <dgm:t>
        <a:bodyPr/>
        <a:lstStyle/>
        <a:p>
          <a:endParaRPr lang="en-US"/>
        </a:p>
      </dgm:t>
    </dgm:pt>
    <dgm:pt modelId="{39E54E73-C39A-4C88-919D-9A5309B35756}">
      <dgm:prSet/>
      <dgm:spPr/>
      <dgm:t>
        <a:bodyPr/>
        <a:lstStyle/>
        <a:p>
          <a:r>
            <a:rPr lang="en-US"/>
            <a:t>Potential: The fusion of French and Vietnamese cuisine is fresh and intriguing for newcomers unfamiliar with this style.</a:t>
          </a:r>
        </a:p>
      </dgm:t>
    </dgm:pt>
    <dgm:pt modelId="{44E9BE74-1FDF-439D-8859-F83472BEEDE1}" type="parTrans" cxnId="{12234657-9FDB-4A72-B479-80B37E70875F}">
      <dgm:prSet/>
      <dgm:spPr/>
      <dgm:t>
        <a:bodyPr/>
        <a:lstStyle/>
        <a:p>
          <a:endParaRPr lang="en-US"/>
        </a:p>
      </dgm:t>
    </dgm:pt>
    <dgm:pt modelId="{AB2E6F43-540B-4697-836A-CEBFC93D1912}" type="sibTrans" cxnId="{12234657-9FDB-4A72-B479-80B37E70875F}">
      <dgm:prSet/>
      <dgm:spPr/>
      <dgm:t>
        <a:bodyPr/>
        <a:lstStyle/>
        <a:p>
          <a:endParaRPr lang="en-US"/>
        </a:p>
      </dgm:t>
    </dgm:pt>
    <dgm:pt modelId="{4AE0612D-15EA-4DF8-8E75-963659E97706}">
      <dgm:prSet/>
      <dgm:spPr/>
      <dgm:t>
        <a:bodyPr/>
        <a:lstStyle/>
        <a:p>
          <a:r>
            <a:rPr lang="en-US"/>
            <a:t>Competitors: Newer entrants may choose to offer lower prices with smaller portions, and a stronger online presence.</a:t>
          </a:r>
        </a:p>
      </dgm:t>
    </dgm:pt>
    <dgm:pt modelId="{85C57B17-CD20-4FA8-8CD2-40A7E4BDC5F4}" type="parTrans" cxnId="{F7F13297-DE23-46A2-A376-3FE0737F325A}">
      <dgm:prSet/>
      <dgm:spPr/>
      <dgm:t>
        <a:bodyPr/>
        <a:lstStyle/>
        <a:p>
          <a:endParaRPr lang="en-US"/>
        </a:p>
      </dgm:t>
    </dgm:pt>
    <dgm:pt modelId="{1E8AB5D6-40DF-40C2-BC6C-8372B1D7F772}" type="sibTrans" cxnId="{F7F13297-DE23-46A2-A376-3FE0737F325A}">
      <dgm:prSet/>
      <dgm:spPr/>
      <dgm:t>
        <a:bodyPr/>
        <a:lstStyle/>
        <a:p>
          <a:endParaRPr lang="en-US"/>
        </a:p>
      </dgm:t>
    </dgm:pt>
    <dgm:pt modelId="{6A260840-6370-4995-8394-8C3C7F8666E1}" type="pres">
      <dgm:prSet presAssocID="{BDFA4F68-988F-44B6-832F-690F34CBFB33}" presName="root" presStyleCnt="0">
        <dgm:presLayoutVars>
          <dgm:dir/>
          <dgm:resizeHandles val="exact"/>
        </dgm:presLayoutVars>
      </dgm:prSet>
      <dgm:spPr/>
    </dgm:pt>
    <dgm:pt modelId="{2A4FF322-CFC4-479E-BB91-7B55448281DC}" type="pres">
      <dgm:prSet presAssocID="{21A3ED7B-4DB1-4E0C-8434-7A6C1777A1D3}" presName="compNode" presStyleCnt="0"/>
      <dgm:spPr/>
    </dgm:pt>
    <dgm:pt modelId="{3464CD27-1B1D-4263-B847-27D4D9237A29}" type="pres">
      <dgm:prSet presAssocID="{21A3ED7B-4DB1-4E0C-8434-7A6C1777A1D3}" presName="bgRect" presStyleLbl="bgShp" presStyleIdx="0" presStyleCnt="4"/>
      <dgm:spPr/>
    </dgm:pt>
    <dgm:pt modelId="{023B6359-CA53-4E38-BCED-986B78FC3A1C}" type="pres">
      <dgm:prSet presAssocID="{21A3ED7B-4DB1-4E0C-8434-7A6C1777A1D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upcake"/>
        </a:ext>
      </dgm:extLst>
    </dgm:pt>
    <dgm:pt modelId="{BB0CFBF8-9963-4B34-AF66-1892A8E2E1C7}" type="pres">
      <dgm:prSet presAssocID="{21A3ED7B-4DB1-4E0C-8434-7A6C1777A1D3}" presName="spaceRect" presStyleCnt="0"/>
      <dgm:spPr/>
    </dgm:pt>
    <dgm:pt modelId="{D01663C5-511D-41C8-9A31-7921A93694C9}" type="pres">
      <dgm:prSet presAssocID="{21A3ED7B-4DB1-4E0C-8434-7A6C1777A1D3}" presName="parTx" presStyleLbl="revTx" presStyleIdx="0" presStyleCnt="4">
        <dgm:presLayoutVars>
          <dgm:chMax val="0"/>
          <dgm:chPref val="0"/>
        </dgm:presLayoutVars>
      </dgm:prSet>
      <dgm:spPr/>
    </dgm:pt>
    <dgm:pt modelId="{E5F3E869-7A89-4393-B549-D0167ADFDB6E}" type="pres">
      <dgm:prSet presAssocID="{8215B80E-25E4-4347-9DE8-8705195183C6}" presName="sibTrans" presStyleCnt="0"/>
      <dgm:spPr/>
    </dgm:pt>
    <dgm:pt modelId="{0D9D0BA8-47EF-4A92-B681-61EAF1643242}" type="pres">
      <dgm:prSet presAssocID="{74764FFF-7B0F-44BD-A36B-1B2C65A7D170}" presName="compNode" presStyleCnt="0"/>
      <dgm:spPr/>
    </dgm:pt>
    <dgm:pt modelId="{1F20DC67-8D01-4041-9222-E47549CEF7D4}" type="pres">
      <dgm:prSet presAssocID="{74764FFF-7B0F-44BD-A36B-1B2C65A7D170}" presName="bgRect" presStyleLbl="bgShp" presStyleIdx="1" presStyleCnt="4"/>
      <dgm:spPr/>
    </dgm:pt>
    <dgm:pt modelId="{C86F07C2-BDCE-4899-BFF1-E787862B701E}" type="pres">
      <dgm:prSet presAssocID="{74764FFF-7B0F-44BD-A36B-1B2C65A7D17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vertising"/>
        </a:ext>
      </dgm:extLst>
    </dgm:pt>
    <dgm:pt modelId="{3E8DEBDE-492A-4AB3-B016-ECC014EC718E}" type="pres">
      <dgm:prSet presAssocID="{74764FFF-7B0F-44BD-A36B-1B2C65A7D170}" presName="spaceRect" presStyleCnt="0"/>
      <dgm:spPr/>
    </dgm:pt>
    <dgm:pt modelId="{B9B1BAB4-FC32-42C6-AE0F-A198888A2DF5}" type="pres">
      <dgm:prSet presAssocID="{74764FFF-7B0F-44BD-A36B-1B2C65A7D170}" presName="parTx" presStyleLbl="revTx" presStyleIdx="1" presStyleCnt="4">
        <dgm:presLayoutVars>
          <dgm:chMax val="0"/>
          <dgm:chPref val="0"/>
        </dgm:presLayoutVars>
      </dgm:prSet>
      <dgm:spPr/>
    </dgm:pt>
    <dgm:pt modelId="{7D0EC2CE-5EAC-458A-B5F3-6BC547BA3225}" type="pres">
      <dgm:prSet presAssocID="{E2D69276-BD3E-4605-B35D-53B0EC3261AE}" presName="sibTrans" presStyleCnt="0"/>
      <dgm:spPr/>
    </dgm:pt>
    <dgm:pt modelId="{E3023BFC-4726-4D3C-A2C0-F7FC208074F6}" type="pres">
      <dgm:prSet presAssocID="{39E54E73-C39A-4C88-919D-9A5309B35756}" presName="compNode" presStyleCnt="0"/>
      <dgm:spPr/>
    </dgm:pt>
    <dgm:pt modelId="{BB560519-9792-4081-A7B2-61049CD1AD84}" type="pres">
      <dgm:prSet presAssocID="{39E54E73-C39A-4C88-919D-9A5309B35756}" presName="bgRect" presStyleLbl="bgShp" presStyleIdx="2" presStyleCnt="4"/>
      <dgm:spPr/>
    </dgm:pt>
    <dgm:pt modelId="{C64E2F3E-9206-4C05-AC73-6CCCED5A5137}" type="pres">
      <dgm:prSet presAssocID="{39E54E73-C39A-4C88-919D-9A5309B3575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co"/>
        </a:ext>
      </dgm:extLst>
    </dgm:pt>
    <dgm:pt modelId="{018D900A-F887-444A-B0ED-B5FEC36EE063}" type="pres">
      <dgm:prSet presAssocID="{39E54E73-C39A-4C88-919D-9A5309B35756}" presName="spaceRect" presStyleCnt="0"/>
      <dgm:spPr/>
    </dgm:pt>
    <dgm:pt modelId="{4B970E01-C4BA-4979-B834-0C4778AAAE42}" type="pres">
      <dgm:prSet presAssocID="{39E54E73-C39A-4C88-919D-9A5309B35756}" presName="parTx" presStyleLbl="revTx" presStyleIdx="2" presStyleCnt="4">
        <dgm:presLayoutVars>
          <dgm:chMax val="0"/>
          <dgm:chPref val="0"/>
        </dgm:presLayoutVars>
      </dgm:prSet>
      <dgm:spPr/>
    </dgm:pt>
    <dgm:pt modelId="{99D7EAF9-823A-4916-BC0D-BE0C123B8073}" type="pres">
      <dgm:prSet presAssocID="{AB2E6F43-540B-4697-836A-CEBFC93D1912}" presName="sibTrans" presStyleCnt="0"/>
      <dgm:spPr/>
    </dgm:pt>
    <dgm:pt modelId="{F3A60C58-98CD-4071-AB1B-C3EF11FD36AF}" type="pres">
      <dgm:prSet presAssocID="{4AE0612D-15EA-4DF8-8E75-963659E97706}" presName="compNode" presStyleCnt="0"/>
      <dgm:spPr/>
    </dgm:pt>
    <dgm:pt modelId="{1B3E0E44-D78B-48D3-9DE9-4DC2F0658428}" type="pres">
      <dgm:prSet presAssocID="{4AE0612D-15EA-4DF8-8E75-963659E97706}" presName="bgRect" presStyleLbl="bgShp" presStyleIdx="3" presStyleCnt="4"/>
      <dgm:spPr/>
    </dgm:pt>
    <dgm:pt modelId="{F7CF701D-CD0F-4AA5-B153-BB4089B8EAF5}" type="pres">
      <dgm:prSet presAssocID="{4AE0612D-15EA-4DF8-8E75-963659E9770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Kiosk"/>
        </a:ext>
      </dgm:extLst>
    </dgm:pt>
    <dgm:pt modelId="{2E1B97BC-2F25-45FD-81E8-8D967F89CE56}" type="pres">
      <dgm:prSet presAssocID="{4AE0612D-15EA-4DF8-8E75-963659E97706}" presName="spaceRect" presStyleCnt="0"/>
      <dgm:spPr/>
    </dgm:pt>
    <dgm:pt modelId="{D02498B9-90CE-40F1-863C-19A52467D65A}" type="pres">
      <dgm:prSet presAssocID="{4AE0612D-15EA-4DF8-8E75-963659E97706}" presName="parTx" presStyleLbl="revTx" presStyleIdx="3" presStyleCnt="4">
        <dgm:presLayoutVars>
          <dgm:chMax val="0"/>
          <dgm:chPref val="0"/>
        </dgm:presLayoutVars>
      </dgm:prSet>
      <dgm:spPr/>
    </dgm:pt>
  </dgm:ptLst>
  <dgm:cxnLst>
    <dgm:cxn modelId="{A9551A39-1247-49EC-890D-ABF9F9241BC6}" type="presOf" srcId="{BDFA4F68-988F-44B6-832F-690F34CBFB33}" destId="{6A260840-6370-4995-8394-8C3C7F8666E1}" srcOrd="0" destOrd="0" presId="urn:microsoft.com/office/officeart/2018/2/layout/IconVerticalSolidList"/>
    <dgm:cxn modelId="{61BC5772-3103-45F9-AC74-856451E3192A}" type="presOf" srcId="{39E54E73-C39A-4C88-919D-9A5309B35756}" destId="{4B970E01-C4BA-4979-B834-0C4778AAAE42}" srcOrd="0" destOrd="0" presId="urn:microsoft.com/office/officeart/2018/2/layout/IconVerticalSolidList"/>
    <dgm:cxn modelId="{12234657-9FDB-4A72-B479-80B37E70875F}" srcId="{BDFA4F68-988F-44B6-832F-690F34CBFB33}" destId="{39E54E73-C39A-4C88-919D-9A5309B35756}" srcOrd="2" destOrd="0" parTransId="{44E9BE74-1FDF-439D-8859-F83472BEEDE1}" sibTransId="{AB2E6F43-540B-4697-836A-CEBFC93D1912}"/>
    <dgm:cxn modelId="{76412359-75A5-4546-BE68-C82CC4617B8F}" srcId="{BDFA4F68-988F-44B6-832F-690F34CBFB33}" destId="{21A3ED7B-4DB1-4E0C-8434-7A6C1777A1D3}" srcOrd="0" destOrd="0" parTransId="{127F9367-5924-41A1-8982-A34ED1B375A9}" sibTransId="{8215B80E-25E4-4347-9DE8-8705195183C6}"/>
    <dgm:cxn modelId="{FD31047E-4BD5-44D5-8AF4-D05E1EDB42C5}" type="presOf" srcId="{74764FFF-7B0F-44BD-A36B-1B2C65A7D170}" destId="{B9B1BAB4-FC32-42C6-AE0F-A198888A2DF5}" srcOrd="0" destOrd="0" presId="urn:microsoft.com/office/officeart/2018/2/layout/IconVerticalSolidList"/>
    <dgm:cxn modelId="{523AF383-CF5F-4D03-AE04-356B29BDCF89}" type="presOf" srcId="{4AE0612D-15EA-4DF8-8E75-963659E97706}" destId="{D02498B9-90CE-40F1-863C-19A52467D65A}" srcOrd="0" destOrd="0" presId="urn:microsoft.com/office/officeart/2018/2/layout/IconVerticalSolidList"/>
    <dgm:cxn modelId="{F7F13297-DE23-46A2-A376-3FE0737F325A}" srcId="{BDFA4F68-988F-44B6-832F-690F34CBFB33}" destId="{4AE0612D-15EA-4DF8-8E75-963659E97706}" srcOrd="3" destOrd="0" parTransId="{85C57B17-CD20-4FA8-8CD2-40A7E4BDC5F4}" sibTransId="{1E8AB5D6-40DF-40C2-BC6C-8372B1D7F772}"/>
    <dgm:cxn modelId="{B8CE6BB0-818E-4DBE-99BD-9B57250EE3BD}" srcId="{BDFA4F68-988F-44B6-832F-690F34CBFB33}" destId="{74764FFF-7B0F-44BD-A36B-1B2C65A7D170}" srcOrd="1" destOrd="0" parTransId="{6CE16887-D8A1-49E0-B441-2D4A46DE8CD7}" sibTransId="{E2D69276-BD3E-4605-B35D-53B0EC3261AE}"/>
    <dgm:cxn modelId="{78B7E8F6-12BC-4643-A5DE-8786847FBDA1}" type="presOf" srcId="{21A3ED7B-4DB1-4E0C-8434-7A6C1777A1D3}" destId="{D01663C5-511D-41C8-9A31-7921A93694C9}" srcOrd="0" destOrd="0" presId="urn:microsoft.com/office/officeart/2018/2/layout/IconVerticalSolidList"/>
    <dgm:cxn modelId="{8D798ABA-DBA0-4110-8B48-87F995A42F55}" type="presParOf" srcId="{6A260840-6370-4995-8394-8C3C7F8666E1}" destId="{2A4FF322-CFC4-479E-BB91-7B55448281DC}" srcOrd="0" destOrd="0" presId="urn:microsoft.com/office/officeart/2018/2/layout/IconVerticalSolidList"/>
    <dgm:cxn modelId="{DFFFB18D-D64F-42FF-B887-C473D541539F}" type="presParOf" srcId="{2A4FF322-CFC4-479E-BB91-7B55448281DC}" destId="{3464CD27-1B1D-4263-B847-27D4D9237A29}" srcOrd="0" destOrd="0" presId="urn:microsoft.com/office/officeart/2018/2/layout/IconVerticalSolidList"/>
    <dgm:cxn modelId="{1071B145-D4B6-445C-8C46-BA9329285B5E}" type="presParOf" srcId="{2A4FF322-CFC4-479E-BB91-7B55448281DC}" destId="{023B6359-CA53-4E38-BCED-986B78FC3A1C}" srcOrd="1" destOrd="0" presId="urn:microsoft.com/office/officeart/2018/2/layout/IconVerticalSolidList"/>
    <dgm:cxn modelId="{19BFECF7-F5CD-42E0-AB81-5423F50D4CC6}" type="presParOf" srcId="{2A4FF322-CFC4-479E-BB91-7B55448281DC}" destId="{BB0CFBF8-9963-4B34-AF66-1892A8E2E1C7}" srcOrd="2" destOrd="0" presId="urn:microsoft.com/office/officeart/2018/2/layout/IconVerticalSolidList"/>
    <dgm:cxn modelId="{74B8A51D-031F-4D06-A950-9ABAB37FA04A}" type="presParOf" srcId="{2A4FF322-CFC4-479E-BB91-7B55448281DC}" destId="{D01663C5-511D-41C8-9A31-7921A93694C9}" srcOrd="3" destOrd="0" presId="urn:microsoft.com/office/officeart/2018/2/layout/IconVerticalSolidList"/>
    <dgm:cxn modelId="{782FE396-EC0F-41FF-9A1E-13A6B889ABA8}" type="presParOf" srcId="{6A260840-6370-4995-8394-8C3C7F8666E1}" destId="{E5F3E869-7A89-4393-B549-D0167ADFDB6E}" srcOrd="1" destOrd="0" presId="urn:microsoft.com/office/officeart/2018/2/layout/IconVerticalSolidList"/>
    <dgm:cxn modelId="{34B22E66-09A8-4530-B26E-54850E4B8086}" type="presParOf" srcId="{6A260840-6370-4995-8394-8C3C7F8666E1}" destId="{0D9D0BA8-47EF-4A92-B681-61EAF1643242}" srcOrd="2" destOrd="0" presId="urn:microsoft.com/office/officeart/2018/2/layout/IconVerticalSolidList"/>
    <dgm:cxn modelId="{7C7FB308-7055-4064-994F-C6683733A5F6}" type="presParOf" srcId="{0D9D0BA8-47EF-4A92-B681-61EAF1643242}" destId="{1F20DC67-8D01-4041-9222-E47549CEF7D4}" srcOrd="0" destOrd="0" presId="urn:microsoft.com/office/officeart/2018/2/layout/IconVerticalSolidList"/>
    <dgm:cxn modelId="{E6B52658-ADD1-4519-998E-BECEEA07B055}" type="presParOf" srcId="{0D9D0BA8-47EF-4A92-B681-61EAF1643242}" destId="{C86F07C2-BDCE-4899-BFF1-E787862B701E}" srcOrd="1" destOrd="0" presId="urn:microsoft.com/office/officeart/2018/2/layout/IconVerticalSolidList"/>
    <dgm:cxn modelId="{44D37FDA-CB49-4391-BEB6-F8826533288C}" type="presParOf" srcId="{0D9D0BA8-47EF-4A92-B681-61EAF1643242}" destId="{3E8DEBDE-492A-4AB3-B016-ECC014EC718E}" srcOrd="2" destOrd="0" presId="urn:microsoft.com/office/officeart/2018/2/layout/IconVerticalSolidList"/>
    <dgm:cxn modelId="{8F3C1558-6D9F-4758-B738-56D27B2CA4F4}" type="presParOf" srcId="{0D9D0BA8-47EF-4A92-B681-61EAF1643242}" destId="{B9B1BAB4-FC32-42C6-AE0F-A198888A2DF5}" srcOrd="3" destOrd="0" presId="urn:microsoft.com/office/officeart/2018/2/layout/IconVerticalSolidList"/>
    <dgm:cxn modelId="{9E8C9979-8D5C-4DDD-8EC7-D16E9AC6E836}" type="presParOf" srcId="{6A260840-6370-4995-8394-8C3C7F8666E1}" destId="{7D0EC2CE-5EAC-458A-B5F3-6BC547BA3225}" srcOrd="3" destOrd="0" presId="urn:microsoft.com/office/officeart/2018/2/layout/IconVerticalSolidList"/>
    <dgm:cxn modelId="{B235C07B-9D74-4E06-BBED-3066A8D34723}" type="presParOf" srcId="{6A260840-6370-4995-8394-8C3C7F8666E1}" destId="{E3023BFC-4726-4D3C-A2C0-F7FC208074F6}" srcOrd="4" destOrd="0" presId="urn:microsoft.com/office/officeart/2018/2/layout/IconVerticalSolidList"/>
    <dgm:cxn modelId="{EF5E4F55-D7F1-4B7A-959C-DC09FD08C6D1}" type="presParOf" srcId="{E3023BFC-4726-4D3C-A2C0-F7FC208074F6}" destId="{BB560519-9792-4081-A7B2-61049CD1AD84}" srcOrd="0" destOrd="0" presId="urn:microsoft.com/office/officeart/2018/2/layout/IconVerticalSolidList"/>
    <dgm:cxn modelId="{031E2159-CA0A-43B6-AB8E-910BC1201646}" type="presParOf" srcId="{E3023BFC-4726-4D3C-A2C0-F7FC208074F6}" destId="{C64E2F3E-9206-4C05-AC73-6CCCED5A5137}" srcOrd="1" destOrd="0" presId="urn:microsoft.com/office/officeart/2018/2/layout/IconVerticalSolidList"/>
    <dgm:cxn modelId="{197AE4F6-5CDE-4CDF-BB18-61B96F539508}" type="presParOf" srcId="{E3023BFC-4726-4D3C-A2C0-F7FC208074F6}" destId="{018D900A-F887-444A-B0ED-B5FEC36EE063}" srcOrd="2" destOrd="0" presId="urn:microsoft.com/office/officeart/2018/2/layout/IconVerticalSolidList"/>
    <dgm:cxn modelId="{5E3FD0A4-10E4-4491-9467-A6A42A91C314}" type="presParOf" srcId="{E3023BFC-4726-4D3C-A2C0-F7FC208074F6}" destId="{4B970E01-C4BA-4979-B834-0C4778AAAE42}" srcOrd="3" destOrd="0" presId="urn:microsoft.com/office/officeart/2018/2/layout/IconVerticalSolidList"/>
    <dgm:cxn modelId="{5EB6CF30-CD08-494D-99DA-B8E9CE267FA1}" type="presParOf" srcId="{6A260840-6370-4995-8394-8C3C7F8666E1}" destId="{99D7EAF9-823A-4916-BC0D-BE0C123B8073}" srcOrd="5" destOrd="0" presId="urn:microsoft.com/office/officeart/2018/2/layout/IconVerticalSolidList"/>
    <dgm:cxn modelId="{56F9460C-D98F-4467-AB90-1614599550E7}" type="presParOf" srcId="{6A260840-6370-4995-8394-8C3C7F8666E1}" destId="{F3A60C58-98CD-4071-AB1B-C3EF11FD36AF}" srcOrd="6" destOrd="0" presId="urn:microsoft.com/office/officeart/2018/2/layout/IconVerticalSolidList"/>
    <dgm:cxn modelId="{C4511AD2-4F09-462A-B206-FF9680CA1356}" type="presParOf" srcId="{F3A60C58-98CD-4071-AB1B-C3EF11FD36AF}" destId="{1B3E0E44-D78B-48D3-9DE9-4DC2F0658428}" srcOrd="0" destOrd="0" presId="urn:microsoft.com/office/officeart/2018/2/layout/IconVerticalSolidList"/>
    <dgm:cxn modelId="{8D537352-FCD2-4F91-A4B3-8CA1BC110D32}" type="presParOf" srcId="{F3A60C58-98CD-4071-AB1B-C3EF11FD36AF}" destId="{F7CF701D-CD0F-4AA5-B153-BB4089B8EAF5}" srcOrd="1" destOrd="0" presId="urn:microsoft.com/office/officeart/2018/2/layout/IconVerticalSolidList"/>
    <dgm:cxn modelId="{355A8E60-F37B-40BB-9696-D4A1124CAC94}" type="presParOf" srcId="{F3A60C58-98CD-4071-AB1B-C3EF11FD36AF}" destId="{2E1B97BC-2F25-45FD-81E8-8D967F89CE56}" srcOrd="2" destOrd="0" presId="urn:microsoft.com/office/officeart/2018/2/layout/IconVerticalSolidList"/>
    <dgm:cxn modelId="{66C935A4-8FA8-4BEE-B4FB-8F277845C5D2}" type="presParOf" srcId="{F3A60C58-98CD-4071-AB1B-C3EF11FD36AF}" destId="{D02498B9-90CE-40F1-863C-19A52467D65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37CAA8-D974-47E4-80A2-A4E3D555F1C1}"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8389F10B-C5BB-4C28-982E-2763BFC2FA31}">
      <dgm:prSet/>
      <dgm:spPr/>
      <dgm:t>
        <a:bodyPr/>
        <a:lstStyle/>
        <a:p>
          <a:r>
            <a:rPr lang="en-US"/>
            <a:t>Raise awareness among local and international students by highlighting the restaurant's handcrafted, health-focused offerings.</a:t>
          </a:r>
        </a:p>
      </dgm:t>
    </dgm:pt>
    <dgm:pt modelId="{062C91BB-528A-473F-9282-482C60002D33}" type="parTrans" cxnId="{F3914E60-2E76-407A-98AA-815DB5436E7A}">
      <dgm:prSet/>
      <dgm:spPr/>
      <dgm:t>
        <a:bodyPr/>
        <a:lstStyle/>
        <a:p>
          <a:endParaRPr lang="en-US"/>
        </a:p>
      </dgm:t>
    </dgm:pt>
    <dgm:pt modelId="{8655A0F4-AF52-497D-B08B-96E7D2F629C8}" type="sibTrans" cxnId="{F3914E60-2E76-407A-98AA-815DB5436E7A}">
      <dgm:prSet phldrT="1" phldr="0"/>
      <dgm:spPr/>
      <dgm:t>
        <a:bodyPr/>
        <a:lstStyle/>
        <a:p>
          <a:r>
            <a:rPr lang="en-US"/>
            <a:t>1</a:t>
          </a:r>
        </a:p>
      </dgm:t>
    </dgm:pt>
    <dgm:pt modelId="{18AD1C02-4AD6-4BF5-BDDB-83F93D582255}">
      <dgm:prSet/>
      <dgm:spPr/>
      <dgm:t>
        <a:bodyPr/>
        <a:lstStyle/>
        <a:p>
          <a:r>
            <a:rPr lang="en-US"/>
            <a:t>Leverage the restaurant’s proximity to campus to reach target audiences with minimal cost through content marketing.</a:t>
          </a:r>
        </a:p>
      </dgm:t>
    </dgm:pt>
    <dgm:pt modelId="{E88B40D8-2238-4A35-AE35-DF2FE160F090}" type="parTrans" cxnId="{07647E26-4E36-4749-B584-F26BF942291E}">
      <dgm:prSet/>
      <dgm:spPr/>
      <dgm:t>
        <a:bodyPr/>
        <a:lstStyle/>
        <a:p>
          <a:endParaRPr lang="en-US"/>
        </a:p>
      </dgm:t>
    </dgm:pt>
    <dgm:pt modelId="{4A817D73-A1EB-4859-ABB1-8F4F79EE212D}" type="sibTrans" cxnId="{07647E26-4E36-4749-B584-F26BF942291E}">
      <dgm:prSet phldrT="2" phldr="0"/>
      <dgm:spPr/>
      <dgm:t>
        <a:bodyPr/>
        <a:lstStyle/>
        <a:p>
          <a:r>
            <a:rPr lang="en-US"/>
            <a:t>2</a:t>
          </a:r>
        </a:p>
      </dgm:t>
    </dgm:pt>
    <dgm:pt modelId="{925ADFCB-6108-4C5A-8381-24F966C1E4EA}">
      <dgm:prSet/>
      <dgm:spPr/>
      <dgm:t>
        <a:bodyPr/>
        <a:lstStyle/>
        <a:p>
          <a:r>
            <a:rPr lang="en-US"/>
            <a:t>Use low-cost, localized content marketing to maximize local engagement and return on investment.</a:t>
          </a:r>
        </a:p>
      </dgm:t>
    </dgm:pt>
    <dgm:pt modelId="{606D88FF-D58C-488C-889D-FB5E561934D9}" type="parTrans" cxnId="{73F9712F-4E47-4D7B-B1FC-5B6F37ACFF40}">
      <dgm:prSet/>
      <dgm:spPr/>
      <dgm:t>
        <a:bodyPr/>
        <a:lstStyle/>
        <a:p>
          <a:endParaRPr lang="en-US"/>
        </a:p>
      </dgm:t>
    </dgm:pt>
    <dgm:pt modelId="{7E463E0F-1630-4394-819A-FE094FDDADF5}" type="sibTrans" cxnId="{73F9712F-4E47-4D7B-B1FC-5B6F37ACFF40}">
      <dgm:prSet phldrT="3" phldr="0"/>
      <dgm:spPr/>
      <dgm:t>
        <a:bodyPr/>
        <a:lstStyle/>
        <a:p>
          <a:r>
            <a:rPr lang="en-US"/>
            <a:t>3</a:t>
          </a:r>
        </a:p>
      </dgm:t>
    </dgm:pt>
    <dgm:pt modelId="{0BC6A3A6-480E-44FF-A2AD-90BE9FD0CC37}" type="pres">
      <dgm:prSet presAssocID="{9C37CAA8-D974-47E4-80A2-A4E3D555F1C1}" presName="Name0" presStyleCnt="0">
        <dgm:presLayoutVars>
          <dgm:animLvl val="lvl"/>
          <dgm:resizeHandles val="exact"/>
        </dgm:presLayoutVars>
      </dgm:prSet>
      <dgm:spPr/>
    </dgm:pt>
    <dgm:pt modelId="{6D04F62B-3309-49A2-B80B-A9F3A55F9AA2}" type="pres">
      <dgm:prSet presAssocID="{8389F10B-C5BB-4C28-982E-2763BFC2FA31}" presName="compositeNode" presStyleCnt="0">
        <dgm:presLayoutVars>
          <dgm:bulletEnabled val="1"/>
        </dgm:presLayoutVars>
      </dgm:prSet>
      <dgm:spPr/>
    </dgm:pt>
    <dgm:pt modelId="{64E69893-8010-48CC-A06A-37C63C9EC723}" type="pres">
      <dgm:prSet presAssocID="{8389F10B-C5BB-4C28-982E-2763BFC2FA31}" presName="bgRect" presStyleLbl="bgAccFollowNode1" presStyleIdx="0" presStyleCnt="3"/>
      <dgm:spPr/>
    </dgm:pt>
    <dgm:pt modelId="{F71F3AAA-40C6-407C-9388-66136FC432E7}" type="pres">
      <dgm:prSet presAssocID="{8655A0F4-AF52-497D-B08B-96E7D2F629C8}" presName="sibTransNodeCircle" presStyleLbl="alignNode1" presStyleIdx="0" presStyleCnt="6">
        <dgm:presLayoutVars>
          <dgm:chMax val="0"/>
          <dgm:bulletEnabled/>
        </dgm:presLayoutVars>
      </dgm:prSet>
      <dgm:spPr/>
    </dgm:pt>
    <dgm:pt modelId="{7DAE2F77-5A7E-47FA-B613-C791E56C80A8}" type="pres">
      <dgm:prSet presAssocID="{8389F10B-C5BB-4C28-982E-2763BFC2FA31}" presName="bottomLine" presStyleLbl="alignNode1" presStyleIdx="1" presStyleCnt="6">
        <dgm:presLayoutVars/>
      </dgm:prSet>
      <dgm:spPr/>
    </dgm:pt>
    <dgm:pt modelId="{CE36FA8A-1805-4B49-8574-6D6FAA61C72E}" type="pres">
      <dgm:prSet presAssocID="{8389F10B-C5BB-4C28-982E-2763BFC2FA31}" presName="nodeText" presStyleLbl="bgAccFollowNode1" presStyleIdx="0" presStyleCnt="3">
        <dgm:presLayoutVars>
          <dgm:bulletEnabled val="1"/>
        </dgm:presLayoutVars>
      </dgm:prSet>
      <dgm:spPr/>
    </dgm:pt>
    <dgm:pt modelId="{DC0D8CE0-FD23-4D44-A72B-63C7EAD9555A}" type="pres">
      <dgm:prSet presAssocID="{8655A0F4-AF52-497D-B08B-96E7D2F629C8}" presName="sibTrans" presStyleCnt="0"/>
      <dgm:spPr/>
    </dgm:pt>
    <dgm:pt modelId="{4F4228BA-4F35-428D-9072-0E40321D1948}" type="pres">
      <dgm:prSet presAssocID="{18AD1C02-4AD6-4BF5-BDDB-83F93D582255}" presName="compositeNode" presStyleCnt="0">
        <dgm:presLayoutVars>
          <dgm:bulletEnabled val="1"/>
        </dgm:presLayoutVars>
      </dgm:prSet>
      <dgm:spPr/>
    </dgm:pt>
    <dgm:pt modelId="{C43C91C2-1268-461F-9A76-798AC185A546}" type="pres">
      <dgm:prSet presAssocID="{18AD1C02-4AD6-4BF5-BDDB-83F93D582255}" presName="bgRect" presStyleLbl="bgAccFollowNode1" presStyleIdx="1" presStyleCnt="3"/>
      <dgm:spPr/>
    </dgm:pt>
    <dgm:pt modelId="{A9639DB2-FF6F-4ACA-BE33-BF001CC1E999}" type="pres">
      <dgm:prSet presAssocID="{4A817D73-A1EB-4859-ABB1-8F4F79EE212D}" presName="sibTransNodeCircle" presStyleLbl="alignNode1" presStyleIdx="2" presStyleCnt="6">
        <dgm:presLayoutVars>
          <dgm:chMax val="0"/>
          <dgm:bulletEnabled/>
        </dgm:presLayoutVars>
      </dgm:prSet>
      <dgm:spPr/>
    </dgm:pt>
    <dgm:pt modelId="{0E815737-FD99-4812-82F0-C15AB1FB5ED4}" type="pres">
      <dgm:prSet presAssocID="{18AD1C02-4AD6-4BF5-BDDB-83F93D582255}" presName="bottomLine" presStyleLbl="alignNode1" presStyleIdx="3" presStyleCnt="6">
        <dgm:presLayoutVars/>
      </dgm:prSet>
      <dgm:spPr/>
    </dgm:pt>
    <dgm:pt modelId="{61400E7D-3EC3-4EE4-80A5-E79375B5997D}" type="pres">
      <dgm:prSet presAssocID="{18AD1C02-4AD6-4BF5-BDDB-83F93D582255}" presName="nodeText" presStyleLbl="bgAccFollowNode1" presStyleIdx="1" presStyleCnt="3">
        <dgm:presLayoutVars>
          <dgm:bulletEnabled val="1"/>
        </dgm:presLayoutVars>
      </dgm:prSet>
      <dgm:spPr/>
    </dgm:pt>
    <dgm:pt modelId="{EC1705D8-CC38-4E6F-8918-922A1CFA5DEA}" type="pres">
      <dgm:prSet presAssocID="{4A817D73-A1EB-4859-ABB1-8F4F79EE212D}" presName="sibTrans" presStyleCnt="0"/>
      <dgm:spPr/>
    </dgm:pt>
    <dgm:pt modelId="{6007FE3F-9A22-4FE7-AEE4-C885C5FBB2CA}" type="pres">
      <dgm:prSet presAssocID="{925ADFCB-6108-4C5A-8381-24F966C1E4EA}" presName="compositeNode" presStyleCnt="0">
        <dgm:presLayoutVars>
          <dgm:bulletEnabled val="1"/>
        </dgm:presLayoutVars>
      </dgm:prSet>
      <dgm:spPr/>
    </dgm:pt>
    <dgm:pt modelId="{B796963D-5634-4FA1-BCE5-F10955EEC34C}" type="pres">
      <dgm:prSet presAssocID="{925ADFCB-6108-4C5A-8381-24F966C1E4EA}" presName="bgRect" presStyleLbl="bgAccFollowNode1" presStyleIdx="2" presStyleCnt="3"/>
      <dgm:spPr/>
    </dgm:pt>
    <dgm:pt modelId="{3514F69F-C496-414A-857F-3988ADCEB27D}" type="pres">
      <dgm:prSet presAssocID="{7E463E0F-1630-4394-819A-FE094FDDADF5}" presName="sibTransNodeCircle" presStyleLbl="alignNode1" presStyleIdx="4" presStyleCnt="6">
        <dgm:presLayoutVars>
          <dgm:chMax val="0"/>
          <dgm:bulletEnabled/>
        </dgm:presLayoutVars>
      </dgm:prSet>
      <dgm:spPr/>
    </dgm:pt>
    <dgm:pt modelId="{54B93D57-82CE-4318-A4EA-5DA852F5D4B3}" type="pres">
      <dgm:prSet presAssocID="{925ADFCB-6108-4C5A-8381-24F966C1E4EA}" presName="bottomLine" presStyleLbl="alignNode1" presStyleIdx="5" presStyleCnt="6">
        <dgm:presLayoutVars/>
      </dgm:prSet>
      <dgm:spPr/>
    </dgm:pt>
    <dgm:pt modelId="{252CAA10-C262-4125-92C4-E414483C7402}" type="pres">
      <dgm:prSet presAssocID="{925ADFCB-6108-4C5A-8381-24F966C1E4EA}" presName="nodeText" presStyleLbl="bgAccFollowNode1" presStyleIdx="2" presStyleCnt="3">
        <dgm:presLayoutVars>
          <dgm:bulletEnabled val="1"/>
        </dgm:presLayoutVars>
      </dgm:prSet>
      <dgm:spPr/>
    </dgm:pt>
  </dgm:ptLst>
  <dgm:cxnLst>
    <dgm:cxn modelId="{381FBA0E-79ED-4CDE-A89A-5D8C837F63DD}" type="presOf" srcId="{925ADFCB-6108-4C5A-8381-24F966C1E4EA}" destId="{252CAA10-C262-4125-92C4-E414483C7402}" srcOrd="1" destOrd="0" presId="urn:microsoft.com/office/officeart/2016/7/layout/BasicLinearProcessNumbered"/>
    <dgm:cxn modelId="{E9720C1B-61C9-4F85-878B-4F6AC5F4270A}" type="presOf" srcId="{18AD1C02-4AD6-4BF5-BDDB-83F93D582255}" destId="{61400E7D-3EC3-4EE4-80A5-E79375B5997D}" srcOrd="1" destOrd="0" presId="urn:microsoft.com/office/officeart/2016/7/layout/BasicLinearProcessNumbered"/>
    <dgm:cxn modelId="{07647E26-4E36-4749-B584-F26BF942291E}" srcId="{9C37CAA8-D974-47E4-80A2-A4E3D555F1C1}" destId="{18AD1C02-4AD6-4BF5-BDDB-83F93D582255}" srcOrd="1" destOrd="0" parTransId="{E88B40D8-2238-4A35-AE35-DF2FE160F090}" sibTransId="{4A817D73-A1EB-4859-ABB1-8F4F79EE212D}"/>
    <dgm:cxn modelId="{73F9712F-4E47-4D7B-B1FC-5B6F37ACFF40}" srcId="{9C37CAA8-D974-47E4-80A2-A4E3D555F1C1}" destId="{925ADFCB-6108-4C5A-8381-24F966C1E4EA}" srcOrd="2" destOrd="0" parTransId="{606D88FF-D58C-488C-889D-FB5E561934D9}" sibTransId="{7E463E0F-1630-4394-819A-FE094FDDADF5}"/>
    <dgm:cxn modelId="{F3914E60-2E76-407A-98AA-815DB5436E7A}" srcId="{9C37CAA8-D974-47E4-80A2-A4E3D555F1C1}" destId="{8389F10B-C5BB-4C28-982E-2763BFC2FA31}" srcOrd="0" destOrd="0" parTransId="{062C91BB-528A-473F-9282-482C60002D33}" sibTransId="{8655A0F4-AF52-497D-B08B-96E7D2F629C8}"/>
    <dgm:cxn modelId="{248ED462-AE3F-4CF3-A216-CE0787042FD8}" type="presOf" srcId="{7E463E0F-1630-4394-819A-FE094FDDADF5}" destId="{3514F69F-C496-414A-857F-3988ADCEB27D}" srcOrd="0" destOrd="0" presId="urn:microsoft.com/office/officeart/2016/7/layout/BasicLinearProcessNumbered"/>
    <dgm:cxn modelId="{E2DD8F87-4E3E-4BE7-B286-4638E72EFF33}" type="presOf" srcId="{8389F10B-C5BB-4C28-982E-2763BFC2FA31}" destId="{64E69893-8010-48CC-A06A-37C63C9EC723}" srcOrd="0" destOrd="0" presId="urn:microsoft.com/office/officeart/2016/7/layout/BasicLinearProcessNumbered"/>
    <dgm:cxn modelId="{C2A964A5-F2D1-4795-B03B-1C314C829547}" type="presOf" srcId="{9C37CAA8-D974-47E4-80A2-A4E3D555F1C1}" destId="{0BC6A3A6-480E-44FF-A2AD-90BE9FD0CC37}" srcOrd="0" destOrd="0" presId="urn:microsoft.com/office/officeart/2016/7/layout/BasicLinearProcessNumbered"/>
    <dgm:cxn modelId="{307029C9-3B07-4635-BFBC-A37B4CF4CA1F}" type="presOf" srcId="{8389F10B-C5BB-4C28-982E-2763BFC2FA31}" destId="{CE36FA8A-1805-4B49-8574-6D6FAA61C72E}" srcOrd="1" destOrd="0" presId="urn:microsoft.com/office/officeart/2016/7/layout/BasicLinearProcessNumbered"/>
    <dgm:cxn modelId="{5A6A64E9-4419-43A5-9341-F84497AEE241}" type="presOf" srcId="{4A817D73-A1EB-4859-ABB1-8F4F79EE212D}" destId="{A9639DB2-FF6F-4ACA-BE33-BF001CC1E999}" srcOrd="0" destOrd="0" presId="urn:microsoft.com/office/officeart/2016/7/layout/BasicLinearProcessNumbered"/>
    <dgm:cxn modelId="{30B1FCF7-1161-4B7B-8BCD-D71AC800EA1C}" type="presOf" srcId="{18AD1C02-4AD6-4BF5-BDDB-83F93D582255}" destId="{C43C91C2-1268-461F-9A76-798AC185A546}" srcOrd="0" destOrd="0" presId="urn:microsoft.com/office/officeart/2016/7/layout/BasicLinearProcessNumbered"/>
    <dgm:cxn modelId="{E76B34F9-B0E6-4F1F-9629-B345F52E2576}" type="presOf" srcId="{8655A0F4-AF52-497D-B08B-96E7D2F629C8}" destId="{F71F3AAA-40C6-407C-9388-66136FC432E7}" srcOrd="0" destOrd="0" presId="urn:microsoft.com/office/officeart/2016/7/layout/BasicLinearProcessNumbered"/>
    <dgm:cxn modelId="{BD08C6FE-E0E9-4BCC-885E-EFC660622A52}" type="presOf" srcId="{925ADFCB-6108-4C5A-8381-24F966C1E4EA}" destId="{B796963D-5634-4FA1-BCE5-F10955EEC34C}" srcOrd="0" destOrd="0" presId="urn:microsoft.com/office/officeart/2016/7/layout/BasicLinearProcessNumbered"/>
    <dgm:cxn modelId="{E2040669-F977-45C1-AE85-E3C0D9A80A9F}" type="presParOf" srcId="{0BC6A3A6-480E-44FF-A2AD-90BE9FD0CC37}" destId="{6D04F62B-3309-49A2-B80B-A9F3A55F9AA2}" srcOrd="0" destOrd="0" presId="urn:microsoft.com/office/officeart/2016/7/layout/BasicLinearProcessNumbered"/>
    <dgm:cxn modelId="{370326EE-CCDF-490F-B6D4-1B3DCB8FE904}" type="presParOf" srcId="{6D04F62B-3309-49A2-B80B-A9F3A55F9AA2}" destId="{64E69893-8010-48CC-A06A-37C63C9EC723}" srcOrd="0" destOrd="0" presId="urn:microsoft.com/office/officeart/2016/7/layout/BasicLinearProcessNumbered"/>
    <dgm:cxn modelId="{88E318DD-E09F-4587-A065-5B5809083D24}" type="presParOf" srcId="{6D04F62B-3309-49A2-B80B-A9F3A55F9AA2}" destId="{F71F3AAA-40C6-407C-9388-66136FC432E7}" srcOrd="1" destOrd="0" presId="urn:microsoft.com/office/officeart/2016/7/layout/BasicLinearProcessNumbered"/>
    <dgm:cxn modelId="{1D751E18-99BB-4A8D-A8AF-92B6C245BB56}" type="presParOf" srcId="{6D04F62B-3309-49A2-B80B-A9F3A55F9AA2}" destId="{7DAE2F77-5A7E-47FA-B613-C791E56C80A8}" srcOrd="2" destOrd="0" presId="urn:microsoft.com/office/officeart/2016/7/layout/BasicLinearProcessNumbered"/>
    <dgm:cxn modelId="{3A2D14AE-8B73-42FF-A37D-A99C8A077A88}" type="presParOf" srcId="{6D04F62B-3309-49A2-B80B-A9F3A55F9AA2}" destId="{CE36FA8A-1805-4B49-8574-6D6FAA61C72E}" srcOrd="3" destOrd="0" presId="urn:microsoft.com/office/officeart/2016/7/layout/BasicLinearProcessNumbered"/>
    <dgm:cxn modelId="{CA375BAA-5964-468A-9436-65FF588BEA1E}" type="presParOf" srcId="{0BC6A3A6-480E-44FF-A2AD-90BE9FD0CC37}" destId="{DC0D8CE0-FD23-4D44-A72B-63C7EAD9555A}" srcOrd="1" destOrd="0" presId="urn:microsoft.com/office/officeart/2016/7/layout/BasicLinearProcessNumbered"/>
    <dgm:cxn modelId="{F641CFD3-6D15-4E7A-A56A-36EB87C905F9}" type="presParOf" srcId="{0BC6A3A6-480E-44FF-A2AD-90BE9FD0CC37}" destId="{4F4228BA-4F35-428D-9072-0E40321D1948}" srcOrd="2" destOrd="0" presId="urn:microsoft.com/office/officeart/2016/7/layout/BasicLinearProcessNumbered"/>
    <dgm:cxn modelId="{2E0404E7-CF19-4F6F-BE8A-31070789F129}" type="presParOf" srcId="{4F4228BA-4F35-428D-9072-0E40321D1948}" destId="{C43C91C2-1268-461F-9A76-798AC185A546}" srcOrd="0" destOrd="0" presId="urn:microsoft.com/office/officeart/2016/7/layout/BasicLinearProcessNumbered"/>
    <dgm:cxn modelId="{9E23A69D-4AF2-4E56-88D0-9ECBC18962A9}" type="presParOf" srcId="{4F4228BA-4F35-428D-9072-0E40321D1948}" destId="{A9639DB2-FF6F-4ACA-BE33-BF001CC1E999}" srcOrd="1" destOrd="0" presId="urn:microsoft.com/office/officeart/2016/7/layout/BasicLinearProcessNumbered"/>
    <dgm:cxn modelId="{D19F011A-21A8-4DF0-B3A9-6B20CD343669}" type="presParOf" srcId="{4F4228BA-4F35-428D-9072-0E40321D1948}" destId="{0E815737-FD99-4812-82F0-C15AB1FB5ED4}" srcOrd="2" destOrd="0" presId="urn:microsoft.com/office/officeart/2016/7/layout/BasicLinearProcessNumbered"/>
    <dgm:cxn modelId="{99D4EE9E-6967-4CF0-A838-D7B55E5D5DDD}" type="presParOf" srcId="{4F4228BA-4F35-428D-9072-0E40321D1948}" destId="{61400E7D-3EC3-4EE4-80A5-E79375B5997D}" srcOrd="3" destOrd="0" presId="urn:microsoft.com/office/officeart/2016/7/layout/BasicLinearProcessNumbered"/>
    <dgm:cxn modelId="{26ADA0BE-9AF5-4E44-8F68-25CCE4F2C36F}" type="presParOf" srcId="{0BC6A3A6-480E-44FF-A2AD-90BE9FD0CC37}" destId="{EC1705D8-CC38-4E6F-8918-922A1CFA5DEA}" srcOrd="3" destOrd="0" presId="urn:microsoft.com/office/officeart/2016/7/layout/BasicLinearProcessNumbered"/>
    <dgm:cxn modelId="{E9F6C0D9-5E02-40BE-B95F-F9BB242D6147}" type="presParOf" srcId="{0BC6A3A6-480E-44FF-A2AD-90BE9FD0CC37}" destId="{6007FE3F-9A22-4FE7-AEE4-C885C5FBB2CA}" srcOrd="4" destOrd="0" presId="urn:microsoft.com/office/officeart/2016/7/layout/BasicLinearProcessNumbered"/>
    <dgm:cxn modelId="{20195330-6C03-4AC6-9FAD-6527080C8570}" type="presParOf" srcId="{6007FE3F-9A22-4FE7-AEE4-C885C5FBB2CA}" destId="{B796963D-5634-4FA1-BCE5-F10955EEC34C}" srcOrd="0" destOrd="0" presId="urn:microsoft.com/office/officeart/2016/7/layout/BasicLinearProcessNumbered"/>
    <dgm:cxn modelId="{CCDF035E-FB8B-47D9-A397-1AF23A276D24}" type="presParOf" srcId="{6007FE3F-9A22-4FE7-AEE4-C885C5FBB2CA}" destId="{3514F69F-C496-414A-857F-3988ADCEB27D}" srcOrd="1" destOrd="0" presId="urn:microsoft.com/office/officeart/2016/7/layout/BasicLinearProcessNumbered"/>
    <dgm:cxn modelId="{EB826284-4082-4A04-840C-8705BB629C0E}" type="presParOf" srcId="{6007FE3F-9A22-4FE7-AEE4-C885C5FBB2CA}" destId="{54B93D57-82CE-4318-A4EA-5DA852F5D4B3}" srcOrd="2" destOrd="0" presId="urn:microsoft.com/office/officeart/2016/7/layout/BasicLinearProcessNumbered"/>
    <dgm:cxn modelId="{B609CC03-F05D-43EB-BA4F-730400B5D03E}" type="presParOf" srcId="{6007FE3F-9A22-4FE7-AEE4-C885C5FBB2CA}" destId="{252CAA10-C262-4125-92C4-E414483C7402}"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469F79-E33C-4C33-88A9-4C53300A7519}"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5294038B-FCD0-467F-BE48-E1427ADD0DC7}">
      <dgm:prSet phldrT="[Text]"/>
      <dgm:spPr/>
      <dgm:t>
        <a:bodyPr/>
        <a:lstStyle/>
        <a:p>
          <a:r>
            <a:rPr lang="en-US" dirty="0"/>
            <a:t>Week 1-2</a:t>
          </a:r>
        </a:p>
      </dgm:t>
    </dgm:pt>
    <dgm:pt modelId="{BD365F9A-CFEF-454A-8149-6468A01C85BA}" type="parTrans" cxnId="{CE8CE6EB-76D1-424F-B4FC-C505611701C3}">
      <dgm:prSet/>
      <dgm:spPr/>
      <dgm:t>
        <a:bodyPr/>
        <a:lstStyle/>
        <a:p>
          <a:endParaRPr lang="en-US"/>
        </a:p>
      </dgm:t>
    </dgm:pt>
    <dgm:pt modelId="{D66F8C13-6F14-49F3-AB46-1B94A3FD7D69}" type="sibTrans" cxnId="{CE8CE6EB-76D1-424F-B4FC-C505611701C3}">
      <dgm:prSet/>
      <dgm:spPr/>
      <dgm:t>
        <a:bodyPr/>
        <a:lstStyle/>
        <a:p>
          <a:endParaRPr lang="en-US" dirty="0"/>
        </a:p>
      </dgm:t>
    </dgm:pt>
    <dgm:pt modelId="{EC776106-CAD8-4CD5-83C4-3994B9961975}">
      <dgm:prSet phldrT="[Text]"/>
      <dgm:spPr/>
      <dgm:t>
        <a:bodyPr/>
        <a:lstStyle/>
        <a:p>
          <a:r>
            <a:rPr lang="en-US" i="1" dirty="0"/>
            <a:t>“Food and Culture: What Southeast Asian Cuisine Brings to the UF Campus.” Conduct interviews with international students and patrons, highlighting Paris Banh Mi as a comforting, home-like spot for students from diverse backgrounds.</a:t>
          </a:r>
          <a:endParaRPr lang="en-US" dirty="0"/>
        </a:p>
      </dgm:t>
    </dgm:pt>
    <dgm:pt modelId="{A6AA6248-FE4D-4D9E-8E4D-CA3D132A5823}" type="parTrans" cxnId="{90D6D8DF-4590-41C2-802D-C05B2959AF92}">
      <dgm:prSet/>
      <dgm:spPr/>
      <dgm:t>
        <a:bodyPr/>
        <a:lstStyle/>
        <a:p>
          <a:endParaRPr lang="en-US"/>
        </a:p>
      </dgm:t>
    </dgm:pt>
    <dgm:pt modelId="{69DEEB51-46F7-4D87-B24F-C4C0DDF42668}" type="sibTrans" cxnId="{90D6D8DF-4590-41C2-802D-C05B2959AF92}">
      <dgm:prSet/>
      <dgm:spPr/>
      <dgm:t>
        <a:bodyPr/>
        <a:lstStyle/>
        <a:p>
          <a:endParaRPr lang="en-US"/>
        </a:p>
      </dgm:t>
    </dgm:pt>
    <dgm:pt modelId="{5BA9601A-7D7D-46BA-9552-136FDA46D66F}">
      <dgm:prSet phldrT="[Text]"/>
      <dgm:spPr/>
      <dgm:t>
        <a:bodyPr/>
        <a:lstStyle/>
        <a:p>
          <a:r>
            <a:rPr lang="en-US" dirty="0"/>
            <a:t>Week 3</a:t>
          </a:r>
        </a:p>
      </dgm:t>
    </dgm:pt>
    <dgm:pt modelId="{B0201428-5A13-4EE9-A399-DC006CA56BC7}" type="parTrans" cxnId="{9A06800B-5120-4319-9C65-1AC1D4407E3F}">
      <dgm:prSet/>
      <dgm:spPr/>
      <dgm:t>
        <a:bodyPr/>
        <a:lstStyle/>
        <a:p>
          <a:endParaRPr lang="en-US"/>
        </a:p>
      </dgm:t>
    </dgm:pt>
    <dgm:pt modelId="{CE89E5FA-5BFD-4D8D-A901-70402E446274}" type="sibTrans" cxnId="{9A06800B-5120-4319-9C65-1AC1D4407E3F}">
      <dgm:prSet/>
      <dgm:spPr/>
      <dgm:t>
        <a:bodyPr/>
        <a:lstStyle/>
        <a:p>
          <a:endParaRPr lang="en-US"/>
        </a:p>
      </dgm:t>
    </dgm:pt>
    <dgm:pt modelId="{755A83D4-6A75-47EB-A72A-3AFC97365BEA}">
      <dgm:prSet phldrT="[Text]"/>
      <dgm:spPr/>
      <dgm:t>
        <a:bodyPr/>
        <a:lstStyle/>
        <a:p>
          <a:r>
            <a:rPr lang="en-US" i="1" dirty="0"/>
            <a:t>“3 Easy Ways to Make Your Meals Healthier, Inspired by Paris Banh Mi,” on social media. This video, geared toward New Year’s health goals, provides practical tips on using Southeast Asian flavors in home cooking.</a:t>
          </a:r>
          <a:endParaRPr lang="en-US" dirty="0"/>
        </a:p>
      </dgm:t>
    </dgm:pt>
    <dgm:pt modelId="{2BFD4E4C-D832-4C29-9AEE-D0EE8B573EB4}" type="parTrans" cxnId="{F784CDA3-446D-4B0D-BB37-5316E6DA5009}">
      <dgm:prSet/>
      <dgm:spPr/>
      <dgm:t>
        <a:bodyPr/>
        <a:lstStyle/>
        <a:p>
          <a:endParaRPr lang="en-US"/>
        </a:p>
      </dgm:t>
    </dgm:pt>
    <dgm:pt modelId="{901831B6-743B-4442-90BE-D941B3609367}" type="sibTrans" cxnId="{F784CDA3-446D-4B0D-BB37-5316E6DA5009}">
      <dgm:prSet/>
      <dgm:spPr/>
      <dgm:t>
        <a:bodyPr/>
        <a:lstStyle/>
        <a:p>
          <a:endParaRPr lang="en-US"/>
        </a:p>
      </dgm:t>
    </dgm:pt>
    <dgm:pt modelId="{769C946E-0DA9-44E8-BD16-886CD85E5844}">
      <dgm:prSet phldrT="[Text]"/>
      <dgm:spPr/>
      <dgm:t>
        <a:bodyPr/>
        <a:lstStyle/>
        <a:p>
          <a:r>
            <a:rPr lang="en-US" dirty="0"/>
            <a:t>Post a highlight album featuring moments of connection between Paris Banh Mi staff and customers during the month. , celebrating the community vibe and customer interactions.</a:t>
          </a:r>
        </a:p>
      </dgm:t>
    </dgm:pt>
    <dgm:pt modelId="{8EF8A9D8-08D7-42B0-8027-7D23D64831B7}" type="parTrans" cxnId="{299CD075-664C-47B5-8185-21B1B568145E}">
      <dgm:prSet/>
      <dgm:spPr/>
      <dgm:t>
        <a:bodyPr/>
        <a:lstStyle/>
        <a:p>
          <a:endParaRPr lang="en-US"/>
        </a:p>
      </dgm:t>
    </dgm:pt>
    <dgm:pt modelId="{A8FC1764-FF0A-491D-A0E7-A9F147F69B35}" type="sibTrans" cxnId="{299CD075-664C-47B5-8185-21B1B568145E}">
      <dgm:prSet/>
      <dgm:spPr/>
      <dgm:t>
        <a:bodyPr/>
        <a:lstStyle/>
        <a:p>
          <a:endParaRPr lang="en-US"/>
        </a:p>
      </dgm:t>
    </dgm:pt>
    <dgm:pt modelId="{639A249B-E9FB-418E-AFCD-C4C0B8A2D9DB}">
      <dgm:prSet phldrT="[Text]"/>
      <dgm:spPr/>
      <dgm:t>
        <a:bodyPr/>
        <a:lstStyle/>
        <a:p>
          <a:r>
            <a:rPr lang="en-US" dirty="0"/>
            <a:t>Post vibrant photos of signature dishes (pho, bánh </a:t>
          </a:r>
          <a:r>
            <a:rPr lang="en-US" dirty="0" err="1"/>
            <a:t>mì</a:t>
          </a:r>
          <a:r>
            <a:rPr lang="en-US" dirty="0"/>
            <a:t>, bubble tea etc</a:t>
          </a:r>
          <a:r>
            <a:rPr lang="en-US"/>
            <a:t>.) with captions that emphasize the freshness and health benefits of each dish.</a:t>
          </a:r>
          <a:endParaRPr lang="en-US" dirty="0"/>
        </a:p>
      </dgm:t>
    </dgm:pt>
    <dgm:pt modelId="{318802CD-D040-4EE8-A293-4022C6386C49}" type="parTrans" cxnId="{71811921-CEE1-44C9-AEB4-73C552E3CBEE}">
      <dgm:prSet/>
      <dgm:spPr/>
      <dgm:t>
        <a:bodyPr/>
        <a:lstStyle/>
        <a:p>
          <a:endParaRPr lang="en-US"/>
        </a:p>
      </dgm:t>
    </dgm:pt>
    <dgm:pt modelId="{823B020E-52ED-49B2-B56C-3158B7EEAFE5}" type="sibTrans" cxnId="{71811921-CEE1-44C9-AEB4-73C552E3CBEE}">
      <dgm:prSet/>
      <dgm:spPr/>
      <dgm:t>
        <a:bodyPr/>
        <a:lstStyle/>
        <a:p>
          <a:endParaRPr lang="en-US"/>
        </a:p>
      </dgm:t>
    </dgm:pt>
    <dgm:pt modelId="{823CACC9-6312-4272-8469-94856638EEA4}">
      <dgm:prSet phldrT="[Text]"/>
      <dgm:spPr/>
      <dgm:t>
        <a:bodyPr/>
        <a:lstStyle/>
        <a:p>
          <a:r>
            <a:rPr lang="en-US"/>
            <a:t>Week 4</a:t>
          </a:r>
          <a:endParaRPr lang="en-US" dirty="0"/>
        </a:p>
      </dgm:t>
    </dgm:pt>
    <dgm:pt modelId="{4A3A36D7-F146-42B3-BBB1-BF05096A64DF}" type="parTrans" cxnId="{D78FEDC0-4EE9-4259-BB1A-A03492612F6A}">
      <dgm:prSet/>
      <dgm:spPr/>
      <dgm:t>
        <a:bodyPr/>
        <a:lstStyle/>
        <a:p>
          <a:endParaRPr lang="en-US"/>
        </a:p>
      </dgm:t>
    </dgm:pt>
    <dgm:pt modelId="{BA996F1A-93C3-49D6-B034-110751AA9C6B}" type="sibTrans" cxnId="{D78FEDC0-4EE9-4259-BB1A-A03492612F6A}">
      <dgm:prSet/>
      <dgm:spPr/>
      <dgm:t>
        <a:bodyPr/>
        <a:lstStyle/>
        <a:p>
          <a:endParaRPr lang="en-US"/>
        </a:p>
      </dgm:t>
    </dgm:pt>
    <dgm:pt modelId="{F34AAF22-1BEF-496E-A127-0E9BC38F833A}">
      <dgm:prSet phldrT="[Text]"/>
      <dgm:spPr/>
      <dgm:t>
        <a:bodyPr/>
        <a:lstStyle/>
        <a:p>
          <a:r>
            <a:rPr lang="en-US"/>
            <a:t>Weekly Post</a:t>
          </a:r>
          <a:endParaRPr lang="en-US" dirty="0"/>
        </a:p>
      </dgm:t>
    </dgm:pt>
    <dgm:pt modelId="{C6E5C81B-123F-4605-9526-DE5215898E02}" type="parTrans" cxnId="{4AECD68C-2029-453F-944B-63783587D091}">
      <dgm:prSet/>
      <dgm:spPr/>
      <dgm:t>
        <a:bodyPr/>
        <a:lstStyle/>
        <a:p>
          <a:endParaRPr lang="en-US"/>
        </a:p>
      </dgm:t>
    </dgm:pt>
    <dgm:pt modelId="{BBE2A09D-32E3-4FF8-AEEE-BEFB2A578936}" type="sibTrans" cxnId="{4AECD68C-2029-453F-944B-63783587D091}">
      <dgm:prSet/>
      <dgm:spPr/>
      <dgm:t>
        <a:bodyPr/>
        <a:lstStyle/>
        <a:p>
          <a:endParaRPr lang="en-US"/>
        </a:p>
      </dgm:t>
    </dgm:pt>
    <dgm:pt modelId="{6C280EDB-EA64-464A-BA83-A9D996710326}" type="pres">
      <dgm:prSet presAssocID="{9A469F79-E33C-4C33-88A9-4C53300A7519}" presName="vert0" presStyleCnt="0">
        <dgm:presLayoutVars>
          <dgm:dir/>
          <dgm:animOne val="branch"/>
          <dgm:animLvl val="lvl"/>
        </dgm:presLayoutVars>
      </dgm:prSet>
      <dgm:spPr/>
    </dgm:pt>
    <dgm:pt modelId="{86E8EC11-2357-430D-9848-BC26BC65930F}" type="pres">
      <dgm:prSet presAssocID="{5294038B-FCD0-467F-BE48-E1427ADD0DC7}" presName="thickLine" presStyleLbl="alignNode1" presStyleIdx="0" presStyleCnt="4"/>
      <dgm:spPr/>
    </dgm:pt>
    <dgm:pt modelId="{68BFECEA-874E-461B-A151-20A5EDFFBA3D}" type="pres">
      <dgm:prSet presAssocID="{5294038B-FCD0-467F-BE48-E1427ADD0DC7}" presName="horz1" presStyleCnt="0"/>
      <dgm:spPr/>
    </dgm:pt>
    <dgm:pt modelId="{CD79556B-9133-442E-9005-0FBE8014D70F}" type="pres">
      <dgm:prSet presAssocID="{5294038B-FCD0-467F-BE48-E1427ADD0DC7}" presName="tx1" presStyleLbl="revTx" presStyleIdx="0" presStyleCnt="8"/>
      <dgm:spPr/>
    </dgm:pt>
    <dgm:pt modelId="{9CA094B2-A395-4D02-B35A-6EF2EEB4F955}" type="pres">
      <dgm:prSet presAssocID="{5294038B-FCD0-467F-BE48-E1427ADD0DC7}" presName="vert1" presStyleCnt="0"/>
      <dgm:spPr/>
    </dgm:pt>
    <dgm:pt modelId="{0A47C0B8-16F2-4D5B-A909-391549B77E6D}" type="pres">
      <dgm:prSet presAssocID="{EC776106-CAD8-4CD5-83C4-3994B9961975}" presName="vertSpace2a" presStyleCnt="0"/>
      <dgm:spPr/>
    </dgm:pt>
    <dgm:pt modelId="{0088F7B5-1CCE-4FAC-9E0C-B8AF9C3A7CBC}" type="pres">
      <dgm:prSet presAssocID="{EC776106-CAD8-4CD5-83C4-3994B9961975}" presName="horz2" presStyleCnt="0"/>
      <dgm:spPr/>
    </dgm:pt>
    <dgm:pt modelId="{C397F098-743C-44AC-A4DA-4ADDDB84EA6B}" type="pres">
      <dgm:prSet presAssocID="{EC776106-CAD8-4CD5-83C4-3994B9961975}" presName="horzSpace2" presStyleCnt="0"/>
      <dgm:spPr/>
    </dgm:pt>
    <dgm:pt modelId="{0ADD7327-4636-4F49-B289-6691A55C7EB9}" type="pres">
      <dgm:prSet presAssocID="{EC776106-CAD8-4CD5-83C4-3994B9961975}" presName="tx2" presStyleLbl="revTx" presStyleIdx="1" presStyleCnt="8"/>
      <dgm:spPr/>
    </dgm:pt>
    <dgm:pt modelId="{D439F4DF-AB1F-4198-992B-29147FE6A02D}" type="pres">
      <dgm:prSet presAssocID="{EC776106-CAD8-4CD5-83C4-3994B9961975}" presName="vert2" presStyleCnt="0"/>
      <dgm:spPr/>
    </dgm:pt>
    <dgm:pt modelId="{85FA79CE-AD26-489C-A205-5AE5589F5DD3}" type="pres">
      <dgm:prSet presAssocID="{EC776106-CAD8-4CD5-83C4-3994B9961975}" presName="thinLine2b" presStyleLbl="callout" presStyleIdx="0" presStyleCnt="4"/>
      <dgm:spPr/>
    </dgm:pt>
    <dgm:pt modelId="{99B0F119-0331-4186-B12E-426F7CCD3767}" type="pres">
      <dgm:prSet presAssocID="{EC776106-CAD8-4CD5-83C4-3994B9961975}" presName="vertSpace2b" presStyleCnt="0"/>
      <dgm:spPr/>
    </dgm:pt>
    <dgm:pt modelId="{313E0DF7-09C4-49B6-B9EF-ABDCCC7C55DF}" type="pres">
      <dgm:prSet presAssocID="{5BA9601A-7D7D-46BA-9552-136FDA46D66F}" presName="thickLine" presStyleLbl="alignNode1" presStyleIdx="1" presStyleCnt="4"/>
      <dgm:spPr/>
    </dgm:pt>
    <dgm:pt modelId="{BC92FCA0-5AD4-4938-9572-8A900078446D}" type="pres">
      <dgm:prSet presAssocID="{5BA9601A-7D7D-46BA-9552-136FDA46D66F}" presName="horz1" presStyleCnt="0"/>
      <dgm:spPr/>
    </dgm:pt>
    <dgm:pt modelId="{800010A1-4261-4795-A800-166E07DF318D}" type="pres">
      <dgm:prSet presAssocID="{5BA9601A-7D7D-46BA-9552-136FDA46D66F}" presName="tx1" presStyleLbl="revTx" presStyleIdx="2" presStyleCnt="8"/>
      <dgm:spPr/>
    </dgm:pt>
    <dgm:pt modelId="{1F4239C4-C4A0-41AF-8F61-849AF322204E}" type="pres">
      <dgm:prSet presAssocID="{5BA9601A-7D7D-46BA-9552-136FDA46D66F}" presName="vert1" presStyleCnt="0"/>
      <dgm:spPr/>
    </dgm:pt>
    <dgm:pt modelId="{531BB295-09D0-487E-96CE-78D0341DFCD0}" type="pres">
      <dgm:prSet presAssocID="{755A83D4-6A75-47EB-A72A-3AFC97365BEA}" presName="vertSpace2a" presStyleCnt="0"/>
      <dgm:spPr/>
    </dgm:pt>
    <dgm:pt modelId="{9EA12343-357B-4805-A0F1-E4BE4B32B233}" type="pres">
      <dgm:prSet presAssocID="{755A83D4-6A75-47EB-A72A-3AFC97365BEA}" presName="horz2" presStyleCnt="0"/>
      <dgm:spPr/>
    </dgm:pt>
    <dgm:pt modelId="{99EF7A11-2EB1-45BE-B38D-D46310DF6138}" type="pres">
      <dgm:prSet presAssocID="{755A83D4-6A75-47EB-A72A-3AFC97365BEA}" presName="horzSpace2" presStyleCnt="0"/>
      <dgm:spPr/>
    </dgm:pt>
    <dgm:pt modelId="{5A9027E9-B403-4D9F-9E8D-5DAB70340A61}" type="pres">
      <dgm:prSet presAssocID="{755A83D4-6A75-47EB-A72A-3AFC97365BEA}" presName="tx2" presStyleLbl="revTx" presStyleIdx="3" presStyleCnt="8"/>
      <dgm:spPr/>
    </dgm:pt>
    <dgm:pt modelId="{4EFFA756-F2CD-4865-90E7-8FE4ACF3EE6D}" type="pres">
      <dgm:prSet presAssocID="{755A83D4-6A75-47EB-A72A-3AFC97365BEA}" presName="vert2" presStyleCnt="0"/>
      <dgm:spPr/>
    </dgm:pt>
    <dgm:pt modelId="{217AB1E7-80BC-4FC2-89E7-4B5E9DACDACD}" type="pres">
      <dgm:prSet presAssocID="{755A83D4-6A75-47EB-A72A-3AFC97365BEA}" presName="thinLine2b" presStyleLbl="callout" presStyleIdx="1" presStyleCnt="4"/>
      <dgm:spPr/>
    </dgm:pt>
    <dgm:pt modelId="{0C282CB3-EC32-4F77-81C5-FA8551EB61D2}" type="pres">
      <dgm:prSet presAssocID="{755A83D4-6A75-47EB-A72A-3AFC97365BEA}" presName="vertSpace2b" presStyleCnt="0"/>
      <dgm:spPr/>
    </dgm:pt>
    <dgm:pt modelId="{3EE52B42-1AF8-4A79-94B7-79481B18800C}" type="pres">
      <dgm:prSet presAssocID="{823CACC9-6312-4272-8469-94856638EEA4}" presName="thickLine" presStyleLbl="alignNode1" presStyleIdx="2" presStyleCnt="4"/>
      <dgm:spPr/>
    </dgm:pt>
    <dgm:pt modelId="{B906A521-8847-44E6-B917-AA7284055B68}" type="pres">
      <dgm:prSet presAssocID="{823CACC9-6312-4272-8469-94856638EEA4}" presName="horz1" presStyleCnt="0"/>
      <dgm:spPr/>
    </dgm:pt>
    <dgm:pt modelId="{FEE743B9-909B-4F36-B6C1-EF2F54496827}" type="pres">
      <dgm:prSet presAssocID="{823CACC9-6312-4272-8469-94856638EEA4}" presName="tx1" presStyleLbl="revTx" presStyleIdx="4" presStyleCnt="8"/>
      <dgm:spPr/>
    </dgm:pt>
    <dgm:pt modelId="{CAD1FA4C-37DF-4003-BD66-927A847F37A6}" type="pres">
      <dgm:prSet presAssocID="{823CACC9-6312-4272-8469-94856638EEA4}" presName="vert1" presStyleCnt="0"/>
      <dgm:spPr/>
    </dgm:pt>
    <dgm:pt modelId="{F863188B-D982-40E0-80BD-815E97518CE1}" type="pres">
      <dgm:prSet presAssocID="{769C946E-0DA9-44E8-BD16-886CD85E5844}" presName="vertSpace2a" presStyleCnt="0"/>
      <dgm:spPr/>
    </dgm:pt>
    <dgm:pt modelId="{CA91700D-4C3B-4EBD-8E71-D7C1542AA86B}" type="pres">
      <dgm:prSet presAssocID="{769C946E-0DA9-44E8-BD16-886CD85E5844}" presName="horz2" presStyleCnt="0"/>
      <dgm:spPr/>
    </dgm:pt>
    <dgm:pt modelId="{8A7446DA-BD30-4289-97D1-1B025901AD61}" type="pres">
      <dgm:prSet presAssocID="{769C946E-0DA9-44E8-BD16-886CD85E5844}" presName="horzSpace2" presStyleCnt="0"/>
      <dgm:spPr/>
    </dgm:pt>
    <dgm:pt modelId="{F89528A0-45B0-46F6-9DC4-F3DDE65A4EBE}" type="pres">
      <dgm:prSet presAssocID="{769C946E-0DA9-44E8-BD16-886CD85E5844}" presName="tx2" presStyleLbl="revTx" presStyleIdx="5" presStyleCnt="8"/>
      <dgm:spPr/>
    </dgm:pt>
    <dgm:pt modelId="{B9D0F98F-0306-431A-92F9-959EF61A6CBB}" type="pres">
      <dgm:prSet presAssocID="{769C946E-0DA9-44E8-BD16-886CD85E5844}" presName="vert2" presStyleCnt="0"/>
      <dgm:spPr/>
    </dgm:pt>
    <dgm:pt modelId="{ACFB87D5-028D-493A-8015-17955D26C71D}" type="pres">
      <dgm:prSet presAssocID="{769C946E-0DA9-44E8-BD16-886CD85E5844}" presName="thinLine2b" presStyleLbl="callout" presStyleIdx="2" presStyleCnt="4"/>
      <dgm:spPr/>
    </dgm:pt>
    <dgm:pt modelId="{A4D5534C-72B2-4B48-A9C7-D3471D78A99A}" type="pres">
      <dgm:prSet presAssocID="{769C946E-0DA9-44E8-BD16-886CD85E5844}" presName="vertSpace2b" presStyleCnt="0"/>
      <dgm:spPr/>
    </dgm:pt>
    <dgm:pt modelId="{D06F0D6B-C029-4054-91BF-D37AEA77FFCB}" type="pres">
      <dgm:prSet presAssocID="{F34AAF22-1BEF-496E-A127-0E9BC38F833A}" presName="thickLine" presStyleLbl="alignNode1" presStyleIdx="3" presStyleCnt="4"/>
      <dgm:spPr/>
    </dgm:pt>
    <dgm:pt modelId="{AF4631E5-7CF7-404C-8968-655F2A9A104B}" type="pres">
      <dgm:prSet presAssocID="{F34AAF22-1BEF-496E-A127-0E9BC38F833A}" presName="horz1" presStyleCnt="0"/>
      <dgm:spPr/>
    </dgm:pt>
    <dgm:pt modelId="{A85AD893-71E0-4DF0-95F4-1DE89C4A3301}" type="pres">
      <dgm:prSet presAssocID="{F34AAF22-1BEF-496E-A127-0E9BC38F833A}" presName="tx1" presStyleLbl="revTx" presStyleIdx="6" presStyleCnt="8"/>
      <dgm:spPr/>
    </dgm:pt>
    <dgm:pt modelId="{96DADD11-0C80-473A-B721-771B695D5E4C}" type="pres">
      <dgm:prSet presAssocID="{F34AAF22-1BEF-496E-A127-0E9BC38F833A}" presName="vert1" presStyleCnt="0"/>
      <dgm:spPr/>
    </dgm:pt>
    <dgm:pt modelId="{8F7BC074-4620-4FCA-B313-215DCAB3055F}" type="pres">
      <dgm:prSet presAssocID="{639A249B-E9FB-418E-AFCD-C4C0B8A2D9DB}" presName="vertSpace2a" presStyleCnt="0"/>
      <dgm:spPr/>
    </dgm:pt>
    <dgm:pt modelId="{85809C55-6D9A-4198-9C53-C21E0109DCF3}" type="pres">
      <dgm:prSet presAssocID="{639A249B-E9FB-418E-AFCD-C4C0B8A2D9DB}" presName="horz2" presStyleCnt="0"/>
      <dgm:spPr/>
    </dgm:pt>
    <dgm:pt modelId="{B31BDC08-145C-43D3-950A-1113074BA855}" type="pres">
      <dgm:prSet presAssocID="{639A249B-E9FB-418E-AFCD-C4C0B8A2D9DB}" presName="horzSpace2" presStyleCnt="0"/>
      <dgm:spPr/>
    </dgm:pt>
    <dgm:pt modelId="{3CA5C2D1-405A-49B2-9E11-B17EADF1FB02}" type="pres">
      <dgm:prSet presAssocID="{639A249B-E9FB-418E-AFCD-C4C0B8A2D9DB}" presName="tx2" presStyleLbl="revTx" presStyleIdx="7" presStyleCnt="8"/>
      <dgm:spPr/>
    </dgm:pt>
    <dgm:pt modelId="{A569C37B-F901-4DB1-8570-FF7684CE1D1E}" type="pres">
      <dgm:prSet presAssocID="{639A249B-E9FB-418E-AFCD-C4C0B8A2D9DB}" presName="vert2" presStyleCnt="0"/>
      <dgm:spPr/>
    </dgm:pt>
    <dgm:pt modelId="{AEE38C22-1A7A-485F-82FB-B1C3D1245498}" type="pres">
      <dgm:prSet presAssocID="{639A249B-E9FB-418E-AFCD-C4C0B8A2D9DB}" presName="thinLine2b" presStyleLbl="callout" presStyleIdx="3" presStyleCnt="4"/>
      <dgm:spPr/>
    </dgm:pt>
    <dgm:pt modelId="{6FE00076-4D72-44FC-9A68-C7F1046B8D1C}" type="pres">
      <dgm:prSet presAssocID="{639A249B-E9FB-418E-AFCD-C4C0B8A2D9DB}" presName="vertSpace2b" presStyleCnt="0"/>
      <dgm:spPr/>
    </dgm:pt>
  </dgm:ptLst>
  <dgm:cxnLst>
    <dgm:cxn modelId="{9A06800B-5120-4319-9C65-1AC1D4407E3F}" srcId="{9A469F79-E33C-4C33-88A9-4C53300A7519}" destId="{5BA9601A-7D7D-46BA-9552-136FDA46D66F}" srcOrd="1" destOrd="0" parTransId="{B0201428-5A13-4EE9-A399-DC006CA56BC7}" sibTransId="{CE89E5FA-5BFD-4D8D-A901-70402E446274}"/>
    <dgm:cxn modelId="{4DE98A17-88CC-4192-8EEC-FF6A2EA1544E}" type="presOf" srcId="{755A83D4-6A75-47EB-A72A-3AFC97365BEA}" destId="{5A9027E9-B403-4D9F-9E8D-5DAB70340A61}" srcOrd="0" destOrd="0" presId="urn:microsoft.com/office/officeart/2008/layout/LinedList"/>
    <dgm:cxn modelId="{71811921-CEE1-44C9-AEB4-73C552E3CBEE}" srcId="{F34AAF22-1BEF-496E-A127-0E9BC38F833A}" destId="{639A249B-E9FB-418E-AFCD-C4C0B8A2D9DB}" srcOrd="0" destOrd="0" parTransId="{318802CD-D040-4EE8-A293-4022C6386C49}" sibTransId="{823B020E-52ED-49B2-B56C-3158B7EEAFE5}"/>
    <dgm:cxn modelId="{974E1554-3383-41DE-8E31-0BD7E533B2F3}" type="presOf" srcId="{F34AAF22-1BEF-496E-A127-0E9BC38F833A}" destId="{A85AD893-71E0-4DF0-95F4-1DE89C4A3301}" srcOrd="0" destOrd="0" presId="urn:microsoft.com/office/officeart/2008/layout/LinedList"/>
    <dgm:cxn modelId="{299CD075-664C-47B5-8185-21B1B568145E}" srcId="{823CACC9-6312-4272-8469-94856638EEA4}" destId="{769C946E-0DA9-44E8-BD16-886CD85E5844}" srcOrd="0" destOrd="0" parTransId="{8EF8A9D8-08D7-42B0-8027-7D23D64831B7}" sibTransId="{A8FC1764-FF0A-491D-A0E7-A9F147F69B35}"/>
    <dgm:cxn modelId="{88A0E67F-40BB-43BD-BF6A-19422E3F2669}" type="presOf" srcId="{9A469F79-E33C-4C33-88A9-4C53300A7519}" destId="{6C280EDB-EA64-464A-BA83-A9D996710326}" srcOrd="0" destOrd="0" presId="urn:microsoft.com/office/officeart/2008/layout/LinedList"/>
    <dgm:cxn modelId="{4AECD68C-2029-453F-944B-63783587D091}" srcId="{9A469F79-E33C-4C33-88A9-4C53300A7519}" destId="{F34AAF22-1BEF-496E-A127-0E9BC38F833A}" srcOrd="3" destOrd="0" parTransId="{C6E5C81B-123F-4605-9526-DE5215898E02}" sibTransId="{BBE2A09D-32E3-4FF8-AEEE-BEFB2A578936}"/>
    <dgm:cxn modelId="{F784CDA3-446D-4B0D-BB37-5316E6DA5009}" srcId="{5BA9601A-7D7D-46BA-9552-136FDA46D66F}" destId="{755A83D4-6A75-47EB-A72A-3AFC97365BEA}" srcOrd="0" destOrd="0" parTransId="{2BFD4E4C-D832-4C29-9AEE-D0EE8B573EB4}" sibTransId="{901831B6-743B-4442-90BE-D941B3609367}"/>
    <dgm:cxn modelId="{9B641AB7-7940-4791-B2D0-91D151A86236}" type="presOf" srcId="{5BA9601A-7D7D-46BA-9552-136FDA46D66F}" destId="{800010A1-4261-4795-A800-166E07DF318D}" srcOrd="0" destOrd="0" presId="urn:microsoft.com/office/officeart/2008/layout/LinedList"/>
    <dgm:cxn modelId="{080C1BB9-7409-413F-9A53-93B5CD192A22}" type="presOf" srcId="{823CACC9-6312-4272-8469-94856638EEA4}" destId="{FEE743B9-909B-4F36-B6C1-EF2F54496827}" srcOrd="0" destOrd="0" presId="urn:microsoft.com/office/officeart/2008/layout/LinedList"/>
    <dgm:cxn modelId="{D78FEDC0-4EE9-4259-BB1A-A03492612F6A}" srcId="{9A469F79-E33C-4C33-88A9-4C53300A7519}" destId="{823CACC9-6312-4272-8469-94856638EEA4}" srcOrd="2" destOrd="0" parTransId="{4A3A36D7-F146-42B3-BBB1-BF05096A64DF}" sibTransId="{BA996F1A-93C3-49D6-B034-110751AA9C6B}"/>
    <dgm:cxn modelId="{90D6D8DF-4590-41C2-802D-C05B2959AF92}" srcId="{5294038B-FCD0-467F-BE48-E1427ADD0DC7}" destId="{EC776106-CAD8-4CD5-83C4-3994B9961975}" srcOrd="0" destOrd="0" parTransId="{A6AA6248-FE4D-4D9E-8E4D-CA3D132A5823}" sibTransId="{69DEEB51-46F7-4D87-B24F-C4C0DDF42668}"/>
    <dgm:cxn modelId="{0C7D23E6-3BBA-415F-9173-349101D388D0}" type="presOf" srcId="{EC776106-CAD8-4CD5-83C4-3994B9961975}" destId="{0ADD7327-4636-4F49-B289-6691A55C7EB9}" srcOrd="0" destOrd="0" presId="urn:microsoft.com/office/officeart/2008/layout/LinedList"/>
    <dgm:cxn modelId="{CE8CE6EB-76D1-424F-B4FC-C505611701C3}" srcId="{9A469F79-E33C-4C33-88A9-4C53300A7519}" destId="{5294038B-FCD0-467F-BE48-E1427ADD0DC7}" srcOrd="0" destOrd="0" parTransId="{BD365F9A-CFEF-454A-8149-6468A01C85BA}" sibTransId="{D66F8C13-6F14-49F3-AB46-1B94A3FD7D69}"/>
    <dgm:cxn modelId="{06E61EF3-8A38-446E-9EB7-554D6F0D2BDB}" type="presOf" srcId="{639A249B-E9FB-418E-AFCD-C4C0B8A2D9DB}" destId="{3CA5C2D1-405A-49B2-9E11-B17EADF1FB02}" srcOrd="0" destOrd="0" presId="urn:microsoft.com/office/officeart/2008/layout/LinedList"/>
    <dgm:cxn modelId="{E3ACE6F8-E823-4B1A-9E17-420108523D9B}" type="presOf" srcId="{5294038B-FCD0-467F-BE48-E1427ADD0DC7}" destId="{CD79556B-9133-442E-9005-0FBE8014D70F}" srcOrd="0" destOrd="0" presId="urn:microsoft.com/office/officeart/2008/layout/LinedList"/>
    <dgm:cxn modelId="{500B3CFD-EBBA-464C-99B7-A659A56A9D41}" type="presOf" srcId="{769C946E-0DA9-44E8-BD16-886CD85E5844}" destId="{F89528A0-45B0-46F6-9DC4-F3DDE65A4EBE}" srcOrd="0" destOrd="0" presId="urn:microsoft.com/office/officeart/2008/layout/LinedList"/>
    <dgm:cxn modelId="{1F8B3DF2-9843-4885-A334-6DE36D8CB465}" type="presParOf" srcId="{6C280EDB-EA64-464A-BA83-A9D996710326}" destId="{86E8EC11-2357-430D-9848-BC26BC65930F}" srcOrd="0" destOrd="0" presId="urn:microsoft.com/office/officeart/2008/layout/LinedList"/>
    <dgm:cxn modelId="{EFF7AE0E-D493-4833-A352-B7870BEFB8AA}" type="presParOf" srcId="{6C280EDB-EA64-464A-BA83-A9D996710326}" destId="{68BFECEA-874E-461B-A151-20A5EDFFBA3D}" srcOrd="1" destOrd="0" presId="urn:microsoft.com/office/officeart/2008/layout/LinedList"/>
    <dgm:cxn modelId="{9A0E7ADA-3FD1-4037-A0A1-673077813521}" type="presParOf" srcId="{68BFECEA-874E-461B-A151-20A5EDFFBA3D}" destId="{CD79556B-9133-442E-9005-0FBE8014D70F}" srcOrd="0" destOrd="0" presId="urn:microsoft.com/office/officeart/2008/layout/LinedList"/>
    <dgm:cxn modelId="{A073C339-58D1-49B8-939D-645BB8BEA236}" type="presParOf" srcId="{68BFECEA-874E-461B-A151-20A5EDFFBA3D}" destId="{9CA094B2-A395-4D02-B35A-6EF2EEB4F955}" srcOrd="1" destOrd="0" presId="urn:microsoft.com/office/officeart/2008/layout/LinedList"/>
    <dgm:cxn modelId="{8C03F12D-6BCB-4692-BE62-A679AE0253CA}" type="presParOf" srcId="{9CA094B2-A395-4D02-B35A-6EF2EEB4F955}" destId="{0A47C0B8-16F2-4D5B-A909-391549B77E6D}" srcOrd="0" destOrd="0" presId="urn:microsoft.com/office/officeart/2008/layout/LinedList"/>
    <dgm:cxn modelId="{B97F9A1D-78EB-4A48-9754-4B860DB09D98}" type="presParOf" srcId="{9CA094B2-A395-4D02-B35A-6EF2EEB4F955}" destId="{0088F7B5-1CCE-4FAC-9E0C-B8AF9C3A7CBC}" srcOrd="1" destOrd="0" presId="urn:microsoft.com/office/officeart/2008/layout/LinedList"/>
    <dgm:cxn modelId="{A00FB9E1-EFFC-4580-946D-F0CF0F03E569}" type="presParOf" srcId="{0088F7B5-1CCE-4FAC-9E0C-B8AF9C3A7CBC}" destId="{C397F098-743C-44AC-A4DA-4ADDDB84EA6B}" srcOrd="0" destOrd="0" presId="urn:microsoft.com/office/officeart/2008/layout/LinedList"/>
    <dgm:cxn modelId="{AF38A518-587D-478C-89B1-E7E82D7494A5}" type="presParOf" srcId="{0088F7B5-1CCE-4FAC-9E0C-B8AF9C3A7CBC}" destId="{0ADD7327-4636-4F49-B289-6691A55C7EB9}" srcOrd="1" destOrd="0" presId="urn:microsoft.com/office/officeart/2008/layout/LinedList"/>
    <dgm:cxn modelId="{ABB3489F-ED21-40CF-8C3C-0A2CD2862C28}" type="presParOf" srcId="{0088F7B5-1CCE-4FAC-9E0C-B8AF9C3A7CBC}" destId="{D439F4DF-AB1F-4198-992B-29147FE6A02D}" srcOrd="2" destOrd="0" presId="urn:microsoft.com/office/officeart/2008/layout/LinedList"/>
    <dgm:cxn modelId="{C2DDB124-499F-4008-902F-CB61E9572705}" type="presParOf" srcId="{9CA094B2-A395-4D02-B35A-6EF2EEB4F955}" destId="{85FA79CE-AD26-489C-A205-5AE5589F5DD3}" srcOrd="2" destOrd="0" presId="urn:microsoft.com/office/officeart/2008/layout/LinedList"/>
    <dgm:cxn modelId="{41205CA7-8A31-4883-AA85-FDF1AC9F6D62}" type="presParOf" srcId="{9CA094B2-A395-4D02-B35A-6EF2EEB4F955}" destId="{99B0F119-0331-4186-B12E-426F7CCD3767}" srcOrd="3" destOrd="0" presId="urn:microsoft.com/office/officeart/2008/layout/LinedList"/>
    <dgm:cxn modelId="{1145BF11-544E-4903-A70D-9E214F69BA0D}" type="presParOf" srcId="{6C280EDB-EA64-464A-BA83-A9D996710326}" destId="{313E0DF7-09C4-49B6-B9EF-ABDCCC7C55DF}" srcOrd="2" destOrd="0" presId="urn:microsoft.com/office/officeart/2008/layout/LinedList"/>
    <dgm:cxn modelId="{32F7B544-C153-4E3B-B4EF-60396462A13E}" type="presParOf" srcId="{6C280EDB-EA64-464A-BA83-A9D996710326}" destId="{BC92FCA0-5AD4-4938-9572-8A900078446D}" srcOrd="3" destOrd="0" presId="urn:microsoft.com/office/officeart/2008/layout/LinedList"/>
    <dgm:cxn modelId="{763DBC89-EFB2-4F1A-8D88-B5D33A7A252E}" type="presParOf" srcId="{BC92FCA0-5AD4-4938-9572-8A900078446D}" destId="{800010A1-4261-4795-A800-166E07DF318D}" srcOrd="0" destOrd="0" presId="urn:microsoft.com/office/officeart/2008/layout/LinedList"/>
    <dgm:cxn modelId="{52658182-F277-47A4-94A5-11EE87C8C24D}" type="presParOf" srcId="{BC92FCA0-5AD4-4938-9572-8A900078446D}" destId="{1F4239C4-C4A0-41AF-8F61-849AF322204E}" srcOrd="1" destOrd="0" presId="urn:microsoft.com/office/officeart/2008/layout/LinedList"/>
    <dgm:cxn modelId="{03BE6AE1-1CC9-4B7B-9DA6-94A5323A36FC}" type="presParOf" srcId="{1F4239C4-C4A0-41AF-8F61-849AF322204E}" destId="{531BB295-09D0-487E-96CE-78D0341DFCD0}" srcOrd="0" destOrd="0" presId="urn:microsoft.com/office/officeart/2008/layout/LinedList"/>
    <dgm:cxn modelId="{FB87236A-0169-42F4-A8B3-97FF80026136}" type="presParOf" srcId="{1F4239C4-C4A0-41AF-8F61-849AF322204E}" destId="{9EA12343-357B-4805-A0F1-E4BE4B32B233}" srcOrd="1" destOrd="0" presId="urn:microsoft.com/office/officeart/2008/layout/LinedList"/>
    <dgm:cxn modelId="{532A1A61-5A4D-4637-89F8-76E12F65EFC2}" type="presParOf" srcId="{9EA12343-357B-4805-A0F1-E4BE4B32B233}" destId="{99EF7A11-2EB1-45BE-B38D-D46310DF6138}" srcOrd="0" destOrd="0" presId="urn:microsoft.com/office/officeart/2008/layout/LinedList"/>
    <dgm:cxn modelId="{337FBFC1-3B7A-4860-AC18-92F95339D31B}" type="presParOf" srcId="{9EA12343-357B-4805-A0F1-E4BE4B32B233}" destId="{5A9027E9-B403-4D9F-9E8D-5DAB70340A61}" srcOrd="1" destOrd="0" presId="urn:microsoft.com/office/officeart/2008/layout/LinedList"/>
    <dgm:cxn modelId="{4CCA4C5C-33F2-47BB-A2C0-B0C15E51B855}" type="presParOf" srcId="{9EA12343-357B-4805-A0F1-E4BE4B32B233}" destId="{4EFFA756-F2CD-4865-90E7-8FE4ACF3EE6D}" srcOrd="2" destOrd="0" presId="urn:microsoft.com/office/officeart/2008/layout/LinedList"/>
    <dgm:cxn modelId="{3C49A06B-17FC-4043-B0F8-EEF6380A97EE}" type="presParOf" srcId="{1F4239C4-C4A0-41AF-8F61-849AF322204E}" destId="{217AB1E7-80BC-4FC2-89E7-4B5E9DACDACD}" srcOrd="2" destOrd="0" presId="urn:microsoft.com/office/officeart/2008/layout/LinedList"/>
    <dgm:cxn modelId="{77E2C2A0-1734-4472-AC15-F7E3FDBEA3B7}" type="presParOf" srcId="{1F4239C4-C4A0-41AF-8F61-849AF322204E}" destId="{0C282CB3-EC32-4F77-81C5-FA8551EB61D2}" srcOrd="3" destOrd="0" presId="urn:microsoft.com/office/officeart/2008/layout/LinedList"/>
    <dgm:cxn modelId="{C946F0C4-4411-422B-A3EB-B62E3D486CA0}" type="presParOf" srcId="{6C280EDB-EA64-464A-BA83-A9D996710326}" destId="{3EE52B42-1AF8-4A79-94B7-79481B18800C}" srcOrd="4" destOrd="0" presId="urn:microsoft.com/office/officeart/2008/layout/LinedList"/>
    <dgm:cxn modelId="{14533619-1938-4B93-B5E2-1D30F64BD90A}" type="presParOf" srcId="{6C280EDB-EA64-464A-BA83-A9D996710326}" destId="{B906A521-8847-44E6-B917-AA7284055B68}" srcOrd="5" destOrd="0" presId="urn:microsoft.com/office/officeart/2008/layout/LinedList"/>
    <dgm:cxn modelId="{0541CB15-F133-4CAA-B53E-AC2195B882B4}" type="presParOf" srcId="{B906A521-8847-44E6-B917-AA7284055B68}" destId="{FEE743B9-909B-4F36-B6C1-EF2F54496827}" srcOrd="0" destOrd="0" presId="urn:microsoft.com/office/officeart/2008/layout/LinedList"/>
    <dgm:cxn modelId="{EBD72C06-8885-4F6F-A39C-ED24B631449C}" type="presParOf" srcId="{B906A521-8847-44E6-B917-AA7284055B68}" destId="{CAD1FA4C-37DF-4003-BD66-927A847F37A6}" srcOrd="1" destOrd="0" presId="urn:microsoft.com/office/officeart/2008/layout/LinedList"/>
    <dgm:cxn modelId="{8CAACBC0-A06F-4A29-A01A-A1E7E70C2E8F}" type="presParOf" srcId="{CAD1FA4C-37DF-4003-BD66-927A847F37A6}" destId="{F863188B-D982-40E0-80BD-815E97518CE1}" srcOrd="0" destOrd="0" presId="urn:microsoft.com/office/officeart/2008/layout/LinedList"/>
    <dgm:cxn modelId="{9B8D72C4-8620-4DFB-BBF7-A49D59536465}" type="presParOf" srcId="{CAD1FA4C-37DF-4003-BD66-927A847F37A6}" destId="{CA91700D-4C3B-4EBD-8E71-D7C1542AA86B}" srcOrd="1" destOrd="0" presId="urn:microsoft.com/office/officeart/2008/layout/LinedList"/>
    <dgm:cxn modelId="{23515944-0F98-4C09-BFA6-1BDB5BAEA6E8}" type="presParOf" srcId="{CA91700D-4C3B-4EBD-8E71-D7C1542AA86B}" destId="{8A7446DA-BD30-4289-97D1-1B025901AD61}" srcOrd="0" destOrd="0" presId="urn:microsoft.com/office/officeart/2008/layout/LinedList"/>
    <dgm:cxn modelId="{790C126B-F5D9-4DC2-8393-E1A189750E79}" type="presParOf" srcId="{CA91700D-4C3B-4EBD-8E71-D7C1542AA86B}" destId="{F89528A0-45B0-46F6-9DC4-F3DDE65A4EBE}" srcOrd="1" destOrd="0" presId="urn:microsoft.com/office/officeart/2008/layout/LinedList"/>
    <dgm:cxn modelId="{08B51564-56F0-4FB0-8977-24F33CDC161E}" type="presParOf" srcId="{CA91700D-4C3B-4EBD-8E71-D7C1542AA86B}" destId="{B9D0F98F-0306-431A-92F9-959EF61A6CBB}" srcOrd="2" destOrd="0" presId="urn:microsoft.com/office/officeart/2008/layout/LinedList"/>
    <dgm:cxn modelId="{940AFDBC-9EE9-44F9-83F6-7A24E0B2B995}" type="presParOf" srcId="{CAD1FA4C-37DF-4003-BD66-927A847F37A6}" destId="{ACFB87D5-028D-493A-8015-17955D26C71D}" srcOrd="2" destOrd="0" presId="urn:microsoft.com/office/officeart/2008/layout/LinedList"/>
    <dgm:cxn modelId="{78028119-3A3B-41F9-A103-85C7AA3A91D8}" type="presParOf" srcId="{CAD1FA4C-37DF-4003-BD66-927A847F37A6}" destId="{A4D5534C-72B2-4B48-A9C7-D3471D78A99A}" srcOrd="3" destOrd="0" presId="urn:microsoft.com/office/officeart/2008/layout/LinedList"/>
    <dgm:cxn modelId="{4CC05DDE-C5E6-4030-B2D4-FF53BB6E125B}" type="presParOf" srcId="{6C280EDB-EA64-464A-BA83-A9D996710326}" destId="{D06F0D6B-C029-4054-91BF-D37AEA77FFCB}" srcOrd="6" destOrd="0" presId="urn:microsoft.com/office/officeart/2008/layout/LinedList"/>
    <dgm:cxn modelId="{45C7E0A5-D4DC-45F4-97BA-77957EB23AD9}" type="presParOf" srcId="{6C280EDB-EA64-464A-BA83-A9D996710326}" destId="{AF4631E5-7CF7-404C-8968-655F2A9A104B}" srcOrd="7" destOrd="0" presId="urn:microsoft.com/office/officeart/2008/layout/LinedList"/>
    <dgm:cxn modelId="{E8A0E096-C447-45AB-8214-6443D942EDCB}" type="presParOf" srcId="{AF4631E5-7CF7-404C-8968-655F2A9A104B}" destId="{A85AD893-71E0-4DF0-95F4-1DE89C4A3301}" srcOrd="0" destOrd="0" presId="urn:microsoft.com/office/officeart/2008/layout/LinedList"/>
    <dgm:cxn modelId="{93916A46-4ACA-4238-99EC-280C5A1931CA}" type="presParOf" srcId="{AF4631E5-7CF7-404C-8968-655F2A9A104B}" destId="{96DADD11-0C80-473A-B721-771B695D5E4C}" srcOrd="1" destOrd="0" presId="urn:microsoft.com/office/officeart/2008/layout/LinedList"/>
    <dgm:cxn modelId="{429E78A5-976D-474A-AEA6-CB151D56145A}" type="presParOf" srcId="{96DADD11-0C80-473A-B721-771B695D5E4C}" destId="{8F7BC074-4620-4FCA-B313-215DCAB3055F}" srcOrd="0" destOrd="0" presId="urn:microsoft.com/office/officeart/2008/layout/LinedList"/>
    <dgm:cxn modelId="{5C11DB06-F6FF-4A18-8AB0-8FBB3C69AFB3}" type="presParOf" srcId="{96DADD11-0C80-473A-B721-771B695D5E4C}" destId="{85809C55-6D9A-4198-9C53-C21E0109DCF3}" srcOrd="1" destOrd="0" presId="urn:microsoft.com/office/officeart/2008/layout/LinedList"/>
    <dgm:cxn modelId="{A317F539-8515-4656-B16C-3CDB1422A52A}" type="presParOf" srcId="{85809C55-6D9A-4198-9C53-C21E0109DCF3}" destId="{B31BDC08-145C-43D3-950A-1113074BA855}" srcOrd="0" destOrd="0" presId="urn:microsoft.com/office/officeart/2008/layout/LinedList"/>
    <dgm:cxn modelId="{3846EA5B-0AA8-4B7D-9AD8-1C635186DB2B}" type="presParOf" srcId="{85809C55-6D9A-4198-9C53-C21E0109DCF3}" destId="{3CA5C2D1-405A-49B2-9E11-B17EADF1FB02}" srcOrd="1" destOrd="0" presId="urn:microsoft.com/office/officeart/2008/layout/LinedList"/>
    <dgm:cxn modelId="{D38BEE21-EA61-4ECD-86EE-3BCD62B5CD2D}" type="presParOf" srcId="{85809C55-6D9A-4198-9C53-C21E0109DCF3}" destId="{A569C37B-F901-4DB1-8570-FF7684CE1D1E}" srcOrd="2" destOrd="0" presId="urn:microsoft.com/office/officeart/2008/layout/LinedList"/>
    <dgm:cxn modelId="{691E0F42-361E-4D67-BE4D-C7FBE4C57953}" type="presParOf" srcId="{96DADD11-0C80-473A-B721-771B695D5E4C}" destId="{AEE38C22-1A7A-485F-82FB-B1C3D1245498}" srcOrd="2" destOrd="0" presId="urn:microsoft.com/office/officeart/2008/layout/LinedList"/>
    <dgm:cxn modelId="{F5514F6B-4377-4F21-85A5-9AA7820CA38C}" type="presParOf" srcId="{96DADD11-0C80-473A-B721-771B695D5E4C}" destId="{6FE00076-4D72-44FC-9A68-C7F1046B8D1C}"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4CD27-1B1D-4263-B847-27D4D9237A29}">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3B6359-CA53-4E38-BCED-986B78FC3A1C}">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1663C5-511D-41C8-9A31-7921A93694C9}">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00100">
            <a:lnSpc>
              <a:spcPct val="90000"/>
            </a:lnSpc>
            <a:spcBef>
              <a:spcPct val="0"/>
            </a:spcBef>
            <a:spcAft>
              <a:spcPct val="35000"/>
            </a:spcAft>
            <a:buNone/>
          </a:pPr>
          <a:r>
            <a:rPr lang="en-US" sz="1800" kern="1200" dirty="0"/>
            <a:t>Strength: The restaurant’s unique take on Bánh </a:t>
          </a:r>
          <a:r>
            <a:rPr lang="en-US" sz="1800" kern="1200" dirty="0" err="1"/>
            <a:t>Mì</a:t>
          </a:r>
          <a:r>
            <a:rPr lang="en-US" sz="1800" kern="1200" dirty="0"/>
            <a:t>—blending Parisian bakery and Vietnamese flavors—has attracted a loyal customer base due to its proximity to UF campus.</a:t>
          </a:r>
        </a:p>
      </dsp:txBody>
      <dsp:txXfrm>
        <a:off x="1058686" y="1808"/>
        <a:ext cx="9456913" cy="916611"/>
      </dsp:txXfrm>
    </dsp:sp>
    <dsp:sp modelId="{1F20DC67-8D01-4041-9222-E47549CEF7D4}">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6F07C2-BDCE-4899-BFF1-E787862B701E}">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B1BAB4-FC32-42C6-AE0F-A198888A2DF5}">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00100">
            <a:lnSpc>
              <a:spcPct val="90000"/>
            </a:lnSpc>
            <a:spcBef>
              <a:spcPct val="0"/>
            </a:spcBef>
            <a:spcAft>
              <a:spcPct val="35000"/>
            </a:spcAft>
            <a:buNone/>
          </a:pPr>
          <a:r>
            <a:rPr lang="en-US" sz="1800" kern="1200"/>
            <a:t>Weakness: Advertising is limited to a website and a YouTube video by others, with minimal local impact.</a:t>
          </a:r>
        </a:p>
      </dsp:txBody>
      <dsp:txXfrm>
        <a:off x="1058686" y="1147573"/>
        <a:ext cx="9456913" cy="916611"/>
      </dsp:txXfrm>
    </dsp:sp>
    <dsp:sp modelId="{BB560519-9792-4081-A7B2-61049CD1AD84}">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4E2F3E-9206-4C05-AC73-6CCCED5A5137}">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970E01-C4BA-4979-B834-0C4778AAAE42}">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00100">
            <a:lnSpc>
              <a:spcPct val="90000"/>
            </a:lnSpc>
            <a:spcBef>
              <a:spcPct val="0"/>
            </a:spcBef>
            <a:spcAft>
              <a:spcPct val="35000"/>
            </a:spcAft>
            <a:buNone/>
          </a:pPr>
          <a:r>
            <a:rPr lang="en-US" sz="1800" kern="1200"/>
            <a:t>Potential: The fusion of French and Vietnamese cuisine is fresh and intriguing for newcomers unfamiliar with this style.</a:t>
          </a:r>
        </a:p>
      </dsp:txBody>
      <dsp:txXfrm>
        <a:off x="1058686" y="2293338"/>
        <a:ext cx="9456913" cy="916611"/>
      </dsp:txXfrm>
    </dsp:sp>
    <dsp:sp modelId="{1B3E0E44-D78B-48D3-9DE9-4DC2F0658428}">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CF701D-CD0F-4AA5-B153-BB4089B8EAF5}">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2498B9-90CE-40F1-863C-19A52467D65A}">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00100">
            <a:lnSpc>
              <a:spcPct val="90000"/>
            </a:lnSpc>
            <a:spcBef>
              <a:spcPct val="0"/>
            </a:spcBef>
            <a:spcAft>
              <a:spcPct val="35000"/>
            </a:spcAft>
            <a:buNone/>
          </a:pPr>
          <a:r>
            <a:rPr lang="en-US" sz="1800" kern="1200"/>
            <a:t>Competitors: Newer entrants may choose to offer lower prices with smaller portions, and a stronger online presence.</a:t>
          </a:r>
        </a:p>
      </dsp:txBody>
      <dsp:txXfrm>
        <a:off x="1058686" y="3439103"/>
        <a:ext cx="9456913" cy="9166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E69893-8010-48CC-A06A-37C63C9EC723}">
      <dsp:nvSpPr>
        <dsp:cNvPr id="0" name=""/>
        <dsp:cNvSpPr/>
      </dsp:nvSpPr>
      <dsp:spPr>
        <a:xfrm>
          <a:off x="0" y="0"/>
          <a:ext cx="3286125" cy="3948876"/>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89000">
            <a:lnSpc>
              <a:spcPct val="90000"/>
            </a:lnSpc>
            <a:spcBef>
              <a:spcPct val="0"/>
            </a:spcBef>
            <a:spcAft>
              <a:spcPct val="35000"/>
            </a:spcAft>
            <a:buNone/>
          </a:pPr>
          <a:r>
            <a:rPr lang="en-US" sz="2000" kern="1200"/>
            <a:t>Raise awareness among local and international students by highlighting the restaurant's handcrafted, health-focused offerings.</a:t>
          </a:r>
        </a:p>
      </dsp:txBody>
      <dsp:txXfrm>
        <a:off x="0" y="1500572"/>
        <a:ext cx="3286125" cy="2369325"/>
      </dsp:txXfrm>
    </dsp:sp>
    <dsp:sp modelId="{F71F3AAA-40C6-407C-9388-66136FC432E7}">
      <dsp:nvSpPr>
        <dsp:cNvPr id="0" name=""/>
        <dsp:cNvSpPr/>
      </dsp:nvSpPr>
      <dsp:spPr>
        <a:xfrm>
          <a:off x="1050731" y="394887"/>
          <a:ext cx="1184662" cy="1184662"/>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361" tIns="12700" rIns="92361"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24221" y="568377"/>
        <a:ext cx="837682" cy="837682"/>
      </dsp:txXfrm>
    </dsp:sp>
    <dsp:sp modelId="{7DAE2F77-5A7E-47FA-B613-C791E56C80A8}">
      <dsp:nvSpPr>
        <dsp:cNvPr id="0" name=""/>
        <dsp:cNvSpPr/>
      </dsp:nvSpPr>
      <dsp:spPr>
        <a:xfrm>
          <a:off x="0" y="3948804"/>
          <a:ext cx="3286125" cy="72"/>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3C91C2-1268-461F-9A76-798AC185A546}">
      <dsp:nvSpPr>
        <dsp:cNvPr id="0" name=""/>
        <dsp:cNvSpPr/>
      </dsp:nvSpPr>
      <dsp:spPr>
        <a:xfrm>
          <a:off x="3614737" y="0"/>
          <a:ext cx="3286125" cy="3948876"/>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89000">
            <a:lnSpc>
              <a:spcPct val="90000"/>
            </a:lnSpc>
            <a:spcBef>
              <a:spcPct val="0"/>
            </a:spcBef>
            <a:spcAft>
              <a:spcPct val="35000"/>
            </a:spcAft>
            <a:buNone/>
          </a:pPr>
          <a:r>
            <a:rPr lang="en-US" sz="2000" kern="1200"/>
            <a:t>Leverage the restaurant’s proximity to campus to reach target audiences with minimal cost through content marketing.</a:t>
          </a:r>
        </a:p>
      </dsp:txBody>
      <dsp:txXfrm>
        <a:off x="3614737" y="1500572"/>
        <a:ext cx="3286125" cy="2369325"/>
      </dsp:txXfrm>
    </dsp:sp>
    <dsp:sp modelId="{A9639DB2-FF6F-4ACA-BE33-BF001CC1E999}">
      <dsp:nvSpPr>
        <dsp:cNvPr id="0" name=""/>
        <dsp:cNvSpPr/>
      </dsp:nvSpPr>
      <dsp:spPr>
        <a:xfrm>
          <a:off x="4665468" y="394887"/>
          <a:ext cx="1184662" cy="1184662"/>
        </a:xfrm>
        <a:prstGeom prst="ellips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361" tIns="12700" rIns="92361"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838958" y="568377"/>
        <a:ext cx="837682" cy="837682"/>
      </dsp:txXfrm>
    </dsp:sp>
    <dsp:sp modelId="{0E815737-FD99-4812-82F0-C15AB1FB5ED4}">
      <dsp:nvSpPr>
        <dsp:cNvPr id="0" name=""/>
        <dsp:cNvSpPr/>
      </dsp:nvSpPr>
      <dsp:spPr>
        <a:xfrm>
          <a:off x="3614737" y="3948804"/>
          <a:ext cx="3286125" cy="72"/>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96963D-5634-4FA1-BCE5-F10955EEC34C}">
      <dsp:nvSpPr>
        <dsp:cNvPr id="0" name=""/>
        <dsp:cNvSpPr/>
      </dsp:nvSpPr>
      <dsp:spPr>
        <a:xfrm>
          <a:off x="7229475" y="0"/>
          <a:ext cx="3286125" cy="3948876"/>
        </a:xfrm>
        <a:prstGeom prst="rect">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89000">
            <a:lnSpc>
              <a:spcPct val="90000"/>
            </a:lnSpc>
            <a:spcBef>
              <a:spcPct val="0"/>
            </a:spcBef>
            <a:spcAft>
              <a:spcPct val="35000"/>
            </a:spcAft>
            <a:buNone/>
          </a:pPr>
          <a:r>
            <a:rPr lang="en-US" sz="2000" kern="1200"/>
            <a:t>Use low-cost, localized content marketing to maximize local engagement and return on investment.</a:t>
          </a:r>
        </a:p>
      </dsp:txBody>
      <dsp:txXfrm>
        <a:off x="7229475" y="1500572"/>
        <a:ext cx="3286125" cy="2369325"/>
      </dsp:txXfrm>
    </dsp:sp>
    <dsp:sp modelId="{3514F69F-C496-414A-857F-3988ADCEB27D}">
      <dsp:nvSpPr>
        <dsp:cNvPr id="0" name=""/>
        <dsp:cNvSpPr/>
      </dsp:nvSpPr>
      <dsp:spPr>
        <a:xfrm>
          <a:off x="8280206" y="394887"/>
          <a:ext cx="1184662" cy="1184662"/>
        </a:xfrm>
        <a:prstGeom prst="ellips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361" tIns="12700" rIns="92361"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53696" y="568377"/>
        <a:ext cx="837682" cy="837682"/>
      </dsp:txXfrm>
    </dsp:sp>
    <dsp:sp modelId="{54B93D57-82CE-4318-A4EA-5DA852F5D4B3}">
      <dsp:nvSpPr>
        <dsp:cNvPr id="0" name=""/>
        <dsp:cNvSpPr/>
      </dsp:nvSpPr>
      <dsp:spPr>
        <a:xfrm>
          <a:off x="7229475" y="3948804"/>
          <a:ext cx="3286125" cy="72"/>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E8EC11-2357-430D-9848-BC26BC65930F}">
      <dsp:nvSpPr>
        <dsp:cNvPr id="0" name=""/>
        <dsp:cNvSpPr/>
      </dsp:nvSpPr>
      <dsp:spPr>
        <a:xfrm>
          <a:off x="0" y="0"/>
          <a:ext cx="6830568"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79556B-9133-442E-9005-0FBE8014D70F}">
      <dsp:nvSpPr>
        <dsp:cNvPr id="0" name=""/>
        <dsp:cNvSpPr/>
      </dsp:nvSpPr>
      <dsp:spPr>
        <a:xfrm>
          <a:off x="0" y="0"/>
          <a:ext cx="1366113" cy="1360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Week 1-2</a:t>
          </a:r>
        </a:p>
      </dsp:txBody>
      <dsp:txXfrm>
        <a:off x="0" y="0"/>
        <a:ext cx="1366113" cy="1360170"/>
      </dsp:txXfrm>
    </dsp:sp>
    <dsp:sp modelId="{0ADD7327-4636-4F49-B289-6691A55C7EB9}">
      <dsp:nvSpPr>
        <dsp:cNvPr id="0" name=""/>
        <dsp:cNvSpPr/>
      </dsp:nvSpPr>
      <dsp:spPr>
        <a:xfrm>
          <a:off x="1468572" y="61765"/>
          <a:ext cx="5361995" cy="123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i="1" kern="1200" dirty="0"/>
            <a:t>“Food and Culture: What Southeast Asian Cuisine Brings to the UF Campus.” Conduct interviews with international students and patrons, highlighting Paris Banh Mi as a comforting, home-like spot for students from diverse backgrounds.</a:t>
          </a:r>
          <a:endParaRPr lang="en-US" sz="1500" kern="1200" dirty="0"/>
        </a:p>
      </dsp:txBody>
      <dsp:txXfrm>
        <a:off x="1468572" y="61765"/>
        <a:ext cx="5361995" cy="1235310"/>
      </dsp:txXfrm>
    </dsp:sp>
    <dsp:sp modelId="{85FA79CE-AD26-489C-A205-5AE5589F5DD3}">
      <dsp:nvSpPr>
        <dsp:cNvPr id="0" name=""/>
        <dsp:cNvSpPr/>
      </dsp:nvSpPr>
      <dsp:spPr>
        <a:xfrm>
          <a:off x="1366113" y="1297076"/>
          <a:ext cx="5464454" cy="0"/>
        </a:xfrm>
        <a:prstGeom prst="line">
          <a:avLst/>
        </a:prstGeom>
        <a:solidFill>
          <a:schemeClr val="accent5">
            <a:hueOff val="0"/>
            <a:satOff val="0"/>
            <a:lumOff val="0"/>
            <a:alphaOff val="0"/>
          </a:schemeClr>
        </a:solidFill>
        <a:ln w="1905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3E0DF7-09C4-49B6-B9EF-ABDCCC7C55DF}">
      <dsp:nvSpPr>
        <dsp:cNvPr id="0" name=""/>
        <dsp:cNvSpPr/>
      </dsp:nvSpPr>
      <dsp:spPr>
        <a:xfrm>
          <a:off x="0" y="1360170"/>
          <a:ext cx="6830568" cy="0"/>
        </a:xfrm>
        <a:prstGeom prst="line">
          <a:avLst/>
        </a:prstGeom>
        <a:solidFill>
          <a:schemeClr val="accent5">
            <a:hueOff val="-4050717"/>
            <a:satOff val="-275"/>
            <a:lumOff val="654"/>
            <a:alphaOff val="0"/>
          </a:schemeClr>
        </a:solidFill>
        <a:ln w="19050" cap="flat" cmpd="sng" algn="ctr">
          <a:solidFill>
            <a:schemeClr val="accent5">
              <a:hueOff val="-4050717"/>
              <a:satOff val="-275"/>
              <a:lumOff val="6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0010A1-4261-4795-A800-166E07DF318D}">
      <dsp:nvSpPr>
        <dsp:cNvPr id="0" name=""/>
        <dsp:cNvSpPr/>
      </dsp:nvSpPr>
      <dsp:spPr>
        <a:xfrm>
          <a:off x="0" y="1360170"/>
          <a:ext cx="1366113" cy="1360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Week 3</a:t>
          </a:r>
        </a:p>
      </dsp:txBody>
      <dsp:txXfrm>
        <a:off x="0" y="1360170"/>
        <a:ext cx="1366113" cy="1360170"/>
      </dsp:txXfrm>
    </dsp:sp>
    <dsp:sp modelId="{5A9027E9-B403-4D9F-9E8D-5DAB70340A61}">
      <dsp:nvSpPr>
        <dsp:cNvPr id="0" name=""/>
        <dsp:cNvSpPr/>
      </dsp:nvSpPr>
      <dsp:spPr>
        <a:xfrm>
          <a:off x="1468572" y="1421935"/>
          <a:ext cx="5361995" cy="123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i="1" kern="1200" dirty="0"/>
            <a:t>“3 Easy Ways to Make Your Meals Healthier, Inspired by Paris Banh Mi,” on social media. This video, geared toward New Year’s health goals, provides practical tips on using Southeast Asian flavors in home cooking.</a:t>
          </a:r>
          <a:endParaRPr lang="en-US" sz="1500" kern="1200" dirty="0"/>
        </a:p>
      </dsp:txBody>
      <dsp:txXfrm>
        <a:off x="1468572" y="1421935"/>
        <a:ext cx="5361995" cy="1235310"/>
      </dsp:txXfrm>
    </dsp:sp>
    <dsp:sp modelId="{217AB1E7-80BC-4FC2-89E7-4B5E9DACDACD}">
      <dsp:nvSpPr>
        <dsp:cNvPr id="0" name=""/>
        <dsp:cNvSpPr/>
      </dsp:nvSpPr>
      <dsp:spPr>
        <a:xfrm>
          <a:off x="1366113" y="2657246"/>
          <a:ext cx="5464454" cy="0"/>
        </a:xfrm>
        <a:prstGeom prst="line">
          <a:avLst/>
        </a:prstGeom>
        <a:solidFill>
          <a:schemeClr val="accent5">
            <a:hueOff val="0"/>
            <a:satOff val="0"/>
            <a:lumOff val="0"/>
            <a:alphaOff val="0"/>
          </a:schemeClr>
        </a:solidFill>
        <a:ln w="1905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E52B42-1AF8-4A79-94B7-79481B18800C}">
      <dsp:nvSpPr>
        <dsp:cNvPr id="0" name=""/>
        <dsp:cNvSpPr/>
      </dsp:nvSpPr>
      <dsp:spPr>
        <a:xfrm>
          <a:off x="0" y="2720340"/>
          <a:ext cx="6830568" cy="0"/>
        </a:xfrm>
        <a:prstGeom prst="line">
          <a:avLst/>
        </a:prstGeom>
        <a:solidFill>
          <a:schemeClr val="accent5">
            <a:hueOff val="-8101434"/>
            <a:satOff val="-551"/>
            <a:lumOff val="1307"/>
            <a:alphaOff val="0"/>
          </a:schemeClr>
        </a:solidFill>
        <a:ln w="19050" cap="flat" cmpd="sng" algn="ctr">
          <a:solidFill>
            <a:schemeClr val="accent5">
              <a:hueOff val="-8101434"/>
              <a:satOff val="-551"/>
              <a:lumOff val="13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E743B9-909B-4F36-B6C1-EF2F54496827}">
      <dsp:nvSpPr>
        <dsp:cNvPr id="0" name=""/>
        <dsp:cNvSpPr/>
      </dsp:nvSpPr>
      <dsp:spPr>
        <a:xfrm>
          <a:off x="0" y="2720340"/>
          <a:ext cx="1366113" cy="1360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Week 4</a:t>
          </a:r>
          <a:endParaRPr lang="en-US" sz="2800" kern="1200" dirty="0"/>
        </a:p>
      </dsp:txBody>
      <dsp:txXfrm>
        <a:off x="0" y="2720340"/>
        <a:ext cx="1366113" cy="1360170"/>
      </dsp:txXfrm>
    </dsp:sp>
    <dsp:sp modelId="{F89528A0-45B0-46F6-9DC4-F3DDE65A4EBE}">
      <dsp:nvSpPr>
        <dsp:cNvPr id="0" name=""/>
        <dsp:cNvSpPr/>
      </dsp:nvSpPr>
      <dsp:spPr>
        <a:xfrm>
          <a:off x="1468572" y="2782105"/>
          <a:ext cx="5361995" cy="123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Post a highlight album featuring moments of connection between Paris Banh Mi staff and customers during the month. , celebrating the community vibe and customer interactions.</a:t>
          </a:r>
        </a:p>
      </dsp:txBody>
      <dsp:txXfrm>
        <a:off x="1468572" y="2782105"/>
        <a:ext cx="5361995" cy="1235310"/>
      </dsp:txXfrm>
    </dsp:sp>
    <dsp:sp modelId="{ACFB87D5-028D-493A-8015-17955D26C71D}">
      <dsp:nvSpPr>
        <dsp:cNvPr id="0" name=""/>
        <dsp:cNvSpPr/>
      </dsp:nvSpPr>
      <dsp:spPr>
        <a:xfrm>
          <a:off x="1366113" y="4017416"/>
          <a:ext cx="5464454" cy="0"/>
        </a:xfrm>
        <a:prstGeom prst="line">
          <a:avLst/>
        </a:prstGeom>
        <a:solidFill>
          <a:schemeClr val="accent5">
            <a:hueOff val="0"/>
            <a:satOff val="0"/>
            <a:lumOff val="0"/>
            <a:alphaOff val="0"/>
          </a:schemeClr>
        </a:solidFill>
        <a:ln w="1905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6F0D6B-C029-4054-91BF-D37AEA77FFCB}">
      <dsp:nvSpPr>
        <dsp:cNvPr id="0" name=""/>
        <dsp:cNvSpPr/>
      </dsp:nvSpPr>
      <dsp:spPr>
        <a:xfrm>
          <a:off x="0" y="4080509"/>
          <a:ext cx="6830568" cy="0"/>
        </a:xfrm>
        <a:prstGeom prst="line">
          <a:avLst/>
        </a:prstGeom>
        <a:solidFill>
          <a:schemeClr val="accent5">
            <a:hueOff val="-12152150"/>
            <a:satOff val="-826"/>
            <a:lumOff val="1961"/>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5AD893-71E0-4DF0-95F4-1DE89C4A3301}">
      <dsp:nvSpPr>
        <dsp:cNvPr id="0" name=""/>
        <dsp:cNvSpPr/>
      </dsp:nvSpPr>
      <dsp:spPr>
        <a:xfrm>
          <a:off x="0" y="4080510"/>
          <a:ext cx="1366113" cy="1360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Weekly Post</a:t>
          </a:r>
          <a:endParaRPr lang="en-US" sz="2800" kern="1200" dirty="0"/>
        </a:p>
      </dsp:txBody>
      <dsp:txXfrm>
        <a:off x="0" y="4080510"/>
        <a:ext cx="1366113" cy="1360170"/>
      </dsp:txXfrm>
    </dsp:sp>
    <dsp:sp modelId="{3CA5C2D1-405A-49B2-9E11-B17EADF1FB02}">
      <dsp:nvSpPr>
        <dsp:cNvPr id="0" name=""/>
        <dsp:cNvSpPr/>
      </dsp:nvSpPr>
      <dsp:spPr>
        <a:xfrm>
          <a:off x="1468572" y="4142275"/>
          <a:ext cx="5361995" cy="123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Post vibrant photos of signature dishes (pho, bánh </a:t>
          </a:r>
          <a:r>
            <a:rPr lang="en-US" sz="1500" kern="1200" dirty="0" err="1"/>
            <a:t>mì</a:t>
          </a:r>
          <a:r>
            <a:rPr lang="en-US" sz="1500" kern="1200" dirty="0"/>
            <a:t>, bubble tea etc</a:t>
          </a:r>
          <a:r>
            <a:rPr lang="en-US" sz="1500" kern="1200"/>
            <a:t>.) with captions that emphasize the freshness and health benefits of each dish.</a:t>
          </a:r>
          <a:endParaRPr lang="en-US" sz="1500" kern="1200" dirty="0"/>
        </a:p>
      </dsp:txBody>
      <dsp:txXfrm>
        <a:off x="1468572" y="4142275"/>
        <a:ext cx="5361995" cy="1235310"/>
      </dsp:txXfrm>
    </dsp:sp>
    <dsp:sp modelId="{AEE38C22-1A7A-485F-82FB-B1C3D1245498}">
      <dsp:nvSpPr>
        <dsp:cNvPr id="0" name=""/>
        <dsp:cNvSpPr/>
      </dsp:nvSpPr>
      <dsp:spPr>
        <a:xfrm>
          <a:off x="1366113" y="5377586"/>
          <a:ext cx="5464454" cy="0"/>
        </a:xfrm>
        <a:prstGeom prst="line">
          <a:avLst/>
        </a:prstGeom>
        <a:solidFill>
          <a:schemeClr val="accent5">
            <a:hueOff val="0"/>
            <a:satOff val="0"/>
            <a:lumOff val="0"/>
            <a:alphaOff val="0"/>
          </a:schemeClr>
        </a:solidFill>
        <a:ln w="1905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6F822-30AC-6952-6FDC-586E0807CA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1042DE-B603-3541-405D-7749A89465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B87BB5-B25E-D09F-59B6-99686F1307FC}"/>
              </a:ext>
            </a:extLst>
          </p:cNvPr>
          <p:cNvSpPr>
            <a:spLocks noGrp="1"/>
          </p:cNvSpPr>
          <p:nvPr>
            <p:ph type="dt" sz="half" idx="10"/>
          </p:nvPr>
        </p:nvSpPr>
        <p:spPr/>
        <p:txBody>
          <a:bodyPr/>
          <a:lstStyle/>
          <a:p>
            <a:fld id="{5DC68681-4054-4270-99BA-EE6E48873B40}" type="datetimeFigureOut">
              <a:rPr lang="en-US" smtClean="0"/>
              <a:t>11/11/2024</a:t>
            </a:fld>
            <a:endParaRPr lang="en-US"/>
          </a:p>
        </p:txBody>
      </p:sp>
      <p:sp>
        <p:nvSpPr>
          <p:cNvPr id="5" name="Footer Placeholder 4">
            <a:extLst>
              <a:ext uri="{FF2B5EF4-FFF2-40B4-BE49-F238E27FC236}">
                <a16:creationId xmlns:a16="http://schemas.microsoft.com/office/drawing/2014/main" id="{7060E2AA-5619-DBD4-6EA7-FFE2DB6CC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72CCDC-E893-B551-38C6-CD7ED8F86E9A}"/>
              </a:ext>
            </a:extLst>
          </p:cNvPr>
          <p:cNvSpPr>
            <a:spLocks noGrp="1"/>
          </p:cNvSpPr>
          <p:nvPr>
            <p:ph type="sldNum" sz="quarter" idx="12"/>
          </p:nvPr>
        </p:nvSpPr>
        <p:spPr/>
        <p:txBody>
          <a:bodyPr/>
          <a:lstStyle/>
          <a:p>
            <a:fld id="{CB1F0B3C-E249-4521-8351-A61D46878829}" type="slidenum">
              <a:rPr lang="en-US" smtClean="0"/>
              <a:t>‹#›</a:t>
            </a:fld>
            <a:endParaRPr lang="en-US"/>
          </a:p>
        </p:txBody>
      </p:sp>
    </p:spTree>
    <p:extLst>
      <p:ext uri="{BB962C8B-B14F-4D97-AF65-F5344CB8AC3E}">
        <p14:creationId xmlns:p14="http://schemas.microsoft.com/office/powerpoint/2010/main" val="3232180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AE8B2-2867-3D1A-05DC-2FBD1D3B74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4E5253-767E-3453-D51B-4139CE0E6A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44BF3-0AC2-1836-DDC6-2BDBC0D40DD5}"/>
              </a:ext>
            </a:extLst>
          </p:cNvPr>
          <p:cNvSpPr>
            <a:spLocks noGrp="1"/>
          </p:cNvSpPr>
          <p:nvPr>
            <p:ph type="dt" sz="half" idx="10"/>
          </p:nvPr>
        </p:nvSpPr>
        <p:spPr/>
        <p:txBody>
          <a:bodyPr/>
          <a:lstStyle/>
          <a:p>
            <a:fld id="{5DC68681-4054-4270-99BA-EE6E48873B40}" type="datetimeFigureOut">
              <a:rPr lang="en-US" smtClean="0"/>
              <a:t>11/11/2024</a:t>
            </a:fld>
            <a:endParaRPr lang="en-US"/>
          </a:p>
        </p:txBody>
      </p:sp>
      <p:sp>
        <p:nvSpPr>
          <p:cNvPr id="5" name="Footer Placeholder 4">
            <a:extLst>
              <a:ext uri="{FF2B5EF4-FFF2-40B4-BE49-F238E27FC236}">
                <a16:creationId xmlns:a16="http://schemas.microsoft.com/office/drawing/2014/main" id="{D4C2433E-8CFC-014B-B789-10F001A2C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0945B2-59DB-F30D-B738-3F3AD9836DC1}"/>
              </a:ext>
            </a:extLst>
          </p:cNvPr>
          <p:cNvSpPr>
            <a:spLocks noGrp="1"/>
          </p:cNvSpPr>
          <p:nvPr>
            <p:ph type="sldNum" sz="quarter" idx="12"/>
          </p:nvPr>
        </p:nvSpPr>
        <p:spPr/>
        <p:txBody>
          <a:bodyPr/>
          <a:lstStyle/>
          <a:p>
            <a:fld id="{CB1F0B3C-E249-4521-8351-A61D46878829}" type="slidenum">
              <a:rPr lang="en-US" smtClean="0"/>
              <a:t>‹#›</a:t>
            </a:fld>
            <a:endParaRPr lang="en-US"/>
          </a:p>
        </p:txBody>
      </p:sp>
    </p:spTree>
    <p:extLst>
      <p:ext uri="{BB962C8B-B14F-4D97-AF65-F5344CB8AC3E}">
        <p14:creationId xmlns:p14="http://schemas.microsoft.com/office/powerpoint/2010/main" val="157711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B0CEC3-B46A-9AFD-A6B2-9894F1B21F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E2E0C6-B2A1-CDCC-F0A9-67444C81BD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DF64E-9870-3E95-96F5-60CA532DFA1C}"/>
              </a:ext>
            </a:extLst>
          </p:cNvPr>
          <p:cNvSpPr>
            <a:spLocks noGrp="1"/>
          </p:cNvSpPr>
          <p:nvPr>
            <p:ph type="dt" sz="half" idx="10"/>
          </p:nvPr>
        </p:nvSpPr>
        <p:spPr/>
        <p:txBody>
          <a:bodyPr/>
          <a:lstStyle/>
          <a:p>
            <a:fld id="{5DC68681-4054-4270-99BA-EE6E48873B40}" type="datetimeFigureOut">
              <a:rPr lang="en-US" smtClean="0"/>
              <a:t>11/11/2024</a:t>
            </a:fld>
            <a:endParaRPr lang="en-US"/>
          </a:p>
        </p:txBody>
      </p:sp>
      <p:sp>
        <p:nvSpPr>
          <p:cNvPr id="5" name="Footer Placeholder 4">
            <a:extLst>
              <a:ext uri="{FF2B5EF4-FFF2-40B4-BE49-F238E27FC236}">
                <a16:creationId xmlns:a16="http://schemas.microsoft.com/office/drawing/2014/main" id="{F524EB3B-DE30-D2C8-B375-28643B76E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70E9F2-5990-8A73-E40E-46C62D483E35}"/>
              </a:ext>
            </a:extLst>
          </p:cNvPr>
          <p:cNvSpPr>
            <a:spLocks noGrp="1"/>
          </p:cNvSpPr>
          <p:nvPr>
            <p:ph type="sldNum" sz="quarter" idx="12"/>
          </p:nvPr>
        </p:nvSpPr>
        <p:spPr/>
        <p:txBody>
          <a:bodyPr/>
          <a:lstStyle/>
          <a:p>
            <a:fld id="{CB1F0B3C-E249-4521-8351-A61D46878829}" type="slidenum">
              <a:rPr lang="en-US" smtClean="0"/>
              <a:t>‹#›</a:t>
            </a:fld>
            <a:endParaRPr lang="en-US"/>
          </a:p>
        </p:txBody>
      </p:sp>
    </p:spTree>
    <p:extLst>
      <p:ext uri="{BB962C8B-B14F-4D97-AF65-F5344CB8AC3E}">
        <p14:creationId xmlns:p14="http://schemas.microsoft.com/office/powerpoint/2010/main" val="751177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0A33-6E85-40F3-6156-0D22C56AC7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75C810-2F23-EA46-43CA-5C579C9AF1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EEF9CF-3943-26F8-90D9-D38124DDE32C}"/>
              </a:ext>
            </a:extLst>
          </p:cNvPr>
          <p:cNvSpPr>
            <a:spLocks noGrp="1"/>
          </p:cNvSpPr>
          <p:nvPr>
            <p:ph type="dt" sz="half" idx="10"/>
          </p:nvPr>
        </p:nvSpPr>
        <p:spPr/>
        <p:txBody>
          <a:bodyPr/>
          <a:lstStyle/>
          <a:p>
            <a:fld id="{5DC68681-4054-4270-99BA-EE6E48873B40}" type="datetimeFigureOut">
              <a:rPr lang="en-US" smtClean="0"/>
              <a:t>11/11/2024</a:t>
            </a:fld>
            <a:endParaRPr lang="en-US"/>
          </a:p>
        </p:txBody>
      </p:sp>
      <p:sp>
        <p:nvSpPr>
          <p:cNvPr id="5" name="Footer Placeholder 4">
            <a:extLst>
              <a:ext uri="{FF2B5EF4-FFF2-40B4-BE49-F238E27FC236}">
                <a16:creationId xmlns:a16="http://schemas.microsoft.com/office/drawing/2014/main" id="{A2DB8EE6-0EB3-39BB-267C-6D103DDE4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CDFDA9-109D-06E8-6EDB-C9BEE197B51E}"/>
              </a:ext>
            </a:extLst>
          </p:cNvPr>
          <p:cNvSpPr>
            <a:spLocks noGrp="1"/>
          </p:cNvSpPr>
          <p:nvPr>
            <p:ph type="sldNum" sz="quarter" idx="12"/>
          </p:nvPr>
        </p:nvSpPr>
        <p:spPr/>
        <p:txBody>
          <a:bodyPr/>
          <a:lstStyle/>
          <a:p>
            <a:fld id="{CB1F0B3C-E249-4521-8351-A61D46878829}" type="slidenum">
              <a:rPr lang="en-US" smtClean="0"/>
              <a:t>‹#›</a:t>
            </a:fld>
            <a:endParaRPr lang="en-US"/>
          </a:p>
        </p:txBody>
      </p:sp>
    </p:spTree>
    <p:extLst>
      <p:ext uri="{BB962C8B-B14F-4D97-AF65-F5344CB8AC3E}">
        <p14:creationId xmlns:p14="http://schemas.microsoft.com/office/powerpoint/2010/main" val="1783077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532E-1CF1-FEF1-D7E4-D4E39D3822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388BC0-D034-7B24-3C8F-4CABD13E46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E302DA-94AC-BE47-7BF8-554E3D7D6EC6}"/>
              </a:ext>
            </a:extLst>
          </p:cNvPr>
          <p:cNvSpPr>
            <a:spLocks noGrp="1"/>
          </p:cNvSpPr>
          <p:nvPr>
            <p:ph type="dt" sz="half" idx="10"/>
          </p:nvPr>
        </p:nvSpPr>
        <p:spPr/>
        <p:txBody>
          <a:bodyPr/>
          <a:lstStyle/>
          <a:p>
            <a:fld id="{5DC68681-4054-4270-99BA-EE6E48873B40}" type="datetimeFigureOut">
              <a:rPr lang="en-US" smtClean="0"/>
              <a:t>11/11/2024</a:t>
            </a:fld>
            <a:endParaRPr lang="en-US"/>
          </a:p>
        </p:txBody>
      </p:sp>
      <p:sp>
        <p:nvSpPr>
          <p:cNvPr id="5" name="Footer Placeholder 4">
            <a:extLst>
              <a:ext uri="{FF2B5EF4-FFF2-40B4-BE49-F238E27FC236}">
                <a16:creationId xmlns:a16="http://schemas.microsoft.com/office/drawing/2014/main" id="{155E669F-5532-F4A4-CB9F-6193309373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1CB052-7593-9ACC-81A4-81C422ABD0FA}"/>
              </a:ext>
            </a:extLst>
          </p:cNvPr>
          <p:cNvSpPr>
            <a:spLocks noGrp="1"/>
          </p:cNvSpPr>
          <p:nvPr>
            <p:ph type="sldNum" sz="quarter" idx="12"/>
          </p:nvPr>
        </p:nvSpPr>
        <p:spPr/>
        <p:txBody>
          <a:bodyPr/>
          <a:lstStyle/>
          <a:p>
            <a:fld id="{CB1F0B3C-E249-4521-8351-A61D46878829}" type="slidenum">
              <a:rPr lang="en-US" smtClean="0"/>
              <a:t>‹#›</a:t>
            </a:fld>
            <a:endParaRPr lang="en-US"/>
          </a:p>
        </p:txBody>
      </p:sp>
    </p:spTree>
    <p:extLst>
      <p:ext uri="{BB962C8B-B14F-4D97-AF65-F5344CB8AC3E}">
        <p14:creationId xmlns:p14="http://schemas.microsoft.com/office/powerpoint/2010/main" val="762799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2469-A9DE-479B-FC2C-76FCEDD236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9531A7-D858-F0A1-05FF-A1F08AF625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4EC375-FC67-D7EF-F7B7-017E247D9B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633CB7-543A-955C-E31E-0C2B4C6777E1}"/>
              </a:ext>
            </a:extLst>
          </p:cNvPr>
          <p:cNvSpPr>
            <a:spLocks noGrp="1"/>
          </p:cNvSpPr>
          <p:nvPr>
            <p:ph type="dt" sz="half" idx="10"/>
          </p:nvPr>
        </p:nvSpPr>
        <p:spPr/>
        <p:txBody>
          <a:bodyPr/>
          <a:lstStyle/>
          <a:p>
            <a:fld id="{5DC68681-4054-4270-99BA-EE6E48873B40}" type="datetimeFigureOut">
              <a:rPr lang="en-US" smtClean="0"/>
              <a:t>11/11/2024</a:t>
            </a:fld>
            <a:endParaRPr lang="en-US"/>
          </a:p>
        </p:txBody>
      </p:sp>
      <p:sp>
        <p:nvSpPr>
          <p:cNvPr id="6" name="Footer Placeholder 5">
            <a:extLst>
              <a:ext uri="{FF2B5EF4-FFF2-40B4-BE49-F238E27FC236}">
                <a16:creationId xmlns:a16="http://schemas.microsoft.com/office/drawing/2014/main" id="{5B7E08BF-9303-2366-72B0-A25438E3F8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D80D86-13A3-DB99-D0AC-ABBF6BF9958D}"/>
              </a:ext>
            </a:extLst>
          </p:cNvPr>
          <p:cNvSpPr>
            <a:spLocks noGrp="1"/>
          </p:cNvSpPr>
          <p:nvPr>
            <p:ph type="sldNum" sz="quarter" idx="12"/>
          </p:nvPr>
        </p:nvSpPr>
        <p:spPr/>
        <p:txBody>
          <a:bodyPr/>
          <a:lstStyle/>
          <a:p>
            <a:fld id="{CB1F0B3C-E249-4521-8351-A61D46878829}" type="slidenum">
              <a:rPr lang="en-US" smtClean="0"/>
              <a:t>‹#›</a:t>
            </a:fld>
            <a:endParaRPr lang="en-US"/>
          </a:p>
        </p:txBody>
      </p:sp>
    </p:spTree>
    <p:extLst>
      <p:ext uri="{BB962C8B-B14F-4D97-AF65-F5344CB8AC3E}">
        <p14:creationId xmlns:p14="http://schemas.microsoft.com/office/powerpoint/2010/main" val="1273154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58E5F-B80B-682B-63ED-253B87B1BD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9B8BA4-3E18-EADE-DEC6-ADC5DD8C20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566390-136E-014C-AA4E-EFE9CF862C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B8E66D-5780-DA9F-5794-1B867EC5C4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5425E-922D-DA7C-6CB0-9D5139C57A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31B7B0-6EC4-9F71-D971-BEBFD7BB9C73}"/>
              </a:ext>
            </a:extLst>
          </p:cNvPr>
          <p:cNvSpPr>
            <a:spLocks noGrp="1"/>
          </p:cNvSpPr>
          <p:nvPr>
            <p:ph type="dt" sz="half" idx="10"/>
          </p:nvPr>
        </p:nvSpPr>
        <p:spPr/>
        <p:txBody>
          <a:bodyPr/>
          <a:lstStyle/>
          <a:p>
            <a:fld id="{5DC68681-4054-4270-99BA-EE6E48873B40}" type="datetimeFigureOut">
              <a:rPr lang="en-US" smtClean="0"/>
              <a:t>11/11/2024</a:t>
            </a:fld>
            <a:endParaRPr lang="en-US"/>
          </a:p>
        </p:txBody>
      </p:sp>
      <p:sp>
        <p:nvSpPr>
          <p:cNvPr id="8" name="Footer Placeholder 7">
            <a:extLst>
              <a:ext uri="{FF2B5EF4-FFF2-40B4-BE49-F238E27FC236}">
                <a16:creationId xmlns:a16="http://schemas.microsoft.com/office/drawing/2014/main" id="{996FB5D9-39D9-3DCF-859D-9E7B1B692D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82F236-EA81-5FB0-1A2C-22D3FFB81127}"/>
              </a:ext>
            </a:extLst>
          </p:cNvPr>
          <p:cNvSpPr>
            <a:spLocks noGrp="1"/>
          </p:cNvSpPr>
          <p:nvPr>
            <p:ph type="sldNum" sz="quarter" idx="12"/>
          </p:nvPr>
        </p:nvSpPr>
        <p:spPr/>
        <p:txBody>
          <a:bodyPr/>
          <a:lstStyle/>
          <a:p>
            <a:fld id="{CB1F0B3C-E249-4521-8351-A61D46878829}" type="slidenum">
              <a:rPr lang="en-US" smtClean="0"/>
              <a:t>‹#›</a:t>
            </a:fld>
            <a:endParaRPr lang="en-US"/>
          </a:p>
        </p:txBody>
      </p:sp>
    </p:spTree>
    <p:extLst>
      <p:ext uri="{BB962C8B-B14F-4D97-AF65-F5344CB8AC3E}">
        <p14:creationId xmlns:p14="http://schemas.microsoft.com/office/powerpoint/2010/main" val="3130362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9671-0B05-863A-A506-D1558EC717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8DC883-013B-DAE4-F59F-73F68A47DF6F}"/>
              </a:ext>
            </a:extLst>
          </p:cNvPr>
          <p:cNvSpPr>
            <a:spLocks noGrp="1"/>
          </p:cNvSpPr>
          <p:nvPr>
            <p:ph type="dt" sz="half" idx="10"/>
          </p:nvPr>
        </p:nvSpPr>
        <p:spPr/>
        <p:txBody>
          <a:bodyPr/>
          <a:lstStyle/>
          <a:p>
            <a:fld id="{5DC68681-4054-4270-99BA-EE6E48873B40}" type="datetimeFigureOut">
              <a:rPr lang="en-US" smtClean="0"/>
              <a:t>11/11/2024</a:t>
            </a:fld>
            <a:endParaRPr lang="en-US"/>
          </a:p>
        </p:txBody>
      </p:sp>
      <p:sp>
        <p:nvSpPr>
          <p:cNvPr id="4" name="Footer Placeholder 3">
            <a:extLst>
              <a:ext uri="{FF2B5EF4-FFF2-40B4-BE49-F238E27FC236}">
                <a16:creationId xmlns:a16="http://schemas.microsoft.com/office/drawing/2014/main" id="{68C73F8B-FBBC-13BC-248F-8A052ABB1C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76863D-76DB-2AC6-5253-DD5B57A314AC}"/>
              </a:ext>
            </a:extLst>
          </p:cNvPr>
          <p:cNvSpPr>
            <a:spLocks noGrp="1"/>
          </p:cNvSpPr>
          <p:nvPr>
            <p:ph type="sldNum" sz="quarter" idx="12"/>
          </p:nvPr>
        </p:nvSpPr>
        <p:spPr/>
        <p:txBody>
          <a:bodyPr/>
          <a:lstStyle/>
          <a:p>
            <a:fld id="{CB1F0B3C-E249-4521-8351-A61D46878829}" type="slidenum">
              <a:rPr lang="en-US" smtClean="0"/>
              <a:t>‹#›</a:t>
            </a:fld>
            <a:endParaRPr lang="en-US"/>
          </a:p>
        </p:txBody>
      </p:sp>
    </p:spTree>
    <p:extLst>
      <p:ext uri="{BB962C8B-B14F-4D97-AF65-F5344CB8AC3E}">
        <p14:creationId xmlns:p14="http://schemas.microsoft.com/office/powerpoint/2010/main" val="3454805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1CA3AB-5DC1-A8D4-5FF9-9B6C5FD18AD1}"/>
              </a:ext>
            </a:extLst>
          </p:cNvPr>
          <p:cNvSpPr>
            <a:spLocks noGrp="1"/>
          </p:cNvSpPr>
          <p:nvPr>
            <p:ph type="dt" sz="half" idx="10"/>
          </p:nvPr>
        </p:nvSpPr>
        <p:spPr/>
        <p:txBody>
          <a:bodyPr/>
          <a:lstStyle/>
          <a:p>
            <a:fld id="{5DC68681-4054-4270-99BA-EE6E48873B40}" type="datetimeFigureOut">
              <a:rPr lang="en-US" smtClean="0"/>
              <a:t>11/11/2024</a:t>
            </a:fld>
            <a:endParaRPr lang="en-US"/>
          </a:p>
        </p:txBody>
      </p:sp>
      <p:sp>
        <p:nvSpPr>
          <p:cNvPr id="3" name="Footer Placeholder 2">
            <a:extLst>
              <a:ext uri="{FF2B5EF4-FFF2-40B4-BE49-F238E27FC236}">
                <a16:creationId xmlns:a16="http://schemas.microsoft.com/office/drawing/2014/main" id="{66F5F296-D52F-2438-C027-88A2150110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9BC8E0-352E-392C-96DF-79BE5668363D}"/>
              </a:ext>
            </a:extLst>
          </p:cNvPr>
          <p:cNvSpPr>
            <a:spLocks noGrp="1"/>
          </p:cNvSpPr>
          <p:nvPr>
            <p:ph type="sldNum" sz="quarter" idx="12"/>
          </p:nvPr>
        </p:nvSpPr>
        <p:spPr/>
        <p:txBody>
          <a:bodyPr/>
          <a:lstStyle/>
          <a:p>
            <a:fld id="{CB1F0B3C-E249-4521-8351-A61D46878829}" type="slidenum">
              <a:rPr lang="en-US" smtClean="0"/>
              <a:t>‹#›</a:t>
            </a:fld>
            <a:endParaRPr lang="en-US"/>
          </a:p>
        </p:txBody>
      </p:sp>
    </p:spTree>
    <p:extLst>
      <p:ext uri="{BB962C8B-B14F-4D97-AF65-F5344CB8AC3E}">
        <p14:creationId xmlns:p14="http://schemas.microsoft.com/office/powerpoint/2010/main" val="886620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560C-F341-8ECE-0CC0-2B98C40913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C38E1A-3E61-66AF-41B3-B3A4110465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CF4149-7BEE-1A04-E741-ABE122DB6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F9BA15-C5EF-ED08-68C5-5B35508C7FDC}"/>
              </a:ext>
            </a:extLst>
          </p:cNvPr>
          <p:cNvSpPr>
            <a:spLocks noGrp="1"/>
          </p:cNvSpPr>
          <p:nvPr>
            <p:ph type="dt" sz="half" idx="10"/>
          </p:nvPr>
        </p:nvSpPr>
        <p:spPr/>
        <p:txBody>
          <a:bodyPr/>
          <a:lstStyle/>
          <a:p>
            <a:fld id="{5DC68681-4054-4270-99BA-EE6E48873B40}" type="datetimeFigureOut">
              <a:rPr lang="en-US" smtClean="0"/>
              <a:t>11/11/2024</a:t>
            </a:fld>
            <a:endParaRPr lang="en-US"/>
          </a:p>
        </p:txBody>
      </p:sp>
      <p:sp>
        <p:nvSpPr>
          <p:cNvPr id="6" name="Footer Placeholder 5">
            <a:extLst>
              <a:ext uri="{FF2B5EF4-FFF2-40B4-BE49-F238E27FC236}">
                <a16:creationId xmlns:a16="http://schemas.microsoft.com/office/drawing/2014/main" id="{F34A1A14-7813-9A2D-61BA-35063F884A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833AE-5092-8D4B-74B5-E3C9E49D01DE}"/>
              </a:ext>
            </a:extLst>
          </p:cNvPr>
          <p:cNvSpPr>
            <a:spLocks noGrp="1"/>
          </p:cNvSpPr>
          <p:nvPr>
            <p:ph type="sldNum" sz="quarter" idx="12"/>
          </p:nvPr>
        </p:nvSpPr>
        <p:spPr/>
        <p:txBody>
          <a:bodyPr/>
          <a:lstStyle/>
          <a:p>
            <a:fld id="{CB1F0B3C-E249-4521-8351-A61D46878829}" type="slidenum">
              <a:rPr lang="en-US" smtClean="0"/>
              <a:t>‹#›</a:t>
            </a:fld>
            <a:endParaRPr lang="en-US"/>
          </a:p>
        </p:txBody>
      </p:sp>
    </p:spTree>
    <p:extLst>
      <p:ext uri="{BB962C8B-B14F-4D97-AF65-F5344CB8AC3E}">
        <p14:creationId xmlns:p14="http://schemas.microsoft.com/office/powerpoint/2010/main" val="2199276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C6B2D-9BD7-90CC-7D24-B7151E5190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7B0477-D409-F401-18FF-D62D155B04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C6B5CA-6FFB-C88F-4591-0BE1AF903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740301-4355-BF2A-07B6-59BEFBE09781}"/>
              </a:ext>
            </a:extLst>
          </p:cNvPr>
          <p:cNvSpPr>
            <a:spLocks noGrp="1"/>
          </p:cNvSpPr>
          <p:nvPr>
            <p:ph type="dt" sz="half" idx="10"/>
          </p:nvPr>
        </p:nvSpPr>
        <p:spPr/>
        <p:txBody>
          <a:bodyPr/>
          <a:lstStyle/>
          <a:p>
            <a:fld id="{5DC68681-4054-4270-99BA-EE6E48873B40}" type="datetimeFigureOut">
              <a:rPr lang="en-US" smtClean="0"/>
              <a:t>11/11/2024</a:t>
            </a:fld>
            <a:endParaRPr lang="en-US"/>
          </a:p>
        </p:txBody>
      </p:sp>
      <p:sp>
        <p:nvSpPr>
          <p:cNvPr id="6" name="Footer Placeholder 5">
            <a:extLst>
              <a:ext uri="{FF2B5EF4-FFF2-40B4-BE49-F238E27FC236}">
                <a16:creationId xmlns:a16="http://schemas.microsoft.com/office/drawing/2014/main" id="{103F98C9-C8CB-499F-2A9E-5C19C8EC57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32C499-4DF8-8226-063F-B2A30DC509D8}"/>
              </a:ext>
            </a:extLst>
          </p:cNvPr>
          <p:cNvSpPr>
            <a:spLocks noGrp="1"/>
          </p:cNvSpPr>
          <p:nvPr>
            <p:ph type="sldNum" sz="quarter" idx="12"/>
          </p:nvPr>
        </p:nvSpPr>
        <p:spPr/>
        <p:txBody>
          <a:bodyPr/>
          <a:lstStyle/>
          <a:p>
            <a:fld id="{CB1F0B3C-E249-4521-8351-A61D46878829}" type="slidenum">
              <a:rPr lang="en-US" smtClean="0"/>
              <a:t>‹#›</a:t>
            </a:fld>
            <a:endParaRPr lang="en-US"/>
          </a:p>
        </p:txBody>
      </p:sp>
    </p:spTree>
    <p:extLst>
      <p:ext uri="{BB962C8B-B14F-4D97-AF65-F5344CB8AC3E}">
        <p14:creationId xmlns:p14="http://schemas.microsoft.com/office/powerpoint/2010/main" val="104194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8DF847-2F68-4237-DE19-5B3E1C593A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BB85D2-6C28-E1CF-D244-2A09C40BDF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8E6A00-936F-C143-1DA7-C4144D62B9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DC68681-4054-4270-99BA-EE6E48873B40}" type="datetimeFigureOut">
              <a:rPr lang="en-US" smtClean="0"/>
              <a:t>11/11/2024</a:t>
            </a:fld>
            <a:endParaRPr lang="en-US"/>
          </a:p>
        </p:txBody>
      </p:sp>
      <p:sp>
        <p:nvSpPr>
          <p:cNvPr id="5" name="Footer Placeholder 4">
            <a:extLst>
              <a:ext uri="{FF2B5EF4-FFF2-40B4-BE49-F238E27FC236}">
                <a16:creationId xmlns:a16="http://schemas.microsoft.com/office/drawing/2014/main" id="{C0B39F06-B0B6-2316-0418-AF9EB4FA12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92E29F7-EFE5-B86C-D51F-8B747C25FA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1F0B3C-E249-4521-8351-A61D46878829}" type="slidenum">
              <a:rPr lang="en-US" smtClean="0"/>
              <a:t>‹#›</a:t>
            </a:fld>
            <a:endParaRPr lang="en-US"/>
          </a:p>
        </p:txBody>
      </p:sp>
    </p:spTree>
    <p:extLst>
      <p:ext uri="{BB962C8B-B14F-4D97-AF65-F5344CB8AC3E}">
        <p14:creationId xmlns:p14="http://schemas.microsoft.com/office/powerpoint/2010/main" val="461597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4D882-231A-00B7-D0A4-D29F655C6AF7}"/>
              </a:ext>
            </a:extLst>
          </p:cNvPr>
          <p:cNvSpPr>
            <a:spLocks noGrp="1"/>
          </p:cNvSpPr>
          <p:nvPr>
            <p:ph type="ctrTitle"/>
          </p:nvPr>
        </p:nvSpPr>
        <p:spPr>
          <a:xfrm>
            <a:off x="1137035" y="609600"/>
            <a:ext cx="3595678" cy="1330839"/>
          </a:xfrm>
        </p:spPr>
        <p:txBody>
          <a:bodyPr vert="horz" lIns="91440" tIns="45720" rIns="91440" bIns="45720" rtlCol="0" anchor="ctr">
            <a:normAutofit fontScale="90000"/>
          </a:bodyPr>
          <a:lstStyle/>
          <a:p>
            <a:pPr algn="l"/>
            <a:r>
              <a:rPr lang="en-US" sz="4400" dirty="0"/>
              <a:t>Paris Banh Mi Café Bakery (Gainesville)</a:t>
            </a:r>
          </a:p>
        </p:txBody>
      </p:sp>
      <p:sp>
        <p:nvSpPr>
          <p:cNvPr id="3" name="Subtitle 2">
            <a:extLst>
              <a:ext uri="{FF2B5EF4-FFF2-40B4-BE49-F238E27FC236}">
                <a16:creationId xmlns:a16="http://schemas.microsoft.com/office/drawing/2014/main" id="{8DDEABC1-0B30-F772-B538-D3C6143EE3D4}"/>
              </a:ext>
            </a:extLst>
          </p:cNvPr>
          <p:cNvSpPr>
            <a:spLocks noGrp="1"/>
          </p:cNvSpPr>
          <p:nvPr>
            <p:ph type="subTitle" idx="1"/>
          </p:nvPr>
        </p:nvSpPr>
        <p:spPr>
          <a:xfrm>
            <a:off x="1137034" y="2194102"/>
            <a:ext cx="3158741" cy="3908586"/>
          </a:xfrm>
        </p:spPr>
        <p:txBody>
          <a:bodyPr vert="horz" lIns="91440" tIns="45720" rIns="91440" bIns="45720" rtlCol="0">
            <a:normAutofit/>
          </a:bodyPr>
          <a:lstStyle/>
          <a:p>
            <a:pPr indent="-228600" algn="l">
              <a:spcAft>
                <a:spcPts val="375"/>
              </a:spcAft>
              <a:buFont typeface="Arial" panose="020B0604020202020204" pitchFamily="34" charset="0"/>
              <a:buChar char="•"/>
            </a:pPr>
            <a:r>
              <a:rPr lang="en-US" sz="1300" dirty="0"/>
              <a:t>About us:</a:t>
            </a:r>
            <a:br>
              <a:rPr lang="en-US" sz="1300" dirty="0"/>
            </a:br>
            <a:r>
              <a:rPr lang="en-US" sz="1300" b="1" i="0" dirty="0">
                <a:effectLst/>
              </a:rPr>
              <a:t>Paris Banh Mi Cafe Bakery</a:t>
            </a:r>
            <a:r>
              <a:rPr lang="en-US" sz="1300" b="0" i="0" dirty="0">
                <a:effectLst/>
              </a:rPr>
              <a:t>, we'll bring the best “Baguette Banh Mi” taste to our customers where both worlds of the cuisines East meets West.</a:t>
            </a:r>
            <a:br>
              <a:rPr lang="en-US" sz="1300" b="0" i="0" dirty="0">
                <a:effectLst/>
              </a:rPr>
            </a:br>
            <a:r>
              <a:rPr lang="en-US" sz="1300" b="1" i="0" dirty="0">
                <a:effectLst/>
              </a:rPr>
              <a:t>Paris Banh Mi Cafe Bakery</a:t>
            </a:r>
            <a:r>
              <a:rPr lang="en-US" sz="1300" b="0" i="0" dirty="0">
                <a:effectLst/>
              </a:rPr>
              <a:t> was founded by </a:t>
            </a:r>
            <a:r>
              <a:rPr lang="en-US" sz="1300" b="1" i="0" dirty="0">
                <a:effectLst/>
              </a:rPr>
              <a:t>Hien Tran</a:t>
            </a:r>
            <a:r>
              <a:rPr lang="en-US" sz="1300" b="0" i="0" dirty="0">
                <a:effectLst/>
              </a:rPr>
              <a:t> who grew up in Paris, France &amp; </a:t>
            </a:r>
            <a:r>
              <a:rPr lang="en-US" sz="1300" b="1" i="0" dirty="0">
                <a:effectLst/>
              </a:rPr>
              <a:t>Doan Nguyen</a:t>
            </a:r>
            <a:r>
              <a:rPr lang="en-US" sz="1300" b="0" i="0" dirty="0">
                <a:effectLst/>
              </a:rPr>
              <a:t> who owned a chain of bakery shops in Saigon, Viet Nam. The first store was open in Orlando, Florida and quickly has grown into a chain of stores located from coast to coast, California to Florida.</a:t>
            </a:r>
          </a:p>
          <a:p>
            <a:pPr indent="-228600" algn="l">
              <a:spcAft>
                <a:spcPts val="375"/>
              </a:spcAft>
              <a:buFont typeface="Arial" panose="020B0604020202020204" pitchFamily="34" charset="0"/>
              <a:buChar char="•"/>
            </a:pPr>
            <a:r>
              <a:rPr lang="en-US" sz="1300" b="0" i="0" dirty="0">
                <a:effectLst/>
              </a:rPr>
              <a:t>A clean &amp; spacious dining area, fast service, enthusiastic staff, and delicious foods &amp; pastries with great tasting until the last bite are what you'll find in our all locations of Paris Banh Mi Cafe Bakery.</a:t>
            </a:r>
          </a:p>
          <a:p>
            <a:pPr indent="-228600" algn="l">
              <a:buFont typeface="Arial" panose="020B0604020202020204" pitchFamily="34" charset="0"/>
              <a:buChar char="•"/>
            </a:pPr>
            <a:endParaRPr lang="en-US" sz="1300" dirty="0"/>
          </a:p>
        </p:txBody>
      </p:sp>
      <p:pic>
        <p:nvPicPr>
          <p:cNvPr id="8" name="Picture 7" descr="A circular logo with white dots&#10;&#10;Description automatically generated">
            <a:extLst>
              <a:ext uri="{FF2B5EF4-FFF2-40B4-BE49-F238E27FC236}">
                <a16:creationId xmlns:a16="http://schemas.microsoft.com/office/drawing/2014/main" id="{A5373CE7-1E28-95CF-DB9B-8E8758492CC7}"/>
              </a:ext>
            </a:extLst>
          </p:cNvPr>
          <p:cNvPicPr>
            <a:picLocks noChangeAspect="1"/>
          </p:cNvPicPr>
          <p:nvPr/>
        </p:nvPicPr>
        <p:blipFill>
          <a:blip r:embed="rId2"/>
          <a:srcRect t="1102" r="3" b="4226"/>
          <a:stretch/>
        </p:blipFill>
        <p:spPr>
          <a:xfrm>
            <a:off x="4948188" y="1"/>
            <a:ext cx="7243812"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p:spPr>
      </p:pic>
    </p:spTree>
    <p:extLst>
      <p:ext uri="{BB962C8B-B14F-4D97-AF65-F5344CB8AC3E}">
        <p14:creationId xmlns:p14="http://schemas.microsoft.com/office/powerpoint/2010/main" val="10796597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A64FA6-70B9-853E-4C65-EE159CD01EEA}"/>
              </a:ext>
            </a:extLst>
          </p:cNvPr>
          <p:cNvSpPr>
            <a:spLocks noGrp="1"/>
          </p:cNvSpPr>
          <p:nvPr>
            <p:ph type="title"/>
          </p:nvPr>
        </p:nvSpPr>
        <p:spPr>
          <a:xfrm>
            <a:off x="841248" y="256032"/>
            <a:ext cx="10506456" cy="1014984"/>
          </a:xfrm>
        </p:spPr>
        <p:txBody>
          <a:bodyPr anchor="b">
            <a:normAutofit/>
          </a:bodyPr>
          <a:lstStyle/>
          <a:p>
            <a:r>
              <a:rPr lang="en-US" dirty="0"/>
              <a:t>Current Position and Need</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2CAC9D97-E015-17F8-852C-B4F59FC7CB7F}"/>
              </a:ext>
            </a:extLst>
          </p:cNvPr>
          <p:cNvGraphicFramePr>
            <a:graphicFrameLocks noGrp="1"/>
          </p:cNvGraphicFramePr>
          <p:nvPr>
            <p:ph idx="1"/>
            <p:extLst>
              <p:ext uri="{D42A27DB-BD31-4B8C-83A1-F6EECF244321}">
                <p14:modId xmlns:p14="http://schemas.microsoft.com/office/powerpoint/2010/main" val="170625307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59214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37D8AB-8416-AA68-3D0B-FEB4C47AF552}"/>
              </a:ext>
            </a:extLst>
          </p:cNvPr>
          <p:cNvSpPr>
            <a:spLocks noGrp="1"/>
          </p:cNvSpPr>
          <p:nvPr>
            <p:ph type="title"/>
          </p:nvPr>
        </p:nvSpPr>
        <p:spPr>
          <a:xfrm>
            <a:off x="838200" y="365125"/>
            <a:ext cx="10515600" cy="1325563"/>
          </a:xfrm>
        </p:spPr>
        <p:txBody>
          <a:bodyPr>
            <a:normAutofit/>
          </a:bodyPr>
          <a:lstStyle/>
          <a:p>
            <a:r>
              <a:rPr lang="en-US" sz="5400" dirty="0"/>
              <a:t>Reasons for Content Marketing</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842CA80-ADBF-E75A-55E1-8D53828F45C7}"/>
              </a:ext>
            </a:extLst>
          </p:cNvPr>
          <p:cNvGraphicFramePr>
            <a:graphicFrameLocks noGrp="1"/>
          </p:cNvGraphicFramePr>
          <p:nvPr>
            <p:ph idx="1"/>
            <p:extLst>
              <p:ext uri="{D42A27DB-BD31-4B8C-83A1-F6EECF244321}">
                <p14:modId xmlns:p14="http://schemas.microsoft.com/office/powerpoint/2010/main" val="1383997570"/>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7960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4DD501-8B04-982E-165D-75172A1FADA5}"/>
              </a:ext>
            </a:extLst>
          </p:cNvPr>
          <p:cNvSpPr>
            <a:spLocks noGrp="1"/>
          </p:cNvSpPr>
          <p:nvPr>
            <p:ph type="title"/>
          </p:nvPr>
        </p:nvSpPr>
        <p:spPr>
          <a:xfrm>
            <a:off x="1072787" y="675567"/>
            <a:ext cx="2993571" cy="2198914"/>
          </a:xfrm>
        </p:spPr>
        <p:txBody>
          <a:bodyPr>
            <a:normAutofit/>
          </a:bodyPr>
          <a:lstStyle/>
          <a:p>
            <a:r>
              <a:rPr lang="en-US" sz="3200" dirty="0"/>
              <a:t>Model Monthly based Content Marketing Plan</a:t>
            </a:r>
          </a:p>
        </p:txBody>
      </p:sp>
      <p:sp>
        <p:nvSpPr>
          <p:cNvPr id="15" name="Rectangle 14">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Diagram 5">
            <a:extLst>
              <a:ext uri="{FF2B5EF4-FFF2-40B4-BE49-F238E27FC236}">
                <a16:creationId xmlns:a16="http://schemas.microsoft.com/office/drawing/2014/main" id="{A99630AE-50FC-4967-2C24-E7E0F57AB9C3}"/>
              </a:ext>
            </a:extLst>
          </p:cNvPr>
          <p:cNvGraphicFramePr/>
          <p:nvPr>
            <p:extLst>
              <p:ext uri="{D42A27DB-BD31-4B8C-83A1-F6EECF244321}">
                <p14:modId xmlns:p14="http://schemas.microsoft.com/office/powerpoint/2010/main" val="2482862757"/>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DDE7F071-F175-A4E7-6998-CAD70BE59EC7}"/>
              </a:ext>
            </a:extLst>
          </p:cNvPr>
          <p:cNvSpPr txBox="1"/>
          <p:nvPr/>
        </p:nvSpPr>
        <p:spPr>
          <a:xfrm>
            <a:off x="835152" y="2633044"/>
            <a:ext cx="3468842" cy="3416320"/>
          </a:xfrm>
          <a:prstGeom prst="rect">
            <a:avLst/>
          </a:prstGeom>
          <a:noFill/>
        </p:spPr>
        <p:txBody>
          <a:bodyPr wrap="square" rtlCol="0">
            <a:spAutoFit/>
          </a:bodyPr>
          <a:lstStyle/>
          <a:p>
            <a:r>
              <a:rPr lang="en-US" dirty="0"/>
              <a:t>KPI Goal:</a:t>
            </a:r>
          </a:p>
          <a:p>
            <a:r>
              <a:rPr lang="en-US" dirty="0"/>
              <a:t>From the start of Q1 2025 to the start of Q2 2025, should:</a:t>
            </a:r>
          </a:p>
          <a:p>
            <a:pPr marL="285750" indent="-285750">
              <a:buFont typeface="Arial" panose="020B0604020202020204" pitchFamily="34" charset="0"/>
              <a:buChar char="•"/>
            </a:pPr>
            <a:r>
              <a:rPr lang="en-US" dirty="0"/>
              <a:t>Increase the Social media followers by 20% to 30%.</a:t>
            </a:r>
          </a:p>
          <a:p>
            <a:pPr marL="285750" indent="-285750">
              <a:buFont typeface="Arial" panose="020B0604020202020204" pitchFamily="34" charset="0"/>
              <a:buChar char="•"/>
            </a:pPr>
            <a:r>
              <a:rPr lang="en-US" dirty="0"/>
              <a:t>3% to 5% improved engagement rate per post.</a:t>
            </a:r>
          </a:p>
          <a:p>
            <a:pPr marL="285750" indent="-285750">
              <a:buFont typeface="Arial" panose="020B0604020202020204" pitchFamily="34" charset="0"/>
              <a:buChar char="•"/>
            </a:pPr>
            <a:r>
              <a:rPr lang="en-US" dirty="0"/>
              <a:t>400 to 600 unique views per long post.</a:t>
            </a:r>
          </a:p>
          <a:p>
            <a:pPr marL="285750" indent="-285750">
              <a:buFont typeface="Arial" panose="020B0604020202020204" pitchFamily="34" charset="0"/>
              <a:buChar char="•"/>
            </a:pPr>
            <a:r>
              <a:rPr lang="en-US" dirty="0"/>
              <a:t>Around 5% increase in restaurant sale.</a:t>
            </a:r>
          </a:p>
          <a:p>
            <a:endParaRPr lang="en-US" dirty="0"/>
          </a:p>
        </p:txBody>
      </p:sp>
    </p:spTree>
    <p:extLst>
      <p:ext uri="{BB962C8B-B14F-4D97-AF65-F5344CB8AC3E}">
        <p14:creationId xmlns:p14="http://schemas.microsoft.com/office/powerpoint/2010/main" val="5948222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116</TotalTime>
  <Words>499</Words>
  <Application>Microsoft Office PowerPoint</Application>
  <PresentationFormat>Widescreen</PresentationFormat>
  <Paragraphs>27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Calibri</vt:lpstr>
      <vt:lpstr>Office Theme</vt:lpstr>
      <vt:lpstr>Paris Banh Mi Café Bakery (Gainesville)</vt:lpstr>
      <vt:lpstr>Current Position and Need</vt:lpstr>
      <vt:lpstr>Reasons for Content Marketing</vt:lpstr>
      <vt:lpstr>Model Monthly based Content Marketing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Zhu Ziwen</dc:creator>
  <cp:lastModifiedBy>Zhu Ziwen</cp:lastModifiedBy>
  <cp:revision>1</cp:revision>
  <dcterms:created xsi:type="dcterms:W3CDTF">2024-11-12T01:40:08Z</dcterms:created>
  <dcterms:modified xsi:type="dcterms:W3CDTF">2024-11-12T03:36:19Z</dcterms:modified>
</cp:coreProperties>
</file>