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2d-stride-1" id="{8F86969D-775F-4CF1-A464-D557FDAE1FBD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</p14:sldIdLst>
        </p14:section>
        <p14:section name="conv2d-stride-2" id="{A204A150-C662-424C-AFE7-5886254CA37B}">
          <p14:sldIdLst>
            <p14:sldId id="276"/>
            <p14:sldId id="277"/>
            <p14:sldId id="278"/>
            <p14:sldId id="279"/>
          </p14:sldIdLst>
        </p14:section>
        <p14:section name="conv3d-stride1" id="{374E008C-9538-40BB-A605-4035A403F091}">
          <p14:sldIdLst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CFAE-4115-4DBC-A61D-CF6DC22261F4}" v="101" dt="2021-01-04T10:59:02.828"/>
    <p1510:client id="{467124FB-594B-4838-A18E-FEE3494E26BB}" v="220" dt="2021-01-05T04:09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9" autoAdjust="0"/>
  </p:normalViewPr>
  <p:slideViewPr>
    <p:cSldViewPr snapToGrid="0">
      <p:cViewPr varScale="1">
        <p:scale>
          <a:sx n="92" d="100"/>
          <a:sy n="92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n" userId="dba2d384010bf8ac" providerId="LiveId" clId="{828F84F4-C023-40B8-88D1-6BE5754F859E}"/>
    <pc:docChg chg="undo redo custSel addSld delSld modSld sldOrd modMainMaster">
      <pc:chgData name="Heran" userId="dba2d384010bf8ac" providerId="LiveId" clId="{828F84F4-C023-40B8-88D1-6BE5754F859E}" dt="2020-12-24T01:14:18.129" v="2043" actId="1076"/>
      <pc:docMkLst>
        <pc:docMk/>
      </pc:docMkLst>
      <pc:sldChg chg="addSp delSp modSp new mod">
        <pc:chgData name="Heran" userId="dba2d384010bf8ac" providerId="LiveId" clId="{828F84F4-C023-40B8-88D1-6BE5754F859E}" dt="2020-12-21T06:00:00.182" v="880" actId="20577"/>
        <pc:sldMkLst>
          <pc:docMk/>
          <pc:sldMk cId="2113899600" sldId="256"/>
        </pc:sldMkLst>
        <pc:spChg chg="del mod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2" creationId="{6368A815-8B31-4A86-B88A-803166FDBEE7}"/>
          </ac:spMkLst>
        </pc:spChg>
        <pc:spChg chg="del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3" creationId="{D0C29BB2-F83F-40E2-B82F-8631B093CAFA}"/>
          </ac:spMkLst>
        </pc:spChg>
        <pc:spChg chg="add del mod">
          <ac:chgData name="Heran" userId="dba2d384010bf8ac" providerId="LiveId" clId="{828F84F4-C023-40B8-88D1-6BE5754F859E}" dt="2020-12-21T05:33:58.260" v="52" actId="478"/>
          <ac:spMkLst>
            <pc:docMk/>
            <pc:sldMk cId="2113899600" sldId="256"/>
            <ac:spMk id="5" creationId="{9AEDB191-932D-4716-B4F4-A82E36AAC4B6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6" creationId="{0CC7A4F6-A2F0-4CCB-8F56-84B9B7602961}"/>
          </ac:spMkLst>
        </pc:spChg>
        <pc:spChg chg="add del mod">
          <ac:chgData name="Heran" userId="dba2d384010bf8ac" providerId="LiveId" clId="{828F84F4-C023-40B8-88D1-6BE5754F859E}" dt="2020-12-21T05:37:49.913" v="152" actId="478"/>
          <ac:spMkLst>
            <pc:docMk/>
            <pc:sldMk cId="2113899600" sldId="256"/>
            <ac:spMk id="8" creationId="{AD5CCD95-2B8B-4678-947D-274F31A027E1}"/>
          </ac:spMkLst>
        </pc:spChg>
        <pc:spChg chg="add del mod">
          <ac:chgData name="Heran" userId="dba2d384010bf8ac" providerId="LiveId" clId="{828F84F4-C023-40B8-88D1-6BE5754F859E}" dt="2020-12-21T05:38:10.188" v="157" actId="478"/>
          <ac:spMkLst>
            <pc:docMk/>
            <pc:sldMk cId="2113899600" sldId="256"/>
            <ac:spMk id="9" creationId="{1B32540C-10CE-4A46-AAFB-5E748873F3D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0" creationId="{7495E485-6EE1-485C-A2DF-EA4E8E5AF79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1" creationId="{B6EBF25E-9B37-4867-A14D-5BDAE33AFA93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2" creationId="{A66CF243-A01C-4687-AF95-C2DCBD88E98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7" creationId="{B7BEF018-4AF8-4D25-ADE7-59ABED35AB0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8" creationId="{EA2A6D5B-CB5A-4055-A5E6-86A31108CD0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0" creationId="{73126A97-D59E-4BFD-B165-326FC7F18E58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2" creationId="{F40008C8-C630-4985-9D31-643466CDE921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3" creationId="{FA4CA427-2A42-47E5-A4FF-307AAED4F8DD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4" creationId="{BD81BA09-2BAB-437F-825C-FC1095A0F378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5" creationId="{539CD85B-2D16-4A30-90AB-F9218A01B6A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6" creationId="{07A0A353-53C5-4A40-801C-F059A193CBB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7" creationId="{119054A2-5ADE-4A3E-A89C-C740719ADFE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8" creationId="{71EA903F-8E96-4521-A3BE-6C8B95030675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9" creationId="{7FB91522-84AC-45E1-B515-D19FAE82EC0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6" creationId="{EFEB371F-719B-4EE1-8FA7-F8D9EA43215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7" creationId="{B022B3EB-8F19-4244-B248-D8E274376B8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39" creationId="{24B933E0-FE04-4C0F-A533-FA791620D96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40" creationId="{48D8B89D-07F3-40FD-861B-B992226A935B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2" creationId="{938D2E8F-3876-44AC-B7CA-33D94D307C9D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3" creationId="{16E39464-EA06-49B0-87B5-BEEC662577EE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5" creationId="{43C14C97-07DF-438A-8105-E922A0F3AADC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6" creationId="{09E4B43E-3E8D-4994-8A7A-A01FD6E0DE61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9" creationId="{FD35B7B3-6746-4070-BB9F-770899AF764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0" creationId="{D3C41AC7-CBF3-41A2-A36F-22C34C444419}"/>
          </ac:spMkLst>
        </pc:spChg>
        <pc:spChg chg="add mod">
          <ac:chgData name="Heran" userId="dba2d384010bf8ac" providerId="LiveId" clId="{828F84F4-C023-40B8-88D1-6BE5754F859E}" dt="2020-12-21T05:45:08.097" v="324" actId="571"/>
          <ac:spMkLst>
            <pc:docMk/>
            <pc:sldMk cId="2113899600" sldId="256"/>
            <ac:spMk id="51" creationId="{379B93FA-CBE3-4554-B1B8-80F23E2BB62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3" creationId="{09D4A15F-74DF-4FEA-9A84-100D2E9813BC}"/>
          </ac:spMkLst>
        </pc:spChg>
        <pc:spChg chg="add del mod">
          <ac:chgData name="Heran" userId="dba2d384010bf8ac" providerId="LiveId" clId="{828F84F4-C023-40B8-88D1-6BE5754F859E}" dt="2020-12-21T05:47:10.391" v="377" actId="478"/>
          <ac:spMkLst>
            <pc:docMk/>
            <pc:sldMk cId="2113899600" sldId="256"/>
            <ac:spMk id="91" creationId="{7FBF5CCB-D3C0-49CD-89C9-3C5AB140FB21}"/>
          </ac:spMkLst>
        </pc:spChg>
        <pc:spChg chg="add mod topLvl">
          <ac:chgData name="Heran" userId="dba2d384010bf8ac" providerId="LiveId" clId="{828F84F4-C023-40B8-88D1-6BE5754F859E}" dt="2020-12-21T05:55:57.357" v="714" actId="6549"/>
          <ac:spMkLst>
            <pc:docMk/>
            <pc:sldMk cId="2113899600" sldId="256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3" creationId="{4AB99682-40AB-453B-AB71-00255751F122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4" creationId="{01FE0C67-A97D-427F-98B1-58A72F52361B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5" creationId="{2A3E469C-B0EF-4F34-A3C4-34A01E5C35B0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6" creationId="{4FF82DBC-EDF5-485C-A0C0-1110F4F6DCAD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7" creationId="{7893807B-A907-4CF3-8A37-F2890A539150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8" creationId="{A4DCB326-426C-4DB3-A5C3-29EA5FB9178A}"/>
          </ac:spMkLst>
        </pc:spChg>
        <pc:spChg chg="add mod">
          <ac:chgData name="Heran" userId="dba2d384010bf8ac" providerId="LiveId" clId="{828F84F4-C023-40B8-88D1-6BE5754F859E}" dt="2020-12-21T05:50:30.055" v="505" actId="571"/>
          <ac:spMkLst>
            <pc:docMk/>
            <pc:sldMk cId="2113899600" sldId="256"/>
            <ac:spMk id="99" creationId="{20BCC5E0-99AF-4AC1-B216-42FAA327BB61}"/>
          </ac:spMkLst>
        </pc:spChg>
        <pc:spChg chg="add mod">
          <ac:chgData name="Heran" userId="dba2d384010bf8ac" providerId="LiveId" clId="{828F84F4-C023-40B8-88D1-6BE5754F859E}" dt="2020-12-21T05:52:17.729" v="584" actId="6559"/>
          <ac:spMkLst>
            <pc:docMk/>
            <pc:sldMk cId="2113899600" sldId="256"/>
            <ac:spMk id="101" creationId="{EB917A5A-63EE-407C-9CC9-FF507976B7E0}"/>
          </ac:spMkLst>
        </pc:spChg>
        <pc:spChg chg="add mod">
          <ac:chgData name="Heran" userId="dba2d384010bf8ac" providerId="LiveId" clId="{828F84F4-C023-40B8-88D1-6BE5754F859E}" dt="2020-12-21T05:52:05.407" v="577" actId="121"/>
          <ac:spMkLst>
            <pc:docMk/>
            <pc:sldMk cId="2113899600" sldId="256"/>
            <ac:spMk id="102" creationId="{5BF1D77D-1673-473C-B3FD-2A194634446E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9" creationId="{344FC9BD-9242-40D2-8E36-3026B9311117}"/>
          </ac:spMkLst>
        </pc:spChg>
        <pc:spChg chg="add mod">
          <ac:chgData name="Heran" userId="dba2d384010bf8ac" providerId="LiveId" clId="{828F84F4-C023-40B8-88D1-6BE5754F859E}" dt="2020-12-21T05:56:10.923" v="720" actId="20577"/>
          <ac:spMkLst>
            <pc:docMk/>
            <pc:sldMk cId="2113899600" sldId="256"/>
            <ac:spMk id="112" creationId="{C6A7111B-D86C-43C9-8F6A-9A24E0380996}"/>
          </ac:spMkLst>
        </pc:spChg>
        <pc:spChg chg="del mod topLvl">
          <ac:chgData name="Heran" userId="dba2d384010bf8ac" providerId="LiveId" clId="{828F84F4-C023-40B8-88D1-6BE5754F859E}" dt="2020-12-21T05:56:49.298" v="768" actId="478"/>
          <ac:spMkLst>
            <pc:docMk/>
            <pc:sldMk cId="2113899600" sldId="256"/>
            <ac:spMk id="114" creationId="{C5F7C1A0-EAC6-4B59-B6C0-B89ABAD6FE18}"/>
          </ac:spMkLst>
        </pc:spChg>
        <pc:spChg chg="mod topLvl">
          <ac:chgData name="Heran" userId="dba2d384010bf8ac" providerId="LiveId" clId="{828F84F4-C023-40B8-88D1-6BE5754F859E}" dt="2020-12-21T05:57:02.797" v="771" actId="1076"/>
          <ac:spMkLst>
            <pc:docMk/>
            <pc:sldMk cId="2113899600" sldId="256"/>
            <ac:spMk id="115" creationId="{326DCE04-584B-4F3C-A78B-514B541F47A9}"/>
          </ac:spMkLst>
        </pc:spChg>
        <pc:spChg chg="add mod">
          <ac:chgData name="Heran" userId="dba2d384010bf8ac" providerId="LiveId" clId="{828F84F4-C023-40B8-88D1-6BE5754F859E}" dt="2020-12-21T05:57:22.037" v="789" actId="1076"/>
          <ac:spMkLst>
            <pc:docMk/>
            <pc:sldMk cId="2113899600" sldId="256"/>
            <ac:spMk id="116" creationId="{D61F02FF-F75A-4DB4-8513-10BE690163B5}"/>
          </ac:spMkLst>
        </pc:spChg>
        <pc:grpChg chg="add del mod">
          <ac:chgData name="Heran" userId="dba2d384010bf8ac" providerId="LiveId" clId="{828F84F4-C023-40B8-88D1-6BE5754F859E}" dt="2020-12-21T05:52:33.526" v="588" actId="165"/>
          <ac:grpSpMkLst>
            <pc:docMk/>
            <pc:sldMk cId="2113899600" sldId="256"/>
            <ac:grpSpMk id="100" creationId="{E0A166EA-AB81-49F4-B88E-4CB2A9AA42DF}"/>
          </ac:grpSpMkLst>
        </pc:grpChg>
        <pc:grpChg chg="add mod topLvl">
          <ac:chgData name="Heran" userId="dba2d384010bf8ac" providerId="LiveId" clId="{828F84F4-C023-40B8-88D1-6BE5754F859E}" dt="2020-12-21T06:00:00.182" v="880" actId="20577"/>
          <ac:grpSpMkLst>
            <pc:docMk/>
            <pc:sldMk cId="2113899600" sldId="256"/>
            <ac:grpSpMk id="103" creationId="{6985708C-C7B0-4F6F-85F6-5840B659709B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4" creationId="{D03A4502-3664-4990-AC7C-4D8C8513F3D8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1T05:53:11.402" v="598" actId="165"/>
          <ac:grpSpMkLst>
            <pc:docMk/>
            <pc:sldMk cId="2113899600" sldId="256"/>
            <ac:grpSpMk id="106" creationId="{B261D4D1-D979-4B19-8339-FC782D811195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7" creationId="{D820C82D-B3E0-4062-8E58-308E6C86C155}"/>
          </ac:grpSpMkLst>
        </pc:grpChg>
        <pc:grpChg chg="add del mod topLvl">
          <ac:chgData name="Heran" userId="dba2d384010bf8ac" providerId="LiveId" clId="{828F84F4-C023-40B8-88D1-6BE5754F859E}" dt="2020-12-21T05:55:02.537" v="684" actId="165"/>
          <ac:grpSpMkLst>
            <pc:docMk/>
            <pc:sldMk cId="2113899600" sldId="256"/>
            <ac:grpSpMk id="110" creationId="{EA3FB920-C77C-4ED7-BC22-3354D8543F4C}"/>
          </ac:grpSpMkLst>
        </pc:grpChg>
        <pc:grpChg chg="add del mod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11" creationId="{59D7C54B-0F27-46CC-AD5E-E7FB334F5E39}"/>
          </ac:grpSpMkLst>
        </pc:grpChg>
        <pc:grpChg chg="add del mod">
          <ac:chgData name="Heran" userId="dba2d384010bf8ac" providerId="LiveId" clId="{828F84F4-C023-40B8-88D1-6BE5754F859E}" dt="2020-12-21T05:56:49.298" v="768" actId="478"/>
          <ac:grpSpMkLst>
            <pc:docMk/>
            <pc:sldMk cId="2113899600" sldId="256"/>
            <ac:grpSpMk id="113" creationId="{D36CF890-F2F6-4AB9-A16F-F1BF2546483E}"/>
          </ac:grpSpMkLst>
        </pc:grp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14" creationId="{139ECD13-9C77-4003-B017-54731BB269E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0" creationId="{E832A6B7-F818-4378-BEA5-5A9D276455B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3" creationId="{7B67183D-F603-4EDB-9607-2224D194E84A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1T05:43:15.824" v="283" actId="478"/>
          <ac:cxnSpMkLst>
            <pc:docMk/>
            <pc:sldMk cId="2113899600" sldId="256"/>
            <ac:cxnSpMk id="41" creationId="{EFAD53F3-06B2-43F1-A657-F8DA10DFE5DD}"/>
          </ac:cxnSpMkLst>
        </pc:cxnChg>
        <pc:cxnChg chg="add mod">
          <ac:chgData name="Heran" userId="dba2d384010bf8ac" providerId="LiveId" clId="{828F84F4-C023-40B8-88D1-6BE5754F859E}" dt="2020-12-21T05:43:13.300" v="281" actId="571"/>
          <ac:cxnSpMkLst>
            <pc:docMk/>
            <pc:sldMk cId="2113899600" sldId="256"/>
            <ac:cxnSpMk id="44" creationId="{A1E7CED3-AB2C-43A3-BF89-2CF80080E83C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47" creationId="{7AA01357-AFAE-4523-AA47-AEA9D92866C8}"/>
          </ac:cxnSpMkLst>
        </pc:cxnChg>
        <pc:cxnChg chg="add del">
          <ac:chgData name="Heran" userId="dba2d384010bf8ac" providerId="LiveId" clId="{828F84F4-C023-40B8-88D1-6BE5754F859E}" dt="2020-12-21T05:45:59.743" v="353" actId="478"/>
          <ac:cxnSpMkLst>
            <pc:docMk/>
            <pc:sldMk cId="2113899600" sldId="256"/>
            <ac:cxnSpMk id="55" creationId="{725C2CCE-D931-4C45-8E89-7B3351215E01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57" creationId="{1102CCA0-7204-4029-98DE-37CD4A5AB4E8}"/>
          </ac:cxnSpMkLst>
        </pc:cxnChg>
        <pc:cxnChg chg="add del mod">
          <ac:chgData name="Heran" userId="dba2d384010bf8ac" providerId="LiveId" clId="{828F84F4-C023-40B8-88D1-6BE5754F859E}" dt="2020-12-21T05:46:10.555" v="357"/>
          <ac:cxnSpMkLst>
            <pc:docMk/>
            <pc:sldMk cId="2113899600" sldId="256"/>
            <ac:cxnSpMk id="58" creationId="{90EF7473-AEC5-471B-AADF-4FE1C664F62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0" creationId="{9C04CCD3-1E21-4F8C-B74D-5F8CB1DD03D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2" creationId="{AFBF2DDB-8B4A-4F09-B54D-3FFDB62DE8C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4" creationId="{FDEE0C34-16AE-43E6-A516-CC1A660DEDC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6" creationId="{96B826F6-B56A-45CF-A925-0630486D688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8" creationId="{FABF1854-3D72-4AE3-BCE4-78F96BE1131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0" creationId="{7A1FEA49-1965-4617-9A23-6DBE71C9E15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2" creationId="{CB1EA818-BB14-487E-9ADE-6FB0FEA0431B}"/>
          </ac:cxnSpMkLst>
        </pc:cxnChg>
        <pc:cxnChg chg="add del mod">
          <ac:chgData name="Heran" userId="dba2d384010bf8ac" providerId="LiveId" clId="{828F84F4-C023-40B8-88D1-6BE5754F859E}" dt="2020-12-21T05:46:38.646" v="366" actId="11529"/>
          <ac:cxnSpMkLst>
            <pc:docMk/>
            <pc:sldMk cId="2113899600" sldId="256"/>
            <ac:cxnSpMk id="74" creationId="{2497B6FD-932D-44EB-B573-410656BA06A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6" creationId="{33525F12-734B-4259-A509-5B164A81CA0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8" creationId="{2800BA17-99DE-4830-A9DC-DCDD0A0C63E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0" creationId="{A4125515-B75D-4B5D-B49E-E395E5007AF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2" creationId="{26441A9F-0D12-4B65-9442-FE1B2E8C7B37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4" creationId="{F2256319-07D1-4FD9-9D19-AE5E376058A0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6" creationId="{F9C3DE79-0369-4494-B310-FBAFAFDBC33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8" creationId="{1F34B81A-EE98-44E7-B91A-58CBC6A9DE8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1:10:49.749" v="986" actId="692"/>
        <pc:sldMkLst>
          <pc:docMk/>
          <pc:sldMk cId="384791305" sldId="257"/>
        </pc:sldMkLst>
        <pc:spChg chg="add mod">
          <ac:chgData name="Heran" userId="dba2d384010bf8ac" providerId="LiveId" clId="{828F84F4-C023-40B8-88D1-6BE5754F859E}" dt="2020-12-21T06:02:54.182" v="942" actId="20577"/>
          <ac:spMkLst>
            <pc:docMk/>
            <pc:sldMk cId="384791305" sldId="257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8" creationId="{E9107BF0-C184-4127-B5F0-6D798EED5E1D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9" creationId="{B667735D-2CC1-4090-8971-CBDBA2237D6B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1" creationId="{57F0A41E-00B6-4D78-8F6C-0F47D71C06EA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3" creationId="{D7777493-8B07-4480-98B8-DE3658A9E992}"/>
          </ac:spMkLst>
        </pc:spChg>
        <pc:spChg chg="mod">
          <ac:chgData name="Heran" userId="dba2d384010bf8ac" providerId="LiveId" clId="{828F84F4-C023-40B8-88D1-6BE5754F859E}" dt="2020-12-21T05:57:33.116" v="807" actId="20577"/>
          <ac:spMkLst>
            <pc:docMk/>
            <pc:sldMk cId="384791305" sldId="257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1T05:57:47.988" v="812" actId="478"/>
          <ac:spMkLst>
            <pc:docMk/>
            <pc:sldMk cId="384791305" sldId="257"/>
            <ac:spMk id="115" creationId="{326DCE04-584B-4F3C-A78B-514B541F47A9}"/>
          </ac:spMkLst>
        </pc:spChg>
        <pc:spChg chg="del">
          <ac:chgData name="Heran" userId="dba2d384010bf8ac" providerId="LiveId" clId="{828F84F4-C023-40B8-88D1-6BE5754F859E}" dt="2020-12-21T05:57:46.064" v="811" actId="478"/>
          <ac:spMkLst>
            <pc:docMk/>
            <pc:sldMk cId="384791305" sldId="257"/>
            <ac:spMk id="116" creationId="{D61F02FF-F75A-4DB4-8513-10BE690163B5}"/>
          </ac:spMkLst>
        </pc:s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5" creationId="{045A086D-9DB3-4C96-AA32-7D129C456672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7" creationId="{D820C82D-B3E0-4062-8E58-308E6C86C155}"/>
          </ac:grpSpMkLst>
        </pc:grpChg>
        <pc:cxnChg chg="mod">
          <ac:chgData name="Heran" userId="dba2d384010bf8ac" providerId="LiveId" clId="{828F84F4-C023-40B8-88D1-6BE5754F859E}" dt="2020-12-23T01:10:13.622" v="980" actId="692"/>
          <ac:cxnSpMkLst>
            <pc:docMk/>
            <pc:sldMk cId="384791305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8" creationId="{2800BA17-99DE-4830-A9DC-DCDD0A0C63EE}"/>
          </ac:cxnSpMkLst>
        </pc:cxnChg>
      </pc:sldChg>
      <pc:sldChg chg="delSp modSp add del mod">
        <pc:chgData name="Heran" userId="dba2d384010bf8ac" providerId="LiveId" clId="{828F84F4-C023-40B8-88D1-6BE5754F859E}" dt="2020-12-21T05:54:58.243" v="682" actId="47"/>
        <pc:sldMkLst>
          <pc:docMk/>
          <pc:sldMk cId="1544176330" sldId="257"/>
        </pc:sldMkLst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2" creationId="{A66CF243-A01C-4687-AF95-C2DCBD88E984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6" creationId="{EFEB371F-719B-4EE1-8FA7-F8D9EA432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5" creationId="{43C14C97-07DF-438A-8105-E922A0F3AAD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0" creationId="{D3C41AC7-CBF3-41A2-A36F-22C34C44441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3" creationId="{09D4A15F-74DF-4FEA-9A84-100D2E9813B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3" creationId="{4AB99682-40AB-453B-AB71-00255751F122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4" creationId="{01FE0C67-A97D-427F-98B1-58A72F52361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5" creationId="{2A3E469C-B0EF-4F34-A3C4-34A01E5C35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6" creationId="{4FF82DBC-EDF5-485C-A0C0-1110F4F6DCAD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7" creationId="{7893807B-A907-4CF3-8A37-F2890A539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8" creationId="{A4DCB326-426C-4DB3-A5C3-29EA5FB9178A}"/>
          </ac:spMkLst>
        </pc:spChg>
        <pc:spChg chg="mod">
          <ac:chgData name="Heran" userId="dba2d384010bf8ac" providerId="LiveId" clId="{828F84F4-C023-40B8-88D1-6BE5754F859E}" dt="2020-12-21T05:54:44.747" v="679" actId="20577"/>
          <ac:spMkLst>
            <pc:docMk/>
            <pc:sldMk cId="1544176330" sldId="257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9" creationId="{344FC9BD-9242-40D2-8E36-3026B9311117}"/>
          </ac:spMkLst>
        </pc:s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3" creationId="{6985708C-C7B0-4F6F-85F6-5840B659709B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4" creationId="{D03A4502-3664-4990-AC7C-4D8C8513F3D8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5" creationId="{045A086D-9DB3-4C96-AA32-7D129C456672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7" creationId="{D820C82D-B3E0-4062-8E58-308E6C86C155}"/>
          </ac:grpSpMkLst>
        </pc:grpChg>
        <pc:grpChg chg="mod topLv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0" creationId="{EA3FB920-C77C-4ED7-BC22-3354D8543F4C}"/>
          </ac:grpSpMkLst>
        </pc:grpChg>
        <pc:grpChg chg="de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1" creationId="{59D7C54B-0F27-46CC-AD5E-E7FB334F5E39}"/>
          </ac:grpSpMkLst>
        </pc:grp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3" creationId="{7B67183D-F603-4EDB-9607-2224D194E84A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1T05:51:07.322" v="525"/>
        <pc:sldMkLst>
          <pc:docMk/>
          <pc:sldMk cId="3951534446" sldId="257"/>
        </pc:sldMkLst>
      </pc:sldChg>
      <pc:sldChg chg="add del">
        <pc:chgData name="Heran" userId="dba2d384010bf8ac" providerId="LiveId" clId="{828F84F4-C023-40B8-88D1-6BE5754F859E}" dt="2020-12-21T05:57:07.297" v="773"/>
        <pc:sldMkLst>
          <pc:docMk/>
          <pc:sldMk cId="4167837391" sldId="257"/>
        </pc:sldMkLst>
      </pc:sldChg>
      <pc:sldChg chg="addSp delSp modSp mod">
        <pc:chgData name="Heran" userId="dba2d384010bf8ac" providerId="LiveId" clId="{828F84F4-C023-40B8-88D1-6BE5754F859E}" dt="2020-12-24T00:43:58.897" v="1824" actId="22"/>
        <pc:sldMkLst>
          <pc:docMk/>
          <pc:sldMk cId="346399597" sldId="258"/>
        </pc:sldMkLst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6" creationId="{0CC7A4F6-A2F0-4CCB-8F56-84B9B7602961}"/>
          </ac:spMkLst>
        </pc:spChg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10" creationId="{7495E485-6EE1-485C-A2DF-EA4E8E5AF79B}"/>
          </ac:spMkLst>
        </pc:spChg>
        <pc:spChg chg="add 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11" creationId="{B6EBF25E-9B37-4867-A14D-5BDAE33AFA93}"/>
          </ac:spMkLst>
        </pc:spChg>
        <pc:spChg chg="del">
          <ac:chgData name="Heran" userId="dba2d384010bf8ac" providerId="LiveId" clId="{828F84F4-C023-40B8-88D1-6BE5754F859E}" dt="2020-12-24T00:18:44.631" v="1150" actId="478"/>
          <ac:spMkLst>
            <pc:docMk/>
            <pc:sldMk cId="346399597" sldId="258"/>
            <ac:spMk id="12" creationId="{A66CF243-A01C-4687-AF95-C2DCBD88E984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0" creationId="{73126A97-D59E-4BFD-B165-326FC7F18E58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6" creationId="{07A0A353-53C5-4A40-801C-F059A193CBB0}"/>
          </ac:spMkLst>
        </pc:spChg>
        <pc:spChg chg="del">
          <ac:chgData name="Heran" userId="dba2d384010bf8ac" providerId="LiveId" clId="{828F84F4-C023-40B8-88D1-6BE5754F859E}" dt="2020-12-24T00:18:45.089" v="1151" actId="478"/>
          <ac:spMkLst>
            <pc:docMk/>
            <pc:sldMk cId="346399597" sldId="258"/>
            <ac:spMk id="27" creationId="{119054A2-5ADE-4A3E-A89C-C740719ADFE9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4T00:18:46.667" v="1152" actId="478"/>
          <ac:spMkLst>
            <pc:docMk/>
            <pc:sldMk cId="346399597" sldId="258"/>
            <ac:spMk id="29" creationId="{7FB91522-84AC-45E1-B515-D19FAE82EC09}"/>
          </ac:spMkLst>
        </pc:spChg>
        <pc:spChg chg="del">
          <ac:chgData name="Heran" userId="dba2d384010bf8ac" providerId="LiveId" clId="{828F84F4-C023-40B8-88D1-6BE5754F859E}" dt="2020-12-24T00:19:29.291" v="1166" actId="478"/>
          <ac:spMkLst>
            <pc:docMk/>
            <pc:sldMk cId="346399597" sldId="258"/>
            <ac:spMk id="36" creationId="{EFEB371F-719B-4EE1-8FA7-F8D9EA432150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37" creationId="{B022B3EB-8F19-4244-B248-D8E274376B89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41" creationId="{B15CF4FC-76B1-48C6-B6D2-0CEDBF7AECAE}"/>
          </ac:spMkLst>
        </pc:spChg>
        <pc:spChg chg="del">
          <ac:chgData name="Heran" userId="dba2d384010bf8ac" providerId="LiveId" clId="{828F84F4-C023-40B8-88D1-6BE5754F859E}" dt="2020-12-24T00:19:28.662" v="1165" actId="478"/>
          <ac:spMkLst>
            <pc:docMk/>
            <pc:sldMk cId="346399597" sldId="258"/>
            <ac:spMk id="45" creationId="{43C14C97-07DF-438A-8105-E922A0F3AADC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9" creationId="{FD35B7B3-6746-4070-BB9F-770899AF7647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3" creationId="{09D4A15F-74DF-4FEA-9A84-100D2E9813BC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69" creationId="{CD300510-C17A-4F6C-9836-9F2AB4F4C62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1" creationId="{887F6ED9-0485-4B89-AD56-1ECF95B6827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5" creationId="{FA684B67-4FF5-4891-BE48-B844AFA490E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9" creationId="{4FADC090-AAB9-4A52-BDBC-F502B6CDC79E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5" creationId="{1D99072D-1C67-4EFB-9E05-76DBB3BBF734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7" creationId="{65744DF3-E385-4152-9004-3A95DB45ED14}"/>
          </ac:spMkLst>
        </pc:spChg>
        <pc:spChg chg="add del mod">
          <ac:chgData name="Heran" userId="dba2d384010bf8ac" providerId="LiveId" clId="{828F84F4-C023-40B8-88D1-6BE5754F859E}" dt="2020-12-24T00:21:23.187" v="1204" actId="478"/>
          <ac:spMkLst>
            <pc:docMk/>
            <pc:sldMk cId="346399597" sldId="258"/>
            <ac:spMk id="89" creationId="{B4DE77C1-DE94-4939-B64D-B2315AD57C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1" creationId="{8E6F7C27-E45A-4389-BF0C-36B631CE6DBA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9" creationId="{095B57FF-4BC0-4104-8940-26EF684ECE8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00" creationId="{767AB9AE-D359-44E2-9D2B-EBBA9AD55D59}"/>
          </ac:spMkLst>
        </pc:spChg>
        <pc:spChg chg="mod">
          <ac:chgData name="Heran" userId="dba2d384010bf8ac" providerId="LiveId" clId="{828F84F4-C023-40B8-88D1-6BE5754F859E}" dt="2020-12-24T00:18:27.202" v="1145" actId="20577"/>
          <ac:spMkLst>
            <pc:docMk/>
            <pc:sldMk cId="346399597" sldId="258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4T00:18:28.698" v="1146" actId="20577"/>
          <ac:spMkLst>
            <pc:docMk/>
            <pc:sldMk cId="346399597" sldId="258"/>
            <ac:spMk id="102" creationId="{5BF1D77D-1673-473C-B3FD-2A194634446E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0" creationId="{29B55F35-CE63-4B7D-A6BF-0A200C42333F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1" creationId="{A13A4D37-E538-4469-8435-93F29C4C0DC8}"/>
          </ac:spMkLst>
        </pc:spChg>
        <pc:spChg chg="add del mod topLvl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2" creationId="{C6A7111B-D86C-43C9-8F6A-9A24E0380996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3" creationId="{252EB784-2BA8-47C5-A5DA-62835FA31417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4" creationId="{4E9F3AD2-C6D6-498D-9DFC-317441692B3E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115" creationId="{326DCE04-584B-4F3C-A78B-514B541F47A9}"/>
          </ac:spMkLst>
        </pc:spChg>
        <pc:spChg chg="add del mod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6" creationId="{D61F02FF-F75A-4DB4-8513-10BE690163B5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7" creationId="{C1A0D14D-40D9-45C0-9FBC-0D96D5EAC5F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8" creationId="{8910F01B-3F42-43F9-A487-A6A422FDB6B8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1" creationId="{4B25FD4E-D1E2-4EFA-A5D2-DD9E9AC58FA4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2" creationId="{963700F6-B544-4491-AB16-F96A83C8FD81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3" creationId="{8DE7D596-1264-4953-BB29-B7BCF0ACE603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4" creationId="{96749D05-2C3B-4AA4-8CE1-D8E3F9364909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8" creationId="{47B12A2A-7DC2-4985-83BD-912F3048D8ED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9" creationId="{489FA6F1-7300-438F-83A0-7C45707935D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1" creationId="{226F984C-4DAE-41E2-8274-3335A48FE5A4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1" creationId="{D9A48995-3933-44D8-B7EB-F699B78103DD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2" creationId="{2D0D85A3-0B5D-4B9B-AAC5-C9CB86D5214C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4" creationId="{504043B2-C5D5-498B-A16B-35E6F55227E0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5" creationId="{312A09FF-5E3D-4D9E-9343-ACE8E1607A0A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7" creationId="{DD761E6B-A8E8-4A2C-96F9-70897F208206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8" creationId="{16ECF4A5-0757-4311-9795-C91749E3B404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0" creationId="{1C0B49F6-6E37-4023-98FE-5CA46A03647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1" creationId="{63B72642-320A-42C6-8963-A1C2F13D03F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3" creationId="{15DE3ACB-F3A2-4370-9EDA-FA3AE6C438D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4" creationId="{01614739-CE76-432A-A516-F5566BADD07D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6" creationId="{AF6D13A0-0CB1-4CEF-8D44-5DEBEAE66A03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7" creationId="{2FC49BFD-0537-48F6-B927-C62D852D5381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9" creationId="{F6AF46B2-A8EA-4295-B035-45E8FEC4998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70" creationId="{DC286C91-573D-435A-8D71-E71043DD8097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3" creationId="{BAC9DC02-489F-4330-B497-1956251A3F45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5" creationId="{CBC7C380-123D-4BE6-B43C-2FE69191E641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6" creationId="{49A64170-1943-46AE-A048-476DD7AB9006}"/>
          </ac:spMkLst>
        </pc:spChg>
        <pc:spChg chg="add del">
          <ac:chgData name="Heran" userId="dba2d384010bf8ac" providerId="LiveId" clId="{828F84F4-C023-40B8-88D1-6BE5754F859E}" dt="2020-12-24T00:43:58.897" v="1824" actId="22"/>
          <ac:spMkLst>
            <pc:docMk/>
            <pc:sldMk cId="346399597" sldId="258"/>
            <ac:spMk id="394" creationId="{F9F05341-0709-4EE4-9CE7-E537FE98FFE9}"/>
          </ac:spMkLst>
        </pc:spChg>
        <pc:grpChg chg="add del mod">
          <ac:chgData name="Heran" userId="dba2d384010bf8ac" providerId="LiveId" clId="{828F84F4-C023-40B8-88D1-6BE5754F859E}" dt="2020-12-24T00:19:41.535" v="1169" actId="165"/>
          <ac:grpSpMkLst>
            <pc:docMk/>
            <pc:sldMk cId="346399597" sldId="258"/>
            <ac:grpSpMk id="18" creationId="{194C3A0D-4A1B-40D3-9BA1-6E22F1D6B4B4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2" creationId="{A80D00CA-496E-4EC9-845B-9FDFB64BB2E9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3" creationId="{49E3CABE-F977-4505-83A3-471FDC07E08F}"/>
          </ac:grpSpMkLst>
        </pc:grpChg>
        <pc:grpChg chg="add del mod">
          <ac:chgData name="Heran" userId="dba2d384010bf8ac" providerId="LiveId" clId="{828F84F4-C023-40B8-88D1-6BE5754F859E}" dt="2020-12-24T00:23:38.620" v="1272" actId="165"/>
          <ac:grpSpMkLst>
            <pc:docMk/>
            <pc:sldMk cId="346399597" sldId="258"/>
            <ac:grpSpMk id="44" creationId="{12064919-D519-4607-AA23-BE2B558AED0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106" creationId="{F25CEADD-AA5B-4BDF-8570-1D90FB9E048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7" creationId="{D820C82D-B3E0-4062-8E58-308E6C86C15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7" creationId="{68A0739B-A0C2-4780-8643-FD080612696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8" creationId="{C45E816F-1A38-41D4-83A6-CD03C8CDA9B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9" creationId="{CCC770C9-18BA-4619-B8B6-1A0F6F8606AC}"/>
          </ac:grpSpMkLst>
        </pc:grpChg>
        <pc:grpChg chg="add del mod topLvl">
          <ac:chgData name="Heran" userId="dba2d384010bf8ac" providerId="LiveId" clId="{828F84F4-C023-40B8-88D1-6BE5754F859E}" dt="2020-12-24T00:43:03.749" v="1820" actId="165"/>
          <ac:grpSpMkLst>
            <pc:docMk/>
            <pc:sldMk cId="346399597" sldId="258"/>
            <ac:grpSpMk id="330" creationId="{96E6D464-04A2-4055-A639-3DE4EEFEDE40}"/>
          </ac:grpSpMkLst>
        </pc:grpChg>
        <pc:grpChg chg="add del mod">
          <ac:chgData name="Heran" userId="dba2d384010bf8ac" providerId="LiveId" clId="{828F84F4-C023-40B8-88D1-6BE5754F859E}" dt="2020-12-24T00:32:18.236" v="1496" actId="165"/>
          <ac:grpSpMkLst>
            <pc:docMk/>
            <pc:sldMk cId="346399597" sldId="258"/>
            <ac:grpSpMk id="335" creationId="{9B091A15-D9D3-4772-B924-1AF6E3B3E1ED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6" creationId="{C091C710-E32D-463C-8F92-D1FDDDAC7C50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7" creationId="{B7A977E7-F734-4B6B-846E-F1A241FC8B97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40" creationId="{C38C97B6-C12D-4368-997B-459B78416BB5}"/>
          </ac:grpSpMkLst>
        </pc:grpChg>
        <pc:grpChg chg="add del mod">
          <ac:chgData name="Heran" userId="dba2d384010bf8ac" providerId="LiveId" clId="{828F84F4-C023-40B8-88D1-6BE5754F859E}" dt="2020-12-24T00:34:25.621" v="1568" actId="165"/>
          <ac:grpSpMkLst>
            <pc:docMk/>
            <pc:sldMk cId="346399597" sldId="258"/>
            <ac:grpSpMk id="343" creationId="{C6631202-CD9F-4254-AEFF-2353F6F47021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4" creationId="{0972F86B-D57F-42A6-90EF-6A0BD24FD9EC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5" creationId="{89650804-3488-449D-AC44-CF87C62619E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6" creationId="{9E6A9732-C996-4E1E-93F4-9B12D648DAFF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7" creationId="{CD015BD8-2FB0-4F52-8693-552BCB9755AA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0" creationId="{A1CE101C-CD0D-451E-8221-38979B8F3A86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3" creationId="{2C3CC238-86F7-4286-AB18-F0E97A6457C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6" creationId="{1ABA077F-5EEE-44E8-B600-5157BF2F40D8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59" creationId="{C8DC4CF7-409A-4165-AD25-2757D5C0F76D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2" creationId="{A9388195-5F70-41CE-AB8F-AEB434A5BD9C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5" creationId="{135012E0-BC01-47F6-BEBF-80C118B64777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8" creationId="{89CEDC30-9FBD-4175-8C5A-31D1C9A9ABE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1" creationId="{64B0E5B1-4F44-4DDC-8656-F6F3D0C67342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4" creationId="{575F5DBD-74F2-468C-840A-8A7C35159C17}"/>
          </ac:grpSpMkLst>
        </pc:grpChg>
        <pc:grpChg chg="add del mod">
          <ac:chgData name="Heran" userId="dba2d384010bf8ac" providerId="LiveId" clId="{828F84F4-C023-40B8-88D1-6BE5754F859E}" dt="2020-12-24T00:42:11.647" v="1811" actId="165"/>
          <ac:grpSpMkLst>
            <pc:docMk/>
            <pc:sldMk cId="346399597" sldId="258"/>
            <ac:grpSpMk id="377" creationId="{E2280A38-A078-4225-90FA-8DAF6F1D982B}"/>
          </ac:grpSpMkLst>
        </pc:grpChg>
        <pc:cxnChg chg="del mod">
          <ac:chgData name="Heran" userId="dba2d384010bf8ac" providerId="LiveId" clId="{828F84F4-C023-40B8-88D1-6BE5754F859E}" dt="2020-12-24T00:18:48.930" v="1155" actId="478"/>
          <ac:cxnSpMkLst>
            <pc:docMk/>
            <pc:sldMk cId="346399597" sldId="258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4T00:18:48.214" v="1154" actId="478"/>
          <ac:cxnSpMkLst>
            <pc:docMk/>
            <pc:sldMk cId="346399597" sldId="258"/>
            <ac:cxnSpMk id="30" creationId="{E832A6B7-F818-4378-BEA5-5A9D276455BF}"/>
          </ac:cxnSpMkLst>
        </pc:cxnChg>
        <pc:cxnChg chg="del mod">
          <ac:chgData name="Heran" userId="dba2d384010bf8ac" providerId="LiveId" clId="{828F84F4-C023-40B8-88D1-6BE5754F859E}" dt="2020-12-24T00:18:47.583" v="1153" actId="478"/>
          <ac:cxnSpMkLst>
            <pc:docMk/>
            <pc:sldMk cId="346399597" sldId="258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47" creationId="{7AA01357-AFAE-4523-AA47-AEA9D92866C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57" creationId="{1102CCA0-7204-4029-98DE-37CD4A5AB4E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0" creationId="{9C04CCD3-1E21-4F8C-B74D-5F8CB1DD03DF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2" creationId="{AFBF2DDB-8B4A-4F09-B54D-3FFDB62DE8C2}"/>
          </ac:cxnSpMkLst>
        </pc:cxnChg>
        <pc:cxnChg chg="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64" creationId="{FDEE0C34-16AE-43E6-A516-CC1A660DEDC6}"/>
          </ac:cxnSpMkLst>
        </pc:cxnChg>
        <pc:cxnChg chg="del mod topLvl">
          <ac:chgData name="Heran" userId="dba2d384010bf8ac" providerId="LiveId" clId="{828F84F4-C023-40B8-88D1-6BE5754F859E}" dt="2020-12-24T00:24:11.166" v="1290" actId="478"/>
          <ac:cxnSpMkLst>
            <pc:docMk/>
            <pc:sldMk cId="346399597" sldId="258"/>
            <ac:cxnSpMk id="66" creationId="{96B826F6-B56A-45CF-A925-0630486D688E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8" creationId="{FABF1854-3D72-4AE3-BCE4-78F96BE1131E}"/>
          </ac:cxnSpMkLst>
        </pc:cxnChg>
        <pc:cxnChg chg="del mod topLvl">
          <ac:chgData name="Heran" userId="dba2d384010bf8ac" providerId="LiveId" clId="{828F84F4-C023-40B8-88D1-6BE5754F859E}" dt="2020-12-24T00:24:26.893" v="1298" actId="478"/>
          <ac:cxnSpMkLst>
            <pc:docMk/>
            <pc:sldMk cId="346399597" sldId="258"/>
            <ac:cxnSpMk id="70" creationId="{7A1FEA49-1965-4617-9A23-6DBE71C9E152}"/>
          </ac:cxnSpMkLst>
        </pc:cxnChg>
        <pc:cxnChg chg="del mod topLvl">
          <ac:chgData name="Heran" userId="dba2d384010bf8ac" providerId="LiveId" clId="{828F84F4-C023-40B8-88D1-6BE5754F859E}" dt="2020-12-24T00:24:24.949" v="1295" actId="478"/>
          <ac:cxnSpMkLst>
            <pc:docMk/>
            <pc:sldMk cId="346399597" sldId="258"/>
            <ac:cxnSpMk id="72" creationId="{CB1EA818-BB14-487E-9ADE-6FB0FEA0431B}"/>
          </ac:cxnSpMkLst>
        </pc:cxnChg>
        <pc:cxnChg chg="del mod topLvl">
          <ac:chgData name="Heran" userId="dba2d384010bf8ac" providerId="LiveId" clId="{828F84F4-C023-40B8-88D1-6BE5754F859E}" dt="2020-12-24T00:24:26.312" v="1297" actId="478"/>
          <ac:cxnSpMkLst>
            <pc:docMk/>
            <pc:sldMk cId="346399597" sldId="258"/>
            <ac:cxnSpMk id="76" creationId="{33525F12-734B-4259-A509-5B164A81CA0D}"/>
          </ac:cxnSpMkLst>
        </pc:cxnChg>
        <pc:cxnChg chg="del mod topLvl">
          <ac:chgData name="Heran" userId="dba2d384010bf8ac" providerId="LiveId" clId="{828F84F4-C023-40B8-88D1-6BE5754F859E}" dt="2020-12-24T00:24:25.686" v="1296" actId="478"/>
          <ac:cxnSpMkLst>
            <pc:docMk/>
            <pc:sldMk cId="346399597" sldId="258"/>
            <ac:cxnSpMk id="78" creationId="{2800BA17-99DE-4830-A9DC-DCDD0A0C63EE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0" creationId="{A4125515-B75D-4B5D-B49E-E395E5007AF3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2" creationId="{26441A9F-0D12-4B65-9442-FE1B2E8C7B37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4" creationId="{F2256319-07D1-4FD9-9D19-AE5E376058A0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6" creationId="{F9C3DE79-0369-4494-B310-FBAFAFDBC33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8" creationId="{1F34B81A-EE98-44E7-B91A-58CBC6A9DE8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90" creationId="{E3FFFDA8-0582-435C-8732-D1CE6162F9A9}"/>
          </ac:cxnSpMkLst>
        </pc:cxnChg>
        <pc:cxnChg chg="add 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119" creationId="{ED56CEBB-AC5A-4E3B-ADC3-CFAB947C87E6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0" creationId="{D7203062-F392-4CCF-B633-B73F88F7052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1" creationId="{A5595D2D-5DB5-47F7-9EF9-C5A5E7778E6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2" creationId="{0B2344A2-B248-4778-A28D-22AFF0A7DDF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3" creationId="{15A45913-F304-46B0-B09E-74623B16D88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4" creationId="{86331DFA-8B30-41B1-BF97-68AB4048CA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5" creationId="{D954723C-B5EC-43D3-BD9F-06CCBE1FEDA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6" creationId="{7935A0B3-7C0E-4097-BDA9-89AC5C7369B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7" creationId="{D6433FD7-DC24-47BF-A308-8EC211C2734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1" creationId="{FD76B738-EB32-479B-9D31-DDFCB442C66D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2" creationId="{AC9B14E8-C3B5-4711-A9D4-A8AA6E589273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5" creationId="{9D62A641-0619-498C-ADEE-9C4ECD9E745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6" creationId="{0A73F4C9-E5FA-47EB-884F-88ABCEB5937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7" creationId="{3BCF2AF9-B5F9-444F-A139-0C30572124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8" creationId="{4007FD2B-04C0-4002-AE16-C04552540E2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9" creationId="{F2FC10AA-278C-40CC-852B-C781E22BC6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0" creationId="{1022A6C7-B774-46CF-BE77-F14B3D8DF31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1" creationId="{799AF127-EF4B-4500-9E0C-0B7D3CBEA2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2" creationId="{942F5EF6-03F8-4C6B-8195-AB098D02654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3" creationId="{8EBB64EE-22F0-4125-9C8F-3EA2734769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54" creationId="{E16E2722-F8C3-4E97-96B1-951B7D82B537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7" creationId="{2D59174A-2152-48C9-9D57-20CFBEACCD36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8" creationId="{DE6AFD2C-7D8D-4D28-B351-08FBDC5ED44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9" creationId="{6275825A-1B7C-4757-BB60-675AA7EA2703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0" creationId="{0D2341D9-1915-4C44-B461-CE1CA7E9AB68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1" creationId="{28974153-D0A2-4753-939D-C67108269A1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2" creationId="{FFE180BC-F53C-433C-A22C-A68AC6AE733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3" creationId="{F73E2C98-04BF-45B9-B453-B6A94E4DCFF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4" creationId="{D2DC5B63-453F-4691-BE93-83969AB90ECF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5" creationId="{29998E27-9073-4FBC-A648-DEB95BC33512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6" creationId="{A6CC56FF-242B-47EA-A37B-6ED6615AB5D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7" creationId="{817E6C4B-E2DE-43A7-965F-6A11CC09581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8" creationId="{71F0481C-3078-4915-A1AF-998DC0DFA77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9" creationId="{89BC596F-E6A2-4F35-862E-E9CBD79188E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0" creationId="{D08306FC-7B01-4AD5-9A38-1F4D55FA23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1" creationId="{3BAF1438-C647-4943-A867-8C754119D7F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2" creationId="{8064955D-77AD-402F-B0F5-0443DCD5470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3" creationId="{AB6B5CF0-CB64-4D97-B121-DD7A4F112C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4" creationId="{EFBAB947-DA4C-4AF5-B783-8B3A57E013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5" creationId="{BA24B0BE-DA0C-4F1B-ADF8-00AA217BA20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6" creationId="{FE5CBFFA-791A-44EA-840D-FED4B56D39C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7" creationId="{68050B76-CA4A-43BE-8CE0-F00E63386ED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8" creationId="{683A8ACD-9403-404D-B5E1-5E9129040F3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9" creationId="{325BD7DD-4243-44D5-955D-7D0FEB200A7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0" creationId="{B6BE778E-6F90-4E52-9528-EA19E0458A1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1" creationId="{FC9E340C-B95E-431D-B90B-AB0BC10041E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2" creationId="{6E265C65-9539-48CF-B7CB-78560D63AA5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3" creationId="{FB6221EA-C413-4637-BEDF-F6814FB0558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4" creationId="{69D1C720-41D4-4F02-ADC1-F6AAAF488D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5" creationId="{AE11C4EA-D1A7-488B-B83A-3583110C31D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6" creationId="{23A5D309-F8BF-4306-BCD5-C75E714D69E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7" creationId="{CF093314-D75D-468F-BF10-6CEB62E0168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8" creationId="{B85B23A9-7AFE-436D-9491-3BA2A273E43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9" creationId="{A9961ECF-E44D-4846-8E0C-15866224643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0" creationId="{3CECD71E-202A-42B2-8EFE-0612274064F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1" creationId="{887C33C5-56B6-4560-91A6-D3712A988E8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2" creationId="{1D027FBB-A979-4002-AC25-B2AE30EBE47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3" creationId="{A9AE8293-1F63-4A4C-928C-0F0389518AD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4" creationId="{453987C1-5736-40F1-AFD7-846B2F984A4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5" creationId="{A6512C58-E097-4A39-8433-26A1B0F5FE9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6" creationId="{B1974AB1-C104-41A3-B349-BE8267618D6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7" creationId="{8F13E075-F8EA-4FA4-B63D-1B717794DC1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8" creationId="{DFB5F230-9990-4E57-8DF8-229B2D658B5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9" creationId="{1BA2E6B9-F892-4079-A866-E1FE587DF4E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0" creationId="{C4F8EB7E-0C8E-439A-802C-50B768110D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1" creationId="{314DD8E7-B1B1-4A51-AC55-77004BD651F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2" creationId="{C568DFE8-15C1-4EFE-A547-C9E0F0E6E61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3" creationId="{F47AD57E-A868-4500-A099-549CE3BCE5D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4" creationId="{034B2E43-BDF4-4D24-9F49-ABEA527A67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5" creationId="{7FF45720-51AD-45D3-90CE-1EA49DCD4F3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6" creationId="{80E13C2B-AA40-41F4-9597-24CB49CE96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7" creationId="{B1CC4794-7CCD-4A83-AA6E-002352A387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8" creationId="{9DA4FC8E-3BE1-490B-9D0C-1DA4E230089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9" creationId="{8A6CB1A2-7635-4A58-A48D-5D76594137A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0" creationId="{1D79CBFA-1325-4AF5-AD51-261ACF68895E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1" creationId="{A5A16E1B-B494-4091-9761-D58C4817661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2" creationId="{91A93155-7F84-45B0-98EE-86C8C6EB5E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3" creationId="{2DB61D72-7925-45F9-B07B-2CCFB2D3118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4" creationId="{903B00EE-46B9-4C70-AAE1-6A02651334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5" creationId="{947F7D3D-4C4C-4C24-87B7-F22F1386629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6" creationId="{ADAF09E3-60C4-4D68-BA96-7EA6C421038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7" creationId="{06E3C10C-CC94-4EE4-A63B-195EBD1241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8" creationId="{955421F0-CB24-4371-8690-588C45682D5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9" creationId="{B7A4EC4E-9E00-4C90-85B1-1B36E00D669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0" creationId="{061E822B-9FA0-4B8E-97D3-1BDCE4E8196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1" creationId="{41E50209-0448-4CE8-B449-91B0B1E94BD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2" creationId="{03148627-DC1E-4DEE-B687-A30F8FDF19D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3" creationId="{42E4423E-4621-4D8C-8CDF-76BF4B78CAE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4" creationId="{E6392277-2DEE-45A1-8EFF-EFBA4FD9CA8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5" creationId="{F6021B4B-BDDD-4458-99E6-17016AABF277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6" creationId="{367C3E55-956F-4EF0-8DF4-9BEC126EA1B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7" creationId="{B38034B1-56A2-439D-BF45-1B6F729DB5D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8" creationId="{6EB34D4D-F991-496C-8113-D4BB7556F09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9" creationId="{F88A3EAD-B221-4BF7-B419-FF2131AAFD4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0" creationId="{8826CB69-02C9-4F3B-8121-24297A32303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1" creationId="{13F11D1E-30A0-45FB-A015-E524421E1A0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2" creationId="{F34B0C21-F9F7-4EAA-957E-3886B3C5FE5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3" creationId="{52C2400B-6094-4ACA-A2F5-AB6FD1167C9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4" creationId="{40C8EB39-B2BD-45E1-9219-2E3CF197DC1D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5" creationId="{EE432266-5E46-4223-8B13-B828B0D5F22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6" creationId="{91BA2F00-9921-4C93-A31B-2A0180BD931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7" creationId="{2D28A1AF-ECC0-4FA5-8409-E67B3C779C7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8" creationId="{09197C13-D7BD-4184-946B-DD1C88F8DF7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9" creationId="{17EC61F8-4876-4374-9358-1A9E78E49FE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0" creationId="{7B3CDA17-5FFD-4D19-8346-D6EF14E7EF9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1" creationId="{C56566CD-A40D-4EEC-928C-8383107DCE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2" creationId="{EDF10A51-628F-4AB7-A1B1-4548EAA47B9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3" creationId="{DD1238B3-04B6-4887-BF14-EBE6AB83FF5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4" creationId="{0449044E-4236-473C-8648-736795F9F2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5" creationId="{99A7682A-82CC-49F2-81B6-EF121E65924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6" creationId="{6D799D00-26E3-419B-BEF6-C69B2B7F4258}"/>
          </ac:cxnSpMkLst>
        </pc:cxnChg>
      </pc:sldChg>
      <pc:sldChg chg="add del">
        <pc:chgData name="Heran" userId="dba2d384010bf8ac" providerId="LiveId" clId="{828F84F4-C023-40B8-88D1-6BE5754F859E}" dt="2020-12-21T05:57:41.272" v="809" actId="47"/>
        <pc:sldMkLst>
          <pc:docMk/>
          <pc:sldMk cId="1854741796" sldId="258"/>
        </pc:sldMkLst>
      </pc:sldChg>
      <pc:sldChg chg="add ord">
        <pc:chgData name="Heran" userId="dba2d384010bf8ac" providerId="LiveId" clId="{828F84F4-C023-40B8-88D1-6BE5754F859E}" dt="2020-12-23T01:29:14.800" v="1024"/>
        <pc:sldMkLst>
          <pc:docMk/>
          <pc:sldMk cId="2816600299" sldId="259"/>
        </pc:sldMkLst>
      </pc:sldChg>
      <pc:sldChg chg="addSp delSp modSp add mod">
        <pc:chgData name="Heran" userId="dba2d384010bf8ac" providerId="LiveId" clId="{828F84F4-C023-40B8-88D1-6BE5754F859E}" dt="2020-12-23T03:02:11.497" v="1064" actId="14100"/>
        <pc:sldMkLst>
          <pc:docMk/>
          <pc:sldMk cId="382955356" sldId="260"/>
        </pc:sldMkLst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37" creationId="{B022B3EB-8F19-4244-B248-D8E274376B89}"/>
          </ac:spMkLst>
        </pc:spChg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46" creationId="{09E4B43E-3E8D-4994-8A7A-A01FD6E0DE61}"/>
          </ac:spMkLst>
        </pc:spChg>
        <pc:spChg chg="add mod">
          <ac:chgData name="Heran" userId="dba2d384010bf8ac" providerId="LiveId" clId="{828F84F4-C023-40B8-88D1-6BE5754F859E}" dt="2020-12-23T01:11:17.006" v="993" actId="6549"/>
          <ac:spMkLst>
            <pc:docMk/>
            <pc:sldMk cId="382955356" sldId="260"/>
            <ac:spMk id="48" creationId="{90925C72-A34F-4BA7-9769-7199517AC3FB}"/>
          </ac:spMkLst>
        </pc:spChg>
        <pc:spChg chg="add mod">
          <ac:chgData name="Heran" userId="dba2d384010bf8ac" providerId="LiveId" clId="{828F84F4-C023-40B8-88D1-6BE5754F859E}" dt="2020-12-23T01:11:22.138" v="997" actId="6549"/>
          <ac:spMkLst>
            <pc:docMk/>
            <pc:sldMk cId="382955356" sldId="260"/>
            <ac:spMk id="51" creationId="{59A569AD-F11B-4EBB-8828-67959847A6F5}"/>
          </ac:spMkLst>
        </pc:spChg>
        <pc:spChg chg="add mod">
          <ac:chgData name="Heran" userId="dba2d384010bf8ac" providerId="LiveId" clId="{828F84F4-C023-40B8-88D1-6BE5754F859E}" dt="2020-12-23T01:11:42.252" v="1003" actId="20577"/>
          <ac:spMkLst>
            <pc:docMk/>
            <pc:sldMk cId="382955356" sldId="260"/>
            <ac:spMk id="52" creationId="{D0F1B5AD-B8D8-4527-8D49-F1FB22B1988D}"/>
          </ac:spMkLst>
        </pc:spChg>
        <pc:spChg chg="add mod">
          <ac:chgData name="Heran" userId="dba2d384010bf8ac" providerId="LiveId" clId="{828F84F4-C023-40B8-88D1-6BE5754F859E}" dt="2020-12-23T01:11:58.931" v="1009" actId="20577"/>
          <ac:spMkLst>
            <pc:docMk/>
            <pc:sldMk cId="382955356" sldId="260"/>
            <ac:spMk id="54" creationId="{BCE693EF-3B42-41E0-B1DE-B676D5F7A36F}"/>
          </ac:spMkLst>
        </pc:spChg>
        <pc:spChg chg="add mod">
          <ac:chgData name="Heran" userId="dba2d384010bf8ac" providerId="LiveId" clId="{828F84F4-C023-40B8-88D1-6BE5754F859E}" dt="2020-12-23T01:12:00.903" v="1010" actId="20577"/>
          <ac:spMkLst>
            <pc:docMk/>
            <pc:sldMk cId="382955356" sldId="260"/>
            <ac:spMk id="55" creationId="{6B55DA07-EFD6-425D-BB5A-DD16D12296B1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30:53.563" v="1039" actId="20577"/>
          <ac:spMkLst>
            <pc:docMk/>
            <pc:sldMk cId="382955356" sldId="260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112" creationId="{C6A7111B-D86C-43C9-8F6A-9A24E0380996}"/>
          </ac:spMkLst>
        </pc:spChg>
        <pc:cxnChg chg="del mod">
          <ac:chgData name="Heran" userId="dba2d384010bf8ac" providerId="LiveId" clId="{828F84F4-C023-40B8-88D1-6BE5754F859E}" dt="2020-12-23T03:02:06.138" v="1061" actId="478"/>
          <ac:cxnSpMkLst>
            <pc:docMk/>
            <pc:sldMk cId="382955356" sldId="260"/>
            <ac:cxnSpMk id="38" creationId="{3E1B7371-07BF-4EC7-92AE-7F7C79C34B78}"/>
          </ac:cxnSpMkLst>
        </pc:cxnChg>
        <pc:cxnChg chg="del mod ord">
          <ac:chgData name="Heran" userId="dba2d384010bf8ac" providerId="LiveId" clId="{828F84F4-C023-40B8-88D1-6BE5754F859E}" dt="2020-12-23T03:02:09.187" v="1063" actId="478"/>
          <ac:cxnSpMkLst>
            <pc:docMk/>
            <pc:sldMk cId="382955356" sldId="260"/>
            <ac:cxnSpMk id="47" creationId="{7AA01357-AFAE-4523-AA47-AEA9D92866C8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56" creationId="{5789511B-29BE-4DBE-A28A-D8235F304782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0" creationId="{9C04CCD3-1E21-4F8C-B74D-5F8CB1DD03DF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1" creationId="{0034D149-1220-4E16-9380-1C161E9EB8FC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2" creationId="{AFBF2DDB-8B4A-4F09-B54D-3FFDB62DE8C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3" creationId="{E232AF2A-2A53-4E92-B014-7B0E4C07EAE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5" creationId="{BB548DE5-BBA6-4C43-A518-AF0BBE7A43F6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6" creationId="{96B826F6-B56A-45CF-A925-0630486D688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7" creationId="{9C1F92D5-6FA3-4FA5-AF48-669AA344F49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8" creationId="{FABF1854-3D72-4AE3-BCE4-78F96BE1131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9" creationId="{207BD851-B9B9-497E-B336-B5E58BB1DB09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71" creationId="{7450C720-6666-4BED-A4FF-13E3672533FF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72" creationId="{CB1EA818-BB14-487E-9ADE-6FB0FEA0431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0" creationId="{A4125515-B75D-4B5D-B49E-E395E5007AF3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08.196" v="1062" actId="14100"/>
          <ac:cxnSpMkLst>
            <pc:docMk/>
            <pc:sldMk cId="382955356" sldId="260"/>
            <ac:cxnSpMk id="84" creationId="{F2256319-07D1-4FD9-9D19-AE5E376058A0}"/>
          </ac:cxnSpMkLst>
        </pc:cxnChg>
        <pc:cxnChg chg="mod ord">
          <ac:chgData name="Heran" userId="dba2d384010bf8ac" providerId="LiveId" clId="{828F84F4-C023-40B8-88D1-6BE5754F859E}" dt="2020-12-23T03:02:11.497" v="1064" actId="14100"/>
          <ac:cxnSpMkLst>
            <pc:docMk/>
            <pc:sldMk cId="382955356" sldId="260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3:02:33.433" v="1071" actId="14100"/>
        <pc:sldMkLst>
          <pc:docMk/>
          <pc:sldMk cId="1751616122" sldId="261"/>
        </pc:sldMkLst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1" creationId="{B6EBF25E-9B37-4867-A14D-5BDAE33AFA93}"/>
          </ac:spMkLst>
        </pc:spChg>
        <pc:spChg chg="add del mod">
          <ac:chgData name="Heran" userId="dba2d384010bf8ac" providerId="LiveId" clId="{828F84F4-C023-40B8-88D1-6BE5754F859E}" dt="2020-12-23T03:02:29.439" v="1069" actId="478"/>
          <ac:spMkLst>
            <pc:docMk/>
            <pc:sldMk cId="1751616122" sldId="261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46" creationId="{09E4B43E-3E8D-4994-8A7A-A01FD6E0DE61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48" creationId="{90925C72-A34F-4BA7-9769-7199517AC3F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0" creationId="{D3C41AC7-CBF3-41A2-A36F-22C34C444419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52" creationId="{D0F1B5AD-B8D8-4527-8D49-F1FB22B1988D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3" creationId="{09D4A15F-74DF-4FEA-9A84-100D2E9813BC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6.070" v="1028" actId="20577"/>
          <ac:spMkLst>
            <pc:docMk/>
            <pc:sldMk cId="1751616122" sldId="261"/>
            <ac:spMk id="101" creationId="{EB917A5A-63EE-407C-9CC9-FF507976B7E0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3:02:31.159" v="1070" actId="14100"/>
          <ac:cxnSpMkLst>
            <pc:docMk/>
            <pc:sldMk cId="1751616122" sldId="261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33.433" v="1071" actId="14100"/>
          <ac:cxnSpMkLst>
            <pc:docMk/>
            <pc:sldMk cId="1751616122" sldId="261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3T01:12:38.772" v="1017"/>
        <pc:sldMkLst>
          <pc:docMk/>
          <pc:sldMk cId="4210605487" sldId="261"/>
        </pc:sldMkLst>
      </pc:sldChg>
      <pc:sldChg chg="addSp delSp modSp add mod">
        <pc:chgData name="Heran" userId="dba2d384010bf8ac" providerId="LiveId" clId="{828F84F4-C023-40B8-88D1-6BE5754F859E}" dt="2020-12-23T03:03:19.645" v="1086" actId="14100"/>
        <pc:sldMkLst>
          <pc:docMk/>
          <pc:sldMk cId="508039440" sldId="262"/>
        </pc:sldMkLst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2" creationId="{A66CF243-A01C-4687-AF95-C2DCBD88E984}"/>
          </ac:spMkLst>
        </pc:spChg>
        <pc:spChg chg="del mod">
          <ac:chgData name="Heran" userId="dba2d384010bf8ac" providerId="LiveId" clId="{828F84F4-C023-40B8-88D1-6BE5754F859E}" dt="2020-12-23T01:36:51.006" v="1055" actId="478"/>
          <ac:spMkLst>
            <pc:docMk/>
            <pc:sldMk cId="508039440" sldId="262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3:03:09.383" v="1079" actId="208"/>
          <ac:spMkLst>
            <pc:docMk/>
            <pc:sldMk cId="508039440" sldId="262"/>
            <ac:spMk id="36" creationId="{EFEB371F-719B-4EE1-8FA7-F8D9EA432150}"/>
          </ac:spMkLst>
        </pc:spChg>
        <pc:spChg chg="add del">
          <ac:chgData name="Heran" userId="dba2d384010bf8ac" providerId="LiveId" clId="{828F84F4-C023-40B8-88D1-6BE5754F859E}" dt="2020-12-23T03:03:10.874" v="1080" actId="478"/>
          <ac:spMkLst>
            <pc:docMk/>
            <pc:sldMk cId="508039440" sldId="262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45" creationId="{43C14C97-07DF-438A-8105-E922A0F3AADC}"/>
          </ac:spMkLst>
        </pc:spChg>
        <pc:spChg chg="add del mod">
          <ac:chgData name="Heran" userId="dba2d384010bf8ac" providerId="LiveId" clId="{828F84F4-C023-40B8-88D1-6BE5754F859E}" dt="2020-12-23T03:03:16.908" v="1084" actId="478"/>
          <ac:spMkLst>
            <pc:docMk/>
            <pc:sldMk cId="508039440" sldId="262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48" creationId="{90925C72-A34F-4BA7-9769-7199517AC3FB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1" creationId="{59A569AD-F11B-4EBB-8828-67959847A6F5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2" creationId="{D0F1B5AD-B8D8-4527-8D49-F1FB22B1988D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9.907" v="1030" actId="20577"/>
          <ac:spMkLst>
            <pc:docMk/>
            <pc:sldMk cId="508039440" sldId="262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3" creationId="{7B67183D-F603-4EDB-9607-2224D194E84A}"/>
          </ac:cxnSpMkLst>
        </pc:cxnChg>
        <pc:cxnChg chg="add del mod">
          <ac:chgData name="Heran" userId="dba2d384010bf8ac" providerId="LiveId" clId="{828F84F4-C023-40B8-88D1-6BE5754F859E}" dt="2020-12-23T03:03:14.277" v="1082" actId="478"/>
          <ac:cxnSpMkLst>
            <pc:docMk/>
            <pc:sldMk cId="508039440" sldId="262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3T03:03:17.620" v="1085" actId="478"/>
          <ac:cxnSpMkLst>
            <pc:docMk/>
            <pc:sldMk cId="508039440" sldId="262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3:16.220" v="1083" actId="14100"/>
          <ac:cxnSpMkLst>
            <pc:docMk/>
            <pc:sldMk cId="508039440" sldId="262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3:19.645" v="1086" actId="14100"/>
          <ac:cxnSpMkLst>
            <pc:docMk/>
            <pc:sldMk cId="508039440" sldId="262"/>
            <ac:cxnSpMk id="86" creationId="{F9C3DE79-0369-4494-B310-FBAFAFDBC333}"/>
          </ac:cxnSpMkLst>
        </pc:cxnChg>
      </pc:sldChg>
      <pc:sldChg chg="delSp modSp add mod">
        <pc:chgData name="Heran" userId="dba2d384010bf8ac" providerId="LiveId" clId="{828F84F4-C023-40B8-88D1-6BE5754F859E}" dt="2020-12-23T03:02:23.816" v="1067" actId="14100"/>
        <pc:sldMkLst>
          <pc:docMk/>
          <pc:sldMk cId="3293109411" sldId="263"/>
        </pc:sldMkLst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3:52.921" v="1044" actId="692"/>
          <ac:spMkLst>
            <pc:docMk/>
            <pc:sldMk cId="3293109411" sldId="263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36" creationId="{EFEB371F-719B-4EE1-8FA7-F8D9EA432150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1" creationId="{59A569AD-F11B-4EBB-8828-67959847A6F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3" creationId="{09D4A15F-74DF-4FEA-9A84-100D2E9813BC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21.806" v="1066" actId="14100"/>
          <ac:cxnSpMkLst>
            <pc:docMk/>
            <pc:sldMk cId="3293109411" sldId="263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23.816" v="1067" actId="14100"/>
          <ac:cxnSpMkLst>
            <pc:docMk/>
            <pc:sldMk cId="3293109411" sldId="263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3:47.848" v="1043" actId="692"/>
          <ac:cxnSpMkLst>
            <pc:docMk/>
            <pc:sldMk cId="3293109411" sldId="263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90" creationId="{E3FFFDA8-0582-435C-8732-D1CE6162F9A9}"/>
          </ac:cxnSpMkLst>
        </pc:cxnChg>
      </pc:sldChg>
      <pc:sldChg chg="modSp add del mod">
        <pc:chgData name="Heran" userId="dba2d384010bf8ac" providerId="LiveId" clId="{828F84F4-C023-40B8-88D1-6BE5754F859E}" dt="2020-12-23T07:28:53.324" v="1103" actId="47"/>
        <pc:sldMkLst>
          <pc:docMk/>
          <pc:sldMk cId="3223237896" sldId="264"/>
        </pc:sldMkLst>
        <pc:spChg chg="mod">
          <ac:chgData name="Heran" userId="dba2d384010bf8ac" providerId="LiveId" clId="{828F84F4-C023-40B8-88D1-6BE5754F859E}" dt="2020-12-23T07:28:32.248" v="1102" actId="20577"/>
          <ac:spMkLst>
            <pc:docMk/>
            <pc:sldMk cId="3223237896" sldId="264"/>
            <ac:spMk id="101" creationId="{EB917A5A-63EE-407C-9CC9-FF507976B7E0}"/>
          </ac:spMkLst>
        </pc:spChg>
      </pc:sldChg>
      <pc:sldChg chg="modSp add mod">
        <pc:chgData name="Heran" userId="dba2d384010bf8ac" providerId="LiveId" clId="{828F84F4-C023-40B8-88D1-6BE5754F859E}" dt="2020-12-23T07:30:52.765" v="1114" actId="20577"/>
        <pc:sldMkLst>
          <pc:docMk/>
          <pc:sldMk cId="3325154916" sldId="264"/>
        </pc:sldMkLst>
        <pc:spChg chg="mod">
          <ac:chgData name="Heran" userId="dba2d384010bf8ac" providerId="LiveId" clId="{828F84F4-C023-40B8-88D1-6BE5754F859E}" dt="2020-12-23T07:30:52.765" v="1114" actId="20577"/>
          <ac:spMkLst>
            <pc:docMk/>
            <pc:sldMk cId="3325154916" sldId="264"/>
            <ac:spMk id="101" creationId="{EB917A5A-63EE-407C-9CC9-FF507976B7E0}"/>
          </ac:spMkLst>
        </pc:sp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7:33:44.364" v="1137" actId="478"/>
        <pc:sldMkLst>
          <pc:docMk/>
          <pc:sldMk cId="248010673" sldId="265"/>
        </pc:sldMkLst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7:33:36.343" v="1135" actId="1076"/>
          <ac:spMkLst>
            <pc:docMk/>
            <pc:sldMk cId="248010673" sldId="265"/>
            <ac:spMk id="47" creationId="{EC755307-D35A-405B-BD11-C9A1EE3BDFBD}"/>
          </ac:spMkLst>
        </pc:spChg>
        <pc:spChg chg="add mod">
          <ac:chgData name="Heran" userId="dba2d384010bf8ac" providerId="LiveId" clId="{828F84F4-C023-40B8-88D1-6BE5754F859E}" dt="2020-12-23T07:33:38.624" v="1136" actId="20577"/>
          <ac:spMkLst>
            <pc:docMk/>
            <pc:sldMk cId="248010673" sldId="265"/>
            <ac:spMk id="56" creationId="{398848CD-C464-4052-B241-5B836CA5881F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8" creationId="{E9107BF0-C184-4127-B5F0-6D798EED5E1D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9" creationId="{B667735D-2CC1-4090-8971-CBDBA2237D6B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7:30:57.903" v="1117" actId="20577"/>
          <ac:spMkLst>
            <pc:docMk/>
            <pc:sldMk cId="248010673" sldId="265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112" creationId="{C6A7111B-D86C-43C9-8F6A-9A24E0380996}"/>
          </ac:spMkLst>
        </pc:spChg>
      </pc:sldChg>
      <pc:sldChg chg="add">
        <pc:chgData name="Heran" userId="dba2d384010bf8ac" providerId="LiveId" clId="{828F84F4-C023-40B8-88D1-6BE5754F859E}" dt="2020-12-24T00:18:14.147" v="1138"/>
        <pc:sldMkLst>
          <pc:docMk/>
          <pc:sldMk cId="2278172290" sldId="266"/>
        </pc:sldMkLst>
      </pc:sldChg>
      <pc:sldChg chg="addSp delSp modSp add mod ord">
        <pc:chgData name="Heran" userId="dba2d384010bf8ac" providerId="LiveId" clId="{828F84F4-C023-40B8-88D1-6BE5754F859E}" dt="2020-12-24T01:11:56.972" v="1977"/>
        <pc:sldMkLst>
          <pc:docMk/>
          <pc:sldMk cId="4186951001" sldId="267"/>
        </pc:sldMkLst>
        <pc:spChg chg="add mod">
          <ac:chgData name="Heran" userId="dba2d384010bf8ac" providerId="LiveId" clId="{828F84F4-C023-40B8-88D1-6BE5754F859E}" dt="2020-12-24T00:45:28.847" v="1863" actId="20577"/>
          <ac:spMkLst>
            <pc:docMk/>
            <pc:sldMk cId="4186951001" sldId="267"/>
            <ac:spMk id="2" creationId="{EFA01860-7238-42ED-8758-58CB17EFDF52}"/>
          </ac:spMkLst>
        </pc:spChg>
        <pc:spChg chg="add mod">
          <ac:chgData name="Heran" userId="dba2d384010bf8ac" providerId="LiveId" clId="{828F84F4-C023-40B8-88D1-6BE5754F859E}" dt="2020-12-24T00:46:49.022" v="1897" actId="20577"/>
          <ac:spMkLst>
            <pc:docMk/>
            <pc:sldMk cId="4186951001" sldId="267"/>
            <ac:spMk id="108" creationId="{E7FDC20E-5CA2-42D1-AB38-582D64613A69}"/>
          </ac:spMkLst>
        </pc:spChg>
        <pc:spChg chg="add mod">
          <ac:chgData name="Heran" userId="dba2d384010bf8ac" providerId="LiveId" clId="{828F84F4-C023-40B8-88D1-6BE5754F859E}" dt="2020-12-24T00:46:50.791" v="1899" actId="571"/>
          <ac:spMkLst>
            <pc:docMk/>
            <pc:sldMk cId="4186951001" sldId="267"/>
            <ac:spMk id="129" creationId="{E46B3954-2082-4B10-A968-00D038339390}"/>
          </ac:spMkLst>
        </pc:spChg>
        <pc:spChg chg="add mod">
          <ac:chgData name="Heran" userId="dba2d384010bf8ac" providerId="LiveId" clId="{828F84F4-C023-40B8-88D1-6BE5754F859E}" dt="2020-12-24T00:47:00.943" v="1911" actId="20577"/>
          <ac:spMkLst>
            <pc:docMk/>
            <pc:sldMk cId="4186951001" sldId="267"/>
            <ac:spMk id="130" creationId="{F6A307CF-D1F8-4415-9644-D48D6C90B8D4}"/>
          </ac:spMkLst>
        </pc:s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29" creationId="{CCC770C9-18BA-4619-B8B6-1A0F6F8606AC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30" creationId="{96E6D464-04A2-4055-A639-3DE4EEFEDE40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53" creationId="{2C3CC238-86F7-4286-AB18-F0E97A6457C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71" creationId="{64B0E5B1-4F44-4DDC-8656-F6F3D0C67342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74" creationId="{575F5DBD-74F2-468C-840A-8A7C35159C17}"/>
          </ac:grpSpMkLst>
        </pc:grpChg>
        <pc:cxnChg chg="add">
          <ac:chgData name="Heran" userId="dba2d384010bf8ac" providerId="LiveId" clId="{828F84F4-C023-40B8-88D1-6BE5754F859E}" dt="2020-12-24T00:45:58.303" v="1870" actId="11529"/>
          <ac:cxnSpMkLst>
            <pc:docMk/>
            <pc:sldMk cId="4186951001" sldId="267"/>
            <ac:cxnSpMk id="4" creationId="{1492F7EE-0420-45C4-B1F2-0F8D5D839B87}"/>
          </ac:cxnSpMkLst>
        </pc:cxnChg>
        <pc:cxnChg chg="add">
          <ac:chgData name="Heran" userId="dba2d384010bf8ac" providerId="LiveId" clId="{828F84F4-C023-40B8-88D1-6BE5754F859E}" dt="2020-12-24T00:46:15.157" v="1878" actId="11529"/>
          <ac:cxnSpMkLst>
            <pc:docMk/>
            <pc:sldMk cId="4186951001" sldId="267"/>
            <ac:cxnSpMk id="11" creationId="{6EA69851-4819-4303-A5A0-6CB143B67A30}"/>
          </ac:cxnSpMkLst>
        </pc:cxnChg>
        <pc:cxnChg chg="add">
          <ac:chgData name="Heran" userId="dba2d384010bf8ac" providerId="LiveId" clId="{828F84F4-C023-40B8-88D1-6BE5754F859E}" dt="2020-12-24T00:46:19.556" v="1879" actId="11529"/>
          <ac:cxnSpMkLst>
            <pc:docMk/>
            <pc:sldMk cId="4186951001" sldId="267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8" creationId="{FABF1854-3D72-4AE3-BCE4-78F96BE1131E}"/>
          </ac:cxnSpMkLst>
        </pc:cxnChg>
        <pc:cxnChg chg="add mod">
          <ac:chgData name="Heran" userId="dba2d384010bf8ac" providerId="LiveId" clId="{828F84F4-C023-40B8-88D1-6BE5754F859E}" dt="2020-12-24T00:46:03.953" v="1873" actId="14100"/>
          <ac:cxnSpMkLst>
            <pc:docMk/>
            <pc:sldMk cId="4186951001" sldId="267"/>
            <ac:cxnSpMk id="112" creationId="{05EDF8BB-E12E-43BB-8F77-B8BB317F985A}"/>
          </ac:cxnSpMkLst>
        </pc:cxnChg>
        <pc:cxnChg chg="add del mod">
          <ac:chgData name="Heran" userId="dba2d384010bf8ac" providerId="LiveId" clId="{828F84F4-C023-40B8-88D1-6BE5754F859E}" dt="2020-12-24T00:46:08.922" v="1877" actId="478"/>
          <ac:cxnSpMkLst>
            <pc:docMk/>
            <pc:sldMk cId="4186951001" sldId="267"/>
            <ac:cxnSpMk id="115" creationId="{5562D695-6FD6-4FB3-A849-0DB70D0734E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19" creationId="{ED56CEBB-AC5A-4E3B-ADC3-CFAB947C87E6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0" creationId="{D7203062-F392-4CCF-B633-B73F88F7052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1" creationId="{A5595D2D-5DB5-47F7-9EF9-C5A5E7778E6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2" creationId="{0B2344A2-B248-4778-A28D-22AFF0A7DDF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4" creationId="{86331DFA-8B30-41B1-BF97-68AB4048CAE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5" creationId="{D954723C-B5EC-43D3-BD9F-06CCBE1FEDA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6" creationId="{7935A0B3-7C0E-4097-BDA9-89AC5C7369B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7" creationId="{D6433FD7-DC24-47BF-A308-8EC211C2734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1" creationId="{395DBA59-1668-4517-B096-725005715279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2" creationId="{FE71B071-5FAC-4206-9D77-53B7A0219E0F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3" creationId="{B3040394-E2E3-4A05-9B75-A6CDDD8E1820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5" creationId="{7FF45720-51AD-45D3-90CE-1EA49DCD4F3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4" creationId="{903B00EE-46B9-4C70-AAE1-6A02651334EE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5" creationId="{947F7D3D-4C4C-4C24-87B7-F22F1386629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3" creationId="{42E4423E-4621-4D8C-8CDF-76BF4B78CAE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4" creationId="{E6392277-2DEE-45A1-8EFF-EFBA4FD9CA8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5" creationId="{F6021B4B-BDDD-4458-99E6-17016AABF27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2" creationId="{F34B0C21-F9F7-4EAA-957E-3886B3C5FE5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3" creationId="{52C2400B-6094-4ACA-A2F5-AB6FD1167C9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4" creationId="{40C8EB39-B2BD-45E1-9219-2E3CF197DC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5" creationId="{EE432266-5E46-4223-8B13-B828B0D5F22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0" creationId="{7B3CDA17-5FFD-4D19-8346-D6EF14E7EF9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1" creationId="{C56566CD-A40D-4EEC-928C-8383107DCE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2" creationId="{EDF10A51-628F-4AB7-A1B1-4548EAA47B9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3" creationId="{DD1238B3-04B6-4887-BF14-EBE6AB83FF5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4" creationId="{0449044E-4236-473C-8648-736795F9F29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5" creationId="{99A7682A-82CC-49F2-81B6-EF121E65924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6" creationId="{6D799D00-26E3-419B-BEF6-C69B2B7F4258}"/>
          </ac:cxnSpMkLst>
        </pc:cxnChg>
      </pc:sldChg>
      <pc:sldChg chg="addSp delSp modSp add del mod ord">
        <pc:chgData name="Heran" userId="dba2d384010bf8ac" providerId="LiveId" clId="{828F84F4-C023-40B8-88D1-6BE5754F859E}" dt="2020-12-24T01:13:51.693" v="2034" actId="47"/>
        <pc:sldMkLst>
          <pc:docMk/>
          <pc:sldMk cId="740670281" sldId="268"/>
        </pc:sldMkLst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1:12:48.490" v="2016" actId="20577"/>
          <ac:spMkLst>
            <pc:docMk/>
            <pc:sldMk cId="740670281" sldId="268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1:12:46.857" v="2014" actId="20577"/>
          <ac:spMkLst>
            <pc:docMk/>
            <pc:sldMk cId="740670281" sldId="268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1:12:45.824" v="2012" actId="20577"/>
          <ac:spMkLst>
            <pc:docMk/>
            <pc:sldMk cId="740670281" sldId="268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1:12:53.565" v="2024" actId="6549"/>
          <ac:spMkLst>
            <pc:docMk/>
            <pc:sldMk cId="740670281" sldId="268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1:12:49.716" v="2018" actId="20577"/>
          <ac:spMkLst>
            <pc:docMk/>
            <pc:sldMk cId="740670281" sldId="268"/>
            <ac:spMk id="117" creationId="{C1A0D14D-40D9-45C0-9FBC-0D96D5EAC5F2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5" creationId="{D10B17E7-6DD6-4494-9427-C4B4AA85E0F7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6" creationId="{B6E65C7D-5BCB-43C0-ABA3-DFF18A092678}"/>
          </ac:spMkLst>
        </pc:spChg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3:15.738" v="2027" actId="1076"/>
          <ac:grpSpMkLst>
            <pc:docMk/>
            <pc:sldMk cId="740670281" sldId="268"/>
            <ac:grpSpMk id="129" creationId="{82A7FE74-C2FA-4E58-99BD-3A2754FA97D1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27" creationId="{68A0739B-A0C2-4780-8643-FD0806126968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1:12:32.726" v="2003" actId="6549"/>
          <ac:grpSpMkLst>
            <pc:docMk/>
            <pc:sldMk cId="740670281" sldId="268"/>
            <ac:grpSpMk id="344" creationId="{0972F86B-D57F-42A6-90EF-6A0BD24FD9EC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1:12:20.589" v="1986" actId="20577"/>
          <ac:grpSpMkLst>
            <pc:docMk/>
            <pc:sldMk cId="740670281" sldId="268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13:04.065" v="2025"/>
          <ac:grpSpMkLst>
            <pc:docMk/>
            <pc:sldMk cId="740670281" sldId="268"/>
            <ac:grpSpMk id="347" creationId="{CD015BD8-2FB0-4F52-8693-552BCB9755AA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12:29.250" v="1999" actId="20577"/>
          <ac:grpSpMkLst>
            <pc:docMk/>
            <pc:sldMk cId="740670281" sldId="268"/>
            <ac:grpSpMk id="371" creationId="{64B0E5B1-4F44-4DDC-8656-F6F3D0C67342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74" creationId="{575F5DBD-74F2-468C-840A-8A7C35159C17}"/>
          </ac:grpSpMkLst>
        </pc:grp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4" creationId="{1492F7EE-0420-45C4-B1F2-0F8D5D839B8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" creationId="{6EA69851-4819-4303-A5A0-6CB143B67A3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2" creationId="{05EDF8BB-E12E-43BB-8F77-B8BB317F985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0" creationId="{D7203062-F392-4CCF-B633-B73F88F7052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1" creationId="{A5595D2D-5DB5-47F7-9EF9-C5A5E7778E6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2" creationId="{0B2344A2-B248-4778-A28D-22AFF0A7DDF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1" creationId="{395DBA59-1668-4517-B096-7250057152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2" creationId="{FE71B071-5FAC-4206-9D77-53B7A0219E0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3" creationId="{B3040394-E2E3-4A05-9B75-A6CDDD8E182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6" creationId="{0A73F4C9-E5FA-47EB-884F-88ABCEB5937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8" creationId="{DFB5F230-9990-4E57-8DF8-229B2D658B5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5" creationId="{7FF45720-51AD-45D3-90CE-1EA49DCD4F3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8" creationId="{9DA4FC8E-3BE1-490B-9D0C-1DA4E230089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4" creationId="{903B00EE-46B9-4C70-AAE1-6A02651334EE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5" creationId="{947F7D3D-4C4C-4C24-87B7-F22F1386629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22" creationId="{03148627-DC1E-4DEE-B687-A30F8FDF19D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3" creationId="{42E4423E-4621-4D8C-8CDF-76BF4B78CAE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4" creationId="{E6392277-2DEE-45A1-8EFF-EFBA4FD9CA8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5" creationId="{F6021B4B-BDDD-4458-99E6-17016AABF277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31" creationId="{13F11D1E-30A0-45FB-A015-E524421E1A0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2" creationId="{F34B0C21-F9F7-4EAA-957E-3886B3C5FE5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3" creationId="{52C2400B-6094-4ACA-A2F5-AB6FD1167C9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4" creationId="{40C8EB39-B2BD-45E1-9219-2E3CF197DC1D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5" creationId="{EE432266-5E46-4223-8B13-B828B0D5F22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40" creationId="{7B3CDA17-5FFD-4D19-8346-D6EF14E7EF9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1" creationId="{C56566CD-A40D-4EEC-928C-8383107DCEE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2" creationId="{EDF10A51-628F-4AB7-A1B1-4548EAA47B9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3" creationId="{DD1238B3-04B6-4887-BF14-EBE6AB83FF5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4" creationId="{0449044E-4236-473C-8648-736795F9F29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5" creationId="{99A7682A-82CC-49F2-81B6-EF121E659242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6" creationId="{6D799D00-26E3-419B-BEF6-C69B2B7F4258}"/>
          </ac:cxnSpMkLst>
        </pc:cxnChg>
      </pc:sldChg>
      <pc:sldChg chg="addSp delSp modSp add mod">
        <pc:chgData name="Heran" userId="dba2d384010bf8ac" providerId="LiveId" clId="{828F84F4-C023-40B8-88D1-6BE5754F859E}" dt="2020-12-24T01:14:18.129" v="2043" actId="1076"/>
        <pc:sldMkLst>
          <pc:docMk/>
          <pc:sldMk cId="1699451377" sldId="269"/>
        </pc:sldMkLst>
        <pc:spChg chg="del">
          <ac:chgData name="Heran" userId="dba2d384010bf8ac" providerId="LiveId" clId="{828F84F4-C023-40B8-88D1-6BE5754F859E}" dt="2020-12-24T00:57:52.814" v="1916" actId="478"/>
          <ac:spMkLst>
            <pc:docMk/>
            <pc:sldMk cId="1699451377" sldId="269"/>
            <ac:spMk id="2" creationId="{EFA01860-7238-42ED-8758-58CB17EFDF52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8" creationId="{3E6353E9-A843-43C1-8D08-D2A5E7A99676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9" creationId="{E5B2DA7D-B169-45EF-990B-13D998814648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0" creationId="{27C8A972-7CD8-443F-A1C1-988A7F5EA583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5" creationId="{32210820-0FA0-443C-BF21-1E2DFC1AC4E5}"/>
          </ac:spMkLst>
        </pc:spChg>
        <pc:spChg chg="add del mod">
          <ac:chgData name="Heran" userId="dba2d384010bf8ac" providerId="LiveId" clId="{828F84F4-C023-40B8-88D1-6BE5754F859E}" dt="2020-12-24T01:14:15.140" v="2042" actId="478"/>
          <ac:spMkLst>
            <pc:docMk/>
            <pc:sldMk cId="1699451377" sldId="269"/>
            <ac:spMk id="90" creationId="{AF4F4C58-558F-4128-9150-90FF45AFB930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0:58:14.609" v="1929" actId="20577"/>
          <ac:spMkLst>
            <pc:docMk/>
            <pc:sldMk cId="1699451377" sldId="269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0:58:13.558" v="1927" actId="20577"/>
          <ac:spMkLst>
            <pc:docMk/>
            <pc:sldMk cId="1699451377" sldId="269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0:58:12.507" v="1925" actId="20577"/>
          <ac:spMkLst>
            <pc:docMk/>
            <pc:sldMk cId="1699451377" sldId="269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0:58:19.664" v="1937" actId="6549"/>
          <ac:spMkLst>
            <pc:docMk/>
            <pc:sldMk cId="1699451377" sldId="269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0:58:15.801" v="1931" actId="20577"/>
          <ac:spMkLst>
            <pc:docMk/>
            <pc:sldMk cId="1699451377" sldId="269"/>
            <ac:spMk id="117" creationId="{C1A0D14D-40D9-45C0-9FBC-0D96D5EAC5F2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77" creationId="{E7302B7F-AB90-41C1-84B8-C0106F16EE42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1:04:55.267" v="1964" actId="6549"/>
          <ac:grpSpMkLst>
            <pc:docMk/>
            <pc:sldMk cId="1699451377" sldId="269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04:45.739" v="1960" actId="20577"/>
          <ac:grpSpMkLst>
            <pc:docMk/>
            <pc:sldMk cId="1699451377" sldId="269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05:04.384" v="1967" actId="1076"/>
          <ac:grpSpMkLst>
            <pc:docMk/>
            <pc:sldMk cId="1699451377" sldId="269"/>
            <ac:grpSpMk id="371" creationId="{64B0E5B1-4F44-4DDC-8656-F6F3D0C67342}"/>
          </ac:grpSpMkLst>
        </pc:grp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64" creationId="{FDEE0C34-16AE-43E6-A516-CC1A660DEDC6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1" creationId="{3724937E-6DB3-4466-BE8A-EE322A5D385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2" creationId="{D90873F3-16E9-4847-97AA-DD6A567F50EB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3" creationId="{C89BDCC7-BFA8-4F0C-836A-FF645A78477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4" creationId="{63DF69AE-41DE-4F58-B1FC-6D57A2788E6E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6" creationId="{45FFCA81-091E-4585-BBDE-B2394D323F13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7" creationId="{F51A74DC-14EA-471B-A614-2E5B908A5F85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8" creationId="{74D724DF-EBE8-4624-8E9C-158F6DD03D5A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9" creationId="{61E10C63-F5C8-4EA3-84AA-06CB4A12AF34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40" creationId="{7B3CDA17-5FFD-4D19-8346-D6EF14E7EF95}"/>
          </ac:cxnSpMkLst>
        </pc:cxnChg>
      </pc:sldChg>
      <pc:sldChg chg="delSp modSp add del mod">
        <pc:chgData name="Heran" userId="dba2d384010bf8ac" providerId="LiveId" clId="{828F84F4-C023-40B8-88D1-6BE5754F859E}" dt="2020-12-24T01:12:09.618" v="1980" actId="47"/>
        <pc:sldMkLst>
          <pc:docMk/>
          <pc:sldMk cId="1853308045" sldId="270"/>
        </pc:sldMkLst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08" creationId="{E7FDC20E-5CA2-42D1-AB38-582D64613A69}"/>
          </ac:spMkLst>
        </pc:spChg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30" creationId="{F6A307CF-D1F8-4415-9644-D48D6C90B8D4}"/>
          </ac:spMkLst>
        </pc:sp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" creationId="{0D88ED13-9C7E-4DDE-9E45-739AFE75A42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4" creationId="{9C706125-B38A-462C-8900-D3C7F8CB2964}"/>
          </ac:cxnSpMkLst>
        </pc:cxnChg>
      </pc:sldChg>
      <pc:sldChg chg="add del">
        <pc:chgData name="Heran" userId="dba2d384010bf8ac" providerId="LiveId" clId="{828F84F4-C023-40B8-88D1-6BE5754F859E}" dt="2020-12-24T01:14:11.976" v="2040" actId="47"/>
        <pc:sldMkLst>
          <pc:docMk/>
          <pc:sldMk cId="3967696761" sldId="270"/>
        </pc:sldMkLst>
      </pc:sldChg>
      <pc:sldChg chg="add">
        <pc:chgData name="Heran" userId="dba2d384010bf8ac" providerId="LiveId" clId="{828F84F4-C023-40B8-88D1-6BE5754F859E}" dt="2020-12-24T01:13:57.810" v="2036"/>
        <pc:sldMkLst>
          <pc:docMk/>
          <pc:sldMk cId="2491309222" sldId="271"/>
        </pc:sldMkLst>
      </pc:sldChg>
      <pc:sldChg chg="add">
        <pc:chgData name="Heran" userId="dba2d384010bf8ac" providerId="LiveId" clId="{828F84F4-C023-40B8-88D1-6BE5754F859E}" dt="2020-12-24T01:14:12.982" v="2041"/>
        <pc:sldMkLst>
          <pc:docMk/>
          <pc:sldMk cId="2879885330" sldId="272"/>
        </pc:sldMkLst>
      </pc:sldChg>
      <pc:sldMasterChg chg="delSp mod delSldLayout modSldLayout">
        <pc:chgData name="Heran" userId="dba2d384010bf8ac" providerId="LiveId" clId="{828F84F4-C023-40B8-88D1-6BE5754F859E}" dt="2020-12-21T05:34:06.642" v="64" actId="478"/>
        <pc:sldMasterMkLst>
          <pc:docMk/>
          <pc:sldMasterMk cId="1537916709" sldId="2147483648"/>
        </pc:sldMasterMkLst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2" creationId="{7DA8CFB0-F0D8-4617-B70F-BBC42602E0D4}"/>
          </ac:spMkLst>
        </pc:spChg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3" creationId="{62503A2D-0A3F-4FC6-AE49-3C621E9BA96A}"/>
          </ac:spMkLst>
        </pc:spChg>
        <pc:sldLayoutChg chg="delSp mod">
          <pc:chgData name="Heran" userId="dba2d384010bf8ac" providerId="LiveId" clId="{828F84F4-C023-40B8-88D1-6BE5754F859E}" dt="2020-12-21T05:34:03.427" v="63" actId="478"/>
          <pc:sldLayoutMkLst>
            <pc:docMk/>
            <pc:sldMasterMk cId="1537916709" sldId="2147483648"/>
            <pc:sldLayoutMk cId="3261757707" sldId="2147483649"/>
          </pc:sldLayoutMkLst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2" creationId="{6649B4CB-2D51-4975-B123-89FD23CF4821}"/>
            </ac:spMkLst>
          </pc:spChg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3" creationId="{C34F978E-C2D1-4826-AD07-22C847221CE0}"/>
            </ac:spMkLst>
          </pc:spChg>
        </pc:sldLayoutChg>
        <pc:sldLayoutChg chg="del">
          <pc:chgData name="Heran" userId="dba2d384010bf8ac" providerId="LiveId" clId="{828F84F4-C023-40B8-88D1-6BE5754F859E}" dt="2020-12-21T05:34:01.790" v="62" actId="2696"/>
          <pc:sldLayoutMkLst>
            <pc:docMk/>
            <pc:sldMasterMk cId="1537916709" sldId="2147483648"/>
            <pc:sldLayoutMk cId="1123161110" sldId="2147483650"/>
          </pc:sldLayoutMkLst>
        </pc:sldLayoutChg>
        <pc:sldLayoutChg chg="del">
          <pc:chgData name="Heran" userId="dba2d384010bf8ac" providerId="LiveId" clId="{828F84F4-C023-40B8-88D1-6BE5754F859E}" dt="2020-12-21T05:34:00.967" v="53" actId="2696"/>
          <pc:sldLayoutMkLst>
            <pc:docMk/>
            <pc:sldMasterMk cId="1537916709" sldId="2147483648"/>
            <pc:sldLayoutMk cId="3321364923" sldId="2147483651"/>
          </pc:sldLayoutMkLst>
        </pc:sldLayoutChg>
        <pc:sldLayoutChg chg="del">
          <pc:chgData name="Heran" userId="dba2d384010bf8ac" providerId="LiveId" clId="{828F84F4-C023-40B8-88D1-6BE5754F859E}" dt="2020-12-21T05:34:01.466" v="54" actId="2696"/>
          <pc:sldLayoutMkLst>
            <pc:docMk/>
            <pc:sldMasterMk cId="1537916709" sldId="2147483648"/>
            <pc:sldLayoutMk cId="3923252480" sldId="2147483652"/>
          </pc:sldLayoutMkLst>
        </pc:sldLayoutChg>
        <pc:sldLayoutChg chg="del">
          <pc:chgData name="Heran" userId="dba2d384010bf8ac" providerId="LiveId" clId="{828F84F4-C023-40B8-88D1-6BE5754F859E}" dt="2020-12-21T05:34:01.501" v="55" actId="2696"/>
          <pc:sldLayoutMkLst>
            <pc:docMk/>
            <pc:sldMasterMk cId="1537916709" sldId="2147483648"/>
            <pc:sldLayoutMk cId="3228314440" sldId="2147483653"/>
          </pc:sldLayoutMkLst>
        </pc:sldLayoutChg>
        <pc:sldLayoutChg chg="del">
          <pc:chgData name="Heran" userId="dba2d384010bf8ac" providerId="LiveId" clId="{828F84F4-C023-40B8-88D1-6BE5754F859E}" dt="2020-12-21T05:34:01.596" v="56" actId="2696"/>
          <pc:sldLayoutMkLst>
            <pc:docMk/>
            <pc:sldMasterMk cId="1537916709" sldId="2147483648"/>
            <pc:sldLayoutMk cId="2156035976" sldId="2147483654"/>
          </pc:sldLayoutMkLst>
        </pc:sldLayoutChg>
        <pc:sldLayoutChg chg="del">
          <pc:chgData name="Heran" userId="dba2d384010bf8ac" providerId="LiveId" clId="{828F84F4-C023-40B8-88D1-6BE5754F859E}" dt="2020-12-21T05:34:01.613" v="57" actId="2696"/>
          <pc:sldLayoutMkLst>
            <pc:docMk/>
            <pc:sldMasterMk cId="1537916709" sldId="2147483648"/>
            <pc:sldLayoutMk cId="2163397186" sldId="2147483655"/>
          </pc:sldLayoutMkLst>
        </pc:sldLayoutChg>
        <pc:sldLayoutChg chg="del">
          <pc:chgData name="Heran" userId="dba2d384010bf8ac" providerId="LiveId" clId="{828F84F4-C023-40B8-88D1-6BE5754F859E}" dt="2020-12-21T05:34:01.691" v="58" actId="2696"/>
          <pc:sldLayoutMkLst>
            <pc:docMk/>
            <pc:sldMasterMk cId="1537916709" sldId="2147483648"/>
            <pc:sldLayoutMk cId="2235282971" sldId="2147483656"/>
          </pc:sldLayoutMkLst>
        </pc:sldLayoutChg>
        <pc:sldLayoutChg chg="del">
          <pc:chgData name="Heran" userId="dba2d384010bf8ac" providerId="LiveId" clId="{828F84F4-C023-40B8-88D1-6BE5754F859E}" dt="2020-12-21T05:34:01.717" v="59" actId="2696"/>
          <pc:sldLayoutMkLst>
            <pc:docMk/>
            <pc:sldMasterMk cId="1537916709" sldId="2147483648"/>
            <pc:sldLayoutMk cId="2713835609" sldId="2147483657"/>
          </pc:sldLayoutMkLst>
        </pc:sldLayoutChg>
        <pc:sldLayoutChg chg="del">
          <pc:chgData name="Heran" userId="dba2d384010bf8ac" providerId="LiveId" clId="{828F84F4-C023-40B8-88D1-6BE5754F859E}" dt="2020-12-21T05:34:01.736" v="60" actId="2696"/>
          <pc:sldLayoutMkLst>
            <pc:docMk/>
            <pc:sldMasterMk cId="1537916709" sldId="2147483648"/>
            <pc:sldLayoutMk cId="280110420" sldId="2147483658"/>
          </pc:sldLayoutMkLst>
        </pc:sldLayoutChg>
        <pc:sldLayoutChg chg="del">
          <pc:chgData name="Heran" userId="dba2d384010bf8ac" providerId="LiveId" clId="{828F84F4-C023-40B8-88D1-6BE5754F859E}" dt="2020-12-21T05:34:01.768" v="61" actId="2696"/>
          <pc:sldLayoutMkLst>
            <pc:docMk/>
            <pc:sldMasterMk cId="1537916709" sldId="2147483648"/>
            <pc:sldLayoutMk cId="2963863426" sldId="2147483659"/>
          </pc:sldLayoutMkLst>
        </pc:sldLayoutChg>
      </pc:sldMasterChg>
    </pc:docChg>
  </pc:docChgLst>
  <pc:docChgLst>
    <pc:chgData name="Heran Zhu" userId="dba2d384010bf8ac" providerId="LiveId" clId="{467124FB-594B-4838-A18E-FEE3494E26BB}"/>
    <pc:docChg chg="undo custSel addSld delSld modSld modMainMaster">
      <pc:chgData name="Heran Zhu" userId="dba2d384010bf8ac" providerId="LiveId" clId="{467124FB-594B-4838-A18E-FEE3494E26BB}" dt="2021-01-05T04:09:55.378" v="673"/>
      <pc:docMkLst>
        <pc:docMk/>
      </pc:docMkLst>
      <pc:sldChg chg="del">
        <pc:chgData name="Heran Zhu" userId="dba2d384010bf8ac" providerId="LiveId" clId="{467124FB-594B-4838-A18E-FEE3494E26BB}" dt="2021-01-05T03:20:25.573" v="0" actId="47"/>
        <pc:sldMkLst>
          <pc:docMk/>
          <pc:sldMk cId="1480846292" sldId="256"/>
        </pc:sldMkLst>
      </pc:sldChg>
      <pc:sldChg chg="del">
        <pc:chgData name="Heran Zhu" userId="dba2d384010bf8ac" providerId="LiveId" clId="{467124FB-594B-4838-A18E-FEE3494E26BB}" dt="2021-01-05T03:20:28.624" v="1" actId="47"/>
        <pc:sldMkLst>
          <pc:docMk/>
          <pc:sldMk cId="3654357832" sldId="257"/>
        </pc:sldMkLst>
      </pc:sldChg>
      <pc:sldChg chg="del">
        <pc:chgData name="Heran Zhu" userId="dba2d384010bf8ac" providerId="LiveId" clId="{467124FB-594B-4838-A18E-FEE3494E26BB}" dt="2021-01-05T03:20:28.956" v="2" actId="47"/>
        <pc:sldMkLst>
          <pc:docMk/>
          <pc:sldMk cId="2483651879" sldId="258"/>
        </pc:sldMkLst>
      </pc:sldChg>
      <pc:sldChg chg="del">
        <pc:chgData name="Heran Zhu" userId="dba2d384010bf8ac" providerId="LiveId" clId="{467124FB-594B-4838-A18E-FEE3494E26BB}" dt="2021-01-05T03:20:29.295" v="3" actId="47"/>
        <pc:sldMkLst>
          <pc:docMk/>
          <pc:sldMk cId="675963685" sldId="259"/>
        </pc:sldMkLst>
      </pc:sldChg>
      <pc:sldChg chg="del">
        <pc:chgData name="Heran Zhu" userId="dba2d384010bf8ac" providerId="LiveId" clId="{467124FB-594B-4838-A18E-FEE3494E26BB}" dt="2021-01-05T03:20:30.144" v="4" actId="47"/>
        <pc:sldMkLst>
          <pc:docMk/>
          <pc:sldMk cId="2837457806" sldId="260"/>
        </pc:sldMkLst>
      </pc:sldChg>
      <pc:sldChg chg="addSp delSp modSp del mod">
        <pc:chgData name="Heran Zhu" userId="dba2d384010bf8ac" providerId="LiveId" clId="{467124FB-594B-4838-A18E-FEE3494E26BB}" dt="2021-01-05T03:28:53.723" v="218" actId="47"/>
        <pc:sldMkLst>
          <pc:docMk/>
          <pc:sldMk cId="1121883213" sldId="261"/>
        </pc:sldMkLst>
        <pc:grpChg chg="mod">
          <ac:chgData name="Heran Zhu" userId="dba2d384010bf8ac" providerId="LiveId" clId="{467124FB-594B-4838-A18E-FEE3494E26BB}" dt="2021-01-05T03:20:44.512" v="8" actId="1076"/>
          <ac:grpSpMkLst>
            <pc:docMk/>
            <pc:sldMk cId="1121883213" sldId="261"/>
            <ac:grpSpMk id="90" creationId="{91C82C4F-4DA1-43CD-AF58-DBE4BBCFAE65}"/>
          </ac:grpSpMkLst>
        </pc:grpChg>
        <pc:cxnChg chg="add del mod">
          <ac:chgData name="Heran Zhu" userId="dba2d384010bf8ac" providerId="LiveId" clId="{467124FB-594B-4838-A18E-FEE3494E26BB}" dt="2021-01-05T03:20:44.512" v="8" actId="1076"/>
          <ac:cxnSpMkLst>
            <pc:docMk/>
            <pc:sldMk cId="1121883213" sldId="261"/>
            <ac:cxnSpMk id="77" creationId="{E5F88547-FAD7-4695-85F2-AB021669F09A}"/>
          </ac:cxnSpMkLst>
        </pc:cxnChg>
      </pc:sldChg>
      <pc:sldChg chg="addSp delSp modSp add del mod">
        <pc:chgData name="Heran Zhu" userId="dba2d384010bf8ac" providerId="LiveId" clId="{467124FB-594B-4838-A18E-FEE3494E26BB}" dt="2021-01-05T03:48:03.933" v="224" actId="47"/>
        <pc:sldMkLst>
          <pc:docMk/>
          <pc:sldMk cId="3667753349" sldId="262"/>
        </pc:sldMkLst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" creationId="{7230746A-FA0A-4FD7-96F3-E4E1AB961DB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" creationId="{F45699AE-8949-4A62-8F53-74BFDBC7E7EF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" creationId="{023C8DB6-9553-4487-93A6-22E85B6A363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5" creationId="{E6D202EE-E282-4121-B29D-6775A2992B6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6" creationId="{4CFBD221-6DFB-474B-829D-F5129A96795F}"/>
          </ac:spMkLst>
        </pc:spChg>
        <pc:spChg chg="add del mod">
          <ac:chgData name="Heran Zhu" userId="dba2d384010bf8ac" providerId="LiveId" clId="{467124FB-594B-4838-A18E-FEE3494E26BB}" dt="2021-01-05T03:28:21.594" v="189" actId="478"/>
          <ac:spMkLst>
            <pc:docMk/>
            <pc:sldMk cId="3667753349" sldId="262"/>
            <ac:spMk id="8" creationId="{71F595E7-947B-4EF0-B5BD-3EB427BE1694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3" creationId="{1DC2CEFE-776C-45E1-BF94-562D828A704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4" creationId="{DC78742A-13AF-4FE9-8BEA-4ED52A1B36E0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5" creationId="{AB3F6592-38FE-43A1-BB0A-05206F0E92A2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6" creationId="{6CB7F395-31A6-47AC-88C1-E0CA6D3A449E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7" creationId="{2A3AC6E3-2CA1-4436-B7C1-0F4E3B513B4C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4" creationId="{5BDE86F3-E5C5-4EC4-A7BB-3CB7414AC06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5" creationId="{A658B84F-E96B-4A9B-A364-DC6A138DD801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6" creationId="{9C6834AF-7961-4F38-9516-97BF9290A32A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7" creationId="{5BF657B4-A5A0-4B32-A461-93DB3DEB5D5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8" creationId="{DA6ED340-3CF5-46D6-8C45-DFE3351EACA0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33" creationId="{905431DD-8712-4B21-BCE1-E614CFFB91D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34" creationId="{E106229A-1E87-4D31-ABAA-30F8BEB1E3BF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5" creationId="{3639B584-B974-4327-BF09-80C2BEB06DF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6" creationId="{E9EB597C-014A-4DBB-AF48-25B01B9BEFA0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7" creationId="{547B5621-9225-48CC-AF8D-BB381108D6E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8" creationId="{6342F295-A021-40EF-9A58-FDD1D258B61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39" creationId="{E3B1ABA2-3F6B-4B30-9CB6-E86D08CCB171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43" creationId="{81D15E93-E95A-4A79-8EE1-F4685556E596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44" creationId="{DDAC99F4-9E3B-4238-A7E6-CB9B8ECF6189}"/>
          </ac:spMkLst>
        </pc:spChg>
        <pc:spChg chg="add del 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45" creationId="{4F651C2B-3F2A-4EA0-A92A-2CD4F90C8DD5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6" creationId="{B02C97B8-FF77-4043-99FA-74032442F48D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7" creationId="{328225FA-A235-4B4C-A882-4267BE1B6AE7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8" creationId="{2DE4C0BA-A2D4-4EB0-8E04-5B764D3DAEA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49" creationId="{8AC43BD1-31AD-4DC0-814D-0A9C0052F49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50" creationId="{8F962B79-D840-4A2D-AEEC-6F660533849C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27:51.008" v="184" actId="207"/>
          <ac:spMkLst>
            <pc:docMk/>
            <pc:sldMk cId="3667753349" sldId="262"/>
            <ac:spMk id="52" creationId="{AC12C884-E4E3-4AD9-B912-931535497F07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3" creationId="{13CC59D7-C557-43E6-99ED-0CD60D13F7D2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4" creationId="{003B61DB-7D41-4B26-8663-255528A7942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5" creationId="{71DC054C-D77E-4EDD-993B-3BECB9A2E3E7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6" creationId="{83C50505-7338-4D9F-81FE-90C2A41572D1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7" creationId="{2B8EE77F-15E0-41D6-A1B9-AEC654CB1D8D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8" creationId="{C47FA9FD-8E81-42F0-A7F0-D182521F4F0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59" creationId="{D556F047-1458-4A34-B951-2215D059740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0" creationId="{6C3FCB6D-F3F2-402D-8AB1-989FD993C26D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1" creationId="{FEACE4C3-9918-43E1-B5A6-7FA72008ACB0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2" creationId="{E9EE8840-29F2-4673-8827-85E260F209E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3" creationId="{2B5EC8D4-EBE0-4C0D-8220-7AE42796CE2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64" creationId="{5C3308BD-F34D-4003-9E20-D75CFE563792}"/>
          </ac:spMkLst>
        </pc:spChg>
        <pc:spChg chg="mod ord">
          <ac:chgData name="Heran Zhu" userId="dba2d384010bf8ac" providerId="LiveId" clId="{467124FB-594B-4838-A18E-FEE3494E26BB}" dt="2021-01-05T03:28:03.073" v="187" actId="166"/>
          <ac:spMkLst>
            <pc:docMk/>
            <pc:sldMk cId="3667753349" sldId="262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27:56.590" v="185" actId="692"/>
          <ac:spMkLst>
            <pc:docMk/>
            <pc:sldMk cId="3667753349" sldId="262"/>
            <ac:spMk id="73" creationId="{02201F74-00F6-4427-9C03-63730D3BA5D2}"/>
          </ac:spMkLst>
        </pc:spChg>
        <pc:spChg chg="del">
          <ac:chgData name="Heran Zhu" userId="dba2d384010bf8ac" providerId="LiveId" clId="{467124FB-594B-4838-A18E-FEE3494E26BB}" dt="2021-01-05T03:26:18.095" v="181" actId="478"/>
          <ac:spMkLst>
            <pc:docMk/>
            <pc:sldMk cId="3667753349" sldId="262"/>
            <ac:spMk id="74" creationId="{4C04F7B3-BA3C-4A92-897D-709A2A6DBD58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76" creationId="{83696C1F-5122-4C01-B354-D958E8F9D939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79" creationId="{70DE4614-7108-44DB-9D9F-B5EA1B0E609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0" creationId="{E42CA9E6-D4E2-45F7-B43B-7B4F20D4019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1" creationId="{D46D1F66-F415-4E27-8F85-968647F33F8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2" creationId="{DC3555FE-88D0-4F18-AEE4-FE76E175F178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3" creationId="{5118BDD0-7532-45B5-8F4A-1B5B3CE9A223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4" creationId="{FF9A3CFE-153A-47D8-BADF-316F18DD8FA4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5" creationId="{D60CF9A6-02CE-472E-9A35-8E500B0AEBBE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6" creationId="{A9136E4E-D17D-480E-8BE1-111D146EBA11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7" creationId="{F10E6110-CB2F-49D7-84D2-449D3B6C429A}"/>
          </ac:spMkLst>
        </pc:spChg>
        <pc:spChg chg="mod topLvl">
          <ac:chgData name="Heran Zhu" userId="dba2d384010bf8ac" providerId="LiveId" clId="{467124FB-594B-4838-A18E-FEE3494E26BB}" dt="2021-01-05T03:23:02.565" v="82" actId="113"/>
          <ac:spMkLst>
            <pc:docMk/>
            <pc:sldMk cId="3667753349" sldId="262"/>
            <ac:spMk id="88" creationId="{2D7ED148-51B7-424E-9A98-24D65588989B}"/>
          </ac:spMkLst>
        </pc:spChg>
        <pc:spChg chg="mod">
          <ac:chgData name="Heran Zhu" userId="dba2d384010bf8ac" providerId="LiveId" clId="{467124FB-594B-4838-A18E-FEE3494E26BB}" dt="2021-01-05T03:28:25.024" v="196" actId="20577"/>
          <ac:spMkLst>
            <pc:docMk/>
            <pc:sldMk cId="3667753349" sldId="262"/>
            <ac:spMk id="92" creationId="{3C9076BB-73D4-43B4-AD32-5D65B05AE109}"/>
          </ac:spMkLst>
        </pc:spChg>
        <pc:spChg chg="add del">
          <ac:chgData name="Heran Zhu" userId="dba2d384010bf8ac" providerId="LiveId" clId="{467124FB-594B-4838-A18E-FEE3494E26BB}" dt="2021-01-05T03:47:51.807" v="220" actId="22"/>
          <ac:spMkLst>
            <pc:docMk/>
            <pc:sldMk cId="3667753349" sldId="262"/>
            <ac:spMk id="93" creationId="{27941542-A3F4-4A4F-A211-A5AD09EA1A63}"/>
          </ac:spMkLst>
        </pc:spChg>
        <pc:spChg chg="mod">
          <ac:chgData name="Heran Zhu" userId="dba2d384010bf8ac" providerId="LiveId" clId="{467124FB-594B-4838-A18E-FEE3494E26BB}" dt="2021-01-05T03:28:49.844" v="217" actId="14100"/>
          <ac:spMkLst>
            <pc:docMk/>
            <pc:sldMk cId="3667753349" sldId="262"/>
            <ac:spMk id="96" creationId="{8D515404-B76D-4F93-8E39-5D017893758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97" creationId="{20B76BD3-DA62-4175-B719-545BEF21893E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02" creationId="{3F9DB838-2CBC-4ED0-9A13-B25EB48FADEB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103" creationId="{1E40F7D1-02CC-4D7E-8C44-011BC183A986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12" creationId="{A7092A66-0CFC-4C41-A8CC-1CC89D549E09}"/>
          </ac:spMkLst>
        </pc:spChg>
        <pc:spChg chg="del">
          <ac:chgData name="Heran Zhu" userId="dba2d384010bf8ac" providerId="LiveId" clId="{467124FB-594B-4838-A18E-FEE3494E26BB}" dt="2021-01-05T03:26:16.513" v="180" actId="478"/>
          <ac:spMkLst>
            <pc:docMk/>
            <pc:sldMk cId="3667753349" sldId="262"/>
            <ac:spMk id="216" creationId="{AB11C4DF-9264-4288-980B-354E53CF9618}"/>
          </ac:spMkLst>
        </pc:spChg>
        <pc:grpChg chg="add del mod">
          <ac:chgData name="Heran Zhu" userId="dba2d384010bf8ac" providerId="LiveId" clId="{467124FB-594B-4838-A18E-FEE3494E26BB}" dt="2021-01-05T03:21:59.840" v="43" actId="165"/>
          <ac:grpSpMkLst>
            <pc:docMk/>
            <pc:sldMk cId="3667753349" sldId="262"/>
            <ac:grpSpMk id="7" creationId="{F3464583-2442-4139-B599-0B449F39F49E}"/>
          </ac:grpSpMkLst>
        </pc:grpChg>
        <pc:grpChg chg="add del mod">
          <ac:chgData name="Heran Zhu" userId="dba2d384010bf8ac" providerId="LiveId" clId="{467124FB-594B-4838-A18E-FEE3494E26BB}" dt="2021-01-05T03:22:22.320" v="51" actId="165"/>
          <ac:grpSpMkLst>
            <pc:docMk/>
            <pc:sldMk cId="3667753349" sldId="262"/>
            <ac:grpSpMk id="9" creationId="{402F4962-C32A-4319-96CC-1405FF5F415D}"/>
          </ac:grpSpMkLst>
        </pc:grpChg>
        <pc:grpChg chg="add del mod">
          <ac:chgData name="Heran Zhu" userId="dba2d384010bf8ac" providerId="LiveId" clId="{467124FB-594B-4838-A18E-FEE3494E26BB}" dt="2021-01-05T03:23:07.176" v="84" actId="165"/>
          <ac:grpSpMkLst>
            <pc:docMk/>
            <pc:sldMk cId="3667753349" sldId="262"/>
            <ac:grpSpMk id="10" creationId="{DC0FE1D6-6C89-45E1-90BD-35B2E84703E7}"/>
          </ac:grpSpMkLst>
        </pc:grpChg>
        <pc:grpChg chg="add mod">
          <ac:chgData name="Heran Zhu" userId="dba2d384010bf8ac" providerId="LiveId" clId="{467124FB-594B-4838-A18E-FEE3494E26BB}" dt="2021-01-05T03:22:52.375" v="79" actId="164"/>
          <ac:grpSpMkLst>
            <pc:docMk/>
            <pc:sldMk cId="3667753349" sldId="262"/>
            <ac:grpSpMk id="11" creationId="{02DD6CB9-59FE-4F21-B37E-F2F8602C29D4}"/>
          </ac:grpSpMkLst>
        </pc:grpChg>
        <pc:grpChg chg="add mod">
          <ac:chgData name="Heran Zhu" userId="dba2d384010bf8ac" providerId="LiveId" clId="{467124FB-594B-4838-A18E-FEE3494E26BB}" dt="2021-01-05T03:25:31.141" v="168" actId="164"/>
          <ac:grpSpMkLst>
            <pc:docMk/>
            <pc:sldMk cId="3667753349" sldId="262"/>
            <ac:grpSpMk id="12" creationId="{EBAE1BC5-86C5-4B89-B20F-AE8170623FD6}"/>
          </ac:grpSpMkLst>
        </pc:grpChg>
        <pc:grpChg chg="add mod">
          <ac:chgData name="Heran Zhu" userId="dba2d384010bf8ac" providerId="LiveId" clId="{467124FB-594B-4838-A18E-FEE3494E26BB}" dt="2021-01-05T03:26:09.717" v="179" actId="1076"/>
          <ac:grpSpMkLst>
            <pc:docMk/>
            <pc:sldMk cId="3667753349" sldId="262"/>
            <ac:grpSpMk id="18" creationId="{D2115E38-9F4E-4E53-9242-081B6089208E}"/>
          </ac:grpSpMkLst>
        </pc:grpChg>
        <pc:grpChg chg="del mod">
          <ac:chgData name="Heran Zhu" userId="dba2d384010bf8ac" providerId="LiveId" clId="{467124FB-594B-4838-A18E-FEE3494E26BB}" dt="2021-01-05T03:20:56.742" v="11" actId="165"/>
          <ac:grpSpMkLst>
            <pc:docMk/>
            <pc:sldMk cId="3667753349" sldId="262"/>
            <ac:grpSpMk id="90" creationId="{91C82C4F-4DA1-43CD-AF58-DBE4BBCFAE65}"/>
          </ac:grpSpMkLst>
        </pc:grpChg>
        <pc:grpChg chg="del">
          <ac:chgData name="Heran Zhu" userId="dba2d384010bf8ac" providerId="LiveId" clId="{467124FB-594B-4838-A18E-FEE3494E26BB}" dt="2021-01-05T03:21:33.365" v="24" actId="165"/>
          <ac:grpSpMkLst>
            <pc:docMk/>
            <pc:sldMk cId="3667753349" sldId="262"/>
            <ac:grpSpMk id="91" creationId="{C220FF7D-7E56-402F-8F97-6D934AEBDE39}"/>
          </ac:grpSpMkLst>
        </pc:grpChg>
        <pc:cxnChg chg="mod">
          <ac:chgData name="Heran Zhu" userId="dba2d384010bf8ac" providerId="LiveId" clId="{467124FB-594B-4838-A18E-FEE3494E26BB}" dt="2021-01-05T03:26:09.717" v="179" actId="1076"/>
          <ac:cxnSpMkLst>
            <pc:docMk/>
            <pc:sldMk cId="3667753349" sldId="262"/>
            <ac:cxnSpMk id="77" creationId="{E5F88547-FAD7-4695-85F2-AB021669F09A}"/>
          </ac:cxnSpMkLst>
        </pc:cxnChg>
        <pc:cxnChg chg="del mod">
          <ac:chgData name="Heran Zhu" userId="dba2d384010bf8ac" providerId="LiveId" clId="{467124FB-594B-4838-A18E-FEE3494E26BB}" dt="2021-01-05T03:26:16.513" v="180" actId="478"/>
          <ac:cxnSpMkLst>
            <pc:docMk/>
            <pc:sldMk cId="3667753349" sldId="262"/>
            <ac:cxnSpMk id="78" creationId="{C86D90DB-BEB4-4FC6-BFF2-FFC4695DB628}"/>
          </ac:cxnSpMkLst>
        </pc:cxnChg>
        <pc:cxnChg chg="del mod">
          <ac:chgData name="Heran Zhu" userId="dba2d384010bf8ac" providerId="LiveId" clId="{467124FB-594B-4838-A18E-FEE3494E26BB}" dt="2021-01-05T03:26:16.513" v="180" actId="478"/>
          <ac:cxnSpMkLst>
            <pc:docMk/>
            <pc:sldMk cId="3667753349" sldId="262"/>
            <ac:cxnSpMk id="158" creationId="{45B0CA7B-86BF-4198-B6A9-B38CF5548E87}"/>
          </ac:cxnSpMkLst>
        </pc:cxnChg>
      </pc:sldChg>
      <pc:sldChg chg="addSp delSp modSp add del mod modTransition">
        <pc:chgData name="Heran Zhu" userId="dba2d384010bf8ac" providerId="LiveId" clId="{467124FB-594B-4838-A18E-FEE3494E26BB}" dt="2021-01-05T03:52:09.214" v="348" actId="47"/>
        <pc:sldMkLst>
          <pc:docMk/>
          <pc:sldMk cId="2141970700" sldId="263"/>
        </pc:sldMkLst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45" creationId="{4F651C2B-3F2A-4EA0-A92A-2CD4F90C8DD5}"/>
          </ac:spMkLst>
        </pc:spChg>
        <pc:spChg chg="add mod">
          <ac:chgData name="Heran Zhu" userId="dba2d384010bf8ac" providerId="LiveId" clId="{467124FB-594B-4838-A18E-FEE3494E26BB}" dt="2021-01-05T03:48:49.220" v="266" actId="1076"/>
          <ac:spMkLst>
            <pc:docMk/>
            <pc:sldMk cId="2141970700" sldId="263"/>
            <ac:spMk id="50" creationId="{25D698D1-8B1D-43E6-98C0-3BB89BE5DA67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49:09.918" v="270" actId="164"/>
          <ac:spMkLst>
            <pc:docMk/>
            <pc:sldMk cId="2141970700" sldId="263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73" creationId="{02201F74-00F6-4427-9C03-63730D3BA5D2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92" creationId="{3C9076BB-73D4-43B4-AD32-5D65B05AE109}"/>
          </ac:spMkLst>
        </pc:spChg>
        <pc:spChg chg="mod">
          <ac:chgData name="Heran Zhu" userId="dba2d384010bf8ac" providerId="LiveId" clId="{467124FB-594B-4838-A18E-FEE3494E26BB}" dt="2021-01-05T03:48:02.348" v="223" actId="1076"/>
          <ac:spMkLst>
            <pc:docMk/>
            <pc:sldMk cId="2141970700" sldId="263"/>
            <ac:spMk id="96" creationId="{8D515404-B76D-4F93-8E39-5D0178937586}"/>
          </ac:spMkLst>
        </pc:spChg>
        <pc:grpChg chg="add mod">
          <ac:chgData name="Heran Zhu" userId="dba2d384010bf8ac" providerId="LiveId" clId="{467124FB-594B-4838-A18E-FEE3494E26BB}" dt="2021-01-05T03:49:09.918" v="270" actId="164"/>
          <ac:grpSpMkLst>
            <pc:docMk/>
            <pc:sldMk cId="2141970700" sldId="263"/>
            <ac:grpSpMk id="2" creationId="{94F46983-A966-4D5D-BCD3-1DDE920A328F}"/>
          </ac:grpSpMkLst>
        </pc:grpChg>
        <pc:grpChg chg="mod">
          <ac:chgData name="Heran Zhu" userId="dba2d384010bf8ac" providerId="LiveId" clId="{467124FB-594B-4838-A18E-FEE3494E26BB}" dt="2021-01-05T03:48:34.113" v="244" actId="1076"/>
          <ac:grpSpMkLst>
            <pc:docMk/>
            <pc:sldMk cId="2141970700" sldId="263"/>
            <ac:grpSpMk id="11" creationId="{02DD6CB9-59FE-4F21-B37E-F2F8602C29D4}"/>
          </ac:grpSpMkLst>
        </pc:grpChg>
        <pc:grpChg chg="del mod">
          <ac:chgData name="Heran Zhu" userId="dba2d384010bf8ac" providerId="LiveId" clId="{467124FB-594B-4838-A18E-FEE3494E26BB}" dt="2021-01-05T03:48:13.468" v="228" actId="165"/>
          <ac:grpSpMkLst>
            <pc:docMk/>
            <pc:sldMk cId="2141970700" sldId="263"/>
            <ac:grpSpMk id="18" creationId="{D2115E38-9F4E-4E53-9242-081B6089208E}"/>
          </ac:grpSpMkLst>
        </pc:grpChg>
        <pc:cxnChg chg="del mod">
          <ac:chgData name="Heran Zhu" userId="dba2d384010bf8ac" providerId="LiveId" clId="{467124FB-594B-4838-A18E-FEE3494E26BB}" dt="2021-01-05T03:48:11.701" v="227" actId="478"/>
          <ac:cxnSpMkLst>
            <pc:docMk/>
            <pc:sldMk cId="2141970700" sldId="263"/>
            <ac:cxnSpMk id="77" creationId="{E5F88547-FAD7-4695-85F2-AB021669F09A}"/>
          </ac:cxnSpMkLst>
        </pc:cxnChg>
      </pc:sldChg>
      <pc:sldChg chg="add del modTransition">
        <pc:chgData name="Heran Zhu" userId="dba2d384010bf8ac" providerId="LiveId" clId="{467124FB-594B-4838-A18E-FEE3494E26BB}" dt="2021-01-05T03:49:57.713" v="280" actId="47"/>
        <pc:sldMkLst>
          <pc:docMk/>
          <pc:sldMk cId="3489834554" sldId="264"/>
        </pc:sldMkLst>
      </pc:sldChg>
      <pc:sldChg chg="addSp delSp modSp add del mod">
        <pc:chgData name="Heran Zhu" userId="dba2d384010bf8ac" providerId="LiveId" clId="{467124FB-594B-4838-A18E-FEE3494E26BB}" dt="2021-01-05T03:53:22.004" v="373" actId="47"/>
        <pc:sldMkLst>
          <pc:docMk/>
          <pc:sldMk cId="91106526" sldId="265"/>
        </pc:sldMkLst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32" creationId="{F0C8431A-6647-4550-9D96-4BB9F58F871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2" creationId="{12512548-4939-4150-884D-615BC1B1042E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45" creationId="{4F651C2B-3F2A-4EA0-A92A-2CD4F90C8DD5}"/>
          </ac:spMkLst>
        </pc:spChg>
        <pc:spChg chg="add mod ord">
          <ac:chgData name="Heran Zhu" userId="dba2d384010bf8ac" providerId="LiveId" clId="{467124FB-594B-4838-A18E-FEE3494E26BB}" dt="2021-01-05T03:51:48.322" v="309" actId="6549"/>
          <ac:spMkLst>
            <pc:docMk/>
            <pc:sldMk cId="91106526" sldId="265"/>
            <ac:spMk id="50" creationId="{EEA4DF65-108E-4A86-9A62-251DC6CF9FF2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3:53:19.365" v="372" actId="165"/>
          <ac:spMkLst>
            <pc:docMk/>
            <pc:sldMk cId="91106526" sldId="265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3:51:53.852" v="346" actId="692"/>
          <ac:spMkLst>
            <pc:docMk/>
            <pc:sldMk cId="91106526" sldId="265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49:55.980" v="279" actId="113"/>
          <ac:spMkLst>
            <pc:docMk/>
            <pc:sldMk cId="91106526" sldId="265"/>
            <ac:spMk id="73" creationId="{02201F74-00F6-4427-9C03-63730D3BA5D2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5" creationId="{DF1E2E3C-5715-442C-A780-F04C649DE1D0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6" creationId="{197CD54D-4C1F-4F58-9982-D40FFA5EB7C9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8" creationId="{24B46597-C264-4C2A-8D7F-7D0FF55993DB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79" creationId="{98EA8F6C-A55A-40C9-950E-0124F816D19E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89" creationId="{FED8DF92-A652-4918-A5CB-D687C084E0B5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0" creationId="{54B9925B-88BF-4C85-907F-30723E18E6D4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1" creationId="{D63CB93B-411F-4C16-B4CC-2E8DF0FA81BB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3" creationId="{A07736DE-2EF8-45C2-BA6D-BC9E7571598F}"/>
          </ac:spMkLst>
        </pc:spChg>
        <pc:spChg chg="mod">
          <ac:chgData name="Heran Zhu" userId="dba2d384010bf8ac" providerId="LiveId" clId="{467124FB-594B-4838-A18E-FEE3494E26BB}" dt="2021-01-05T03:51:28.002" v="301"/>
          <ac:spMkLst>
            <pc:docMk/>
            <pc:sldMk cId="91106526" sldId="265"/>
            <ac:spMk id="94" creationId="{7BBA6741-CDAF-44EA-BFEC-3AF8BA1BB4BC}"/>
          </ac:spMkLst>
        </pc:spChg>
        <pc:grpChg chg="add del mod">
          <ac:chgData name="Heran Zhu" userId="dba2d384010bf8ac" providerId="LiveId" clId="{467124FB-594B-4838-A18E-FEE3494E26BB}" dt="2021-01-05T03:53:19.365" v="372" actId="165"/>
          <ac:grpSpMkLst>
            <pc:docMk/>
            <pc:sldMk cId="91106526" sldId="265"/>
            <ac:grpSpMk id="5" creationId="{5EBE70D0-447A-4378-B244-D20402A61815}"/>
          </ac:grpSpMkLst>
        </pc:grpChg>
        <pc:grpChg chg="del mod">
          <ac:chgData name="Heran Zhu" userId="dba2d384010bf8ac" providerId="LiveId" clId="{467124FB-594B-4838-A18E-FEE3494E26BB}" dt="2021-01-05T03:52:10.784" v="349" actId="165"/>
          <ac:grpSpMkLst>
            <pc:docMk/>
            <pc:sldMk cId="91106526" sldId="265"/>
            <ac:grpSpMk id="18" creationId="{D2115E38-9F4E-4E53-9242-081B6089208E}"/>
          </ac:grpSpMkLst>
        </pc:grpChg>
        <pc:grpChg chg="add del mod">
          <ac:chgData name="Heran Zhu" userId="dba2d384010bf8ac" providerId="LiveId" clId="{467124FB-594B-4838-A18E-FEE3494E26BB}" dt="2021-01-05T03:51:29.008" v="302"/>
          <ac:grpSpMkLst>
            <pc:docMk/>
            <pc:sldMk cId="91106526" sldId="265"/>
            <ac:grpSpMk id="74" creationId="{A2B7471B-A1DA-402F-87D8-35AA3185518C}"/>
          </ac:grpSpMkLst>
        </pc:grpChg>
        <pc:cxnChg chg="mod">
          <ac:chgData name="Heran Zhu" userId="dba2d384010bf8ac" providerId="LiveId" clId="{467124FB-594B-4838-A18E-FEE3494E26BB}" dt="2021-01-05T03:51:56.220" v="347" actId="1076"/>
          <ac:cxnSpMkLst>
            <pc:docMk/>
            <pc:sldMk cId="91106526" sldId="265"/>
            <ac:cxnSpMk id="77" creationId="{E5F88547-FAD7-4695-85F2-AB021669F09A}"/>
          </ac:cxnSpMkLst>
        </pc:cxnChg>
      </pc:sldChg>
      <pc:sldChg chg="addSp modSp add del mod">
        <pc:chgData name="Heran Zhu" userId="dba2d384010bf8ac" providerId="LiveId" clId="{467124FB-594B-4838-A18E-FEE3494E26BB}" dt="2021-01-05T03:51:23.693" v="300" actId="47"/>
        <pc:sldMkLst>
          <pc:docMk/>
          <pc:sldMk cId="1546832005" sldId="266"/>
        </pc:sldMkLst>
        <pc:spChg chg="mod">
          <ac:chgData name="Heran Zhu" userId="dba2d384010bf8ac" providerId="LiveId" clId="{467124FB-594B-4838-A18E-FEE3494E26BB}" dt="2021-01-05T03:50:21.609" v="286" actId="207"/>
          <ac:spMkLst>
            <pc:docMk/>
            <pc:sldMk cId="1546832005" sldId="266"/>
            <ac:spMk id="65" creationId="{E82573ED-2CC2-4434-AEC6-C74EDD2A4C04}"/>
          </ac:spMkLst>
        </pc:spChg>
        <pc:spChg chg="add mod">
          <ac:chgData name="Heran Zhu" userId="dba2d384010bf8ac" providerId="LiveId" clId="{467124FB-594B-4838-A18E-FEE3494E26BB}" dt="2021-01-05T03:50:10.677" v="283" actId="571"/>
          <ac:spMkLst>
            <pc:docMk/>
            <pc:sldMk cId="1546832005" sldId="266"/>
            <ac:spMk id="74" creationId="{B4CECEF9-7050-4CFD-8D27-38D481114C66}"/>
          </ac:spMkLst>
        </pc:spChg>
        <pc:grpChg chg="mod">
          <ac:chgData name="Heran Zhu" userId="dba2d384010bf8ac" providerId="LiveId" clId="{467124FB-594B-4838-A18E-FEE3494E26BB}" dt="2021-01-05T03:50:02.093" v="282" actId="1076"/>
          <ac:grpSpMkLst>
            <pc:docMk/>
            <pc:sldMk cId="1546832005" sldId="266"/>
            <ac:grpSpMk id="18" creationId="{D2115E38-9F4E-4E53-9242-081B6089208E}"/>
          </ac:grpSpMkLst>
        </pc:grpChg>
        <pc:cxnChg chg="mod ord">
          <ac:chgData name="Heran Zhu" userId="dba2d384010bf8ac" providerId="LiveId" clId="{467124FB-594B-4838-A18E-FEE3494E26BB}" dt="2021-01-05T03:51:05.344" v="293" actId="692"/>
          <ac:cxnSpMkLst>
            <pc:docMk/>
            <pc:sldMk cId="1546832005" sldId="266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2074657228" sldId="266"/>
        </pc:sldMkLst>
        <pc:spChg chg="add del mod">
          <ac:chgData name="Heran Zhu" userId="dba2d384010bf8ac" providerId="LiveId" clId="{467124FB-594B-4838-A18E-FEE3494E26BB}" dt="2021-01-05T04:04:17.459" v="658" actId="478"/>
          <ac:spMkLst>
            <pc:docMk/>
            <pc:sldMk cId="2074657228" sldId="266"/>
            <ac:spMk id="3" creationId="{BDBB3914-FB12-4606-81D8-BC84DBFA4510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0" creationId="{50B5E569-650C-4582-A123-B279A36EDB66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1" creationId="{F90B6BE7-6FF1-4ED4-9873-04C58553784E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2" creationId="{F0C8431A-6647-4550-9D96-4BB9F58F8712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3" creationId="{905431DD-8712-4B21-BCE1-E614CFFB91D4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34" creationId="{E106229A-1E87-4D31-ABAA-30F8BEB1E3BF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0" creationId="{0BF4C2DD-B8DA-4135-9E9C-DA50A55C5EC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1" creationId="{72D5750E-AF4C-49C0-A454-71E1CB3F1AB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2" creationId="{12512548-4939-4150-884D-615BC1B1042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3" creationId="{81D15E93-E95A-4A79-8EE1-F4685556E596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4" creationId="{DDAC99F4-9E3B-4238-A7E6-CB9B8ECF618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45" creationId="{4F651C2B-3F2A-4EA0-A92A-2CD4F90C8DD5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0" creationId="{EEA4DF65-108E-4A86-9A62-251DC6CF9FF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1" creationId="{CEC1B11C-B752-49C4-AF41-3D788F7DD2E0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2" creationId="{AC12C884-E4E3-4AD9-B912-931535497F07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3" creationId="{13CC59D7-C557-43E6-99ED-0CD60D13F7D2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4" creationId="{003B61DB-7D41-4B26-8663-255528A7942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5" creationId="{71DC054C-D77E-4EDD-993B-3BECB9A2E3E7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6" creationId="{83C50505-7338-4D9F-81FE-90C2A41572D1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7" creationId="{2B8EE77F-15E0-41D6-A1B9-AEC654CB1D8D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8" creationId="{C47FA9FD-8E81-42F0-A7F0-D182521F4F0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59" creationId="{D556F047-1458-4A34-B951-2215D059740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0" creationId="{6C3FCB6D-F3F2-402D-8AB1-989FD993C26D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1" creationId="{FEACE4C3-9918-43E1-B5A6-7FA72008ACB0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2" creationId="{E9EE8840-29F2-4673-8827-85E260F209E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3" creationId="{2B5EC8D4-EBE0-4C0D-8220-7AE42796CE2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4" creationId="{5C3308BD-F34D-4003-9E20-D75CFE56379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5" creationId="{E82573ED-2CC2-4434-AEC6-C74EDD2A4C04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6" creationId="{CAF63593-D04F-42DB-9E54-069F42B0812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7" creationId="{A86363DE-A178-4C9C-B936-5D5447365D32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8" creationId="{20ADC0D9-CB55-4EC3-8A16-BA4360A1687A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69" creationId="{AF426074-B2B4-47A7-A858-00D1D800A88C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0" creationId="{A9056E7B-7ECA-4732-8D2F-10E2551C873F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1" creationId="{B0CBBFC6-5127-4FAD-AD83-0BADFD425C61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2" creationId="{EDDC9696-BC97-440C-8536-BC620E65595C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73" creationId="{02201F74-00F6-4427-9C03-63730D3BA5D2}"/>
          </ac:spMkLst>
        </pc:spChg>
        <pc:spChg chg="add del mod">
          <ac:chgData name="Heran Zhu" userId="dba2d384010bf8ac" providerId="LiveId" clId="{467124FB-594B-4838-A18E-FEE3494E26BB}" dt="2021-01-05T03:53:29.492" v="376" actId="478"/>
          <ac:spMkLst>
            <pc:docMk/>
            <pc:sldMk cId="2074657228" sldId="266"/>
            <ac:spMk id="74" creationId="{59F0C37A-75BD-4F3C-8DEB-C5591144378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0" creationId="{E42CA9E6-D4E2-45F7-B43B-7B4F20D4019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1" creationId="{D46D1F66-F415-4E27-8F85-968647F33F8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2" creationId="{DC3555FE-88D0-4F18-AEE4-FE76E175F178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3" creationId="{5118BDD0-7532-45B5-8F4A-1B5B3CE9A223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4" creationId="{FF9A3CFE-153A-47D8-BADF-316F18DD8FA4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5" creationId="{D60CF9A6-02CE-472E-9A35-8E500B0AEBBE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6" creationId="{A9136E4E-D17D-480E-8BE1-111D146EBA11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7" creationId="{F10E6110-CB2F-49D7-84D2-449D3B6C429A}"/>
          </ac:spMkLst>
        </pc:spChg>
        <pc:spChg chg="mod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88" creationId="{2D7ED148-51B7-424E-9A98-24D65588989B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92" creationId="{3C9076BB-73D4-43B4-AD32-5D65B05AE109}"/>
          </ac:spMkLst>
        </pc:spChg>
        <pc:spChg chg="mod topLvl">
          <ac:chgData name="Heran Zhu" userId="dba2d384010bf8ac" providerId="LiveId" clId="{467124FB-594B-4838-A18E-FEE3494E26BB}" dt="2021-01-05T04:09:40.639" v="671" actId="165"/>
          <ac:spMkLst>
            <pc:docMk/>
            <pc:sldMk cId="2074657228" sldId="266"/>
            <ac:spMk id="96" creationId="{8D515404-B76D-4F93-8E39-5D0178937586}"/>
          </ac:spMkLst>
        </pc:spChg>
        <pc:grpChg chg="add mod topLvl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2" creationId="{44625F16-39E9-45C0-831E-ED815158447F}"/>
          </ac:grpSpMkLst>
        </pc:grpChg>
        <pc:grpChg chg="add mod">
          <ac:chgData name="Heran Zhu" userId="dba2d384010bf8ac" providerId="LiveId" clId="{467124FB-594B-4838-A18E-FEE3494E26BB}" dt="2021-01-05T04:05:29.315" v="662" actId="164"/>
          <ac:grpSpMkLst>
            <pc:docMk/>
            <pc:sldMk cId="2074657228" sldId="266"/>
            <ac:grpSpMk id="4" creationId="{0983069B-F11C-4D80-A51C-34E8E68A9D3C}"/>
          </ac:grpSpMkLst>
        </pc:grpChg>
        <pc:grpChg chg="add del mod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5" creationId="{E807CB5D-903C-4D23-BCB7-6EB37C3EB70B}"/>
          </ac:grpSpMkLst>
        </pc:grpChg>
        <pc:grpChg chg="mod topLvl">
          <ac:chgData name="Heran Zhu" userId="dba2d384010bf8ac" providerId="LiveId" clId="{467124FB-594B-4838-A18E-FEE3494E26BB}" dt="2021-01-05T04:09:40.639" v="671" actId="165"/>
          <ac:grpSpMkLst>
            <pc:docMk/>
            <pc:sldMk cId="2074657228" sldId="266"/>
            <ac:grpSpMk id="11" creationId="{02DD6CB9-59FE-4F21-B37E-F2F8602C29D4}"/>
          </ac:grpSpMkLst>
        </pc:grpChg>
        <pc:grpChg chg="del">
          <ac:chgData name="Heran Zhu" userId="dba2d384010bf8ac" providerId="LiveId" clId="{467124FB-594B-4838-A18E-FEE3494E26BB}" dt="2021-01-05T03:53:52.051" v="386" actId="165"/>
          <ac:grpSpMkLst>
            <pc:docMk/>
            <pc:sldMk cId="2074657228" sldId="266"/>
            <ac:grpSpMk id="18" creationId="{D2115E38-9F4E-4E53-9242-081B6089208E}"/>
          </ac:grpSpMkLst>
        </pc:grpChg>
        <pc:cxnChg chg="mod topLvl">
          <ac:chgData name="Heran Zhu" userId="dba2d384010bf8ac" providerId="LiveId" clId="{467124FB-594B-4838-A18E-FEE3494E26BB}" dt="2021-01-05T04:09:40.639" v="671" actId="165"/>
          <ac:cxnSpMkLst>
            <pc:docMk/>
            <pc:sldMk cId="2074657228" sldId="266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172356027" sldId="267"/>
        </pc:sldMkLst>
        <pc:spChg chg="mod">
          <ac:chgData name="Heran Zhu" userId="dba2d384010bf8ac" providerId="LiveId" clId="{467124FB-594B-4838-A18E-FEE3494E26BB}" dt="2021-01-05T03:54:56.383" v="418" actId="207"/>
          <ac:spMkLst>
            <pc:docMk/>
            <pc:sldMk cId="3172356027" sldId="267"/>
            <ac:spMk id="50" creationId="{EEA4DF65-108E-4A86-9A62-251DC6CF9FF2}"/>
          </ac:spMkLst>
        </pc:spChg>
        <pc:spChg chg="mod">
          <ac:chgData name="Heran Zhu" userId="dba2d384010bf8ac" providerId="LiveId" clId="{467124FB-594B-4838-A18E-FEE3494E26BB}" dt="2021-01-05T03:54:54.562" v="417" actId="1076"/>
          <ac:spMkLst>
            <pc:docMk/>
            <pc:sldMk cId="3172356027" sldId="267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4:51.499" v="416" actId="403"/>
          <ac:spMkLst>
            <pc:docMk/>
            <pc:sldMk cId="3172356027" sldId="267"/>
            <ac:spMk id="66" creationId="{CAF63593-D04F-42DB-9E54-069F42B08122}"/>
          </ac:spMkLst>
        </pc:spChg>
        <pc:spChg chg="add del mod">
          <ac:chgData name="Heran Zhu" userId="dba2d384010bf8ac" providerId="LiveId" clId="{467124FB-594B-4838-A18E-FEE3494E26BB}" dt="2021-01-05T04:04:15.050" v="656"/>
          <ac:spMkLst>
            <pc:docMk/>
            <pc:sldMk cId="3172356027" sldId="267"/>
            <ac:spMk id="74" creationId="{8548BF9C-9CD3-419A-94B7-3E24A19FA7E9}"/>
          </ac:spMkLst>
        </pc:spChg>
        <pc:grpChg chg="mod">
          <ac:chgData name="Heran Zhu" userId="dba2d384010bf8ac" providerId="LiveId" clId="{467124FB-594B-4838-A18E-FEE3494E26BB}" dt="2021-01-05T03:54:58.412" v="419" actId="1076"/>
          <ac:grpSpMkLst>
            <pc:docMk/>
            <pc:sldMk cId="3172356027" sldId="267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4:58.412" v="419" actId="1076"/>
          <ac:cxnSpMkLst>
            <pc:docMk/>
            <pc:sldMk cId="3172356027" sldId="267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923084923" sldId="268"/>
        </pc:sldMkLst>
        <pc:spChg chg="mod">
          <ac:chgData name="Heran Zhu" userId="dba2d384010bf8ac" providerId="LiveId" clId="{467124FB-594B-4838-A18E-FEE3494E26BB}" dt="2021-01-05T03:55:45.397" v="437" actId="1076"/>
          <ac:spMkLst>
            <pc:docMk/>
            <pc:sldMk cId="3923084923" sldId="268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5:42.494" v="436" actId="1076"/>
          <ac:spMkLst>
            <pc:docMk/>
            <pc:sldMk cId="3923084923" sldId="268"/>
            <ac:spMk id="66" creationId="{CAF63593-D04F-42DB-9E54-069F42B08122}"/>
          </ac:spMkLst>
        </pc:spChg>
        <pc:spChg chg="mod">
          <ac:chgData name="Heran Zhu" userId="dba2d384010bf8ac" providerId="LiveId" clId="{467124FB-594B-4838-A18E-FEE3494E26BB}" dt="2021-01-05T03:55:33.678" v="430"/>
          <ac:spMkLst>
            <pc:docMk/>
            <pc:sldMk cId="3923084923" sldId="268"/>
            <ac:spMk id="67" creationId="{A86363DE-A178-4C9C-B936-5D5447365D32}"/>
          </ac:spMkLst>
        </pc:spChg>
        <pc:spChg chg="add del mod">
          <ac:chgData name="Heran Zhu" userId="dba2d384010bf8ac" providerId="LiveId" clId="{467124FB-594B-4838-A18E-FEE3494E26BB}" dt="2021-01-05T04:04:14.722" v="655"/>
          <ac:spMkLst>
            <pc:docMk/>
            <pc:sldMk cId="3923084923" sldId="268"/>
            <ac:spMk id="74" creationId="{4166E47D-CBDA-4551-A546-6AE3DA9608EF}"/>
          </ac:spMkLst>
        </pc:spChg>
        <pc:grpChg chg="mod">
          <ac:chgData name="Heran Zhu" userId="dba2d384010bf8ac" providerId="LiveId" clId="{467124FB-594B-4838-A18E-FEE3494E26BB}" dt="2021-01-05T03:55:11.518" v="423" actId="1076"/>
          <ac:grpSpMkLst>
            <pc:docMk/>
            <pc:sldMk cId="3923084923" sldId="268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5:45.397" v="437" actId="1076"/>
          <ac:cxnSpMkLst>
            <pc:docMk/>
            <pc:sldMk cId="3923084923" sldId="268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018061665" sldId="269"/>
        </pc:sldMkLst>
        <pc:spChg chg="mod">
          <ac:chgData name="Heran Zhu" userId="dba2d384010bf8ac" providerId="LiveId" clId="{467124FB-594B-4838-A18E-FEE3494E26BB}" dt="2021-01-05T03:56:03.134" v="443" actId="1076"/>
          <ac:spMkLst>
            <pc:docMk/>
            <pc:sldMk cId="1018061665" sldId="269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6:08.982" v="446"/>
          <ac:spMkLst>
            <pc:docMk/>
            <pc:sldMk cId="1018061665" sldId="269"/>
            <ac:spMk id="67" creationId="{A86363DE-A178-4C9C-B936-5D5447365D32}"/>
          </ac:spMkLst>
        </pc:spChg>
        <pc:spChg chg="mod">
          <ac:chgData name="Heran Zhu" userId="dba2d384010bf8ac" providerId="LiveId" clId="{467124FB-594B-4838-A18E-FEE3494E26BB}" dt="2021-01-05T03:55:59.675" v="442"/>
          <ac:spMkLst>
            <pc:docMk/>
            <pc:sldMk cId="1018061665" sldId="269"/>
            <ac:spMk id="68" creationId="{20ADC0D9-CB55-4EC3-8A16-BA4360A1687A}"/>
          </ac:spMkLst>
        </pc:spChg>
        <pc:spChg chg="add del mod">
          <ac:chgData name="Heran Zhu" userId="dba2d384010bf8ac" providerId="LiveId" clId="{467124FB-594B-4838-A18E-FEE3494E26BB}" dt="2021-01-05T04:04:14.385" v="654"/>
          <ac:spMkLst>
            <pc:docMk/>
            <pc:sldMk cId="1018061665" sldId="269"/>
            <ac:spMk id="74" creationId="{C6C060D3-A8E1-43B4-9161-272A59832146}"/>
          </ac:spMkLst>
        </pc:spChg>
        <pc:grpChg chg="mod">
          <ac:chgData name="Heran Zhu" userId="dba2d384010bf8ac" providerId="LiveId" clId="{467124FB-594B-4838-A18E-FEE3494E26BB}" dt="2021-01-05T03:55:51.863" v="439" actId="1076"/>
          <ac:grpSpMkLst>
            <pc:docMk/>
            <pc:sldMk cId="1018061665" sldId="269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6:03.134" v="443" actId="1076"/>
          <ac:cxnSpMkLst>
            <pc:docMk/>
            <pc:sldMk cId="1018061665" sldId="269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3441926670" sldId="270"/>
        </pc:sldMkLst>
        <pc:spChg chg="mod">
          <ac:chgData name="Heran Zhu" userId="dba2d384010bf8ac" providerId="LiveId" clId="{467124FB-594B-4838-A18E-FEE3494E26BB}" dt="2021-01-05T03:56:43.312" v="456" actId="1076"/>
          <ac:spMkLst>
            <pc:docMk/>
            <pc:sldMk cId="3441926670" sldId="270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6:37.836" v="454" actId="1076"/>
          <ac:spMkLst>
            <pc:docMk/>
            <pc:sldMk cId="3441926670" sldId="270"/>
            <ac:spMk id="68" creationId="{20ADC0D9-CB55-4EC3-8A16-BA4360A1687A}"/>
          </ac:spMkLst>
        </pc:spChg>
        <pc:spChg chg="mod">
          <ac:chgData name="Heran Zhu" userId="dba2d384010bf8ac" providerId="LiveId" clId="{467124FB-594B-4838-A18E-FEE3494E26BB}" dt="2021-01-05T03:56:30.792" v="450"/>
          <ac:spMkLst>
            <pc:docMk/>
            <pc:sldMk cId="3441926670" sldId="270"/>
            <ac:spMk id="69" creationId="{AF426074-B2B4-47A7-A858-00D1D800A88C}"/>
          </ac:spMkLst>
        </pc:spChg>
        <pc:spChg chg="add del mod">
          <ac:chgData name="Heran Zhu" userId="dba2d384010bf8ac" providerId="LiveId" clId="{467124FB-594B-4838-A18E-FEE3494E26BB}" dt="2021-01-05T04:04:14.178" v="653"/>
          <ac:spMkLst>
            <pc:docMk/>
            <pc:sldMk cId="3441926670" sldId="270"/>
            <ac:spMk id="74" creationId="{4ED3FA5B-43C7-4A1F-ACC7-7D79B58057E8}"/>
          </ac:spMkLst>
        </pc:spChg>
        <pc:grpChg chg="mod">
          <ac:chgData name="Heran Zhu" userId="dba2d384010bf8ac" providerId="LiveId" clId="{467124FB-594B-4838-A18E-FEE3494E26BB}" dt="2021-01-05T03:56:40.671" v="455" actId="1076"/>
          <ac:grpSpMkLst>
            <pc:docMk/>
            <pc:sldMk cId="3441926670" sldId="270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6:43.312" v="456" actId="1076"/>
          <ac:cxnSpMkLst>
            <pc:docMk/>
            <pc:sldMk cId="3441926670" sldId="270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071837538" sldId="271"/>
        </pc:sldMkLst>
        <pc:spChg chg="mod">
          <ac:chgData name="Heran Zhu" userId="dba2d384010bf8ac" providerId="LiveId" clId="{467124FB-594B-4838-A18E-FEE3494E26BB}" dt="2021-01-05T03:57:16.502" v="465" actId="1076"/>
          <ac:spMkLst>
            <pc:docMk/>
            <pc:sldMk cId="1071837538" sldId="271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7:14.036" v="464"/>
          <ac:spMkLst>
            <pc:docMk/>
            <pc:sldMk cId="1071837538" sldId="271"/>
            <ac:spMk id="69" creationId="{AF426074-B2B4-47A7-A858-00D1D800A88C}"/>
          </ac:spMkLst>
        </pc:spChg>
        <pc:spChg chg="mod">
          <ac:chgData name="Heran Zhu" userId="dba2d384010bf8ac" providerId="LiveId" clId="{467124FB-594B-4838-A18E-FEE3494E26BB}" dt="2021-01-05T03:57:12.378" v="462"/>
          <ac:spMkLst>
            <pc:docMk/>
            <pc:sldMk cId="1071837538" sldId="271"/>
            <ac:spMk id="70" creationId="{A9056E7B-7ECA-4732-8D2F-10E2551C873F}"/>
          </ac:spMkLst>
        </pc:spChg>
        <pc:spChg chg="add del mod">
          <ac:chgData name="Heran Zhu" userId="dba2d384010bf8ac" providerId="LiveId" clId="{467124FB-594B-4838-A18E-FEE3494E26BB}" dt="2021-01-05T04:04:13.950" v="652"/>
          <ac:spMkLst>
            <pc:docMk/>
            <pc:sldMk cId="1071837538" sldId="271"/>
            <ac:spMk id="74" creationId="{49045738-F206-433A-A30B-55A47A1BA0A5}"/>
          </ac:spMkLst>
        </pc:spChg>
        <pc:grpChg chg="mod">
          <ac:chgData name="Heran Zhu" userId="dba2d384010bf8ac" providerId="LiveId" clId="{467124FB-594B-4838-A18E-FEE3494E26BB}" dt="2021-01-05T03:57:05.248" v="458" actId="1076"/>
          <ac:grpSpMkLst>
            <pc:docMk/>
            <pc:sldMk cId="1071837538" sldId="271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7:16.502" v="465" actId="1076"/>
          <ac:cxnSpMkLst>
            <pc:docMk/>
            <pc:sldMk cId="1071837538" sldId="271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1388426067" sldId="272"/>
        </pc:sldMkLst>
        <pc:spChg chg="mod">
          <ac:chgData name="Heran Zhu" userId="dba2d384010bf8ac" providerId="LiveId" clId="{467124FB-594B-4838-A18E-FEE3494E26BB}" dt="2021-01-05T03:57:42.541" v="475" actId="1076"/>
          <ac:spMkLst>
            <pc:docMk/>
            <pc:sldMk cId="1388426067" sldId="272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7:46.465" v="479"/>
          <ac:spMkLst>
            <pc:docMk/>
            <pc:sldMk cId="1388426067" sldId="272"/>
            <ac:spMk id="70" creationId="{A9056E7B-7ECA-4732-8D2F-10E2551C873F}"/>
          </ac:spMkLst>
        </pc:spChg>
        <pc:spChg chg="mod">
          <ac:chgData name="Heran Zhu" userId="dba2d384010bf8ac" providerId="LiveId" clId="{467124FB-594B-4838-A18E-FEE3494E26BB}" dt="2021-01-05T03:57:44.904" v="477"/>
          <ac:spMkLst>
            <pc:docMk/>
            <pc:sldMk cId="1388426067" sldId="272"/>
            <ac:spMk id="71" creationId="{B0CBBFC6-5127-4FAD-AD83-0BADFD425C61}"/>
          </ac:spMkLst>
        </pc:spChg>
        <pc:spChg chg="add del mod">
          <ac:chgData name="Heran Zhu" userId="dba2d384010bf8ac" providerId="LiveId" clId="{467124FB-594B-4838-A18E-FEE3494E26BB}" dt="2021-01-05T04:04:13.888" v="651"/>
          <ac:spMkLst>
            <pc:docMk/>
            <pc:sldMk cId="1388426067" sldId="272"/>
            <ac:spMk id="74" creationId="{67390EB7-D1F7-40BA-8FCB-9E30E466F523}"/>
          </ac:spMkLst>
        </pc:spChg>
        <pc:grpChg chg="mod">
          <ac:chgData name="Heran Zhu" userId="dba2d384010bf8ac" providerId="LiveId" clId="{467124FB-594B-4838-A18E-FEE3494E26BB}" dt="2021-01-05T03:57:28.316" v="469" actId="1076"/>
          <ac:grpSpMkLst>
            <pc:docMk/>
            <pc:sldMk cId="1388426067" sldId="272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7:42.541" v="475" actId="1076"/>
          <ac:cxnSpMkLst>
            <pc:docMk/>
            <pc:sldMk cId="1388426067" sldId="272"/>
            <ac:cxnSpMk id="77" creationId="{E5F88547-FAD7-4695-85F2-AB021669F09A}"/>
          </ac:cxnSpMkLst>
        </pc:cxnChg>
      </pc:sldChg>
      <pc:sldChg chg="add del">
        <pc:chgData name="Heran Zhu" userId="dba2d384010bf8ac" providerId="LiveId" clId="{467124FB-594B-4838-A18E-FEE3494E26BB}" dt="2021-01-05T03:57:21.731" v="467"/>
        <pc:sldMkLst>
          <pc:docMk/>
          <pc:sldMk cId="2979943399" sldId="272"/>
        </pc:sldMkLst>
      </pc:sldChg>
      <pc:sldChg chg="add del">
        <pc:chgData name="Heran Zhu" userId="dba2d384010bf8ac" providerId="LiveId" clId="{467124FB-594B-4838-A18E-FEE3494E26BB}" dt="2021-01-05T03:57:53.185" v="482" actId="47"/>
        <pc:sldMkLst>
          <pc:docMk/>
          <pc:sldMk cId="4276636597" sldId="273"/>
        </pc:sldMkLst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939816374" sldId="274"/>
        </pc:sldMkLst>
        <pc:spChg chg="mod">
          <ac:chgData name="Heran Zhu" userId="dba2d384010bf8ac" providerId="LiveId" clId="{467124FB-594B-4838-A18E-FEE3494E26BB}" dt="2021-01-05T03:58:11.999" v="490" actId="1076"/>
          <ac:spMkLst>
            <pc:docMk/>
            <pc:sldMk cId="939816374" sldId="274"/>
            <ac:spMk id="65" creationId="{E82573ED-2CC2-4434-AEC6-C74EDD2A4C04}"/>
          </ac:spMkLst>
        </pc:spChg>
        <pc:spChg chg="mod">
          <ac:chgData name="Heran Zhu" userId="dba2d384010bf8ac" providerId="LiveId" clId="{467124FB-594B-4838-A18E-FEE3494E26BB}" dt="2021-01-05T03:58:13.823" v="492"/>
          <ac:spMkLst>
            <pc:docMk/>
            <pc:sldMk cId="939816374" sldId="274"/>
            <ac:spMk id="71" creationId="{B0CBBFC6-5127-4FAD-AD83-0BADFD425C61}"/>
          </ac:spMkLst>
        </pc:spChg>
        <pc:spChg chg="mod">
          <ac:chgData name="Heran Zhu" userId="dba2d384010bf8ac" providerId="LiveId" clId="{467124FB-594B-4838-A18E-FEE3494E26BB}" dt="2021-01-05T03:58:09.927" v="489"/>
          <ac:spMkLst>
            <pc:docMk/>
            <pc:sldMk cId="939816374" sldId="274"/>
            <ac:spMk id="72" creationId="{EDDC9696-BC97-440C-8536-BC620E65595C}"/>
          </ac:spMkLst>
        </pc:spChg>
        <pc:spChg chg="add del mod">
          <ac:chgData name="Heran Zhu" userId="dba2d384010bf8ac" providerId="LiveId" clId="{467124FB-594B-4838-A18E-FEE3494E26BB}" dt="2021-01-05T04:04:13.856" v="650"/>
          <ac:spMkLst>
            <pc:docMk/>
            <pc:sldMk cId="939816374" sldId="274"/>
            <ac:spMk id="74" creationId="{29A3C7E9-C2DE-4122-BC0D-7668752B89EA}"/>
          </ac:spMkLst>
        </pc:spChg>
        <pc:grpChg chg="mod">
          <ac:chgData name="Heran Zhu" userId="dba2d384010bf8ac" providerId="LiveId" clId="{467124FB-594B-4838-A18E-FEE3494E26BB}" dt="2021-01-05T03:57:57.292" v="483" actId="1076"/>
          <ac:grpSpMkLst>
            <pc:docMk/>
            <pc:sldMk cId="939816374" sldId="274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8:11.999" v="490" actId="1076"/>
          <ac:cxnSpMkLst>
            <pc:docMk/>
            <pc:sldMk cId="939816374" sldId="274"/>
            <ac:cxnSpMk id="77" creationId="{E5F88547-FAD7-4695-85F2-AB021669F09A}"/>
          </ac:cxnSpMkLst>
        </pc:cxnChg>
      </pc:sldChg>
      <pc:sldChg chg="addSp delSp modSp add mod modTransition">
        <pc:chgData name="Heran Zhu" userId="dba2d384010bf8ac" providerId="LiveId" clId="{467124FB-594B-4838-A18E-FEE3494E26BB}" dt="2021-01-05T04:09:55.378" v="673"/>
        <pc:sldMkLst>
          <pc:docMk/>
          <pc:sldMk cId="2237113638" sldId="275"/>
        </pc:sldMkLst>
        <pc:spChg chg="mod">
          <ac:chgData name="Heran Zhu" userId="dba2d384010bf8ac" providerId="LiveId" clId="{467124FB-594B-4838-A18E-FEE3494E26BB}" dt="2021-01-05T03:58:37.879" v="507" actId="1076"/>
          <ac:spMkLst>
            <pc:docMk/>
            <pc:sldMk cId="2237113638" sldId="275"/>
            <ac:spMk id="65" creationId="{E82573ED-2CC2-4434-AEC6-C74EDD2A4C04}"/>
          </ac:spMkLst>
        </pc:spChg>
        <pc:spChg chg="add del mod">
          <ac:chgData name="Heran Zhu" userId="dba2d384010bf8ac" providerId="LiveId" clId="{467124FB-594B-4838-A18E-FEE3494E26BB}" dt="2021-01-05T03:58:35.677" v="506" actId="1076"/>
          <ac:spMkLst>
            <pc:docMk/>
            <pc:sldMk cId="2237113638" sldId="275"/>
            <ac:spMk id="72" creationId="{EDDC9696-BC97-440C-8536-BC620E65595C}"/>
          </ac:spMkLst>
        </pc:spChg>
        <pc:spChg chg="mod">
          <ac:chgData name="Heran Zhu" userId="dba2d384010bf8ac" providerId="LiveId" clId="{467124FB-594B-4838-A18E-FEE3494E26BB}" dt="2021-01-05T03:58:25.795" v="496"/>
          <ac:spMkLst>
            <pc:docMk/>
            <pc:sldMk cId="2237113638" sldId="275"/>
            <ac:spMk id="73" creationId="{02201F74-00F6-4427-9C03-63730D3BA5D2}"/>
          </ac:spMkLst>
        </pc:spChg>
        <pc:spChg chg="add del mod">
          <ac:chgData name="Heran Zhu" userId="dba2d384010bf8ac" providerId="LiveId" clId="{467124FB-594B-4838-A18E-FEE3494E26BB}" dt="2021-01-05T04:04:13.313" v="649"/>
          <ac:spMkLst>
            <pc:docMk/>
            <pc:sldMk cId="2237113638" sldId="275"/>
            <ac:spMk id="74" creationId="{1E50F926-C2FB-457C-A339-40C45606F284}"/>
          </ac:spMkLst>
        </pc:spChg>
        <pc:grpChg chg="mod">
          <ac:chgData name="Heran Zhu" userId="dba2d384010bf8ac" providerId="LiveId" clId="{467124FB-594B-4838-A18E-FEE3494E26BB}" dt="2021-01-05T03:58:40.286" v="508" actId="1076"/>
          <ac:grpSpMkLst>
            <pc:docMk/>
            <pc:sldMk cId="2237113638" sldId="275"/>
            <ac:grpSpMk id="2" creationId="{44625F16-39E9-45C0-831E-ED815158447F}"/>
          </ac:grpSpMkLst>
        </pc:grpChg>
        <pc:cxnChg chg="mod">
          <ac:chgData name="Heran Zhu" userId="dba2d384010bf8ac" providerId="LiveId" clId="{467124FB-594B-4838-A18E-FEE3494E26BB}" dt="2021-01-05T03:58:40.286" v="508" actId="1076"/>
          <ac:cxnSpMkLst>
            <pc:docMk/>
            <pc:sldMk cId="2237113638" sldId="275"/>
            <ac:cxnSpMk id="77" creationId="{E5F88547-FAD7-4695-85F2-AB021669F09A}"/>
          </ac:cxnSpMkLst>
        </pc:cxnChg>
      </pc:sldChg>
      <pc:sldChg chg="add del">
        <pc:chgData name="Heran Zhu" userId="dba2d384010bf8ac" providerId="LiveId" clId="{467124FB-594B-4838-A18E-FEE3494E26BB}" dt="2021-01-05T04:03:01.508" v="625"/>
        <pc:sldMkLst>
          <pc:docMk/>
          <pc:sldMk cId="3874929812" sldId="276"/>
        </pc:sldMkLst>
      </pc:sldChg>
      <pc:sldMasterChg chg="modTransition modSldLayout">
        <pc:chgData name="Heran Zhu" userId="dba2d384010bf8ac" providerId="LiveId" clId="{467124FB-594B-4838-A18E-FEE3494E26BB}" dt="2021-01-05T04:09:55.378" v="673"/>
        <pc:sldMasterMkLst>
          <pc:docMk/>
          <pc:sldMasterMk cId="1537916709" sldId="2147483648"/>
        </pc:sldMasterMkLst>
        <pc:sldLayoutChg chg="modTransition">
          <pc:chgData name="Heran Zhu" userId="dba2d384010bf8ac" providerId="LiveId" clId="{467124FB-594B-4838-A18E-FEE3494E26BB}" dt="2021-01-05T04:09:55.378" v="673"/>
          <pc:sldLayoutMkLst>
            <pc:docMk/>
            <pc:sldMasterMk cId="1537916709" sldId="2147483648"/>
            <pc:sldLayoutMk cId="3261757707" sldId="2147483649"/>
          </pc:sldLayoutMkLst>
        </pc:sldLayoutChg>
      </pc:sldMasterChg>
    </pc:docChg>
  </pc:docChgLst>
  <pc:docChgLst>
    <pc:chgData name="Heran Zhu" userId="dba2d384010bf8ac" providerId="LiveId" clId="{32ACCFAE-4115-4DBC-A61D-CF6DC22261F4}"/>
    <pc:docChg chg="undo custSel addSld delSld modSld">
      <pc:chgData name="Heran Zhu" userId="dba2d384010bf8ac" providerId="LiveId" clId="{32ACCFAE-4115-4DBC-A61D-CF6DC22261F4}" dt="2021-01-04T10:59:15.356" v="468" actId="1076"/>
      <pc:docMkLst>
        <pc:docMk/>
      </pc:docMkLst>
      <pc:sldChg chg="addSp delSp modSp new mod">
        <pc:chgData name="Heran Zhu" userId="dba2d384010bf8ac" providerId="LiveId" clId="{32ACCFAE-4115-4DBC-A61D-CF6DC22261F4}" dt="2021-01-04T10:15:25.204" v="86" actId="1076"/>
        <pc:sldMkLst>
          <pc:docMk/>
          <pc:sldMk cId="1480846292" sldId="256"/>
        </pc:sldMkLst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" creationId="{7230746A-FA0A-4FD7-96F3-E4E1AB961D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" creationId="{F45699AE-8949-4A62-8F53-74BFDBC7E7E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" creationId="{023C8DB6-9553-4487-93A6-22E85B6A363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" creationId="{E6D202EE-E282-4121-B29D-6775A2992B6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" creationId="{77E9B394-6B11-4F08-8C73-33817EF988E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" creationId="{37DE5231-09D0-4A54-BD9C-1CE6BEF96AC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" creationId="{16C00052-CC5B-493C-85A3-3719F46BCA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" creationId="{7C31EA03-01D8-4140-B26F-9298EEFD43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" creationId="{F5277774-32AE-42D0-AD4D-91DFE45DDD1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2" creationId="{12E12B92-3EEA-43E2-869E-475DC1C4C89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3" creationId="{1DC2CEFE-776C-45E1-BF94-562D828A704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4" creationId="{DC78742A-13AF-4FE9-8BEA-4ED52A1B36E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5" creationId="{AB3F6592-38FE-43A1-BB0A-05206F0E92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6" creationId="{6CB7F395-31A6-47AC-88C1-E0CA6D3A449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7" creationId="{2A3AC6E3-2CA1-4436-B7C1-0F4E3B513B4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8" creationId="{94393AD7-F5CD-4123-ADB8-7B413280A7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9" creationId="{D87BCCB5-75AD-4712-B57C-FB240546D4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0" creationId="{4C65F903-6072-4F83-A4AD-9442291797A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1" creationId="{3AD80116-C9B2-4111-B362-16250D8C6B9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2" creationId="{B908869E-CBBA-40AD-A314-7342088A1CF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23" creationId="{246B9304-0F5C-46AD-8C93-C7C0BD1D86A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4" creationId="{5BDE86F3-E5C5-4EC4-A7BB-3CB7414AC06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5" creationId="{A658B84F-E96B-4A9B-A364-DC6A138DD8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6" creationId="{9C6834AF-7961-4F38-9516-97BF9290A32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7" creationId="{5BF657B4-A5A0-4B32-A461-93DB3DEB5D5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9" creationId="{703D8CA6-E76E-42F5-A0AD-3C83403DD6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0" creationId="{498D9466-779A-4834-848A-8F747045082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1" creationId="{8C4AF1FF-EE8C-435A-9534-17A2FB1290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2" creationId="{1AA96CF4-14AD-4315-A921-77EA7576443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34" creationId="{575EEC28-2064-4D7B-BBF3-ADFB400031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5" creationId="{3639B584-B974-4327-BF09-80C2BEB06DF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6" creationId="{E9EB597C-014A-4DBB-AF48-25B01B9BEF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7" creationId="{547B5621-9225-48CC-AF8D-BB381108D6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8" creationId="{6342F295-A021-40EF-9A58-FDD1D258B61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0" creationId="{86F595A2-4B19-49AB-9739-C73256BBD9D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1" creationId="{CFBFCD07-CD6D-4EE8-9CE1-54BB91E99C8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2" creationId="{57962716-40A2-4482-9793-BD475F262E5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3" creationId="{CDF7881F-56DC-4EE0-B66D-40EFAC9535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4" creationId="{A4961F9F-07C5-422A-B361-12C3E1775C4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45" creationId="{5956C34D-A404-447A-9808-FE612010E24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6" creationId="{B02C97B8-FF77-4043-99FA-74032442F48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7" creationId="{328225FA-A235-4B4C-A882-4267BE1B6AE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8" creationId="{2DE4C0BA-A2D4-4EB0-8E04-5B764D3DAEA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9" creationId="{8AC43BD1-31AD-4DC0-814D-0A9C0052F49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1" creationId="{B9C74AF2-E0C4-4CEC-9459-AE29A0A19D5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2" creationId="{ED637FDD-3A8D-4785-A949-F2BC3B27D49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3" creationId="{848E981D-A8A0-4858-962E-F1927ACB430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4" creationId="{BD9CA302-8530-4DA4-A880-9DC9FD24211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5" creationId="{D1746DEA-428E-466E-B210-94868CC07EC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56" creationId="{06F3CEE3-43E0-40BC-97CB-9850ED84FCD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7" creationId="{2320AE92-07CC-4477-BB88-649B960808C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8" creationId="{41237AED-1D2F-4A2E-9AAE-7E7894FD32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9" creationId="{E0868F8D-2809-4980-9F12-FDA53E10AD3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0" creationId="{BD8D81B1-DE80-4BE6-A173-2D088D00861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1" creationId="{D334C931-18D1-4148-AD0E-ED52E4DE5D1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2" creationId="{F256EBA8-85B8-4882-BA7D-9FE6C6207F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3" creationId="{CBFB65C0-9C9E-48AB-9D3E-19492EC5275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4" creationId="{C286075D-C92A-438A-B40F-EC1E1594B29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5" creationId="{A02E5894-5FA1-4E73-BEAD-D29A22AAA6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6" creationId="{25B6B650-8736-49C6-AB22-82A5FABEDE0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67" creationId="{B12F7110-AB00-4136-B7F6-3FD9E5548C8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8" creationId="{4CE81F75-4E6C-4DE5-9AB9-7E6E51D50D0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9" creationId="{72C20B7D-8191-4035-87C3-09F22B2B520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0" creationId="{DA6F39C3-26DF-484C-A88F-061184418A1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1" creationId="{A6DAA96B-DCBA-4492-A2B7-B40C5C56E1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2" creationId="{3018AE08-DE1F-4B00-A98A-0EDE53708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3" creationId="{9D587E26-EE78-458D-9332-66A9999C04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4" creationId="{FB4E87D3-A8B6-48FF-B3A1-B32350FCFEB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5" creationId="{DA496866-7630-44A1-A7A1-5A3FD7E8E84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6" creationId="{C39E8493-39FD-4220-8E10-75ED336079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7" creationId="{9AC422B3-11FA-48D7-A45A-89361FB2F1A8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78" creationId="{D81C2574-A2BC-40EA-A78D-D6EDB87CC5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9" creationId="{527D00DC-CA93-49FA-BAB1-E80ED5CB53D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0" creationId="{FD8633ED-1229-4C03-8443-9433325E697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1" creationId="{992D396A-BDAF-4056-8433-F9B6576AFCE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2" creationId="{28D36B13-784A-4012-92E5-19C09B3AEFD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3" creationId="{B67E49F2-CFC7-4126-8B79-EDCC9939C89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4" creationId="{C0ECF118-68FE-4862-8FF5-C0CFC2762B7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5" creationId="{B09B7BB1-B7B3-4D55-AFB6-E5CD8B99340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6" creationId="{342E35B6-3705-4FFB-8ADF-D85A61C5E0E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7" creationId="{02A21E2B-E899-4B2B-8C04-C91DD1A7463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8" creationId="{004E7A4B-B06C-42EC-A27B-E760F994640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89" creationId="{1BA5984C-01A9-496E-9686-20B1C25455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0" creationId="{DC9A359E-BE89-456B-A46F-C469EC14740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1" creationId="{D0DE033E-7080-4171-8527-D1BF7940169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2" creationId="{89A7696E-5A56-4657-B173-86EB5884C20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3" creationId="{5099AE21-C352-44DA-8F3E-EF6072D4FE5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4" creationId="{A8E28E2A-CE0B-430D-92A4-BAB036DB3A2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5" creationId="{4AD3F61B-A113-4C8B-B82C-48D8170E01B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6" creationId="{27514B7B-B12E-4CDB-8645-BEEA91D6E6C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7" creationId="{328344A0-93FB-4D18-89B2-F8CBD406D6B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8" creationId="{A1D50B02-77AA-459C-8365-015C50B6A6C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9" creationId="{E6B70D3A-B68B-47A7-9DC4-B509A15B4EB2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00" creationId="{854C3E18-949E-4FEB-86EF-39B4385E0825}"/>
          </ac:spMkLst>
        </pc:spChg>
        <pc:spChg chg="add del mod">
          <ac:chgData name="Heran Zhu" userId="dba2d384010bf8ac" providerId="LiveId" clId="{32ACCFAE-4115-4DBC-A61D-CF6DC22261F4}" dt="2021-01-04T10:14:21.886" v="43" actId="478"/>
          <ac:spMkLst>
            <pc:docMk/>
            <pc:sldMk cId="1480846292" sldId="256"/>
            <ac:spMk id="101" creationId="{7564823C-6134-4EA3-94D2-750639B0A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2" creationId="{033F4F4B-E96E-4021-84F9-A43EF033A67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3" creationId="{FEFC4D60-1918-4954-85EB-A05168897E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4" creationId="{4F8BBD3A-4274-43CD-AC52-88388A6953B4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5" creationId="{ACDFEB68-8982-4EFF-9B0E-F3C5208408F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6" creationId="{17CD0637-B133-46DD-AA8B-190E904ADC0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7" creationId="{532C3C4D-7A19-43C4-848F-3AAEDEAD33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8" creationId="{74A7C7D7-D622-4F1A-984F-5B063FDA295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9" creationId="{BF65B416-F77A-4A71-9210-0DAD0720EB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0" creationId="{D682D6E7-1E21-46BF-88DE-8DCB7F26968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1" creationId="{C301D1E6-E301-44C7-9D85-D5DDB916EEEA}"/>
          </ac:spMkLst>
        </pc:spChg>
        <pc:grpChg chg="add mod">
          <ac:chgData name="Heran Zhu" userId="dba2d384010bf8ac" providerId="LiveId" clId="{32ACCFAE-4115-4DBC-A61D-CF6DC22261F4}" dt="2021-01-04T10:15:25.204" v="86" actId="1076"/>
          <ac:grpSpMkLst>
            <pc:docMk/>
            <pc:sldMk cId="1480846292" sldId="256"/>
            <ac:grpSpMk id="112" creationId="{C9B1C1C6-7D18-439F-BA8A-5B6D1120F905}"/>
          </ac:grpSpMkLst>
        </pc:grpChg>
      </pc:sldChg>
      <pc:sldChg chg="del">
        <pc:chgData name="Heran Zhu" userId="dba2d384010bf8ac" providerId="LiveId" clId="{32ACCFAE-4115-4DBC-A61D-CF6DC22261F4}" dt="2021-01-04T10:13:39.511" v="14" actId="47"/>
        <pc:sldMkLst>
          <pc:docMk/>
          <pc:sldMk cId="2113899600" sldId="256"/>
        </pc:sldMkLst>
      </pc:sldChg>
      <pc:sldChg chg="del">
        <pc:chgData name="Heran Zhu" userId="dba2d384010bf8ac" providerId="LiveId" clId="{32ACCFAE-4115-4DBC-A61D-CF6DC22261F4}" dt="2021-01-04T10:13:36.453" v="7" actId="47"/>
        <pc:sldMkLst>
          <pc:docMk/>
          <pc:sldMk cId="384791305" sldId="257"/>
        </pc:sldMkLst>
      </pc:sldChg>
      <pc:sldChg chg="addSp delSp modSp add mod">
        <pc:chgData name="Heran Zhu" userId="dba2d384010bf8ac" providerId="LiveId" clId="{32ACCFAE-4115-4DBC-A61D-CF6DC22261F4}" dt="2021-01-04T10:32:42.433" v="309" actId="1076"/>
        <pc:sldMkLst>
          <pc:docMk/>
          <pc:sldMk cId="3654357832" sldId="257"/>
        </pc:sldMkLst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" creationId="{7230746A-FA0A-4FD7-96F3-E4E1AB961DB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" creationId="{F45699AE-8949-4A62-8F53-74BFDBC7E7EF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" creationId="{023C8DB6-9553-4487-93A6-22E85B6A363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" creationId="{E6D202EE-E282-4121-B29D-6775A2992B6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6" creationId="{4CFBD221-6DFB-474B-829D-F5129A96795F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7" creationId="{77E9B394-6B11-4F08-8C73-33817EF988E8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8" creationId="{37DE5231-09D0-4A54-BD9C-1CE6BEF96AC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9" creationId="{16C00052-CC5B-493C-85A3-3719F46BCA6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0" creationId="{7C31EA03-01D8-4140-B26F-9298EEFD43F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1" creationId="{F5277774-32AE-42D0-AD4D-91DFE45DDD1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3" creationId="{1DC2CEFE-776C-45E1-BF94-562D828A704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4" creationId="{DC78742A-13AF-4FE9-8BEA-4ED52A1B36E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5" creationId="{AB3F6592-38FE-43A1-BB0A-05206F0E92A2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6" creationId="{6CB7F395-31A6-47AC-88C1-E0CA6D3A449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7" creationId="{2A3AC6E3-2CA1-4436-B7C1-0F4E3B513B4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18" creationId="{94393AD7-F5CD-4123-ADB8-7B413280A77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19" creationId="{D87BCCB5-75AD-4712-B57C-FB240546D4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0" creationId="{4C65F903-6072-4F83-A4AD-9442291797AC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1" creationId="{3AD80116-C9B2-4111-B362-16250D8C6B9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2" creationId="{B908869E-CBBA-40AD-A314-7342088A1CF4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4" creationId="{5BDE86F3-E5C5-4EC4-A7BB-3CB7414AC066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5" creationId="{A658B84F-E96B-4A9B-A364-DC6A138DD80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6" creationId="{9C6834AF-7961-4F38-9516-97BF9290A32A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7" creationId="{5BF657B4-A5A0-4B32-A461-93DB3DEB5D5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8" creationId="{DA6ED340-3CF5-46D6-8C45-DFE3351EACA0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29" creationId="{703D8CA6-E76E-42F5-A0AD-3C83403DD60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30" creationId="{498D9466-779A-4834-848A-8F747045082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1" creationId="{8C4AF1FF-EE8C-435A-9534-17A2FB12903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2" creationId="{1AA96CF4-14AD-4315-A921-77EA7576443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23:46.999" v="212" actId="478"/>
          <ac:spMkLst>
            <pc:docMk/>
            <pc:sldMk cId="3654357832" sldId="257"/>
            <ac:spMk id="34" creationId="{7B470541-C27A-4A5B-983E-A06177DB3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5" creationId="{3639B584-B974-4327-BF09-80C2BEB06DF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6" creationId="{E9EB597C-014A-4DBB-AF48-25B01B9BEFA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7" creationId="{547B5621-9225-48CC-AF8D-BB381108D6E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8" creationId="{6342F295-A021-40EF-9A58-FDD1D258B61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9" creationId="{E3B1ABA2-3F6B-4B30-9CB6-E86D08CCB171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40" creationId="{86F595A2-4B19-49AB-9739-C73256BBD9D9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41" creationId="{CFBFCD07-CD6D-4EE8-9CE1-54BB91E99C8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2" creationId="{57962716-40A2-4482-9793-BD475F262E55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3" creationId="{CDF7881F-56DC-4EE0-B66D-40EFAC9535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4" creationId="{A4961F9F-07C5-422A-B361-12C3E1775C4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6" creationId="{B02C97B8-FF77-4043-99FA-74032442F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7" creationId="{328225FA-A235-4B4C-A882-4267BE1B6AE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8" creationId="{2DE4C0BA-A2D4-4EB0-8E04-5B764D3DAEA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9" creationId="{8AC43BD1-31AD-4DC0-814D-0A9C0052F49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0" creationId="{8F962B79-D840-4A2D-AEEC-6F660533849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51" creationId="{B9C74AF2-E0C4-4CEC-9459-AE29A0A19D5B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52" creationId="{ED637FDD-3A8D-4785-A949-F2BC3B27D49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3" creationId="{848E981D-A8A0-4858-962E-F1927ACB430E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4" creationId="{BD9CA302-8530-4DA4-A880-9DC9FD24211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5" creationId="{D1746DEA-428E-466E-B210-94868CC07EC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7" creationId="{2320AE92-07CC-4477-BB88-649B960808C5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8" creationId="{41237AED-1D2F-4A2E-9AAE-7E7894FD3232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9" creationId="{E0868F8D-2809-4980-9F12-FDA53E10AD38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0" creationId="{BD8D81B1-DE80-4BE6-A173-2D088D00861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1" creationId="{D334C931-18D1-4148-AD0E-ED52E4DE5D1D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62" creationId="{F256EBA8-85B8-4882-BA7D-9FE6C6207FA7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63" creationId="{CBFB65C0-9C9E-48AB-9D3E-19492EC52750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4" creationId="{C286075D-C92A-438A-B40F-EC1E1594B29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5" creationId="{A02E5894-5FA1-4E73-BEAD-D29A22AAA6A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6" creationId="{25B6B650-8736-49C6-AB22-82A5FABEDE04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8" creationId="{4CE81F75-4E6C-4DE5-9AB9-7E6E51D50D08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9" creationId="{72C20B7D-8191-4035-87C3-09F22B2B5203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0" creationId="{DA6F39C3-26DF-484C-A88F-061184418A1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1" creationId="{A6DAA96B-DCBA-4492-A2B7-B40C5C56E1A7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2" creationId="{3018AE08-DE1F-4B00-A98A-0EDE5370886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3" creationId="{9D587E26-EE78-458D-9332-66A9999C04F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74" creationId="{FB4E87D3-A8B6-48FF-B3A1-B32350FCFEB9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5" creationId="{DA496866-7630-44A1-A7A1-5A3FD7E8E84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6" creationId="{C39E8493-39FD-4220-8E10-75ED336079B7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7" creationId="{9AC422B3-11FA-48D7-A45A-89361FB2F1A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79" creationId="{527D00DC-CA93-49FA-BAB1-E80ED5CB53D0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0" creationId="{FD8633ED-1229-4C03-8443-9433325E697E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1" creationId="{992D396A-BDAF-4056-8433-F9B6576AFCE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2" creationId="{28D36B13-784A-4012-92E5-19C09B3AEFD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3" creationId="{B67E49F2-CFC7-4126-8B79-EDCC9939C89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4" creationId="{C0ECF118-68FE-4862-8FF5-C0CFC2762B7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5" creationId="{B09B7BB1-B7B3-4D55-AFB6-E5CD8B99340B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6" creationId="{342E35B6-3705-4FFB-8ADF-D85A61C5E0E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7" creationId="{02A21E2B-E899-4B2B-8C04-C91DD1A7463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8" creationId="{004E7A4B-B06C-42EC-A27B-E760F994640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0" creationId="{DC9A359E-BE89-456B-A46F-C469EC14740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1" creationId="{D0DE033E-7080-4171-8527-D1BF7940169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2" creationId="{89A7696E-5A56-4657-B173-86EB5884C20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3" creationId="{5099AE21-C352-44DA-8F3E-EF6072D4FE5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4" creationId="{A8E28E2A-CE0B-430D-92A4-BAB036DB3A2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5" creationId="{4AD3F61B-A113-4C8B-B82C-48D8170E01B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6" creationId="{27514B7B-B12E-4CDB-8645-BEEA91D6E6C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7" creationId="{328344A0-93FB-4D18-89B2-F8CBD406D6B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8" creationId="{A1D50B02-77AA-459C-8365-015C50B6A6C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9" creationId="{E6B70D3A-B68B-47A7-9DC4-B509A15B4EB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2" creationId="{033F4F4B-E96E-4021-84F9-A43EF033A673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3" creationId="{FEFC4D60-1918-4954-85EB-A05168897E6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4" creationId="{4F8BBD3A-4274-43CD-AC52-88388A6953B4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5" creationId="{ACDFEB68-8982-4EFF-9B0E-F3C5208408F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6" creationId="{17CD0637-B133-46DD-AA8B-190E904ADC0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7" creationId="{532C3C4D-7A19-43C4-848F-3AAEDEAD331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8" creationId="{74A7C7D7-D622-4F1A-984F-5B063FDA295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9" creationId="{BF65B416-F77A-4A71-9210-0DAD0720EBED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0" creationId="{D682D6E7-1E21-46BF-88DE-8DCB7F26968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1" creationId="{C301D1E6-E301-44C7-9D85-D5DDB916EEEA}"/>
          </ac:spMkLst>
        </pc:spChg>
        <pc:spChg chg="add mod topLvl">
          <ac:chgData name="Heran Zhu" userId="dba2d384010bf8ac" providerId="LiveId" clId="{32ACCFAE-4115-4DBC-A61D-CF6DC22261F4}" dt="2021-01-04T10:32:37.323" v="308" actId="692"/>
          <ac:spMkLst>
            <pc:docMk/>
            <pc:sldMk cId="3654357832" sldId="257"/>
            <ac:spMk id="113" creationId="{60C5A2DA-713C-4C7E-9F2D-2C52643743B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4" creationId="{527C217E-D7C2-4A28-8D5D-9C194AA56C04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5" creationId="{B1359A5A-EAB2-4A89-9EBD-06DABE09D0EC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6" creationId="{1C03B83D-B2FA-417E-AA2B-73D59366DC9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7" creationId="{8BEF6A53-D5AE-4D7D-9E25-45B9F469FA51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8" creationId="{F6E4D6FB-C4EE-4594-911F-53952E182460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9" creationId="{9E2E0CB1-045D-4EDD-BF16-80776F7D3683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0" creationId="{5B854CC8-B741-4FE8-8BD6-ACB85F55C945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1" creationId="{9D09840E-3360-4A4B-8C2E-DC89DE1B30D6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3" creationId="{DDF49BEF-EF43-469C-9138-E38B7919BEC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4" creationId="{6C4E5DB8-9917-4223-A2C9-6BDFE8CA3FF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5" creationId="{1A0041FD-095E-4687-98C7-AA44B3DC87B9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6" creationId="{6848360A-0373-4268-BEDD-29B4E640CD7C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7" creationId="{F2AD2646-F0D9-4859-859E-CC92478235E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8" creationId="{1C421B71-142C-49BC-9422-AD059020F638}"/>
          </ac:spMkLst>
        </pc:spChg>
        <pc:spChg chg="mod ord">
          <ac:chgData name="Heran Zhu" userId="dba2d384010bf8ac" providerId="LiveId" clId="{32ACCFAE-4115-4DBC-A61D-CF6DC22261F4}" dt="2021-01-04T10:26:05.971" v="253" actId="692"/>
          <ac:spMkLst>
            <pc:docMk/>
            <pc:sldMk cId="3654357832" sldId="257"/>
            <ac:spMk id="129" creationId="{A599A47C-7E27-4B4C-8C3A-D1FFACEC8E4F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0" creationId="{625147BE-FD5F-4068-A442-2C31B0034C9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1" creationId="{F892BB99-725D-443A-B4F6-1C3A64A06F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2" creationId="{7B78A8DE-1DF4-488B-9F5E-318510E55D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3" creationId="{B164FD07-4656-49EC-ACF6-06854DC12A1D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4" creationId="{C5D1F062-9AC3-400D-B1A7-6A260240C35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5" creationId="{46626514-DCC2-482C-904E-DCD49A46A6E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6" creationId="{C3436BE9-5B60-47EA-9226-221ADECF1F6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7" creationId="{CF9E5A61-9034-4E42-B779-559CEC3CD0A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8" creationId="{7C905FB9-5023-4D2F-B696-7E865F1E3BD4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9" creationId="{3F247302-CB59-4309-A41D-6516BC4914D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0" creationId="{C14494B9-5C44-4870-BF71-EC3805791B4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1" creationId="{F01AAC2B-9606-4D89-9C33-FD70F2624AD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2" creationId="{2B2957EB-4B7E-4745-922E-E2E970BA2A1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3" creationId="{2CAE94E2-CEC9-4008-BF62-2B4998689C7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4" creationId="{E139DFF3-D7EF-4441-A8F5-7B233E882FDA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5" creationId="{EB485F1C-AECB-4CB6-89FF-D4FE04FC650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6" creationId="{5225E67F-27E4-4EE9-8940-3AC2CD3F3B2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7" creationId="{B36C432A-85B5-4680-A971-2EB57864679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49" creationId="{7217A41C-B3F7-41A3-8462-9A295C836E47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0" creationId="{8ADF8AB0-8183-4503-8C2F-AC138ADBF10A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1" creationId="{1869D9EE-1BFF-4888-8DD0-96710319B61D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2" creationId="{5DB3E721-73AB-4AB2-9236-EFF744094C1B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3" creationId="{7E049370-BFC3-4304-BA63-D8919EAD5621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4" creationId="{E95246F1-5DDF-4707-BE24-D258112D450F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5" creationId="{BCC3CDAD-967A-4772-A127-2C710E8733E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6" creationId="{9B6B741A-F8B2-4CD5-8C1A-1CF7D8344F60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7" creationId="{EEF868A5-E370-43B4-840A-2CB2ACB75A70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0" creationId="{1722B767-29C7-4A90-8220-91B744CE9F63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1" creationId="{9ECDDFEF-0812-40D9-A967-37D48B1B56AF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2" creationId="{0055E195-FE72-449C-829B-073C575F4A8A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3" creationId="{FD32821B-F152-4C95-8DBE-B02DDE30943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4" creationId="{FD61BD85-F266-4F2A-86FA-E38EDC30F25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5" creationId="{2FBCFAD9-191E-499A-AF83-277D661519C1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6" creationId="{16F66F57-E57B-4AEB-B69D-B5C63EAB2654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7" creationId="{8564AFA3-21C7-4400-A664-25F74916C1CC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8" creationId="{E22F9CCF-282B-420E-9F61-A8186CD840A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9" creationId="{AD183BF0-B2C0-4A7B-9AB8-863233118A40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0" creationId="{DA2490FD-720B-4A1C-BD40-1C018886524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1" creationId="{915FED4B-6577-4BA4-8C59-99796EAA716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2" creationId="{4B1ED4CC-3DED-4035-AAB8-8A442304E32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3" creationId="{A2AE9636-4F7A-4AF4-8AB2-D6F0BAA64FCC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4" creationId="{626967DE-1201-4AE9-BC0D-BCAD391DDF7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5" creationId="{11DC0F23-048F-4A45-8144-98AE2D84DCD9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6" creationId="{1C198C9A-8084-451F-A2DE-E239C3D05CB5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7" creationId="{68271C83-4BC0-42C4-8CFB-CDA60D50E15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8" creationId="{2381047D-2D17-40DF-8BCE-AF3ED8B1C8A1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9" creationId="{83769EE2-0D72-4BBB-B523-37E93CDAEF67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0" creationId="{41BCE49A-63EC-4F65-8E7C-9DAEE4D26AA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1" creationId="{542801B7-ACC3-4A46-86DC-4B73BF4D738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2" creationId="{CF2153A8-2D8D-473B-9690-6E3B202654A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3" creationId="{84AD52E2-54D5-4216-A1B5-A84BBBBE864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4" creationId="{6B688D6C-8226-4425-A415-14D4B8DE2050}"/>
          </ac:spMkLst>
        </pc:spChg>
        <pc:spChg chg="add mod topLvl">
          <ac:chgData name="Heran Zhu" userId="dba2d384010bf8ac" providerId="LiveId" clId="{32ACCFAE-4115-4DBC-A61D-CF6DC22261F4}" dt="2021-01-04T10:32:42.433" v="309" actId="1076"/>
          <ac:spMkLst>
            <pc:docMk/>
            <pc:sldMk cId="3654357832" sldId="257"/>
            <ac:spMk id="185" creationId="{8CD51C7E-4D34-42BB-8274-0D4831535143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7" creationId="{CA5706E7-6221-4879-B9A8-30CA73694CD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8" creationId="{F8D8C68E-E7F7-4852-A62B-840ECBC57A42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9" creationId="{3AD88C4B-558E-4DD7-91AF-4674D9B355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0" creationId="{E4773B61-C022-415E-AD0E-FBB778E7939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1" creationId="{CA955F7B-D77A-4CC6-BA7D-581711C80CE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2" creationId="{3003500C-B4D8-416A-86B6-A3C1CBD85BE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3" creationId="{C8179024-ADFD-4D5A-9C35-707A8FF400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4" creationId="{F5A5531A-F6B0-4C7B-8FC6-D8B1F4E45D6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5" creationId="{DCC60BE4-D6B0-41FD-8E37-F4773D1BDE6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6" creationId="{B353A596-3532-4AB4-9178-FCCAA239D46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7" creationId="{232D623B-CFC2-4ED4-AFE7-70F55494291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8" creationId="{325995A0-9874-4B88-8360-58663E77513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9" creationId="{4475D4D6-4764-43BF-AC1C-72CA60821B67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0" creationId="{1BF0DB40-C023-4464-B640-4E85345405C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1" creationId="{9B528B9D-0CDF-4A5C-B814-A585CBB300EE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2" creationId="{AFA53FCF-E199-48EA-BF01-2FB2F68EECA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3" creationId="{11DDE043-C40C-40F5-A396-438482E5C37F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4" creationId="{49D25C2D-E1FD-4391-AE63-3D9FE7FA545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5" creationId="{FED17C08-FF7A-48DB-83A0-F22C8F03C3D9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6" creationId="{1526853D-43C8-4632-81D0-AD425D3562D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7" creationId="{4A751D27-688E-448B-B597-657D512E7D0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8" creationId="{68357A9D-B1D2-4EA2-9F4F-1DFE6956C7E6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9" creationId="{2DFE5C2F-CC40-4CCB-8320-6548251658B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0" creationId="{A92BB88C-CCA2-4A73-9F67-44C8D0ACE041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1" creationId="{4221D3F0-5D3F-4165-B76E-DCFAA5D1C6F5}"/>
          </ac:spMkLst>
        </pc:spChg>
        <pc:spChg chg="add del mod topLvl">
          <ac:chgData name="Heran Zhu" userId="dba2d384010bf8ac" providerId="LiveId" clId="{32ACCFAE-4115-4DBC-A61D-CF6DC22261F4}" dt="2021-01-04T10:28:39.359" v="293" actId="478"/>
          <ac:spMkLst>
            <pc:docMk/>
            <pc:sldMk cId="3654357832" sldId="257"/>
            <ac:spMk id="212" creationId="{A7092A66-0CFC-4C41-A8CC-1CC89D549E09}"/>
          </ac:spMkLst>
        </pc:spChg>
        <pc:spChg chg="add mod">
          <ac:chgData name="Heran Zhu" userId="dba2d384010bf8ac" providerId="LiveId" clId="{32ACCFAE-4115-4DBC-A61D-CF6DC22261F4}" dt="2021-01-04T10:26:28.124" v="259" actId="1076"/>
          <ac:spMkLst>
            <pc:docMk/>
            <pc:sldMk cId="3654357832" sldId="257"/>
            <ac:spMk id="213" creationId="{38E30958-A2D9-454D-A35F-23DBA27A1E54}"/>
          </ac:spMkLst>
        </pc:spChg>
        <pc:spChg chg="add mod">
          <ac:chgData name="Heran Zhu" userId="dba2d384010bf8ac" providerId="LiveId" clId="{32ACCFAE-4115-4DBC-A61D-CF6DC22261F4}" dt="2021-01-04T10:30:05.443" v="301" actId="692"/>
          <ac:spMkLst>
            <pc:docMk/>
            <pc:sldMk cId="3654357832" sldId="257"/>
            <ac:spMk id="216" creationId="{AB11C4DF-9264-4288-980B-354E53CF9618}"/>
          </ac:spMkLst>
        </pc:spChg>
        <pc:grpChg chg="add del mod">
          <ac:chgData name="Heran Zhu" userId="dba2d384010bf8ac" providerId="LiveId" clId="{32ACCFAE-4115-4DBC-A61D-CF6DC22261F4}" dt="2021-01-04T10:24:57.267" v="229" actId="165"/>
          <ac:grpSpMkLst>
            <pc:docMk/>
            <pc:sldMk cId="3654357832" sldId="257"/>
            <ac:grpSpMk id="12" creationId="{6B6D49E3-64AA-45C1-B449-4A54C8CD586A}"/>
          </ac:grpSpMkLst>
        </pc:grpChg>
        <pc:grpChg chg="add del mod">
          <ac:chgData name="Heran Zhu" userId="dba2d384010bf8ac" providerId="LiveId" clId="{32ACCFAE-4115-4DBC-A61D-CF6DC22261F4}" dt="2021-01-04T10:24:49.488" v="225" actId="478"/>
          <ac:grpSpMkLst>
            <pc:docMk/>
            <pc:sldMk cId="3654357832" sldId="257"/>
            <ac:grpSpMk id="56" creationId="{D9D55B76-82FA-47E5-B1F6-AE00F4B34A65}"/>
          </ac:grpSpMkLst>
        </pc:grpChg>
        <pc:grpChg chg="add del mod">
          <ac:chgData name="Heran Zhu" userId="dba2d384010bf8ac" providerId="LiveId" clId="{32ACCFAE-4115-4DBC-A61D-CF6DC22261F4}" dt="2021-01-04T10:26:54.530" v="265" actId="165"/>
          <ac:grpSpMkLst>
            <pc:docMk/>
            <pc:sldMk cId="3654357832" sldId="257"/>
            <ac:grpSpMk id="67" creationId="{54879A52-4B48-48AE-B4CF-BFB017559D7C}"/>
          </ac:grpSpMkLst>
        </pc:grpChg>
        <pc:grpChg chg="add del mod">
          <ac:chgData name="Heran Zhu" userId="dba2d384010bf8ac" providerId="LiveId" clId="{32ACCFAE-4115-4DBC-A61D-CF6DC22261F4}" dt="2021-01-04T10:26:17.919" v="256" actId="165"/>
          <ac:grpSpMkLst>
            <pc:docMk/>
            <pc:sldMk cId="3654357832" sldId="257"/>
            <ac:grpSpMk id="78" creationId="{67111BB1-4EDF-4E59-9F8B-81FEFE941CBE}"/>
          </ac:grpSpMkLst>
        </pc:grpChg>
        <pc:grpChg chg="del mod">
          <ac:chgData name="Heran Zhu" userId="dba2d384010bf8ac" providerId="LiveId" clId="{32ACCFAE-4115-4DBC-A61D-CF6DC22261F4}" dt="2021-01-04T10:15:38.782" v="90" actId="165"/>
          <ac:grpSpMkLst>
            <pc:docMk/>
            <pc:sldMk cId="3654357832" sldId="257"/>
            <ac:grpSpMk id="112" creationId="{C9B1C1C6-7D18-439F-BA8A-5B6D1120F905}"/>
          </ac:grpSpMkLst>
        </pc:grpChg>
        <pc:grpChg chg="add del mod">
          <ac:chgData name="Heran Zhu" userId="dba2d384010bf8ac" providerId="LiveId" clId="{32ACCFAE-4115-4DBC-A61D-CF6DC22261F4}" dt="2021-01-04T10:32:21.075" v="302" actId="478"/>
          <ac:grpSpMkLst>
            <pc:docMk/>
            <pc:sldMk cId="3654357832" sldId="257"/>
            <ac:grpSpMk id="122" creationId="{C4DB4581-FCF3-4677-9212-2F1E668D35E5}"/>
          </ac:grpSpMkLst>
        </pc:grpChg>
        <pc:grpChg chg="add del mod">
          <ac:chgData name="Heran Zhu" userId="dba2d384010bf8ac" providerId="LiveId" clId="{32ACCFAE-4115-4DBC-A61D-CF6DC22261F4}" dt="2021-01-04T10:21:10.364" v="154" actId="478"/>
          <ac:grpSpMkLst>
            <pc:docMk/>
            <pc:sldMk cId="3654357832" sldId="257"/>
            <ac:grpSpMk id="148" creationId="{2C386B94-7BF6-4713-9B1D-5D85EAD3D1D7}"/>
          </ac:grpSpMkLst>
        </pc:grpChg>
        <pc:grpChg chg="add del mod">
          <ac:chgData name="Heran Zhu" userId="dba2d384010bf8ac" providerId="LiveId" clId="{32ACCFAE-4115-4DBC-A61D-CF6DC22261F4}" dt="2021-01-04T10:24:14.472" v="220" actId="165"/>
          <ac:grpSpMkLst>
            <pc:docMk/>
            <pc:sldMk cId="3654357832" sldId="257"/>
            <ac:grpSpMk id="159" creationId="{F9585FC4-93BD-4124-B492-3C2EA79C1B51}"/>
          </ac:grpSpMkLst>
        </pc:grpChg>
        <pc:grpChg chg="add del mod">
          <ac:chgData name="Heran Zhu" userId="dba2d384010bf8ac" providerId="LiveId" clId="{32ACCFAE-4115-4DBC-A61D-CF6DC22261F4}" dt="2021-01-04T10:25:38.980" v="242" actId="165"/>
          <ac:grpSpMkLst>
            <pc:docMk/>
            <pc:sldMk cId="3654357832" sldId="257"/>
            <ac:grpSpMk id="186" creationId="{4186ED3C-47D3-491D-8612-11F4F9FF6000}"/>
          </ac:grpSpMkLst>
        </pc:grpChg>
        <pc:grpChg chg="add del mod">
          <ac:chgData name="Heran Zhu" userId="dba2d384010bf8ac" providerId="LiveId" clId="{32ACCFAE-4115-4DBC-A61D-CF6DC22261F4}" dt="2021-01-04T10:32:30.904" v="306" actId="165"/>
          <ac:grpSpMkLst>
            <pc:docMk/>
            <pc:sldMk cId="3654357832" sldId="257"/>
            <ac:grpSpMk id="215" creationId="{A070FA2B-F488-4970-A27B-4DCAA58C89FA}"/>
          </ac:grpSpMkLst>
        </pc:grpChg>
        <pc:cxnChg chg="add mod ord">
          <ac:chgData name="Heran Zhu" userId="dba2d384010bf8ac" providerId="LiveId" clId="{32ACCFAE-4115-4DBC-A61D-CF6DC22261F4}" dt="2021-01-04T10:32:26.303" v="305" actId="1076"/>
          <ac:cxnSpMkLst>
            <pc:docMk/>
            <pc:sldMk cId="3654357832" sldId="257"/>
            <ac:cxnSpMk id="158" creationId="{45B0CA7B-86BF-4198-B6A9-B38CF5548E87}"/>
          </ac:cxnSpMkLst>
        </pc:cxnChg>
        <pc:cxnChg chg="add mod">
          <ac:chgData name="Heran Zhu" userId="dba2d384010bf8ac" providerId="LiveId" clId="{32ACCFAE-4115-4DBC-A61D-CF6DC22261F4}" dt="2021-01-04T10:32:42.433" v="309" actId="1076"/>
          <ac:cxnSpMkLst>
            <pc:docMk/>
            <pc:sldMk cId="3654357832" sldId="257"/>
            <ac:cxnSpMk id="217" creationId="{0DE48F1E-6FC3-4AF3-A896-C4CD19DBA427}"/>
          </ac:cxnSpMkLst>
        </pc:cxnChg>
        <pc:cxnChg chg="add del mod">
          <ac:chgData name="Heran Zhu" userId="dba2d384010bf8ac" providerId="LiveId" clId="{32ACCFAE-4115-4DBC-A61D-CF6DC22261F4}" dt="2021-01-04T10:27:59.447" v="285" actId="478"/>
          <ac:cxnSpMkLst>
            <pc:docMk/>
            <pc:sldMk cId="3654357832" sldId="257"/>
            <ac:cxnSpMk id="222" creationId="{92BE7C20-6D14-48BF-9C92-8CD4A233DB9D}"/>
          </ac:cxnSpMkLst>
        </pc:cxnChg>
      </pc:sldChg>
      <pc:sldChg chg="del">
        <pc:chgData name="Heran Zhu" userId="dba2d384010bf8ac" providerId="LiveId" clId="{32ACCFAE-4115-4DBC-A61D-CF6DC22261F4}" dt="2021-01-04T10:13:33.198" v="0" actId="47"/>
        <pc:sldMkLst>
          <pc:docMk/>
          <pc:sldMk cId="346399597" sldId="258"/>
        </pc:sldMkLst>
      </pc:sldChg>
      <pc:sldChg chg="delSp modSp add mod">
        <pc:chgData name="Heran Zhu" userId="dba2d384010bf8ac" providerId="LiveId" clId="{32ACCFAE-4115-4DBC-A61D-CF6DC22261F4}" dt="2021-01-04T10:32:23.202" v="303" actId="478"/>
        <pc:sldMkLst>
          <pc:docMk/>
          <pc:sldMk cId="2483651879" sldId="258"/>
        </pc:sldMkLst>
        <pc:spChg chg="del">
          <ac:chgData name="Heran Zhu" userId="dba2d384010bf8ac" providerId="LiveId" clId="{32ACCFAE-4115-4DBC-A61D-CF6DC22261F4}" dt="2021-01-04T10:28:06.295" v="287" actId="478"/>
          <ac:spMkLst>
            <pc:docMk/>
            <pc:sldMk cId="2483651879" sldId="258"/>
            <ac:spMk id="213" creationId="{38E30958-A2D9-454D-A35F-23DBA27A1E54}"/>
          </ac:spMkLst>
        </pc:spChg>
        <pc:spChg chg="mod">
          <ac:chgData name="Heran Zhu" userId="dba2d384010bf8ac" providerId="LiveId" clId="{32ACCFAE-4115-4DBC-A61D-CF6DC22261F4}" dt="2021-01-04T10:30:00.649" v="299" actId="692"/>
          <ac:spMkLst>
            <pc:docMk/>
            <pc:sldMk cId="2483651879" sldId="258"/>
            <ac:spMk id="216" creationId="{AB11C4DF-9264-4288-980B-354E53CF9618}"/>
          </ac:spMkLst>
        </pc:spChg>
        <pc:grpChg chg="del">
          <ac:chgData name="Heran Zhu" userId="dba2d384010bf8ac" providerId="LiveId" clId="{32ACCFAE-4115-4DBC-A61D-CF6DC22261F4}" dt="2021-01-04T10:32:23.202" v="303" actId="478"/>
          <ac:grpSpMkLst>
            <pc:docMk/>
            <pc:sldMk cId="2483651879" sldId="258"/>
            <ac:grpSpMk id="122" creationId="{C4DB4581-FCF3-4677-9212-2F1E668D35E5}"/>
          </ac:grpSpMkLst>
        </pc:grpChg>
        <pc:grpChg chg="del">
          <ac:chgData name="Heran Zhu" userId="dba2d384010bf8ac" providerId="LiveId" clId="{32ACCFAE-4115-4DBC-A61D-CF6DC22261F4}" dt="2021-01-04T10:28:14.104" v="291" actId="478"/>
          <ac:grpSpMkLst>
            <pc:docMk/>
            <pc:sldMk cId="2483651879" sldId="258"/>
            <ac:grpSpMk id="215" creationId="{A070FA2B-F488-4970-A27B-4DCAA58C89FA}"/>
          </ac:grpSpMkLst>
        </pc:grpChg>
        <pc:cxnChg chg="mod">
          <ac:chgData name="Heran Zhu" userId="dba2d384010bf8ac" providerId="LiveId" clId="{32ACCFAE-4115-4DBC-A61D-CF6DC22261F4}" dt="2021-01-04T10:28:13.186" v="290" actId="14100"/>
          <ac:cxnSpMkLst>
            <pc:docMk/>
            <pc:sldMk cId="2483651879" sldId="258"/>
            <ac:cxnSpMk id="158" creationId="{45B0CA7B-86BF-4198-B6A9-B38CF5548E87}"/>
          </ac:cxnSpMkLst>
        </pc:cxnChg>
        <pc:cxnChg chg="del mod">
          <ac:chgData name="Heran Zhu" userId="dba2d384010bf8ac" providerId="LiveId" clId="{32ACCFAE-4115-4DBC-A61D-CF6DC22261F4}" dt="2021-01-04T10:28:11.142" v="289" actId="478"/>
          <ac:cxnSpMkLst>
            <pc:docMk/>
            <pc:sldMk cId="2483651879" sldId="258"/>
            <ac:cxnSpMk id="217" creationId="{0DE48F1E-6FC3-4AF3-A896-C4CD19DBA427}"/>
          </ac:cxnSpMkLst>
        </pc:cxnChg>
      </pc:sldChg>
      <pc:sldChg chg="addSp delSp modSp add del mod">
        <pc:chgData name="Heran Zhu" userId="dba2d384010bf8ac" providerId="LiveId" clId="{32ACCFAE-4115-4DBC-A61D-CF6DC22261F4}" dt="2021-01-04T10:23:50.015" v="213" actId="47"/>
        <pc:sldMkLst>
          <pc:docMk/>
          <pc:sldMk cId="3230679252" sldId="258"/>
        </pc:sldMkLst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" creationId="{4CFBD221-6DFB-474B-829D-F5129A96795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" creationId="{77E9B394-6B11-4F08-8C73-33817EF988E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8" creationId="{37DE5231-09D0-4A54-BD9C-1CE6BEF96AC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" creationId="{16C00052-CC5B-493C-85A3-3719F46BCA6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" creationId="{7C31EA03-01D8-4140-B26F-9298EEFD43F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" creationId="{F5277774-32AE-42D0-AD4D-91DFE45DDD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8" creationId="{94393AD7-F5CD-4123-ADB8-7B413280A7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9" creationId="{D87BCCB5-75AD-4712-B57C-FB240546D4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0" creationId="{4C65F903-6072-4F83-A4AD-9442291797A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1" creationId="{3AD80116-C9B2-4111-B362-16250D8C6B9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2" creationId="{B908869E-CBBA-40AD-A314-7342088A1CF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8" creationId="{DA6ED340-3CF5-46D6-8C45-DFE3351EAC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9" creationId="{703D8CA6-E76E-42F5-A0AD-3C83403DD6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0" creationId="{498D9466-779A-4834-848A-8F747045082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1" creationId="{8C4AF1FF-EE8C-435A-9534-17A2FB12903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2" creationId="{1AA96CF4-14AD-4315-A921-77EA7576443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3" creationId="{CE0C446C-5420-486E-ACC6-17ED60E4BCF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9" creationId="{E3B1ABA2-3F6B-4B30-9CB6-E86D08CCB1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0" creationId="{86F595A2-4B19-49AB-9739-C73256BBD9D9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1" creationId="{CFBFCD07-CD6D-4EE8-9CE1-54BB91E99C8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2" creationId="{57962716-40A2-4482-9793-BD475F262E55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3" creationId="{CDF7881F-56DC-4EE0-B66D-40EFAC9535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4" creationId="{A4961F9F-07C5-422A-B361-12C3E1775C4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0" creationId="{8F962B79-D840-4A2D-AEEC-6F660533849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1" creationId="{B9C74AF2-E0C4-4CEC-9459-AE29A0A19D5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2" creationId="{ED637FDD-3A8D-4785-A949-F2BC3B27D49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3" creationId="{848E981D-A8A0-4858-962E-F1927ACB430E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4" creationId="{BD9CA302-8530-4DA4-A880-9DC9FD24211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5" creationId="{D1746DEA-428E-466E-B210-94868CC07EC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7" creationId="{2320AE92-07CC-4477-BB88-649B960808C5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8" creationId="{41237AED-1D2F-4A2E-9AAE-7E7894FD323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9" creationId="{E0868F8D-2809-4980-9F12-FDA53E10AD3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0" creationId="{BD8D81B1-DE80-4BE6-A173-2D088D0086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1" creationId="{D334C931-18D1-4148-AD0E-ED52E4DE5D1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2" creationId="{F256EBA8-85B8-4882-BA7D-9FE6C6207F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3" creationId="{CBFB65C0-9C9E-48AB-9D3E-19492EC52750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4" creationId="{C286075D-C92A-438A-B40F-EC1E1594B29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5" creationId="{A02E5894-5FA1-4E73-BEAD-D29A22AAA6A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6" creationId="{25B6B650-8736-49C6-AB22-82A5FABEDE0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8" creationId="{4CE81F75-4E6C-4DE5-9AB9-7E6E51D50D0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9" creationId="{72C20B7D-8191-4035-87C3-09F22B2B5203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0" creationId="{DA6F39C3-26DF-484C-A88F-061184418A1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1" creationId="{A6DAA96B-DCBA-4492-A2B7-B40C5C56E1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2" creationId="{3018AE08-DE1F-4B00-A98A-0EDE5370886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3" creationId="{9D587E26-EE78-458D-9332-66A9999C04F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4" creationId="{FB4E87D3-A8B6-48FF-B3A1-B32350FCFEB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5" creationId="{DA496866-7630-44A1-A7A1-5A3FD7E8E84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6" creationId="{C39E8493-39FD-4220-8E10-75ED336079B7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7" creationId="{9AC422B3-11FA-48D7-A45A-89361FB2F1A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79" creationId="{527D00DC-CA93-49FA-BAB1-E80ED5CB53D0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0" creationId="{FD8633ED-1229-4C03-8443-9433325E697E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1" creationId="{992D396A-BDAF-4056-8433-F9B6576AFCE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2" creationId="{28D36B13-784A-4012-92E5-19C09B3AEFD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3" creationId="{B67E49F2-CFC7-4126-8B79-EDCC9939C899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4" creationId="{C0ECF118-68FE-4862-8FF5-C0CFC2762B7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5" creationId="{B09B7BB1-B7B3-4D55-AFB6-E5CD8B99340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6" creationId="{342E35B6-3705-4FFB-8ADF-D85A61C5E0E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7" creationId="{02A21E2B-E899-4B2B-8C04-C91DD1A7463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8" creationId="{004E7A4B-B06C-42EC-A27B-E760F994640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0" creationId="{DC9A359E-BE89-456B-A46F-C469EC14740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1" creationId="{D0DE033E-7080-4171-8527-D1BF7940169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2" creationId="{89A7696E-5A56-4657-B173-86EB5884C20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3" creationId="{5099AE21-C352-44DA-8F3E-EF6072D4FE5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4" creationId="{A8E28E2A-CE0B-430D-92A4-BAB036DB3A2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5" creationId="{4AD3F61B-A113-4C8B-B82C-48D8170E01B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6" creationId="{27514B7B-B12E-4CDB-8645-BEEA91D6E6C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7" creationId="{328344A0-93FB-4D18-89B2-F8CBD406D6B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8" creationId="{A1D50B02-77AA-459C-8365-015C50B6A6C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9" creationId="{E6B70D3A-B68B-47A7-9DC4-B509A15B4EB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2" creationId="{033F4F4B-E96E-4021-84F9-A43EF033A673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3" creationId="{FEFC4D60-1918-4954-85EB-A05168897E6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4" creationId="{4F8BBD3A-4274-43CD-AC52-88388A6953B4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5" creationId="{ACDFEB68-8982-4EFF-9B0E-F3C5208408F6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6" creationId="{17CD0637-B133-46DD-AA8B-190E904ADC0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7" creationId="{532C3C4D-7A19-43C4-848F-3AAEDEAD331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8" creationId="{74A7C7D7-D622-4F1A-984F-5B063FDA295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9" creationId="{BF65B416-F77A-4A71-9210-0DAD0720EBE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0" creationId="{D682D6E7-1E21-46BF-88DE-8DCB7F26968F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1" creationId="{C301D1E6-E301-44C7-9D85-D5DDB916EEEA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12" creationId="{68DFFF49-B12D-4152-B29D-9E6DCF18884F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2" creationId="{2061C674-A773-4104-BA1F-624A6E4D439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3" creationId="{0CA01528-29AB-4ED3-9A16-8747D9DFAA2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4" creationId="{19B5CA32-3BF2-4120-B82C-1696C34FE1A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5" creationId="{4F29054E-D178-4B07-B3FB-B21D43F31AF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6" creationId="{42FA2435-B42B-497A-9C2D-48A89F6CFB12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7" creationId="{12FF1AC0-11FE-4717-9EFA-FF6E046CFAE9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8" creationId="{47C2C249-0156-4C8A-A130-954B54DC1B1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9" creationId="{BCBFB421-9D10-4939-8C30-2037849BC23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0" creationId="{5B31A54E-4552-4A65-B5CA-57E430FDC3E7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1" creationId="{2287F57B-AF39-4FA4-9A2C-1E96CE8CF40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2" creationId="{8887E31D-BE4D-4DAA-BCBD-C9902277BAE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3" creationId="{926239BD-6EBD-4039-92BA-AE6C2D2D60DE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4" creationId="{A044AC09-5E57-4846-BD05-548CBDE9825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5" creationId="{FA5FBF5B-4432-4F7D-8A5A-CA0955944EB1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6" creationId="{D78BBD54-DE8B-4B1B-BDBC-C42B4D039A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7" creationId="{24C2806F-559A-4184-8014-208ECD82B0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8" creationId="{73436C3F-428F-4B06-BEE9-7598CBCCF5E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9" creationId="{E15EA28B-7C42-47F0-8F92-CD4D6563758C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0" creationId="{54BD94C0-9280-490B-921D-F90ADB7D969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1" creationId="{1E65BFA9-3D1E-4F53-8D95-4FAD754EB80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2" creationId="{3D8E3D16-733A-4073-9770-D7F403951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3" creationId="{9E90868F-6A35-4AC1-B8BA-E9F9F2B9EA3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4" creationId="{9E867524-FD6B-45F2-9626-CA82D226D3D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5" creationId="{7CC5D162-37E5-47DC-9EDC-F281BCE5D46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6" creationId="{37B871DA-E6B7-49DB-B374-9F5D9FF02F3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7" creationId="{54F33C98-EA52-4096-BF13-459D48EC4BD4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8" creationId="{7385924F-C05A-467E-A9E5-B9C245E376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9" creationId="{53DD073A-956E-40EE-B3E8-959E6D7E73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0" creationId="{3EA09B28-D829-48BF-8114-F59F4FBAEB0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1" creationId="{C92A2C79-216E-4335-A317-B2E466DB3B8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2" creationId="{2C774609-9DAF-4612-9ABE-5E1EC88B934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3" creationId="{46DCA401-312B-40F4-98D5-95BB378097A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4" creationId="{EB485547-21B1-4B13-AF3A-E9CE3C45DF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5" creationId="{A339C4CC-3665-4954-973C-B8A10445C72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6" creationId="{D4224F6F-35FA-461A-BE9E-EC7F11AF0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7" creationId="{82D881D7-5479-4D5E-B66C-3E3D956B61A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8" creationId="{D1525DFF-94AB-4CAE-AF24-AE5EBC09C40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9" creationId="{5DE3F9EC-715C-4F6D-ACCE-66AAC7CEEA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0" creationId="{2CE3C09E-AE29-4224-975B-ED221D4B5525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1" creationId="{21BA826B-4CC4-4569-B07E-56C04536F71D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3" creationId="{76DB59C2-8F5A-4BDC-A07C-F5001C696037}"/>
          </ac:spMkLst>
        </pc:spChg>
        <pc:spChg chg="mod ord topLvl">
          <ac:chgData name="Heran Zhu" userId="dba2d384010bf8ac" providerId="LiveId" clId="{32ACCFAE-4115-4DBC-A61D-CF6DC22261F4}" dt="2021-01-04T10:22:50.857" v="177" actId="166"/>
          <ac:spMkLst>
            <pc:docMk/>
            <pc:sldMk cId="3230679252" sldId="258"/>
            <ac:spMk id="164" creationId="{8E55D097-6A2A-4F2B-B814-805C63CF45E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5" creationId="{269B7C1D-78C1-443B-8643-3C02AF41BFC3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6" creationId="{AF30E2E3-CA3E-458D-A0BD-560550AD5E38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7" creationId="{15F8A601-CCD1-48C9-9713-3D20D7849CA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8" creationId="{818DDB96-7A4B-4008-916A-8EB5EE6657D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9" creationId="{AB25AF82-AE27-4148-82EA-E174FBA4DAF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0" creationId="{1B5E9E1D-F053-4ABC-8342-F275B37F513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1" creationId="{CBD82EF1-ECE7-43C6-A342-7AAD0E427617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2" creationId="{B1332696-2D96-4336-B9C9-0A838A1B89A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3" creationId="{D693336B-8E4B-4F5F-AAD3-A3EB598DCED3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4" creationId="{186B4881-6DCB-439F-BEE9-05F6A23DC5A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5" creationId="{4ECA2E4A-8049-40F4-A690-35687306898A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6" creationId="{14B9220D-F9E3-4E77-BB6E-7441DFB40D8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7" creationId="{BF8D96AB-2B2B-4A3E-A43F-64C65CDE54DC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8" creationId="{39BF2595-4C66-48C9-A34F-FADAE0A152BD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9" creationId="{2347D0B0-9F28-467F-B882-036E190B05FB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0" creationId="{5F1E18C0-1C04-4141-9D2D-AB447F986CC4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1" creationId="{AE60F5AB-074A-4BE4-A968-3E7990CB1711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2" creationId="{072BF0E5-A125-41CA-ACB2-A0E2DDF47677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3" creationId="{84C8D3EF-4F49-4B24-AEA6-9B22DE03A696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4" creationId="{C66D5174-976C-4C16-BB4D-35C957C64818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5" creationId="{95097DAB-9087-4CB5-B77D-5D0D7277A7D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6" creationId="{CD55131F-B5A0-4BBE-A67A-03261279424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7" creationId="{1A71A850-3EAC-4B4F-AA77-6EE17EDBECC7}"/>
          </ac:spMkLst>
        </pc:spChg>
        <pc:grpChg chg="del">
          <ac:chgData name="Heran Zhu" userId="dba2d384010bf8ac" providerId="LiveId" clId="{32ACCFAE-4115-4DBC-A61D-CF6DC22261F4}" dt="2021-01-04T10:16:47.696" v="105" actId="478"/>
          <ac:grpSpMkLst>
            <pc:docMk/>
            <pc:sldMk cId="3230679252" sldId="258"/>
            <ac:grpSpMk id="12" creationId="{6B6D49E3-64AA-45C1-B449-4A54C8CD586A}"/>
          </ac:grpSpMkLst>
        </pc:grpChg>
        <pc:grpChg chg="add mod">
          <ac:chgData name="Heran Zhu" userId="dba2d384010bf8ac" providerId="LiveId" clId="{32ACCFAE-4115-4DBC-A61D-CF6DC22261F4}" dt="2021-01-04T10:17:21.141" v="118" actId="164"/>
          <ac:grpSpMkLst>
            <pc:docMk/>
            <pc:sldMk cId="3230679252" sldId="258"/>
            <ac:grpSpMk id="23" creationId="{E7D453FF-69F3-49D0-9C10-7C642C566181}"/>
          </ac:grpSpMkLst>
        </pc:grpChg>
        <pc:grpChg chg="add mod">
          <ac:chgData name="Heran Zhu" userId="dba2d384010bf8ac" providerId="LiveId" clId="{32ACCFAE-4115-4DBC-A61D-CF6DC22261F4}" dt="2021-01-04T10:22:43.918" v="174" actId="1076"/>
          <ac:grpSpMkLst>
            <pc:docMk/>
            <pc:sldMk cId="3230679252" sldId="258"/>
            <ac:grpSpMk id="34" creationId="{0C3473C3-7EE1-4154-BF2E-8BF9F6B6D668}"/>
          </ac:grpSpMkLst>
        </pc:grpChg>
        <pc:grpChg chg="add mod">
          <ac:chgData name="Heran Zhu" userId="dba2d384010bf8ac" providerId="LiveId" clId="{32ACCFAE-4115-4DBC-A61D-CF6DC22261F4}" dt="2021-01-04T10:20:59.854" v="149" actId="1076"/>
          <ac:grpSpMkLst>
            <pc:docMk/>
            <pc:sldMk cId="3230679252" sldId="258"/>
            <ac:grpSpMk id="45" creationId="{92F9A976-CE5E-4AF0-88C0-A6888ACFD125}"/>
          </ac:grpSpMkLst>
        </pc:grpChg>
        <pc:grpChg chg="add del mod">
          <ac:chgData name="Heran Zhu" userId="dba2d384010bf8ac" providerId="LiveId" clId="{32ACCFAE-4115-4DBC-A61D-CF6DC22261F4}" dt="2021-01-04T10:20:24.087" v="140" actId="165"/>
          <ac:grpSpMkLst>
            <pc:docMk/>
            <pc:sldMk cId="3230679252" sldId="258"/>
            <ac:grpSpMk id="162" creationId="{3B972303-EB0C-47DB-BF1C-0D77649F89DA}"/>
          </ac:grpSpMkLst>
        </pc:grpChg>
        <pc:cxnChg chg="add mod">
          <ac:chgData name="Heran Zhu" userId="dba2d384010bf8ac" providerId="LiveId" clId="{32ACCFAE-4115-4DBC-A61D-CF6DC22261F4}" dt="2021-01-04T10:22:45.732" v="175" actId="14100"/>
          <ac:cxnSpMkLst>
            <pc:docMk/>
            <pc:sldMk cId="3230679252" sldId="258"/>
            <ac:cxnSpMk id="67" creationId="{6E7E61B4-C704-45AA-BB5B-9380AEB7C19E}"/>
          </ac:cxnSpMkLst>
        </pc:cxnChg>
      </pc:sldChg>
      <pc:sldChg chg="addSp delSp modSp add mod">
        <pc:chgData name="Heran Zhu" userId="dba2d384010bf8ac" providerId="LiveId" clId="{32ACCFAE-4115-4DBC-A61D-CF6DC22261F4}" dt="2021-01-04T10:55:21.252" v="466" actId="478"/>
        <pc:sldMkLst>
          <pc:docMk/>
          <pc:sldMk cId="675963685" sldId="259"/>
        </pc:sldMkLst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47:58.875" v="366" actId="20577"/>
          <ac:spMkLst>
            <pc:docMk/>
            <pc:sldMk cId="675963685" sldId="259"/>
            <ac:spMk id="8" creationId="{71F595E7-947B-4EF0-B5BD-3EB427BE1694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0" creationId="{50B5E569-650C-4582-A123-B279A36EDB6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1" creationId="{F90B6BE7-6FF1-4ED4-9873-04C58553784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2" creationId="{F0C8431A-6647-4550-9D96-4BB9F58F871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3" creationId="{905431DD-8712-4B21-BCE1-E614CFFB91D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4" creationId="{E106229A-1E87-4D31-ABAA-30F8BEB1E3B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0" creationId="{0BF4C2DD-B8DA-4135-9E9C-DA50A55C5EC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1" creationId="{72D5750E-AF4C-49C0-A454-71E1CB3F1AB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2" creationId="{12512548-4939-4150-884D-615BC1B104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3" creationId="{81D15E93-E95A-4A79-8EE1-F4685556E59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4" creationId="{DDAC99F4-9E3B-4238-A7E6-CB9B8ECF618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5" creationId="{4F651C2B-3F2A-4EA0-A92A-2CD4F90C8DD5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1" creationId="{CEC1B11C-B752-49C4-AF41-3D788F7DD2E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2" creationId="{AC12C884-E4E3-4AD9-B912-931535497F0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3" creationId="{13CC59D7-C557-43E6-99ED-0CD60D13F7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4" creationId="{003B61DB-7D41-4B26-8663-255528A7942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5" creationId="{71DC054C-D77E-4EDD-993B-3BECB9A2E3E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6" creationId="{83C50505-7338-4D9F-81FE-90C2A41572D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7" creationId="{2B8EE77F-15E0-41D6-A1B9-AEC654CB1D8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8" creationId="{C47FA9FD-8E81-42F0-A7F0-D182521F4F03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9" creationId="{D556F047-1458-4A34-B951-2215D059740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0" creationId="{6C3FCB6D-F3F2-402D-8AB1-989FD993C26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1" creationId="{FEACE4C3-9918-43E1-B5A6-7FA72008ACB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2" creationId="{E9EE8840-29F2-4673-8827-85E260F209E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3" creationId="{2B5EC8D4-EBE0-4C0D-8220-7AE42796CE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4" creationId="{5C3308BD-F34D-4003-9E20-D75CFE56379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5" creationId="{E82573ED-2CC2-4434-AEC6-C74EDD2A4C0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6" creationId="{CAF63593-D04F-42DB-9E54-069F42B0812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7" creationId="{A86363DE-A178-4C9C-B936-5D5447365D3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8" creationId="{20ADC0D9-CB55-4EC3-8A16-BA4360A1687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9" creationId="{AF426074-B2B4-47A7-A858-00D1D800A88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0" creationId="{A9056E7B-7ECA-4732-8D2F-10E2551C873F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1" creationId="{B0CBBFC6-5127-4FAD-AD83-0BADFD425C6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2" creationId="{EDDC9696-BC97-440C-8536-BC620E65595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3" creationId="{02201F74-00F6-4427-9C03-63730D3BA5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4" creationId="{4C04F7B3-BA3C-4A92-897D-709A2A6DBD58}"/>
          </ac:spMkLst>
        </pc:spChg>
        <pc:spChg chg="add mod">
          <ac:chgData name="Heran Zhu" userId="dba2d384010bf8ac" providerId="LiveId" clId="{32ACCFAE-4115-4DBC-A61D-CF6DC22261F4}" dt="2021-01-04T10:50:33.038" v="370" actId="1076"/>
          <ac:spMkLst>
            <pc:docMk/>
            <pc:sldMk cId="675963685" sldId="259"/>
            <ac:spMk id="75" creationId="{0A5736F2-C067-41B4-87B2-6CC5F4D8319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6" creationId="{83696C1F-5122-4C01-B354-D958E8F9D939}"/>
          </ac:spMkLst>
        </pc:spChg>
        <pc:spChg chg="add mod">
          <ac:chgData name="Heran Zhu" userId="dba2d384010bf8ac" providerId="LiveId" clId="{32ACCFAE-4115-4DBC-A61D-CF6DC22261F4}" dt="2021-01-04T10:48:04.070" v="368"/>
          <ac:spMkLst>
            <pc:docMk/>
            <pc:sldMk cId="675963685" sldId="259"/>
            <ac:spMk id="79" creationId="{70DE4614-7108-44DB-9D9F-B5EA1B0E6094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0" creationId="{E1934C2B-F388-421B-858D-D83FFE0C8E83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1" creationId="{A043B088-A34E-4FDC-A35D-C9DA0863F1C1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2" creationId="{61226E3F-463C-4FEC-85B4-1B5BF7FA4E4E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3" creationId="{6CD7D1C5-5216-480B-A73E-C40BED74EE13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4" creationId="{41C98B0F-0FC3-40D7-B308-21C47702B6B6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5" creationId="{FD001321-E630-4DCF-BB09-F0E0EFC6A2DA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6" creationId="{41E7AA05-048C-43CE-8770-E54FB0ADB0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2" creationId="{A7092A66-0CFC-4C41-A8CC-1CC89D549E09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6" creationId="{AB11C4DF-9264-4288-980B-354E53CF9618}"/>
          </ac:spMkLst>
        </pc:spChg>
        <pc:cxnChg chg="add mod">
          <ac:chgData name="Heran Zhu" userId="dba2d384010bf8ac" providerId="LiveId" clId="{32ACCFAE-4115-4DBC-A61D-CF6DC22261F4}" dt="2021-01-04T10:50:33.038" v="370" actId="1076"/>
          <ac:cxnSpMkLst>
            <pc:docMk/>
            <pc:sldMk cId="675963685" sldId="259"/>
            <ac:cxnSpMk id="77" creationId="{E5F88547-FAD7-4695-85F2-AB021669F09A}"/>
          </ac:cxnSpMkLst>
        </pc:cxnChg>
        <pc:cxnChg chg="add 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78" creationId="{C86D90DB-BEB4-4FC6-BFF2-FFC4695DB628}"/>
          </ac:cxnSpMkLst>
        </pc:cxnChg>
        <pc:cxnChg chg="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158" creationId="{45B0CA7B-86BF-4198-B6A9-B38CF5548E87}"/>
          </ac:cxnSpMkLst>
        </pc:cxnChg>
      </pc:sldChg>
      <pc:sldChg chg="del">
        <pc:chgData name="Heran Zhu" userId="dba2d384010bf8ac" providerId="LiveId" clId="{32ACCFAE-4115-4DBC-A61D-CF6DC22261F4}" dt="2021-01-04T10:13:35.904" v="6" actId="47"/>
        <pc:sldMkLst>
          <pc:docMk/>
          <pc:sldMk cId="2816600299" sldId="259"/>
        </pc:sldMkLst>
      </pc:sldChg>
      <pc:sldChg chg="del">
        <pc:chgData name="Heran Zhu" userId="dba2d384010bf8ac" providerId="LiveId" clId="{32ACCFAE-4115-4DBC-A61D-CF6DC22261F4}" dt="2021-01-04T10:13:36.986" v="8" actId="47"/>
        <pc:sldMkLst>
          <pc:docMk/>
          <pc:sldMk cId="382955356" sldId="260"/>
        </pc:sldMkLst>
      </pc:sldChg>
      <pc:sldChg chg="addSp delSp modSp add mod">
        <pc:chgData name="Heran Zhu" userId="dba2d384010bf8ac" providerId="LiveId" clId="{32ACCFAE-4115-4DBC-A61D-CF6DC22261F4}" dt="2021-01-04T10:55:11.149" v="464" actId="207"/>
        <pc:sldMkLst>
          <pc:docMk/>
          <pc:sldMk cId="2837457806" sldId="260"/>
        </pc:sldMkLst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0" creationId="{50B5E569-650C-4582-A123-B279A36EDB66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1" creationId="{F90B6BE7-6FF1-4ED4-9873-04C58553784E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2" creationId="{F0C8431A-6647-4550-9D96-4BB9F58F871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3" creationId="{905431DD-8712-4B21-BCE1-E614CFFB91D4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4" creationId="{E106229A-1E87-4D31-ABAA-30F8BEB1E3BF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0" creationId="{0BF4C2DD-B8DA-4135-9E9C-DA50A55C5EC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1" creationId="{72D5750E-AF4C-49C0-A454-71E1CB3F1AB2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2" creationId="{12512548-4939-4150-884D-615BC1B104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3" creationId="{81D15E93-E95A-4A79-8EE1-F4685556E596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4" creationId="{DDAC99F4-9E3B-4238-A7E6-CB9B8ECF618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5" creationId="{4F651C2B-3F2A-4EA0-A92A-2CD4F90C8DD5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1" creationId="{CEC1B11C-B752-49C4-AF41-3D788F7DD2E0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2" creationId="{AC12C884-E4E3-4AD9-B912-931535497F0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3" creationId="{13CC59D7-C557-43E6-99ED-0CD60D13F7D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4" creationId="{003B61DB-7D41-4B26-8663-255528A7942A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5" creationId="{71DC054C-D77E-4EDD-993B-3BECB9A2E3E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6" creationId="{83C50505-7338-4D9F-81FE-90C2A41572D1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7" creationId="{2B8EE77F-15E0-41D6-A1B9-AEC654CB1D8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8" creationId="{C47FA9FD-8E81-42F0-A7F0-D182521F4F03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9" creationId="{D556F047-1458-4A34-B951-2215D059740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0" creationId="{6C3FCB6D-F3F2-402D-8AB1-989FD993C26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1" creationId="{FEACE4C3-9918-43E1-B5A6-7FA72008ACB0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2" creationId="{E9EE8840-29F2-4673-8827-85E260F209E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3" creationId="{2B5EC8D4-EBE0-4C0D-8220-7AE42796CE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4" creationId="{5C3308BD-F34D-4003-9E20-D75CFE56379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5" creationId="{E82573ED-2CC2-4434-AEC6-C74EDD2A4C04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6" creationId="{CAF63593-D04F-42DB-9E54-069F42B0812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7" creationId="{A86363DE-A178-4C9C-B936-5D5447365D3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8" creationId="{20ADC0D9-CB55-4EC3-8A16-BA4360A1687A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9" creationId="{AF426074-B2B4-47A7-A858-00D1D800A88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0" creationId="{A9056E7B-7ECA-4732-8D2F-10E2551C873F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1" creationId="{B0CBBFC6-5127-4FAD-AD83-0BADFD425C61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2" creationId="{EDDC9696-BC97-440C-8536-BC620E65595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3" creationId="{02201F74-00F6-4427-9C03-63730D3BA5D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4" creationId="{4C04F7B3-BA3C-4A92-897D-709A2A6DBD58}"/>
          </ac:spMkLst>
        </pc:spChg>
        <pc:spChg chg="del mod topLvl">
          <ac:chgData name="Heran Zhu" userId="dba2d384010bf8ac" providerId="LiveId" clId="{32ACCFAE-4115-4DBC-A61D-CF6DC22261F4}" dt="2021-01-04T10:52:31.488" v="409" actId="478"/>
          <ac:spMkLst>
            <pc:docMk/>
            <pc:sldMk cId="2837457806" sldId="260"/>
            <ac:spMk id="75" creationId="{0A5736F2-C067-41B4-87B2-6CC5F4D83197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0" creationId="{E42CA9E6-D4E2-45F7-B43B-7B4F20D401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1" creationId="{D46D1F66-F415-4E27-8F85-968647F33F8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2" creationId="{DC3555FE-88D0-4F18-AEE4-FE76E175F178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3" creationId="{5118BDD0-7532-45B5-8F4A-1B5B3CE9A22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4" creationId="{FF9A3CFE-153A-47D8-BADF-316F18DD8FA4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5" creationId="{D60CF9A6-02CE-472E-9A35-8E500B0AEBBE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6" creationId="{A9136E4E-D17D-480E-8BE1-111D146EBA11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7" creationId="{F10E6110-CB2F-49D7-84D2-449D3B6C42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8" creationId="{2D7ED148-51B7-424E-9A98-24D65588989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2" creationId="{3C9076BB-73D4-43B4-AD32-5D65B05AE109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6" creationId="{8D515404-B76D-4F93-8E39-5D0178937586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7" creationId="{20B76BD3-DA62-4175-B719-545BEF21893E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2" creationId="{3F9DB838-2CBC-4ED0-9A13-B25EB48FADE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3" creationId="{1E40F7D1-02CC-4D7E-8C44-011BC183A986}"/>
          </ac:spMkLst>
        </pc:spChg>
        <pc:grpChg chg="add del mod">
          <ac:chgData name="Heran Zhu" userId="dba2d384010bf8ac" providerId="LiveId" clId="{32ACCFAE-4115-4DBC-A61D-CF6DC22261F4}" dt="2021-01-04T10:51:11.270" v="380" actId="165"/>
          <ac:grpSpMkLst>
            <pc:docMk/>
            <pc:sldMk cId="2837457806" sldId="260"/>
            <ac:grpSpMk id="7" creationId="{E52E6325-B82C-4FB3-A937-654CED00D1FD}"/>
          </ac:grpSpMkLst>
        </pc:grpChg>
        <pc:grpChg chg="add del mod">
          <ac:chgData name="Heran Zhu" userId="dba2d384010bf8ac" providerId="LiveId" clId="{32ACCFAE-4115-4DBC-A61D-CF6DC22261F4}" dt="2021-01-04T10:53:08.792" v="421" actId="165"/>
          <ac:grpSpMkLst>
            <pc:docMk/>
            <pc:sldMk cId="2837457806" sldId="260"/>
            <ac:grpSpMk id="9" creationId="{AA54C8EC-AE23-4605-BE62-8481A22D649F}"/>
          </ac:grpSpMkLst>
        </pc:grpChg>
        <pc:grpChg chg="add del mod ord">
          <ac:chgData name="Heran Zhu" userId="dba2d384010bf8ac" providerId="LiveId" clId="{32ACCFAE-4115-4DBC-A61D-CF6DC22261F4}" dt="2021-01-04T10:52:53.831" v="417" actId="165"/>
          <ac:grpSpMkLst>
            <pc:docMk/>
            <pc:sldMk cId="2837457806" sldId="260"/>
            <ac:grpSpMk id="29" creationId="{5F6B5CF2-FF67-4C5F-B77E-BB34EA61F06B}"/>
          </ac:grpSpMkLst>
        </pc:grpChg>
        <pc:grpChg chg="add mod">
          <ac:chgData name="Heran Zhu" userId="dba2d384010bf8ac" providerId="LiveId" clId="{32ACCFAE-4115-4DBC-A61D-CF6DC22261F4}" dt="2021-01-04T10:53:04.421" v="419" actId="164"/>
          <ac:grpSpMkLst>
            <pc:docMk/>
            <pc:sldMk cId="2837457806" sldId="260"/>
            <ac:grpSpMk id="90" creationId="{91C82C4F-4DA1-43CD-AF58-DBE4BBCFAE65}"/>
          </ac:grpSpMkLst>
        </pc:grpChg>
        <pc:grpChg chg="add mod">
          <ac:chgData name="Heran Zhu" userId="dba2d384010bf8ac" providerId="LiveId" clId="{32ACCFAE-4115-4DBC-A61D-CF6DC22261F4}" dt="2021-01-04T10:53:16.199" v="423" actId="164"/>
          <ac:grpSpMkLst>
            <pc:docMk/>
            <pc:sldMk cId="2837457806" sldId="260"/>
            <ac:grpSpMk id="91" creationId="{C220FF7D-7E56-402F-8F97-6D934AEBDE39}"/>
          </ac:grpSpMkLst>
        </pc:grpChg>
        <pc:grpChg chg="add mod">
          <ac:chgData name="Heran Zhu" userId="dba2d384010bf8ac" providerId="LiveId" clId="{32ACCFAE-4115-4DBC-A61D-CF6DC22261F4}" dt="2021-01-04T10:54:48.436" v="458" actId="164"/>
          <ac:grpSpMkLst>
            <pc:docMk/>
            <pc:sldMk cId="2837457806" sldId="260"/>
            <ac:grpSpMk id="98" creationId="{FADC0AAF-AD79-4652-8D44-78DFC24F5BE6}"/>
          </ac:grpSpMkLst>
        </pc:grpChg>
        <pc:cxnChg chg="mod or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7" creationId="{E5F88547-FAD7-4695-85F2-AB021669F09A}"/>
          </ac:cxnSpMkLst>
        </pc:cxnChg>
        <pc:cxnChg chg="mo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8" creationId="{C86D90DB-BEB4-4FC6-BFF2-FFC4695DB628}"/>
          </ac:cxnSpMkLst>
        </pc:cxnChg>
      </pc:sldChg>
      <pc:sldChg chg="modSp add mod">
        <pc:chgData name="Heran Zhu" userId="dba2d384010bf8ac" providerId="LiveId" clId="{32ACCFAE-4115-4DBC-A61D-CF6DC22261F4}" dt="2021-01-04T10:59:15.356" v="468" actId="1076"/>
        <pc:sldMkLst>
          <pc:docMk/>
          <pc:sldMk cId="1121883213" sldId="261"/>
        </pc:sldMkLst>
        <pc:grpChg chg="mod">
          <ac:chgData name="Heran Zhu" userId="dba2d384010bf8ac" providerId="LiveId" clId="{32ACCFAE-4115-4DBC-A61D-CF6DC22261F4}" dt="2021-01-04T10:59:15.356" v="468" actId="1076"/>
          <ac:grpSpMkLst>
            <pc:docMk/>
            <pc:sldMk cId="1121883213" sldId="261"/>
            <ac:grpSpMk id="90" creationId="{91C82C4F-4DA1-43CD-AF58-DBE4BBCFAE65}"/>
          </ac:grpSpMkLst>
        </pc:grpChg>
        <pc:cxnChg chg="mod">
          <ac:chgData name="Heran Zhu" userId="dba2d384010bf8ac" providerId="LiveId" clId="{32ACCFAE-4115-4DBC-A61D-CF6DC22261F4}" dt="2021-01-04T10:59:15.356" v="468" actId="1076"/>
          <ac:cxnSpMkLst>
            <pc:docMk/>
            <pc:sldMk cId="1121883213" sldId="261"/>
            <ac:cxnSpMk id="77" creationId="{E5F88547-FAD7-4695-85F2-AB021669F09A}"/>
          </ac:cxnSpMkLst>
        </pc:cxnChg>
      </pc:sldChg>
      <pc:sldChg chg="del">
        <pc:chgData name="Heran Zhu" userId="dba2d384010bf8ac" providerId="LiveId" clId="{32ACCFAE-4115-4DBC-A61D-CF6DC22261F4}" dt="2021-01-04T10:13:38.046" v="10" actId="47"/>
        <pc:sldMkLst>
          <pc:docMk/>
          <pc:sldMk cId="1751616122" sldId="261"/>
        </pc:sldMkLst>
      </pc:sldChg>
      <pc:sldChg chg="new del">
        <pc:chgData name="Heran Zhu" userId="dba2d384010bf8ac" providerId="LiveId" clId="{32ACCFAE-4115-4DBC-A61D-CF6DC22261F4}" dt="2021-01-04T10:53:40.653" v="425" actId="47"/>
        <pc:sldMkLst>
          <pc:docMk/>
          <pc:sldMk cId="3923859093" sldId="261"/>
        </pc:sldMkLst>
      </pc:sldChg>
      <pc:sldChg chg="del">
        <pc:chgData name="Heran Zhu" userId="dba2d384010bf8ac" providerId="LiveId" clId="{32ACCFAE-4115-4DBC-A61D-CF6DC22261F4}" dt="2021-01-04T10:13:38.522" v="11" actId="47"/>
        <pc:sldMkLst>
          <pc:docMk/>
          <pc:sldMk cId="508039440" sldId="262"/>
        </pc:sldMkLst>
      </pc:sldChg>
      <pc:sldChg chg="del">
        <pc:chgData name="Heran Zhu" userId="dba2d384010bf8ac" providerId="LiveId" clId="{32ACCFAE-4115-4DBC-A61D-CF6DC22261F4}" dt="2021-01-04T10:13:37.498" v="9" actId="47"/>
        <pc:sldMkLst>
          <pc:docMk/>
          <pc:sldMk cId="3293109411" sldId="263"/>
        </pc:sldMkLst>
      </pc:sldChg>
      <pc:sldChg chg="del">
        <pc:chgData name="Heran Zhu" userId="dba2d384010bf8ac" providerId="LiveId" clId="{32ACCFAE-4115-4DBC-A61D-CF6DC22261F4}" dt="2021-01-04T10:13:39.007" v="12" actId="47"/>
        <pc:sldMkLst>
          <pc:docMk/>
          <pc:sldMk cId="3325154916" sldId="264"/>
        </pc:sldMkLst>
      </pc:sldChg>
      <pc:sldChg chg="del">
        <pc:chgData name="Heran Zhu" userId="dba2d384010bf8ac" providerId="LiveId" clId="{32ACCFAE-4115-4DBC-A61D-CF6DC22261F4}" dt="2021-01-04T10:13:39.292" v="13" actId="47"/>
        <pc:sldMkLst>
          <pc:docMk/>
          <pc:sldMk cId="248010673" sldId="265"/>
        </pc:sldMkLst>
      </pc:sldChg>
      <pc:sldChg chg="del">
        <pc:chgData name="Heran Zhu" userId="dba2d384010bf8ac" providerId="LiveId" clId="{32ACCFAE-4115-4DBC-A61D-CF6DC22261F4}" dt="2021-01-04T10:13:35.463" v="5" actId="47"/>
        <pc:sldMkLst>
          <pc:docMk/>
          <pc:sldMk cId="2278172290" sldId="266"/>
        </pc:sldMkLst>
      </pc:sldChg>
      <pc:sldChg chg="del">
        <pc:chgData name="Heran Zhu" userId="dba2d384010bf8ac" providerId="LiveId" clId="{32ACCFAE-4115-4DBC-A61D-CF6DC22261F4}" dt="2021-01-04T10:13:34.987" v="4" actId="47"/>
        <pc:sldMkLst>
          <pc:docMk/>
          <pc:sldMk cId="4186951001" sldId="267"/>
        </pc:sldMkLst>
      </pc:sldChg>
      <pc:sldChg chg="del">
        <pc:chgData name="Heran Zhu" userId="dba2d384010bf8ac" providerId="LiveId" clId="{32ACCFAE-4115-4DBC-A61D-CF6DC22261F4}" dt="2021-01-04T10:13:33.536" v="1" actId="47"/>
        <pc:sldMkLst>
          <pc:docMk/>
          <pc:sldMk cId="1699451377" sldId="269"/>
        </pc:sldMkLst>
      </pc:sldChg>
      <pc:sldChg chg="del">
        <pc:chgData name="Heran Zhu" userId="dba2d384010bf8ac" providerId="LiveId" clId="{32ACCFAE-4115-4DBC-A61D-CF6DC22261F4}" dt="2021-01-04T10:13:34.509" v="3" actId="47"/>
        <pc:sldMkLst>
          <pc:docMk/>
          <pc:sldMk cId="2491309222" sldId="271"/>
        </pc:sldMkLst>
      </pc:sldChg>
      <pc:sldChg chg="del">
        <pc:chgData name="Heran Zhu" userId="dba2d384010bf8ac" providerId="LiveId" clId="{32ACCFAE-4115-4DBC-A61D-CF6DC22261F4}" dt="2021-01-04T10:13:33.950" v="2" actId="47"/>
        <pc:sldMkLst>
          <pc:docMk/>
          <pc:sldMk cId="287988533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356837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5177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7B54C9E-A2CA-4388-BF00-D9054EE2747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7529A4A-43E5-4A75-8E9A-713C2518195E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5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356837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5177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9A7357B-CF0E-4AD2-9EF6-E8A78ECBBB21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0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7498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6510" y="2356837"/>
            <a:ext cx="1364330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B5E0CCE-60B9-45D0-B583-19ABD4FE2E23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1489" y="3036343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0501" y="2809841"/>
            <a:ext cx="1817335" cy="906008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17836" y="2583339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740916-3A8E-449A-8047-ADF90EC71909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1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7498" y="3039806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6510" y="2809841"/>
            <a:ext cx="1364330" cy="909471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583339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9322FDD-EA3C-42A9-9C1A-E31000520B6B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2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3210755" y="3964608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1020C2-CEED-47E2-B636-1A26FB5FF558}"/>
              </a:ext>
            </a:extLst>
          </p:cNvPr>
          <p:cNvSpPr txBox="1"/>
          <p:nvPr/>
        </p:nvSpPr>
        <p:spPr>
          <a:xfrm>
            <a:off x="6601561" y="3093942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67560D-88CF-4491-B68C-E5D41FE007B8}"/>
              </a:ext>
            </a:extLst>
          </p:cNvPr>
          <p:cNvGrpSpPr/>
          <p:nvPr/>
        </p:nvGrpSpPr>
        <p:grpSpPr>
          <a:xfrm>
            <a:off x="2546335" y="857210"/>
            <a:ext cx="2740538" cy="2721487"/>
            <a:chOff x="1866048" y="857210"/>
            <a:chExt cx="2740538" cy="272148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DD6CB9-59FE-4F21-B37E-F2F8602C29D4}"/>
                </a:ext>
              </a:extLst>
            </p:cNvPr>
            <p:cNvGrpSpPr/>
            <p:nvPr/>
          </p:nvGrpSpPr>
          <p:grpSpPr>
            <a:xfrm>
              <a:off x="2341566" y="857210"/>
              <a:ext cx="2265020" cy="2265020"/>
              <a:chOff x="737167" y="1163980"/>
              <a:chExt cx="2265020" cy="226502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05431DD-8712-4B21-BCE1-E614CFFB91D4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106229A-1E87-4D31-ABAA-30F8BEB1E3BF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1D15E93-E95A-4A79-8EE1-F4685556E596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AC99F4-9E3B-4238-A7E6-CB9B8ECF6189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CC59D7-C557-43E6-99ED-0CD60D13F7D2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03B61DB-7D41-4B26-8663-255528A7942A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1DC054C-D77E-4EDD-993B-3BECB9A2E3E7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3C50505-7338-4D9F-81FE-90C2A41572D1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8EE77F-15E0-41D6-A1B9-AEC654CB1D8D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47FA9FD-8E81-42F0-A7F0-D182521F4F03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56F047-1458-4A34-B951-2215D059740E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C3FCB6D-F3F2-402D-8AB1-989FD993C26D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EACE4C3-9918-43E1-B5A6-7FA72008ACB0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EE8840-29F2-4673-8827-85E260F209EE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B5EC8D4-EBE0-4C0D-8220-7AE42796CE2E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C3308BD-F34D-4003-9E20-D75CFE563792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42CA9E6-D4E2-45F7-B43B-7B4F20D4019A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46D1F66-F415-4E27-8F85-968647F33F83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C3555FE-88D0-4F18-AEE4-FE76E175F178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118BDD0-7532-45B5-8F4A-1B5B3CE9A223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F9A3CFE-153A-47D8-BADF-316F18DD8FA4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60CF9A6-02CE-472E-9A35-8E500B0AEBBE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9136E4E-D17D-480E-8BE1-111D146EBA11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10E6110-CB2F-49D7-84D2-449D3B6C429A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D7ED148-51B7-424E-9A98-24D65588989B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768F2D4-3E71-4ED3-A806-979527C445CF}"/>
                </a:ext>
              </a:extLst>
            </p:cNvPr>
            <p:cNvGrpSpPr/>
            <p:nvPr/>
          </p:nvGrpSpPr>
          <p:grpSpPr>
            <a:xfrm>
              <a:off x="2103807" y="1085443"/>
              <a:ext cx="2265020" cy="2265020"/>
              <a:chOff x="737167" y="1163980"/>
              <a:chExt cx="2265020" cy="2265020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7835061-8FAC-41AB-9E13-E5B14BDC85D5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8BF910B-6FA1-4ECD-AE23-2CDD39768E49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9EAF3500-202A-4732-ACC8-D0807ABB0CD8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5DA9A34-C045-4A7F-8B9C-1FB98B9FC60B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8AA1D17-3586-4B57-9A3F-38C7D7199BCF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946BE75-EFDB-4816-BE0E-2FDCDA4AF3BF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EC8C1F1-00D7-4AE9-9823-1D6BE7B7A750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145F61B-7B8A-4FF1-BD59-F5C14B7771E1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C00A3E9-FD16-449F-B0AD-FD7DDE6D4AD6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DB5F6138-B460-49D3-A936-3E23249277C5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57B26ED-21F6-457D-9685-6D344BBC4A1C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1ADA1E4-E88D-4D7D-8E94-5214E3D83E22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C79DAB7C-37BF-4610-BBB0-7E56CC4A7F2A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BE24E44-68EB-4EF8-8D7D-AEFEB12A7299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C53BD77-183A-43E0-ABBF-C773A8FB9782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A51AA89-CF40-4AC0-988D-664C2EE4F76B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A0ECC73-34D7-4901-97E7-8470B010DA76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424F6B6-16C8-467C-846F-BDFCE9D21940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D6F8778-3411-4640-9B07-2CCF2ACBDD72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C4FB7446-7DB5-43F3-98DF-26B1C3566850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49FBB46-76CB-4C23-9513-9225893EF77E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C07DC0E1-31BD-4713-84DC-97FEE532CFE1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EBB02E95-48A1-4821-B955-E997484927A3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7CB7E49-B5A4-4589-A310-DE1448CB6318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01B14AFB-E184-4011-BFF0-A37083B6CDFD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FA5CECFA-AC48-4610-9205-FFBD7F6CA5A0}"/>
                </a:ext>
              </a:extLst>
            </p:cNvPr>
            <p:cNvGrpSpPr/>
            <p:nvPr/>
          </p:nvGrpSpPr>
          <p:grpSpPr>
            <a:xfrm>
              <a:off x="1866048" y="1313677"/>
              <a:ext cx="2265020" cy="2265020"/>
              <a:chOff x="737167" y="1163980"/>
              <a:chExt cx="2265020" cy="2265020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5C562AF1-3CED-4707-8549-5753C823D1F4}"/>
                  </a:ext>
                </a:extLst>
              </p:cNvPr>
              <p:cNvSpPr/>
              <p:nvPr/>
            </p:nvSpPr>
            <p:spPr>
              <a:xfrm>
                <a:off x="2096179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2C16B4C-1950-423F-9232-C7FD16CB4B70}"/>
                  </a:ext>
                </a:extLst>
              </p:cNvPr>
              <p:cNvSpPr/>
              <p:nvPr/>
            </p:nvSpPr>
            <p:spPr>
              <a:xfrm>
                <a:off x="2549183" y="1163980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E329ACC-538E-48AB-8883-C6934B594857}"/>
                  </a:ext>
                </a:extLst>
              </p:cNvPr>
              <p:cNvSpPr/>
              <p:nvPr/>
            </p:nvSpPr>
            <p:spPr>
              <a:xfrm>
                <a:off x="2096179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0031847-EE11-4A32-B3AB-5D0E3BA3F5F1}"/>
                  </a:ext>
                </a:extLst>
              </p:cNvPr>
              <p:cNvSpPr/>
              <p:nvPr/>
            </p:nvSpPr>
            <p:spPr>
              <a:xfrm>
                <a:off x="2549183" y="1616984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C67C0FE-3112-485C-AF14-71101BA3D8A5}"/>
                  </a:ext>
                </a:extLst>
              </p:cNvPr>
              <p:cNvSpPr/>
              <p:nvPr/>
            </p:nvSpPr>
            <p:spPr>
              <a:xfrm>
                <a:off x="2096179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DB10CA9D-5900-4636-A3A1-CD8960E0A2F5}"/>
                  </a:ext>
                </a:extLst>
              </p:cNvPr>
              <p:cNvSpPr/>
              <p:nvPr/>
            </p:nvSpPr>
            <p:spPr>
              <a:xfrm>
                <a:off x="2549183" y="2069988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7ECCFAA7-B210-4239-B978-C37C3B0017FA}"/>
                  </a:ext>
                </a:extLst>
              </p:cNvPr>
              <p:cNvSpPr/>
              <p:nvPr/>
            </p:nvSpPr>
            <p:spPr>
              <a:xfrm>
                <a:off x="737167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BF3B6FE-68E1-4938-B202-924745F25A8E}"/>
                  </a:ext>
                </a:extLst>
              </p:cNvPr>
              <p:cNvSpPr/>
              <p:nvPr/>
            </p:nvSpPr>
            <p:spPr>
              <a:xfrm>
                <a:off x="1190171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0D1C47B-9FDC-436C-BD7E-7125013951FC}"/>
                  </a:ext>
                </a:extLst>
              </p:cNvPr>
              <p:cNvSpPr/>
              <p:nvPr/>
            </p:nvSpPr>
            <p:spPr>
              <a:xfrm>
                <a:off x="1643175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8CBEA66-0B61-4A26-AFB7-E89AE0466D00}"/>
                  </a:ext>
                </a:extLst>
              </p:cNvPr>
              <p:cNvSpPr/>
              <p:nvPr/>
            </p:nvSpPr>
            <p:spPr>
              <a:xfrm>
                <a:off x="2096179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BCED5187-A1B8-4D9B-ABDC-8A09F8BEA44B}"/>
                  </a:ext>
                </a:extLst>
              </p:cNvPr>
              <p:cNvSpPr/>
              <p:nvPr/>
            </p:nvSpPr>
            <p:spPr>
              <a:xfrm>
                <a:off x="2549183" y="252299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97D1A0DD-F954-4E2D-A388-1994816B5A19}"/>
                  </a:ext>
                </a:extLst>
              </p:cNvPr>
              <p:cNvSpPr/>
              <p:nvPr/>
            </p:nvSpPr>
            <p:spPr>
              <a:xfrm>
                <a:off x="737167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533836F4-0B75-438C-A45D-02AF184C1851}"/>
                  </a:ext>
                </a:extLst>
              </p:cNvPr>
              <p:cNvSpPr/>
              <p:nvPr/>
            </p:nvSpPr>
            <p:spPr>
              <a:xfrm>
                <a:off x="1190171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589CEDB-4B14-4EFE-8ABA-0E0B1982CCAF}"/>
                  </a:ext>
                </a:extLst>
              </p:cNvPr>
              <p:cNvSpPr/>
              <p:nvPr/>
            </p:nvSpPr>
            <p:spPr>
              <a:xfrm>
                <a:off x="1643175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F74A1D80-E45B-4138-B854-1F145A4B1188}"/>
                  </a:ext>
                </a:extLst>
              </p:cNvPr>
              <p:cNvSpPr/>
              <p:nvPr/>
            </p:nvSpPr>
            <p:spPr>
              <a:xfrm>
                <a:off x="2096179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2441229-5671-4B6D-965F-E57E6CFB8766}"/>
                  </a:ext>
                </a:extLst>
              </p:cNvPr>
              <p:cNvSpPr/>
              <p:nvPr/>
            </p:nvSpPr>
            <p:spPr>
              <a:xfrm>
                <a:off x="2549183" y="2975996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8432D3C8-0040-409D-B7FF-B9FB2C478E9B}"/>
                  </a:ext>
                </a:extLst>
              </p:cNvPr>
              <p:cNvSpPr/>
              <p:nvPr/>
            </p:nvSpPr>
            <p:spPr>
              <a:xfrm>
                <a:off x="737167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C929FD2C-9255-4D68-8310-897E567CEBD2}"/>
                  </a:ext>
                </a:extLst>
              </p:cNvPr>
              <p:cNvSpPr/>
              <p:nvPr/>
            </p:nvSpPr>
            <p:spPr>
              <a:xfrm>
                <a:off x="1190171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153FB3A-570D-4785-8769-B71B62A4A01D}"/>
                  </a:ext>
                </a:extLst>
              </p:cNvPr>
              <p:cNvSpPr/>
              <p:nvPr/>
            </p:nvSpPr>
            <p:spPr>
              <a:xfrm>
                <a:off x="1643175" y="1613521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974F609-6F49-4EDA-B6EB-9E855086C79A}"/>
                  </a:ext>
                </a:extLst>
              </p:cNvPr>
              <p:cNvSpPr/>
              <p:nvPr/>
            </p:nvSpPr>
            <p:spPr>
              <a:xfrm>
                <a:off x="737167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A58F08D9-2535-4451-98E6-D060A28CC3F5}"/>
                  </a:ext>
                </a:extLst>
              </p:cNvPr>
              <p:cNvSpPr/>
              <p:nvPr/>
            </p:nvSpPr>
            <p:spPr>
              <a:xfrm>
                <a:off x="1190171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3BBEA3B-5D3F-4102-B28A-74723F2FBE5C}"/>
                  </a:ext>
                </a:extLst>
              </p:cNvPr>
              <p:cNvSpPr/>
              <p:nvPr/>
            </p:nvSpPr>
            <p:spPr>
              <a:xfrm>
                <a:off x="1643175" y="2066525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E0D391F-DF71-4273-A99A-C80062EBFED1}"/>
                  </a:ext>
                </a:extLst>
              </p:cNvPr>
              <p:cNvSpPr/>
              <p:nvPr/>
            </p:nvSpPr>
            <p:spPr>
              <a:xfrm>
                <a:off x="737167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8A9FB83-5498-4C30-91B5-E5ED7D8DD3C0}"/>
                  </a:ext>
                </a:extLst>
              </p:cNvPr>
              <p:cNvSpPr/>
              <p:nvPr/>
            </p:nvSpPr>
            <p:spPr>
              <a:xfrm>
                <a:off x="1190171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31127B2-12FD-4342-A629-250CC9EC23F4}"/>
                  </a:ext>
                </a:extLst>
              </p:cNvPr>
              <p:cNvSpPr/>
              <p:nvPr/>
            </p:nvSpPr>
            <p:spPr>
              <a:xfrm>
                <a:off x="1643175" y="1165712"/>
                <a:ext cx="453004" cy="4530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1EC391-C024-413C-8D53-0CB0423EB825}"/>
              </a:ext>
            </a:extLst>
          </p:cNvPr>
          <p:cNvGrpSpPr/>
          <p:nvPr/>
        </p:nvGrpSpPr>
        <p:grpSpPr>
          <a:xfrm>
            <a:off x="5713233" y="1083712"/>
            <a:ext cx="1736021" cy="1727200"/>
            <a:chOff x="5471504" y="771323"/>
            <a:chExt cx="1736021" cy="17272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17C789-A4E4-42D8-93B3-D223E37004F6}"/>
                </a:ext>
              </a:extLst>
            </p:cNvPr>
            <p:cNvGrpSpPr/>
            <p:nvPr/>
          </p:nvGrpSpPr>
          <p:grpSpPr>
            <a:xfrm>
              <a:off x="5848513" y="771323"/>
              <a:ext cx="1359012" cy="1359012"/>
              <a:chOff x="5848513" y="771323"/>
              <a:chExt cx="1359012" cy="1359012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0B5E569-650C-4582-A123-B279A36EDB66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90B6BE7-6FF1-4ED4-9873-04C58553784E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0C8431A-6647-4550-9D96-4BB9F58F8712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BF4C2DD-B8DA-4135-9E9C-DA50A55C5EC9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D5750E-AF4C-49C0-A454-71E1CB3F1AB2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2512548-4939-4150-884D-615BC1B1042E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F651C2B-3F2A-4EA0-A92A-2CD4F90C8DD5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EC1B11C-B752-49C4-AF41-3D788F7DD2E0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C12C884-E4E3-4AD9-B912-931535497F07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AF36AD2-D9B2-4A35-9DC9-7A769FF34507}"/>
                </a:ext>
              </a:extLst>
            </p:cNvPr>
            <p:cNvGrpSpPr/>
            <p:nvPr/>
          </p:nvGrpSpPr>
          <p:grpSpPr>
            <a:xfrm>
              <a:off x="5660008" y="955417"/>
              <a:ext cx="1359012" cy="1359012"/>
              <a:chOff x="5848513" y="771323"/>
              <a:chExt cx="1359012" cy="1359012"/>
            </a:xfrm>
          </p:grpSpPr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1F497CF9-DC55-47B8-8F3A-E3FBD2921D9A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EDF32ABB-A4DF-4363-B406-F7D9CFD587EF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FC93B8BC-49F4-4409-BAA0-C91BA86A7872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CEC3572C-D8E6-488E-B3DD-2B366EE0B0A2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64039186-8594-4A34-B499-444FE6322CEB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7CF742B8-84E6-4444-A818-00330F4CFED7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C372132-82CB-4C8C-8455-D79F24FE276C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8577C2DC-7F77-4333-9438-A18A20643578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8E928AC-DBDB-4CF2-A263-D45EF1225D97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447CD49A-AEB3-47AE-9B25-E54478EC6CBD}"/>
                </a:ext>
              </a:extLst>
            </p:cNvPr>
            <p:cNvGrpSpPr/>
            <p:nvPr/>
          </p:nvGrpSpPr>
          <p:grpSpPr>
            <a:xfrm>
              <a:off x="5471504" y="1139511"/>
              <a:ext cx="1359012" cy="1359012"/>
              <a:chOff x="5848513" y="771323"/>
              <a:chExt cx="1359012" cy="1359012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075ABDC-0A85-431A-9A77-548D38EB40D2}"/>
                  </a:ext>
                </a:extLst>
              </p:cNvPr>
              <p:cNvSpPr/>
              <p:nvPr/>
            </p:nvSpPr>
            <p:spPr>
              <a:xfrm>
                <a:off x="5848513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59EE5076-DC2A-48CB-A26E-C030B15C37DD}"/>
                  </a:ext>
                </a:extLst>
              </p:cNvPr>
              <p:cNvSpPr/>
              <p:nvPr/>
            </p:nvSpPr>
            <p:spPr>
              <a:xfrm>
                <a:off x="6301517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5453FBA8-1352-4D7F-8A5C-2D6EB286D40C}"/>
                  </a:ext>
                </a:extLst>
              </p:cNvPr>
              <p:cNvSpPr/>
              <p:nvPr/>
            </p:nvSpPr>
            <p:spPr>
              <a:xfrm>
                <a:off x="6754521" y="771323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BC105BB-BE1A-4580-8101-28FC5EC98617}"/>
                  </a:ext>
                </a:extLst>
              </p:cNvPr>
              <p:cNvSpPr/>
              <p:nvPr/>
            </p:nvSpPr>
            <p:spPr>
              <a:xfrm>
                <a:off x="5848513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5570CC73-8221-4C6C-9A71-570522608DDF}"/>
                  </a:ext>
                </a:extLst>
              </p:cNvPr>
              <p:cNvSpPr/>
              <p:nvPr/>
            </p:nvSpPr>
            <p:spPr>
              <a:xfrm>
                <a:off x="6301517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94FD5E3-62C3-4934-8BCE-E129F3B6BECF}"/>
                  </a:ext>
                </a:extLst>
              </p:cNvPr>
              <p:cNvSpPr/>
              <p:nvPr/>
            </p:nvSpPr>
            <p:spPr>
              <a:xfrm>
                <a:off x="6754521" y="1224327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BFB77D9-3AEC-4D8B-940B-B574019012F7}"/>
                  </a:ext>
                </a:extLst>
              </p:cNvPr>
              <p:cNvSpPr/>
              <p:nvPr/>
            </p:nvSpPr>
            <p:spPr>
              <a:xfrm>
                <a:off x="5848513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2647D3F-08C1-4AE6-95B9-6A135659BF9C}"/>
                  </a:ext>
                </a:extLst>
              </p:cNvPr>
              <p:cNvSpPr/>
              <p:nvPr/>
            </p:nvSpPr>
            <p:spPr>
              <a:xfrm>
                <a:off x="6301517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77A7812D-BCBF-4DED-BDF1-6DAE56EB9F8A}"/>
                  </a:ext>
                </a:extLst>
              </p:cNvPr>
              <p:cNvSpPr/>
              <p:nvPr/>
            </p:nvSpPr>
            <p:spPr>
              <a:xfrm>
                <a:off x="6754521" y="1677331"/>
                <a:ext cx="453004" cy="4530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zh-CN" b="1" spc="-15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endParaRPr lang="zh-CN" altLang="en-US" b="1" spc="-15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8C8B31-3733-4F5A-B62B-E674AF56378B}"/>
              </a:ext>
            </a:extLst>
          </p:cNvPr>
          <p:cNvGrpSpPr/>
          <p:nvPr/>
        </p:nvGrpSpPr>
        <p:grpSpPr>
          <a:xfrm>
            <a:off x="7827733" y="981715"/>
            <a:ext cx="1817932" cy="1797130"/>
            <a:chOff x="7827733" y="981715"/>
            <a:chExt cx="1817932" cy="17971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8CB0313-1AB2-400C-B71A-AD56B2576489}"/>
                </a:ext>
              </a:extLst>
            </p:cNvPr>
            <p:cNvGrpSpPr/>
            <p:nvPr/>
          </p:nvGrpSpPr>
          <p:grpSpPr>
            <a:xfrm>
              <a:off x="8283994" y="981715"/>
              <a:ext cx="1361671" cy="1359012"/>
              <a:chOff x="7812518" y="2130335"/>
              <a:chExt cx="1361671" cy="135901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A4DF65-108E-4A86-9A62-251DC6CF9FF2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F63593-D04F-42DB-9E54-069F42B08122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86363DE-A178-4C9C-B936-5D5447365D32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0ADC0D9-CB55-4EC3-8A16-BA4360A1687A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F426074-B2B4-47A7-A858-00D1D800A88C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9056E7B-7ECA-4732-8D2F-10E2551C873F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0CBBFC6-5127-4FAD-AD83-0BADFD425C61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DDC9696-BC97-440C-8536-BC620E65595C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2201F74-00F6-4427-9C03-63730D3BA5D2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4E89D5FF-78F2-454E-A7B7-F76EB75734AD}"/>
                </a:ext>
              </a:extLst>
            </p:cNvPr>
            <p:cNvGrpSpPr/>
            <p:nvPr/>
          </p:nvGrpSpPr>
          <p:grpSpPr>
            <a:xfrm>
              <a:off x="8055863" y="1200774"/>
              <a:ext cx="1361671" cy="1359012"/>
              <a:chOff x="7812518" y="2130335"/>
              <a:chExt cx="1361671" cy="1359012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7387AD1C-750E-4B35-8D60-30CF502021B9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8CF4CAED-0B17-4967-854D-EDF8674FE15F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DF2748F2-550A-47C4-9A9C-C2AA57A5E7AE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DEDB654C-0180-4D2F-8C49-07D83F8012FC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29DE2E7-8010-4114-A5B4-6E4FBE119D85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42856FD8-F30D-4504-AAC6-4E1F5A0CEE9D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DE6DEAF1-591B-4F4E-B3BC-63BEC8B0C477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BA5F1E6-CB36-43F3-A6F9-1AA12AA4FDAA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90C98D00-0266-4B43-A90F-0577C765A359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5AEB4A75-AFEA-4365-B51C-810323177E48}"/>
                </a:ext>
              </a:extLst>
            </p:cNvPr>
            <p:cNvGrpSpPr/>
            <p:nvPr/>
          </p:nvGrpSpPr>
          <p:grpSpPr>
            <a:xfrm>
              <a:off x="7827733" y="1419833"/>
              <a:ext cx="1361671" cy="1359012"/>
              <a:chOff x="7812518" y="2130335"/>
              <a:chExt cx="1361671" cy="1359012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66BCFB1-6243-4BFC-8A39-CBDDAE42719A}"/>
                  </a:ext>
                </a:extLst>
              </p:cNvPr>
              <p:cNvSpPr/>
              <p:nvPr/>
            </p:nvSpPr>
            <p:spPr>
              <a:xfrm>
                <a:off x="7812518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FF6600"/>
                    </a:solidFill>
                  </a:rPr>
                  <a:t>7</a:t>
                </a:r>
                <a:endParaRPr lang="zh-CN" altLang="en-US" sz="24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71D0FEAC-01DA-40B0-BA87-79E58462BC20}"/>
                  </a:ext>
                </a:extLst>
              </p:cNvPr>
              <p:cNvSpPr/>
              <p:nvPr/>
            </p:nvSpPr>
            <p:spPr>
              <a:xfrm>
                <a:off x="8268181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6CBCB677-80D5-4BE0-A2A8-2B59A3CA119C}"/>
                  </a:ext>
                </a:extLst>
              </p:cNvPr>
              <p:cNvSpPr/>
              <p:nvPr/>
            </p:nvSpPr>
            <p:spPr>
              <a:xfrm>
                <a:off x="8721185" y="2130335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7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C10B4E5-4113-44C9-95B7-BDC93B09097C}"/>
                  </a:ext>
                </a:extLst>
              </p:cNvPr>
              <p:cNvSpPr/>
              <p:nvPr/>
            </p:nvSpPr>
            <p:spPr>
              <a:xfrm>
                <a:off x="7815177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8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D5744667-8E80-406C-8D64-25217AB7BF86}"/>
                  </a:ext>
                </a:extLst>
              </p:cNvPr>
              <p:cNvSpPr/>
              <p:nvPr/>
            </p:nvSpPr>
            <p:spPr>
              <a:xfrm>
                <a:off x="8268181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5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7B704D15-D112-4813-995C-19FA65F18C44}"/>
                  </a:ext>
                </a:extLst>
              </p:cNvPr>
              <p:cNvSpPr/>
              <p:nvPr/>
            </p:nvSpPr>
            <p:spPr>
              <a:xfrm>
                <a:off x="8721185" y="2583339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4E01D319-745B-431D-A170-05A27B259F66}"/>
                  </a:ext>
                </a:extLst>
              </p:cNvPr>
              <p:cNvSpPr/>
              <p:nvPr/>
            </p:nvSpPr>
            <p:spPr>
              <a:xfrm>
                <a:off x="7815177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2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71593428-E4DB-4E13-B9B7-1BB2D54956E3}"/>
                  </a:ext>
                </a:extLst>
              </p:cNvPr>
              <p:cNvSpPr/>
              <p:nvPr/>
            </p:nvSpPr>
            <p:spPr>
              <a:xfrm>
                <a:off x="8268181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6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F689AB1-5629-411F-86DC-4FF370DEA825}"/>
                  </a:ext>
                </a:extLst>
              </p:cNvPr>
              <p:cNvSpPr/>
              <p:nvPr/>
            </p:nvSpPr>
            <p:spPr>
              <a:xfrm>
                <a:off x="8721185" y="3036343"/>
                <a:ext cx="453004" cy="4530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C000"/>
                    </a:solidFill>
                  </a:rPr>
                  <a:t>3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7830989" y="142727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52" idx="0"/>
            <a:endCxn id="271" idx="1"/>
          </p:cNvCxnSpPr>
          <p:nvPr/>
        </p:nvCxnSpPr>
        <p:spPr>
          <a:xfrm flipV="1">
            <a:off x="7222752" y="1653778"/>
            <a:ext cx="608237" cy="33594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65AC2F-4A3B-4FB9-92C8-D8327476D292}"/>
                  </a:ext>
                </a:extLst>
              </p:cNvPr>
              <p:cNvSpPr txBox="1"/>
              <p:nvPr/>
            </p:nvSpPr>
            <p:spPr>
              <a:xfrm>
                <a:off x="5213957" y="1837287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65AC2F-4A3B-4FB9-92C8-D8327476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7" y="1837287"/>
                <a:ext cx="5052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文本框 294">
            <a:extLst>
              <a:ext uri="{FF2B5EF4-FFF2-40B4-BE49-F238E27FC236}">
                <a16:creationId xmlns:a16="http://schemas.microsoft.com/office/drawing/2014/main" id="{ACE3C34F-1B48-469D-A4D3-9A48AC670A1D}"/>
              </a:ext>
            </a:extLst>
          </p:cNvPr>
          <p:cNvSpPr txBox="1"/>
          <p:nvPr/>
        </p:nvSpPr>
        <p:spPr>
          <a:xfrm>
            <a:off x="5649973" y="3976052"/>
            <a:ext cx="148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3*3 Filter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5F44325-95F7-41E9-A5F3-6B74E7734CCA}"/>
              </a:ext>
            </a:extLst>
          </p:cNvPr>
          <p:cNvSpPr txBox="1"/>
          <p:nvPr/>
        </p:nvSpPr>
        <p:spPr>
          <a:xfrm>
            <a:off x="7766101" y="3976052"/>
            <a:ext cx="148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6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5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0522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59356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7798" y="1479612"/>
            <a:ext cx="2506778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7798" y="2827073"/>
            <a:ext cx="2506778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7798" y="4174534"/>
            <a:ext cx="2506778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943898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文本框 507">
            <a:extLst>
              <a:ext uri="{FF2B5EF4-FFF2-40B4-BE49-F238E27FC236}">
                <a16:creationId xmlns:a16="http://schemas.microsoft.com/office/drawing/2014/main" id="{3D2A681C-5180-47A5-8272-A81BF26D5D9F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9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20477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191618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00060" y="1479612"/>
            <a:ext cx="2174516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00060" y="2827073"/>
            <a:ext cx="2174516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00060" y="4174534"/>
            <a:ext cx="2174516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1403853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C5DBC7-1678-40CB-A7BE-296E30CD09A3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2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9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2104796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34640" y="977745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43082" y="1479612"/>
            <a:ext cx="1831494" cy="814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43082" y="2827073"/>
            <a:ext cx="1831494" cy="496990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43082" y="4174534"/>
            <a:ext cx="1831494" cy="98583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 flipV="1">
            <a:off x="7816624" y="2331298"/>
            <a:ext cx="1853605" cy="4637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8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1562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61229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9671" y="1479612"/>
            <a:ext cx="2504905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9671" y="2827073"/>
            <a:ext cx="2504905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9671" y="4174534"/>
            <a:ext cx="2504905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944938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6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6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14566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203156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11598" y="1479612"/>
            <a:ext cx="2162978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11598" y="2827073"/>
            <a:ext cx="2162978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11598" y="4174534"/>
            <a:ext cx="2162978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397942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3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7151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6163" y="2356837"/>
            <a:ext cx="1814677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70840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6539E21-1036-4EAB-8563-217DD4D4A4B4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247F84C-9FFB-4631-BE6D-B045D113473C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4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256929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45382" y="1319060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53824" y="1479612"/>
            <a:ext cx="1820752" cy="349462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53824" y="2827073"/>
            <a:ext cx="1820752" cy="838305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53824" y="4174534"/>
            <a:ext cx="1820752" cy="1327148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853605" cy="79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pc="-150" dirty="0">
                <a:solidFill>
                  <a:srgbClr val="FF6600"/>
                </a:solidFill>
              </a:rPr>
              <a:t>4</a:t>
            </a:r>
            <a:endParaRPr lang="zh-CN" altLang="en-US" sz="2400" b="1" spc="-150" dirty="0">
              <a:solidFill>
                <a:srgbClr val="FF66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8761562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855611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1864053" y="1479612"/>
            <a:ext cx="2510523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1864053" y="2827073"/>
            <a:ext cx="2510523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1864053" y="4174534"/>
            <a:ext cx="2510523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944938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6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300" dirty="0">
                <a:solidFill>
                  <a:srgbClr val="FF6600"/>
                </a:solidFill>
              </a:rPr>
              <a:t>11</a:t>
            </a:r>
            <a:endParaRPr lang="zh-CN" altLang="en-US" sz="2000" b="1" spc="-300" dirty="0">
              <a:solidFill>
                <a:srgbClr val="FF66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214566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196751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205193" y="1479612"/>
            <a:ext cx="2169383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205193" y="2827073"/>
            <a:ext cx="2169383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205193" y="4174534"/>
            <a:ext cx="2169383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397942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17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282">
            <a:extLst>
              <a:ext uri="{FF2B5EF4-FFF2-40B4-BE49-F238E27FC236}">
                <a16:creationId xmlns:a16="http://schemas.microsoft.com/office/drawing/2014/main" id="{766BCFB1-6243-4BFC-8A39-CBDDAE42719A}"/>
              </a:ext>
            </a:extLst>
          </p:cNvPr>
          <p:cNvSpPr/>
          <p:nvPr/>
        </p:nvSpPr>
        <p:spPr>
          <a:xfrm>
            <a:off x="8761562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5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1D0FEAC-01DA-40B0-BA87-79E58462BC20}"/>
              </a:ext>
            </a:extLst>
          </p:cNvPr>
          <p:cNvSpPr/>
          <p:nvPr/>
        </p:nvSpPr>
        <p:spPr>
          <a:xfrm>
            <a:off x="9217225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CBCB677-80D5-4BE0-A2A8-2B59A3CA119C}"/>
              </a:ext>
            </a:extLst>
          </p:cNvPr>
          <p:cNvSpPr/>
          <p:nvPr/>
        </p:nvSpPr>
        <p:spPr>
          <a:xfrm>
            <a:off x="9670229" y="2115496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9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C10B4E5-4113-44C9-95B7-BDC93B09097C}"/>
              </a:ext>
            </a:extLst>
          </p:cNvPr>
          <p:cNvSpPr/>
          <p:nvPr/>
        </p:nvSpPr>
        <p:spPr>
          <a:xfrm>
            <a:off x="8764221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8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5744667-8E80-406C-8D64-25217AB7BF86}"/>
              </a:ext>
            </a:extLst>
          </p:cNvPr>
          <p:cNvSpPr/>
          <p:nvPr/>
        </p:nvSpPr>
        <p:spPr>
          <a:xfrm>
            <a:off x="9217225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6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B704D15-D112-4813-995C-19FA65F18C44}"/>
              </a:ext>
            </a:extLst>
          </p:cNvPr>
          <p:cNvSpPr/>
          <p:nvPr/>
        </p:nvSpPr>
        <p:spPr>
          <a:xfrm>
            <a:off x="9670229" y="2568500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E01D319-745B-431D-A170-05A27B259F66}"/>
              </a:ext>
            </a:extLst>
          </p:cNvPr>
          <p:cNvSpPr/>
          <p:nvPr/>
        </p:nvSpPr>
        <p:spPr>
          <a:xfrm>
            <a:off x="8764221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4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1593428-E4DB-4E13-B9B7-1BB2D54956E3}"/>
              </a:ext>
            </a:extLst>
          </p:cNvPr>
          <p:cNvSpPr/>
          <p:nvPr/>
        </p:nvSpPr>
        <p:spPr>
          <a:xfrm>
            <a:off x="9217225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150" dirty="0">
                <a:solidFill>
                  <a:srgbClr val="FFC000"/>
                </a:solidFill>
              </a:rPr>
              <a:t>11</a:t>
            </a:r>
            <a:endParaRPr lang="zh-CN" altLang="en-US" b="1" spc="-150" dirty="0">
              <a:solidFill>
                <a:srgbClr val="FFC000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F689AB1-5629-411F-86DC-4FF370DEA825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-150" dirty="0">
                <a:solidFill>
                  <a:srgbClr val="FF6600"/>
                </a:solidFill>
              </a:rPr>
              <a:t>1</a:t>
            </a:r>
            <a:endParaRPr lang="zh-CN" altLang="en-US" sz="2000" b="1" spc="-150" dirty="0">
              <a:solidFill>
                <a:srgbClr val="FF66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427A7BD4-53C7-4782-B593-71918FACE7E8}"/>
              </a:ext>
            </a:extLst>
          </p:cNvPr>
          <p:cNvSpPr/>
          <p:nvPr/>
        </p:nvSpPr>
        <p:spPr>
          <a:xfrm>
            <a:off x="9670229" y="3021504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859356" y="981715"/>
            <a:ext cx="1686979" cy="1686979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5BB74A-3813-4BFA-932C-7DFDE56056AF}"/>
              </a:ext>
            </a:extLst>
          </p:cNvPr>
          <p:cNvSpPr txBox="1"/>
          <p:nvPr/>
        </p:nvSpPr>
        <p:spPr>
          <a:xfrm>
            <a:off x="2546334" y="2453137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[:,:,0]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C11E5C88-758C-4DF2-97EC-13462AAF708B}"/>
              </a:ext>
            </a:extLst>
          </p:cNvPr>
          <p:cNvGrpSpPr/>
          <p:nvPr/>
        </p:nvGrpSpPr>
        <p:grpSpPr>
          <a:xfrm>
            <a:off x="859356" y="2821914"/>
            <a:ext cx="1686979" cy="1686979"/>
            <a:chOff x="737167" y="1163980"/>
            <a:chExt cx="2265020" cy="2265020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B17A48F-6350-438A-ABCD-D4BA2AE222B8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098346C7-B4C7-4A29-A3DE-D64EE766157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BFD82CEC-467B-4644-AD19-CBCD4E7D3B9C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061144FC-6658-499E-977E-A920ADEB5BB4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28BD92F1-B736-426B-8E92-5826F23BA3D9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451659F-546F-428F-BBD8-9B5D94DF7CC4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2039FEA-40DD-4EA8-8A5E-42F355FC2988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697884D-172E-475A-A491-3387C5D7FCD6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10833736-F7BC-4DC7-9C06-1BA7DBD46B81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2E94D7C-0674-4B2B-9481-06C4DC418D4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C2B441D-B24D-4F3E-A530-F8E38C5A4DF8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EF300118-A0D5-4659-90F6-0EAB374611E1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68D16DE-C276-4828-8989-2AF197307C43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3353DE3-A0ED-48FE-BA8D-941CB0E23586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BD11E2B-B55D-43C9-A07D-F109CF236E12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C85D0328-58A2-4BD5-B227-C514EDCF8A4D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407DFDCA-2353-4768-B94D-C48C9928C8E9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79C1078-265A-487C-BF92-602FF552E5BD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4139E89B-73F8-4F7F-8162-C2CC3BDB36ED}"/>
                </a:ext>
              </a:extLst>
            </p:cNvPr>
            <p:cNvSpPr/>
            <p:nvPr/>
          </p:nvSpPr>
          <p:spPr>
            <a:xfrm>
              <a:off x="1643176" y="161352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8C13B91-A928-4FC6-B1B4-4EF80822A654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4FD5EE7-F1E4-4DC5-9A20-2B0BF709321D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EBFF48D1-6F41-4D8F-9304-1E5375F9B802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C4F8B3B0-2D0D-4BAD-B138-84E473BA542D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CF7A60E4-CFDE-4CD0-B96A-9F0994574FD3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A3E3C249-B396-496E-9A30-9FC333E290C8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0C601AD-C5E9-487A-AEF4-6D09E38A3C09}"/>
              </a:ext>
            </a:extLst>
          </p:cNvPr>
          <p:cNvSpPr txBox="1"/>
          <p:nvPr/>
        </p:nvSpPr>
        <p:spPr>
          <a:xfrm>
            <a:off x="2546334" y="4293336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[:,:,1]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50C4B925-C614-4285-AED5-9C455C85EB24}"/>
              </a:ext>
            </a:extLst>
          </p:cNvPr>
          <p:cNvGrpSpPr/>
          <p:nvPr/>
        </p:nvGrpSpPr>
        <p:grpSpPr>
          <a:xfrm>
            <a:off x="859356" y="4662112"/>
            <a:ext cx="1686979" cy="1686979"/>
            <a:chOff x="737167" y="1163980"/>
            <a:chExt cx="2265020" cy="226502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C2B55ED5-2E77-4DC9-B5CA-87A6BA4D2251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A2A0111-B04A-441C-9F4C-780670E10ED9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15CE7771-A29C-456E-960A-B2E765040571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0A3EB383-614B-401C-A141-ED4ED55D70BE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05563E05-FA6F-4FF9-B865-F000DFB8848A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7D32FCEA-B250-4CE4-B670-98C01756FF5C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86465DE4-DD0A-41B4-BA84-A7EFC218B843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9BF3B444-E6E4-4272-9BB4-E1D8075F8B50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E182289-4686-48CD-9AC8-D03B315C672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D50D983B-7309-4AE7-8A7D-F2A01A9DC5E4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768E8-FC25-45F9-8F5C-FDB8EA49323D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D30FF995-618B-46FD-9267-1A8A6EB2C44B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C5C92B94-8283-4A83-92FB-EEF42E0728BF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8B2FB991-538B-4335-8063-5E9AC16C8B24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D816E2F0-8C1D-4DA0-844B-2704A2695D25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2BB0690-F828-4A4A-9DF9-22DAE2F67248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3E82C71-CEE6-4FF2-AC56-CA75C1E2C3C3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35D52B3-E7A0-43F5-A9D9-CB32320156C2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797FECD1-C575-484C-8FEE-8E118F198F56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A292663-487E-42F6-8B8E-5D8D5C3F835E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2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4C094DF1-30D6-44FB-8E6B-E42D110F9336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209A67-967B-4340-BC79-CE91F6B0F6B4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F506450B-F2A7-4FC2-8191-0D419DEDD6AB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1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2DA3712-F67C-4076-AFE9-9D5CBAE4905D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0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B7AB734-96E6-4865-A0CC-F0427F49046C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0070C0"/>
                  </a:solidFill>
                </a:rPr>
                <a:t>3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F73E442-DFD7-4011-B94E-0C54EA017859}"/>
              </a:ext>
            </a:extLst>
          </p:cNvPr>
          <p:cNvSpPr txBox="1"/>
          <p:nvPr/>
        </p:nvSpPr>
        <p:spPr>
          <a:xfrm>
            <a:off x="2546334" y="6133534"/>
            <a:ext cx="1066565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[:,:,2]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614CB1-8880-4C94-9EAF-60BBF523DF92}"/>
              </a:ext>
            </a:extLst>
          </p:cNvPr>
          <p:cNvGrpSpPr/>
          <p:nvPr/>
        </p:nvGrpSpPr>
        <p:grpSpPr>
          <a:xfrm>
            <a:off x="4374576" y="967902"/>
            <a:ext cx="1023421" cy="1023421"/>
            <a:chOff x="4115958" y="294766"/>
            <a:chExt cx="1023421" cy="102342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75ABDC-0A85-431A-9A77-548D38EB40D2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9EE5076-DC2A-48CB-A26E-C030B15C37D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453FBA8-1352-4D7F-8A5C-2D6EB286D40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BC105BB-BE1A-4580-8101-28FC5EC98617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570CC73-8221-4C6C-9A71-570522608DDF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94FD5E3-62C3-4934-8BCE-E129F3B6BECF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FB77D9-3AEC-4D8B-940B-B574019012F7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2647D3F-08C1-4AE6-95B9-6A135659BF9C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77A7812D-BCBF-4DED-BDF1-6DAE56EB9F8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28" name="文本框 427">
            <a:extLst>
              <a:ext uri="{FF2B5EF4-FFF2-40B4-BE49-F238E27FC236}">
                <a16:creationId xmlns:a16="http://schemas.microsoft.com/office/drawing/2014/main" id="{8131AF27-2F63-48AA-A17A-6BCD5B5D79DA}"/>
              </a:ext>
            </a:extLst>
          </p:cNvPr>
          <p:cNvSpPr txBox="1"/>
          <p:nvPr/>
        </p:nvSpPr>
        <p:spPr>
          <a:xfrm>
            <a:off x="5397996" y="1195265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312D461C-5A03-47B7-94BA-66CB1ADACC58}"/>
              </a:ext>
            </a:extLst>
          </p:cNvPr>
          <p:cNvGrpSpPr/>
          <p:nvPr/>
        </p:nvGrpSpPr>
        <p:grpSpPr>
          <a:xfrm>
            <a:off x="4374576" y="2315363"/>
            <a:ext cx="1023421" cy="1023421"/>
            <a:chOff x="4115958" y="294766"/>
            <a:chExt cx="1023421" cy="1023421"/>
          </a:xfrm>
        </p:grpSpPr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3FC92B12-34A1-4B5B-A0E0-1FDFAD81E660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0BC9565E-B786-4326-82EB-C979B7F60A4C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41542B1D-8AA5-476C-B366-3D5EEB53599C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ED5B9E8-BD3B-440E-95C1-48F990A8DB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795652C-04F0-48D9-903E-AE53D9B63D1C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C3A7C4D6-928A-45CA-BB93-7EB5A23E4866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74F9F69-64DA-4180-A186-A07DE01D0CAC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C722B0F-EC3F-4C4B-B4F6-876AB783CB71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8AA79B5-FD2F-4E66-9EE8-8923E083350D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3769770B-804C-4A8A-9D25-81E44D497748}"/>
              </a:ext>
            </a:extLst>
          </p:cNvPr>
          <p:cNvSpPr txBox="1"/>
          <p:nvPr/>
        </p:nvSpPr>
        <p:spPr>
          <a:xfrm>
            <a:off x="5397996" y="3123340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w[:,:,1]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63606E27-69E5-44C4-9422-BE812F1DF132}"/>
              </a:ext>
            </a:extLst>
          </p:cNvPr>
          <p:cNvGrpSpPr/>
          <p:nvPr/>
        </p:nvGrpSpPr>
        <p:grpSpPr>
          <a:xfrm>
            <a:off x="4374576" y="3662824"/>
            <a:ext cx="1023421" cy="1023421"/>
            <a:chOff x="4115958" y="294766"/>
            <a:chExt cx="1023421" cy="102342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20EA7A5E-2898-44E4-A4D1-C247157A7CF3}"/>
                </a:ext>
              </a:extLst>
            </p:cNvPr>
            <p:cNvSpPr/>
            <p:nvPr/>
          </p:nvSpPr>
          <p:spPr>
            <a:xfrm>
              <a:off x="411595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AC8FF59D-03E0-4DA2-8A95-7E734A85D69D}"/>
                </a:ext>
              </a:extLst>
            </p:cNvPr>
            <p:cNvSpPr/>
            <p:nvPr/>
          </p:nvSpPr>
          <p:spPr>
            <a:xfrm>
              <a:off x="4457098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DDDB48F8-1ABD-4214-8BA6-83DB0FF03268}"/>
                </a:ext>
              </a:extLst>
            </p:cNvPr>
            <p:cNvSpPr/>
            <p:nvPr/>
          </p:nvSpPr>
          <p:spPr>
            <a:xfrm>
              <a:off x="4798239" y="29476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F2791DDD-3C78-4692-8FF1-78A3057F6858}"/>
                </a:ext>
              </a:extLst>
            </p:cNvPr>
            <p:cNvSpPr/>
            <p:nvPr/>
          </p:nvSpPr>
          <p:spPr>
            <a:xfrm>
              <a:off x="411595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7DBAE45-A6D3-4C08-A7D0-CC523B12BC09}"/>
                </a:ext>
              </a:extLst>
            </p:cNvPr>
            <p:cNvSpPr/>
            <p:nvPr/>
          </p:nvSpPr>
          <p:spPr>
            <a:xfrm>
              <a:off x="4457098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A41B2DB-1A21-4EB5-83DF-1B2866467995}"/>
                </a:ext>
              </a:extLst>
            </p:cNvPr>
            <p:cNvSpPr/>
            <p:nvPr/>
          </p:nvSpPr>
          <p:spPr>
            <a:xfrm>
              <a:off x="4798239" y="635906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401E729-D66D-4169-9A31-EA4B0976751A}"/>
                </a:ext>
              </a:extLst>
            </p:cNvPr>
            <p:cNvSpPr/>
            <p:nvPr/>
          </p:nvSpPr>
          <p:spPr>
            <a:xfrm>
              <a:off x="411595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7C0BD6EC-54BB-4BE0-BB46-F35B62AA5B72}"/>
                </a:ext>
              </a:extLst>
            </p:cNvPr>
            <p:cNvSpPr/>
            <p:nvPr/>
          </p:nvSpPr>
          <p:spPr>
            <a:xfrm>
              <a:off x="4457098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CA74267-8822-44E6-A853-CF4277B3799A}"/>
                </a:ext>
              </a:extLst>
            </p:cNvPr>
            <p:cNvSpPr/>
            <p:nvPr/>
          </p:nvSpPr>
          <p:spPr>
            <a:xfrm>
              <a:off x="4798239" y="977047"/>
              <a:ext cx="341140" cy="341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zh-CN" sz="16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6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54" name="文本框 453">
            <a:extLst>
              <a:ext uri="{FF2B5EF4-FFF2-40B4-BE49-F238E27FC236}">
                <a16:creationId xmlns:a16="http://schemas.microsoft.com/office/drawing/2014/main" id="{32AF2166-AE44-4FB3-BD32-D4A3EF695CEE}"/>
              </a:ext>
            </a:extLst>
          </p:cNvPr>
          <p:cNvSpPr txBox="1"/>
          <p:nvPr/>
        </p:nvSpPr>
        <p:spPr>
          <a:xfrm>
            <a:off x="5397996" y="4470801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w[:,:,2]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DBA1B958-C906-4F37-AF19-35C72A040D20}"/>
              </a:ext>
            </a:extLst>
          </p:cNvPr>
          <p:cNvSpPr txBox="1"/>
          <p:nvPr/>
        </p:nvSpPr>
        <p:spPr>
          <a:xfrm>
            <a:off x="859356" y="689016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C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=(5,5,3)</a:t>
            </a:r>
            <a:endParaRPr lang="zh-CN" alt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F941ECE8-8385-471E-8318-81626AD489FA}"/>
              </a:ext>
            </a:extLst>
          </p:cNvPr>
          <p:cNvSpPr txBox="1"/>
          <p:nvPr/>
        </p:nvSpPr>
        <p:spPr>
          <a:xfrm>
            <a:off x="4374576" y="689016"/>
            <a:ext cx="19877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=(3,3,3)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394A850F-92A0-4F84-AC19-B3686EE5C8C0}"/>
              </a:ext>
            </a:extLst>
          </p:cNvPr>
          <p:cNvSpPr txBox="1"/>
          <p:nvPr/>
        </p:nvSpPr>
        <p:spPr>
          <a:xfrm>
            <a:off x="5397996" y="5642118"/>
            <a:ext cx="867793" cy="215444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b[:,:,0]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29B165A8-BE12-4730-9D9C-1FAFFE088776}"/>
              </a:ext>
            </a:extLst>
          </p:cNvPr>
          <p:cNvSpPr txBox="1"/>
          <p:nvPr/>
        </p:nvSpPr>
        <p:spPr>
          <a:xfrm>
            <a:off x="4374576" y="5199423"/>
            <a:ext cx="17889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bias.shape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=(1,1,1)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8ECD852-3F98-42EF-811C-ACF189CFDBF7}"/>
              </a:ext>
            </a:extLst>
          </p:cNvPr>
          <p:cNvSpPr/>
          <p:nvPr/>
        </p:nvSpPr>
        <p:spPr>
          <a:xfrm>
            <a:off x="5027298" y="5516422"/>
            <a:ext cx="341140" cy="341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b="1" spc="-15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CN" altLang="en-US" sz="1600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28967D-27F5-4BE2-8F3F-E5BE5F72AABF}"/>
              </a:ext>
            </a:extLst>
          </p:cNvPr>
          <p:cNvGrpSpPr/>
          <p:nvPr/>
        </p:nvGrpSpPr>
        <p:grpSpPr>
          <a:xfrm>
            <a:off x="1538914" y="1656481"/>
            <a:ext cx="1008442" cy="4692635"/>
            <a:chOff x="859356" y="977745"/>
            <a:chExt cx="1008442" cy="469263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47D7879-9000-4384-8448-D1ABEA08062D}"/>
                </a:ext>
              </a:extLst>
            </p:cNvPr>
            <p:cNvSpPr/>
            <p:nvPr/>
          </p:nvSpPr>
          <p:spPr>
            <a:xfrm>
              <a:off x="859356" y="977745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428DF64-8096-43C4-B978-021B6B6AA292}"/>
                </a:ext>
              </a:extLst>
            </p:cNvPr>
            <p:cNvSpPr/>
            <p:nvPr/>
          </p:nvSpPr>
          <p:spPr>
            <a:xfrm>
              <a:off x="859356" y="2814049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5AB88037-5C57-483F-91FE-E69D28C0CC35}"/>
                </a:ext>
              </a:extLst>
            </p:cNvPr>
            <p:cNvSpPr/>
            <p:nvPr/>
          </p:nvSpPr>
          <p:spPr>
            <a:xfrm>
              <a:off x="859356" y="4650353"/>
              <a:ext cx="1008442" cy="1020027"/>
            </a:xfrm>
            <a:prstGeom prst="rect">
              <a:avLst/>
            </a:prstGeom>
            <a:noFill/>
            <a:ln w="508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850473-8F8C-46B6-B015-53D603A46F2B}"/>
              </a:ext>
            </a:extLst>
          </p:cNvPr>
          <p:cNvCxnSpPr>
            <a:cxnSpLocks/>
            <a:stCxn id="18" idx="3"/>
            <a:endCxn id="265" idx="1"/>
          </p:cNvCxnSpPr>
          <p:nvPr/>
        </p:nvCxnSpPr>
        <p:spPr>
          <a:xfrm flipV="1">
            <a:off x="2547356" y="1479612"/>
            <a:ext cx="1827220" cy="686883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0C297465-9935-4E22-A91D-3399838362EA}"/>
              </a:ext>
            </a:extLst>
          </p:cNvPr>
          <p:cNvCxnSpPr>
            <a:cxnSpLocks/>
            <a:stCxn id="478" idx="3"/>
            <a:endCxn id="446" idx="1"/>
          </p:cNvCxnSpPr>
          <p:nvPr/>
        </p:nvCxnSpPr>
        <p:spPr>
          <a:xfrm flipV="1">
            <a:off x="2547356" y="2827073"/>
            <a:ext cx="1827220" cy="1175726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6A0E3DE7-8132-4986-AC0C-C304ED02E7FB}"/>
              </a:ext>
            </a:extLst>
          </p:cNvPr>
          <p:cNvCxnSpPr>
            <a:cxnSpLocks/>
            <a:stCxn id="479" idx="3"/>
            <a:endCxn id="458" idx="1"/>
          </p:cNvCxnSpPr>
          <p:nvPr/>
        </p:nvCxnSpPr>
        <p:spPr>
          <a:xfrm flipV="1">
            <a:off x="2547356" y="4174534"/>
            <a:ext cx="1827220" cy="16645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D665EB2-AD1F-48EE-B33C-03CE63553B5F}"/>
              </a:ext>
            </a:extLst>
          </p:cNvPr>
          <p:cNvCxnSpPr>
            <a:cxnSpLocks/>
            <a:stCxn id="489" idx="6"/>
            <a:endCxn id="271" idx="1"/>
          </p:cNvCxnSpPr>
          <p:nvPr/>
        </p:nvCxnSpPr>
        <p:spPr>
          <a:xfrm>
            <a:off x="7816624" y="2795002"/>
            <a:ext cx="1853605" cy="453004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>
            <a:extLst>
              <a:ext uri="{FF2B5EF4-FFF2-40B4-BE49-F238E27FC236}">
                <a16:creationId xmlns:a16="http://schemas.microsoft.com/office/drawing/2014/main" id="{3558B230-C288-48AB-8114-0B62E35F487C}"/>
              </a:ext>
            </a:extLst>
          </p:cNvPr>
          <p:cNvSpPr/>
          <p:nvPr/>
        </p:nvSpPr>
        <p:spPr>
          <a:xfrm>
            <a:off x="7005254" y="2389317"/>
            <a:ext cx="811370" cy="8113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6600"/>
                </a:solidFill>
              </a:rPr>
              <a:t>sum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C8194037-902E-45B7-B3E9-E9C36BD4D50E}"/>
              </a:ext>
            </a:extLst>
          </p:cNvPr>
          <p:cNvCxnSpPr>
            <a:cxnSpLocks/>
            <a:stCxn id="267" idx="3"/>
            <a:endCxn id="489" idx="1"/>
          </p:cNvCxnSpPr>
          <p:nvPr/>
        </p:nvCxnSpPr>
        <p:spPr>
          <a:xfrm>
            <a:off x="5397997" y="1479612"/>
            <a:ext cx="1726079" cy="1028527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7D72EC72-2E33-4523-A312-EA110BE3CAF3}"/>
              </a:ext>
            </a:extLst>
          </p:cNvPr>
          <p:cNvCxnSpPr>
            <a:cxnSpLocks/>
            <a:stCxn id="448" idx="3"/>
            <a:endCxn id="489" idx="2"/>
          </p:cNvCxnSpPr>
          <p:nvPr/>
        </p:nvCxnSpPr>
        <p:spPr>
          <a:xfrm flipV="1">
            <a:off x="5397997" y="2795002"/>
            <a:ext cx="1607257" cy="32071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361374E5-879F-4908-99A8-FA39C487EB88}"/>
              </a:ext>
            </a:extLst>
          </p:cNvPr>
          <p:cNvCxnSpPr>
            <a:cxnSpLocks/>
            <a:stCxn id="460" idx="3"/>
            <a:endCxn id="489" idx="3"/>
          </p:cNvCxnSpPr>
          <p:nvPr/>
        </p:nvCxnSpPr>
        <p:spPr>
          <a:xfrm flipV="1">
            <a:off x="5397997" y="3081865"/>
            <a:ext cx="1726079" cy="1092669"/>
          </a:xfrm>
          <a:prstGeom prst="straightConnector1">
            <a:avLst/>
          </a:prstGeom>
          <a:ln w="254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97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7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133798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356837"/>
            <a:ext cx="1816005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130335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7E5D672-D05E-4AA7-B389-F9C9FD7E168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F0FB31-2439-4E5E-BB56-4F19A506C30F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8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8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2583339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2809372"/>
            <a:ext cx="1808028" cy="453473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09859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079A100-E418-4D50-A2B6-1E211D83F5FA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A2C287-96A7-4A86-B07B-1A1A32FD2AF6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5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098481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57493" y="2809372"/>
            <a:ext cx="1808029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5522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C4CDC48-382F-416E-9240-0D97FD0905CC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15029F4-E177-4696-AF27-DC45E8F3CDBE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2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48827" y="2586802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7839" y="2809372"/>
            <a:ext cx="1816005" cy="456936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3844" y="2582870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A0C8682-3840-41C5-B5CD-EC7EBFE60389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5422B8-B18D-4876-8FD9-A278161A0927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2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4642819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001831" y="3261113"/>
            <a:ext cx="1828501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7830332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63D2AD-5D4F-411B-8D20-AAA8FA08A2C2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F133C34-C167-4A26-9253-35ADF7F02DA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6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112307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471319" y="3261113"/>
            <a:ext cx="1796862" cy="453004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268181" y="3034611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F590E6-E911-41F9-9CFE-169435B4F500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FB68FDD-E59C-4949-A9D1-2CF5080F161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EA4DF65-108E-4A86-9A62-251DC6CF9FF2}"/>
              </a:ext>
            </a:extLst>
          </p:cNvPr>
          <p:cNvSpPr/>
          <p:nvPr/>
        </p:nvSpPr>
        <p:spPr>
          <a:xfrm>
            <a:off x="7812518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8268181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8721185" y="2130335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7815177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8268181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8721185" y="2583339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7815177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8268181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8721185" y="3036343"/>
            <a:ext cx="453004" cy="453004"/>
          </a:xfrm>
          <a:prstGeom prst="rect">
            <a:avLst/>
          </a:prstGeom>
          <a:noFill/>
          <a:ln w="254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6600"/>
                </a:solidFill>
              </a:rPr>
              <a:t>3</a:t>
            </a:r>
            <a:endParaRPr lang="zh-CN" altLang="en-US" sz="2400" b="1" dirty="0">
              <a:solidFill>
                <a:srgbClr val="FF66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DD6CB9-59FE-4F21-B37E-F2F8602C29D4}"/>
              </a:ext>
            </a:extLst>
          </p:cNvPr>
          <p:cNvGrpSpPr/>
          <p:nvPr/>
        </p:nvGrpSpPr>
        <p:grpSpPr>
          <a:xfrm>
            <a:off x="4644148" y="2133798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625F16-39E9-45C0-831E-ED815158447F}"/>
              </a:ext>
            </a:extLst>
          </p:cNvPr>
          <p:cNvGrpSpPr/>
          <p:nvPr/>
        </p:nvGrpSpPr>
        <p:grpSpPr>
          <a:xfrm>
            <a:off x="5550156" y="3034611"/>
            <a:ext cx="1359012" cy="1359012"/>
            <a:chOff x="4641489" y="2133798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4641489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5094493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5547497" y="2133798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4641489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5094493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5547497" y="2586802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4641489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5094493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5547497" y="3039806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508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54000" bIns="18000" rtlCol="0" anchor="b" anchorCtr="0"/>
            <a:lstStyle/>
            <a:p>
              <a:pPr algn="r"/>
              <a:r>
                <a:rPr lang="en-US" altLang="zh-CN" sz="1200" b="1" spc="-15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zh-CN" altLang="en-US" sz="1200" b="1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6909168" y="3267405"/>
            <a:ext cx="1812017" cy="44671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5313452" y="4488872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8721185" y="3040903"/>
            <a:ext cx="453004" cy="453004"/>
          </a:xfrm>
          <a:prstGeom prst="rect">
            <a:avLst/>
          </a:prstGeom>
          <a:noFill/>
          <a:ln w="63500" cap="rnd"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66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3C1527F-6863-4A7B-A956-B9971C0C7E20}"/>
              </a:ext>
            </a:extLst>
          </p:cNvPr>
          <p:cNvSpPr txBox="1"/>
          <p:nvPr/>
        </p:nvSpPr>
        <p:spPr>
          <a:xfrm>
            <a:off x="7523787" y="4488872"/>
            <a:ext cx="19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Feature Map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1020C2-CEED-47E2-B636-1A26FB5FF558}"/>
              </a:ext>
            </a:extLst>
          </p:cNvPr>
          <p:cNvSpPr txBox="1"/>
          <p:nvPr/>
        </p:nvSpPr>
        <p:spPr>
          <a:xfrm>
            <a:off x="7449254" y="3826110"/>
            <a:ext cx="194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stride = 1</a:t>
            </a:r>
          </a:p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bias    = 0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rnd">
          <a:solidFill>
            <a:schemeClr val="tx1"/>
          </a:solidFill>
          <a:round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2177</Words>
  <Application>Microsoft Office PowerPoint</Application>
  <PresentationFormat>宽屏</PresentationFormat>
  <Paragraphs>1755</Paragraphs>
  <Slides>23</Slides>
  <Notes>0</Notes>
  <HiddenSlides>14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 Zhu</cp:lastModifiedBy>
  <cp:revision>16</cp:revision>
  <dcterms:created xsi:type="dcterms:W3CDTF">2020-12-21T05:33:47Z</dcterms:created>
  <dcterms:modified xsi:type="dcterms:W3CDTF">2021-01-05T08:43:50Z</dcterms:modified>
</cp:coreProperties>
</file>