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81" r:id="rId15"/>
    <p:sldId id="282" r:id="rId16"/>
    <p:sldId id="283" r:id="rId17"/>
    <p:sldId id="285" r:id="rId18"/>
    <p:sldId id="286" r:id="rId19"/>
    <p:sldId id="287" r:id="rId20"/>
    <p:sldId id="288" r:id="rId21"/>
    <p:sldId id="289" r:id="rId22"/>
    <p:sldId id="290" r:id="rId23"/>
    <p:sldId id="29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2d-stride-1" id="{8F86969D-775F-4CF1-A464-D557FDAE1FBD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  <p14:sldId id="275"/>
          </p14:sldIdLst>
        </p14:section>
        <p14:section name="conv2d-stride-2" id="{A204A150-C662-424C-AFE7-5886254CA37B}">
          <p14:sldIdLst>
            <p14:sldId id="276"/>
            <p14:sldId id="277"/>
            <p14:sldId id="278"/>
            <p14:sldId id="279"/>
          </p14:sldIdLst>
        </p14:section>
        <p14:section name="conv3d-stride1" id="{374E008C-9538-40BB-A605-4035A403F091}">
          <p14:sldIdLst>
            <p14:sldId id="281"/>
            <p14:sldId id="282"/>
            <p14:sldId id="283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ACCFAE-4115-4DBC-A61D-CF6DC22261F4}" v="101" dt="2021-01-04T10:59:02.828"/>
    <p1510:client id="{467124FB-594B-4838-A18E-FEE3494E26BB}" v="220" dt="2021-01-05T04:09:55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3" autoAdjust="0"/>
    <p:restoredTop sz="96349" autoAdjust="0"/>
  </p:normalViewPr>
  <p:slideViewPr>
    <p:cSldViewPr snapToGrid="0">
      <p:cViewPr varScale="1">
        <p:scale>
          <a:sx n="93" d="100"/>
          <a:sy n="93" d="100"/>
        </p:scale>
        <p:origin x="110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31462-1014-4C67-98C6-D1F17D67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D50C-1D36-49E4-BC18-67A787085994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1EE45D-B6A0-4221-A9D4-38A4EF98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DDB9AC-51CA-4820-8C7B-CB2D0753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B408-EA7F-49F1-A814-64EF30222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757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25BCDE-E7DE-4E4B-91A9-BABF7171C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4D50C-1D36-49E4-BC18-67A787085994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6ED3A5-86DB-477B-A59C-4590A595F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C44A8C-F806-4235-9E91-806AA89AA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B408-EA7F-49F1-A814-64EF30222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91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EEA4DF65-108E-4A86-9A62-251DC6CF9FF2}"/>
              </a:ext>
            </a:extLst>
          </p:cNvPr>
          <p:cNvSpPr/>
          <p:nvPr/>
        </p:nvSpPr>
        <p:spPr>
          <a:xfrm>
            <a:off x="7812518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6600"/>
                </a:solidFill>
              </a:rPr>
              <a:t>7</a:t>
            </a:r>
            <a:endParaRPr lang="zh-CN" altLang="en-US" sz="2400" b="1" dirty="0">
              <a:solidFill>
                <a:srgbClr val="FF660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AF63593-D04F-42DB-9E54-069F42B08122}"/>
              </a:ext>
            </a:extLst>
          </p:cNvPr>
          <p:cNvSpPr/>
          <p:nvPr/>
        </p:nvSpPr>
        <p:spPr>
          <a:xfrm>
            <a:off x="8268181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86363DE-A178-4C9C-B936-5D5447365D32}"/>
              </a:ext>
            </a:extLst>
          </p:cNvPr>
          <p:cNvSpPr/>
          <p:nvPr/>
        </p:nvSpPr>
        <p:spPr>
          <a:xfrm>
            <a:off x="8721185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0ADC0D9-CB55-4EC3-8A16-BA4360A1687A}"/>
              </a:ext>
            </a:extLst>
          </p:cNvPr>
          <p:cNvSpPr/>
          <p:nvPr/>
        </p:nvSpPr>
        <p:spPr>
          <a:xfrm>
            <a:off x="7815177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F426074-B2B4-47A7-A858-00D1D800A88C}"/>
              </a:ext>
            </a:extLst>
          </p:cNvPr>
          <p:cNvSpPr/>
          <p:nvPr/>
        </p:nvSpPr>
        <p:spPr>
          <a:xfrm>
            <a:off x="8268181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9056E7B-7ECA-4732-8D2F-10E2551C873F}"/>
              </a:ext>
            </a:extLst>
          </p:cNvPr>
          <p:cNvSpPr/>
          <p:nvPr/>
        </p:nvSpPr>
        <p:spPr>
          <a:xfrm>
            <a:off x="8721185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0CBBFC6-5127-4FAD-AD83-0BADFD425C61}"/>
              </a:ext>
            </a:extLst>
          </p:cNvPr>
          <p:cNvSpPr/>
          <p:nvPr/>
        </p:nvSpPr>
        <p:spPr>
          <a:xfrm>
            <a:off x="7815177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DDC9696-BC97-440C-8536-BC620E65595C}"/>
              </a:ext>
            </a:extLst>
          </p:cNvPr>
          <p:cNvSpPr/>
          <p:nvPr/>
        </p:nvSpPr>
        <p:spPr>
          <a:xfrm>
            <a:off x="8268181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2201F74-00F6-4427-9C03-63730D3BA5D2}"/>
              </a:ext>
            </a:extLst>
          </p:cNvPr>
          <p:cNvSpPr/>
          <p:nvPr/>
        </p:nvSpPr>
        <p:spPr>
          <a:xfrm>
            <a:off x="8721185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D6CB9-59FE-4F21-B37E-F2F8602C29D4}"/>
              </a:ext>
            </a:extLst>
          </p:cNvPr>
          <p:cNvGrpSpPr/>
          <p:nvPr/>
        </p:nvGrpSpPr>
        <p:grpSpPr>
          <a:xfrm>
            <a:off x="4644148" y="2133798"/>
            <a:ext cx="2265020" cy="2265020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4625F16-39E9-45C0-831E-ED815158447F}"/>
              </a:ext>
            </a:extLst>
          </p:cNvPr>
          <p:cNvGrpSpPr/>
          <p:nvPr/>
        </p:nvGrpSpPr>
        <p:grpSpPr>
          <a:xfrm>
            <a:off x="4641489" y="2133798"/>
            <a:ext cx="1359012" cy="1359012"/>
            <a:chOff x="4641489" y="2133798"/>
            <a:chExt cx="1359012" cy="135901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0B5E569-650C-4582-A123-B279A36EDB66}"/>
                </a:ext>
              </a:extLst>
            </p:cNvPr>
            <p:cNvSpPr/>
            <p:nvPr/>
          </p:nvSpPr>
          <p:spPr>
            <a:xfrm>
              <a:off x="4641489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90B6BE7-6FF1-4ED4-9873-04C58553784E}"/>
                </a:ext>
              </a:extLst>
            </p:cNvPr>
            <p:cNvSpPr/>
            <p:nvPr/>
          </p:nvSpPr>
          <p:spPr>
            <a:xfrm>
              <a:off x="5094493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0C8431A-6647-4550-9D96-4BB9F58F8712}"/>
                </a:ext>
              </a:extLst>
            </p:cNvPr>
            <p:cNvSpPr/>
            <p:nvPr/>
          </p:nvSpPr>
          <p:spPr>
            <a:xfrm>
              <a:off x="5547497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BF4C2DD-B8DA-4135-9E9C-DA50A55C5EC9}"/>
                </a:ext>
              </a:extLst>
            </p:cNvPr>
            <p:cNvSpPr/>
            <p:nvPr/>
          </p:nvSpPr>
          <p:spPr>
            <a:xfrm>
              <a:off x="4641489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2D5750E-AF4C-49C0-A454-71E1CB3F1AB2}"/>
                </a:ext>
              </a:extLst>
            </p:cNvPr>
            <p:cNvSpPr/>
            <p:nvPr/>
          </p:nvSpPr>
          <p:spPr>
            <a:xfrm>
              <a:off x="5094493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2512548-4939-4150-884D-615BC1B1042E}"/>
                </a:ext>
              </a:extLst>
            </p:cNvPr>
            <p:cNvSpPr/>
            <p:nvPr/>
          </p:nvSpPr>
          <p:spPr>
            <a:xfrm>
              <a:off x="5547497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F651C2B-3F2A-4EA0-A92A-2CD4F90C8DD5}"/>
                </a:ext>
              </a:extLst>
            </p:cNvPr>
            <p:cNvSpPr/>
            <p:nvPr/>
          </p:nvSpPr>
          <p:spPr>
            <a:xfrm>
              <a:off x="4641489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EC1B11C-B752-49C4-AF41-3D788F7DD2E0}"/>
                </a:ext>
              </a:extLst>
            </p:cNvPr>
            <p:cNvSpPr/>
            <p:nvPr/>
          </p:nvSpPr>
          <p:spPr>
            <a:xfrm>
              <a:off x="5094493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C12C884-E4E3-4AD9-B912-931535497F07}"/>
                </a:ext>
              </a:extLst>
            </p:cNvPr>
            <p:cNvSpPr/>
            <p:nvPr/>
          </p:nvSpPr>
          <p:spPr>
            <a:xfrm>
              <a:off x="5547497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5F88547-FAD7-4695-85F2-AB021669F09A}"/>
              </a:ext>
            </a:extLst>
          </p:cNvPr>
          <p:cNvCxnSpPr>
            <a:cxnSpLocks/>
            <a:stCxn id="42" idx="3"/>
            <a:endCxn id="65" idx="1"/>
          </p:cNvCxnSpPr>
          <p:nvPr/>
        </p:nvCxnSpPr>
        <p:spPr>
          <a:xfrm flipV="1">
            <a:off x="6000501" y="2356837"/>
            <a:ext cx="1814676" cy="456467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C9076BB-73D4-43B4-AD32-5D65B05AE109}"/>
              </a:ext>
            </a:extLst>
          </p:cNvPr>
          <p:cNvSpPr txBox="1"/>
          <p:nvPr/>
        </p:nvSpPr>
        <p:spPr>
          <a:xfrm>
            <a:off x="5313452" y="4488872"/>
            <a:ext cx="92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82573ED-2CC2-4434-AEC6-C74EDD2A4C04}"/>
              </a:ext>
            </a:extLst>
          </p:cNvPr>
          <p:cNvSpPr/>
          <p:nvPr/>
        </p:nvSpPr>
        <p:spPr>
          <a:xfrm>
            <a:off x="7815177" y="2130335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7B54C9E-A2CA-4388-BF00-D9054EE27479}"/>
              </a:ext>
            </a:extLst>
          </p:cNvPr>
          <p:cNvSpPr txBox="1"/>
          <p:nvPr/>
        </p:nvSpPr>
        <p:spPr>
          <a:xfrm>
            <a:off x="7523787" y="4488872"/>
            <a:ext cx="194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Feature Map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7529A4A-43E5-4A75-8E9A-713C2518195E}"/>
              </a:ext>
            </a:extLst>
          </p:cNvPr>
          <p:cNvSpPr txBox="1"/>
          <p:nvPr/>
        </p:nvSpPr>
        <p:spPr>
          <a:xfrm>
            <a:off x="7449254" y="3826110"/>
            <a:ext cx="1941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stride = 1</a:t>
            </a:r>
          </a:p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bias    = 0</a:t>
            </a:r>
            <a:endParaRPr lang="zh-CN" alt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657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EEA4DF65-108E-4A86-9A62-251DC6CF9FF2}"/>
              </a:ext>
            </a:extLst>
          </p:cNvPr>
          <p:cNvSpPr/>
          <p:nvPr/>
        </p:nvSpPr>
        <p:spPr>
          <a:xfrm>
            <a:off x="7812518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6600"/>
                </a:solidFill>
              </a:rPr>
              <a:t>7</a:t>
            </a:r>
            <a:endParaRPr lang="zh-CN" altLang="en-US" sz="2400" b="1" dirty="0">
              <a:solidFill>
                <a:srgbClr val="FF660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AF63593-D04F-42DB-9E54-069F42B08122}"/>
              </a:ext>
            </a:extLst>
          </p:cNvPr>
          <p:cNvSpPr/>
          <p:nvPr/>
        </p:nvSpPr>
        <p:spPr>
          <a:xfrm>
            <a:off x="8268181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0ADC0D9-CB55-4EC3-8A16-BA4360A1687A}"/>
              </a:ext>
            </a:extLst>
          </p:cNvPr>
          <p:cNvSpPr/>
          <p:nvPr/>
        </p:nvSpPr>
        <p:spPr>
          <a:xfrm>
            <a:off x="7815177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F426074-B2B4-47A7-A858-00D1D800A88C}"/>
              </a:ext>
            </a:extLst>
          </p:cNvPr>
          <p:cNvSpPr/>
          <p:nvPr/>
        </p:nvSpPr>
        <p:spPr>
          <a:xfrm>
            <a:off x="8268181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D6CB9-59FE-4F21-B37E-F2F8602C29D4}"/>
              </a:ext>
            </a:extLst>
          </p:cNvPr>
          <p:cNvGrpSpPr/>
          <p:nvPr/>
        </p:nvGrpSpPr>
        <p:grpSpPr>
          <a:xfrm>
            <a:off x="4644148" y="2133798"/>
            <a:ext cx="2265020" cy="2265020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4625F16-39E9-45C0-831E-ED815158447F}"/>
              </a:ext>
            </a:extLst>
          </p:cNvPr>
          <p:cNvGrpSpPr/>
          <p:nvPr/>
        </p:nvGrpSpPr>
        <p:grpSpPr>
          <a:xfrm>
            <a:off x="4641489" y="2133798"/>
            <a:ext cx="1359012" cy="1359012"/>
            <a:chOff x="4641489" y="2133798"/>
            <a:chExt cx="1359012" cy="135901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0B5E569-650C-4582-A123-B279A36EDB66}"/>
                </a:ext>
              </a:extLst>
            </p:cNvPr>
            <p:cNvSpPr/>
            <p:nvPr/>
          </p:nvSpPr>
          <p:spPr>
            <a:xfrm>
              <a:off x="4641489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90B6BE7-6FF1-4ED4-9873-04C58553784E}"/>
                </a:ext>
              </a:extLst>
            </p:cNvPr>
            <p:cNvSpPr/>
            <p:nvPr/>
          </p:nvSpPr>
          <p:spPr>
            <a:xfrm>
              <a:off x="5094493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0C8431A-6647-4550-9D96-4BB9F58F8712}"/>
                </a:ext>
              </a:extLst>
            </p:cNvPr>
            <p:cNvSpPr/>
            <p:nvPr/>
          </p:nvSpPr>
          <p:spPr>
            <a:xfrm>
              <a:off x="5547497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BF4C2DD-B8DA-4135-9E9C-DA50A55C5EC9}"/>
                </a:ext>
              </a:extLst>
            </p:cNvPr>
            <p:cNvSpPr/>
            <p:nvPr/>
          </p:nvSpPr>
          <p:spPr>
            <a:xfrm>
              <a:off x="4641489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2D5750E-AF4C-49C0-A454-71E1CB3F1AB2}"/>
                </a:ext>
              </a:extLst>
            </p:cNvPr>
            <p:cNvSpPr/>
            <p:nvPr/>
          </p:nvSpPr>
          <p:spPr>
            <a:xfrm>
              <a:off x="5094493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2512548-4939-4150-884D-615BC1B1042E}"/>
                </a:ext>
              </a:extLst>
            </p:cNvPr>
            <p:cNvSpPr/>
            <p:nvPr/>
          </p:nvSpPr>
          <p:spPr>
            <a:xfrm>
              <a:off x="5547497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F651C2B-3F2A-4EA0-A92A-2CD4F90C8DD5}"/>
                </a:ext>
              </a:extLst>
            </p:cNvPr>
            <p:cNvSpPr/>
            <p:nvPr/>
          </p:nvSpPr>
          <p:spPr>
            <a:xfrm>
              <a:off x="4641489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EC1B11C-B752-49C4-AF41-3D788F7DD2E0}"/>
                </a:ext>
              </a:extLst>
            </p:cNvPr>
            <p:cNvSpPr/>
            <p:nvPr/>
          </p:nvSpPr>
          <p:spPr>
            <a:xfrm>
              <a:off x="5094493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C12C884-E4E3-4AD9-B912-931535497F07}"/>
                </a:ext>
              </a:extLst>
            </p:cNvPr>
            <p:cNvSpPr/>
            <p:nvPr/>
          </p:nvSpPr>
          <p:spPr>
            <a:xfrm>
              <a:off x="5547497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5F88547-FAD7-4695-85F2-AB021669F09A}"/>
              </a:ext>
            </a:extLst>
          </p:cNvPr>
          <p:cNvCxnSpPr>
            <a:cxnSpLocks/>
            <a:stCxn id="42" idx="3"/>
            <a:endCxn id="65" idx="1"/>
          </p:cNvCxnSpPr>
          <p:nvPr/>
        </p:nvCxnSpPr>
        <p:spPr>
          <a:xfrm flipV="1">
            <a:off x="6000501" y="2356837"/>
            <a:ext cx="1814676" cy="456467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C9076BB-73D4-43B4-AD32-5D65B05AE109}"/>
              </a:ext>
            </a:extLst>
          </p:cNvPr>
          <p:cNvSpPr txBox="1"/>
          <p:nvPr/>
        </p:nvSpPr>
        <p:spPr>
          <a:xfrm>
            <a:off x="5313452" y="4488872"/>
            <a:ext cx="92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D515404-B76D-4F93-8E39-5D0178937586}"/>
              </a:ext>
            </a:extLst>
          </p:cNvPr>
          <p:cNvSpPr txBox="1"/>
          <p:nvPr/>
        </p:nvSpPr>
        <p:spPr>
          <a:xfrm>
            <a:off x="7523787" y="4488872"/>
            <a:ext cx="194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Feature Map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82573ED-2CC2-4434-AEC6-C74EDD2A4C04}"/>
              </a:ext>
            </a:extLst>
          </p:cNvPr>
          <p:cNvSpPr/>
          <p:nvPr/>
        </p:nvSpPr>
        <p:spPr>
          <a:xfrm>
            <a:off x="7815177" y="2130335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9A7357B-CF0E-4AD2-9EF6-E8A78ECBBB21}"/>
              </a:ext>
            </a:extLst>
          </p:cNvPr>
          <p:cNvSpPr txBox="1"/>
          <p:nvPr/>
        </p:nvSpPr>
        <p:spPr>
          <a:xfrm>
            <a:off x="7449254" y="3826110"/>
            <a:ext cx="1941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stride = 2</a:t>
            </a:r>
          </a:p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bias    = 0</a:t>
            </a:r>
            <a:endParaRPr lang="zh-CN" alt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800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EEA4DF65-108E-4A86-9A62-251DC6CF9FF2}"/>
              </a:ext>
            </a:extLst>
          </p:cNvPr>
          <p:cNvSpPr/>
          <p:nvPr/>
        </p:nvSpPr>
        <p:spPr>
          <a:xfrm>
            <a:off x="7812518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AF63593-D04F-42DB-9E54-069F42B08122}"/>
              </a:ext>
            </a:extLst>
          </p:cNvPr>
          <p:cNvSpPr/>
          <p:nvPr/>
        </p:nvSpPr>
        <p:spPr>
          <a:xfrm>
            <a:off x="8268181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6600"/>
                </a:solidFill>
              </a:rPr>
              <a:t>7</a:t>
            </a:r>
            <a:endParaRPr lang="zh-CN" altLang="en-US" sz="2400" b="1" dirty="0">
              <a:solidFill>
                <a:srgbClr val="FF66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0ADC0D9-CB55-4EC3-8A16-BA4360A1687A}"/>
              </a:ext>
            </a:extLst>
          </p:cNvPr>
          <p:cNvSpPr/>
          <p:nvPr/>
        </p:nvSpPr>
        <p:spPr>
          <a:xfrm>
            <a:off x="7815177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F426074-B2B4-47A7-A858-00D1D800A88C}"/>
              </a:ext>
            </a:extLst>
          </p:cNvPr>
          <p:cNvSpPr/>
          <p:nvPr/>
        </p:nvSpPr>
        <p:spPr>
          <a:xfrm>
            <a:off x="8268181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D6CB9-59FE-4F21-B37E-F2F8602C29D4}"/>
              </a:ext>
            </a:extLst>
          </p:cNvPr>
          <p:cNvGrpSpPr/>
          <p:nvPr/>
        </p:nvGrpSpPr>
        <p:grpSpPr>
          <a:xfrm>
            <a:off x="4644148" y="2133798"/>
            <a:ext cx="2265020" cy="2265020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4625F16-39E9-45C0-831E-ED815158447F}"/>
              </a:ext>
            </a:extLst>
          </p:cNvPr>
          <p:cNvGrpSpPr/>
          <p:nvPr/>
        </p:nvGrpSpPr>
        <p:grpSpPr>
          <a:xfrm>
            <a:off x="5547498" y="2133798"/>
            <a:ext cx="1359012" cy="1359012"/>
            <a:chOff x="4641489" y="2133798"/>
            <a:chExt cx="1359012" cy="135901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0B5E569-650C-4582-A123-B279A36EDB66}"/>
                </a:ext>
              </a:extLst>
            </p:cNvPr>
            <p:cNvSpPr/>
            <p:nvPr/>
          </p:nvSpPr>
          <p:spPr>
            <a:xfrm>
              <a:off x="4641489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90B6BE7-6FF1-4ED4-9873-04C58553784E}"/>
                </a:ext>
              </a:extLst>
            </p:cNvPr>
            <p:cNvSpPr/>
            <p:nvPr/>
          </p:nvSpPr>
          <p:spPr>
            <a:xfrm>
              <a:off x="5094493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0C8431A-6647-4550-9D96-4BB9F58F8712}"/>
                </a:ext>
              </a:extLst>
            </p:cNvPr>
            <p:cNvSpPr/>
            <p:nvPr/>
          </p:nvSpPr>
          <p:spPr>
            <a:xfrm>
              <a:off x="5547497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BF4C2DD-B8DA-4135-9E9C-DA50A55C5EC9}"/>
                </a:ext>
              </a:extLst>
            </p:cNvPr>
            <p:cNvSpPr/>
            <p:nvPr/>
          </p:nvSpPr>
          <p:spPr>
            <a:xfrm>
              <a:off x="4641489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2D5750E-AF4C-49C0-A454-71E1CB3F1AB2}"/>
                </a:ext>
              </a:extLst>
            </p:cNvPr>
            <p:cNvSpPr/>
            <p:nvPr/>
          </p:nvSpPr>
          <p:spPr>
            <a:xfrm>
              <a:off x="5094493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2512548-4939-4150-884D-615BC1B1042E}"/>
                </a:ext>
              </a:extLst>
            </p:cNvPr>
            <p:cNvSpPr/>
            <p:nvPr/>
          </p:nvSpPr>
          <p:spPr>
            <a:xfrm>
              <a:off x="5547497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F651C2B-3F2A-4EA0-A92A-2CD4F90C8DD5}"/>
                </a:ext>
              </a:extLst>
            </p:cNvPr>
            <p:cNvSpPr/>
            <p:nvPr/>
          </p:nvSpPr>
          <p:spPr>
            <a:xfrm>
              <a:off x="4641489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EC1B11C-B752-49C4-AF41-3D788F7DD2E0}"/>
                </a:ext>
              </a:extLst>
            </p:cNvPr>
            <p:cNvSpPr/>
            <p:nvPr/>
          </p:nvSpPr>
          <p:spPr>
            <a:xfrm>
              <a:off x="5094493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C12C884-E4E3-4AD9-B912-931535497F07}"/>
                </a:ext>
              </a:extLst>
            </p:cNvPr>
            <p:cNvSpPr/>
            <p:nvPr/>
          </p:nvSpPr>
          <p:spPr>
            <a:xfrm>
              <a:off x="5547497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5F88547-FAD7-4695-85F2-AB021669F09A}"/>
              </a:ext>
            </a:extLst>
          </p:cNvPr>
          <p:cNvCxnSpPr>
            <a:cxnSpLocks/>
            <a:stCxn id="42" idx="3"/>
            <a:endCxn id="65" idx="1"/>
          </p:cNvCxnSpPr>
          <p:nvPr/>
        </p:nvCxnSpPr>
        <p:spPr>
          <a:xfrm flipV="1">
            <a:off x="6906510" y="2356837"/>
            <a:ext cx="1364330" cy="456467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C9076BB-73D4-43B4-AD32-5D65B05AE109}"/>
              </a:ext>
            </a:extLst>
          </p:cNvPr>
          <p:cNvSpPr txBox="1"/>
          <p:nvPr/>
        </p:nvSpPr>
        <p:spPr>
          <a:xfrm>
            <a:off x="5313452" y="4488872"/>
            <a:ext cx="92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D515404-B76D-4F93-8E39-5D0178937586}"/>
              </a:ext>
            </a:extLst>
          </p:cNvPr>
          <p:cNvSpPr txBox="1"/>
          <p:nvPr/>
        </p:nvSpPr>
        <p:spPr>
          <a:xfrm>
            <a:off x="7523787" y="4488872"/>
            <a:ext cx="194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Feature Map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82573ED-2CC2-4434-AEC6-C74EDD2A4C04}"/>
              </a:ext>
            </a:extLst>
          </p:cNvPr>
          <p:cNvSpPr/>
          <p:nvPr/>
        </p:nvSpPr>
        <p:spPr>
          <a:xfrm>
            <a:off x="8270840" y="2130335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B5E0CCE-60B9-45D0-B583-19ABD4FE2E23}"/>
              </a:ext>
            </a:extLst>
          </p:cNvPr>
          <p:cNvSpPr txBox="1"/>
          <p:nvPr/>
        </p:nvSpPr>
        <p:spPr>
          <a:xfrm>
            <a:off x="7449254" y="3826110"/>
            <a:ext cx="1941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stride = 2</a:t>
            </a:r>
          </a:p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bias    = 0</a:t>
            </a:r>
            <a:endParaRPr lang="zh-CN" alt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848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EEA4DF65-108E-4A86-9A62-251DC6CF9FF2}"/>
              </a:ext>
            </a:extLst>
          </p:cNvPr>
          <p:cNvSpPr/>
          <p:nvPr/>
        </p:nvSpPr>
        <p:spPr>
          <a:xfrm>
            <a:off x="7812518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AF63593-D04F-42DB-9E54-069F42B08122}"/>
              </a:ext>
            </a:extLst>
          </p:cNvPr>
          <p:cNvSpPr/>
          <p:nvPr/>
        </p:nvSpPr>
        <p:spPr>
          <a:xfrm>
            <a:off x="8268181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6600"/>
                </a:solidFill>
              </a:rPr>
              <a:t>7</a:t>
            </a:r>
            <a:endParaRPr lang="zh-CN" altLang="en-US" sz="2400" b="1" dirty="0">
              <a:solidFill>
                <a:srgbClr val="FF66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0ADC0D9-CB55-4EC3-8A16-BA4360A1687A}"/>
              </a:ext>
            </a:extLst>
          </p:cNvPr>
          <p:cNvSpPr/>
          <p:nvPr/>
        </p:nvSpPr>
        <p:spPr>
          <a:xfrm>
            <a:off x="7815177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2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F426074-B2B4-47A7-A858-00D1D800A88C}"/>
              </a:ext>
            </a:extLst>
          </p:cNvPr>
          <p:cNvSpPr/>
          <p:nvPr/>
        </p:nvSpPr>
        <p:spPr>
          <a:xfrm>
            <a:off x="8268181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D6CB9-59FE-4F21-B37E-F2F8602C29D4}"/>
              </a:ext>
            </a:extLst>
          </p:cNvPr>
          <p:cNvGrpSpPr/>
          <p:nvPr/>
        </p:nvGrpSpPr>
        <p:grpSpPr>
          <a:xfrm>
            <a:off x="4644148" y="2133798"/>
            <a:ext cx="2265020" cy="2265020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4625F16-39E9-45C0-831E-ED815158447F}"/>
              </a:ext>
            </a:extLst>
          </p:cNvPr>
          <p:cNvGrpSpPr/>
          <p:nvPr/>
        </p:nvGrpSpPr>
        <p:grpSpPr>
          <a:xfrm>
            <a:off x="4641489" y="3036343"/>
            <a:ext cx="1359012" cy="1359012"/>
            <a:chOff x="4641489" y="2133798"/>
            <a:chExt cx="1359012" cy="135901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0B5E569-650C-4582-A123-B279A36EDB66}"/>
                </a:ext>
              </a:extLst>
            </p:cNvPr>
            <p:cNvSpPr/>
            <p:nvPr/>
          </p:nvSpPr>
          <p:spPr>
            <a:xfrm>
              <a:off x="4641489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90B6BE7-6FF1-4ED4-9873-04C58553784E}"/>
                </a:ext>
              </a:extLst>
            </p:cNvPr>
            <p:cNvSpPr/>
            <p:nvPr/>
          </p:nvSpPr>
          <p:spPr>
            <a:xfrm>
              <a:off x="5094493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0C8431A-6647-4550-9D96-4BB9F58F8712}"/>
                </a:ext>
              </a:extLst>
            </p:cNvPr>
            <p:cNvSpPr/>
            <p:nvPr/>
          </p:nvSpPr>
          <p:spPr>
            <a:xfrm>
              <a:off x="5547497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BF4C2DD-B8DA-4135-9E9C-DA50A55C5EC9}"/>
                </a:ext>
              </a:extLst>
            </p:cNvPr>
            <p:cNvSpPr/>
            <p:nvPr/>
          </p:nvSpPr>
          <p:spPr>
            <a:xfrm>
              <a:off x="4641489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2D5750E-AF4C-49C0-A454-71E1CB3F1AB2}"/>
                </a:ext>
              </a:extLst>
            </p:cNvPr>
            <p:cNvSpPr/>
            <p:nvPr/>
          </p:nvSpPr>
          <p:spPr>
            <a:xfrm>
              <a:off x="5094493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2512548-4939-4150-884D-615BC1B1042E}"/>
                </a:ext>
              </a:extLst>
            </p:cNvPr>
            <p:cNvSpPr/>
            <p:nvPr/>
          </p:nvSpPr>
          <p:spPr>
            <a:xfrm>
              <a:off x="5547497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F651C2B-3F2A-4EA0-A92A-2CD4F90C8DD5}"/>
                </a:ext>
              </a:extLst>
            </p:cNvPr>
            <p:cNvSpPr/>
            <p:nvPr/>
          </p:nvSpPr>
          <p:spPr>
            <a:xfrm>
              <a:off x="4641489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EC1B11C-B752-49C4-AF41-3D788F7DD2E0}"/>
                </a:ext>
              </a:extLst>
            </p:cNvPr>
            <p:cNvSpPr/>
            <p:nvPr/>
          </p:nvSpPr>
          <p:spPr>
            <a:xfrm>
              <a:off x="5094493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C12C884-E4E3-4AD9-B912-931535497F07}"/>
                </a:ext>
              </a:extLst>
            </p:cNvPr>
            <p:cNvSpPr/>
            <p:nvPr/>
          </p:nvSpPr>
          <p:spPr>
            <a:xfrm>
              <a:off x="5547497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5F88547-FAD7-4695-85F2-AB021669F09A}"/>
              </a:ext>
            </a:extLst>
          </p:cNvPr>
          <p:cNvCxnSpPr>
            <a:cxnSpLocks/>
            <a:stCxn id="42" idx="3"/>
            <a:endCxn id="65" idx="1"/>
          </p:cNvCxnSpPr>
          <p:nvPr/>
        </p:nvCxnSpPr>
        <p:spPr>
          <a:xfrm flipV="1">
            <a:off x="6000501" y="2809841"/>
            <a:ext cx="1817335" cy="906008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C9076BB-73D4-43B4-AD32-5D65B05AE109}"/>
              </a:ext>
            </a:extLst>
          </p:cNvPr>
          <p:cNvSpPr txBox="1"/>
          <p:nvPr/>
        </p:nvSpPr>
        <p:spPr>
          <a:xfrm>
            <a:off x="5313452" y="4488872"/>
            <a:ext cx="92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D515404-B76D-4F93-8E39-5D0178937586}"/>
              </a:ext>
            </a:extLst>
          </p:cNvPr>
          <p:cNvSpPr txBox="1"/>
          <p:nvPr/>
        </p:nvSpPr>
        <p:spPr>
          <a:xfrm>
            <a:off x="7523787" y="4488872"/>
            <a:ext cx="194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Feature Map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82573ED-2CC2-4434-AEC6-C74EDD2A4C04}"/>
              </a:ext>
            </a:extLst>
          </p:cNvPr>
          <p:cNvSpPr/>
          <p:nvPr/>
        </p:nvSpPr>
        <p:spPr>
          <a:xfrm>
            <a:off x="7817836" y="2583339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4740916-3A8E-449A-8047-ADF90EC71909}"/>
              </a:ext>
            </a:extLst>
          </p:cNvPr>
          <p:cNvSpPr txBox="1"/>
          <p:nvPr/>
        </p:nvSpPr>
        <p:spPr>
          <a:xfrm>
            <a:off x="7449254" y="3826110"/>
            <a:ext cx="1941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stride = 2</a:t>
            </a:r>
          </a:p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bias    = 0</a:t>
            </a:r>
            <a:endParaRPr lang="zh-CN" alt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113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EEA4DF65-108E-4A86-9A62-251DC6CF9FF2}"/>
              </a:ext>
            </a:extLst>
          </p:cNvPr>
          <p:cNvSpPr/>
          <p:nvPr/>
        </p:nvSpPr>
        <p:spPr>
          <a:xfrm>
            <a:off x="7812518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AF63593-D04F-42DB-9E54-069F42B08122}"/>
              </a:ext>
            </a:extLst>
          </p:cNvPr>
          <p:cNvSpPr/>
          <p:nvPr/>
        </p:nvSpPr>
        <p:spPr>
          <a:xfrm>
            <a:off x="8268181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0ADC0D9-CB55-4EC3-8A16-BA4360A1687A}"/>
              </a:ext>
            </a:extLst>
          </p:cNvPr>
          <p:cNvSpPr/>
          <p:nvPr/>
        </p:nvSpPr>
        <p:spPr>
          <a:xfrm>
            <a:off x="7815177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2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F426074-B2B4-47A7-A858-00D1D800A88C}"/>
              </a:ext>
            </a:extLst>
          </p:cNvPr>
          <p:cNvSpPr/>
          <p:nvPr/>
        </p:nvSpPr>
        <p:spPr>
          <a:xfrm>
            <a:off x="8268181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6600"/>
                </a:solidFill>
              </a:rPr>
              <a:t>3</a:t>
            </a:r>
            <a:endParaRPr lang="zh-CN" altLang="en-US" sz="2400" b="1" dirty="0">
              <a:solidFill>
                <a:srgbClr val="FF66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D6CB9-59FE-4F21-B37E-F2F8602C29D4}"/>
              </a:ext>
            </a:extLst>
          </p:cNvPr>
          <p:cNvGrpSpPr/>
          <p:nvPr/>
        </p:nvGrpSpPr>
        <p:grpSpPr>
          <a:xfrm>
            <a:off x="4644148" y="2133798"/>
            <a:ext cx="2265020" cy="2265020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4625F16-39E9-45C0-831E-ED815158447F}"/>
              </a:ext>
            </a:extLst>
          </p:cNvPr>
          <p:cNvGrpSpPr/>
          <p:nvPr/>
        </p:nvGrpSpPr>
        <p:grpSpPr>
          <a:xfrm>
            <a:off x="5547498" y="3039806"/>
            <a:ext cx="1359012" cy="1359012"/>
            <a:chOff x="4641489" y="2133798"/>
            <a:chExt cx="1359012" cy="135901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0B5E569-650C-4582-A123-B279A36EDB66}"/>
                </a:ext>
              </a:extLst>
            </p:cNvPr>
            <p:cNvSpPr/>
            <p:nvPr/>
          </p:nvSpPr>
          <p:spPr>
            <a:xfrm>
              <a:off x="4641489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90B6BE7-6FF1-4ED4-9873-04C58553784E}"/>
                </a:ext>
              </a:extLst>
            </p:cNvPr>
            <p:cNvSpPr/>
            <p:nvPr/>
          </p:nvSpPr>
          <p:spPr>
            <a:xfrm>
              <a:off x="5094493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0C8431A-6647-4550-9D96-4BB9F58F8712}"/>
                </a:ext>
              </a:extLst>
            </p:cNvPr>
            <p:cNvSpPr/>
            <p:nvPr/>
          </p:nvSpPr>
          <p:spPr>
            <a:xfrm>
              <a:off x="5547497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BF4C2DD-B8DA-4135-9E9C-DA50A55C5EC9}"/>
                </a:ext>
              </a:extLst>
            </p:cNvPr>
            <p:cNvSpPr/>
            <p:nvPr/>
          </p:nvSpPr>
          <p:spPr>
            <a:xfrm>
              <a:off x="4641489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2D5750E-AF4C-49C0-A454-71E1CB3F1AB2}"/>
                </a:ext>
              </a:extLst>
            </p:cNvPr>
            <p:cNvSpPr/>
            <p:nvPr/>
          </p:nvSpPr>
          <p:spPr>
            <a:xfrm>
              <a:off x="5094493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2512548-4939-4150-884D-615BC1B1042E}"/>
                </a:ext>
              </a:extLst>
            </p:cNvPr>
            <p:cNvSpPr/>
            <p:nvPr/>
          </p:nvSpPr>
          <p:spPr>
            <a:xfrm>
              <a:off x="5547497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F651C2B-3F2A-4EA0-A92A-2CD4F90C8DD5}"/>
                </a:ext>
              </a:extLst>
            </p:cNvPr>
            <p:cNvSpPr/>
            <p:nvPr/>
          </p:nvSpPr>
          <p:spPr>
            <a:xfrm>
              <a:off x="4641489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EC1B11C-B752-49C4-AF41-3D788F7DD2E0}"/>
                </a:ext>
              </a:extLst>
            </p:cNvPr>
            <p:cNvSpPr/>
            <p:nvPr/>
          </p:nvSpPr>
          <p:spPr>
            <a:xfrm>
              <a:off x="5094493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C12C884-E4E3-4AD9-B912-931535497F07}"/>
                </a:ext>
              </a:extLst>
            </p:cNvPr>
            <p:cNvSpPr/>
            <p:nvPr/>
          </p:nvSpPr>
          <p:spPr>
            <a:xfrm>
              <a:off x="5547497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5F88547-FAD7-4695-85F2-AB021669F09A}"/>
              </a:ext>
            </a:extLst>
          </p:cNvPr>
          <p:cNvCxnSpPr>
            <a:cxnSpLocks/>
            <a:stCxn id="42" idx="3"/>
            <a:endCxn id="65" idx="1"/>
          </p:cNvCxnSpPr>
          <p:nvPr/>
        </p:nvCxnSpPr>
        <p:spPr>
          <a:xfrm flipV="1">
            <a:off x="6906510" y="2809841"/>
            <a:ext cx="1364330" cy="909471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C9076BB-73D4-43B4-AD32-5D65B05AE109}"/>
              </a:ext>
            </a:extLst>
          </p:cNvPr>
          <p:cNvSpPr txBox="1"/>
          <p:nvPr/>
        </p:nvSpPr>
        <p:spPr>
          <a:xfrm>
            <a:off x="5313452" y="4488872"/>
            <a:ext cx="92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D515404-B76D-4F93-8E39-5D0178937586}"/>
              </a:ext>
            </a:extLst>
          </p:cNvPr>
          <p:cNvSpPr txBox="1"/>
          <p:nvPr/>
        </p:nvSpPr>
        <p:spPr>
          <a:xfrm>
            <a:off x="7523787" y="4488872"/>
            <a:ext cx="194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Feature Map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82573ED-2CC2-4434-AEC6-C74EDD2A4C04}"/>
              </a:ext>
            </a:extLst>
          </p:cNvPr>
          <p:cNvSpPr/>
          <p:nvPr/>
        </p:nvSpPr>
        <p:spPr>
          <a:xfrm>
            <a:off x="8270840" y="2583339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9322FDD-EA3C-42A9-9C1A-E31000520B6B}"/>
              </a:ext>
            </a:extLst>
          </p:cNvPr>
          <p:cNvSpPr txBox="1"/>
          <p:nvPr/>
        </p:nvSpPr>
        <p:spPr>
          <a:xfrm>
            <a:off x="7449254" y="3826110"/>
            <a:ext cx="1941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stride = 2</a:t>
            </a:r>
          </a:p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bias    = 0</a:t>
            </a:r>
            <a:endParaRPr lang="zh-CN" alt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777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>
            <a:extLst>
              <a:ext uri="{FF2B5EF4-FFF2-40B4-BE49-F238E27FC236}">
                <a16:creationId xmlns:a16="http://schemas.microsoft.com/office/drawing/2014/main" id="{3C9076BB-73D4-43B4-AD32-5D65B05AE109}"/>
              </a:ext>
            </a:extLst>
          </p:cNvPr>
          <p:cNvSpPr txBox="1"/>
          <p:nvPr/>
        </p:nvSpPr>
        <p:spPr>
          <a:xfrm>
            <a:off x="3210755" y="3964608"/>
            <a:ext cx="92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01020C2-CEED-47E2-B636-1A26FB5FF558}"/>
              </a:ext>
            </a:extLst>
          </p:cNvPr>
          <p:cNvSpPr txBox="1"/>
          <p:nvPr/>
        </p:nvSpPr>
        <p:spPr>
          <a:xfrm>
            <a:off x="6601561" y="3093942"/>
            <a:ext cx="1941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stride = 1</a:t>
            </a:r>
          </a:p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bias    = 0</a:t>
            </a:r>
            <a:endParaRPr lang="zh-CN" alt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A67560D-88CF-4491-B68C-E5D41FE007B8}"/>
              </a:ext>
            </a:extLst>
          </p:cNvPr>
          <p:cNvGrpSpPr/>
          <p:nvPr/>
        </p:nvGrpSpPr>
        <p:grpSpPr>
          <a:xfrm>
            <a:off x="2546335" y="857210"/>
            <a:ext cx="2740538" cy="2721487"/>
            <a:chOff x="1866048" y="857210"/>
            <a:chExt cx="2740538" cy="2721487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02DD6CB9-59FE-4F21-B37E-F2F8602C29D4}"/>
                </a:ext>
              </a:extLst>
            </p:cNvPr>
            <p:cNvGrpSpPr/>
            <p:nvPr/>
          </p:nvGrpSpPr>
          <p:grpSpPr>
            <a:xfrm>
              <a:off x="2341566" y="857210"/>
              <a:ext cx="2265020" cy="2265020"/>
              <a:chOff x="737167" y="1163980"/>
              <a:chExt cx="2265020" cy="2265020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05431DD-8712-4B21-BCE1-E614CFFB91D4}"/>
                  </a:ext>
                </a:extLst>
              </p:cNvPr>
              <p:cNvSpPr/>
              <p:nvPr/>
            </p:nvSpPr>
            <p:spPr>
              <a:xfrm>
                <a:off x="2096179" y="1163980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E106229A-1E87-4D31-ABAA-30F8BEB1E3BF}"/>
                  </a:ext>
                </a:extLst>
              </p:cNvPr>
              <p:cNvSpPr/>
              <p:nvPr/>
            </p:nvSpPr>
            <p:spPr>
              <a:xfrm>
                <a:off x="2549183" y="1163980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0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81D15E93-E95A-4A79-8EE1-F4685556E596}"/>
                  </a:ext>
                </a:extLst>
              </p:cNvPr>
              <p:cNvSpPr/>
              <p:nvPr/>
            </p:nvSpPr>
            <p:spPr>
              <a:xfrm>
                <a:off x="2096179" y="1616984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0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DAC99F4-9E3B-4238-A7E6-CB9B8ECF6189}"/>
                  </a:ext>
                </a:extLst>
              </p:cNvPr>
              <p:cNvSpPr/>
              <p:nvPr/>
            </p:nvSpPr>
            <p:spPr>
              <a:xfrm>
                <a:off x="2549183" y="1616984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13CC59D7-C557-43E6-99ED-0CD60D13F7D2}"/>
                  </a:ext>
                </a:extLst>
              </p:cNvPr>
              <p:cNvSpPr/>
              <p:nvPr/>
            </p:nvSpPr>
            <p:spPr>
              <a:xfrm>
                <a:off x="2096179" y="2069988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2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003B61DB-7D41-4B26-8663-255528A7942A}"/>
                  </a:ext>
                </a:extLst>
              </p:cNvPr>
              <p:cNvSpPr/>
              <p:nvPr/>
            </p:nvSpPr>
            <p:spPr>
              <a:xfrm>
                <a:off x="2549183" y="2069988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71DC054C-D77E-4EDD-993B-3BECB9A2E3E7}"/>
                  </a:ext>
                </a:extLst>
              </p:cNvPr>
              <p:cNvSpPr/>
              <p:nvPr/>
            </p:nvSpPr>
            <p:spPr>
              <a:xfrm>
                <a:off x="737167" y="2522992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3C50505-7338-4D9F-81FE-90C2A41572D1}"/>
                  </a:ext>
                </a:extLst>
              </p:cNvPr>
              <p:cNvSpPr/>
              <p:nvPr/>
            </p:nvSpPr>
            <p:spPr>
              <a:xfrm>
                <a:off x="1190171" y="2522992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2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2B8EE77F-15E0-41D6-A1B9-AEC654CB1D8D}"/>
                  </a:ext>
                </a:extLst>
              </p:cNvPr>
              <p:cNvSpPr/>
              <p:nvPr/>
            </p:nvSpPr>
            <p:spPr>
              <a:xfrm>
                <a:off x="1643175" y="2522992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0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C47FA9FD-8E81-42F0-A7F0-D182521F4F03}"/>
                  </a:ext>
                </a:extLst>
              </p:cNvPr>
              <p:cNvSpPr/>
              <p:nvPr/>
            </p:nvSpPr>
            <p:spPr>
              <a:xfrm>
                <a:off x="2096179" y="2522992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D556F047-1458-4A34-B951-2215D059740E}"/>
                  </a:ext>
                </a:extLst>
              </p:cNvPr>
              <p:cNvSpPr/>
              <p:nvPr/>
            </p:nvSpPr>
            <p:spPr>
              <a:xfrm>
                <a:off x="2549183" y="2522992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0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6C3FCB6D-F3F2-402D-8AB1-989FD993C26D}"/>
                  </a:ext>
                </a:extLst>
              </p:cNvPr>
              <p:cNvSpPr/>
              <p:nvPr/>
            </p:nvSpPr>
            <p:spPr>
              <a:xfrm>
                <a:off x="737167" y="2975996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0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FEACE4C3-9918-43E1-B5A6-7FA72008ACB0}"/>
                  </a:ext>
                </a:extLst>
              </p:cNvPr>
              <p:cNvSpPr/>
              <p:nvPr/>
            </p:nvSpPr>
            <p:spPr>
              <a:xfrm>
                <a:off x="1190171" y="2975996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9EE8840-29F2-4673-8827-85E260F209EE}"/>
                  </a:ext>
                </a:extLst>
              </p:cNvPr>
              <p:cNvSpPr/>
              <p:nvPr/>
            </p:nvSpPr>
            <p:spPr>
              <a:xfrm>
                <a:off x="1643175" y="2975996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2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2B5EC8D4-EBE0-4C0D-8220-7AE42796CE2E}"/>
                  </a:ext>
                </a:extLst>
              </p:cNvPr>
              <p:cNvSpPr/>
              <p:nvPr/>
            </p:nvSpPr>
            <p:spPr>
              <a:xfrm>
                <a:off x="2096179" y="2975996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5C3308BD-F34D-4003-9E20-D75CFE563792}"/>
                  </a:ext>
                </a:extLst>
              </p:cNvPr>
              <p:cNvSpPr/>
              <p:nvPr/>
            </p:nvSpPr>
            <p:spPr>
              <a:xfrm>
                <a:off x="2549183" y="2975996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E42CA9E6-D4E2-45F7-B43B-7B4F20D4019A}"/>
                  </a:ext>
                </a:extLst>
              </p:cNvPr>
              <p:cNvSpPr/>
              <p:nvPr/>
            </p:nvSpPr>
            <p:spPr>
              <a:xfrm>
                <a:off x="737167" y="1613521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2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46D1F66-F415-4E27-8F85-968647F33F83}"/>
                  </a:ext>
                </a:extLst>
              </p:cNvPr>
              <p:cNvSpPr/>
              <p:nvPr/>
            </p:nvSpPr>
            <p:spPr>
              <a:xfrm>
                <a:off x="1190171" y="1613521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3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DC3555FE-88D0-4F18-AEE4-FE76E175F178}"/>
                  </a:ext>
                </a:extLst>
              </p:cNvPr>
              <p:cNvSpPr/>
              <p:nvPr/>
            </p:nvSpPr>
            <p:spPr>
              <a:xfrm>
                <a:off x="1643175" y="1613521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3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5118BDD0-7532-45B5-8F4A-1B5B3CE9A223}"/>
                  </a:ext>
                </a:extLst>
              </p:cNvPr>
              <p:cNvSpPr/>
              <p:nvPr/>
            </p:nvSpPr>
            <p:spPr>
              <a:xfrm>
                <a:off x="737167" y="2066525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2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FF9A3CFE-153A-47D8-BADF-316F18DD8FA4}"/>
                  </a:ext>
                </a:extLst>
              </p:cNvPr>
              <p:cNvSpPr/>
              <p:nvPr/>
            </p:nvSpPr>
            <p:spPr>
              <a:xfrm>
                <a:off x="1190171" y="2066525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0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D60CF9A6-02CE-472E-9A35-8E500B0AEBBE}"/>
                  </a:ext>
                </a:extLst>
              </p:cNvPr>
              <p:cNvSpPr/>
              <p:nvPr/>
            </p:nvSpPr>
            <p:spPr>
              <a:xfrm>
                <a:off x="1643175" y="2066525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A9136E4E-D17D-480E-8BE1-111D146EBA11}"/>
                  </a:ext>
                </a:extLst>
              </p:cNvPr>
              <p:cNvSpPr/>
              <p:nvPr/>
            </p:nvSpPr>
            <p:spPr>
              <a:xfrm>
                <a:off x="737167" y="1165712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F10E6110-CB2F-49D7-84D2-449D3B6C429A}"/>
                  </a:ext>
                </a:extLst>
              </p:cNvPr>
              <p:cNvSpPr/>
              <p:nvPr/>
            </p:nvSpPr>
            <p:spPr>
              <a:xfrm>
                <a:off x="1190171" y="1165712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2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2D7ED148-51B7-424E-9A98-24D65588989B}"/>
                  </a:ext>
                </a:extLst>
              </p:cNvPr>
              <p:cNvSpPr/>
              <p:nvPr/>
            </p:nvSpPr>
            <p:spPr>
              <a:xfrm>
                <a:off x="1643175" y="1165712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3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F768F2D4-3E71-4ED3-A806-979527C445CF}"/>
                </a:ext>
              </a:extLst>
            </p:cNvPr>
            <p:cNvGrpSpPr/>
            <p:nvPr/>
          </p:nvGrpSpPr>
          <p:grpSpPr>
            <a:xfrm>
              <a:off x="2103807" y="1085443"/>
              <a:ext cx="2265020" cy="2265020"/>
              <a:chOff x="737167" y="1163980"/>
              <a:chExt cx="2265020" cy="2265020"/>
            </a:xfrm>
          </p:grpSpPr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47835061-8FAC-41AB-9E13-E5B14BDC85D5}"/>
                  </a:ext>
                </a:extLst>
              </p:cNvPr>
              <p:cNvSpPr/>
              <p:nvPr/>
            </p:nvSpPr>
            <p:spPr>
              <a:xfrm>
                <a:off x="2096179" y="1163980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B8BF910B-6FA1-4ECD-AE23-2CDD39768E49}"/>
                  </a:ext>
                </a:extLst>
              </p:cNvPr>
              <p:cNvSpPr/>
              <p:nvPr/>
            </p:nvSpPr>
            <p:spPr>
              <a:xfrm>
                <a:off x="2549183" y="1163980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0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9EAF3500-202A-4732-ACC8-D0807ABB0CD8}"/>
                  </a:ext>
                </a:extLst>
              </p:cNvPr>
              <p:cNvSpPr/>
              <p:nvPr/>
            </p:nvSpPr>
            <p:spPr>
              <a:xfrm>
                <a:off x="2096179" y="1616984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0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A5DA9A34-C045-4A7F-8B9C-1FB98B9FC60B}"/>
                  </a:ext>
                </a:extLst>
              </p:cNvPr>
              <p:cNvSpPr/>
              <p:nvPr/>
            </p:nvSpPr>
            <p:spPr>
              <a:xfrm>
                <a:off x="2549183" y="1616984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E8AA1D17-3586-4B57-9A3F-38C7D7199BCF}"/>
                  </a:ext>
                </a:extLst>
              </p:cNvPr>
              <p:cNvSpPr/>
              <p:nvPr/>
            </p:nvSpPr>
            <p:spPr>
              <a:xfrm>
                <a:off x="2096179" y="2069988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2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4946BE75-EFDB-4816-BE0E-2FDCDA4AF3BF}"/>
                  </a:ext>
                </a:extLst>
              </p:cNvPr>
              <p:cNvSpPr/>
              <p:nvPr/>
            </p:nvSpPr>
            <p:spPr>
              <a:xfrm>
                <a:off x="2549183" y="2069988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4EC8C1F1-00D7-4AE9-9823-1D6BE7B7A750}"/>
                  </a:ext>
                </a:extLst>
              </p:cNvPr>
              <p:cNvSpPr/>
              <p:nvPr/>
            </p:nvSpPr>
            <p:spPr>
              <a:xfrm>
                <a:off x="737167" y="2522992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D145F61B-7B8A-4FF1-BD59-F5C14B7771E1}"/>
                  </a:ext>
                </a:extLst>
              </p:cNvPr>
              <p:cNvSpPr/>
              <p:nvPr/>
            </p:nvSpPr>
            <p:spPr>
              <a:xfrm>
                <a:off x="1190171" y="2522992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2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DC00A3E9-FD16-449F-B0AD-FD7DDE6D4AD6}"/>
                  </a:ext>
                </a:extLst>
              </p:cNvPr>
              <p:cNvSpPr/>
              <p:nvPr/>
            </p:nvSpPr>
            <p:spPr>
              <a:xfrm>
                <a:off x="1643175" y="2522992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0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DB5F6138-B460-49D3-A936-3E23249277C5}"/>
                  </a:ext>
                </a:extLst>
              </p:cNvPr>
              <p:cNvSpPr/>
              <p:nvPr/>
            </p:nvSpPr>
            <p:spPr>
              <a:xfrm>
                <a:off x="2096179" y="2522992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257B26ED-21F6-457D-9685-6D344BBC4A1C}"/>
                  </a:ext>
                </a:extLst>
              </p:cNvPr>
              <p:cNvSpPr/>
              <p:nvPr/>
            </p:nvSpPr>
            <p:spPr>
              <a:xfrm>
                <a:off x="2549183" y="2522992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0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F1ADA1E4-E88D-4D7D-8E94-5214E3D83E22}"/>
                  </a:ext>
                </a:extLst>
              </p:cNvPr>
              <p:cNvSpPr/>
              <p:nvPr/>
            </p:nvSpPr>
            <p:spPr>
              <a:xfrm>
                <a:off x="737167" y="2975996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0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C79DAB7C-37BF-4610-BBB0-7E56CC4A7F2A}"/>
                  </a:ext>
                </a:extLst>
              </p:cNvPr>
              <p:cNvSpPr/>
              <p:nvPr/>
            </p:nvSpPr>
            <p:spPr>
              <a:xfrm>
                <a:off x="1190171" y="2975996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0BE24E44-68EB-4EF8-8D7D-AEFEB12A7299}"/>
                  </a:ext>
                </a:extLst>
              </p:cNvPr>
              <p:cNvSpPr/>
              <p:nvPr/>
            </p:nvSpPr>
            <p:spPr>
              <a:xfrm>
                <a:off x="1643175" y="2975996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2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3C53BD77-183A-43E0-ABBF-C773A8FB9782}"/>
                  </a:ext>
                </a:extLst>
              </p:cNvPr>
              <p:cNvSpPr/>
              <p:nvPr/>
            </p:nvSpPr>
            <p:spPr>
              <a:xfrm>
                <a:off x="2096179" y="2975996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2A51AA89-CF40-4AC0-988D-664C2EE4F76B}"/>
                  </a:ext>
                </a:extLst>
              </p:cNvPr>
              <p:cNvSpPr/>
              <p:nvPr/>
            </p:nvSpPr>
            <p:spPr>
              <a:xfrm>
                <a:off x="2549183" y="2975996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3A0ECC73-34D7-4901-97E7-8470B010DA76}"/>
                  </a:ext>
                </a:extLst>
              </p:cNvPr>
              <p:cNvSpPr/>
              <p:nvPr/>
            </p:nvSpPr>
            <p:spPr>
              <a:xfrm>
                <a:off x="737167" y="1613521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2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7424F6B6-16C8-467C-846F-BDFCE9D21940}"/>
                  </a:ext>
                </a:extLst>
              </p:cNvPr>
              <p:cNvSpPr/>
              <p:nvPr/>
            </p:nvSpPr>
            <p:spPr>
              <a:xfrm>
                <a:off x="1190171" y="1613521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3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BD6F8778-3411-4640-9B07-2CCF2ACBDD72}"/>
                  </a:ext>
                </a:extLst>
              </p:cNvPr>
              <p:cNvSpPr/>
              <p:nvPr/>
            </p:nvSpPr>
            <p:spPr>
              <a:xfrm>
                <a:off x="1643175" y="1613521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3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C4FB7446-7DB5-43F3-98DF-26B1C3566850}"/>
                  </a:ext>
                </a:extLst>
              </p:cNvPr>
              <p:cNvSpPr/>
              <p:nvPr/>
            </p:nvSpPr>
            <p:spPr>
              <a:xfrm>
                <a:off x="737167" y="2066525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2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E49FBB46-76CB-4C23-9513-9225893EF77E}"/>
                  </a:ext>
                </a:extLst>
              </p:cNvPr>
              <p:cNvSpPr/>
              <p:nvPr/>
            </p:nvSpPr>
            <p:spPr>
              <a:xfrm>
                <a:off x="1190171" y="2066525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0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C07DC0E1-31BD-4713-84DC-97FEE532CFE1}"/>
                  </a:ext>
                </a:extLst>
              </p:cNvPr>
              <p:cNvSpPr/>
              <p:nvPr/>
            </p:nvSpPr>
            <p:spPr>
              <a:xfrm>
                <a:off x="1643175" y="2066525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EBB02E95-48A1-4821-B955-E997484927A3}"/>
                  </a:ext>
                </a:extLst>
              </p:cNvPr>
              <p:cNvSpPr/>
              <p:nvPr/>
            </p:nvSpPr>
            <p:spPr>
              <a:xfrm>
                <a:off x="737167" y="1165712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47CB7E49-B5A4-4589-A310-DE1448CB6318}"/>
                  </a:ext>
                </a:extLst>
              </p:cNvPr>
              <p:cNvSpPr/>
              <p:nvPr/>
            </p:nvSpPr>
            <p:spPr>
              <a:xfrm>
                <a:off x="1190171" y="1165712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2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01B14AFB-E184-4011-BFF0-A37083B6CDFD}"/>
                  </a:ext>
                </a:extLst>
              </p:cNvPr>
              <p:cNvSpPr/>
              <p:nvPr/>
            </p:nvSpPr>
            <p:spPr>
              <a:xfrm>
                <a:off x="1643175" y="1165712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3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FA5CECFA-AC48-4610-9205-FFBD7F6CA5A0}"/>
                </a:ext>
              </a:extLst>
            </p:cNvPr>
            <p:cNvGrpSpPr/>
            <p:nvPr/>
          </p:nvGrpSpPr>
          <p:grpSpPr>
            <a:xfrm>
              <a:off x="1866048" y="1313677"/>
              <a:ext cx="2265020" cy="2265020"/>
              <a:chOff x="737167" y="1163980"/>
              <a:chExt cx="2265020" cy="2265020"/>
            </a:xfrm>
          </p:grpSpPr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5C562AF1-3CED-4707-8549-5753C823D1F4}"/>
                  </a:ext>
                </a:extLst>
              </p:cNvPr>
              <p:cNvSpPr/>
              <p:nvPr/>
            </p:nvSpPr>
            <p:spPr>
              <a:xfrm>
                <a:off x="2096179" y="1163980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82C16B4C-1950-423F-9232-C7FD16CB4B70}"/>
                  </a:ext>
                </a:extLst>
              </p:cNvPr>
              <p:cNvSpPr/>
              <p:nvPr/>
            </p:nvSpPr>
            <p:spPr>
              <a:xfrm>
                <a:off x="2549183" y="1163980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0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0E329ACC-538E-48AB-8883-C6934B594857}"/>
                  </a:ext>
                </a:extLst>
              </p:cNvPr>
              <p:cNvSpPr/>
              <p:nvPr/>
            </p:nvSpPr>
            <p:spPr>
              <a:xfrm>
                <a:off x="2096179" y="1616984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0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80031847-EE11-4A32-B3AB-5D0E3BA3F5F1}"/>
                  </a:ext>
                </a:extLst>
              </p:cNvPr>
              <p:cNvSpPr/>
              <p:nvPr/>
            </p:nvSpPr>
            <p:spPr>
              <a:xfrm>
                <a:off x="2549183" y="1616984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DC67C0FE-3112-485C-AF14-71101BA3D8A5}"/>
                  </a:ext>
                </a:extLst>
              </p:cNvPr>
              <p:cNvSpPr/>
              <p:nvPr/>
            </p:nvSpPr>
            <p:spPr>
              <a:xfrm>
                <a:off x="2096179" y="2069988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2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DB10CA9D-5900-4636-A3A1-CD8960E0A2F5}"/>
                  </a:ext>
                </a:extLst>
              </p:cNvPr>
              <p:cNvSpPr/>
              <p:nvPr/>
            </p:nvSpPr>
            <p:spPr>
              <a:xfrm>
                <a:off x="2549183" y="2069988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7ECCFAA7-B210-4239-B978-C37C3B0017FA}"/>
                  </a:ext>
                </a:extLst>
              </p:cNvPr>
              <p:cNvSpPr/>
              <p:nvPr/>
            </p:nvSpPr>
            <p:spPr>
              <a:xfrm>
                <a:off x="737167" y="2522992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7BF3B6FE-68E1-4938-B202-924745F25A8E}"/>
                  </a:ext>
                </a:extLst>
              </p:cNvPr>
              <p:cNvSpPr/>
              <p:nvPr/>
            </p:nvSpPr>
            <p:spPr>
              <a:xfrm>
                <a:off x="1190171" y="2522992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2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F0D1C47B-9FDC-436C-BD7E-7125013951FC}"/>
                  </a:ext>
                </a:extLst>
              </p:cNvPr>
              <p:cNvSpPr/>
              <p:nvPr/>
            </p:nvSpPr>
            <p:spPr>
              <a:xfrm>
                <a:off x="1643175" y="2522992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0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98CBEA66-0B61-4A26-AFB7-E89AE0466D00}"/>
                  </a:ext>
                </a:extLst>
              </p:cNvPr>
              <p:cNvSpPr/>
              <p:nvPr/>
            </p:nvSpPr>
            <p:spPr>
              <a:xfrm>
                <a:off x="2096179" y="2522992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BCED5187-A1B8-4D9B-ABDC-8A09F8BEA44B}"/>
                  </a:ext>
                </a:extLst>
              </p:cNvPr>
              <p:cNvSpPr/>
              <p:nvPr/>
            </p:nvSpPr>
            <p:spPr>
              <a:xfrm>
                <a:off x="2549183" y="2522992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0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97D1A0DD-F954-4E2D-A388-1994816B5A19}"/>
                  </a:ext>
                </a:extLst>
              </p:cNvPr>
              <p:cNvSpPr/>
              <p:nvPr/>
            </p:nvSpPr>
            <p:spPr>
              <a:xfrm>
                <a:off x="737167" y="2975996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0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533836F4-0B75-438C-A45D-02AF184C1851}"/>
                  </a:ext>
                </a:extLst>
              </p:cNvPr>
              <p:cNvSpPr/>
              <p:nvPr/>
            </p:nvSpPr>
            <p:spPr>
              <a:xfrm>
                <a:off x="1190171" y="2975996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589CEDB-4B14-4EFE-8ABA-0E0B1982CCAF}"/>
                  </a:ext>
                </a:extLst>
              </p:cNvPr>
              <p:cNvSpPr/>
              <p:nvPr/>
            </p:nvSpPr>
            <p:spPr>
              <a:xfrm>
                <a:off x="1643175" y="2975996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2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F74A1D80-E45B-4138-B854-1F145A4B1188}"/>
                  </a:ext>
                </a:extLst>
              </p:cNvPr>
              <p:cNvSpPr/>
              <p:nvPr/>
            </p:nvSpPr>
            <p:spPr>
              <a:xfrm>
                <a:off x="2096179" y="2975996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12441229-5671-4B6D-965F-E57E6CFB8766}"/>
                  </a:ext>
                </a:extLst>
              </p:cNvPr>
              <p:cNvSpPr/>
              <p:nvPr/>
            </p:nvSpPr>
            <p:spPr>
              <a:xfrm>
                <a:off x="2549183" y="2975996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8432D3C8-0040-409D-B7FF-B9FB2C478E9B}"/>
                  </a:ext>
                </a:extLst>
              </p:cNvPr>
              <p:cNvSpPr/>
              <p:nvPr/>
            </p:nvSpPr>
            <p:spPr>
              <a:xfrm>
                <a:off x="737167" y="1613521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2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C929FD2C-9255-4D68-8310-897E567CEBD2}"/>
                  </a:ext>
                </a:extLst>
              </p:cNvPr>
              <p:cNvSpPr/>
              <p:nvPr/>
            </p:nvSpPr>
            <p:spPr>
              <a:xfrm>
                <a:off x="1190171" y="1613521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3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6153FB3A-570D-4785-8769-B71B62A4A01D}"/>
                  </a:ext>
                </a:extLst>
              </p:cNvPr>
              <p:cNvSpPr/>
              <p:nvPr/>
            </p:nvSpPr>
            <p:spPr>
              <a:xfrm>
                <a:off x="1643175" y="1613521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3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A974F609-6F49-4EDA-B6EB-9E855086C79A}"/>
                  </a:ext>
                </a:extLst>
              </p:cNvPr>
              <p:cNvSpPr/>
              <p:nvPr/>
            </p:nvSpPr>
            <p:spPr>
              <a:xfrm>
                <a:off x="737167" y="2066525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2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A58F08D9-2535-4451-98E6-D060A28CC3F5}"/>
                  </a:ext>
                </a:extLst>
              </p:cNvPr>
              <p:cNvSpPr/>
              <p:nvPr/>
            </p:nvSpPr>
            <p:spPr>
              <a:xfrm>
                <a:off x="1190171" y="2066525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0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A3BBEA3B-5D3F-4102-B28A-74723F2FBE5C}"/>
                  </a:ext>
                </a:extLst>
              </p:cNvPr>
              <p:cNvSpPr/>
              <p:nvPr/>
            </p:nvSpPr>
            <p:spPr>
              <a:xfrm>
                <a:off x="1643175" y="2066525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AE0D391F-DF71-4273-A99A-C80062EBFED1}"/>
                  </a:ext>
                </a:extLst>
              </p:cNvPr>
              <p:cNvSpPr/>
              <p:nvPr/>
            </p:nvSpPr>
            <p:spPr>
              <a:xfrm>
                <a:off x="737167" y="1165712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18A9FB83-5498-4C30-91B5-E5ED7D8DD3C0}"/>
                  </a:ext>
                </a:extLst>
              </p:cNvPr>
              <p:cNvSpPr/>
              <p:nvPr/>
            </p:nvSpPr>
            <p:spPr>
              <a:xfrm>
                <a:off x="1190171" y="1165712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2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631127B2-12FD-4342-A629-250CC9EC23F4}"/>
                  </a:ext>
                </a:extLst>
              </p:cNvPr>
              <p:cNvSpPr/>
              <p:nvPr/>
            </p:nvSpPr>
            <p:spPr>
              <a:xfrm>
                <a:off x="1643175" y="1165712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3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EB1EC391-C024-413C-8D53-0CB0423EB825}"/>
              </a:ext>
            </a:extLst>
          </p:cNvPr>
          <p:cNvGrpSpPr/>
          <p:nvPr/>
        </p:nvGrpSpPr>
        <p:grpSpPr>
          <a:xfrm>
            <a:off x="5713233" y="1083712"/>
            <a:ext cx="1736021" cy="1727200"/>
            <a:chOff x="5471504" y="771323"/>
            <a:chExt cx="1736021" cy="17272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017C789-A4E4-42D8-93B3-D223E37004F6}"/>
                </a:ext>
              </a:extLst>
            </p:cNvPr>
            <p:cNvGrpSpPr/>
            <p:nvPr/>
          </p:nvGrpSpPr>
          <p:grpSpPr>
            <a:xfrm>
              <a:off x="5848513" y="771323"/>
              <a:ext cx="1359012" cy="1359012"/>
              <a:chOff x="5848513" y="771323"/>
              <a:chExt cx="1359012" cy="1359012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0B5E569-650C-4582-A123-B279A36EDB66}"/>
                  </a:ext>
                </a:extLst>
              </p:cNvPr>
              <p:cNvSpPr/>
              <p:nvPr/>
            </p:nvSpPr>
            <p:spPr>
              <a:xfrm>
                <a:off x="5848513" y="771323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0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90B6BE7-6FF1-4ED4-9873-04C58553784E}"/>
                  </a:ext>
                </a:extLst>
              </p:cNvPr>
              <p:cNvSpPr/>
              <p:nvPr/>
            </p:nvSpPr>
            <p:spPr>
              <a:xfrm>
                <a:off x="6301517" y="771323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F0C8431A-6647-4550-9D96-4BB9F58F8712}"/>
                  </a:ext>
                </a:extLst>
              </p:cNvPr>
              <p:cNvSpPr/>
              <p:nvPr/>
            </p:nvSpPr>
            <p:spPr>
              <a:xfrm>
                <a:off x="6754521" y="771323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0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0BF4C2DD-B8DA-4135-9E9C-DA50A55C5EC9}"/>
                  </a:ext>
                </a:extLst>
              </p:cNvPr>
              <p:cNvSpPr/>
              <p:nvPr/>
            </p:nvSpPr>
            <p:spPr>
              <a:xfrm>
                <a:off x="5848513" y="1224327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72D5750E-AF4C-49C0-A454-71E1CB3F1AB2}"/>
                  </a:ext>
                </a:extLst>
              </p:cNvPr>
              <p:cNvSpPr/>
              <p:nvPr/>
            </p:nvSpPr>
            <p:spPr>
              <a:xfrm>
                <a:off x="6301517" y="1224327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0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2512548-4939-4150-884D-615BC1B1042E}"/>
                  </a:ext>
                </a:extLst>
              </p:cNvPr>
              <p:cNvSpPr/>
              <p:nvPr/>
            </p:nvSpPr>
            <p:spPr>
              <a:xfrm>
                <a:off x="6754521" y="1224327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4F651C2B-3F2A-4EA0-A92A-2CD4F90C8DD5}"/>
                  </a:ext>
                </a:extLst>
              </p:cNvPr>
              <p:cNvSpPr/>
              <p:nvPr/>
            </p:nvSpPr>
            <p:spPr>
              <a:xfrm>
                <a:off x="5848513" y="1677331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0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EC1B11C-B752-49C4-AF41-3D788F7DD2E0}"/>
                  </a:ext>
                </a:extLst>
              </p:cNvPr>
              <p:cNvSpPr/>
              <p:nvPr/>
            </p:nvSpPr>
            <p:spPr>
              <a:xfrm>
                <a:off x="6301517" y="1677331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AC12C884-E4E3-4AD9-B912-931535497F07}"/>
                  </a:ext>
                </a:extLst>
              </p:cNvPr>
              <p:cNvSpPr/>
              <p:nvPr/>
            </p:nvSpPr>
            <p:spPr>
              <a:xfrm>
                <a:off x="6754521" y="1677331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0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51" name="组合 250">
              <a:extLst>
                <a:ext uri="{FF2B5EF4-FFF2-40B4-BE49-F238E27FC236}">
                  <a16:creationId xmlns:a16="http://schemas.microsoft.com/office/drawing/2014/main" id="{9AF36AD2-D9B2-4A35-9DC9-7A769FF34507}"/>
                </a:ext>
              </a:extLst>
            </p:cNvPr>
            <p:cNvGrpSpPr/>
            <p:nvPr/>
          </p:nvGrpSpPr>
          <p:grpSpPr>
            <a:xfrm>
              <a:off x="5660008" y="955417"/>
              <a:ext cx="1359012" cy="1359012"/>
              <a:chOff x="5848513" y="771323"/>
              <a:chExt cx="1359012" cy="1359012"/>
            </a:xfrm>
          </p:grpSpPr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1F497CF9-DC55-47B8-8F3A-E3FBD2921D9A}"/>
                  </a:ext>
                </a:extLst>
              </p:cNvPr>
              <p:cNvSpPr/>
              <p:nvPr/>
            </p:nvSpPr>
            <p:spPr>
              <a:xfrm>
                <a:off x="5848513" y="771323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0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EDF32ABB-A4DF-4363-B406-F7D9CFD587EF}"/>
                  </a:ext>
                </a:extLst>
              </p:cNvPr>
              <p:cNvSpPr/>
              <p:nvPr/>
            </p:nvSpPr>
            <p:spPr>
              <a:xfrm>
                <a:off x="6301517" y="771323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FC93B8BC-49F4-4409-BAA0-C91BA86A7872}"/>
                  </a:ext>
                </a:extLst>
              </p:cNvPr>
              <p:cNvSpPr/>
              <p:nvPr/>
            </p:nvSpPr>
            <p:spPr>
              <a:xfrm>
                <a:off x="6754521" y="771323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0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CEC3572C-D8E6-488E-B3DD-2B366EE0B0A2}"/>
                  </a:ext>
                </a:extLst>
              </p:cNvPr>
              <p:cNvSpPr/>
              <p:nvPr/>
            </p:nvSpPr>
            <p:spPr>
              <a:xfrm>
                <a:off x="5848513" y="1224327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64039186-8594-4A34-B499-444FE6322CEB}"/>
                  </a:ext>
                </a:extLst>
              </p:cNvPr>
              <p:cNvSpPr/>
              <p:nvPr/>
            </p:nvSpPr>
            <p:spPr>
              <a:xfrm>
                <a:off x="6301517" y="1224327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0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7CF742B8-84E6-4444-A818-00330F4CFED7}"/>
                  </a:ext>
                </a:extLst>
              </p:cNvPr>
              <p:cNvSpPr/>
              <p:nvPr/>
            </p:nvSpPr>
            <p:spPr>
              <a:xfrm>
                <a:off x="6754521" y="1224327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8C372132-82CB-4C8C-8455-D79F24FE276C}"/>
                  </a:ext>
                </a:extLst>
              </p:cNvPr>
              <p:cNvSpPr/>
              <p:nvPr/>
            </p:nvSpPr>
            <p:spPr>
              <a:xfrm>
                <a:off x="5848513" y="1677331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0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8577C2DC-7F77-4333-9438-A18A20643578}"/>
                  </a:ext>
                </a:extLst>
              </p:cNvPr>
              <p:cNvSpPr/>
              <p:nvPr/>
            </p:nvSpPr>
            <p:spPr>
              <a:xfrm>
                <a:off x="6301517" y="1677331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98E928AC-DBDB-4CF2-A263-D45EF1225D97}"/>
                  </a:ext>
                </a:extLst>
              </p:cNvPr>
              <p:cNvSpPr/>
              <p:nvPr/>
            </p:nvSpPr>
            <p:spPr>
              <a:xfrm>
                <a:off x="6754521" y="1677331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0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61" name="组合 260">
              <a:extLst>
                <a:ext uri="{FF2B5EF4-FFF2-40B4-BE49-F238E27FC236}">
                  <a16:creationId xmlns:a16="http://schemas.microsoft.com/office/drawing/2014/main" id="{447CD49A-AEB3-47AE-9B25-E54478EC6CBD}"/>
                </a:ext>
              </a:extLst>
            </p:cNvPr>
            <p:cNvGrpSpPr/>
            <p:nvPr/>
          </p:nvGrpSpPr>
          <p:grpSpPr>
            <a:xfrm>
              <a:off x="5471504" y="1139511"/>
              <a:ext cx="1359012" cy="1359012"/>
              <a:chOff x="5848513" y="771323"/>
              <a:chExt cx="1359012" cy="1359012"/>
            </a:xfrm>
          </p:grpSpPr>
          <p:sp>
            <p:nvSpPr>
              <p:cNvPr id="262" name="矩形 261">
                <a:extLst>
                  <a:ext uri="{FF2B5EF4-FFF2-40B4-BE49-F238E27FC236}">
                    <a16:creationId xmlns:a16="http://schemas.microsoft.com/office/drawing/2014/main" id="{C075ABDC-0A85-431A-9A77-548D38EB40D2}"/>
                  </a:ext>
                </a:extLst>
              </p:cNvPr>
              <p:cNvSpPr/>
              <p:nvPr/>
            </p:nvSpPr>
            <p:spPr>
              <a:xfrm>
                <a:off x="5848513" y="771323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0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3" name="矩形 262">
                <a:extLst>
                  <a:ext uri="{FF2B5EF4-FFF2-40B4-BE49-F238E27FC236}">
                    <a16:creationId xmlns:a16="http://schemas.microsoft.com/office/drawing/2014/main" id="{59EE5076-DC2A-48CB-A26E-C030B15C37DD}"/>
                  </a:ext>
                </a:extLst>
              </p:cNvPr>
              <p:cNvSpPr/>
              <p:nvPr/>
            </p:nvSpPr>
            <p:spPr>
              <a:xfrm>
                <a:off x="6301517" y="771323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5453FBA8-1352-4D7F-8A5C-2D6EB286D40C}"/>
                  </a:ext>
                </a:extLst>
              </p:cNvPr>
              <p:cNvSpPr/>
              <p:nvPr/>
            </p:nvSpPr>
            <p:spPr>
              <a:xfrm>
                <a:off x="6754521" y="771323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0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0BC105BB-BE1A-4580-8101-28FC5EC98617}"/>
                  </a:ext>
                </a:extLst>
              </p:cNvPr>
              <p:cNvSpPr/>
              <p:nvPr/>
            </p:nvSpPr>
            <p:spPr>
              <a:xfrm>
                <a:off x="5848513" y="1224327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5570CC73-8221-4C6C-9A71-570522608DDF}"/>
                  </a:ext>
                </a:extLst>
              </p:cNvPr>
              <p:cNvSpPr/>
              <p:nvPr/>
            </p:nvSpPr>
            <p:spPr>
              <a:xfrm>
                <a:off x="6301517" y="1224327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0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094FD5E3-62C3-4934-8BCE-E129F3B6BECF}"/>
                  </a:ext>
                </a:extLst>
              </p:cNvPr>
              <p:cNvSpPr/>
              <p:nvPr/>
            </p:nvSpPr>
            <p:spPr>
              <a:xfrm>
                <a:off x="6754521" y="1224327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1BFB77D9-3AEC-4D8B-940B-B574019012F7}"/>
                  </a:ext>
                </a:extLst>
              </p:cNvPr>
              <p:cNvSpPr/>
              <p:nvPr/>
            </p:nvSpPr>
            <p:spPr>
              <a:xfrm>
                <a:off x="5848513" y="1677331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0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9" name="矩形 268">
                <a:extLst>
                  <a:ext uri="{FF2B5EF4-FFF2-40B4-BE49-F238E27FC236}">
                    <a16:creationId xmlns:a16="http://schemas.microsoft.com/office/drawing/2014/main" id="{82647D3F-08C1-4AE6-95B9-6A135659BF9C}"/>
                  </a:ext>
                </a:extLst>
              </p:cNvPr>
              <p:cNvSpPr/>
              <p:nvPr/>
            </p:nvSpPr>
            <p:spPr>
              <a:xfrm>
                <a:off x="6301517" y="1677331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77A7812D-BCBF-4DED-BDF1-6DAE56EB9F8A}"/>
                  </a:ext>
                </a:extLst>
              </p:cNvPr>
              <p:cNvSpPr/>
              <p:nvPr/>
            </p:nvSpPr>
            <p:spPr>
              <a:xfrm>
                <a:off x="6754521" y="1677331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0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618C8B31-3733-4F5A-B62B-E674AF56378B}"/>
              </a:ext>
            </a:extLst>
          </p:cNvPr>
          <p:cNvGrpSpPr/>
          <p:nvPr/>
        </p:nvGrpSpPr>
        <p:grpSpPr>
          <a:xfrm>
            <a:off x="7827733" y="981715"/>
            <a:ext cx="1817932" cy="1797130"/>
            <a:chOff x="7827733" y="981715"/>
            <a:chExt cx="1817932" cy="179713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8CB0313-1AB2-400C-B71A-AD56B2576489}"/>
                </a:ext>
              </a:extLst>
            </p:cNvPr>
            <p:cNvGrpSpPr/>
            <p:nvPr/>
          </p:nvGrpSpPr>
          <p:grpSpPr>
            <a:xfrm>
              <a:off x="8283994" y="981715"/>
              <a:ext cx="1361671" cy="1359012"/>
              <a:chOff x="7812518" y="2130335"/>
              <a:chExt cx="1361671" cy="1359012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EEA4DF65-108E-4A86-9A62-251DC6CF9FF2}"/>
                  </a:ext>
                </a:extLst>
              </p:cNvPr>
              <p:cNvSpPr/>
              <p:nvPr/>
            </p:nvSpPr>
            <p:spPr>
              <a:xfrm>
                <a:off x="7812518" y="2130335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C000"/>
                    </a:solidFill>
                  </a:rPr>
                  <a:t>7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CAF63593-D04F-42DB-9E54-069F42B08122}"/>
                  </a:ext>
                </a:extLst>
              </p:cNvPr>
              <p:cNvSpPr/>
              <p:nvPr/>
            </p:nvSpPr>
            <p:spPr>
              <a:xfrm>
                <a:off x="8268181" y="2130335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C000"/>
                    </a:solidFill>
                  </a:rPr>
                  <a:t>7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A86363DE-A178-4C9C-B936-5D5447365D32}"/>
                  </a:ext>
                </a:extLst>
              </p:cNvPr>
              <p:cNvSpPr/>
              <p:nvPr/>
            </p:nvSpPr>
            <p:spPr>
              <a:xfrm>
                <a:off x="8721185" y="2130335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C000"/>
                    </a:solidFill>
                  </a:rPr>
                  <a:t>7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20ADC0D9-CB55-4EC3-8A16-BA4360A1687A}"/>
                  </a:ext>
                </a:extLst>
              </p:cNvPr>
              <p:cNvSpPr/>
              <p:nvPr/>
            </p:nvSpPr>
            <p:spPr>
              <a:xfrm>
                <a:off x="7815177" y="2583339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C000"/>
                    </a:solidFill>
                  </a:rPr>
                  <a:t>8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AF426074-B2B4-47A7-A858-00D1D800A88C}"/>
                  </a:ext>
                </a:extLst>
              </p:cNvPr>
              <p:cNvSpPr/>
              <p:nvPr/>
            </p:nvSpPr>
            <p:spPr>
              <a:xfrm>
                <a:off x="8268181" y="2583339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C000"/>
                    </a:solidFill>
                  </a:rPr>
                  <a:t>5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A9056E7B-7ECA-4732-8D2F-10E2551C873F}"/>
                  </a:ext>
                </a:extLst>
              </p:cNvPr>
              <p:cNvSpPr/>
              <p:nvPr/>
            </p:nvSpPr>
            <p:spPr>
              <a:xfrm>
                <a:off x="8721185" y="2583339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C000"/>
                    </a:solidFill>
                  </a:rPr>
                  <a:t>3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B0CBBFC6-5127-4FAD-AD83-0BADFD425C61}"/>
                  </a:ext>
                </a:extLst>
              </p:cNvPr>
              <p:cNvSpPr/>
              <p:nvPr/>
            </p:nvSpPr>
            <p:spPr>
              <a:xfrm>
                <a:off x="7815177" y="3036343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C000"/>
                    </a:solidFill>
                  </a:rPr>
                  <a:t>2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EDDC9696-BC97-440C-8536-BC620E65595C}"/>
                  </a:ext>
                </a:extLst>
              </p:cNvPr>
              <p:cNvSpPr/>
              <p:nvPr/>
            </p:nvSpPr>
            <p:spPr>
              <a:xfrm>
                <a:off x="8268181" y="3036343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C000"/>
                    </a:solidFill>
                  </a:rPr>
                  <a:t>6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02201F74-00F6-4427-9C03-63730D3BA5D2}"/>
                  </a:ext>
                </a:extLst>
              </p:cNvPr>
              <p:cNvSpPr/>
              <p:nvPr/>
            </p:nvSpPr>
            <p:spPr>
              <a:xfrm>
                <a:off x="8721185" y="3036343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C000"/>
                    </a:solidFill>
                  </a:rPr>
                  <a:t>3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272" name="组合 271">
              <a:extLst>
                <a:ext uri="{FF2B5EF4-FFF2-40B4-BE49-F238E27FC236}">
                  <a16:creationId xmlns:a16="http://schemas.microsoft.com/office/drawing/2014/main" id="{4E89D5FF-78F2-454E-A7B7-F76EB75734AD}"/>
                </a:ext>
              </a:extLst>
            </p:cNvPr>
            <p:cNvGrpSpPr/>
            <p:nvPr/>
          </p:nvGrpSpPr>
          <p:grpSpPr>
            <a:xfrm>
              <a:off x="8055863" y="1200774"/>
              <a:ext cx="1361671" cy="1359012"/>
              <a:chOff x="7812518" y="2130335"/>
              <a:chExt cx="1361671" cy="1359012"/>
            </a:xfrm>
          </p:grpSpPr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7387AD1C-750E-4B35-8D60-30CF502021B9}"/>
                  </a:ext>
                </a:extLst>
              </p:cNvPr>
              <p:cNvSpPr/>
              <p:nvPr/>
            </p:nvSpPr>
            <p:spPr>
              <a:xfrm>
                <a:off x="7812518" y="2130335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C000"/>
                    </a:solidFill>
                  </a:rPr>
                  <a:t>7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8CF4CAED-0B17-4967-854D-EDF8674FE15F}"/>
                  </a:ext>
                </a:extLst>
              </p:cNvPr>
              <p:cNvSpPr/>
              <p:nvPr/>
            </p:nvSpPr>
            <p:spPr>
              <a:xfrm>
                <a:off x="8268181" y="2130335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C000"/>
                    </a:solidFill>
                  </a:rPr>
                  <a:t>7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75" name="矩形 274">
                <a:extLst>
                  <a:ext uri="{FF2B5EF4-FFF2-40B4-BE49-F238E27FC236}">
                    <a16:creationId xmlns:a16="http://schemas.microsoft.com/office/drawing/2014/main" id="{DF2748F2-550A-47C4-9A9C-C2AA57A5E7AE}"/>
                  </a:ext>
                </a:extLst>
              </p:cNvPr>
              <p:cNvSpPr/>
              <p:nvPr/>
            </p:nvSpPr>
            <p:spPr>
              <a:xfrm>
                <a:off x="8721185" y="2130335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C000"/>
                    </a:solidFill>
                  </a:rPr>
                  <a:t>7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76" name="矩形 275">
                <a:extLst>
                  <a:ext uri="{FF2B5EF4-FFF2-40B4-BE49-F238E27FC236}">
                    <a16:creationId xmlns:a16="http://schemas.microsoft.com/office/drawing/2014/main" id="{DEDB654C-0180-4D2F-8C49-07D83F8012FC}"/>
                  </a:ext>
                </a:extLst>
              </p:cNvPr>
              <p:cNvSpPr/>
              <p:nvPr/>
            </p:nvSpPr>
            <p:spPr>
              <a:xfrm>
                <a:off x="7815177" y="2583339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C000"/>
                    </a:solidFill>
                  </a:rPr>
                  <a:t>8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77" name="矩形 276">
                <a:extLst>
                  <a:ext uri="{FF2B5EF4-FFF2-40B4-BE49-F238E27FC236}">
                    <a16:creationId xmlns:a16="http://schemas.microsoft.com/office/drawing/2014/main" id="{829DE2E7-8010-4114-A5B4-6E4FBE119D85}"/>
                  </a:ext>
                </a:extLst>
              </p:cNvPr>
              <p:cNvSpPr/>
              <p:nvPr/>
            </p:nvSpPr>
            <p:spPr>
              <a:xfrm>
                <a:off x="8268181" y="2583339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C000"/>
                    </a:solidFill>
                  </a:rPr>
                  <a:t>5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78" name="矩形 277">
                <a:extLst>
                  <a:ext uri="{FF2B5EF4-FFF2-40B4-BE49-F238E27FC236}">
                    <a16:creationId xmlns:a16="http://schemas.microsoft.com/office/drawing/2014/main" id="{42856FD8-F30D-4504-AAC6-4E1F5A0CEE9D}"/>
                  </a:ext>
                </a:extLst>
              </p:cNvPr>
              <p:cNvSpPr/>
              <p:nvPr/>
            </p:nvSpPr>
            <p:spPr>
              <a:xfrm>
                <a:off x="8721185" y="2583339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C000"/>
                    </a:solidFill>
                  </a:rPr>
                  <a:t>3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79" name="矩形 278">
                <a:extLst>
                  <a:ext uri="{FF2B5EF4-FFF2-40B4-BE49-F238E27FC236}">
                    <a16:creationId xmlns:a16="http://schemas.microsoft.com/office/drawing/2014/main" id="{DE6DEAF1-591B-4F4E-B3BC-63BEC8B0C477}"/>
                  </a:ext>
                </a:extLst>
              </p:cNvPr>
              <p:cNvSpPr/>
              <p:nvPr/>
            </p:nvSpPr>
            <p:spPr>
              <a:xfrm>
                <a:off x="7815177" y="3036343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C000"/>
                    </a:solidFill>
                  </a:rPr>
                  <a:t>2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80" name="矩形 279">
                <a:extLst>
                  <a:ext uri="{FF2B5EF4-FFF2-40B4-BE49-F238E27FC236}">
                    <a16:creationId xmlns:a16="http://schemas.microsoft.com/office/drawing/2014/main" id="{3BA5F1E6-CB36-43F3-A6F9-1AA12AA4FDAA}"/>
                  </a:ext>
                </a:extLst>
              </p:cNvPr>
              <p:cNvSpPr/>
              <p:nvPr/>
            </p:nvSpPr>
            <p:spPr>
              <a:xfrm>
                <a:off x="8268181" y="3036343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C000"/>
                    </a:solidFill>
                  </a:rPr>
                  <a:t>6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81" name="矩形 280">
                <a:extLst>
                  <a:ext uri="{FF2B5EF4-FFF2-40B4-BE49-F238E27FC236}">
                    <a16:creationId xmlns:a16="http://schemas.microsoft.com/office/drawing/2014/main" id="{90C98D00-0266-4B43-A90F-0577C765A359}"/>
                  </a:ext>
                </a:extLst>
              </p:cNvPr>
              <p:cNvSpPr/>
              <p:nvPr/>
            </p:nvSpPr>
            <p:spPr>
              <a:xfrm>
                <a:off x="8721185" y="3036343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C000"/>
                    </a:solidFill>
                  </a:rPr>
                  <a:t>3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282" name="组合 281">
              <a:extLst>
                <a:ext uri="{FF2B5EF4-FFF2-40B4-BE49-F238E27FC236}">
                  <a16:creationId xmlns:a16="http://schemas.microsoft.com/office/drawing/2014/main" id="{5AEB4A75-AFEA-4365-B51C-810323177E48}"/>
                </a:ext>
              </a:extLst>
            </p:cNvPr>
            <p:cNvGrpSpPr/>
            <p:nvPr/>
          </p:nvGrpSpPr>
          <p:grpSpPr>
            <a:xfrm>
              <a:off x="7827733" y="1419833"/>
              <a:ext cx="1361671" cy="1359012"/>
              <a:chOff x="7812518" y="2130335"/>
              <a:chExt cx="1361671" cy="1359012"/>
            </a:xfrm>
          </p:grpSpPr>
          <p:sp>
            <p:nvSpPr>
              <p:cNvPr id="283" name="矩形 282">
                <a:extLst>
                  <a:ext uri="{FF2B5EF4-FFF2-40B4-BE49-F238E27FC236}">
                    <a16:creationId xmlns:a16="http://schemas.microsoft.com/office/drawing/2014/main" id="{766BCFB1-6243-4BFC-8A39-CBDDAE42719A}"/>
                  </a:ext>
                </a:extLst>
              </p:cNvPr>
              <p:cNvSpPr/>
              <p:nvPr/>
            </p:nvSpPr>
            <p:spPr>
              <a:xfrm>
                <a:off x="7812518" y="2130335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rgbClr val="FF6600"/>
                    </a:solidFill>
                  </a:rPr>
                  <a:t>7</a:t>
                </a:r>
                <a:endParaRPr lang="zh-CN" altLang="en-US" sz="2400" b="1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284" name="矩形 283">
                <a:extLst>
                  <a:ext uri="{FF2B5EF4-FFF2-40B4-BE49-F238E27FC236}">
                    <a16:creationId xmlns:a16="http://schemas.microsoft.com/office/drawing/2014/main" id="{71D0FEAC-01DA-40B0-BA87-79E58462BC20}"/>
                  </a:ext>
                </a:extLst>
              </p:cNvPr>
              <p:cNvSpPr/>
              <p:nvPr/>
            </p:nvSpPr>
            <p:spPr>
              <a:xfrm>
                <a:off x="8268181" y="2130335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C000"/>
                    </a:solidFill>
                  </a:rPr>
                  <a:t>7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85" name="矩形 284">
                <a:extLst>
                  <a:ext uri="{FF2B5EF4-FFF2-40B4-BE49-F238E27FC236}">
                    <a16:creationId xmlns:a16="http://schemas.microsoft.com/office/drawing/2014/main" id="{6CBCB677-80D5-4BE0-A2A8-2B59A3CA119C}"/>
                  </a:ext>
                </a:extLst>
              </p:cNvPr>
              <p:cNvSpPr/>
              <p:nvPr/>
            </p:nvSpPr>
            <p:spPr>
              <a:xfrm>
                <a:off x="8721185" y="2130335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C000"/>
                    </a:solidFill>
                  </a:rPr>
                  <a:t>7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86" name="矩形 285">
                <a:extLst>
                  <a:ext uri="{FF2B5EF4-FFF2-40B4-BE49-F238E27FC236}">
                    <a16:creationId xmlns:a16="http://schemas.microsoft.com/office/drawing/2014/main" id="{AC10B4E5-4113-44C9-95B7-BDC93B09097C}"/>
                  </a:ext>
                </a:extLst>
              </p:cNvPr>
              <p:cNvSpPr/>
              <p:nvPr/>
            </p:nvSpPr>
            <p:spPr>
              <a:xfrm>
                <a:off x="7815177" y="2583339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C000"/>
                    </a:solidFill>
                  </a:rPr>
                  <a:t>8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87" name="矩形 286">
                <a:extLst>
                  <a:ext uri="{FF2B5EF4-FFF2-40B4-BE49-F238E27FC236}">
                    <a16:creationId xmlns:a16="http://schemas.microsoft.com/office/drawing/2014/main" id="{D5744667-8E80-406C-8D64-25217AB7BF86}"/>
                  </a:ext>
                </a:extLst>
              </p:cNvPr>
              <p:cNvSpPr/>
              <p:nvPr/>
            </p:nvSpPr>
            <p:spPr>
              <a:xfrm>
                <a:off x="8268181" y="2583339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C000"/>
                    </a:solidFill>
                  </a:rPr>
                  <a:t>5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88" name="矩形 287">
                <a:extLst>
                  <a:ext uri="{FF2B5EF4-FFF2-40B4-BE49-F238E27FC236}">
                    <a16:creationId xmlns:a16="http://schemas.microsoft.com/office/drawing/2014/main" id="{7B704D15-D112-4813-995C-19FA65F18C44}"/>
                  </a:ext>
                </a:extLst>
              </p:cNvPr>
              <p:cNvSpPr/>
              <p:nvPr/>
            </p:nvSpPr>
            <p:spPr>
              <a:xfrm>
                <a:off x="8721185" y="2583339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C000"/>
                    </a:solidFill>
                  </a:rPr>
                  <a:t>3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89" name="矩形 288">
                <a:extLst>
                  <a:ext uri="{FF2B5EF4-FFF2-40B4-BE49-F238E27FC236}">
                    <a16:creationId xmlns:a16="http://schemas.microsoft.com/office/drawing/2014/main" id="{4E01D319-745B-431D-A170-05A27B259F66}"/>
                  </a:ext>
                </a:extLst>
              </p:cNvPr>
              <p:cNvSpPr/>
              <p:nvPr/>
            </p:nvSpPr>
            <p:spPr>
              <a:xfrm>
                <a:off x="7815177" y="3036343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C000"/>
                    </a:solidFill>
                  </a:rPr>
                  <a:t>2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71593428-E4DB-4E13-B9B7-1BB2D54956E3}"/>
                  </a:ext>
                </a:extLst>
              </p:cNvPr>
              <p:cNvSpPr/>
              <p:nvPr/>
            </p:nvSpPr>
            <p:spPr>
              <a:xfrm>
                <a:off x="8268181" y="3036343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C000"/>
                    </a:solidFill>
                  </a:rPr>
                  <a:t>6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7F689AB1-5629-411F-86DC-4FF370DEA825}"/>
                  </a:ext>
                </a:extLst>
              </p:cNvPr>
              <p:cNvSpPr/>
              <p:nvPr/>
            </p:nvSpPr>
            <p:spPr>
              <a:xfrm>
                <a:off x="8721185" y="3036343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C000"/>
                    </a:solidFill>
                  </a:rPr>
                  <a:t>3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</p:grpSp>
      </p:grpSp>
      <p:sp>
        <p:nvSpPr>
          <p:cNvPr id="271" name="矩形 270">
            <a:extLst>
              <a:ext uri="{FF2B5EF4-FFF2-40B4-BE49-F238E27FC236}">
                <a16:creationId xmlns:a16="http://schemas.microsoft.com/office/drawing/2014/main" id="{427A7BD4-53C7-4782-B593-71918FACE7E8}"/>
              </a:ext>
            </a:extLst>
          </p:cNvPr>
          <p:cNvSpPr/>
          <p:nvPr/>
        </p:nvSpPr>
        <p:spPr>
          <a:xfrm>
            <a:off x="7830989" y="1427276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rgbClr val="FF6600"/>
              </a:solidFill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5F88547-FAD7-4695-85F2-AB021669F09A}"/>
              </a:ext>
            </a:extLst>
          </p:cNvPr>
          <p:cNvCxnSpPr>
            <a:cxnSpLocks/>
            <a:stCxn id="52" idx="0"/>
            <a:endCxn id="271" idx="1"/>
          </p:cNvCxnSpPr>
          <p:nvPr/>
        </p:nvCxnSpPr>
        <p:spPr>
          <a:xfrm flipV="1">
            <a:off x="7222752" y="1653778"/>
            <a:ext cx="608237" cy="335942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465AC2F-4A3B-4FB9-92C8-D8327476D292}"/>
                  </a:ext>
                </a:extLst>
              </p:cNvPr>
              <p:cNvSpPr txBox="1"/>
              <p:nvPr/>
            </p:nvSpPr>
            <p:spPr>
              <a:xfrm>
                <a:off x="5213957" y="1837287"/>
                <a:ext cx="50526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 dirty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465AC2F-4A3B-4FB9-92C8-D8327476D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7" y="1837287"/>
                <a:ext cx="5052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5" name="文本框 294">
            <a:extLst>
              <a:ext uri="{FF2B5EF4-FFF2-40B4-BE49-F238E27FC236}">
                <a16:creationId xmlns:a16="http://schemas.microsoft.com/office/drawing/2014/main" id="{ACE3C34F-1B48-469D-A4D3-9A48AC670A1D}"/>
              </a:ext>
            </a:extLst>
          </p:cNvPr>
          <p:cNvSpPr txBox="1"/>
          <p:nvPr/>
        </p:nvSpPr>
        <p:spPr>
          <a:xfrm>
            <a:off x="5649973" y="3976052"/>
            <a:ext cx="1485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3*3 Filter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6" name="文本框 295">
            <a:extLst>
              <a:ext uri="{FF2B5EF4-FFF2-40B4-BE49-F238E27FC236}">
                <a16:creationId xmlns:a16="http://schemas.microsoft.com/office/drawing/2014/main" id="{E5F44325-95F7-41E9-A5F3-6B74E7734CCA}"/>
              </a:ext>
            </a:extLst>
          </p:cNvPr>
          <p:cNvSpPr txBox="1"/>
          <p:nvPr/>
        </p:nvSpPr>
        <p:spPr>
          <a:xfrm>
            <a:off x="7766101" y="3976052"/>
            <a:ext cx="1485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Feature Map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363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矩形 282">
            <a:extLst>
              <a:ext uri="{FF2B5EF4-FFF2-40B4-BE49-F238E27FC236}">
                <a16:creationId xmlns:a16="http://schemas.microsoft.com/office/drawing/2014/main" id="{766BCFB1-6243-4BFC-8A39-CBDDAE42719A}"/>
              </a:ext>
            </a:extLst>
          </p:cNvPr>
          <p:cNvSpPr/>
          <p:nvPr/>
        </p:nvSpPr>
        <p:spPr>
          <a:xfrm>
            <a:off x="8761562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spc="-150" dirty="0">
                <a:solidFill>
                  <a:srgbClr val="FF6600"/>
                </a:solidFill>
              </a:rPr>
              <a:t>5</a:t>
            </a:r>
            <a:endParaRPr lang="zh-CN" altLang="en-US" sz="2400" b="1" spc="-150" dirty="0">
              <a:solidFill>
                <a:srgbClr val="FF6600"/>
              </a:solidFill>
            </a:endParaRPr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71D0FEAC-01DA-40B0-BA87-79E58462BC20}"/>
              </a:ext>
            </a:extLst>
          </p:cNvPr>
          <p:cNvSpPr/>
          <p:nvPr/>
        </p:nvSpPr>
        <p:spPr>
          <a:xfrm>
            <a:off x="9217225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6CBCB677-80D5-4BE0-A2A8-2B59A3CA119C}"/>
              </a:ext>
            </a:extLst>
          </p:cNvPr>
          <p:cNvSpPr/>
          <p:nvPr/>
        </p:nvSpPr>
        <p:spPr>
          <a:xfrm>
            <a:off x="9670229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AC10B4E5-4113-44C9-95B7-BDC93B09097C}"/>
              </a:ext>
            </a:extLst>
          </p:cNvPr>
          <p:cNvSpPr/>
          <p:nvPr/>
        </p:nvSpPr>
        <p:spPr>
          <a:xfrm>
            <a:off x="8764221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D5744667-8E80-406C-8D64-25217AB7BF86}"/>
              </a:ext>
            </a:extLst>
          </p:cNvPr>
          <p:cNvSpPr/>
          <p:nvPr/>
        </p:nvSpPr>
        <p:spPr>
          <a:xfrm>
            <a:off x="9217225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7B704D15-D112-4813-995C-19FA65F18C44}"/>
              </a:ext>
            </a:extLst>
          </p:cNvPr>
          <p:cNvSpPr/>
          <p:nvPr/>
        </p:nvSpPr>
        <p:spPr>
          <a:xfrm>
            <a:off x="9670229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4E01D319-745B-431D-A170-05A27B259F66}"/>
              </a:ext>
            </a:extLst>
          </p:cNvPr>
          <p:cNvSpPr/>
          <p:nvPr/>
        </p:nvSpPr>
        <p:spPr>
          <a:xfrm>
            <a:off x="8764221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71593428-E4DB-4E13-B9B7-1BB2D54956E3}"/>
              </a:ext>
            </a:extLst>
          </p:cNvPr>
          <p:cNvSpPr/>
          <p:nvPr/>
        </p:nvSpPr>
        <p:spPr>
          <a:xfrm>
            <a:off x="9217225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7F689AB1-5629-411F-86DC-4FF370DEA825}"/>
              </a:ext>
            </a:extLst>
          </p:cNvPr>
          <p:cNvSpPr/>
          <p:nvPr/>
        </p:nvSpPr>
        <p:spPr>
          <a:xfrm>
            <a:off x="9670229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427A7BD4-53C7-4782-B593-71918FACE7E8}"/>
              </a:ext>
            </a:extLst>
          </p:cNvPr>
          <p:cNvSpPr/>
          <p:nvPr/>
        </p:nvSpPr>
        <p:spPr>
          <a:xfrm>
            <a:off x="8760522" y="2104796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rgbClr val="FF66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D6CB9-59FE-4F21-B37E-F2F8602C29D4}"/>
              </a:ext>
            </a:extLst>
          </p:cNvPr>
          <p:cNvGrpSpPr/>
          <p:nvPr/>
        </p:nvGrpSpPr>
        <p:grpSpPr>
          <a:xfrm>
            <a:off x="859356" y="981715"/>
            <a:ext cx="1686979" cy="1686979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15BB74A-3813-4BFA-932C-7DFDE56056AF}"/>
              </a:ext>
            </a:extLst>
          </p:cNvPr>
          <p:cNvSpPr txBox="1"/>
          <p:nvPr/>
        </p:nvSpPr>
        <p:spPr>
          <a:xfrm>
            <a:off x="2546334" y="2453137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[:,:,0]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373" name="组合 372">
            <a:extLst>
              <a:ext uri="{FF2B5EF4-FFF2-40B4-BE49-F238E27FC236}">
                <a16:creationId xmlns:a16="http://schemas.microsoft.com/office/drawing/2014/main" id="{C11E5C88-758C-4DF2-97EC-13462AAF708B}"/>
              </a:ext>
            </a:extLst>
          </p:cNvPr>
          <p:cNvGrpSpPr/>
          <p:nvPr/>
        </p:nvGrpSpPr>
        <p:grpSpPr>
          <a:xfrm>
            <a:off x="859356" y="2821914"/>
            <a:ext cx="1686979" cy="1686979"/>
            <a:chOff x="737167" y="1163980"/>
            <a:chExt cx="2265020" cy="2265020"/>
          </a:xfrm>
        </p:grpSpPr>
        <p:sp>
          <p:nvSpPr>
            <p:cNvPr id="375" name="矩形 374">
              <a:extLst>
                <a:ext uri="{FF2B5EF4-FFF2-40B4-BE49-F238E27FC236}">
                  <a16:creationId xmlns:a16="http://schemas.microsoft.com/office/drawing/2014/main" id="{9B17A48F-6350-438A-ABCD-D4BA2AE222B8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6" name="矩形 375">
              <a:extLst>
                <a:ext uri="{FF2B5EF4-FFF2-40B4-BE49-F238E27FC236}">
                  <a16:creationId xmlns:a16="http://schemas.microsoft.com/office/drawing/2014/main" id="{098346C7-B4C7-4A29-A3DE-D64EE766157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7" name="矩形 376">
              <a:extLst>
                <a:ext uri="{FF2B5EF4-FFF2-40B4-BE49-F238E27FC236}">
                  <a16:creationId xmlns:a16="http://schemas.microsoft.com/office/drawing/2014/main" id="{BFD82CEC-467B-4644-AD19-CBCD4E7D3B9C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8" name="矩形 377">
              <a:extLst>
                <a:ext uri="{FF2B5EF4-FFF2-40B4-BE49-F238E27FC236}">
                  <a16:creationId xmlns:a16="http://schemas.microsoft.com/office/drawing/2014/main" id="{061144FC-6658-499E-977E-A920ADEB5BB4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28BD92F1-B736-426B-8E92-5826F23BA3D9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9451659F-546F-428F-BBD8-9B5D94DF7CC4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42039FEA-40DD-4EA8-8A5E-42F355FC2988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B697884D-172E-475A-A491-3387C5D7FCD6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10833736-F7BC-4DC7-9C06-1BA7DBD46B81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12E94D7C-0674-4B2B-9481-06C4DC418D4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AC2B441D-B24D-4F3E-A530-F8E38C5A4DF8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EF300118-A0D5-4659-90F6-0EAB374611E1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F68D16DE-C276-4828-8989-2AF197307C43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8" name="矩形 387">
              <a:extLst>
                <a:ext uri="{FF2B5EF4-FFF2-40B4-BE49-F238E27FC236}">
                  <a16:creationId xmlns:a16="http://schemas.microsoft.com/office/drawing/2014/main" id="{B3353DE3-A0ED-48FE-BA8D-941CB0E23586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3BD11E2B-B55D-43C9-A07D-F109CF236E12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C85D0328-58A2-4BD5-B227-C514EDCF8A4D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407DFDCA-2353-4768-B94D-C48C9928C8E9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2" name="矩形 391">
              <a:extLst>
                <a:ext uri="{FF2B5EF4-FFF2-40B4-BE49-F238E27FC236}">
                  <a16:creationId xmlns:a16="http://schemas.microsoft.com/office/drawing/2014/main" id="{679C1078-265A-487C-BF92-602FF552E5BD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3" name="矩形 392">
              <a:extLst>
                <a:ext uri="{FF2B5EF4-FFF2-40B4-BE49-F238E27FC236}">
                  <a16:creationId xmlns:a16="http://schemas.microsoft.com/office/drawing/2014/main" id="{4139E89B-73F8-4F7F-8162-C2CC3BDB36ED}"/>
                </a:ext>
              </a:extLst>
            </p:cNvPr>
            <p:cNvSpPr/>
            <p:nvPr/>
          </p:nvSpPr>
          <p:spPr>
            <a:xfrm>
              <a:off x="1643176" y="161352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08C13B91-A928-4FC6-B1B4-4EF80822A654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64FD5EE7-F1E4-4DC5-9A20-2B0BF709321D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EBFF48D1-6F41-4D8F-9304-1E5375F9B802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7" name="矩形 396">
              <a:extLst>
                <a:ext uri="{FF2B5EF4-FFF2-40B4-BE49-F238E27FC236}">
                  <a16:creationId xmlns:a16="http://schemas.microsoft.com/office/drawing/2014/main" id="{C4F8B3B0-2D0D-4BAD-B138-84E473BA542D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8" name="矩形 397">
              <a:extLst>
                <a:ext uri="{FF2B5EF4-FFF2-40B4-BE49-F238E27FC236}">
                  <a16:creationId xmlns:a16="http://schemas.microsoft.com/office/drawing/2014/main" id="{CF7A60E4-CFDE-4CD0-B96A-9F0994574FD3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9" name="矩形 398">
              <a:extLst>
                <a:ext uri="{FF2B5EF4-FFF2-40B4-BE49-F238E27FC236}">
                  <a16:creationId xmlns:a16="http://schemas.microsoft.com/office/drawing/2014/main" id="{A3E3C249-B396-496E-9A30-9FC333E290C8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74" name="文本框 373">
            <a:extLst>
              <a:ext uri="{FF2B5EF4-FFF2-40B4-BE49-F238E27FC236}">
                <a16:creationId xmlns:a16="http://schemas.microsoft.com/office/drawing/2014/main" id="{90C601AD-C5E9-487A-AEF4-6D09E38A3C09}"/>
              </a:ext>
            </a:extLst>
          </p:cNvPr>
          <p:cNvSpPr txBox="1"/>
          <p:nvPr/>
        </p:nvSpPr>
        <p:spPr>
          <a:xfrm>
            <a:off x="2546334" y="4293336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[:,:,1]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401" name="组合 400">
            <a:extLst>
              <a:ext uri="{FF2B5EF4-FFF2-40B4-BE49-F238E27FC236}">
                <a16:creationId xmlns:a16="http://schemas.microsoft.com/office/drawing/2014/main" id="{50C4B925-C614-4285-AED5-9C455C85EB24}"/>
              </a:ext>
            </a:extLst>
          </p:cNvPr>
          <p:cNvGrpSpPr/>
          <p:nvPr/>
        </p:nvGrpSpPr>
        <p:grpSpPr>
          <a:xfrm>
            <a:off x="859356" y="4662112"/>
            <a:ext cx="1686979" cy="1686979"/>
            <a:chOff x="737167" y="1163980"/>
            <a:chExt cx="2265020" cy="2265020"/>
          </a:xfrm>
        </p:grpSpPr>
        <p:sp>
          <p:nvSpPr>
            <p:cNvPr id="403" name="矩形 402">
              <a:extLst>
                <a:ext uri="{FF2B5EF4-FFF2-40B4-BE49-F238E27FC236}">
                  <a16:creationId xmlns:a16="http://schemas.microsoft.com/office/drawing/2014/main" id="{C2B55ED5-2E77-4DC9-B5CA-87A6BA4D2251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4" name="矩形 403">
              <a:extLst>
                <a:ext uri="{FF2B5EF4-FFF2-40B4-BE49-F238E27FC236}">
                  <a16:creationId xmlns:a16="http://schemas.microsoft.com/office/drawing/2014/main" id="{EA2A0111-B04A-441C-9F4C-780670E10ED9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5" name="矩形 404">
              <a:extLst>
                <a:ext uri="{FF2B5EF4-FFF2-40B4-BE49-F238E27FC236}">
                  <a16:creationId xmlns:a16="http://schemas.microsoft.com/office/drawing/2014/main" id="{15CE7771-A29C-456E-960A-B2E765040571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6" name="矩形 405">
              <a:extLst>
                <a:ext uri="{FF2B5EF4-FFF2-40B4-BE49-F238E27FC236}">
                  <a16:creationId xmlns:a16="http://schemas.microsoft.com/office/drawing/2014/main" id="{0A3EB383-614B-401C-A141-ED4ED55D70BE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7" name="矩形 406">
              <a:extLst>
                <a:ext uri="{FF2B5EF4-FFF2-40B4-BE49-F238E27FC236}">
                  <a16:creationId xmlns:a16="http://schemas.microsoft.com/office/drawing/2014/main" id="{05563E05-FA6F-4FF9-B865-F000DFB8848A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8" name="矩形 407">
              <a:extLst>
                <a:ext uri="{FF2B5EF4-FFF2-40B4-BE49-F238E27FC236}">
                  <a16:creationId xmlns:a16="http://schemas.microsoft.com/office/drawing/2014/main" id="{7D32FCEA-B250-4CE4-B670-98C01756FF5C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9" name="矩形 408">
              <a:extLst>
                <a:ext uri="{FF2B5EF4-FFF2-40B4-BE49-F238E27FC236}">
                  <a16:creationId xmlns:a16="http://schemas.microsoft.com/office/drawing/2014/main" id="{86465DE4-DD0A-41B4-BA84-A7EFC218B843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0" name="矩形 409">
              <a:extLst>
                <a:ext uri="{FF2B5EF4-FFF2-40B4-BE49-F238E27FC236}">
                  <a16:creationId xmlns:a16="http://schemas.microsoft.com/office/drawing/2014/main" id="{9BF3B444-E6E4-4272-9BB4-E1D8075F8B50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1" name="矩形 410">
              <a:extLst>
                <a:ext uri="{FF2B5EF4-FFF2-40B4-BE49-F238E27FC236}">
                  <a16:creationId xmlns:a16="http://schemas.microsoft.com/office/drawing/2014/main" id="{CE182289-4686-48CD-9AC8-D03B315C672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D50D983B-7309-4AE7-8A7D-F2A01A9DC5E4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3" name="矩形 412">
              <a:extLst>
                <a:ext uri="{FF2B5EF4-FFF2-40B4-BE49-F238E27FC236}">
                  <a16:creationId xmlns:a16="http://schemas.microsoft.com/office/drawing/2014/main" id="{A85768E8-FC25-45F9-8F5C-FDB8EA49323D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4" name="矩形 413">
              <a:extLst>
                <a:ext uri="{FF2B5EF4-FFF2-40B4-BE49-F238E27FC236}">
                  <a16:creationId xmlns:a16="http://schemas.microsoft.com/office/drawing/2014/main" id="{D30FF995-618B-46FD-9267-1A8A6EB2C44B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C5C92B94-8283-4A83-92FB-EEF42E0728BF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6" name="矩形 415">
              <a:extLst>
                <a:ext uri="{FF2B5EF4-FFF2-40B4-BE49-F238E27FC236}">
                  <a16:creationId xmlns:a16="http://schemas.microsoft.com/office/drawing/2014/main" id="{8B2FB991-538B-4335-8063-5E9AC16C8B24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7" name="矩形 416">
              <a:extLst>
                <a:ext uri="{FF2B5EF4-FFF2-40B4-BE49-F238E27FC236}">
                  <a16:creationId xmlns:a16="http://schemas.microsoft.com/office/drawing/2014/main" id="{D816E2F0-8C1D-4DA0-844B-2704A2695D25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8" name="矩形 417">
              <a:extLst>
                <a:ext uri="{FF2B5EF4-FFF2-40B4-BE49-F238E27FC236}">
                  <a16:creationId xmlns:a16="http://schemas.microsoft.com/office/drawing/2014/main" id="{12BB0690-F828-4A4A-9DF9-22DAE2F67248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9" name="矩形 418">
              <a:extLst>
                <a:ext uri="{FF2B5EF4-FFF2-40B4-BE49-F238E27FC236}">
                  <a16:creationId xmlns:a16="http://schemas.microsoft.com/office/drawing/2014/main" id="{D3E82C71-CEE6-4FF2-AC56-CA75C1E2C3C3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0" name="矩形 419">
              <a:extLst>
                <a:ext uri="{FF2B5EF4-FFF2-40B4-BE49-F238E27FC236}">
                  <a16:creationId xmlns:a16="http://schemas.microsoft.com/office/drawing/2014/main" id="{135D52B3-E7A0-43F5-A9D9-CB32320156C2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1" name="矩形 420">
              <a:extLst>
                <a:ext uri="{FF2B5EF4-FFF2-40B4-BE49-F238E27FC236}">
                  <a16:creationId xmlns:a16="http://schemas.microsoft.com/office/drawing/2014/main" id="{797FECD1-C575-484C-8FEE-8E118F198F56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2" name="矩形 421">
              <a:extLst>
                <a:ext uri="{FF2B5EF4-FFF2-40B4-BE49-F238E27FC236}">
                  <a16:creationId xmlns:a16="http://schemas.microsoft.com/office/drawing/2014/main" id="{4A292663-487E-42F6-8B8E-5D8D5C3F835E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3" name="矩形 422">
              <a:extLst>
                <a:ext uri="{FF2B5EF4-FFF2-40B4-BE49-F238E27FC236}">
                  <a16:creationId xmlns:a16="http://schemas.microsoft.com/office/drawing/2014/main" id="{4C094DF1-30D6-44FB-8E6B-E42D110F9336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4" name="矩形 423">
              <a:extLst>
                <a:ext uri="{FF2B5EF4-FFF2-40B4-BE49-F238E27FC236}">
                  <a16:creationId xmlns:a16="http://schemas.microsoft.com/office/drawing/2014/main" id="{F6209A67-967B-4340-BC79-CE91F6B0F6B4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5" name="矩形 424">
              <a:extLst>
                <a:ext uri="{FF2B5EF4-FFF2-40B4-BE49-F238E27FC236}">
                  <a16:creationId xmlns:a16="http://schemas.microsoft.com/office/drawing/2014/main" id="{F506450B-F2A7-4FC2-8191-0D419DEDD6AB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6" name="矩形 425">
              <a:extLst>
                <a:ext uri="{FF2B5EF4-FFF2-40B4-BE49-F238E27FC236}">
                  <a16:creationId xmlns:a16="http://schemas.microsoft.com/office/drawing/2014/main" id="{F2DA3712-F67C-4076-AFE9-9D5CBAE4905D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7" name="矩形 426">
              <a:extLst>
                <a:ext uri="{FF2B5EF4-FFF2-40B4-BE49-F238E27FC236}">
                  <a16:creationId xmlns:a16="http://schemas.microsoft.com/office/drawing/2014/main" id="{BB7AB734-96E6-4865-A0CC-F0427F49046C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402" name="文本框 401">
            <a:extLst>
              <a:ext uri="{FF2B5EF4-FFF2-40B4-BE49-F238E27FC236}">
                <a16:creationId xmlns:a16="http://schemas.microsoft.com/office/drawing/2014/main" id="{FF73E442-DFD7-4011-B94E-0C54EA017859}"/>
              </a:ext>
            </a:extLst>
          </p:cNvPr>
          <p:cNvSpPr txBox="1"/>
          <p:nvPr/>
        </p:nvSpPr>
        <p:spPr>
          <a:xfrm>
            <a:off x="2546334" y="6133534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[:,:,2]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A614CB1-8880-4C94-9EAF-60BBF523DF92}"/>
              </a:ext>
            </a:extLst>
          </p:cNvPr>
          <p:cNvGrpSpPr/>
          <p:nvPr/>
        </p:nvGrpSpPr>
        <p:grpSpPr>
          <a:xfrm>
            <a:off x="4374576" y="967902"/>
            <a:ext cx="1023421" cy="1023421"/>
            <a:chOff x="4115958" y="294766"/>
            <a:chExt cx="1023421" cy="1023421"/>
          </a:xfrm>
        </p:grpSpPr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C075ABDC-0A85-431A-9A77-548D38EB40D2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59EE5076-DC2A-48CB-A26E-C030B15C37DD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5453FBA8-1352-4D7F-8A5C-2D6EB286D40C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0BC105BB-BE1A-4580-8101-28FC5EC98617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5570CC73-8221-4C6C-9A71-570522608DDF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094FD5E3-62C3-4934-8BCE-E129F3B6BECF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1BFB77D9-3AEC-4D8B-940B-B574019012F7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82647D3F-08C1-4AE6-95B9-6A135659BF9C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77A7812D-BCBF-4DED-BDF1-6DAE56EB9F8A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41" name="组合 440">
            <a:extLst>
              <a:ext uri="{FF2B5EF4-FFF2-40B4-BE49-F238E27FC236}">
                <a16:creationId xmlns:a16="http://schemas.microsoft.com/office/drawing/2014/main" id="{312D461C-5A03-47B7-94BA-66CB1ADACC58}"/>
              </a:ext>
            </a:extLst>
          </p:cNvPr>
          <p:cNvGrpSpPr/>
          <p:nvPr/>
        </p:nvGrpSpPr>
        <p:grpSpPr>
          <a:xfrm>
            <a:off x="4374576" y="2315363"/>
            <a:ext cx="1023421" cy="1023421"/>
            <a:chOff x="4115958" y="294766"/>
            <a:chExt cx="1023421" cy="1023421"/>
          </a:xfrm>
        </p:grpSpPr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3FC92B12-34A1-4B5B-A0E0-1FDFAD81E660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0BC9565E-B786-4326-82EB-C979B7F60A4C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5" name="矩形 444">
              <a:extLst>
                <a:ext uri="{FF2B5EF4-FFF2-40B4-BE49-F238E27FC236}">
                  <a16:creationId xmlns:a16="http://schemas.microsoft.com/office/drawing/2014/main" id="{41542B1D-8AA5-476C-B366-3D5EEB53599C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6" name="矩形 445">
              <a:extLst>
                <a:ext uri="{FF2B5EF4-FFF2-40B4-BE49-F238E27FC236}">
                  <a16:creationId xmlns:a16="http://schemas.microsoft.com/office/drawing/2014/main" id="{4ED5B9E8-BD3B-440E-95C1-48F990A8DB58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7" name="矩形 446">
              <a:extLst>
                <a:ext uri="{FF2B5EF4-FFF2-40B4-BE49-F238E27FC236}">
                  <a16:creationId xmlns:a16="http://schemas.microsoft.com/office/drawing/2014/main" id="{4795652C-04F0-48D9-903E-AE53D9B63D1C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8" name="矩形 447">
              <a:extLst>
                <a:ext uri="{FF2B5EF4-FFF2-40B4-BE49-F238E27FC236}">
                  <a16:creationId xmlns:a16="http://schemas.microsoft.com/office/drawing/2014/main" id="{C3A7C4D6-928A-45CA-BB93-7EB5A23E4866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9" name="矩形 448">
              <a:extLst>
                <a:ext uri="{FF2B5EF4-FFF2-40B4-BE49-F238E27FC236}">
                  <a16:creationId xmlns:a16="http://schemas.microsoft.com/office/drawing/2014/main" id="{174F9F69-64DA-4180-A186-A07DE01D0CAC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0" name="矩形 449">
              <a:extLst>
                <a:ext uri="{FF2B5EF4-FFF2-40B4-BE49-F238E27FC236}">
                  <a16:creationId xmlns:a16="http://schemas.microsoft.com/office/drawing/2014/main" id="{AC722B0F-EC3F-4C4B-B4F6-876AB783CB71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D8AA79B5-FD2F-4E66-9EE8-8923E083350D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42" name="文本框 441">
            <a:extLst>
              <a:ext uri="{FF2B5EF4-FFF2-40B4-BE49-F238E27FC236}">
                <a16:creationId xmlns:a16="http://schemas.microsoft.com/office/drawing/2014/main" id="{3769770B-804C-4A8A-9D25-81E44D497748}"/>
              </a:ext>
            </a:extLst>
          </p:cNvPr>
          <p:cNvSpPr txBox="1"/>
          <p:nvPr/>
        </p:nvSpPr>
        <p:spPr>
          <a:xfrm>
            <a:off x="5397996" y="3123340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w[:,:,1]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53" name="组合 452">
            <a:extLst>
              <a:ext uri="{FF2B5EF4-FFF2-40B4-BE49-F238E27FC236}">
                <a16:creationId xmlns:a16="http://schemas.microsoft.com/office/drawing/2014/main" id="{63606E27-69E5-44C4-9422-BE812F1DF132}"/>
              </a:ext>
            </a:extLst>
          </p:cNvPr>
          <p:cNvGrpSpPr/>
          <p:nvPr/>
        </p:nvGrpSpPr>
        <p:grpSpPr>
          <a:xfrm>
            <a:off x="4374576" y="3662824"/>
            <a:ext cx="1023421" cy="1023421"/>
            <a:chOff x="4115958" y="294766"/>
            <a:chExt cx="1023421" cy="1023421"/>
          </a:xfrm>
        </p:grpSpPr>
        <p:sp>
          <p:nvSpPr>
            <p:cNvPr id="455" name="矩形 454">
              <a:extLst>
                <a:ext uri="{FF2B5EF4-FFF2-40B4-BE49-F238E27FC236}">
                  <a16:creationId xmlns:a16="http://schemas.microsoft.com/office/drawing/2014/main" id="{20EA7A5E-2898-44E4-A4D1-C247157A7CF3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AC8FF59D-03E0-4DA2-8A95-7E734A85D69D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DDDB48F8-1ABD-4214-8BA6-83DB0FF03268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8" name="矩形 457">
              <a:extLst>
                <a:ext uri="{FF2B5EF4-FFF2-40B4-BE49-F238E27FC236}">
                  <a16:creationId xmlns:a16="http://schemas.microsoft.com/office/drawing/2014/main" id="{F2791DDD-3C78-4692-8FF1-78A3057F6858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9" name="矩形 458">
              <a:extLst>
                <a:ext uri="{FF2B5EF4-FFF2-40B4-BE49-F238E27FC236}">
                  <a16:creationId xmlns:a16="http://schemas.microsoft.com/office/drawing/2014/main" id="{A7DBAE45-A6D3-4C08-A7D0-CC523B12BC09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0" name="矩形 459">
              <a:extLst>
                <a:ext uri="{FF2B5EF4-FFF2-40B4-BE49-F238E27FC236}">
                  <a16:creationId xmlns:a16="http://schemas.microsoft.com/office/drawing/2014/main" id="{EA41B2DB-1A21-4EB5-83DF-1B2866467995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1" name="矩形 460">
              <a:extLst>
                <a:ext uri="{FF2B5EF4-FFF2-40B4-BE49-F238E27FC236}">
                  <a16:creationId xmlns:a16="http://schemas.microsoft.com/office/drawing/2014/main" id="{D401E729-D66D-4169-9A31-EA4B0976751A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7C0BD6EC-54BB-4BE0-BB46-F35B62AA5B72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3" name="矩形 462">
              <a:extLst>
                <a:ext uri="{FF2B5EF4-FFF2-40B4-BE49-F238E27FC236}">
                  <a16:creationId xmlns:a16="http://schemas.microsoft.com/office/drawing/2014/main" id="{4CA74267-8822-44E6-A853-CF4277B3799A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54" name="文本框 453">
            <a:extLst>
              <a:ext uri="{FF2B5EF4-FFF2-40B4-BE49-F238E27FC236}">
                <a16:creationId xmlns:a16="http://schemas.microsoft.com/office/drawing/2014/main" id="{32AF2166-AE44-4FB3-BD32-D4A3EF695CEE}"/>
              </a:ext>
            </a:extLst>
          </p:cNvPr>
          <p:cNvSpPr txBox="1"/>
          <p:nvPr/>
        </p:nvSpPr>
        <p:spPr>
          <a:xfrm>
            <a:off x="5397996" y="4470801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w[:,:,2]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4" name="文本框 463">
            <a:extLst>
              <a:ext uri="{FF2B5EF4-FFF2-40B4-BE49-F238E27FC236}">
                <a16:creationId xmlns:a16="http://schemas.microsoft.com/office/drawing/2014/main" id="{DBA1B958-C906-4F37-AF19-35C72A040D20}"/>
              </a:ext>
            </a:extLst>
          </p:cNvPr>
          <p:cNvSpPr txBox="1"/>
          <p:nvPr/>
        </p:nvSpPr>
        <p:spPr>
          <a:xfrm>
            <a:off x="859356" y="689016"/>
            <a:ext cx="16895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Img.shape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=(5,5,3)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65" name="文本框 464">
            <a:extLst>
              <a:ext uri="{FF2B5EF4-FFF2-40B4-BE49-F238E27FC236}">
                <a16:creationId xmlns:a16="http://schemas.microsoft.com/office/drawing/2014/main" id="{F941ECE8-8385-471E-8318-81626AD489FA}"/>
              </a:ext>
            </a:extLst>
          </p:cNvPr>
          <p:cNvSpPr txBox="1"/>
          <p:nvPr/>
        </p:nvSpPr>
        <p:spPr>
          <a:xfrm>
            <a:off x="4374576" y="689016"/>
            <a:ext cx="198772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filter.shape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=(3,3,3)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6" name="文本框 465">
            <a:extLst>
              <a:ext uri="{FF2B5EF4-FFF2-40B4-BE49-F238E27FC236}">
                <a16:creationId xmlns:a16="http://schemas.microsoft.com/office/drawing/2014/main" id="{394A850F-92A0-4F84-AC19-B3686EE5C8C0}"/>
              </a:ext>
            </a:extLst>
          </p:cNvPr>
          <p:cNvSpPr txBox="1"/>
          <p:nvPr/>
        </p:nvSpPr>
        <p:spPr>
          <a:xfrm>
            <a:off x="5397996" y="5642118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b[:,:,0]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7" name="文本框 466">
            <a:extLst>
              <a:ext uri="{FF2B5EF4-FFF2-40B4-BE49-F238E27FC236}">
                <a16:creationId xmlns:a16="http://schemas.microsoft.com/office/drawing/2014/main" id="{29B165A8-BE12-4730-9D9C-1FAFFE088776}"/>
              </a:ext>
            </a:extLst>
          </p:cNvPr>
          <p:cNvSpPr txBox="1"/>
          <p:nvPr/>
        </p:nvSpPr>
        <p:spPr>
          <a:xfrm>
            <a:off x="4374576" y="5199423"/>
            <a:ext cx="17889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bias.shape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=(1,1,1)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9" name="矩形 468">
            <a:extLst>
              <a:ext uri="{FF2B5EF4-FFF2-40B4-BE49-F238E27FC236}">
                <a16:creationId xmlns:a16="http://schemas.microsoft.com/office/drawing/2014/main" id="{F8ECD852-3F98-42EF-811C-ACF189CFDBF7}"/>
              </a:ext>
            </a:extLst>
          </p:cNvPr>
          <p:cNvSpPr/>
          <p:nvPr/>
        </p:nvSpPr>
        <p:spPr>
          <a:xfrm>
            <a:off x="5027298" y="5516422"/>
            <a:ext cx="341140" cy="341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rnd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CN" sz="1600" b="1" spc="-15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zh-CN" altLang="en-US" sz="1600" b="1" spc="-15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228967D-27F5-4BE2-8F3F-E5BE5F72AABF}"/>
              </a:ext>
            </a:extLst>
          </p:cNvPr>
          <p:cNvGrpSpPr/>
          <p:nvPr/>
        </p:nvGrpSpPr>
        <p:grpSpPr>
          <a:xfrm>
            <a:off x="859356" y="977745"/>
            <a:ext cx="1008442" cy="4692635"/>
            <a:chOff x="859356" y="977745"/>
            <a:chExt cx="1008442" cy="4692635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47D7879-9000-4384-8448-D1ABEA08062D}"/>
                </a:ext>
              </a:extLst>
            </p:cNvPr>
            <p:cNvSpPr/>
            <p:nvPr/>
          </p:nvSpPr>
          <p:spPr>
            <a:xfrm>
              <a:off x="859356" y="977745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3428DF64-8096-43C4-B978-021B6B6AA292}"/>
                </a:ext>
              </a:extLst>
            </p:cNvPr>
            <p:cNvSpPr/>
            <p:nvPr/>
          </p:nvSpPr>
          <p:spPr>
            <a:xfrm>
              <a:off x="859356" y="2814049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9" name="矩形 478">
              <a:extLst>
                <a:ext uri="{FF2B5EF4-FFF2-40B4-BE49-F238E27FC236}">
                  <a16:creationId xmlns:a16="http://schemas.microsoft.com/office/drawing/2014/main" id="{5AB88037-5C57-483F-91FE-E69D28C0CC35}"/>
                </a:ext>
              </a:extLst>
            </p:cNvPr>
            <p:cNvSpPr/>
            <p:nvPr/>
          </p:nvSpPr>
          <p:spPr>
            <a:xfrm>
              <a:off x="859356" y="4650353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7850473-8F8C-46B6-B015-53D603A46F2B}"/>
              </a:ext>
            </a:extLst>
          </p:cNvPr>
          <p:cNvCxnSpPr>
            <a:cxnSpLocks/>
            <a:stCxn id="18" idx="3"/>
            <a:endCxn id="265" idx="1"/>
          </p:cNvCxnSpPr>
          <p:nvPr/>
        </p:nvCxnSpPr>
        <p:spPr>
          <a:xfrm flipV="1">
            <a:off x="1867798" y="1479612"/>
            <a:ext cx="2506778" cy="8147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接箭头连接符 479">
            <a:extLst>
              <a:ext uri="{FF2B5EF4-FFF2-40B4-BE49-F238E27FC236}">
                <a16:creationId xmlns:a16="http://schemas.microsoft.com/office/drawing/2014/main" id="{0C297465-9935-4E22-A91D-3399838362EA}"/>
              </a:ext>
            </a:extLst>
          </p:cNvPr>
          <p:cNvCxnSpPr>
            <a:cxnSpLocks/>
            <a:stCxn id="478" idx="3"/>
            <a:endCxn id="446" idx="1"/>
          </p:cNvCxnSpPr>
          <p:nvPr/>
        </p:nvCxnSpPr>
        <p:spPr>
          <a:xfrm flipV="1">
            <a:off x="1867798" y="2827073"/>
            <a:ext cx="2506778" cy="496990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接箭头连接符 480">
            <a:extLst>
              <a:ext uri="{FF2B5EF4-FFF2-40B4-BE49-F238E27FC236}">
                <a16:creationId xmlns:a16="http://schemas.microsoft.com/office/drawing/2014/main" id="{6A0E3DE7-8132-4986-AC0C-C304ED02E7FB}"/>
              </a:ext>
            </a:extLst>
          </p:cNvPr>
          <p:cNvCxnSpPr>
            <a:cxnSpLocks/>
            <a:stCxn id="479" idx="3"/>
            <a:endCxn id="458" idx="1"/>
          </p:cNvCxnSpPr>
          <p:nvPr/>
        </p:nvCxnSpPr>
        <p:spPr>
          <a:xfrm flipV="1">
            <a:off x="1867798" y="4174534"/>
            <a:ext cx="2506778" cy="985833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接箭头连接符 487">
            <a:extLst>
              <a:ext uri="{FF2B5EF4-FFF2-40B4-BE49-F238E27FC236}">
                <a16:creationId xmlns:a16="http://schemas.microsoft.com/office/drawing/2014/main" id="{0D665EB2-AD1F-48EE-B33C-03CE63553B5F}"/>
              </a:ext>
            </a:extLst>
          </p:cNvPr>
          <p:cNvCxnSpPr>
            <a:cxnSpLocks/>
            <a:stCxn id="489" idx="6"/>
            <a:endCxn id="271" idx="1"/>
          </p:cNvCxnSpPr>
          <p:nvPr/>
        </p:nvCxnSpPr>
        <p:spPr>
          <a:xfrm flipV="1">
            <a:off x="7816624" y="2331298"/>
            <a:ext cx="943898" cy="463704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椭圆 488">
            <a:extLst>
              <a:ext uri="{FF2B5EF4-FFF2-40B4-BE49-F238E27FC236}">
                <a16:creationId xmlns:a16="http://schemas.microsoft.com/office/drawing/2014/main" id="{3558B230-C288-48AB-8114-0B62E35F487C}"/>
              </a:ext>
            </a:extLst>
          </p:cNvPr>
          <p:cNvSpPr/>
          <p:nvPr/>
        </p:nvSpPr>
        <p:spPr>
          <a:xfrm>
            <a:off x="7005254" y="2389317"/>
            <a:ext cx="811370" cy="81137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>
                <a:solidFill>
                  <a:srgbClr val="FF6600"/>
                </a:solidFill>
              </a:rPr>
              <a:t>sum</a:t>
            </a:r>
            <a:endParaRPr lang="zh-CN" altLang="en-US" sz="2000" b="1" dirty="0">
              <a:solidFill>
                <a:srgbClr val="FF6600"/>
              </a:solidFill>
            </a:endParaRPr>
          </a:p>
        </p:txBody>
      </p:sp>
      <p:cxnSp>
        <p:nvCxnSpPr>
          <p:cNvPr id="495" name="直接箭头连接符 494">
            <a:extLst>
              <a:ext uri="{FF2B5EF4-FFF2-40B4-BE49-F238E27FC236}">
                <a16:creationId xmlns:a16="http://schemas.microsoft.com/office/drawing/2014/main" id="{C8194037-902E-45B7-B3E9-E9C36BD4D50E}"/>
              </a:ext>
            </a:extLst>
          </p:cNvPr>
          <p:cNvCxnSpPr>
            <a:cxnSpLocks/>
            <a:stCxn id="267" idx="3"/>
            <a:endCxn id="489" idx="1"/>
          </p:cNvCxnSpPr>
          <p:nvPr/>
        </p:nvCxnSpPr>
        <p:spPr>
          <a:xfrm>
            <a:off x="5397997" y="1479612"/>
            <a:ext cx="1726079" cy="1028527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接箭头连接符 495">
            <a:extLst>
              <a:ext uri="{FF2B5EF4-FFF2-40B4-BE49-F238E27FC236}">
                <a16:creationId xmlns:a16="http://schemas.microsoft.com/office/drawing/2014/main" id="{7D72EC72-2E33-4523-A312-EA110BE3CAF3}"/>
              </a:ext>
            </a:extLst>
          </p:cNvPr>
          <p:cNvCxnSpPr>
            <a:cxnSpLocks/>
            <a:stCxn id="448" idx="3"/>
            <a:endCxn id="489" idx="2"/>
          </p:cNvCxnSpPr>
          <p:nvPr/>
        </p:nvCxnSpPr>
        <p:spPr>
          <a:xfrm flipV="1">
            <a:off x="5397997" y="2795002"/>
            <a:ext cx="1607257" cy="32071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接箭头连接符 496">
            <a:extLst>
              <a:ext uri="{FF2B5EF4-FFF2-40B4-BE49-F238E27FC236}">
                <a16:creationId xmlns:a16="http://schemas.microsoft.com/office/drawing/2014/main" id="{361374E5-879F-4908-99A8-FA39C487EB88}"/>
              </a:ext>
            </a:extLst>
          </p:cNvPr>
          <p:cNvCxnSpPr>
            <a:cxnSpLocks/>
            <a:stCxn id="460" idx="3"/>
            <a:endCxn id="489" idx="3"/>
          </p:cNvCxnSpPr>
          <p:nvPr/>
        </p:nvCxnSpPr>
        <p:spPr>
          <a:xfrm flipV="1">
            <a:off x="5397997" y="3081865"/>
            <a:ext cx="1726079" cy="1092669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文本框 507">
            <a:extLst>
              <a:ext uri="{FF2B5EF4-FFF2-40B4-BE49-F238E27FC236}">
                <a16:creationId xmlns:a16="http://schemas.microsoft.com/office/drawing/2014/main" id="{3D2A681C-5180-47A5-8272-A81BF26D5D9F}"/>
              </a:ext>
            </a:extLst>
          </p:cNvPr>
          <p:cNvSpPr txBox="1"/>
          <p:nvPr/>
        </p:nvSpPr>
        <p:spPr>
          <a:xfrm>
            <a:off x="5397996" y="1195265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w[:,:,0]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0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矩形 282">
            <a:extLst>
              <a:ext uri="{FF2B5EF4-FFF2-40B4-BE49-F238E27FC236}">
                <a16:creationId xmlns:a16="http://schemas.microsoft.com/office/drawing/2014/main" id="{766BCFB1-6243-4BFC-8A39-CBDDAE42719A}"/>
              </a:ext>
            </a:extLst>
          </p:cNvPr>
          <p:cNvSpPr/>
          <p:nvPr/>
        </p:nvSpPr>
        <p:spPr>
          <a:xfrm>
            <a:off x="8761562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5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71D0FEAC-01DA-40B0-BA87-79E58462BC20}"/>
              </a:ext>
            </a:extLst>
          </p:cNvPr>
          <p:cNvSpPr/>
          <p:nvPr/>
        </p:nvSpPr>
        <p:spPr>
          <a:xfrm>
            <a:off x="9217225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spc="-150" dirty="0">
                <a:solidFill>
                  <a:srgbClr val="FF6600"/>
                </a:solidFill>
              </a:rPr>
              <a:t>9</a:t>
            </a:r>
            <a:endParaRPr lang="zh-CN" altLang="en-US" sz="2400" b="1" spc="-150" dirty="0">
              <a:solidFill>
                <a:srgbClr val="FF6600"/>
              </a:solidFill>
            </a:endParaRP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6CBCB677-80D5-4BE0-A2A8-2B59A3CA119C}"/>
              </a:ext>
            </a:extLst>
          </p:cNvPr>
          <p:cNvSpPr/>
          <p:nvPr/>
        </p:nvSpPr>
        <p:spPr>
          <a:xfrm>
            <a:off x="9670229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AC10B4E5-4113-44C9-95B7-BDC93B09097C}"/>
              </a:ext>
            </a:extLst>
          </p:cNvPr>
          <p:cNvSpPr/>
          <p:nvPr/>
        </p:nvSpPr>
        <p:spPr>
          <a:xfrm>
            <a:off x="8764221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D5744667-8E80-406C-8D64-25217AB7BF86}"/>
              </a:ext>
            </a:extLst>
          </p:cNvPr>
          <p:cNvSpPr/>
          <p:nvPr/>
        </p:nvSpPr>
        <p:spPr>
          <a:xfrm>
            <a:off x="9217225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7B704D15-D112-4813-995C-19FA65F18C44}"/>
              </a:ext>
            </a:extLst>
          </p:cNvPr>
          <p:cNvSpPr/>
          <p:nvPr/>
        </p:nvSpPr>
        <p:spPr>
          <a:xfrm>
            <a:off x="9670229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4E01D319-745B-431D-A170-05A27B259F66}"/>
              </a:ext>
            </a:extLst>
          </p:cNvPr>
          <p:cNvSpPr/>
          <p:nvPr/>
        </p:nvSpPr>
        <p:spPr>
          <a:xfrm>
            <a:off x="8764221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71593428-E4DB-4E13-B9B7-1BB2D54956E3}"/>
              </a:ext>
            </a:extLst>
          </p:cNvPr>
          <p:cNvSpPr/>
          <p:nvPr/>
        </p:nvSpPr>
        <p:spPr>
          <a:xfrm>
            <a:off x="9217225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7F689AB1-5629-411F-86DC-4FF370DEA825}"/>
              </a:ext>
            </a:extLst>
          </p:cNvPr>
          <p:cNvSpPr/>
          <p:nvPr/>
        </p:nvSpPr>
        <p:spPr>
          <a:xfrm>
            <a:off x="9670229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427A7BD4-53C7-4782-B593-71918FACE7E8}"/>
              </a:ext>
            </a:extLst>
          </p:cNvPr>
          <p:cNvSpPr/>
          <p:nvPr/>
        </p:nvSpPr>
        <p:spPr>
          <a:xfrm>
            <a:off x="9220477" y="2104796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rgbClr val="FF66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D6CB9-59FE-4F21-B37E-F2F8602C29D4}"/>
              </a:ext>
            </a:extLst>
          </p:cNvPr>
          <p:cNvGrpSpPr/>
          <p:nvPr/>
        </p:nvGrpSpPr>
        <p:grpSpPr>
          <a:xfrm>
            <a:off x="859356" y="981715"/>
            <a:ext cx="1686979" cy="1686979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15BB74A-3813-4BFA-932C-7DFDE56056AF}"/>
              </a:ext>
            </a:extLst>
          </p:cNvPr>
          <p:cNvSpPr txBox="1"/>
          <p:nvPr/>
        </p:nvSpPr>
        <p:spPr>
          <a:xfrm>
            <a:off x="2546334" y="2453137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[:,:,0]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373" name="组合 372">
            <a:extLst>
              <a:ext uri="{FF2B5EF4-FFF2-40B4-BE49-F238E27FC236}">
                <a16:creationId xmlns:a16="http://schemas.microsoft.com/office/drawing/2014/main" id="{C11E5C88-758C-4DF2-97EC-13462AAF708B}"/>
              </a:ext>
            </a:extLst>
          </p:cNvPr>
          <p:cNvGrpSpPr/>
          <p:nvPr/>
        </p:nvGrpSpPr>
        <p:grpSpPr>
          <a:xfrm>
            <a:off x="859356" y="2821914"/>
            <a:ext cx="1686979" cy="1686979"/>
            <a:chOff x="737167" y="1163980"/>
            <a:chExt cx="2265020" cy="2265020"/>
          </a:xfrm>
        </p:grpSpPr>
        <p:sp>
          <p:nvSpPr>
            <p:cNvPr id="375" name="矩形 374">
              <a:extLst>
                <a:ext uri="{FF2B5EF4-FFF2-40B4-BE49-F238E27FC236}">
                  <a16:creationId xmlns:a16="http://schemas.microsoft.com/office/drawing/2014/main" id="{9B17A48F-6350-438A-ABCD-D4BA2AE222B8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6" name="矩形 375">
              <a:extLst>
                <a:ext uri="{FF2B5EF4-FFF2-40B4-BE49-F238E27FC236}">
                  <a16:creationId xmlns:a16="http://schemas.microsoft.com/office/drawing/2014/main" id="{098346C7-B4C7-4A29-A3DE-D64EE766157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7" name="矩形 376">
              <a:extLst>
                <a:ext uri="{FF2B5EF4-FFF2-40B4-BE49-F238E27FC236}">
                  <a16:creationId xmlns:a16="http://schemas.microsoft.com/office/drawing/2014/main" id="{BFD82CEC-467B-4644-AD19-CBCD4E7D3B9C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8" name="矩形 377">
              <a:extLst>
                <a:ext uri="{FF2B5EF4-FFF2-40B4-BE49-F238E27FC236}">
                  <a16:creationId xmlns:a16="http://schemas.microsoft.com/office/drawing/2014/main" id="{061144FC-6658-499E-977E-A920ADEB5BB4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28BD92F1-B736-426B-8E92-5826F23BA3D9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9451659F-546F-428F-BBD8-9B5D94DF7CC4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42039FEA-40DD-4EA8-8A5E-42F355FC2988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B697884D-172E-475A-A491-3387C5D7FCD6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10833736-F7BC-4DC7-9C06-1BA7DBD46B81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12E94D7C-0674-4B2B-9481-06C4DC418D4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AC2B441D-B24D-4F3E-A530-F8E38C5A4DF8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EF300118-A0D5-4659-90F6-0EAB374611E1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F68D16DE-C276-4828-8989-2AF197307C43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8" name="矩形 387">
              <a:extLst>
                <a:ext uri="{FF2B5EF4-FFF2-40B4-BE49-F238E27FC236}">
                  <a16:creationId xmlns:a16="http://schemas.microsoft.com/office/drawing/2014/main" id="{B3353DE3-A0ED-48FE-BA8D-941CB0E23586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3BD11E2B-B55D-43C9-A07D-F109CF236E12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C85D0328-58A2-4BD5-B227-C514EDCF8A4D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407DFDCA-2353-4768-B94D-C48C9928C8E9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2" name="矩形 391">
              <a:extLst>
                <a:ext uri="{FF2B5EF4-FFF2-40B4-BE49-F238E27FC236}">
                  <a16:creationId xmlns:a16="http://schemas.microsoft.com/office/drawing/2014/main" id="{679C1078-265A-487C-BF92-602FF552E5BD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3" name="矩形 392">
              <a:extLst>
                <a:ext uri="{FF2B5EF4-FFF2-40B4-BE49-F238E27FC236}">
                  <a16:creationId xmlns:a16="http://schemas.microsoft.com/office/drawing/2014/main" id="{4139E89B-73F8-4F7F-8162-C2CC3BDB36ED}"/>
                </a:ext>
              </a:extLst>
            </p:cNvPr>
            <p:cNvSpPr/>
            <p:nvPr/>
          </p:nvSpPr>
          <p:spPr>
            <a:xfrm>
              <a:off x="1643176" y="161352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08C13B91-A928-4FC6-B1B4-4EF80822A654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64FD5EE7-F1E4-4DC5-9A20-2B0BF709321D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EBFF48D1-6F41-4D8F-9304-1E5375F9B802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7" name="矩形 396">
              <a:extLst>
                <a:ext uri="{FF2B5EF4-FFF2-40B4-BE49-F238E27FC236}">
                  <a16:creationId xmlns:a16="http://schemas.microsoft.com/office/drawing/2014/main" id="{C4F8B3B0-2D0D-4BAD-B138-84E473BA542D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8" name="矩形 397">
              <a:extLst>
                <a:ext uri="{FF2B5EF4-FFF2-40B4-BE49-F238E27FC236}">
                  <a16:creationId xmlns:a16="http://schemas.microsoft.com/office/drawing/2014/main" id="{CF7A60E4-CFDE-4CD0-B96A-9F0994574FD3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9" name="矩形 398">
              <a:extLst>
                <a:ext uri="{FF2B5EF4-FFF2-40B4-BE49-F238E27FC236}">
                  <a16:creationId xmlns:a16="http://schemas.microsoft.com/office/drawing/2014/main" id="{A3E3C249-B396-496E-9A30-9FC333E290C8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74" name="文本框 373">
            <a:extLst>
              <a:ext uri="{FF2B5EF4-FFF2-40B4-BE49-F238E27FC236}">
                <a16:creationId xmlns:a16="http://schemas.microsoft.com/office/drawing/2014/main" id="{90C601AD-C5E9-487A-AEF4-6D09E38A3C09}"/>
              </a:ext>
            </a:extLst>
          </p:cNvPr>
          <p:cNvSpPr txBox="1"/>
          <p:nvPr/>
        </p:nvSpPr>
        <p:spPr>
          <a:xfrm>
            <a:off x="2546334" y="4293336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[:,:,1]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401" name="组合 400">
            <a:extLst>
              <a:ext uri="{FF2B5EF4-FFF2-40B4-BE49-F238E27FC236}">
                <a16:creationId xmlns:a16="http://schemas.microsoft.com/office/drawing/2014/main" id="{50C4B925-C614-4285-AED5-9C455C85EB24}"/>
              </a:ext>
            </a:extLst>
          </p:cNvPr>
          <p:cNvGrpSpPr/>
          <p:nvPr/>
        </p:nvGrpSpPr>
        <p:grpSpPr>
          <a:xfrm>
            <a:off x="859356" y="4662112"/>
            <a:ext cx="1686979" cy="1686979"/>
            <a:chOff x="737167" y="1163980"/>
            <a:chExt cx="2265020" cy="2265020"/>
          </a:xfrm>
        </p:grpSpPr>
        <p:sp>
          <p:nvSpPr>
            <p:cNvPr id="403" name="矩形 402">
              <a:extLst>
                <a:ext uri="{FF2B5EF4-FFF2-40B4-BE49-F238E27FC236}">
                  <a16:creationId xmlns:a16="http://schemas.microsoft.com/office/drawing/2014/main" id="{C2B55ED5-2E77-4DC9-B5CA-87A6BA4D2251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4" name="矩形 403">
              <a:extLst>
                <a:ext uri="{FF2B5EF4-FFF2-40B4-BE49-F238E27FC236}">
                  <a16:creationId xmlns:a16="http://schemas.microsoft.com/office/drawing/2014/main" id="{EA2A0111-B04A-441C-9F4C-780670E10ED9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5" name="矩形 404">
              <a:extLst>
                <a:ext uri="{FF2B5EF4-FFF2-40B4-BE49-F238E27FC236}">
                  <a16:creationId xmlns:a16="http://schemas.microsoft.com/office/drawing/2014/main" id="{15CE7771-A29C-456E-960A-B2E765040571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6" name="矩形 405">
              <a:extLst>
                <a:ext uri="{FF2B5EF4-FFF2-40B4-BE49-F238E27FC236}">
                  <a16:creationId xmlns:a16="http://schemas.microsoft.com/office/drawing/2014/main" id="{0A3EB383-614B-401C-A141-ED4ED55D70BE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7" name="矩形 406">
              <a:extLst>
                <a:ext uri="{FF2B5EF4-FFF2-40B4-BE49-F238E27FC236}">
                  <a16:creationId xmlns:a16="http://schemas.microsoft.com/office/drawing/2014/main" id="{05563E05-FA6F-4FF9-B865-F000DFB8848A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8" name="矩形 407">
              <a:extLst>
                <a:ext uri="{FF2B5EF4-FFF2-40B4-BE49-F238E27FC236}">
                  <a16:creationId xmlns:a16="http://schemas.microsoft.com/office/drawing/2014/main" id="{7D32FCEA-B250-4CE4-B670-98C01756FF5C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9" name="矩形 408">
              <a:extLst>
                <a:ext uri="{FF2B5EF4-FFF2-40B4-BE49-F238E27FC236}">
                  <a16:creationId xmlns:a16="http://schemas.microsoft.com/office/drawing/2014/main" id="{86465DE4-DD0A-41B4-BA84-A7EFC218B843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0" name="矩形 409">
              <a:extLst>
                <a:ext uri="{FF2B5EF4-FFF2-40B4-BE49-F238E27FC236}">
                  <a16:creationId xmlns:a16="http://schemas.microsoft.com/office/drawing/2014/main" id="{9BF3B444-E6E4-4272-9BB4-E1D8075F8B50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1" name="矩形 410">
              <a:extLst>
                <a:ext uri="{FF2B5EF4-FFF2-40B4-BE49-F238E27FC236}">
                  <a16:creationId xmlns:a16="http://schemas.microsoft.com/office/drawing/2014/main" id="{CE182289-4686-48CD-9AC8-D03B315C672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D50D983B-7309-4AE7-8A7D-F2A01A9DC5E4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3" name="矩形 412">
              <a:extLst>
                <a:ext uri="{FF2B5EF4-FFF2-40B4-BE49-F238E27FC236}">
                  <a16:creationId xmlns:a16="http://schemas.microsoft.com/office/drawing/2014/main" id="{A85768E8-FC25-45F9-8F5C-FDB8EA49323D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4" name="矩形 413">
              <a:extLst>
                <a:ext uri="{FF2B5EF4-FFF2-40B4-BE49-F238E27FC236}">
                  <a16:creationId xmlns:a16="http://schemas.microsoft.com/office/drawing/2014/main" id="{D30FF995-618B-46FD-9267-1A8A6EB2C44B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C5C92B94-8283-4A83-92FB-EEF42E0728BF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6" name="矩形 415">
              <a:extLst>
                <a:ext uri="{FF2B5EF4-FFF2-40B4-BE49-F238E27FC236}">
                  <a16:creationId xmlns:a16="http://schemas.microsoft.com/office/drawing/2014/main" id="{8B2FB991-538B-4335-8063-5E9AC16C8B24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7" name="矩形 416">
              <a:extLst>
                <a:ext uri="{FF2B5EF4-FFF2-40B4-BE49-F238E27FC236}">
                  <a16:creationId xmlns:a16="http://schemas.microsoft.com/office/drawing/2014/main" id="{D816E2F0-8C1D-4DA0-844B-2704A2695D25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8" name="矩形 417">
              <a:extLst>
                <a:ext uri="{FF2B5EF4-FFF2-40B4-BE49-F238E27FC236}">
                  <a16:creationId xmlns:a16="http://schemas.microsoft.com/office/drawing/2014/main" id="{12BB0690-F828-4A4A-9DF9-22DAE2F67248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9" name="矩形 418">
              <a:extLst>
                <a:ext uri="{FF2B5EF4-FFF2-40B4-BE49-F238E27FC236}">
                  <a16:creationId xmlns:a16="http://schemas.microsoft.com/office/drawing/2014/main" id="{D3E82C71-CEE6-4FF2-AC56-CA75C1E2C3C3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0" name="矩形 419">
              <a:extLst>
                <a:ext uri="{FF2B5EF4-FFF2-40B4-BE49-F238E27FC236}">
                  <a16:creationId xmlns:a16="http://schemas.microsoft.com/office/drawing/2014/main" id="{135D52B3-E7A0-43F5-A9D9-CB32320156C2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1" name="矩形 420">
              <a:extLst>
                <a:ext uri="{FF2B5EF4-FFF2-40B4-BE49-F238E27FC236}">
                  <a16:creationId xmlns:a16="http://schemas.microsoft.com/office/drawing/2014/main" id="{797FECD1-C575-484C-8FEE-8E118F198F56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2" name="矩形 421">
              <a:extLst>
                <a:ext uri="{FF2B5EF4-FFF2-40B4-BE49-F238E27FC236}">
                  <a16:creationId xmlns:a16="http://schemas.microsoft.com/office/drawing/2014/main" id="{4A292663-487E-42F6-8B8E-5D8D5C3F835E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3" name="矩形 422">
              <a:extLst>
                <a:ext uri="{FF2B5EF4-FFF2-40B4-BE49-F238E27FC236}">
                  <a16:creationId xmlns:a16="http://schemas.microsoft.com/office/drawing/2014/main" id="{4C094DF1-30D6-44FB-8E6B-E42D110F9336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4" name="矩形 423">
              <a:extLst>
                <a:ext uri="{FF2B5EF4-FFF2-40B4-BE49-F238E27FC236}">
                  <a16:creationId xmlns:a16="http://schemas.microsoft.com/office/drawing/2014/main" id="{F6209A67-967B-4340-BC79-CE91F6B0F6B4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5" name="矩形 424">
              <a:extLst>
                <a:ext uri="{FF2B5EF4-FFF2-40B4-BE49-F238E27FC236}">
                  <a16:creationId xmlns:a16="http://schemas.microsoft.com/office/drawing/2014/main" id="{F506450B-F2A7-4FC2-8191-0D419DEDD6AB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6" name="矩形 425">
              <a:extLst>
                <a:ext uri="{FF2B5EF4-FFF2-40B4-BE49-F238E27FC236}">
                  <a16:creationId xmlns:a16="http://schemas.microsoft.com/office/drawing/2014/main" id="{F2DA3712-F67C-4076-AFE9-9D5CBAE4905D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7" name="矩形 426">
              <a:extLst>
                <a:ext uri="{FF2B5EF4-FFF2-40B4-BE49-F238E27FC236}">
                  <a16:creationId xmlns:a16="http://schemas.microsoft.com/office/drawing/2014/main" id="{BB7AB734-96E6-4865-A0CC-F0427F49046C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402" name="文本框 401">
            <a:extLst>
              <a:ext uri="{FF2B5EF4-FFF2-40B4-BE49-F238E27FC236}">
                <a16:creationId xmlns:a16="http://schemas.microsoft.com/office/drawing/2014/main" id="{FF73E442-DFD7-4011-B94E-0C54EA017859}"/>
              </a:ext>
            </a:extLst>
          </p:cNvPr>
          <p:cNvSpPr txBox="1"/>
          <p:nvPr/>
        </p:nvSpPr>
        <p:spPr>
          <a:xfrm>
            <a:off x="2546334" y="6133534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[:,:,2]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A614CB1-8880-4C94-9EAF-60BBF523DF92}"/>
              </a:ext>
            </a:extLst>
          </p:cNvPr>
          <p:cNvGrpSpPr/>
          <p:nvPr/>
        </p:nvGrpSpPr>
        <p:grpSpPr>
          <a:xfrm>
            <a:off x="4374576" y="967902"/>
            <a:ext cx="1023421" cy="1023421"/>
            <a:chOff x="4115958" y="294766"/>
            <a:chExt cx="1023421" cy="1023421"/>
          </a:xfrm>
        </p:grpSpPr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C075ABDC-0A85-431A-9A77-548D38EB40D2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59EE5076-DC2A-48CB-A26E-C030B15C37DD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5453FBA8-1352-4D7F-8A5C-2D6EB286D40C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0BC105BB-BE1A-4580-8101-28FC5EC98617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5570CC73-8221-4C6C-9A71-570522608DDF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094FD5E3-62C3-4934-8BCE-E129F3B6BECF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1BFB77D9-3AEC-4D8B-940B-B574019012F7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82647D3F-08C1-4AE6-95B9-6A135659BF9C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77A7812D-BCBF-4DED-BDF1-6DAE56EB9F8A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41" name="组合 440">
            <a:extLst>
              <a:ext uri="{FF2B5EF4-FFF2-40B4-BE49-F238E27FC236}">
                <a16:creationId xmlns:a16="http://schemas.microsoft.com/office/drawing/2014/main" id="{312D461C-5A03-47B7-94BA-66CB1ADACC58}"/>
              </a:ext>
            </a:extLst>
          </p:cNvPr>
          <p:cNvGrpSpPr/>
          <p:nvPr/>
        </p:nvGrpSpPr>
        <p:grpSpPr>
          <a:xfrm>
            <a:off x="4374576" y="2315363"/>
            <a:ext cx="1023421" cy="1023421"/>
            <a:chOff x="4115958" y="294766"/>
            <a:chExt cx="1023421" cy="1023421"/>
          </a:xfrm>
        </p:grpSpPr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3FC92B12-34A1-4B5B-A0E0-1FDFAD81E660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0BC9565E-B786-4326-82EB-C979B7F60A4C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5" name="矩形 444">
              <a:extLst>
                <a:ext uri="{FF2B5EF4-FFF2-40B4-BE49-F238E27FC236}">
                  <a16:creationId xmlns:a16="http://schemas.microsoft.com/office/drawing/2014/main" id="{41542B1D-8AA5-476C-B366-3D5EEB53599C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6" name="矩形 445">
              <a:extLst>
                <a:ext uri="{FF2B5EF4-FFF2-40B4-BE49-F238E27FC236}">
                  <a16:creationId xmlns:a16="http://schemas.microsoft.com/office/drawing/2014/main" id="{4ED5B9E8-BD3B-440E-95C1-48F990A8DB58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7" name="矩形 446">
              <a:extLst>
                <a:ext uri="{FF2B5EF4-FFF2-40B4-BE49-F238E27FC236}">
                  <a16:creationId xmlns:a16="http://schemas.microsoft.com/office/drawing/2014/main" id="{4795652C-04F0-48D9-903E-AE53D9B63D1C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8" name="矩形 447">
              <a:extLst>
                <a:ext uri="{FF2B5EF4-FFF2-40B4-BE49-F238E27FC236}">
                  <a16:creationId xmlns:a16="http://schemas.microsoft.com/office/drawing/2014/main" id="{C3A7C4D6-928A-45CA-BB93-7EB5A23E4866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9" name="矩形 448">
              <a:extLst>
                <a:ext uri="{FF2B5EF4-FFF2-40B4-BE49-F238E27FC236}">
                  <a16:creationId xmlns:a16="http://schemas.microsoft.com/office/drawing/2014/main" id="{174F9F69-64DA-4180-A186-A07DE01D0CAC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0" name="矩形 449">
              <a:extLst>
                <a:ext uri="{FF2B5EF4-FFF2-40B4-BE49-F238E27FC236}">
                  <a16:creationId xmlns:a16="http://schemas.microsoft.com/office/drawing/2014/main" id="{AC722B0F-EC3F-4C4B-B4F6-876AB783CB71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D8AA79B5-FD2F-4E66-9EE8-8923E083350D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42" name="文本框 441">
            <a:extLst>
              <a:ext uri="{FF2B5EF4-FFF2-40B4-BE49-F238E27FC236}">
                <a16:creationId xmlns:a16="http://schemas.microsoft.com/office/drawing/2014/main" id="{3769770B-804C-4A8A-9D25-81E44D497748}"/>
              </a:ext>
            </a:extLst>
          </p:cNvPr>
          <p:cNvSpPr txBox="1"/>
          <p:nvPr/>
        </p:nvSpPr>
        <p:spPr>
          <a:xfrm>
            <a:off x="5397996" y="3123340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w[:,:,1]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53" name="组合 452">
            <a:extLst>
              <a:ext uri="{FF2B5EF4-FFF2-40B4-BE49-F238E27FC236}">
                <a16:creationId xmlns:a16="http://schemas.microsoft.com/office/drawing/2014/main" id="{63606E27-69E5-44C4-9422-BE812F1DF132}"/>
              </a:ext>
            </a:extLst>
          </p:cNvPr>
          <p:cNvGrpSpPr/>
          <p:nvPr/>
        </p:nvGrpSpPr>
        <p:grpSpPr>
          <a:xfrm>
            <a:off x="4374576" y="3662824"/>
            <a:ext cx="1023421" cy="1023421"/>
            <a:chOff x="4115958" y="294766"/>
            <a:chExt cx="1023421" cy="1023421"/>
          </a:xfrm>
        </p:grpSpPr>
        <p:sp>
          <p:nvSpPr>
            <p:cNvPr id="455" name="矩形 454">
              <a:extLst>
                <a:ext uri="{FF2B5EF4-FFF2-40B4-BE49-F238E27FC236}">
                  <a16:creationId xmlns:a16="http://schemas.microsoft.com/office/drawing/2014/main" id="{20EA7A5E-2898-44E4-A4D1-C247157A7CF3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AC8FF59D-03E0-4DA2-8A95-7E734A85D69D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DDDB48F8-1ABD-4214-8BA6-83DB0FF03268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8" name="矩形 457">
              <a:extLst>
                <a:ext uri="{FF2B5EF4-FFF2-40B4-BE49-F238E27FC236}">
                  <a16:creationId xmlns:a16="http://schemas.microsoft.com/office/drawing/2014/main" id="{F2791DDD-3C78-4692-8FF1-78A3057F6858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9" name="矩形 458">
              <a:extLst>
                <a:ext uri="{FF2B5EF4-FFF2-40B4-BE49-F238E27FC236}">
                  <a16:creationId xmlns:a16="http://schemas.microsoft.com/office/drawing/2014/main" id="{A7DBAE45-A6D3-4C08-A7D0-CC523B12BC09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0" name="矩形 459">
              <a:extLst>
                <a:ext uri="{FF2B5EF4-FFF2-40B4-BE49-F238E27FC236}">
                  <a16:creationId xmlns:a16="http://schemas.microsoft.com/office/drawing/2014/main" id="{EA41B2DB-1A21-4EB5-83DF-1B2866467995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1" name="矩形 460">
              <a:extLst>
                <a:ext uri="{FF2B5EF4-FFF2-40B4-BE49-F238E27FC236}">
                  <a16:creationId xmlns:a16="http://schemas.microsoft.com/office/drawing/2014/main" id="{D401E729-D66D-4169-9A31-EA4B0976751A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7C0BD6EC-54BB-4BE0-BB46-F35B62AA5B72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3" name="矩形 462">
              <a:extLst>
                <a:ext uri="{FF2B5EF4-FFF2-40B4-BE49-F238E27FC236}">
                  <a16:creationId xmlns:a16="http://schemas.microsoft.com/office/drawing/2014/main" id="{4CA74267-8822-44E6-A853-CF4277B3799A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54" name="文本框 453">
            <a:extLst>
              <a:ext uri="{FF2B5EF4-FFF2-40B4-BE49-F238E27FC236}">
                <a16:creationId xmlns:a16="http://schemas.microsoft.com/office/drawing/2014/main" id="{32AF2166-AE44-4FB3-BD32-D4A3EF695CEE}"/>
              </a:ext>
            </a:extLst>
          </p:cNvPr>
          <p:cNvSpPr txBox="1"/>
          <p:nvPr/>
        </p:nvSpPr>
        <p:spPr>
          <a:xfrm>
            <a:off x="5397996" y="4470801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w[:,:,2]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4" name="文本框 463">
            <a:extLst>
              <a:ext uri="{FF2B5EF4-FFF2-40B4-BE49-F238E27FC236}">
                <a16:creationId xmlns:a16="http://schemas.microsoft.com/office/drawing/2014/main" id="{DBA1B958-C906-4F37-AF19-35C72A040D20}"/>
              </a:ext>
            </a:extLst>
          </p:cNvPr>
          <p:cNvSpPr txBox="1"/>
          <p:nvPr/>
        </p:nvSpPr>
        <p:spPr>
          <a:xfrm>
            <a:off x="859356" y="689016"/>
            <a:ext cx="16895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Img.shape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=(5,5,3)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65" name="文本框 464">
            <a:extLst>
              <a:ext uri="{FF2B5EF4-FFF2-40B4-BE49-F238E27FC236}">
                <a16:creationId xmlns:a16="http://schemas.microsoft.com/office/drawing/2014/main" id="{F941ECE8-8385-471E-8318-81626AD489FA}"/>
              </a:ext>
            </a:extLst>
          </p:cNvPr>
          <p:cNvSpPr txBox="1"/>
          <p:nvPr/>
        </p:nvSpPr>
        <p:spPr>
          <a:xfrm>
            <a:off x="4374576" y="689016"/>
            <a:ext cx="198772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filter.shape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=(3,3,3)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6" name="文本框 465">
            <a:extLst>
              <a:ext uri="{FF2B5EF4-FFF2-40B4-BE49-F238E27FC236}">
                <a16:creationId xmlns:a16="http://schemas.microsoft.com/office/drawing/2014/main" id="{394A850F-92A0-4F84-AC19-B3686EE5C8C0}"/>
              </a:ext>
            </a:extLst>
          </p:cNvPr>
          <p:cNvSpPr txBox="1"/>
          <p:nvPr/>
        </p:nvSpPr>
        <p:spPr>
          <a:xfrm>
            <a:off x="5397996" y="5642118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b[:,:,0]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7" name="文本框 466">
            <a:extLst>
              <a:ext uri="{FF2B5EF4-FFF2-40B4-BE49-F238E27FC236}">
                <a16:creationId xmlns:a16="http://schemas.microsoft.com/office/drawing/2014/main" id="{29B165A8-BE12-4730-9D9C-1FAFFE088776}"/>
              </a:ext>
            </a:extLst>
          </p:cNvPr>
          <p:cNvSpPr txBox="1"/>
          <p:nvPr/>
        </p:nvSpPr>
        <p:spPr>
          <a:xfrm>
            <a:off x="4374576" y="5199423"/>
            <a:ext cx="17889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bias.shape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=(1,1,1)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9" name="矩形 468">
            <a:extLst>
              <a:ext uri="{FF2B5EF4-FFF2-40B4-BE49-F238E27FC236}">
                <a16:creationId xmlns:a16="http://schemas.microsoft.com/office/drawing/2014/main" id="{F8ECD852-3F98-42EF-811C-ACF189CFDBF7}"/>
              </a:ext>
            </a:extLst>
          </p:cNvPr>
          <p:cNvSpPr/>
          <p:nvPr/>
        </p:nvSpPr>
        <p:spPr>
          <a:xfrm>
            <a:off x="5027298" y="5516422"/>
            <a:ext cx="341140" cy="341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rnd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CN" sz="1600" b="1" spc="-15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zh-CN" altLang="en-US" sz="1600" b="1" spc="-15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228967D-27F5-4BE2-8F3F-E5BE5F72AABF}"/>
              </a:ext>
            </a:extLst>
          </p:cNvPr>
          <p:cNvGrpSpPr/>
          <p:nvPr/>
        </p:nvGrpSpPr>
        <p:grpSpPr>
          <a:xfrm>
            <a:off x="1191618" y="977745"/>
            <a:ext cx="1008442" cy="4692635"/>
            <a:chOff x="859356" y="977745"/>
            <a:chExt cx="1008442" cy="4692635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47D7879-9000-4384-8448-D1ABEA08062D}"/>
                </a:ext>
              </a:extLst>
            </p:cNvPr>
            <p:cNvSpPr/>
            <p:nvPr/>
          </p:nvSpPr>
          <p:spPr>
            <a:xfrm>
              <a:off x="859356" y="977745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3428DF64-8096-43C4-B978-021B6B6AA292}"/>
                </a:ext>
              </a:extLst>
            </p:cNvPr>
            <p:cNvSpPr/>
            <p:nvPr/>
          </p:nvSpPr>
          <p:spPr>
            <a:xfrm>
              <a:off x="859356" y="2814049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9" name="矩形 478">
              <a:extLst>
                <a:ext uri="{FF2B5EF4-FFF2-40B4-BE49-F238E27FC236}">
                  <a16:creationId xmlns:a16="http://schemas.microsoft.com/office/drawing/2014/main" id="{5AB88037-5C57-483F-91FE-E69D28C0CC35}"/>
                </a:ext>
              </a:extLst>
            </p:cNvPr>
            <p:cNvSpPr/>
            <p:nvPr/>
          </p:nvSpPr>
          <p:spPr>
            <a:xfrm>
              <a:off x="859356" y="4650353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7850473-8F8C-46B6-B015-53D603A46F2B}"/>
              </a:ext>
            </a:extLst>
          </p:cNvPr>
          <p:cNvCxnSpPr>
            <a:cxnSpLocks/>
            <a:stCxn id="18" idx="3"/>
            <a:endCxn id="265" idx="1"/>
          </p:cNvCxnSpPr>
          <p:nvPr/>
        </p:nvCxnSpPr>
        <p:spPr>
          <a:xfrm flipV="1">
            <a:off x="2200060" y="1479612"/>
            <a:ext cx="2174516" cy="8147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接箭头连接符 479">
            <a:extLst>
              <a:ext uri="{FF2B5EF4-FFF2-40B4-BE49-F238E27FC236}">
                <a16:creationId xmlns:a16="http://schemas.microsoft.com/office/drawing/2014/main" id="{0C297465-9935-4E22-A91D-3399838362EA}"/>
              </a:ext>
            </a:extLst>
          </p:cNvPr>
          <p:cNvCxnSpPr>
            <a:cxnSpLocks/>
            <a:stCxn id="478" idx="3"/>
            <a:endCxn id="446" idx="1"/>
          </p:cNvCxnSpPr>
          <p:nvPr/>
        </p:nvCxnSpPr>
        <p:spPr>
          <a:xfrm flipV="1">
            <a:off x="2200060" y="2827073"/>
            <a:ext cx="2174516" cy="496990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接箭头连接符 480">
            <a:extLst>
              <a:ext uri="{FF2B5EF4-FFF2-40B4-BE49-F238E27FC236}">
                <a16:creationId xmlns:a16="http://schemas.microsoft.com/office/drawing/2014/main" id="{6A0E3DE7-8132-4986-AC0C-C304ED02E7FB}"/>
              </a:ext>
            </a:extLst>
          </p:cNvPr>
          <p:cNvCxnSpPr>
            <a:cxnSpLocks/>
            <a:stCxn id="479" idx="3"/>
            <a:endCxn id="458" idx="1"/>
          </p:cNvCxnSpPr>
          <p:nvPr/>
        </p:nvCxnSpPr>
        <p:spPr>
          <a:xfrm flipV="1">
            <a:off x="2200060" y="4174534"/>
            <a:ext cx="2174516" cy="985833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接箭头连接符 487">
            <a:extLst>
              <a:ext uri="{FF2B5EF4-FFF2-40B4-BE49-F238E27FC236}">
                <a16:creationId xmlns:a16="http://schemas.microsoft.com/office/drawing/2014/main" id="{0D665EB2-AD1F-48EE-B33C-03CE63553B5F}"/>
              </a:ext>
            </a:extLst>
          </p:cNvPr>
          <p:cNvCxnSpPr>
            <a:cxnSpLocks/>
            <a:stCxn id="489" idx="6"/>
            <a:endCxn id="271" idx="1"/>
          </p:cNvCxnSpPr>
          <p:nvPr/>
        </p:nvCxnSpPr>
        <p:spPr>
          <a:xfrm flipV="1">
            <a:off x="7816624" y="2331298"/>
            <a:ext cx="1403853" cy="463704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椭圆 488">
            <a:extLst>
              <a:ext uri="{FF2B5EF4-FFF2-40B4-BE49-F238E27FC236}">
                <a16:creationId xmlns:a16="http://schemas.microsoft.com/office/drawing/2014/main" id="{3558B230-C288-48AB-8114-0B62E35F487C}"/>
              </a:ext>
            </a:extLst>
          </p:cNvPr>
          <p:cNvSpPr/>
          <p:nvPr/>
        </p:nvSpPr>
        <p:spPr>
          <a:xfrm>
            <a:off x="7005254" y="2389317"/>
            <a:ext cx="811370" cy="81137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>
                <a:solidFill>
                  <a:srgbClr val="FF6600"/>
                </a:solidFill>
              </a:rPr>
              <a:t>sum</a:t>
            </a:r>
            <a:endParaRPr lang="zh-CN" altLang="en-US" sz="2000" b="1" dirty="0">
              <a:solidFill>
                <a:srgbClr val="FF6600"/>
              </a:solidFill>
            </a:endParaRPr>
          </a:p>
        </p:txBody>
      </p:sp>
      <p:cxnSp>
        <p:nvCxnSpPr>
          <p:cNvPr id="495" name="直接箭头连接符 494">
            <a:extLst>
              <a:ext uri="{FF2B5EF4-FFF2-40B4-BE49-F238E27FC236}">
                <a16:creationId xmlns:a16="http://schemas.microsoft.com/office/drawing/2014/main" id="{C8194037-902E-45B7-B3E9-E9C36BD4D50E}"/>
              </a:ext>
            </a:extLst>
          </p:cNvPr>
          <p:cNvCxnSpPr>
            <a:cxnSpLocks/>
            <a:stCxn id="267" idx="3"/>
            <a:endCxn id="489" idx="1"/>
          </p:cNvCxnSpPr>
          <p:nvPr/>
        </p:nvCxnSpPr>
        <p:spPr>
          <a:xfrm>
            <a:off x="5397997" y="1479612"/>
            <a:ext cx="1726079" cy="1028527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接箭头连接符 495">
            <a:extLst>
              <a:ext uri="{FF2B5EF4-FFF2-40B4-BE49-F238E27FC236}">
                <a16:creationId xmlns:a16="http://schemas.microsoft.com/office/drawing/2014/main" id="{7D72EC72-2E33-4523-A312-EA110BE3CAF3}"/>
              </a:ext>
            </a:extLst>
          </p:cNvPr>
          <p:cNvCxnSpPr>
            <a:cxnSpLocks/>
            <a:stCxn id="448" idx="3"/>
            <a:endCxn id="489" idx="2"/>
          </p:cNvCxnSpPr>
          <p:nvPr/>
        </p:nvCxnSpPr>
        <p:spPr>
          <a:xfrm flipV="1">
            <a:off x="5397997" y="2795002"/>
            <a:ext cx="1607257" cy="32071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接箭头连接符 496">
            <a:extLst>
              <a:ext uri="{FF2B5EF4-FFF2-40B4-BE49-F238E27FC236}">
                <a16:creationId xmlns:a16="http://schemas.microsoft.com/office/drawing/2014/main" id="{361374E5-879F-4908-99A8-FA39C487EB88}"/>
              </a:ext>
            </a:extLst>
          </p:cNvPr>
          <p:cNvCxnSpPr>
            <a:cxnSpLocks/>
            <a:stCxn id="460" idx="3"/>
            <a:endCxn id="489" idx="3"/>
          </p:cNvCxnSpPr>
          <p:nvPr/>
        </p:nvCxnSpPr>
        <p:spPr>
          <a:xfrm flipV="1">
            <a:off x="5397997" y="3081865"/>
            <a:ext cx="1726079" cy="1092669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文本框 147">
            <a:extLst>
              <a:ext uri="{FF2B5EF4-FFF2-40B4-BE49-F238E27FC236}">
                <a16:creationId xmlns:a16="http://schemas.microsoft.com/office/drawing/2014/main" id="{4FC5DBC7-1678-40CB-A7BE-296E30CD09A3}"/>
              </a:ext>
            </a:extLst>
          </p:cNvPr>
          <p:cNvSpPr txBox="1"/>
          <p:nvPr/>
        </p:nvSpPr>
        <p:spPr>
          <a:xfrm>
            <a:off x="5397996" y="1195265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w[:,:,0]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128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矩形 282">
            <a:extLst>
              <a:ext uri="{FF2B5EF4-FFF2-40B4-BE49-F238E27FC236}">
                <a16:creationId xmlns:a16="http://schemas.microsoft.com/office/drawing/2014/main" id="{766BCFB1-6243-4BFC-8A39-CBDDAE42719A}"/>
              </a:ext>
            </a:extLst>
          </p:cNvPr>
          <p:cNvSpPr/>
          <p:nvPr/>
        </p:nvSpPr>
        <p:spPr>
          <a:xfrm>
            <a:off x="8761562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5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71D0FEAC-01DA-40B0-BA87-79E58462BC20}"/>
              </a:ext>
            </a:extLst>
          </p:cNvPr>
          <p:cNvSpPr/>
          <p:nvPr/>
        </p:nvSpPr>
        <p:spPr>
          <a:xfrm>
            <a:off x="9217225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9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6CBCB677-80D5-4BE0-A2A8-2B59A3CA119C}"/>
              </a:ext>
            </a:extLst>
          </p:cNvPr>
          <p:cNvSpPr/>
          <p:nvPr/>
        </p:nvSpPr>
        <p:spPr>
          <a:xfrm>
            <a:off x="9670229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spc="-150" dirty="0">
                <a:solidFill>
                  <a:srgbClr val="FF6600"/>
                </a:solidFill>
              </a:rPr>
              <a:t>9</a:t>
            </a:r>
            <a:endParaRPr lang="zh-CN" altLang="en-US" sz="2400" b="1" spc="-150" dirty="0">
              <a:solidFill>
                <a:srgbClr val="FF6600"/>
              </a:solidFill>
            </a:endParaRPr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AC10B4E5-4113-44C9-95B7-BDC93B09097C}"/>
              </a:ext>
            </a:extLst>
          </p:cNvPr>
          <p:cNvSpPr/>
          <p:nvPr/>
        </p:nvSpPr>
        <p:spPr>
          <a:xfrm>
            <a:off x="8764221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D5744667-8E80-406C-8D64-25217AB7BF86}"/>
              </a:ext>
            </a:extLst>
          </p:cNvPr>
          <p:cNvSpPr/>
          <p:nvPr/>
        </p:nvSpPr>
        <p:spPr>
          <a:xfrm>
            <a:off x="9217225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7B704D15-D112-4813-995C-19FA65F18C44}"/>
              </a:ext>
            </a:extLst>
          </p:cNvPr>
          <p:cNvSpPr/>
          <p:nvPr/>
        </p:nvSpPr>
        <p:spPr>
          <a:xfrm>
            <a:off x="9670229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4E01D319-745B-431D-A170-05A27B259F66}"/>
              </a:ext>
            </a:extLst>
          </p:cNvPr>
          <p:cNvSpPr/>
          <p:nvPr/>
        </p:nvSpPr>
        <p:spPr>
          <a:xfrm>
            <a:off x="8764221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71593428-E4DB-4E13-B9B7-1BB2D54956E3}"/>
              </a:ext>
            </a:extLst>
          </p:cNvPr>
          <p:cNvSpPr/>
          <p:nvPr/>
        </p:nvSpPr>
        <p:spPr>
          <a:xfrm>
            <a:off x="9217225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7F689AB1-5629-411F-86DC-4FF370DEA825}"/>
              </a:ext>
            </a:extLst>
          </p:cNvPr>
          <p:cNvSpPr/>
          <p:nvPr/>
        </p:nvSpPr>
        <p:spPr>
          <a:xfrm>
            <a:off x="9670229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427A7BD4-53C7-4782-B593-71918FACE7E8}"/>
              </a:ext>
            </a:extLst>
          </p:cNvPr>
          <p:cNvSpPr/>
          <p:nvPr/>
        </p:nvSpPr>
        <p:spPr>
          <a:xfrm>
            <a:off x="9670229" y="2104796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rgbClr val="FF66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D6CB9-59FE-4F21-B37E-F2F8602C29D4}"/>
              </a:ext>
            </a:extLst>
          </p:cNvPr>
          <p:cNvGrpSpPr/>
          <p:nvPr/>
        </p:nvGrpSpPr>
        <p:grpSpPr>
          <a:xfrm>
            <a:off x="859356" y="981715"/>
            <a:ext cx="1686979" cy="1686979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15BB74A-3813-4BFA-932C-7DFDE56056AF}"/>
              </a:ext>
            </a:extLst>
          </p:cNvPr>
          <p:cNvSpPr txBox="1"/>
          <p:nvPr/>
        </p:nvSpPr>
        <p:spPr>
          <a:xfrm>
            <a:off x="2546334" y="2453137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[:,:,0]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373" name="组合 372">
            <a:extLst>
              <a:ext uri="{FF2B5EF4-FFF2-40B4-BE49-F238E27FC236}">
                <a16:creationId xmlns:a16="http://schemas.microsoft.com/office/drawing/2014/main" id="{C11E5C88-758C-4DF2-97EC-13462AAF708B}"/>
              </a:ext>
            </a:extLst>
          </p:cNvPr>
          <p:cNvGrpSpPr/>
          <p:nvPr/>
        </p:nvGrpSpPr>
        <p:grpSpPr>
          <a:xfrm>
            <a:off x="859356" y="2821914"/>
            <a:ext cx="1686979" cy="1686979"/>
            <a:chOff x="737167" y="1163980"/>
            <a:chExt cx="2265020" cy="2265020"/>
          </a:xfrm>
        </p:grpSpPr>
        <p:sp>
          <p:nvSpPr>
            <p:cNvPr id="375" name="矩形 374">
              <a:extLst>
                <a:ext uri="{FF2B5EF4-FFF2-40B4-BE49-F238E27FC236}">
                  <a16:creationId xmlns:a16="http://schemas.microsoft.com/office/drawing/2014/main" id="{9B17A48F-6350-438A-ABCD-D4BA2AE222B8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6" name="矩形 375">
              <a:extLst>
                <a:ext uri="{FF2B5EF4-FFF2-40B4-BE49-F238E27FC236}">
                  <a16:creationId xmlns:a16="http://schemas.microsoft.com/office/drawing/2014/main" id="{098346C7-B4C7-4A29-A3DE-D64EE766157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7" name="矩形 376">
              <a:extLst>
                <a:ext uri="{FF2B5EF4-FFF2-40B4-BE49-F238E27FC236}">
                  <a16:creationId xmlns:a16="http://schemas.microsoft.com/office/drawing/2014/main" id="{BFD82CEC-467B-4644-AD19-CBCD4E7D3B9C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8" name="矩形 377">
              <a:extLst>
                <a:ext uri="{FF2B5EF4-FFF2-40B4-BE49-F238E27FC236}">
                  <a16:creationId xmlns:a16="http://schemas.microsoft.com/office/drawing/2014/main" id="{061144FC-6658-499E-977E-A920ADEB5BB4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28BD92F1-B736-426B-8E92-5826F23BA3D9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9451659F-546F-428F-BBD8-9B5D94DF7CC4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42039FEA-40DD-4EA8-8A5E-42F355FC2988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B697884D-172E-475A-A491-3387C5D7FCD6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10833736-F7BC-4DC7-9C06-1BA7DBD46B81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12E94D7C-0674-4B2B-9481-06C4DC418D4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AC2B441D-B24D-4F3E-A530-F8E38C5A4DF8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EF300118-A0D5-4659-90F6-0EAB374611E1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F68D16DE-C276-4828-8989-2AF197307C43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8" name="矩形 387">
              <a:extLst>
                <a:ext uri="{FF2B5EF4-FFF2-40B4-BE49-F238E27FC236}">
                  <a16:creationId xmlns:a16="http://schemas.microsoft.com/office/drawing/2014/main" id="{B3353DE3-A0ED-48FE-BA8D-941CB0E23586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3BD11E2B-B55D-43C9-A07D-F109CF236E12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C85D0328-58A2-4BD5-B227-C514EDCF8A4D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407DFDCA-2353-4768-B94D-C48C9928C8E9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2" name="矩形 391">
              <a:extLst>
                <a:ext uri="{FF2B5EF4-FFF2-40B4-BE49-F238E27FC236}">
                  <a16:creationId xmlns:a16="http://schemas.microsoft.com/office/drawing/2014/main" id="{679C1078-265A-487C-BF92-602FF552E5BD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3" name="矩形 392">
              <a:extLst>
                <a:ext uri="{FF2B5EF4-FFF2-40B4-BE49-F238E27FC236}">
                  <a16:creationId xmlns:a16="http://schemas.microsoft.com/office/drawing/2014/main" id="{4139E89B-73F8-4F7F-8162-C2CC3BDB36ED}"/>
                </a:ext>
              </a:extLst>
            </p:cNvPr>
            <p:cNvSpPr/>
            <p:nvPr/>
          </p:nvSpPr>
          <p:spPr>
            <a:xfrm>
              <a:off x="1643176" y="161352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08C13B91-A928-4FC6-B1B4-4EF80822A654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64FD5EE7-F1E4-4DC5-9A20-2B0BF709321D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EBFF48D1-6F41-4D8F-9304-1E5375F9B802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7" name="矩形 396">
              <a:extLst>
                <a:ext uri="{FF2B5EF4-FFF2-40B4-BE49-F238E27FC236}">
                  <a16:creationId xmlns:a16="http://schemas.microsoft.com/office/drawing/2014/main" id="{C4F8B3B0-2D0D-4BAD-B138-84E473BA542D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8" name="矩形 397">
              <a:extLst>
                <a:ext uri="{FF2B5EF4-FFF2-40B4-BE49-F238E27FC236}">
                  <a16:creationId xmlns:a16="http://schemas.microsoft.com/office/drawing/2014/main" id="{CF7A60E4-CFDE-4CD0-B96A-9F0994574FD3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9" name="矩形 398">
              <a:extLst>
                <a:ext uri="{FF2B5EF4-FFF2-40B4-BE49-F238E27FC236}">
                  <a16:creationId xmlns:a16="http://schemas.microsoft.com/office/drawing/2014/main" id="{A3E3C249-B396-496E-9A30-9FC333E290C8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74" name="文本框 373">
            <a:extLst>
              <a:ext uri="{FF2B5EF4-FFF2-40B4-BE49-F238E27FC236}">
                <a16:creationId xmlns:a16="http://schemas.microsoft.com/office/drawing/2014/main" id="{90C601AD-C5E9-487A-AEF4-6D09E38A3C09}"/>
              </a:ext>
            </a:extLst>
          </p:cNvPr>
          <p:cNvSpPr txBox="1"/>
          <p:nvPr/>
        </p:nvSpPr>
        <p:spPr>
          <a:xfrm>
            <a:off x="2546334" y="4293336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[:,:,1]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401" name="组合 400">
            <a:extLst>
              <a:ext uri="{FF2B5EF4-FFF2-40B4-BE49-F238E27FC236}">
                <a16:creationId xmlns:a16="http://schemas.microsoft.com/office/drawing/2014/main" id="{50C4B925-C614-4285-AED5-9C455C85EB24}"/>
              </a:ext>
            </a:extLst>
          </p:cNvPr>
          <p:cNvGrpSpPr/>
          <p:nvPr/>
        </p:nvGrpSpPr>
        <p:grpSpPr>
          <a:xfrm>
            <a:off x="859356" y="4662112"/>
            <a:ext cx="1686979" cy="1686979"/>
            <a:chOff x="737167" y="1163980"/>
            <a:chExt cx="2265020" cy="2265020"/>
          </a:xfrm>
        </p:grpSpPr>
        <p:sp>
          <p:nvSpPr>
            <p:cNvPr id="403" name="矩形 402">
              <a:extLst>
                <a:ext uri="{FF2B5EF4-FFF2-40B4-BE49-F238E27FC236}">
                  <a16:creationId xmlns:a16="http://schemas.microsoft.com/office/drawing/2014/main" id="{C2B55ED5-2E77-4DC9-B5CA-87A6BA4D2251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4" name="矩形 403">
              <a:extLst>
                <a:ext uri="{FF2B5EF4-FFF2-40B4-BE49-F238E27FC236}">
                  <a16:creationId xmlns:a16="http://schemas.microsoft.com/office/drawing/2014/main" id="{EA2A0111-B04A-441C-9F4C-780670E10ED9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5" name="矩形 404">
              <a:extLst>
                <a:ext uri="{FF2B5EF4-FFF2-40B4-BE49-F238E27FC236}">
                  <a16:creationId xmlns:a16="http://schemas.microsoft.com/office/drawing/2014/main" id="{15CE7771-A29C-456E-960A-B2E765040571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6" name="矩形 405">
              <a:extLst>
                <a:ext uri="{FF2B5EF4-FFF2-40B4-BE49-F238E27FC236}">
                  <a16:creationId xmlns:a16="http://schemas.microsoft.com/office/drawing/2014/main" id="{0A3EB383-614B-401C-A141-ED4ED55D70BE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7" name="矩形 406">
              <a:extLst>
                <a:ext uri="{FF2B5EF4-FFF2-40B4-BE49-F238E27FC236}">
                  <a16:creationId xmlns:a16="http://schemas.microsoft.com/office/drawing/2014/main" id="{05563E05-FA6F-4FF9-B865-F000DFB8848A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8" name="矩形 407">
              <a:extLst>
                <a:ext uri="{FF2B5EF4-FFF2-40B4-BE49-F238E27FC236}">
                  <a16:creationId xmlns:a16="http://schemas.microsoft.com/office/drawing/2014/main" id="{7D32FCEA-B250-4CE4-B670-98C01756FF5C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9" name="矩形 408">
              <a:extLst>
                <a:ext uri="{FF2B5EF4-FFF2-40B4-BE49-F238E27FC236}">
                  <a16:creationId xmlns:a16="http://schemas.microsoft.com/office/drawing/2014/main" id="{86465DE4-DD0A-41B4-BA84-A7EFC218B843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0" name="矩形 409">
              <a:extLst>
                <a:ext uri="{FF2B5EF4-FFF2-40B4-BE49-F238E27FC236}">
                  <a16:creationId xmlns:a16="http://schemas.microsoft.com/office/drawing/2014/main" id="{9BF3B444-E6E4-4272-9BB4-E1D8075F8B50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1" name="矩形 410">
              <a:extLst>
                <a:ext uri="{FF2B5EF4-FFF2-40B4-BE49-F238E27FC236}">
                  <a16:creationId xmlns:a16="http://schemas.microsoft.com/office/drawing/2014/main" id="{CE182289-4686-48CD-9AC8-D03B315C672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D50D983B-7309-4AE7-8A7D-F2A01A9DC5E4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3" name="矩形 412">
              <a:extLst>
                <a:ext uri="{FF2B5EF4-FFF2-40B4-BE49-F238E27FC236}">
                  <a16:creationId xmlns:a16="http://schemas.microsoft.com/office/drawing/2014/main" id="{A85768E8-FC25-45F9-8F5C-FDB8EA49323D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4" name="矩形 413">
              <a:extLst>
                <a:ext uri="{FF2B5EF4-FFF2-40B4-BE49-F238E27FC236}">
                  <a16:creationId xmlns:a16="http://schemas.microsoft.com/office/drawing/2014/main" id="{D30FF995-618B-46FD-9267-1A8A6EB2C44B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C5C92B94-8283-4A83-92FB-EEF42E0728BF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6" name="矩形 415">
              <a:extLst>
                <a:ext uri="{FF2B5EF4-FFF2-40B4-BE49-F238E27FC236}">
                  <a16:creationId xmlns:a16="http://schemas.microsoft.com/office/drawing/2014/main" id="{8B2FB991-538B-4335-8063-5E9AC16C8B24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7" name="矩形 416">
              <a:extLst>
                <a:ext uri="{FF2B5EF4-FFF2-40B4-BE49-F238E27FC236}">
                  <a16:creationId xmlns:a16="http://schemas.microsoft.com/office/drawing/2014/main" id="{D816E2F0-8C1D-4DA0-844B-2704A2695D25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8" name="矩形 417">
              <a:extLst>
                <a:ext uri="{FF2B5EF4-FFF2-40B4-BE49-F238E27FC236}">
                  <a16:creationId xmlns:a16="http://schemas.microsoft.com/office/drawing/2014/main" id="{12BB0690-F828-4A4A-9DF9-22DAE2F67248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9" name="矩形 418">
              <a:extLst>
                <a:ext uri="{FF2B5EF4-FFF2-40B4-BE49-F238E27FC236}">
                  <a16:creationId xmlns:a16="http://schemas.microsoft.com/office/drawing/2014/main" id="{D3E82C71-CEE6-4FF2-AC56-CA75C1E2C3C3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0" name="矩形 419">
              <a:extLst>
                <a:ext uri="{FF2B5EF4-FFF2-40B4-BE49-F238E27FC236}">
                  <a16:creationId xmlns:a16="http://schemas.microsoft.com/office/drawing/2014/main" id="{135D52B3-E7A0-43F5-A9D9-CB32320156C2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1" name="矩形 420">
              <a:extLst>
                <a:ext uri="{FF2B5EF4-FFF2-40B4-BE49-F238E27FC236}">
                  <a16:creationId xmlns:a16="http://schemas.microsoft.com/office/drawing/2014/main" id="{797FECD1-C575-484C-8FEE-8E118F198F56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2" name="矩形 421">
              <a:extLst>
                <a:ext uri="{FF2B5EF4-FFF2-40B4-BE49-F238E27FC236}">
                  <a16:creationId xmlns:a16="http://schemas.microsoft.com/office/drawing/2014/main" id="{4A292663-487E-42F6-8B8E-5D8D5C3F835E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3" name="矩形 422">
              <a:extLst>
                <a:ext uri="{FF2B5EF4-FFF2-40B4-BE49-F238E27FC236}">
                  <a16:creationId xmlns:a16="http://schemas.microsoft.com/office/drawing/2014/main" id="{4C094DF1-30D6-44FB-8E6B-E42D110F9336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4" name="矩形 423">
              <a:extLst>
                <a:ext uri="{FF2B5EF4-FFF2-40B4-BE49-F238E27FC236}">
                  <a16:creationId xmlns:a16="http://schemas.microsoft.com/office/drawing/2014/main" id="{F6209A67-967B-4340-BC79-CE91F6B0F6B4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5" name="矩形 424">
              <a:extLst>
                <a:ext uri="{FF2B5EF4-FFF2-40B4-BE49-F238E27FC236}">
                  <a16:creationId xmlns:a16="http://schemas.microsoft.com/office/drawing/2014/main" id="{F506450B-F2A7-4FC2-8191-0D419DEDD6AB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6" name="矩形 425">
              <a:extLst>
                <a:ext uri="{FF2B5EF4-FFF2-40B4-BE49-F238E27FC236}">
                  <a16:creationId xmlns:a16="http://schemas.microsoft.com/office/drawing/2014/main" id="{F2DA3712-F67C-4076-AFE9-9D5CBAE4905D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7" name="矩形 426">
              <a:extLst>
                <a:ext uri="{FF2B5EF4-FFF2-40B4-BE49-F238E27FC236}">
                  <a16:creationId xmlns:a16="http://schemas.microsoft.com/office/drawing/2014/main" id="{BB7AB734-96E6-4865-A0CC-F0427F49046C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402" name="文本框 401">
            <a:extLst>
              <a:ext uri="{FF2B5EF4-FFF2-40B4-BE49-F238E27FC236}">
                <a16:creationId xmlns:a16="http://schemas.microsoft.com/office/drawing/2014/main" id="{FF73E442-DFD7-4011-B94E-0C54EA017859}"/>
              </a:ext>
            </a:extLst>
          </p:cNvPr>
          <p:cNvSpPr txBox="1"/>
          <p:nvPr/>
        </p:nvSpPr>
        <p:spPr>
          <a:xfrm>
            <a:off x="2546334" y="6133534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[:,:,2]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A614CB1-8880-4C94-9EAF-60BBF523DF92}"/>
              </a:ext>
            </a:extLst>
          </p:cNvPr>
          <p:cNvGrpSpPr/>
          <p:nvPr/>
        </p:nvGrpSpPr>
        <p:grpSpPr>
          <a:xfrm>
            <a:off x="4374576" y="967902"/>
            <a:ext cx="1023421" cy="1023421"/>
            <a:chOff x="4115958" y="294766"/>
            <a:chExt cx="1023421" cy="1023421"/>
          </a:xfrm>
        </p:grpSpPr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C075ABDC-0A85-431A-9A77-548D38EB40D2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59EE5076-DC2A-48CB-A26E-C030B15C37DD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5453FBA8-1352-4D7F-8A5C-2D6EB286D40C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0BC105BB-BE1A-4580-8101-28FC5EC98617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5570CC73-8221-4C6C-9A71-570522608DDF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094FD5E3-62C3-4934-8BCE-E129F3B6BECF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1BFB77D9-3AEC-4D8B-940B-B574019012F7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82647D3F-08C1-4AE6-95B9-6A135659BF9C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77A7812D-BCBF-4DED-BDF1-6DAE56EB9F8A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28" name="文本框 427">
            <a:extLst>
              <a:ext uri="{FF2B5EF4-FFF2-40B4-BE49-F238E27FC236}">
                <a16:creationId xmlns:a16="http://schemas.microsoft.com/office/drawing/2014/main" id="{8131AF27-2F63-48AA-A17A-6BCD5B5D79DA}"/>
              </a:ext>
            </a:extLst>
          </p:cNvPr>
          <p:cNvSpPr txBox="1"/>
          <p:nvPr/>
        </p:nvSpPr>
        <p:spPr>
          <a:xfrm>
            <a:off x="5397996" y="1195265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w[:,:,0]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41" name="组合 440">
            <a:extLst>
              <a:ext uri="{FF2B5EF4-FFF2-40B4-BE49-F238E27FC236}">
                <a16:creationId xmlns:a16="http://schemas.microsoft.com/office/drawing/2014/main" id="{312D461C-5A03-47B7-94BA-66CB1ADACC58}"/>
              </a:ext>
            </a:extLst>
          </p:cNvPr>
          <p:cNvGrpSpPr/>
          <p:nvPr/>
        </p:nvGrpSpPr>
        <p:grpSpPr>
          <a:xfrm>
            <a:off x="4374576" y="2315363"/>
            <a:ext cx="1023421" cy="1023421"/>
            <a:chOff x="4115958" y="294766"/>
            <a:chExt cx="1023421" cy="1023421"/>
          </a:xfrm>
        </p:grpSpPr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3FC92B12-34A1-4B5B-A0E0-1FDFAD81E660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0BC9565E-B786-4326-82EB-C979B7F60A4C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5" name="矩形 444">
              <a:extLst>
                <a:ext uri="{FF2B5EF4-FFF2-40B4-BE49-F238E27FC236}">
                  <a16:creationId xmlns:a16="http://schemas.microsoft.com/office/drawing/2014/main" id="{41542B1D-8AA5-476C-B366-3D5EEB53599C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6" name="矩形 445">
              <a:extLst>
                <a:ext uri="{FF2B5EF4-FFF2-40B4-BE49-F238E27FC236}">
                  <a16:creationId xmlns:a16="http://schemas.microsoft.com/office/drawing/2014/main" id="{4ED5B9E8-BD3B-440E-95C1-48F990A8DB58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7" name="矩形 446">
              <a:extLst>
                <a:ext uri="{FF2B5EF4-FFF2-40B4-BE49-F238E27FC236}">
                  <a16:creationId xmlns:a16="http://schemas.microsoft.com/office/drawing/2014/main" id="{4795652C-04F0-48D9-903E-AE53D9B63D1C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8" name="矩形 447">
              <a:extLst>
                <a:ext uri="{FF2B5EF4-FFF2-40B4-BE49-F238E27FC236}">
                  <a16:creationId xmlns:a16="http://schemas.microsoft.com/office/drawing/2014/main" id="{C3A7C4D6-928A-45CA-BB93-7EB5A23E4866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9" name="矩形 448">
              <a:extLst>
                <a:ext uri="{FF2B5EF4-FFF2-40B4-BE49-F238E27FC236}">
                  <a16:creationId xmlns:a16="http://schemas.microsoft.com/office/drawing/2014/main" id="{174F9F69-64DA-4180-A186-A07DE01D0CAC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0" name="矩形 449">
              <a:extLst>
                <a:ext uri="{FF2B5EF4-FFF2-40B4-BE49-F238E27FC236}">
                  <a16:creationId xmlns:a16="http://schemas.microsoft.com/office/drawing/2014/main" id="{AC722B0F-EC3F-4C4B-B4F6-876AB783CB71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D8AA79B5-FD2F-4E66-9EE8-8923E083350D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42" name="文本框 441">
            <a:extLst>
              <a:ext uri="{FF2B5EF4-FFF2-40B4-BE49-F238E27FC236}">
                <a16:creationId xmlns:a16="http://schemas.microsoft.com/office/drawing/2014/main" id="{3769770B-804C-4A8A-9D25-81E44D497748}"/>
              </a:ext>
            </a:extLst>
          </p:cNvPr>
          <p:cNvSpPr txBox="1"/>
          <p:nvPr/>
        </p:nvSpPr>
        <p:spPr>
          <a:xfrm>
            <a:off x="5397996" y="3123340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w[:,:,1]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53" name="组合 452">
            <a:extLst>
              <a:ext uri="{FF2B5EF4-FFF2-40B4-BE49-F238E27FC236}">
                <a16:creationId xmlns:a16="http://schemas.microsoft.com/office/drawing/2014/main" id="{63606E27-69E5-44C4-9422-BE812F1DF132}"/>
              </a:ext>
            </a:extLst>
          </p:cNvPr>
          <p:cNvGrpSpPr/>
          <p:nvPr/>
        </p:nvGrpSpPr>
        <p:grpSpPr>
          <a:xfrm>
            <a:off x="4374576" y="3662824"/>
            <a:ext cx="1023421" cy="1023421"/>
            <a:chOff x="4115958" y="294766"/>
            <a:chExt cx="1023421" cy="1023421"/>
          </a:xfrm>
        </p:grpSpPr>
        <p:sp>
          <p:nvSpPr>
            <p:cNvPr id="455" name="矩形 454">
              <a:extLst>
                <a:ext uri="{FF2B5EF4-FFF2-40B4-BE49-F238E27FC236}">
                  <a16:creationId xmlns:a16="http://schemas.microsoft.com/office/drawing/2014/main" id="{20EA7A5E-2898-44E4-A4D1-C247157A7CF3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AC8FF59D-03E0-4DA2-8A95-7E734A85D69D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DDDB48F8-1ABD-4214-8BA6-83DB0FF03268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8" name="矩形 457">
              <a:extLst>
                <a:ext uri="{FF2B5EF4-FFF2-40B4-BE49-F238E27FC236}">
                  <a16:creationId xmlns:a16="http://schemas.microsoft.com/office/drawing/2014/main" id="{F2791DDD-3C78-4692-8FF1-78A3057F6858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9" name="矩形 458">
              <a:extLst>
                <a:ext uri="{FF2B5EF4-FFF2-40B4-BE49-F238E27FC236}">
                  <a16:creationId xmlns:a16="http://schemas.microsoft.com/office/drawing/2014/main" id="{A7DBAE45-A6D3-4C08-A7D0-CC523B12BC09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0" name="矩形 459">
              <a:extLst>
                <a:ext uri="{FF2B5EF4-FFF2-40B4-BE49-F238E27FC236}">
                  <a16:creationId xmlns:a16="http://schemas.microsoft.com/office/drawing/2014/main" id="{EA41B2DB-1A21-4EB5-83DF-1B2866467995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1" name="矩形 460">
              <a:extLst>
                <a:ext uri="{FF2B5EF4-FFF2-40B4-BE49-F238E27FC236}">
                  <a16:creationId xmlns:a16="http://schemas.microsoft.com/office/drawing/2014/main" id="{D401E729-D66D-4169-9A31-EA4B0976751A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7C0BD6EC-54BB-4BE0-BB46-F35B62AA5B72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3" name="矩形 462">
              <a:extLst>
                <a:ext uri="{FF2B5EF4-FFF2-40B4-BE49-F238E27FC236}">
                  <a16:creationId xmlns:a16="http://schemas.microsoft.com/office/drawing/2014/main" id="{4CA74267-8822-44E6-A853-CF4277B3799A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54" name="文本框 453">
            <a:extLst>
              <a:ext uri="{FF2B5EF4-FFF2-40B4-BE49-F238E27FC236}">
                <a16:creationId xmlns:a16="http://schemas.microsoft.com/office/drawing/2014/main" id="{32AF2166-AE44-4FB3-BD32-D4A3EF695CEE}"/>
              </a:ext>
            </a:extLst>
          </p:cNvPr>
          <p:cNvSpPr txBox="1"/>
          <p:nvPr/>
        </p:nvSpPr>
        <p:spPr>
          <a:xfrm>
            <a:off x="5397996" y="4470801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w[:,:,2]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4" name="文本框 463">
            <a:extLst>
              <a:ext uri="{FF2B5EF4-FFF2-40B4-BE49-F238E27FC236}">
                <a16:creationId xmlns:a16="http://schemas.microsoft.com/office/drawing/2014/main" id="{DBA1B958-C906-4F37-AF19-35C72A040D20}"/>
              </a:ext>
            </a:extLst>
          </p:cNvPr>
          <p:cNvSpPr txBox="1"/>
          <p:nvPr/>
        </p:nvSpPr>
        <p:spPr>
          <a:xfrm>
            <a:off x="859356" y="689016"/>
            <a:ext cx="16895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Img.shape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=(5,5,3)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65" name="文本框 464">
            <a:extLst>
              <a:ext uri="{FF2B5EF4-FFF2-40B4-BE49-F238E27FC236}">
                <a16:creationId xmlns:a16="http://schemas.microsoft.com/office/drawing/2014/main" id="{F941ECE8-8385-471E-8318-81626AD489FA}"/>
              </a:ext>
            </a:extLst>
          </p:cNvPr>
          <p:cNvSpPr txBox="1"/>
          <p:nvPr/>
        </p:nvSpPr>
        <p:spPr>
          <a:xfrm>
            <a:off x="4374576" y="689016"/>
            <a:ext cx="198772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filter.shape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=(3,3,3)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6" name="文本框 465">
            <a:extLst>
              <a:ext uri="{FF2B5EF4-FFF2-40B4-BE49-F238E27FC236}">
                <a16:creationId xmlns:a16="http://schemas.microsoft.com/office/drawing/2014/main" id="{394A850F-92A0-4F84-AC19-B3686EE5C8C0}"/>
              </a:ext>
            </a:extLst>
          </p:cNvPr>
          <p:cNvSpPr txBox="1"/>
          <p:nvPr/>
        </p:nvSpPr>
        <p:spPr>
          <a:xfrm>
            <a:off x="5397996" y="5642118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b[:,:,0]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7" name="文本框 466">
            <a:extLst>
              <a:ext uri="{FF2B5EF4-FFF2-40B4-BE49-F238E27FC236}">
                <a16:creationId xmlns:a16="http://schemas.microsoft.com/office/drawing/2014/main" id="{29B165A8-BE12-4730-9D9C-1FAFFE088776}"/>
              </a:ext>
            </a:extLst>
          </p:cNvPr>
          <p:cNvSpPr txBox="1"/>
          <p:nvPr/>
        </p:nvSpPr>
        <p:spPr>
          <a:xfrm>
            <a:off x="4374576" y="5199423"/>
            <a:ext cx="17889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bias.shape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=(1,1,1)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9" name="矩形 468">
            <a:extLst>
              <a:ext uri="{FF2B5EF4-FFF2-40B4-BE49-F238E27FC236}">
                <a16:creationId xmlns:a16="http://schemas.microsoft.com/office/drawing/2014/main" id="{F8ECD852-3F98-42EF-811C-ACF189CFDBF7}"/>
              </a:ext>
            </a:extLst>
          </p:cNvPr>
          <p:cNvSpPr/>
          <p:nvPr/>
        </p:nvSpPr>
        <p:spPr>
          <a:xfrm>
            <a:off x="5027298" y="5516422"/>
            <a:ext cx="341140" cy="341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rnd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CN" sz="1600" b="1" spc="-15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zh-CN" altLang="en-US" sz="1600" b="1" spc="-15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228967D-27F5-4BE2-8F3F-E5BE5F72AABF}"/>
              </a:ext>
            </a:extLst>
          </p:cNvPr>
          <p:cNvGrpSpPr/>
          <p:nvPr/>
        </p:nvGrpSpPr>
        <p:grpSpPr>
          <a:xfrm>
            <a:off x="1534640" y="977745"/>
            <a:ext cx="1008442" cy="4692635"/>
            <a:chOff x="859356" y="977745"/>
            <a:chExt cx="1008442" cy="4692635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47D7879-9000-4384-8448-D1ABEA08062D}"/>
                </a:ext>
              </a:extLst>
            </p:cNvPr>
            <p:cNvSpPr/>
            <p:nvPr/>
          </p:nvSpPr>
          <p:spPr>
            <a:xfrm>
              <a:off x="859356" y="977745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3428DF64-8096-43C4-B978-021B6B6AA292}"/>
                </a:ext>
              </a:extLst>
            </p:cNvPr>
            <p:cNvSpPr/>
            <p:nvPr/>
          </p:nvSpPr>
          <p:spPr>
            <a:xfrm>
              <a:off x="859356" y="2814049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9" name="矩形 478">
              <a:extLst>
                <a:ext uri="{FF2B5EF4-FFF2-40B4-BE49-F238E27FC236}">
                  <a16:creationId xmlns:a16="http://schemas.microsoft.com/office/drawing/2014/main" id="{5AB88037-5C57-483F-91FE-E69D28C0CC35}"/>
                </a:ext>
              </a:extLst>
            </p:cNvPr>
            <p:cNvSpPr/>
            <p:nvPr/>
          </p:nvSpPr>
          <p:spPr>
            <a:xfrm>
              <a:off x="859356" y="4650353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7850473-8F8C-46B6-B015-53D603A46F2B}"/>
              </a:ext>
            </a:extLst>
          </p:cNvPr>
          <p:cNvCxnSpPr>
            <a:cxnSpLocks/>
            <a:stCxn id="18" idx="3"/>
            <a:endCxn id="265" idx="1"/>
          </p:cNvCxnSpPr>
          <p:nvPr/>
        </p:nvCxnSpPr>
        <p:spPr>
          <a:xfrm flipV="1">
            <a:off x="2543082" y="1479612"/>
            <a:ext cx="1831494" cy="8147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接箭头连接符 479">
            <a:extLst>
              <a:ext uri="{FF2B5EF4-FFF2-40B4-BE49-F238E27FC236}">
                <a16:creationId xmlns:a16="http://schemas.microsoft.com/office/drawing/2014/main" id="{0C297465-9935-4E22-A91D-3399838362EA}"/>
              </a:ext>
            </a:extLst>
          </p:cNvPr>
          <p:cNvCxnSpPr>
            <a:cxnSpLocks/>
            <a:stCxn id="478" idx="3"/>
            <a:endCxn id="446" idx="1"/>
          </p:cNvCxnSpPr>
          <p:nvPr/>
        </p:nvCxnSpPr>
        <p:spPr>
          <a:xfrm flipV="1">
            <a:off x="2543082" y="2827073"/>
            <a:ext cx="1831494" cy="496990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接箭头连接符 480">
            <a:extLst>
              <a:ext uri="{FF2B5EF4-FFF2-40B4-BE49-F238E27FC236}">
                <a16:creationId xmlns:a16="http://schemas.microsoft.com/office/drawing/2014/main" id="{6A0E3DE7-8132-4986-AC0C-C304ED02E7FB}"/>
              </a:ext>
            </a:extLst>
          </p:cNvPr>
          <p:cNvCxnSpPr>
            <a:cxnSpLocks/>
            <a:stCxn id="479" idx="3"/>
            <a:endCxn id="458" idx="1"/>
          </p:cNvCxnSpPr>
          <p:nvPr/>
        </p:nvCxnSpPr>
        <p:spPr>
          <a:xfrm flipV="1">
            <a:off x="2543082" y="4174534"/>
            <a:ext cx="1831494" cy="985833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接箭头连接符 487">
            <a:extLst>
              <a:ext uri="{FF2B5EF4-FFF2-40B4-BE49-F238E27FC236}">
                <a16:creationId xmlns:a16="http://schemas.microsoft.com/office/drawing/2014/main" id="{0D665EB2-AD1F-48EE-B33C-03CE63553B5F}"/>
              </a:ext>
            </a:extLst>
          </p:cNvPr>
          <p:cNvCxnSpPr>
            <a:cxnSpLocks/>
            <a:stCxn id="489" idx="6"/>
            <a:endCxn id="271" idx="1"/>
          </p:cNvCxnSpPr>
          <p:nvPr/>
        </p:nvCxnSpPr>
        <p:spPr>
          <a:xfrm flipV="1">
            <a:off x="7816624" y="2331298"/>
            <a:ext cx="1853605" cy="463704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椭圆 488">
            <a:extLst>
              <a:ext uri="{FF2B5EF4-FFF2-40B4-BE49-F238E27FC236}">
                <a16:creationId xmlns:a16="http://schemas.microsoft.com/office/drawing/2014/main" id="{3558B230-C288-48AB-8114-0B62E35F487C}"/>
              </a:ext>
            </a:extLst>
          </p:cNvPr>
          <p:cNvSpPr/>
          <p:nvPr/>
        </p:nvSpPr>
        <p:spPr>
          <a:xfrm>
            <a:off x="7005254" y="2389317"/>
            <a:ext cx="811370" cy="81137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>
                <a:solidFill>
                  <a:srgbClr val="FF6600"/>
                </a:solidFill>
              </a:rPr>
              <a:t>sum</a:t>
            </a:r>
            <a:endParaRPr lang="zh-CN" altLang="en-US" sz="2000" b="1" dirty="0">
              <a:solidFill>
                <a:srgbClr val="FF6600"/>
              </a:solidFill>
            </a:endParaRPr>
          </a:p>
        </p:txBody>
      </p:sp>
      <p:cxnSp>
        <p:nvCxnSpPr>
          <p:cNvPr id="495" name="直接箭头连接符 494">
            <a:extLst>
              <a:ext uri="{FF2B5EF4-FFF2-40B4-BE49-F238E27FC236}">
                <a16:creationId xmlns:a16="http://schemas.microsoft.com/office/drawing/2014/main" id="{C8194037-902E-45B7-B3E9-E9C36BD4D50E}"/>
              </a:ext>
            </a:extLst>
          </p:cNvPr>
          <p:cNvCxnSpPr>
            <a:cxnSpLocks/>
            <a:stCxn id="267" idx="3"/>
            <a:endCxn id="489" idx="1"/>
          </p:cNvCxnSpPr>
          <p:nvPr/>
        </p:nvCxnSpPr>
        <p:spPr>
          <a:xfrm>
            <a:off x="5397997" y="1479612"/>
            <a:ext cx="1726079" cy="1028527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接箭头连接符 495">
            <a:extLst>
              <a:ext uri="{FF2B5EF4-FFF2-40B4-BE49-F238E27FC236}">
                <a16:creationId xmlns:a16="http://schemas.microsoft.com/office/drawing/2014/main" id="{7D72EC72-2E33-4523-A312-EA110BE3CAF3}"/>
              </a:ext>
            </a:extLst>
          </p:cNvPr>
          <p:cNvCxnSpPr>
            <a:cxnSpLocks/>
            <a:stCxn id="448" idx="3"/>
            <a:endCxn id="489" idx="2"/>
          </p:cNvCxnSpPr>
          <p:nvPr/>
        </p:nvCxnSpPr>
        <p:spPr>
          <a:xfrm flipV="1">
            <a:off x="5397997" y="2795002"/>
            <a:ext cx="1607257" cy="32071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接箭头连接符 496">
            <a:extLst>
              <a:ext uri="{FF2B5EF4-FFF2-40B4-BE49-F238E27FC236}">
                <a16:creationId xmlns:a16="http://schemas.microsoft.com/office/drawing/2014/main" id="{361374E5-879F-4908-99A8-FA39C487EB88}"/>
              </a:ext>
            </a:extLst>
          </p:cNvPr>
          <p:cNvCxnSpPr>
            <a:cxnSpLocks/>
            <a:stCxn id="460" idx="3"/>
            <a:endCxn id="489" idx="3"/>
          </p:cNvCxnSpPr>
          <p:nvPr/>
        </p:nvCxnSpPr>
        <p:spPr>
          <a:xfrm flipV="1">
            <a:off x="5397997" y="3081865"/>
            <a:ext cx="1726079" cy="1092669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86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矩形 282">
            <a:extLst>
              <a:ext uri="{FF2B5EF4-FFF2-40B4-BE49-F238E27FC236}">
                <a16:creationId xmlns:a16="http://schemas.microsoft.com/office/drawing/2014/main" id="{766BCFB1-6243-4BFC-8A39-CBDDAE42719A}"/>
              </a:ext>
            </a:extLst>
          </p:cNvPr>
          <p:cNvSpPr/>
          <p:nvPr/>
        </p:nvSpPr>
        <p:spPr>
          <a:xfrm>
            <a:off x="8761562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5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71D0FEAC-01DA-40B0-BA87-79E58462BC20}"/>
              </a:ext>
            </a:extLst>
          </p:cNvPr>
          <p:cNvSpPr/>
          <p:nvPr/>
        </p:nvSpPr>
        <p:spPr>
          <a:xfrm>
            <a:off x="9217225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9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6CBCB677-80D5-4BE0-A2A8-2B59A3CA119C}"/>
              </a:ext>
            </a:extLst>
          </p:cNvPr>
          <p:cNvSpPr/>
          <p:nvPr/>
        </p:nvSpPr>
        <p:spPr>
          <a:xfrm>
            <a:off x="9670229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9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AC10B4E5-4113-44C9-95B7-BDC93B09097C}"/>
              </a:ext>
            </a:extLst>
          </p:cNvPr>
          <p:cNvSpPr/>
          <p:nvPr/>
        </p:nvSpPr>
        <p:spPr>
          <a:xfrm>
            <a:off x="8764221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spc="-150" dirty="0">
                <a:solidFill>
                  <a:srgbClr val="FF6600"/>
                </a:solidFill>
              </a:rPr>
              <a:t>8</a:t>
            </a:r>
            <a:endParaRPr lang="zh-CN" altLang="en-US" sz="2400" b="1" spc="-150" dirty="0">
              <a:solidFill>
                <a:srgbClr val="FF6600"/>
              </a:solidFill>
            </a:endParaRPr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D5744667-8E80-406C-8D64-25217AB7BF86}"/>
              </a:ext>
            </a:extLst>
          </p:cNvPr>
          <p:cNvSpPr/>
          <p:nvPr/>
        </p:nvSpPr>
        <p:spPr>
          <a:xfrm>
            <a:off x="9217225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7B704D15-D112-4813-995C-19FA65F18C44}"/>
              </a:ext>
            </a:extLst>
          </p:cNvPr>
          <p:cNvSpPr/>
          <p:nvPr/>
        </p:nvSpPr>
        <p:spPr>
          <a:xfrm>
            <a:off x="9670229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4E01D319-745B-431D-A170-05A27B259F66}"/>
              </a:ext>
            </a:extLst>
          </p:cNvPr>
          <p:cNvSpPr/>
          <p:nvPr/>
        </p:nvSpPr>
        <p:spPr>
          <a:xfrm>
            <a:off x="8764221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71593428-E4DB-4E13-B9B7-1BB2D54956E3}"/>
              </a:ext>
            </a:extLst>
          </p:cNvPr>
          <p:cNvSpPr/>
          <p:nvPr/>
        </p:nvSpPr>
        <p:spPr>
          <a:xfrm>
            <a:off x="9217225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7F689AB1-5629-411F-86DC-4FF370DEA825}"/>
              </a:ext>
            </a:extLst>
          </p:cNvPr>
          <p:cNvSpPr/>
          <p:nvPr/>
        </p:nvSpPr>
        <p:spPr>
          <a:xfrm>
            <a:off x="9670229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427A7BD4-53C7-4782-B593-71918FACE7E8}"/>
              </a:ext>
            </a:extLst>
          </p:cNvPr>
          <p:cNvSpPr/>
          <p:nvPr/>
        </p:nvSpPr>
        <p:spPr>
          <a:xfrm>
            <a:off x="8761562" y="2569291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rgbClr val="FF66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D6CB9-59FE-4F21-B37E-F2F8602C29D4}"/>
              </a:ext>
            </a:extLst>
          </p:cNvPr>
          <p:cNvGrpSpPr/>
          <p:nvPr/>
        </p:nvGrpSpPr>
        <p:grpSpPr>
          <a:xfrm>
            <a:off x="859356" y="981715"/>
            <a:ext cx="1686979" cy="1686979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15BB74A-3813-4BFA-932C-7DFDE56056AF}"/>
              </a:ext>
            </a:extLst>
          </p:cNvPr>
          <p:cNvSpPr txBox="1"/>
          <p:nvPr/>
        </p:nvSpPr>
        <p:spPr>
          <a:xfrm>
            <a:off x="2546334" y="2453137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[:,:,0]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373" name="组合 372">
            <a:extLst>
              <a:ext uri="{FF2B5EF4-FFF2-40B4-BE49-F238E27FC236}">
                <a16:creationId xmlns:a16="http://schemas.microsoft.com/office/drawing/2014/main" id="{C11E5C88-758C-4DF2-97EC-13462AAF708B}"/>
              </a:ext>
            </a:extLst>
          </p:cNvPr>
          <p:cNvGrpSpPr/>
          <p:nvPr/>
        </p:nvGrpSpPr>
        <p:grpSpPr>
          <a:xfrm>
            <a:off x="859356" y="2821914"/>
            <a:ext cx="1686979" cy="1686979"/>
            <a:chOff x="737167" y="1163980"/>
            <a:chExt cx="2265020" cy="2265020"/>
          </a:xfrm>
        </p:grpSpPr>
        <p:sp>
          <p:nvSpPr>
            <p:cNvPr id="375" name="矩形 374">
              <a:extLst>
                <a:ext uri="{FF2B5EF4-FFF2-40B4-BE49-F238E27FC236}">
                  <a16:creationId xmlns:a16="http://schemas.microsoft.com/office/drawing/2014/main" id="{9B17A48F-6350-438A-ABCD-D4BA2AE222B8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6" name="矩形 375">
              <a:extLst>
                <a:ext uri="{FF2B5EF4-FFF2-40B4-BE49-F238E27FC236}">
                  <a16:creationId xmlns:a16="http://schemas.microsoft.com/office/drawing/2014/main" id="{098346C7-B4C7-4A29-A3DE-D64EE766157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7" name="矩形 376">
              <a:extLst>
                <a:ext uri="{FF2B5EF4-FFF2-40B4-BE49-F238E27FC236}">
                  <a16:creationId xmlns:a16="http://schemas.microsoft.com/office/drawing/2014/main" id="{BFD82CEC-467B-4644-AD19-CBCD4E7D3B9C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8" name="矩形 377">
              <a:extLst>
                <a:ext uri="{FF2B5EF4-FFF2-40B4-BE49-F238E27FC236}">
                  <a16:creationId xmlns:a16="http://schemas.microsoft.com/office/drawing/2014/main" id="{061144FC-6658-499E-977E-A920ADEB5BB4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28BD92F1-B736-426B-8E92-5826F23BA3D9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9451659F-546F-428F-BBD8-9B5D94DF7CC4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42039FEA-40DD-4EA8-8A5E-42F355FC2988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B697884D-172E-475A-A491-3387C5D7FCD6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10833736-F7BC-4DC7-9C06-1BA7DBD46B81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12E94D7C-0674-4B2B-9481-06C4DC418D4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AC2B441D-B24D-4F3E-A530-F8E38C5A4DF8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EF300118-A0D5-4659-90F6-0EAB374611E1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F68D16DE-C276-4828-8989-2AF197307C43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8" name="矩形 387">
              <a:extLst>
                <a:ext uri="{FF2B5EF4-FFF2-40B4-BE49-F238E27FC236}">
                  <a16:creationId xmlns:a16="http://schemas.microsoft.com/office/drawing/2014/main" id="{B3353DE3-A0ED-48FE-BA8D-941CB0E23586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3BD11E2B-B55D-43C9-A07D-F109CF236E12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C85D0328-58A2-4BD5-B227-C514EDCF8A4D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407DFDCA-2353-4768-B94D-C48C9928C8E9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2" name="矩形 391">
              <a:extLst>
                <a:ext uri="{FF2B5EF4-FFF2-40B4-BE49-F238E27FC236}">
                  <a16:creationId xmlns:a16="http://schemas.microsoft.com/office/drawing/2014/main" id="{679C1078-265A-487C-BF92-602FF552E5BD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3" name="矩形 392">
              <a:extLst>
                <a:ext uri="{FF2B5EF4-FFF2-40B4-BE49-F238E27FC236}">
                  <a16:creationId xmlns:a16="http://schemas.microsoft.com/office/drawing/2014/main" id="{4139E89B-73F8-4F7F-8162-C2CC3BDB36ED}"/>
                </a:ext>
              </a:extLst>
            </p:cNvPr>
            <p:cNvSpPr/>
            <p:nvPr/>
          </p:nvSpPr>
          <p:spPr>
            <a:xfrm>
              <a:off x="1643176" y="161352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08C13B91-A928-4FC6-B1B4-4EF80822A654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64FD5EE7-F1E4-4DC5-9A20-2B0BF709321D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EBFF48D1-6F41-4D8F-9304-1E5375F9B802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7" name="矩形 396">
              <a:extLst>
                <a:ext uri="{FF2B5EF4-FFF2-40B4-BE49-F238E27FC236}">
                  <a16:creationId xmlns:a16="http://schemas.microsoft.com/office/drawing/2014/main" id="{C4F8B3B0-2D0D-4BAD-B138-84E473BA542D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8" name="矩形 397">
              <a:extLst>
                <a:ext uri="{FF2B5EF4-FFF2-40B4-BE49-F238E27FC236}">
                  <a16:creationId xmlns:a16="http://schemas.microsoft.com/office/drawing/2014/main" id="{CF7A60E4-CFDE-4CD0-B96A-9F0994574FD3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9" name="矩形 398">
              <a:extLst>
                <a:ext uri="{FF2B5EF4-FFF2-40B4-BE49-F238E27FC236}">
                  <a16:creationId xmlns:a16="http://schemas.microsoft.com/office/drawing/2014/main" id="{A3E3C249-B396-496E-9A30-9FC333E290C8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74" name="文本框 373">
            <a:extLst>
              <a:ext uri="{FF2B5EF4-FFF2-40B4-BE49-F238E27FC236}">
                <a16:creationId xmlns:a16="http://schemas.microsoft.com/office/drawing/2014/main" id="{90C601AD-C5E9-487A-AEF4-6D09E38A3C09}"/>
              </a:ext>
            </a:extLst>
          </p:cNvPr>
          <p:cNvSpPr txBox="1"/>
          <p:nvPr/>
        </p:nvSpPr>
        <p:spPr>
          <a:xfrm>
            <a:off x="2546334" y="4293336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[:,:,1]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401" name="组合 400">
            <a:extLst>
              <a:ext uri="{FF2B5EF4-FFF2-40B4-BE49-F238E27FC236}">
                <a16:creationId xmlns:a16="http://schemas.microsoft.com/office/drawing/2014/main" id="{50C4B925-C614-4285-AED5-9C455C85EB24}"/>
              </a:ext>
            </a:extLst>
          </p:cNvPr>
          <p:cNvGrpSpPr/>
          <p:nvPr/>
        </p:nvGrpSpPr>
        <p:grpSpPr>
          <a:xfrm>
            <a:off x="859356" y="4662112"/>
            <a:ext cx="1686979" cy="1686979"/>
            <a:chOff x="737167" y="1163980"/>
            <a:chExt cx="2265020" cy="2265020"/>
          </a:xfrm>
        </p:grpSpPr>
        <p:sp>
          <p:nvSpPr>
            <p:cNvPr id="403" name="矩形 402">
              <a:extLst>
                <a:ext uri="{FF2B5EF4-FFF2-40B4-BE49-F238E27FC236}">
                  <a16:creationId xmlns:a16="http://schemas.microsoft.com/office/drawing/2014/main" id="{C2B55ED5-2E77-4DC9-B5CA-87A6BA4D2251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4" name="矩形 403">
              <a:extLst>
                <a:ext uri="{FF2B5EF4-FFF2-40B4-BE49-F238E27FC236}">
                  <a16:creationId xmlns:a16="http://schemas.microsoft.com/office/drawing/2014/main" id="{EA2A0111-B04A-441C-9F4C-780670E10ED9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5" name="矩形 404">
              <a:extLst>
                <a:ext uri="{FF2B5EF4-FFF2-40B4-BE49-F238E27FC236}">
                  <a16:creationId xmlns:a16="http://schemas.microsoft.com/office/drawing/2014/main" id="{15CE7771-A29C-456E-960A-B2E765040571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6" name="矩形 405">
              <a:extLst>
                <a:ext uri="{FF2B5EF4-FFF2-40B4-BE49-F238E27FC236}">
                  <a16:creationId xmlns:a16="http://schemas.microsoft.com/office/drawing/2014/main" id="{0A3EB383-614B-401C-A141-ED4ED55D70BE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7" name="矩形 406">
              <a:extLst>
                <a:ext uri="{FF2B5EF4-FFF2-40B4-BE49-F238E27FC236}">
                  <a16:creationId xmlns:a16="http://schemas.microsoft.com/office/drawing/2014/main" id="{05563E05-FA6F-4FF9-B865-F000DFB8848A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8" name="矩形 407">
              <a:extLst>
                <a:ext uri="{FF2B5EF4-FFF2-40B4-BE49-F238E27FC236}">
                  <a16:creationId xmlns:a16="http://schemas.microsoft.com/office/drawing/2014/main" id="{7D32FCEA-B250-4CE4-B670-98C01756FF5C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9" name="矩形 408">
              <a:extLst>
                <a:ext uri="{FF2B5EF4-FFF2-40B4-BE49-F238E27FC236}">
                  <a16:creationId xmlns:a16="http://schemas.microsoft.com/office/drawing/2014/main" id="{86465DE4-DD0A-41B4-BA84-A7EFC218B843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0" name="矩形 409">
              <a:extLst>
                <a:ext uri="{FF2B5EF4-FFF2-40B4-BE49-F238E27FC236}">
                  <a16:creationId xmlns:a16="http://schemas.microsoft.com/office/drawing/2014/main" id="{9BF3B444-E6E4-4272-9BB4-E1D8075F8B50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1" name="矩形 410">
              <a:extLst>
                <a:ext uri="{FF2B5EF4-FFF2-40B4-BE49-F238E27FC236}">
                  <a16:creationId xmlns:a16="http://schemas.microsoft.com/office/drawing/2014/main" id="{CE182289-4686-48CD-9AC8-D03B315C672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D50D983B-7309-4AE7-8A7D-F2A01A9DC5E4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3" name="矩形 412">
              <a:extLst>
                <a:ext uri="{FF2B5EF4-FFF2-40B4-BE49-F238E27FC236}">
                  <a16:creationId xmlns:a16="http://schemas.microsoft.com/office/drawing/2014/main" id="{A85768E8-FC25-45F9-8F5C-FDB8EA49323D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4" name="矩形 413">
              <a:extLst>
                <a:ext uri="{FF2B5EF4-FFF2-40B4-BE49-F238E27FC236}">
                  <a16:creationId xmlns:a16="http://schemas.microsoft.com/office/drawing/2014/main" id="{D30FF995-618B-46FD-9267-1A8A6EB2C44B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C5C92B94-8283-4A83-92FB-EEF42E0728BF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6" name="矩形 415">
              <a:extLst>
                <a:ext uri="{FF2B5EF4-FFF2-40B4-BE49-F238E27FC236}">
                  <a16:creationId xmlns:a16="http://schemas.microsoft.com/office/drawing/2014/main" id="{8B2FB991-538B-4335-8063-5E9AC16C8B24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7" name="矩形 416">
              <a:extLst>
                <a:ext uri="{FF2B5EF4-FFF2-40B4-BE49-F238E27FC236}">
                  <a16:creationId xmlns:a16="http://schemas.microsoft.com/office/drawing/2014/main" id="{D816E2F0-8C1D-4DA0-844B-2704A2695D25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8" name="矩形 417">
              <a:extLst>
                <a:ext uri="{FF2B5EF4-FFF2-40B4-BE49-F238E27FC236}">
                  <a16:creationId xmlns:a16="http://schemas.microsoft.com/office/drawing/2014/main" id="{12BB0690-F828-4A4A-9DF9-22DAE2F67248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9" name="矩形 418">
              <a:extLst>
                <a:ext uri="{FF2B5EF4-FFF2-40B4-BE49-F238E27FC236}">
                  <a16:creationId xmlns:a16="http://schemas.microsoft.com/office/drawing/2014/main" id="{D3E82C71-CEE6-4FF2-AC56-CA75C1E2C3C3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0" name="矩形 419">
              <a:extLst>
                <a:ext uri="{FF2B5EF4-FFF2-40B4-BE49-F238E27FC236}">
                  <a16:creationId xmlns:a16="http://schemas.microsoft.com/office/drawing/2014/main" id="{135D52B3-E7A0-43F5-A9D9-CB32320156C2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1" name="矩形 420">
              <a:extLst>
                <a:ext uri="{FF2B5EF4-FFF2-40B4-BE49-F238E27FC236}">
                  <a16:creationId xmlns:a16="http://schemas.microsoft.com/office/drawing/2014/main" id="{797FECD1-C575-484C-8FEE-8E118F198F56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2" name="矩形 421">
              <a:extLst>
                <a:ext uri="{FF2B5EF4-FFF2-40B4-BE49-F238E27FC236}">
                  <a16:creationId xmlns:a16="http://schemas.microsoft.com/office/drawing/2014/main" id="{4A292663-487E-42F6-8B8E-5D8D5C3F835E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3" name="矩形 422">
              <a:extLst>
                <a:ext uri="{FF2B5EF4-FFF2-40B4-BE49-F238E27FC236}">
                  <a16:creationId xmlns:a16="http://schemas.microsoft.com/office/drawing/2014/main" id="{4C094DF1-30D6-44FB-8E6B-E42D110F9336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4" name="矩形 423">
              <a:extLst>
                <a:ext uri="{FF2B5EF4-FFF2-40B4-BE49-F238E27FC236}">
                  <a16:creationId xmlns:a16="http://schemas.microsoft.com/office/drawing/2014/main" id="{F6209A67-967B-4340-BC79-CE91F6B0F6B4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5" name="矩形 424">
              <a:extLst>
                <a:ext uri="{FF2B5EF4-FFF2-40B4-BE49-F238E27FC236}">
                  <a16:creationId xmlns:a16="http://schemas.microsoft.com/office/drawing/2014/main" id="{F506450B-F2A7-4FC2-8191-0D419DEDD6AB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6" name="矩形 425">
              <a:extLst>
                <a:ext uri="{FF2B5EF4-FFF2-40B4-BE49-F238E27FC236}">
                  <a16:creationId xmlns:a16="http://schemas.microsoft.com/office/drawing/2014/main" id="{F2DA3712-F67C-4076-AFE9-9D5CBAE4905D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7" name="矩形 426">
              <a:extLst>
                <a:ext uri="{FF2B5EF4-FFF2-40B4-BE49-F238E27FC236}">
                  <a16:creationId xmlns:a16="http://schemas.microsoft.com/office/drawing/2014/main" id="{BB7AB734-96E6-4865-A0CC-F0427F49046C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402" name="文本框 401">
            <a:extLst>
              <a:ext uri="{FF2B5EF4-FFF2-40B4-BE49-F238E27FC236}">
                <a16:creationId xmlns:a16="http://schemas.microsoft.com/office/drawing/2014/main" id="{FF73E442-DFD7-4011-B94E-0C54EA017859}"/>
              </a:ext>
            </a:extLst>
          </p:cNvPr>
          <p:cNvSpPr txBox="1"/>
          <p:nvPr/>
        </p:nvSpPr>
        <p:spPr>
          <a:xfrm>
            <a:off x="2546334" y="6133534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[:,:,2]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A614CB1-8880-4C94-9EAF-60BBF523DF92}"/>
              </a:ext>
            </a:extLst>
          </p:cNvPr>
          <p:cNvGrpSpPr/>
          <p:nvPr/>
        </p:nvGrpSpPr>
        <p:grpSpPr>
          <a:xfrm>
            <a:off x="4374576" y="967902"/>
            <a:ext cx="1023421" cy="1023421"/>
            <a:chOff x="4115958" y="294766"/>
            <a:chExt cx="1023421" cy="1023421"/>
          </a:xfrm>
        </p:grpSpPr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C075ABDC-0A85-431A-9A77-548D38EB40D2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59EE5076-DC2A-48CB-A26E-C030B15C37DD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5453FBA8-1352-4D7F-8A5C-2D6EB286D40C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0BC105BB-BE1A-4580-8101-28FC5EC98617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5570CC73-8221-4C6C-9A71-570522608DDF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094FD5E3-62C3-4934-8BCE-E129F3B6BECF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1BFB77D9-3AEC-4D8B-940B-B574019012F7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82647D3F-08C1-4AE6-95B9-6A135659BF9C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77A7812D-BCBF-4DED-BDF1-6DAE56EB9F8A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28" name="文本框 427">
            <a:extLst>
              <a:ext uri="{FF2B5EF4-FFF2-40B4-BE49-F238E27FC236}">
                <a16:creationId xmlns:a16="http://schemas.microsoft.com/office/drawing/2014/main" id="{8131AF27-2F63-48AA-A17A-6BCD5B5D79DA}"/>
              </a:ext>
            </a:extLst>
          </p:cNvPr>
          <p:cNvSpPr txBox="1"/>
          <p:nvPr/>
        </p:nvSpPr>
        <p:spPr>
          <a:xfrm>
            <a:off x="5397996" y="1195265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w[:,:,0]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41" name="组合 440">
            <a:extLst>
              <a:ext uri="{FF2B5EF4-FFF2-40B4-BE49-F238E27FC236}">
                <a16:creationId xmlns:a16="http://schemas.microsoft.com/office/drawing/2014/main" id="{312D461C-5A03-47B7-94BA-66CB1ADACC58}"/>
              </a:ext>
            </a:extLst>
          </p:cNvPr>
          <p:cNvGrpSpPr/>
          <p:nvPr/>
        </p:nvGrpSpPr>
        <p:grpSpPr>
          <a:xfrm>
            <a:off x="4374576" y="2315363"/>
            <a:ext cx="1023421" cy="1023421"/>
            <a:chOff x="4115958" y="294766"/>
            <a:chExt cx="1023421" cy="1023421"/>
          </a:xfrm>
        </p:grpSpPr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3FC92B12-34A1-4B5B-A0E0-1FDFAD81E660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0BC9565E-B786-4326-82EB-C979B7F60A4C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5" name="矩形 444">
              <a:extLst>
                <a:ext uri="{FF2B5EF4-FFF2-40B4-BE49-F238E27FC236}">
                  <a16:creationId xmlns:a16="http://schemas.microsoft.com/office/drawing/2014/main" id="{41542B1D-8AA5-476C-B366-3D5EEB53599C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6" name="矩形 445">
              <a:extLst>
                <a:ext uri="{FF2B5EF4-FFF2-40B4-BE49-F238E27FC236}">
                  <a16:creationId xmlns:a16="http://schemas.microsoft.com/office/drawing/2014/main" id="{4ED5B9E8-BD3B-440E-95C1-48F990A8DB58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7" name="矩形 446">
              <a:extLst>
                <a:ext uri="{FF2B5EF4-FFF2-40B4-BE49-F238E27FC236}">
                  <a16:creationId xmlns:a16="http://schemas.microsoft.com/office/drawing/2014/main" id="{4795652C-04F0-48D9-903E-AE53D9B63D1C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8" name="矩形 447">
              <a:extLst>
                <a:ext uri="{FF2B5EF4-FFF2-40B4-BE49-F238E27FC236}">
                  <a16:creationId xmlns:a16="http://schemas.microsoft.com/office/drawing/2014/main" id="{C3A7C4D6-928A-45CA-BB93-7EB5A23E4866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9" name="矩形 448">
              <a:extLst>
                <a:ext uri="{FF2B5EF4-FFF2-40B4-BE49-F238E27FC236}">
                  <a16:creationId xmlns:a16="http://schemas.microsoft.com/office/drawing/2014/main" id="{174F9F69-64DA-4180-A186-A07DE01D0CAC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0" name="矩形 449">
              <a:extLst>
                <a:ext uri="{FF2B5EF4-FFF2-40B4-BE49-F238E27FC236}">
                  <a16:creationId xmlns:a16="http://schemas.microsoft.com/office/drawing/2014/main" id="{AC722B0F-EC3F-4C4B-B4F6-876AB783CB71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D8AA79B5-FD2F-4E66-9EE8-8923E083350D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42" name="文本框 441">
            <a:extLst>
              <a:ext uri="{FF2B5EF4-FFF2-40B4-BE49-F238E27FC236}">
                <a16:creationId xmlns:a16="http://schemas.microsoft.com/office/drawing/2014/main" id="{3769770B-804C-4A8A-9D25-81E44D497748}"/>
              </a:ext>
            </a:extLst>
          </p:cNvPr>
          <p:cNvSpPr txBox="1"/>
          <p:nvPr/>
        </p:nvSpPr>
        <p:spPr>
          <a:xfrm>
            <a:off x="5397996" y="3123340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w[:,:,1]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53" name="组合 452">
            <a:extLst>
              <a:ext uri="{FF2B5EF4-FFF2-40B4-BE49-F238E27FC236}">
                <a16:creationId xmlns:a16="http://schemas.microsoft.com/office/drawing/2014/main" id="{63606E27-69E5-44C4-9422-BE812F1DF132}"/>
              </a:ext>
            </a:extLst>
          </p:cNvPr>
          <p:cNvGrpSpPr/>
          <p:nvPr/>
        </p:nvGrpSpPr>
        <p:grpSpPr>
          <a:xfrm>
            <a:off x="4374576" y="3662824"/>
            <a:ext cx="1023421" cy="1023421"/>
            <a:chOff x="4115958" y="294766"/>
            <a:chExt cx="1023421" cy="1023421"/>
          </a:xfrm>
        </p:grpSpPr>
        <p:sp>
          <p:nvSpPr>
            <p:cNvPr id="455" name="矩形 454">
              <a:extLst>
                <a:ext uri="{FF2B5EF4-FFF2-40B4-BE49-F238E27FC236}">
                  <a16:creationId xmlns:a16="http://schemas.microsoft.com/office/drawing/2014/main" id="{20EA7A5E-2898-44E4-A4D1-C247157A7CF3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AC8FF59D-03E0-4DA2-8A95-7E734A85D69D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DDDB48F8-1ABD-4214-8BA6-83DB0FF03268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8" name="矩形 457">
              <a:extLst>
                <a:ext uri="{FF2B5EF4-FFF2-40B4-BE49-F238E27FC236}">
                  <a16:creationId xmlns:a16="http://schemas.microsoft.com/office/drawing/2014/main" id="{F2791DDD-3C78-4692-8FF1-78A3057F6858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9" name="矩形 458">
              <a:extLst>
                <a:ext uri="{FF2B5EF4-FFF2-40B4-BE49-F238E27FC236}">
                  <a16:creationId xmlns:a16="http://schemas.microsoft.com/office/drawing/2014/main" id="{A7DBAE45-A6D3-4C08-A7D0-CC523B12BC09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0" name="矩形 459">
              <a:extLst>
                <a:ext uri="{FF2B5EF4-FFF2-40B4-BE49-F238E27FC236}">
                  <a16:creationId xmlns:a16="http://schemas.microsoft.com/office/drawing/2014/main" id="{EA41B2DB-1A21-4EB5-83DF-1B2866467995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1" name="矩形 460">
              <a:extLst>
                <a:ext uri="{FF2B5EF4-FFF2-40B4-BE49-F238E27FC236}">
                  <a16:creationId xmlns:a16="http://schemas.microsoft.com/office/drawing/2014/main" id="{D401E729-D66D-4169-9A31-EA4B0976751A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7C0BD6EC-54BB-4BE0-BB46-F35B62AA5B72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3" name="矩形 462">
              <a:extLst>
                <a:ext uri="{FF2B5EF4-FFF2-40B4-BE49-F238E27FC236}">
                  <a16:creationId xmlns:a16="http://schemas.microsoft.com/office/drawing/2014/main" id="{4CA74267-8822-44E6-A853-CF4277B3799A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54" name="文本框 453">
            <a:extLst>
              <a:ext uri="{FF2B5EF4-FFF2-40B4-BE49-F238E27FC236}">
                <a16:creationId xmlns:a16="http://schemas.microsoft.com/office/drawing/2014/main" id="{32AF2166-AE44-4FB3-BD32-D4A3EF695CEE}"/>
              </a:ext>
            </a:extLst>
          </p:cNvPr>
          <p:cNvSpPr txBox="1"/>
          <p:nvPr/>
        </p:nvSpPr>
        <p:spPr>
          <a:xfrm>
            <a:off x="5397996" y="4470801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w[:,:,2]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4" name="文本框 463">
            <a:extLst>
              <a:ext uri="{FF2B5EF4-FFF2-40B4-BE49-F238E27FC236}">
                <a16:creationId xmlns:a16="http://schemas.microsoft.com/office/drawing/2014/main" id="{DBA1B958-C906-4F37-AF19-35C72A040D20}"/>
              </a:ext>
            </a:extLst>
          </p:cNvPr>
          <p:cNvSpPr txBox="1"/>
          <p:nvPr/>
        </p:nvSpPr>
        <p:spPr>
          <a:xfrm>
            <a:off x="859356" y="689016"/>
            <a:ext cx="16895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Img.shape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=(5,5,3)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65" name="文本框 464">
            <a:extLst>
              <a:ext uri="{FF2B5EF4-FFF2-40B4-BE49-F238E27FC236}">
                <a16:creationId xmlns:a16="http://schemas.microsoft.com/office/drawing/2014/main" id="{F941ECE8-8385-471E-8318-81626AD489FA}"/>
              </a:ext>
            </a:extLst>
          </p:cNvPr>
          <p:cNvSpPr txBox="1"/>
          <p:nvPr/>
        </p:nvSpPr>
        <p:spPr>
          <a:xfrm>
            <a:off x="4374576" y="689016"/>
            <a:ext cx="198772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filter.shape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=(3,3,3)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6" name="文本框 465">
            <a:extLst>
              <a:ext uri="{FF2B5EF4-FFF2-40B4-BE49-F238E27FC236}">
                <a16:creationId xmlns:a16="http://schemas.microsoft.com/office/drawing/2014/main" id="{394A850F-92A0-4F84-AC19-B3686EE5C8C0}"/>
              </a:ext>
            </a:extLst>
          </p:cNvPr>
          <p:cNvSpPr txBox="1"/>
          <p:nvPr/>
        </p:nvSpPr>
        <p:spPr>
          <a:xfrm>
            <a:off x="5397996" y="5642118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b[:,:,0]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7" name="文本框 466">
            <a:extLst>
              <a:ext uri="{FF2B5EF4-FFF2-40B4-BE49-F238E27FC236}">
                <a16:creationId xmlns:a16="http://schemas.microsoft.com/office/drawing/2014/main" id="{29B165A8-BE12-4730-9D9C-1FAFFE088776}"/>
              </a:ext>
            </a:extLst>
          </p:cNvPr>
          <p:cNvSpPr txBox="1"/>
          <p:nvPr/>
        </p:nvSpPr>
        <p:spPr>
          <a:xfrm>
            <a:off x="4374576" y="5199423"/>
            <a:ext cx="17889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bias.shape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=(1,1,1)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9" name="矩形 468">
            <a:extLst>
              <a:ext uri="{FF2B5EF4-FFF2-40B4-BE49-F238E27FC236}">
                <a16:creationId xmlns:a16="http://schemas.microsoft.com/office/drawing/2014/main" id="{F8ECD852-3F98-42EF-811C-ACF189CFDBF7}"/>
              </a:ext>
            </a:extLst>
          </p:cNvPr>
          <p:cNvSpPr/>
          <p:nvPr/>
        </p:nvSpPr>
        <p:spPr>
          <a:xfrm>
            <a:off x="5027298" y="5516422"/>
            <a:ext cx="341140" cy="341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rnd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CN" sz="1600" b="1" spc="-15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zh-CN" altLang="en-US" sz="1600" b="1" spc="-15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228967D-27F5-4BE2-8F3F-E5BE5F72AABF}"/>
              </a:ext>
            </a:extLst>
          </p:cNvPr>
          <p:cNvGrpSpPr/>
          <p:nvPr/>
        </p:nvGrpSpPr>
        <p:grpSpPr>
          <a:xfrm>
            <a:off x="861229" y="1319060"/>
            <a:ext cx="1008442" cy="4692635"/>
            <a:chOff x="859356" y="977745"/>
            <a:chExt cx="1008442" cy="4692635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47D7879-9000-4384-8448-D1ABEA08062D}"/>
                </a:ext>
              </a:extLst>
            </p:cNvPr>
            <p:cNvSpPr/>
            <p:nvPr/>
          </p:nvSpPr>
          <p:spPr>
            <a:xfrm>
              <a:off x="859356" y="977745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3428DF64-8096-43C4-B978-021B6B6AA292}"/>
                </a:ext>
              </a:extLst>
            </p:cNvPr>
            <p:cNvSpPr/>
            <p:nvPr/>
          </p:nvSpPr>
          <p:spPr>
            <a:xfrm>
              <a:off x="859356" y="2814049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9" name="矩形 478">
              <a:extLst>
                <a:ext uri="{FF2B5EF4-FFF2-40B4-BE49-F238E27FC236}">
                  <a16:creationId xmlns:a16="http://schemas.microsoft.com/office/drawing/2014/main" id="{5AB88037-5C57-483F-91FE-E69D28C0CC35}"/>
                </a:ext>
              </a:extLst>
            </p:cNvPr>
            <p:cNvSpPr/>
            <p:nvPr/>
          </p:nvSpPr>
          <p:spPr>
            <a:xfrm>
              <a:off x="859356" y="4650353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7850473-8F8C-46B6-B015-53D603A46F2B}"/>
              </a:ext>
            </a:extLst>
          </p:cNvPr>
          <p:cNvCxnSpPr>
            <a:cxnSpLocks/>
            <a:stCxn id="18" idx="3"/>
            <a:endCxn id="265" idx="1"/>
          </p:cNvCxnSpPr>
          <p:nvPr/>
        </p:nvCxnSpPr>
        <p:spPr>
          <a:xfrm flipV="1">
            <a:off x="1869671" y="1479612"/>
            <a:ext cx="2504905" cy="349462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接箭头连接符 479">
            <a:extLst>
              <a:ext uri="{FF2B5EF4-FFF2-40B4-BE49-F238E27FC236}">
                <a16:creationId xmlns:a16="http://schemas.microsoft.com/office/drawing/2014/main" id="{0C297465-9935-4E22-A91D-3399838362EA}"/>
              </a:ext>
            </a:extLst>
          </p:cNvPr>
          <p:cNvCxnSpPr>
            <a:cxnSpLocks/>
            <a:stCxn id="478" idx="3"/>
            <a:endCxn id="446" idx="1"/>
          </p:cNvCxnSpPr>
          <p:nvPr/>
        </p:nvCxnSpPr>
        <p:spPr>
          <a:xfrm flipV="1">
            <a:off x="1869671" y="2827073"/>
            <a:ext cx="2504905" cy="838305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接箭头连接符 480">
            <a:extLst>
              <a:ext uri="{FF2B5EF4-FFF2-40B4-BE49-F238E27FC236}">
                <a16:creationId xmlns:a16="http://schemas.microsoft.com/office/drawing/2014/main" id="{6A0E3DE7-8132-4986-AC0C-C304ED02E7FB}"/>
              </a:ext>
            </a:extLst>
          </p:cNvPr>
          <p:cNvCxnSpPr>
            <a:cxnSpLocks/>
            <a:stCxn id="479" idx="3"/>
            <a:endCxn id="458" idx="1"/>
          </p:cNvCxnSpPr>
          <p:nvPr/>
        </p:nvCxnSpPr>
        <p:spPr>
          <a:xfrm flipV="1">
            <a:off x="1869671" y="4174534"/>
            <a:ext cx="2504905" cy="1327148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接箭头连接符 487">
            <a:extLst>
              <a:ext uri="{FF2B5EF4-FFF2-40B4-BE49-F238E27FC236}">
                <a16:creationId xmlns:a16="http://schemas.microsoft.com/office/drawing/2014/main" id="{0D665EB2-AD1F-48EE-B33C-03CE63553B5F}"/>
              </a:ext>
            </a:extLst>
          </p:cNvPr>
          <p:cNvCxnSpPr>
            <a:cxnSpLocks/>
            <a:stCxn id="489" idx="6"/>
            <a:endCxn id="271" idx="1"/>
          </p:cNvCxnSpPr>
          <p:nvPr/>
        </p:nvCxnSpPr>
        <p:spPr>
          <a:xfrm>
            <a:off x="7816624" y="2795002"/>
            <a:ext cx="944938" cy="791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椭圆 488">
            <a:extLst>
              <a:ext uri="{FF2B5EF4-FFF2-40B4-BE49-F238E27FC236}">
                <a16:creationId xmlns:a16="http://schemas.microsoft.com/office/drawing/2014/main" id="{3558B230-C288-48AB-8114-0B62E35F487C}"/>
              </a:ext>
            </a:extLst>
          </p:cNvPr>
          <p:cNvSpPr/>
          <p:nvPr/>
        </p:nvSpPr>
        <p:spPr>
          <a:xfrm>
            <a:off x="7005254" y="2389317"/>
            <a:ext cx="811370" cy="81137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>
                <a:solidFill>
                  <a:srgbClr val="FF6600"/>
                </a:solidFill>
              </a:rPr>
              <a:t>sum</a:t>
            </a:r>
            <a:endParaRPr lang="zh-CN" altLang="en-US" sz="2000" b="1" dirty="0">
              <a:solidFill>
                <a:srgbClr val="FF6600"/>
              </a:solidFill>
            </a:endParaRPr>
          </a:p>
        </p:txBody>
      </p:sp>
      <p:cxnSp>
        <p:nvCxnSpPr>
          <p:cNvPr id="495" name="直接箭头连接符 494">
            <a:extLst>
              <a:ext uri="{FF2B5EF4-FFF2-40B4-BE49-F238E27FC236}">
                <a16:creationId xmlns:a16="http://schemas.microsoft.com/office/drawing/2014/main" id="{C8194037-902E-45B7-B3E9-E9C36BD4D50E}"/>
              </a:ext>
            </a:extLst>
          </p:cNvPr>
          <p:cNvCxnSpPr>
            <a:cxnSpLocks/>
            <a:stCxn id="267" idx="3"/>
            <a:endCxn id="489" idx="1"/>
          </p:cNvCxnSpPr>
          <p:nvPr/>
        </p:nvCxnSpPr>
        <p:spPr>
          <a:xfrm>
            <a:off x="5397997" y="1479612"/>
            <a:ext cx="1726079" cy="1028527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接箭头连接符 495">
            <a:extLst>
              <a:ext uri="{FF2B5EF4-FFF2-40B4-BE49-F238E27FC236}">
                <a16:creationId xmlns:a16="http://schemas.microsoft.com/office/drawing/2014/main" id="{7D72EC72-2E33-4523-A312-EA110BE3CAF3}"/>
              </a:ext>
            </a:extLst>
          </p:cNvPr>
          <p:cNvCxnSpPr>
            <a:cxnSpLocks/>
            <a:stCxn id="448" idx="3"/>
            <a:endCxn id="489" idx="2"/>
          </p:cNvCxnSpPr>
          <p:nvPr/>
        </p:nvCxnSpPr>
        <p:spPr>
          <a:xfrm flipV="1">
            <a:off x="5397997" y="2795002"/>
            <a:ext cx="1607257" cy="32071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接箭头连接符 496">
            <a:extLst>
              <a:ext uri="{FF2B5EF4-FFF2-40B4-BE49-F238E27FC236}">
                <a16:creationId xmlns:a16="http://schemas.microsoft.com/office/drawing/2014/main" id="{361374E5-879F-4908-99A8-FA39C487EB88}"/>
              </a:ext>
            </a:extLst>
          </p:cNvPr>
          <p:cNvCxnSpPr>
            <a:cxnSpLocks/>
            <a:stCxn id="460" idx="3"/>
            <a:endCxn id="489" idx="3"/>
          </p:cNvCxnSpPr>
          <p:nvPr/>
        </p:nvCxnSpPr>
        <p:spPr>
          <a:xfrm flipV="1">
            <a:off x="5397997" y="3081865"/>
            <a:ext cx="1726079" cy="1092669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161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矩形 282">
            <a:extLst>
              <a:ext uri="{FF2B5EF4-FFF2-40B4-BE49-F238E27FC236}">
                <a16:creationId xmlns:a16="http://schemas.microsoft.com/office/drawing/2014/main" id="{766BCFB1-6243-4BFC-8A39-CBDDAE42719A}"/>
              </a:ext>
            </a:extLst>
          </p:cNvPr>
          <p:cNvSpPr/>
          <p:nvPr/>
        </p:nvSpPr>
        <p:spPr>
          <a:xfrm>
            <a:off x="8761562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5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71D0FEAC-01DA-40B0-BA87-79E58462BC20}"/>
              </a:ext>
            </a:extLst>
          </p:cNvPr>
          <p:cNvSpPr/>
          <p:nvPr/>
        </p:nvSpPr>
        <p:spPr>
          <a:xfrm>
            <a:off x="9217225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9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6CBCB677-80D5-4BE0-A2A8-2B59A3CA119C}"/>
              </a:ext>
            </a:extLst>
          </p:cNvPr>
          <p:cNvSpPr/>
          <p:nvPr/>
        </p:nvSpPr>
        <p:spPr>
          <a:xfrm>
            <a:off x="9670229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9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AC10B4E5-4113-44C9-95B7-BDC93B09097C}"/>
              </a:ext>
            </a:extLst>
          </p:cNvPr>
          <p:cNvSpPr/>
          <p:nvPr/>
        </p:nvSpPr>
        <p:spPr>
          <a:xfrm>
            <a:off x="8764221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8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D5744667-8E80-406C-8D64-25217AB7BF86}"/>
              </a:ext>
            </a:extLst>
          </p:cNvPr>
          <p:cNvSpPr/>
          <p:nvPr/>
        </p:nvSpPr>
        <p:spPr>
          <a:xfrm>
            <a:off x="9217225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spc="-150" dirty="0">
                <a:solidFill>
                  <a:srgbClr val="FF6600"/>
                </a:solidFill>
              </a:rPr>
              <a:t>6</a:t>
            </a:r>
            <a:endParaRPr lang="zh-CN" altLang="en-US" sz="2400" b="1" spc="-150" dirty="0">
              <a:solidFill>
                <a:srgbClr val="FF6600"/>
              </a:solidFill>
            </a:endParaRPr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7B704D15-D112-4813-995C-19FA65F18C44}"/>
              </a:ext>
            </a:extLst>
          </p:cNvPr>
          <p:cNvSpPr/>
          <p:nvPr/>
        </p:nvSpPr>
        <p:spPr>
          <a:xfrm>
            <a:off x="9670229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4E01D319-745B-431D-A170-05A27B259F66}"/>
              </a:ext>
            </a:extLst>
          </p:cNvPr>
          <p:cNvSpPr/>
          <p:nvPr/>
        </p:nvSpPr>
        <p:spPr>
          <a:xfrm>
            <a:off x="8764221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71593428-E4DB-4E13-B9B7-1BB2D54956E3}"/>
              </a:ext>
            </a:extLst>
          </p:cNvPr>
          <p:cNvSpPr/>
          <p:nvPr/>
        </p:nvSpPr>
        <p:spPr>
          <a:xfrm>
            <a:off x="9217225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7F689AB1-5629-411F-86DC-4FF370DEA825}"/>
              </a:ext>
            </a:extLst>
          </p:cNvPr>
          <p:cNvSpPr/>
          <p:nvPr/>
        </p:nvSpPr>
        <p:spPr>
          <a:xfrm>
            <a:off x="9670229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427A7BD4-53C7-4782-B593-71918FACE7E8}"/>
              </a:ext>
            </a:extLst>
          </p:cNvPr>
          <p:cNvSpPr/>
          <p:nvPr/>
        </p:nvSpPr>
        <p:spPr>
          <a:xfrm>
            <a:off x="9214566" y="2569291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rgbClr val="FF66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D6CB9-59FE-4F21-B37E-F2F8602C29D4}"/>
              </a:ext>
            </a:extLst>
          </p:cNvPr>
          <p:cNvGrpSpPr/>
          <p:nvPr/>
        </p:nvGrpSpPr>
        <p:grpSpPr>
          <a:xfrm>
            <a:off x="859356" y="981715"/>
            <a:ext cx="1686979" cy="1686979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15BB74A-3813-4BFA-932C-7DFDE56056AF}"/>
              </a:ext>
            </a:extLst>
          </p:cNvPr>
          <p:cNvSpPr txBox="1"/>
          <p:nvPr/>
        </p:nvSpPr>
        <p:spPr>
          <a:xfrm>
            <a:off x="2546334" y="2453137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[:,:,0]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373" name="组合 372">
            <a:extLst>
              <a:ext uri="{FF2B5EF4-FFF2-40B4-BE49-F238E27FC236}">
                <a16:creationId xmlns:a16="http://schemas.microsoft.com/office/drawing/2014/main" id="{C11E5C88-758C-4DF2-97EC-13462AAF708B}"/>
              </a:ext>
            </a:extLst>
          </p:cNvPr>
          <p:cNvGrpSpPr/>
          <p:nvPr/>
        </p:nvGrpSpPr>
        <p:grpSpPr>
          <a:xfrm>
            <a:off x="859356" y="2821914"/>
            <a:ext cx="1686979" cy="1686979"/>
            <a:chOff x="737167" y="1163980"/>
            <a:chExt cx="2265020" cy="2265020"/>
          </a:xfrm>
        </p:grpSpPr>
        <p:sp>
          <p:nvSpPr>
            <p:cNvPr id="375" name="矩形 374">
              <a:extLst>
                <a:ext uri="{FF2B5EF4-FFF2-40B4-BE49-F238E27FC236}">
                  <a16:creationId xmlns:a16="http://schemas.microsoft.com/office/drawing/2014/main" id="{9B17A48F-6350-438A-ABCD-D4BA2AE222B8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6" name="矩形 375">
              <a:extLst>
                <a:ext uri="{FF2B5EF4-FFF2-40B4-BE49-F238E27FC236}">
                  <a16:creationId xmlns:a16="http://schemas.microsoft.com/office/drawing/2014/main" id="{098346C7-B4C7-4A29-A3DE-D64EE766157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7" name="矩形 376">
              <a:extLst>
                <a:ext uri="{FF2B5EF4-FFF2-40B4-BE49-F238E27FC236}">
                  <a16:creationId xmlns:a16="http://schemas.microsoft.com/office/drawing/2014/main" id="{BFD82CEC-467B-4644-AD19-CBCD4E7D3B9C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8" name="矩形 377">
              <a:extLst>
                <a:ext uri="{FF2B5EF4-FFF2-40B4-BE49-F238E27FC236}">
                  <a16:creationId xmlns:a16="http://schemas.microsoft.com/office/drawing/2014/main" id="{061144FC-6658-499E-977E-A920ADEB5BB4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28BD92F1-B736-426B-8E92-5826F23BA3D9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9451659F-546F-428F-BBD8-9B5D94DF7CC4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42039FEA-40DD-4EA8-8A5E-42F355FC2988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B697884D-172E-475A-A491-3387C5D7FCD6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10833736-F7BC-4DC7-9C06-1BA7DBD46B81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12E94D7C-0674-4B2B-9481-06C4DC418D4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AC2B441D-B24D-4F3E-A530-F8E38C5A4DF8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EF300118-A0D5-4659-90F6-0EAB374611E1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F68D16DE-C276-4828-8989-2AF197307C43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8" name="矩形 387">
              <a:extLst>
                <a:ext uri="{FF2B5EF4-FFF2-40B4-BE49-F238E27FC236}">
                  <a16:creationId xmlns:a16="http://schemas.microsoft.com/office/drawing/2014/main" id="{B3353DE3-A0ED-48FE-BA8D-941CB0E23586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3BD11E2B-B55D-43C9-A07D-F109CF236E12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C85D0328-58A2-4BD5-B227-C514EDCF8A4D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407DFDCA-2353-4768-B94D-C48C9928C8E9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2" name="矩形 391">
              <a:extLst>
                <a:ext uri="{FF2B5EF4-FFF2-40B4-BE49-F238E27FC236}">
                  <a16:creationId xmlns:a16="http://schemas.microsoft.com/office/drawing/2014/main" id="{679C1078-265A-487C-BF92-602FF552E5BD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3" name="矩形 392">
              <a:extLst>
                <a:ext uri="{FF2B5EF4-FFF2-40B4-BE49-F238E27FC236}">
                  <a16:creationId xmlns:a16="http://schemas.microsoft.com/office/drawing/2014/main" id="{4139E89B-73F8-4F7F-8162-C2CC3BDB36ED}"/>
                </a:ext>
              </a:extLst>
            </p:cNvPr>
            <p:cNvSpPr/>
            <p:nvPr/>
          </p:nvSpPr>
          <p:spPr>
            <a:xfrm>
              <a:off x="1643176" y="161352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08C13B91-A928-4FC6-B1B4-4EF80822A654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64FD5EE7-F1E4-4DC5-9A20-2B0BF709321D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EBFF48D1-6F41-4D8F-9304-1E5375F9B802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7" name="矩形 396">
              <a:extLst>
                <a:ext uri="{FF2B5EF4-FFF2-40B4-BE49-F238E27FC236}">
                  <a16:creationId xmlns:a16="http://schemas.microsoft.com/office/drawing/2014/main" id="{C4F8B3B0-2D0D-4BAD-B138-84E473BA542D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8" name="矩形 397">
              <a:extLst>
                <a:ext uri="{FF2B5EF4-FFF2-40B4-BE49-F238E27FC236}">
                  <a16:creationId xmlns:a16="http://schemas.microsoft.com/office/drawing/2014/main" id="{CF7A60E4-CFDE-4CD0-B96A-9F0994574FD3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9" name="矩形 398">
              <a:extLst>
                <a:ext uri="{FF2B5EF4-FFF2-40B4-BE49-F238E27FC236}">
                  <a16:creationId xmlns:a16="http://schemas.microsoft.com/office/drawing/2014/main" id="{A3E3C249-B396-496E-9A30-9FC333E290C8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74" name="文本框 373">
            <a:extLst>
              <a:ext uri="{FF2B5EF4-FFF2-40B4-BE49-F238E27FC236}">
                <a16:creationId xmlns:a16="http://schemas.microsoft.com/office/drawing/2014/main" id="{90C601AD-C5E9-487A-AEF4-6D09E38A3C09}"/>
              </a:ext>
            </a:extLst>
          </p:cNvPr>
          <p:cNvSpPr txBox="1"/>
          <p:nvPr/>
        </p:nvSpPr>
        <p:spPr>
          <a:xfrm>
            <a:off x="2546334" y="4293336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[:,:,1]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401" name="组合 400">
            <a:extLst>
              <a:ext uri="{FF2B5EF4-FFF2-40B4-BE49-F238E27FC236}">
                <a16:creationId xmlns:a16="http://schemas.microsoft.com/office/drawing/2014/main" id="{50C4B925-C614-4285-AED5-9C455C85EB24}"/>
              </a:ext>
            </a:extLst>
          </p:cNvPr>
          <p:cNvGrpSpPr/>
          <p:nvPr/>
        </p:nvGrpSpPr>
        <p:grpSpPr>
          <a:xfrm>
            <a:off x="859356" y="4662112"/>
            <a:ext cx="1686979" cy="1686979"/>
            <a:chOff x="737167" y="1163980"/>
            <a:chExt cx="2265020" cy="2265020"/>
          </a:xfrm>
        </p:grpSpPr>
        <p:sp>
          <p:nvSpPr>
            <p:cNvPr id="403" name="矩形 402">
              <a:extLst>
                <a:ext uri="{FF2B5EF4-FFF2-40B4-BE49-F238E27FC236}">
                  <a16:creationId xmlns:a16="http://schemas.microsoft.com/office/drawing/2014/main" id="{C2B55ED5-2E77-4DC9-B5CA-87A6BA4D2251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4" name="矩形 403">
              <a:extLst>
                <a:ext uri="{FF2B5EF4-FFF2-40B4-BE49-F238E27FC236}">
                  <a16:creationId xmlns:a16="http://schemas.microsoft.com/office/drawing/2014/main" id="{EA2A0111-B04A-441C-9F4C-780670E10ED9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5" name="矩形 404">
              <a:extLst>
                <a:ext uri="{FF2B5EF4-FFF2-40B4-BE49-F238E27FC236}">
                  <a16:creationId xmlns:a16="http://schemas.microsoft.com/office/drawing/2014/main" id="{15CE7771-A29C-456E-960A-B2E765040571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6" name="矩形 405">
              <a:extLst>
                <a:ext uri="{FF2B5EF4-FFF2-40B4-BE49-F238E27FC236}">
                  <a16:creationId xmlns:a16="http://schemas.microsoft.com/office/drawing/2014/main" id="{0A3EB383-614B-401C-A141-ED4ED55D70BE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7" name="矩形 406">
              <a:extLst>
                <a:ext uri="{FF2B5EF4-FFF2-40B4-BE49-F238E27FC236}">
                  <a16:creationId xmlns:a16="http://schemas.microsoft.com/office/drawing/2014/main" id="{05563E05-FA6F-4FF9-B865-F000DFB8848A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8" name="矩形 407">
              <a:extLst>
                <a:ext uri="{FF2B5EF4-FFF2-40B4-BE49-F238E27FC236}">
                  <a16:creationId xmlns:a16="http://schemas.microsoft.com/office/drawing/2014/main" id="{7D32FCEA-B250-4CE4-B670-98C01756FF5C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9" name="矩形 408">
              <a:extLst>
                <a:ext uri="{FF2B5EF4-FFF2-40B4-BE49-F238E27FC236}">
                  <a16:creationId xmlns:a16="http://schemas.microsoft.com/office/drawing/2014/main" id="{86465DE4-DD0A-41B4-BA84-A7EFC218B843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0" name="矩形 409">
              <a:extLst>
                <a:ext uri="{FF2B5EF4-FFF2-40B4-BE49-F238E27FC236}">
                  <a16:creationId xmlns:a16="http://schemas.microsoft.com/office/drawing/2014/main" id="{9BF3B444-E6E4-4272-9BB4-E1D8075F8B50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1" name="矩形 410">
              <a:extLst>
                <a:ext uri="{FF2B5EF4-FFF2-40B4-BE49-F238E27FC236}">
                  <a16:creationId xmlns:a16="http://schemas.microsoft.com/office/drawing/2014/main" id="{CE182289-4686-48CD-9AC8-D03B315C672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D50D983B-7309-4AE7-8A7D-F2A01A9DC5E4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3" name="矩形 412">
              <a:extLst>
                <a:ext uri="{FF2B5EF4-FFF2-40B4-BE49-F238E27FC236}">
                  <a16:creationId xmlns:a16="http://schemas.microsoft.com/office/drawing/2014/main" id="{A85768E8-FC25-45F9-8F5C-FDB8EA49323D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4" name="矩形 413">
              <a:extLst>
                <a:ext uri="{FF2B5EF4-FFF2-40B4-BE49-F238E27FC236}">
                  <a16:creationId xmlns:a16="http://schemas.microsoft.com/office/drawing/2014/main" id="{D30FF995-618B-46FD-9267-1A8A6EB2C44B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C5C92B94-8283-4A83-92FB-EEF42E0728BF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6" name="矩形 415">
              <a:extLst>
                <a:ext uri="{FF2B5EF4-FFF2-40B4-BE49-F238E27FC236}">
                  <a16:creationId xmlns:a16="http://schemas.microsoft.com/office/drawing/2014/main" id="{8B2FB991-538B-4335-8063-5E9AC16C8B24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7" name="矩形 416">
              <a:extLst>
                <a:ext uri="{FF2B5EF4-FFF2-40B4-BE49-F238E27FC236}">
                  <a16:creationId xmlns:a16="http://schemas.microsoft.com/office/drawing/2014/main" id="{D816E2F0-8C1D-4DA0-844B-2704A2695D25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8" name="矩形 417">
              <a:extLst>
                <a:ext uri="{FF2B5EF4-FFF2-40B4-BE49-F238E27FC236}">
                  <a16:creationId xmlns:a16="http://schemas.microsoft.com/office/drawing/2014/main" id="{12BB0690-F828-4A4A-9DF9-22DAE2F67248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9" name="矩形 418">
              <a:extLst>
                <a:ext uri="{FF2B5EF4-FFF2-40B4-BE49-F238E27FC236}">
                  <a16:creationId xmlns:a16="http://schemas.microsoft.com/office/drawing/2014/main" id="{D3E82C71-CEE6-4FF2-AC56-CA75C1E2C3C3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0" name="矩形 419">
              <a:extLst>
                <a:ext uri="{FF2B5EF4-FFF2-40B4-BE49-F238E27FC236}">
                  <a16:creationId xmlns:a16="http://schemas.microsoft.com/office/drawing/2014/main" id="{135D52B3-E7A0-43F5-A9D9-CB32320156C2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1" name="矩形 420">
              <a:extLst>
                <a:ext uri="{FF2B5EF4-FFF2-40B4-BE49-F238E27FC236}">
                  <a16:creationId xmlns:a16="http://schemas.microsoft.com/office/drawing/2014/main" id="{797FECD1-C575-484C-8FEE-8E118F198F56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2" name="矩形 421">
              <a:extLst>
                <a:ext uri="{FF2B5EF4-FFF2-40B4-BE49-F238E27FC236}">
                  <a16:creationId xmlns:a16="http://schemas.microsoft.com/office/drawing/2014/main" id="{4A292663-487E-42F6-8B8E-5D8D5C3F835E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3" name="矩形 422">
              <a:extLst>
                <a:ext uri="{FF2B5EF4-FFF2-40B4-BE49-F238E27FC236}">
                  <a16:creationId xmlns:a16="http://schemas.microsoft.com/office/drawing/2014/main" id="{4C094DF1-30D6-44FB-8E6B-E42D110F9336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4" name="矩形 423">
              <a:extLst>
                <a:ext uri="{FF2B5EF4-FFF2-40B4-BE49-F238E27FC236}">
                  <a16:creationId xmlns:a16="http://schemas.microsoft.com/office/drawing/2014/main" id="{F6209A67-967B-4340-BC79-CE91F6B0F6B4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5" name="矩形 424">
              <a:extLst>
                <a:ext uri="{FF2B5EF4-FFF2-40B4-BE49-F238E27FC236}">
                  <a16:creationId xmlns:a16="http://schemas.microsoft.com/office/drawing/2014/main" id="{F506450B-F2A7-4FC2-8191-0D419DEDD6AB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6" name="矩形 425">
              <a:extLst>
                <a:ext uri="{FF2B5EF4-FFF2-40B4-BE49-F238E27FC236}">
                  <a16:creationId xmlns:a16="http://schemas.microsoft.com/office/drawing/2014/main" id="{F2DA3712-F67C-4076-AFE9-9D5CBAE4905D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7" name="矩形 426">
              <a:extLst>
                <a:ext uri="{FF2B5EF4-FFF2-40B4-BE49-F238E27FC236}">
                  <a16:creationId xmlns:a16="http://schemas.microsoft.com/office/drawing/2014/main" id="{BB7AB734-96E6-4865-A0CC-F0427F49046C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402" name="文本框 401">
            <a:extLst>
              <a:ext uri="{FF2B5EF4-FFF2-40B4-BE49-F238E27FC236}">
                <a16:creationId xmlns:a16="http://schemas.microsoft.com/office/drawing/2014/main" id="{FF73E442-DFD7-4011-B94E-0C54EA017859}"/>
              </a:ext>
            </a:extLst>
          </p:cNvPr>
          <p:cNvSpPr txBox="1"/>
          <p:nvPr/>
        </p:nvSpPr>
        <p:spPr>
          <a:xfrm>
            <a:off x="2546334" y="6133534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[:,:,2]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A614CB1-8880-4C94-9EAF-60BBF523DF92}"/>
              </a:ext>
            </a:extLst>
          </p:cNvPr>
          <p:cNvGrpSpPr/>
          <p:nvPr/>
        </p:nvGrpSpPr>
        <p:grpSpPr>
          <a:xfrm>
            <a:off x="4374576" y="967902"/>
            <a:ext cx="1023421" cy="1023421"/>
            <a:chOff x="4115958" y="294766"/>
            <a:chExt cx="1023421" cy="1023421"/>
          </a:xfrm>
        </p:grpSpPr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C075ABDC-0A85-431A-9A77-548D38EB40D2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59EE5076-DC2A-48CB-A26E-C030B15C37DD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5453FBA8-1352-4D7F-8A5C-2D6EB286D40C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0BC105BB-BE1A-4580-8101-28FC5EC98617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5570CC73-8221-4C6C-9A71-570522608DDF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094FD5E3-62C3-4934-8BCE-E129F3B6BECF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1BFB77D9-3AEC-4D8B-940B-B574019012F7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82647D3F-08C1-4AE6-95B9-6A135659BF9C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77A7812D-BCBF-4DED-BDF1-6DAE56EB9F8A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28" name="文本框 427">
            <a:extLst>
              <a:ext uri="{FF2B5EF4-FFF2-40B4-BE49-F238E27FC236}">
                <a16:creationId xmlns:a16="http://schemas.microsoft.com/office/drawing/2014/main" id="{8131AF27-2F63-48AA-A17A-6BCD5B5D79DA}"/>
              </a:ext>
            </a:extLst>
          </p:cNvPr>
          <p:cNvSpPr txBox="1"/>
          <p:nvPr/>
        </p:nvSpPr>
        <p:spPr>
          <a:xfrm>
            <a:off x="5397996" y="1195265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w[:,:,0]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41" name="组合 440">
            <a:extLst>
              <a:ext uri="{FF2B5EF4-FFF2-40B4-BE49-F238E27FC236}">
                <a16:creationId xmlns:a16="http://schemas.microsoft.com/office/drawing/2014/main" id="{312D461C-5A03-47B7-94BA-66CB1ADACC58}"/>
              </a:ext>
            </a:extLst>
          </p:cNvPr>
          <p:cNvGrpSpPr/>
          <p:nvPr/>
        </p:nvGrpSpPr>
        <p:grpSpPr>
          <a:xfrm>
            <a:off x="4374576" y="2315363"/>
            <a:ext cx="1023421" cy="1023421"/>
            <a:chOff x="4115958" y="294766"/>
            <a:chExt cx="1023421" cy="1023421"/>
          </a:xfrm>
        </p:grpSpPr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3FC92B12-34A1-4B5B-A0E0-1FDFAD81E660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0BC9565E-B786-4326-82EB-C979B7F60A4C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5" name="矩形 444">
              <a:extLst>
                <a:ext uri="{FF2B5EF4-FFF2-40B4-BE49-F238E27FC236}">
                  <a16:creationId xmlns:a16="http://schemas.microsoft.com/office/drawing/2014/main" id="{41542B1D-8AA5-476C-B366-3D5EEB53599C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6" name="矩形 445">
              <a:extLst>
                <a:ext uri="{FF2B5EF4-FFF2-40B4-BE49-F238E27FC236}">
                  <a16:creationId xmlns:a16="http://schemas.microsoft.com/office/drawing/2014/main" id="{4ED5B9E8-BD3B-440E-95C1-48F990A8DB58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7" name="矩形 446">
              <a:extLst>
                <a:ext uri="{FF2B5EF4-FFF2-40B4-BE49-F238E27FC236}">
                  <a16:creationId xmlns:a16="http://schemas.microsoft.com/office/drawing/2014/main" id="{4795652C-04F0-48D9-903E-AE53D9B63D1C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8" name="矩形 447">
              <a:extLst>
                <a:ext uri="{FF2B5EF4-FFF2-40B4-BE49-F238E27FC236}">
                  <a16:creationId xmlns:a16="http://schemas.microsoft.com/office/drawing/2014/main" id="{C3A7C4D6-928A-45CA-BB93-7EB5A23E4866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9" name="矩形 448">
              <a:extLst>
                <a:ext uri="{FF2B5EF4-FFF2-40B4-BE49-F238E27FC236}">
                  <a16:creationId xmlns:a16="http://schemas.microsoft.com/office/drawing/2014/main" id="{174F9F69-64DA-4180-A186-A07DE01D0CAC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0" name="矩形 449">
              <a:extLst>
                <a:ext uri="{FF2B5EF4-FFF2-40B4-BE49-F238E27FC236}">
                  <a16:creationId xmlns:a16="http://schemas.microsoft.com/office/drawing/2014/main" id="{AC722B0F-EC3F-4C4B-B4F6-876AB783CB71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D8AA79B5-FD2F-4E66-9EE8-8923E083350D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42" name="文本框 441">
            <a:extLst>
              <a:ext uri="{FF2B5EF4-FFF2-40B4-BE49-F238E27FC236}">
                <a16:creationId xmlns:a16="http://schemas.microsoft.com/office/drawing/2014/main" id="{3769770B-804C-4A8A-9D25-81E44D497748}"/>
              </a:ext>
            </a:extLst>
          </p:cNvPr>
          <p:cNvSpPr txBox="1"/>
          <p:nvPr/>
        </p:nvSpPr>
        <p:spPr>
          <a:xfrm>
            <a:off x="5397996" y="3123340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w[:,:,1]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53" name="组合 452">
            <a:extLst>
              <a:ext uri="{FF2B5EF4-FFF2-40B4-BE49-F238E27FC236}">
                <a16:creationId xmlns:a16="http://schemas.microsoft.com/office/drawing/2014/main" id="{63606E27-69E5-44C4-9422-BE812F1DF132}"/>
              </a:ext>
            </a:extLst>
          </p:cNvPr>
          <p:cNvGrpSpPr/>
          <p:nvPr/>
        </p:nvGrpSpPr>
        <p:grpSpPr>
          <a:xfrm>
            <a:off x="4374576" y="3662824"/>
            <a:ext cx="1023421" cy="1023421"/>
            <a:chOff x="4115958" y="294766"/>
            <a:chExt cx="1023421" cy="1023421"/>
          </a:xfrm>
        </p:grpSpPr>
        <p:sp>
          <p:nvSpPr>
            <p:cNvPr id="455" name="矩形 454">
              <a:extLst>
                <a:ext uri="{FF2B5EF4-FFF2-40B4-BE49-F238E27FC236}">
                  <a16:creationId xmlns:a16="http://schemas.microsoft.com/office/drawing/2014/main" id="{20EA7A5E-2898-44E4-A4D1-C247157A7CF3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AC8FF59D-03E0-4DA2-8A95-7E734A85D69D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DDDB48F8-1ABD-4214-8BA6-83DB0FF03268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8" name="矩形 457">
              <a:extLst>
                <a:ext uri="{FF2B5EF4-FFF2-40B4-BE49-F238E27FC236}">
                  <a16:creationId xmlns:a16="http://schemas.microsoft.com/office/drawing/2014/main" id="{F2791DDD-3C78-4692-8FF1-78A3057F6858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9" name="矩形 458">
              <a:extLst>
                <a:ext uri="{FF2B5EF4-FFF2-40B4-BE49-F238E27FC236}">
                  <a16:creationId xmlns:a16="http://schemas.microsoft.com/office/drawing/2014/main" id="{A7DBAE45-A6D3-4C08-A7D0-CC523B12BC09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0" name="矩形 459">
              <a:extLst>
                <a:ext uri="{FF2B5EF4-FFF2-40B4-BE49-F238E27FC236}">
                  <a16:creationId xmlns:a16="http://schemas.microsoft.com/office/drawing/2014/main" id="{EA41B2DB-1A21-4EB5-83DF-1B2866467995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1" name="矩形 460">
              <a:extLst>
                <a:ext uri="{FF2B5EF4-FFF2-40B4-BE49-F238E27FC236}">
                  <a16:creationId xmlns:a16="http://schemas.microsoft.com/office/drawing/2014/main" id="{D401E729-D66D-4169-9A31-EA4B0976751A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7C0BD6EC-54BB-4BE0-BB46-F35B62AA5B72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3" name="矩形 462">
              <a:extLst>
                <a:ext uri="{FF2B5EF4-FFF2-40B4-BE49-F238E27FC236}">
                  <a16:creationId xmlns:a16="http://schemas.microsoft.com/office/drawing/2014/main" id="{4CA74267-8822-44E6-A853-CF4277B3799A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54" name="文本框 453">
            <a:extLst>
              <a:ext uri="{FF2B5EF4-FFF2-40B4-BE49-F238E27FC236}">
                <a16:creationId xmlns:a16="http://schemas.microsoft.com/office/drawing/2014/main" id="{32AF2166-AE44-4FB3-BD32-D4A3EF695CEE}"/>
              </a:ext>
            </a:extLst>
          </p:cNvPr>
          <p:cNvSpPr txBox="1"/>
          <p:nvPr/>
        </p:nvSpPr>
        <p:spPr>
          <a:xfrm>
            <a:off x="5397996" y="4470801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w[:,:,2]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4" name="文本框 463">
            <a:extLst>
              <a:ext uri="{FF2B5EF4-FFF2-40B4-BE49-F238E27FC236}">
                <a16:creationId xmlns:a16="http://schemas.microsoft.com/office/drawing/2014/main" id="{DBA1B958-C906-4F37-AF19-35C72A040D20}"/>
              </a:ext>
            </a:extLst>
          </p:cNvPr>
          <p:cNvSpPr txBox="1"/>
          <p:nvPr/>
        </p:nvSpPr>
        <p:spPr>
          <a:xfrm>
            <a:off x="859356" y="689016"/>
            <a:ext cx="16895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Img.shape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=(5,5,3)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65" name="文本框 464">
            <a:extLst>
              <a:ext uri="{FF2B5EF4-FFF2-40B4-BE49-F238E27FC236}">
                <a16:creationId xmlns:a16="http://schemas.microsoft.com/office/drawing/2014/main" id="{F941ECE8-8385-471E-8318-81626AD489FA}"/>
              </a:ext>
            </a:extLst>
          </p:cNvPr>
          <p:cNvSpPr txBox="1"/>
          <p:nvPr/>
        </p:nvSpPr>
        <p:spPr>
          <a:xfrm>
            <a:off x="4374576" y="689016"/>
            <a:ext cx="198772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filter.shape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=(3,3,3)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6" name="文本框 465">
            <a:extLst>
              <a:ext uri="{FF2B5EF4-FFF2-40B4-BE49-F238E27FC236}">
                <a16:creationId xmlns:a16="http://schemas.microsoft.com/office/drawing/2014/main" id="{394A850F-92A0-4F84-AC19-B3686EE5C8C0}"/>
              </a:ext>
            </a:extLst>
          </p:cNvPr>
          <p:cNvSpPr txBox="1"/>
          <p:nvPr/>
        </p:nvSpPr>
        <p:spPr>
          <a:xfrm>
            <a:off x="5397996" y="5642118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b[:,:,0]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7" name="文本框 466">
            <a:extLst>
              <a:ext uri="{FF2B5EF4-FFF2-40B4-BE49-F238E27FC236}">
                <a16:creationId xmlns:a16="http://schemas.microsoft.com/office/drawing/2014/main" id="{29B165A8-BE12-4730-9D9C-1FAFFE088776}"/>
              </a:ext>
            </a:extLst>
          </p:cNvPr>
          <p:cNvSpPr txBox="1"/>
          <p:nvPr/>
        </p:nvSpPr>
        <p:spPr>
          <a:xfrm>
            <a:off x="4374576" y="5199423"/>
            <a:ext cx="17889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bias.shape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=(1,1,1)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9" name="矩形 468">
            <a:extLst>
              <a:ext uri="{FF2B5EF4-FFF2-40B4-BE49-F238E27FC236}">
                <a16:creationId xmlns:a16="http://schemas.microsoft.com/office/drawing/2014/main" id="{F8ECD852-3F98-42EF-811C-ACF189CFDBF7}"/>
              </a:ext>
            </a:extLst>
          </p:cNvPr>
          <p:cNvSpPr/>
          <p:nvPr/>
        </p:nvSpPr>
        <p:spPr>
          <a:xfrm>
            <a:off x="5027298" y="5516422"/>
            <a:ext cx="341140" cy="341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rnd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CN" sz="1600" b="1" spc="-15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zh-CN" altLang="en-US" sz="1600" b="1" spc="-15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228967D-27F5-4BE2-8F3F-E5BE5F72AABF}"/>
              </a:ext>
            </a:extLst>
          </p:cNvPr>
          <p:cNvGrpSpPr/>
          <p:nvPr/>
        </p:nvGrpSpPr>
        <p:grpSpPr>
          <a:xfrm>
            <a:off x="1203156" y="1319060"/>
            <a:ext cx="1008442" cy="4692635"/>
            <a:chOff x="859356" y="977745"/>
            <a:chExt cx="1008442" cy="4692635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47D7879-9000-4384-8448-D1ABEA08062D}"/>
                </a:ext>
              </a:extLst>
            </p:cNvPr>
            <p:cNvSpPr/>
            <p:nvPr/>
          </p:nvSpPr>
          <p:spPr>
            <a:xfrm>
              <a:off x="859356" y="977745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3428DF64-8096-43C4-B978-021B6B6AA292}"/>
                </a:ext>
              </a:extLst>
            </p:cNvPr>
            <p:cNvSpPr/>
            <p:nvPr/>
          </p:nvSpPr>
          <p:spPr>
            <a:xfrm>
              <a:off x="859356" y="2814049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9" name="矩形 478">
              <a:extLst>
                <a:ext uri="{FF2B5EF4-FFF2-40B4-BE49-F238E27FC236}">
                  <a16:creationId xmlns:a16="http://schemas.microsoft.com/office/drawing/2014/main" id="{5AB88037-5C57-483F-91FE-E69D28C0CC35}"/>
                </a:ext>
              </a:extLst>
            </p:cNvPr>
            <p:cNvSpPr/>
            <p:nvPr/>
          </p:nvSpPr>
          <p:spPr>
            <a:xfrm>
              <a:off x="859356" y="4650353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7850473-8F8C-46B6-B015-53D603A46F2B}"/>
              </a:ext>
            </a:extLst>
          </p:cNvPr>
          <p:cNvCxnSpPr>
            <a:cxnSpLocks/>
            <a:stCxn id="18" idx="3"/>
            <a:endCxn id="265" idx="1"/>
          </p:cNvCxnSpPr>
          <p:nvPr/>
        </p:nvCxnSpPr>
        <p:spPr>
          <a:xfrm flipV="1">
            <a:off x="2211598" y="1479612"/>
            <a:ext cx="2162978" cy="349462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接箭头连接符 479">
            <a:extLst>
              <a:ext uri="{FF2B5EF4-FFF2-40B4-BE49-F238E27FC236}">
                <a16:creationId xmlns:a16="http://schemas.microsoft.com/office/drawing/2014/main" id="{0C297465-9935-4E22-A91D-3399838362EA}"/>
              </a:ext>
            </a:extLst>
          </p:cNvPr>
          <p:cNvCxnSpPr>
            <a:cxnSpLocks/>
            <a:stCxn id="478" idx="3"/>
            <a:endCxn id="446" idx="1"/>
          </p:cNvCxnSpPr>
          <p:nvPr/>
        </p:nvCxnSpPr>
        <p:spPr>
          <a:xfrm flipV="1">
            <a:off x="2211598" y="2827073"/>
            <a:ext cx="2162978" cy="838305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接箭头连接符 480">
            <a:extLst>
              <a:ext uri="{FF2B5EF4-FFF2-40B4-BE49-F238E27FC236}">
                <a16:creationId xmlns:a16="http://schemas.microsoft.com/office/drawing/2014/main" id="{6A0E3DE7-8132-4986-AC0C-C304ED02E7FB}"/>
              </a:ext>
            </a:extLst>
          </p:cNvPr>
          <p:cNvCxnSpPr>
            <a:cxnSpLocks/>
            <a:stCxn id="479" idx="3"/>
            <a:endCxn id="458" idx="1"/>
          </p:cNvCxnSpPr>
          <p:nvPr/>
        </p:nvCxnSpPr>
        <p:spPr>
          <a:xfrm flipV="1">
            <a:off x="2211598" y="4174534"/>
            <a:ext cx="2162978" cy="1327148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接箭头连接符 487">
            <a:extLst>
              <a:ext uri="{FF2B5EF4-FFF2-40B4-BE49-F238E27FC236}">
                <a16:creationId xmlns:a16="http://schemas.microsoft.com/office/drawing/2014/main" id="{0D665EB2-AD1F-48EE-B33C-03CE63553B5F}"/>
              </a:ext>
            </a:extLst>
          </p:cNvPr>
          <p:cNvCxnSpPr>
            <a:cxnSpLocks/>
            <a:stCxn id="489" idx="6"/>
            <a:endCxn id="271" idx="1"/>
          </p:cNvCxnSpPr>
          <p:nvPr/>
        </p:nvCxnSpPr>
        <p:spPr>
          <a:xfrm>
            <a:off x="7816624" y="2795002"/>
            <a:ext cx="1397942" cy="791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椭圆 488">
            <a:extLst>
              <a:ext uri="{FF2B5EF4-FFF2-40B4-BE49-F238E27FC236}">
                <a16:creationId xmlns:a16="http://schemas.microsoft.com/office/drawing/2014/main" id="{3558B230-C288-48AB-8114-0B62E35F487C}"/>
              </a:ext>
            </a:extLst>
          </p:cNvPr>
          <p:cNvSpPr/>
          <p:nvPr/>
        </p:nvSpPr>
        <p:spPr>
          <a:xfrm>
            <a:off x="7005254" y="2389317"/>
            <a:ext cx="811370" cy="81137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>
                <a:solidFill>
                  <a:srgbClr val="FF6600"/>
                </a:solidFill>
              </a:rPr>
              <a:t>sum</a:t>
            </a:r>
            <a:endParaRPr lang="zh-CN" altLang="en-US" sz="2000" b="1" dirty="0">
              <a:solidFill>
                <a:srgbClr val="FF6600"/>
              </a:solidFill>
            </a:endParaRPr>
          </a:p>
        </p:txBody>
      </p:sp>
      <p:cxnSp>
        <p:nvCxnSpPr>
          <p:cNvPr id="495" name="直接箭头连接符 494">
            <a:extLst>
              <a:ext uri="{FF2B5EF4-FFF2-40B4-BE49-F238E27FC236}">
                <a16:creationId xmlns:a16="http://schemas.microsoft.com/office/drawing/2014/main" id="{C8194037-902E-45B7-B3E9-E9C36BD4D50E}"/>
              </a:ext>
            </a:extLst>
          </p:cNvPr>
          <p:cNvCxnSpPr>
            <a:cxnSpLocks/>
            <a:stCxn id="267" idx="3"/>
            <a:endCxn id="489" idx="1"/>
          </p:cNvCxnSpPr>
          <p:nvPr/>
        </p:nvCxnSpPr>
        <p:spPr>
          <a:xfrm>
            <a:off x="5397997" y="1479612"/>
            <a:ext cx="1726079" cy="1028527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接箭头连接符 495">
            <a:extLst>
              <a:ext uri="{FF2B5EF4-FFF2-40B4-BE49-F238E27FC236}">
                <a16:creationId xmlns:a16="http://schemas.microsoft.com/office/drawing/2014/main" id="{7D72EC72-2E33-4523-A312-EA110BE3CAF3}"/>
              </a:ext>
            </a:extLst>
          </p:cNvPr>
          <p:cNvCxnSpPr>
            <a:cxnSpLocks/>
            <a:stCxn id="448" idx="3"/>
            <a:endCxn id="489" idx="2"/>
          </p:cNvCxnSpPr>
          <p:nvPr/>
        </p:nvCxnSpPr>
        <p:spPr>
          <a:xfrm flipV="1">
            <a:off x="5397997" y="2795002"/>
            <a:ext cx="1607257" cy="32071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接箭头连接符 496">
            <a:extLst>
              <a:ext uri="{FF2B5EF4-FFF2-40B4-BE49-F238E27FC236}">
                <a16:creationId xmlns:a16="http://schemas.microsoft.com/office/drawing/2014/main" id="{361374E5-879F-4908-99A8-FA39C487EB88}"/>
              </a:ext>
            </a:extLst>
          </p:cNvPr>
          <p:cNvCxnSpPr>
            <a:cxnSpLocks/>
            <a:stCxn id="460" idx="3"/>
            <a:endCxn id="489" idx="3"/>
          </p:cNvCxnSpPr>
          <p:nvPr/>
        </p:nvCxnSpPr>
        <p:spPr>
          <a:xfrm flipV="1">
            <a:off x="5397997" y="3081865"/>
            <a:ext cx="1726079" cy="1092669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239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EEA4DF65-108E-4A86-9A62-251DC6CF9FF2}"/>
              </a:ext>
            </a:extLst>
          </p:cNvPr>
          <p:cNvSpPr/>
          <p:nvPr/>
        </p:nvSpPr>
        <p:spPr>
          <a:xfrm>
            <a:off x="7812518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AF63593-D04F-42DB-9E54-069F42B08122}"/>
              </a:ext>
            </a:extLst>
          </p:cNvPr>
          <p:cNvSpPr/>
          <p:nvPr/>
        </p:nvSpPr>
        <p:spPr>
          <a:xfrm>
            <a:off x="8268181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6600"/>
                </a:solidFill>
              </a:rPr>
              <a:t>7</a:t>
            </a:r>
            <a:endParaRPr lang="zh-CN" altLang="en-US" sz="2400" b="1" dirty="0">
              <a:solidFill>
                <a:srgbClr val="FF66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86363DE-A178-4C9C-B936-5D5447365D32}"/>
              </a:ext>
            </a:extLst>
          </p:cNvPr>
          <p:cNvSpPr/>
          <p:nvPr/>
        </p:nvSpPr>
        <p:spPr>
          <a:xfrm>
            <a:off x="8721185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0ADC0D9-CB55-4EC3-8A16-BA4360A1687A}"/>
              </a:ext>
            </a:extLst>
          </p:cNvPr>
          <p:cNvSpPr/>
          <p:nvPr/>
        </p:nvSpPr>
        <p:spPr>
          <a:xfrm>
            <a:off x="7815177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F426074-B2B4-47A7-A858-00D1D800A88C}"/>
              </a:ext>
            </a:extLst>
          </p:cNvPr>
          <p:cNvSpPr/>
          <p:nvPr/>
        </p:nvSpPr>
        <p:spPr>
          <a:xfrm>
            <a:off x="8268181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9056E7B-7ECA-4732-8D2F-10E2551C873F}"/>
              </a:ext>
            </a:extLst>
          </p:cNvPr>
          <p:cNvSpPr/>
          <p:nvPr/>
        </p:nvSpPr>
        <p:spPr>
          <a:xfrm>
            <a:off x="8721185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0CBBFC6-5127-4FAD-AD83-0BADFD425C61}"/>
              </a:ext>
            </a:extLst>
          </p:cNvPr>
          <p:cNvSpPr/>
          <p:nvPr/>
        </p:nvSpPr>
        <p:spPr>
          <a:xfrm>
            <a:off x="7815177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DDC9696-BC97-440C-8536-BC620E65595C}"/>
              </a:ext>
            </a:extLst>
          </p:cNvPr>
          <p:cNvSpPr/>
          <p:nvPr/>
        </p:nvSpPr>
        <p:spPr>
          <a:xfrm>
            <a:off x="8268181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2201F74-00F6-4427-9C03-63730D3BA5D2}"/>
              </a:ext>
            </a:extLst>
          </p:cNvPr>
          <p:cNvSpPr/>
          <p:nvPr/>
        </p:nvSpPr>
        <p:spPr>
          <a:xfrm>
            <a:off x="8721185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D6CB9-59FE-4F21-B37E-F2F8602C29D4}"/>
              </a:ext>
            </a:extLst>
          </p:cNvPr>
          <p:cNvGrpSpPr/>
          <p:nvPr/>
        </p:nvGrpSpPr>
        <p:grpSpPr>
          <a:xfrm>
            <a:off x="4644148" y="2133798"/>
            <a:ext cx="2265020" cy="2265020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4625F16-39E9-45C0-831E-ED815158447F}"/>
              </a:ext>
            </a:extLst>
          </p:cNvPr>
          <p:cNvGrpSpPr/>
          <p:nvPr/>
        </p:nvGrpSpPr>
        <p:grpSpPr>
          <a:xfrm>
            <a:off x="5097151" y="2133798"/>
            <a:ext cx="1359012" cy="1359012"/>
            <a:chOff x="4641489" y="2133798"/>
            <a:chExt cx="1359012" cy="135901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0B5E569-650C-4582-A123-B279A36EDB66}"/>
                </a:ext>
              </a:extLst>
            </p:cNvPr>
            <p:cNvSpPr/>
            <p:nvPr/>
          </p:nvSpPr>
          <p:spPr>
            <a:xfrm>
              <a:off x="4641489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90B6BE7-6FF1-4ED4-9873-04C58553784E}"/>
                </a:ext>
              </a:extLst>
            </p:cNvPr>
            <p:cNvSpPr/>
            <p:nvPr/>
          </p:nvSpPr>
          <p:spPr>
            <a:xfrm>
              <a:off x="5094493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0C8431A-6647-4550-9D96-4BB9F58F8712}"/>
                </a:ext>
              </a:extLst>
            </p:cNvPr>
            <p:cNvSpPr/>
            <p:nvPr/>
          </p:nvSpPr>
          <p:spPr>
            <a:xfrm>
              <a:off x="5547497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BF4C2DD-B8DA-4135-9E9C-DA50A55C5EC9}"/>
                </a:ext>
              </a:extLst>
            </p:cNvPr>
            <p:cNvSpPr/>
            <p:nvPr/>
          </p:nvSpPr>
          <p:spPr>
            <a:xfrm>
              <a:off x="4641489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2D5750E-AF4C-49C0-A454-71E1CB3F1AB2}"/>
                </a:ext>
              </a:extLst>
            </p:cNvPr>
            <p:cNvSpPr/>
            <p:nvPr/>
          </p:nvSpPr>
          <p:spPr>
            <a:xfrm>
              <a:off x="5094493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2512548-4939-4150-884D-615BC1B1042E}"/>
                </a:ext>
              </a:extLst>
            </p:cNvPr>
            <p:cNvSpPr/>
            <p:nvPr/>
          </p:nvSpPr>
          <p:spPr>
            <a:xfrm>
              <a:off x="5547497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F651C2B-3F2A-4EA0-A92A-2CD4F90C8DD5}"/>
                </a:ext>
              </a:extLst>
            </p:cNvPr>
            <p:cNvSpPr/>
            <p:nvPr/>
          </p:nvSpPr>
          <p:spPr>
            <a:xfrm>
              <a:off x="4641489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EC1B11C-B752-49C4-AF41-3D788F7DD2E0}"/>
                </a:ext>
              </a:extLst>
            </p:cNvPr>
            <p:cNvSpPr/>
            <p:nvPr/>
          </p:nvSpPr>
          <p:spPr>
            <a:xfrm>
              <a:off x="5094493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C12C884-E4E3-4AD9-B912-931535497F07}"/>
                </a:ext>
              </a:extLst>
            </p:cNvPr>
            <p:cNvSpPr/>
            <p:nvPr/>
          </p:nvSpPr>
          <p:spPr>
            <a:xfrm>
              <a:off x="5547497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5F88547-FAD7-4695-85F2-AB021669F09A}"/>
              </a:ext>
            </a:extLst>
          </p:cNvPr>
          <p:cNvCxnSpPr>
            <a:cxnSpLocks/>
            <a:stCxn id="42" idx="3"/>
            <a:endCxn id="65" idx="1"/>
          </p:cNvCxnSpPr>
          <p:nvPr/>
        </p:nvCxnSpPr>
        <p:spPr>
          <a:xfrm flipV="1">
            <a:off x="6456163" y="2356837"/>
            <a:ext cx="1814677" cy="456467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C9076BB-73D4-43B4-AD32-5D65B05AE109}"/>
              </a:ext>
            </a:extLst>
          </p:cNvPr>
          <p:cNvSpPr txBox="1"/>
          <p:nvPr/>
        </p:nvSpPr>
        <p:spPr>
          <a:xfrm>
            <a:off x="5313452" y="4488872"/>
            <a:ext cx="92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82573ED-2CC2-4434-AEC6-C74EDD2A4C04}"/>
              </a:ext>
            </a:extLst>
          </p:cNvPr>
          <p:cNvSpPr/>
          <p:nvPr/>
        </p:nvSpPr>
        <p:spPr>
          <a:xfrm>
            <a:off x="8270840" y="2130335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6539E21-1036-4EAB-8563-217DD4D4A4B4}"/>
              </a:ext>
            </a:extLst>
          </p:cNvPr>
          <p:cNvSpPr txBox="1"/>
          <p:nvPr/>
        </p:nvSpPr>
        <p:spPr>
          <a:xfrm>
            <a:off x="7523787" y="4488872"/>
            <a:ext cx="194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Feature Map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A247F84C-9FFB-4631-BE6D-B045D113473C}"/>
              </a:ext>
            </a:extLst>
          </p:cNvPr>
          <p:cNvSpPr txBox="1"/>
          <p:nvPr/>
        </p:nvSpPr>
        <p:spPr>
          <a:xfrm>
            <a:off x="7449254" y="3826110"/>
            <a:ext cx="1941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stride = 1</a:t>
            </a:r>
          </a:p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bias    = 0</a:t>
            </a:r>
            <a:endParaRPr lang="zh-CN" alt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356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矩形 282">
            <a:extLst>
              <a:ext uri="{FF2B5EF4-FFF2-40B4-BE49-F238E27FC236}">
                <a16:creationId xmlns:a16="http://schemas.microsoft.com/office/drawing/2014/main" id="{766BCFB1-6243-4BFC-8A39-CBDDAE42719A}"/>
              </a:ext>
            </a:extLst>
          </p:cNvPr>
          <p:cNvSpPr/>
          <p:nvPr/>
        </p:nvSpPr>
        <p:spPr>
          <a:xfrm>
            <a:off x="8761562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5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71D0FEAC-01DA-40B0-BA87-79E58462BC20}"/>
              </a:ext>
            </a:extLst>
          </p:cNvPr>
          <p:cNvSpPr/>
          <p:nvPr/>
        </p:nvSpPr>
        <p:spPr>
          <a:xfrm>
            <a:off x="9217225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9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6CBCB677-80D5-4BE0-A2A8-2B59A3CA119C}"/>
              </a:ext>
            </a:extLst>
          </p:cNvPr>
          <p:cNvSpPr/>
          <p:nvPr/>
        </p:nvSpPr>
        <p:spPr>
          <a:xfrm>
            <a:off x="9670229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9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AC10B4E5-4113-44C9-95B7-BDC93B09097C}"/>
              </a:ext>
            </a:extLst>
          </p:cNvPr>
          <p:cNvSpPr/>
          <p:nvPr/>
        </p:nvSpPr>
        <p:spPr>
          <a:xfrm>
            <a:off x="8764221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8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D5744667-8E80-406C-8D64-25217AB7BF86}"/>
              </a:ext>
            </a:extLst>
          </p:cNvPr>
          <p:cNvSpPr/>
          <p:nvPr/>
        </p:nvSpPr>
        <p:spPr>
          <a:xfrm>
            <a:off x="9217225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6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7B704D15-D112-4813-995C-19FA65F18C44}"/>
              </a:ext>
            </a:extLst>
          </p:cNvPr>
          <p:cNvSpPr/>
          <p:nvPr/>
        </p:nvSpPr>
        <p:spPr>
          <a:xfrm>
            <a:off x="9670229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spc="-150" dirty="0">
                <a:solidFill>
                  <a:srgbClr val="FF6600"/>
                </a:solidFill>
              </a:rPr>
              <a:t>4</a:t>
            </a:r>
            <a:endParaRPr lang="zh-CN" altLang="en-US" sz="2400" b="1" spc="-150" dirty="0">
              <a:solidFill>
                <a:srgbClr val="FF6600"/>
              </a:solidFill>
            </a:endParaRPr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4E01D319-745B-431D-A170-05A27B259F66}"/>
              </a:ext>
            </a:extLst>
          </p:cNvPr>
          <p:cNvSpPr/>
          <p:nvPr/>
        </p:nvSpPr>
        <p:spPr>
          <a:xfrm>
            <a:off x="8764221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71593428-E4DB-4E13-B9B7-1BB2D54956E3}"/>
              </a:ext>
            </a:extLst>
          </p:cNvPr>
          <p:cNvSpPr/>
          <p:nvPr/>
        </p:nvSpPr>
        <p:spPr>
          <a:xfrm>
            <a:off x="9217225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7F689AB1-5629-411F-86DC-4FF370DEA825}"/>
              </a:ext>
            </a:extLst>
          </p:cNvPr>
          <p:cNvSpPr/>
          <p:nvPr/>
        </p:nvSpPr>
        <p:spPr>
          <a:xfrm>
            <a:off x="9670229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427A7BD4-53C7-4782-B593-71918FACE7E8}"/>
              </a:ext>
            </a:extLst>
          </p:cNvPr>
          <p:cNvSpPr/>
          <p:nvPr/>
        </p:nvSpPr>
        <p:spPr>
          <a:xfrm>
            <a:off x="9670229" y="2569291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rgbClr val="FF66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D6CB9-59FE-4F21-B37E-F2F8602C29D4}"/>
              </a:ext>
            </a:extLst>
          </p:cNvPr>
          <p:cNvGrpSpPr/>
          <p:nvPr/>
        </p:nvGrpSpPr>
        <p:grpSpPr>
          <a:xfrm>
            <a:off x="859356" y="981715"/>
            <a:ext cx="1686979" cy="1686979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15BB74A-3813-4BFA-932C-7DFDE56056AF}"/>
              </a:ext>
            </a:extLst>
          </p:cNvPr>
          <p:cNvSpPr txBox="1"/>
          <p:nvPr/>
        </p:nvSpPr>
        <p:spPr>
          <a:xfrm>
            <a:off x="2546334" y="2453137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[:,:,0]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373" name="组合 372">
            <a:extLst>
              <a:ext uri="{FF2B5EF4-FFF2-40B4-BE49-F238E27FC236}">
                <a16:creationId xmlns:a16="http://schemas.microsoft.com/office/drawing/2014/main" id="{C11E5C88-758C-4DF2-97EC-13462AAF708B}"/>
              </a:ext>
            </a:extLst>
          </p:cNvPr>
          <p:cNvGrpSpPr/>
          <p:nvPr/>
        </p:nvGrpSpPr>
        <p:grpSpPr>
          <a:xfrm>
            <a:off x="859356" y="2821914"/>
            <a:ext cx="1686979" cy="1686979"/>
            <a:chOff x="737167" y="1163980"/>
            <a:chExt cx="2265020" cy="2265020"/>
          </a:xfrm>
        </p:grpSpPr>
        <p:sp>
          <p:nvSpPr>
            <p:cNvPr id="375" name="矩形 374">
              <a:extLst>
                <a:ext uri="{FF2B5EF4-FFF2-40B4-BE49-F238E27FC236}">
                  <a16:creationId xmlns:a16="http://schemas.microsoft.com/office/drawing/2014/main" id="{9B17A48F-6350-438A-ABCD-D4BA2AE222B8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6" name="矩形 375">
              <a:extLst>
                <a:ext uri="{FF2B5EF4-FFF2-40B4-BE49-F238E27FC236}">
                  <a16:creationId xmlns:a16="http://schemas.microsoft.com/office/drawing/2014/main" id="{098346C7-B4C7-4A29-A3DE-D64EE766157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7" name="矩形 376">
              <a:extLst>
                <a:ext uri="{FF2B5EF4-FFF2-40B4-BE49-F238E27FC236}">
                  <a16:creationId xmlns:a16="http://schemas.microsoft.com/office/drawing/2014/main" id="{BFD82CEC-467B-4644-AD19-CBCD4E7D3B9C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8" name="矩形 377">
              <a:extLst>
                <a:ext uri="{FF2B5EF4-FFF2-40B4-BE49-F238E27FC236}">
                  <a16:creationId xmlns:a16="http://schemas.microsoft.com/office/drawing/2014/main" id="{061144FC-6658-499E-977E-A920ADEB5BB4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28BD92F1-B736-426B-8E92-5826F23BA3D9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9451659F-546F-428F-BBD8-9B5D94DF7CC4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42039FEA-40DD-4EA8-8A5E-42F355FC2988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B697884D-172E-475A-A491-3387C5D7FCD6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10833736-F7BC-4DC7-9C06-1BA7DBD46B81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12E94D7C-0674-4B2B-9481-06C4DC418D4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AC2B441D-B24D-4F3E-A530-F8E38C5A4DF8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EF300118-A0D5-4659-90F6-0EAB374611E1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F68D16DE-C276-4828-8989-2AF197307C43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8" name="矩形 387">
              <a:extLst>
                <a:ext uri="{FF2B5EF4-FFF2-40B4-BE49-F238E27FC236}">
                  <a16:creationId xmlns:a16="http://schemas.microsoft.com/office/drawing/2014/main" id="{B3353DE3-A0ED-48FE-BA8D-941CB0E23586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3BD11E2B-B55D-43C9-A07D-F109CF236E12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C85D0328-58A2-4BD5-B227-C514EDCF8A4D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407DFDCA-2353-4768-B94D-C48C9928C8E9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2" name="矩形 391">
              <a:extLst>
                <a:ext uri="{FF2B5EF4-FFF2-40B4-BE49-F238E27FC236}">
                  <a16:creationId xmlns:a16="http://schemas.microsoft.com/office/drawing/2014/main" id="{679C1078-265A-487C-BF92-602FF552E5BD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3" name="矩形 392">
              <a:extLst>
                <a:ext uri="{FF2B5EF4-FFF2-40B4-BE49-F238E27FC236}">
                  <a16:creationId xmlns:a16="http://schemas.microsoft.com/office/drawing/2014/main" id="{4139E89B-73F8-4F7F-8162-C2CC3BDB36ED}"/>
                </a:ext>
              </a:extLst>
            </p:cNvPr>
            <p:cNvSpPr/>
            <p:nvPr/>
          </p:nvSpPr>
          <p:spPr>
            <a:xfrm>
              <a:off x="1643176" y="161352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08C13B91-A928-4FC6-B1B4-4EF80822A654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64FD5EE7-F1E4-4DC5-9A20-2B0BF709321D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EBFF48D1-6F41-4D8F-9304-1E5375F9B802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7" name="矩形 396">
              <a:extLst>
                <a:ext uri="{FF2B5EF4-FFF2-40B4-BE49-F238E27FC236}">
                  <a16:creationId xmlns:a16="http://schemas.microsoft.com/office/drawing/2014/main" id="{C4F8B3B0-2D0D-4BAD-B138-84E473BA542D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8" name="矩形 397">
              <a:extLst>
                <a:ext uri="{FF2B5EF4-FFF2-40B4-BE49-F238E27FC236}">
                  <a16:creationId xmlns:a16="http://schemas.microsoft.com/office/drawing/2014/main" id="{CF7A60E4-CFDE-4CD0-B96A-9F0994574FD3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9" name="矩形 398">
              <a:extLst>
                <a:ext uri="{FF2B5EF4-FFF2-40B4-BE49-F238E27FC236}">
                  <a16:creationId xmlns:a16="http://schemas.microsoft.com/office/drawing/2014/main" id="{A3E3C249-B396-496E-9A30-9FC333E290C8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74" name="文本框 373">
            <a:extLst>
              <a:ext uri="{FF2B5EF4-FFF2-40B4-BE49-F238E27FC236}">
                <a16:creationId xmlns:a16="http://schemas.microsoft.com/office/drawing/2014/main" id="{90C601AD-C5E9-487A-AEF4-6D09E38A3C09}"/>
              </a:ext>
            </a:extLst>
          </p:cNvPr>
          <p:cNvSpPr txBox="1"/>
          <p:nvPr/>
        </p:nvSpPr>
        <p:spPr>
          <a:xfrm>
            <a:off x="2546334" y="4293336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[:,:,1]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401" name="组合 400">
            <a:extLst>
              <a:ext uri="{FF2B5EF4-FFF2-40B4-BE49-F238E27FC236}">
                <a16:creationId xmlns:a16="http://schemas.microsoft.com/office/drawing/2014/main" id="{50C4B925-C614-4285-AED5-9C455C85EB24}"/>
              </a:ext>
            </a:extLst>
          </p:cNvPr>
          <p:cNvGrpSpPr/>
          <p:nvPr/>
        </p:nvGrpSpPr>
        <p:grpSpPr>
          <a:xfrm>
            <a:off x="859356" y="4662112"/>
            <a:ext cx="1686979" cy="1686979"/>
            <a:chOff x="737167" y="1163980"/>
            <a:chExt cx="2265020" cy="2265020"/>
          </a:xfrm>
        </p:grpSpPr>
        <p:sp>
          <p:nvSpPr>
            <p:cNvPr id="403" name="矩形 402">
              <a:extLst>
                <a:ext uri="{FF2B5EF4-FFF2-40B4-BE49-F238E27FC236}">
                  <a16:creationId xmlns:a16="http://schemas.microsoft.com/office/drawing/2014/main" id="{C2B55ED5-2E77-4DC9-B5CA-87A6BA4D2251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4" name="矩形 403">
              <a:extLst>
                <a:ext uri="{FF2B5EF4-FFF2-40B4-BE49-F238E27FC236}">
                  <a16:creationId xmlns:a16="http://schemas.microsoft.com/office/drawing/2014/main" id="{EA2A0111-B04A-441C-9F4C-780670E10ED9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5" name="矩形 404">
              <a:extLst>
                <a:ext uri="{FF2B5EF4-FFF2-40B4-BE49-F238E27FC236}">
                  <a16:creationId xmlns:a16="http://schemas.microsoft.com/office/drawing/2014/main" id="{15CE7771-A29C-456E-960A-B2E765040571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6" name="矩形 405">
              <a:extLst>
                <a:ext uri="{FF2B5EF4-FFF2-40B4-BE49-F238E27FC236}">
                  <a16:creationId xmlns:a16="http://schemas.microsoft.com/office/drawing/2014/main" id="{0A3EB383-614B-401C-A141-ED4ED55D70BE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7" name="矩形 406">
              <a:extLst>
                <a:ext uri="{FF2B5EF4-FFF2-40B4-BE49-F238E27FC236}">
                  <a16:creationId xmlns:a16="http://schemas.microsoft.com/office/drawing/2014/main" id="{05563E05-FA6F-4FF9-B865-F000DFB8848A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8" name="矩形 407">
              <a:extLst>
                <a:ext uri="{FF2B5EF4-FFF2-40B4-BE49-F238E27FC236}">
                  <a16:creationId xmlns:a16="http://schemas.microsoft.com/office/drawing/2014/main" id="{7D32FCEA-B250-4CE4-B670-98C01756FF5C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9" name="矩形 408">
              <a:extLst>
                <a:ext uri="{FF2B5EF4-FFF2-40B4-BE49-F238E27FC236}">
                  <a16:creationId xmlns:a16="http://schemas.microsoft.com/office/drawing/2014/main" id="{86465DE4-DD0A-41B4-BA84-A7EFC218B843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0" name="矩形 409">
              <a:extLst>
                <a:ext uri="{FF2B5EF4-FFF2-40B4-BE49-F238E27FC236}">
                  <a16:creationId xmlns:a16="http://schemas.microsoft.com/office/drawing/2014/main" id="{9BF3B444-E6E4-4272-9BB4-E1D8075F8B50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1" name="矩形 410">
              <a:extLst>
                <a:ext uri="{FF2B5EF4-FFF2-40B4-BE49-F238E27FC236}">
                  <a16:creationId xmlns:a16="http://schemas.microsoft.com/office/drawing/2014/main" id="{CE182289-4686-48CD-9AC8-D03B315C672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D50D983B-7309-4AE7-8A7D-F2A01A9DC5E4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3" name="矩形 412">
              <a:extLst>
                <a:ext uri="{FF2B5EF4-FFF2-40B4-BE49-F238E27FC236}">
                  <a16:creationId xmlns:a16="http://schemas.microsoft.com/office/drawing/2014/main" id="{A85768E8-FC25-45F9-8F5C-FDB8EA49323D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4" name="矩形 413">
              <a:extLst>
                <a:ext uri="{FF2B5EF4-FFF2-40B4-BE49-F238E27FC236}">
                  <a16:creationId xmlns:a16="http://schemas.microsoft.com/office/drawing/2014/main" id="{D30FF995-618B-46FD-9267-1A8A6EB2C44B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C5C92B94-8283-4A83-92FB-EEF42E0728BF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6" name="矩形 415">
              <a:extLst>
                <a:ext uri="{FF2B5EF4-FFF2-40B4-BE49-F238E27FC236}">
                  <a16:creationId xmlns:a16="http://schemas.microsoft.com/office/drawing/2014/main" id="{8B2FB991-538B-4335-8063-5E9AC16C8B24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7" name="矩形 416">
              <a:extLst>
                <a:ext uri="{FF2B5EF4-FFF2-40B4-BE49-F238E27FC236}">
                  <a16:creationId xmlns:a16="http://schemas.microsoft.com/office/drawing/2014/main" id="{D816E2F0-8C1D-4DA0-844B-2704A2695D25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8" name="矩形 417">
              <a:extLst>
                <a:ext uri="{FF2B5EF4-FFF2-40B4-BE49-F238E27FC236}">
                  <a16:creationId xmlns:a16="http://schemas.microsoft.com/office/drawing/2014/main" id="{12BB0690-F828-4A4A-9DF9-22DAE2F67248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9" name="矩形 418">
              <a:extLst>
                <a:ext uri="{FF2B5EF4-FFF2-40B4-BE49-F238E27FC236}">
                  <a16:creationId xmlns:a16="http://schemas.microsoft.com/office/drawing/2014/main" id="{D3E82C71-CEE6-4FF2-AC56-CA75C1E2C3C3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0" name="矩形 419">
              <a:extLst>
                <a:ext uri="{FF2B5EF4-FFF2-40B4-BE49-F238E27FC236}">
                  <a16:creationId xmlns:a16="http://schemas.microsoft.com/office/drawing/2014/main" id="{135D52B3-E7A0-43F5-A9D9-CB32320156C2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1" name="矩形 420">
              <a:extLst>
                <a:ext uri="{FF2B5EF4-FFF2-40B4-BE49-F238E27FC236}">
                  <a16:creationId xmlns:a16="http://schemas.microsoft.com/office/drawing/2014/main" id="{797FECD1-C575-484C-8FEE-8E118F198F56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2" name="矩形 421">
              <a:extLst>
                <a:ext uri="{FF2B5EF4-FFF2-40B4-BE49-F238E27FC236}">
                  <a16:creationId xmlns:a16="http://schemas.microsoft.com/office/drawing/2014/main" id="{4A292663-487E-42F6-8B8E-5D8D5C3F835E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3" name="矩形 422">
              <a:extLst>
                <a:ext uri="{FF2B5EF4-FFF2-40B4-BE49-F238E27FC236}">
                  <a16:creationId xmlns:a16="http://schemas.microsoft.com/office/drawing/2014/main" id="{4C094DF1-30D6-44FB-8E6B-E42D110F9336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4" name="矩形 423">
              <a:extLst>
                <a:ext uri="{FF2B5EF4-FFF2-40B4-BE49-F238E27FC236}">
                  <a16:creationId xmlns:a16="http://schemas.microsoft.com/office/drawing/2014/main" id="{F6209A67-967B-4340-BC79-CE91F6B0F6B4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5" name="矩形 424">
              <a:extLst>
                <a:ext uri="{FF2B5EF4-FFF2-40B4-BE49-F238E27FC236}">
                  <a16:creationId xmlns:a16="http://schemas.microsoft.com/office/drawing/2014/main" id="{F506450B-F2A7-4FC2-8191-0D419DEDD6AB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6" name="矩形 425">
              <a:extLst>
                <a:ext uri="{FF2B5EF4-FFF2-40B4-BE49-F238E27FC236}">
                  <a16:creationId xmlns:a16="http://schemas.microsoft.com/office/drawing/2014/main" id="{F2DA3712-F67C-4076-AFE9-9D5CBAE4905D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7" name="矩形 426">
              <a:extLst>
                <a:ext uri="{FF2B5EF4-FFF2-40B4-BE49-F238E27FC236}">
                  <a16:creationId xmlns:a16="http://schemas.microsoft.com/office/drawing/2014/main" id="{BB7AB734-96E6-4865-A0CC-F0427F49046C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402" name="文本框 401">
            <a:extLst>
              <a:ext uri="{FF2B5EF4-FFF2-40B4-BE49-F238E27FC236}">
                <a16:creationId xmlns:a16="http://schemas.microsoft.com/office/drawing/2014/main" id="{FF73E442-DFD7-4011-B94E-0C54EA017859}"/>
              </a:ext>
            </a:extLst>
          </p:cNvPr>
          <p:cNvSpPr txBox="1"/>
          <p:nvPr/>
        </p:nvSpPr>
        <p:spPr>
          <a:xfrm>
            <a:off x="2546334" y="6133534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[:,:,2]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A614CB1-8880-4C94-9EAF-60BBF523DF92}"/>
              </a:ext>
            </a:extLst>
          </p:cNvPr>
          <p:cNvGrpSpPr/>
          <p:nvPr/>
        </p:nvGrpSpPr>
        <p:grpSpPr>
          <a:xfrm>
            <a:off x="4374576" y="967902"/>
            <a:ext cx="1023421" cy="1023421"/>
            <a:chOff x="4115958" y="294766"/>
            <a:chExt cx="1023421" cy="1023421"/>
          </a:xfrm>
        </p:grpSpPr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C075ABDC-0A85-431A-9A77-548D38EB40D2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59EE5076-DC2A-48CB-A26E-C030B15C37DD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5453FBA8-1352-4D7F-8A5C-2D6EB286D40C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0BC105BB-BE1A-4580-8101-28FC5EC98617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5570CC73-8221-4C6C-9A71-570522608DDF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094FD5E3-62C3-4934-8BCE-E129F3B6BECF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1BFB77D9-3AEC-4D8B-940B-B574019012F7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82647D3F-08C1-4AE6-95B9-6A135659BF9C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77A7812D-BCBF-4DED-BDF1-6DAE56EB9F8A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28" name="文本框 427">
            <a:extLst>
              <a:ext uri="{FF2B5EF4-FFF2-40B4-BE49-F238E27FC236}">
                <a16:creationId xmlns:a16="http://schemas.microsoft.com/office/drawing/2014/main" id="{8131AF27-2F63-48AA-A17A-6BCD5B5D79DA}"/>
              </a:ext>
            </a:extLst>
          </p:cNvPr>
          <p:cNvSpPr txBox="1"/>
          <p:nvPr/>
        </p:nvSpPr>
        <p:spPr>
          <a:xfrm>
            <a:off x="5397996" y="1195265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w[:,:,0]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41" name="组合 440">
            <a:extLst>
              <a:ext uri="{FF2B5EF4-FFF2-40B4-BE49-F238E27FC236}">
                <a16:creationId xmlns:a16="http://schemas.microsoft.com/office/drawing/2014/main" id="{312D461C-5A03-47B7-94BA-66CB1ADACC58}"/>
              </a:ext>
            </a:extLst>
          </p:cNvPr>
          <p:cNvGrpSpPr/>
          <p:nvPr/>
        </p:nvGrpSpPr>
        <p:grpSpPr>
          <a:xfrm>
            <a:off x="4374576" y="2315363"/>
            <a:ext cx="1023421" cy="1023421"/>
            <a:chOff x="4115958" y="294766"/>
            <a:chExt cx="1023421" cy="1023421"/>
          </a:xfrm>
        </p:grpSpPr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3FC92B12-34A1-4B5B-A0E0-1FDFAD81E660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0BC9565E-B786-4326-82EB-C979B7F60A4C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5" name="矩形 444">
              <a:extLst>
                <a:ext uri="{FF2B5EF4-FFF2-40B4-BE49-F238E27FC236}">
                  <a16:creationId xmlns:a16="http://schemas.microsoft.com/office/drawing/2014/main" id="{41542B1D-8AA5-476C-B366-3D5EEB53599C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6" name="矩形 445">
              <a:extLst>
                <a:ext uri="{FF2B5EF4-FFF2-40B4-BE49-F238E27FC236}">
                  <a16:creationId xmlns:a16="http://schemas.microsoft.com/office/drawing/2014/main" id="{4ED5B9E8-BD3B-440E-95C1-48F990A8DB58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7" name="矩形 446">
              <a:extLst>
                <a:ext uri="{FF2B5EF4-FFF2-40B4-BE49-F238E27FC236}">
                  <a16:creationId xmlns:a16="http://schemas.microsoft.com/office/drawing/2014/main" id="{4795652C-04F0-48D9-903E-AE53D9B63D1C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8" name="矩形 447">
              <a:extLst>
                <a:ext uri="{FF2B5EF4-FFF2-40B4-BE49-F238E27FC236}">
                  <a16:creationId xmlns:a16="http://schemas.microsoft.com/office/drawing/2014/main" id="{C3A7C4D6-928A-45CA-BB93-7EB5A23E4866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9" name="矩形 448">
              <a:extLst>
                <a:ext uri="{FF2B5EF4-FFF2-40B4-BE49-F238E27FC236}">
                  <a16:creationId xmlns:a16="http://schemas.microsoft.com/office/drawing/2014/main" id="{174F9F69-64DA-4180-A186-A07DE01D0CAC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0" name="矩形 449">
              <a:extLst>
                <a:ext uri="{FF2B5EF4-FFF2-40B4-BE49-F238E27FC236}">
                  <a16:creationId xmlns:a16="http://schemas.microsoft.com/office/drawing/2014/main" id="{AC722B0F-EC3F-4C4B-B4F6-876AB783CB71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D8AA79B5-FD2F-4E66-9EE8-8923E083350D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42" name="文本框 441">
            <a:extLst>
              <a:ext uri="{FF2B5EF4-FFF2-40B4-BE49-F238E27FC236}">
                <a16:creationId xmlns:a16="http://schemas.microsoft.com/office/drawing/2014/main" id="{3769770B-804C-4A8A-9D25-81E44D497748}"/>
              </a:ext>
            </a:extLst>
          </p:cNvPr>
          <p:cNvSpPr txBox="1"/>
          <p:nvPr/>
        </p:nvSpPr>
        <p:spPr>
          <a:xfrm>
            <a:off x="5397996" y="3123340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w[:,:,1]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53" name="组合 452">
            <a:extLst>
              <a:ext uri="{FF2B5EF4-FFF2-40B4-BE49-F238E27FC236}">
                <a16:creationId xmlns:a16="http://schemas.microsoft.com/office/drawing/2014/main" id="{63606E27-69E5-44C4-9422-BE812F1DF132}"/>
              </a:ext>
            </a:extLst>
          </p:cNvPr>
          <p:cNvGrpSpPr/>
          <p:nvPr/>
        </p:nvGrpSpPr>
        <p:grpSpPr>
          <a:xfrm>
            <a:off x="4374576" y="3662824"/>
            <a:ext cx="1023421" cy="1023421"/>
            <a:chOff x="4115958" y="294766"/>
            <a:chExt cx="1023421" cy="1023421"/>
          </a:xfrm>
        </p:grpSpPr>
        <p:sp>
          <p:nvSpPr>
            <p:cNvPr id="455" name="矩形 454">
              <a:extLst>
                <a:ext uri="{FF2B5EF4-FFF2-40B4-BE49-F238E27FC236}">
                  <a16:creationId xmlns:a16="http://schemas.microsoft.com/office/drawing/2014/main" id="{20EA7A5E-2898-44E4-A4D1-C247157A7CF3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AC8FF59D-03E0-4DA2-8A95-7E734A85D69D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DDDB48F8-1ABD-4214-8BA6-83DB0FF03268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8" name="矩形 457">
              <a:extLst>
                <a:ext uri="{FF2B5EF4-FFF2-40B4-BE49-F238E27FC236}">
                  <a16:creationId xmlns:a16="http://schemas.microsoft.com/office/drawing/2014/main" id="{F2791DDD-3C78-4692-8FF1-78A3057F6858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9" name="矩形 458">
              <a:extLst>
                <a:ext uri="{FF2B5EF4-FFF2-40B4-BE49-F238E27FC236}">
                  <a16:creationId xmlns:a16="http://schemas.microsoft.com/office/drawing/2014/main" id="{A7DBAE45-A6D3-4C08-A7D0-CC523B12BC09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0" name="矩形 459">
              <a:extLst>
                <a:ext uri="{FF2B5EF4-FFF2-40B4-BE49-F238E27FC236}">
                  <a16:creationId xmlns:a16="http://schemas.microsoft.com/office/drawing/2014/main" id="{EA41B2DB-1A21-4EB5-83DF-1B2866467995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1" name="矩形 460">
              <a:extLst>
                <a:ext uri="{FF2B5EF4-FFF2-40B4-BE49-F238E27FC236}">
                  <a16:creationId xmlns:a16="http://schemas.microsoft.com/office/drawing/2014/main" id="{D401E729-D66D-4169-9A31-EA4B0976751A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7C0BD6EC-54BB-4BE0-BB46-F35B62AA5B72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3" name="矩形 462">
              <a:extLst>
                <a:ext uri="{FF2B5EF4-FFF2-40B4-BE49-F238E27FC236}">
                  <a16:creationId xmlns:a16="http://schemas.microsoft.com/office/drawing/2014/main" id="{4CA74267-8822-44E6-A853-CF4277B3799A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54" name="文本框 453">
            <a:extLst>
              <a:ext uri="{FF2B5EF4-FFF2-40B4-BE49-F238E27FC236}">
                <a16:creationId xmlns:a16="http://schemas.microsoft.com/office/drawing/2014/main" id="{32AF2166-AE44-4FB3-BD32-D4A3EF695CEE}"/>
              </a:ext>
            </a:extLst>
          </p:cNvPr>
          <p:cNvSpPr txBox="1"/>
          <p:nvPr/>
        </p:nvSpPr>
        <p:spPr>
          <a:xfrm>
            <a:off x="5397996" y="4470801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w[:,:,2]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4" name="文本框 463">
            <a:extLst>
              <a:ext uri="{FF2B5EF4-FFF2-40B4-BE49-F238E27FC236}">
                <a16:creationId xmlns:a16="http://schemas.microsoft.com/office/drawing/2014/main" id="{DBA1B958-C906-4F37-AF19-35C72A040D20}"/>
              </a:ext>
            </a:extLst>
          </p:cNvPr>
          <p:cNvSpPr txBox="1"/>
          <p:nvPr/>
        </p:nvSpPr>
        <p:spPr>
          <a:xfrm>
            <a:off x="859356" y="689016"/>
            <a:ext cx="16895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Img.shape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=(5,5,3)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65" name="文本框 464">
            <a:extLst>
              <a:ext uri="{FF2B5EF4-FFF2-40B4-BE49-F238E27FC236}">
                <a16:creationId xmlns:a16="http://schemas.microsoft.com/office/drawing/2014/main" id="{F941ECE8-8385-471E-8318-81626AD489FA}"/>
              </a:ext>
            </a:extLst>
          </p:cNvPr>
          <p:cNvSpPr txBox="1"/>
          <p:nvPr/>
        </p:nvSpPr>
        <p:spPr>
          <a:xfrm>
            <a:off x="4374576" y="689016"/>
            <a:ext cx="198772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filter.shape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=(3,3,3)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6" name="文本框 465">
            <a:extLst>
              <a:ext uri="{FF2B5EF4-FFF2-40B4-BE49-F238E27FC236}">
                <a16:creationId xmlns:a16="http://schemas.microsoft.com/office/drawing/2014/main" id="{394A850F-92A0-4F84-AC19-B3686EE5C8C0}"/>
              </a:ext>
            </a:extLst>
          </p:cNvPr>
          <p:cNvSpPr txBox="1"/>
          <p:nvPr/>
        </p:nvSpPr>
        <p:spPr>
          <a:xfrm>
            <a:off x="5397996" y="5642118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b[:,:,0]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7" name="文本框 466">
            <a:extLst>
              <a:ext uri="{FF2B5EF4-FFF2-40B4-BE49-F238E27FC236}">
                <a16:creationId xmlns:a16="http://schemas.microsoft.com/office/drawing/2014/main" id="{29B165A8-BE12-4730-9D9C-1FAFFE088776}"/>
              </a:ext>
            </a:extLst>
          </p:cNvPr>
          <p:cNvSpPr txBox="1"/>
          <p:nvPr/>
        </p:nvSpPr>
        <p:spPr>
          <a:xfrm>
            <a:off x="4374576" y="5199423"/>
            <a:ext cx="17889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bias.shape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=(1,1,1)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9" name="矩形 468">
            <a:extLst>
              <a:ext uri="{FF2B5EF4-FFF2-40B4-BE49-F238E27FC236}">
                <a16:creationId xmlns:a16="http://schemas.microsoft.com/office/drawing/2014/main" id="{F8ECD852-3F98-42EF-811C-ACF189CFDBF7}"/>
              </a:ext>
            </a:extLst>
          </p:cNvPr>
          <p:cNvSpPr/>
          <p:nvPr/>
        </p:nvSpPr>
        <p:spPr>
          <a:xfrm>
            <a:off x="5027298" y="5516422"/>
            <a:ext cx="341140" cy="341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rnd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CN" sz="1600" b="1" spc="-15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zh-CN" altLang="en-US" sz="1600" b="1" spc="-15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228967D-27F5-4BE2-8F3F-E5BE5F72AABF}"/>
              </a:ext>
            </a:extLst>
          </p:cNvPr>
          <p:cNvGrpSpPr/>
          <p:nvPr/>
        </p:nvGrpSpPr>
        <p:grpSpPr>
          <a:xfrm>
            <a:off x="1545382" y="1319060"/>
            <a:ext cx="1008442" cy="4692635"/>
            <a:chOff x="859356" y="977745"/>
            <a:chExt cx="1008442" cy="4692635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47D7879-9000-4384-8448-D1ABEA08062D}"/>
                </a:ext>
              </a:extLst>
            </p:cNvPr>
            <p:cNvSpPr/>
            <p:nvPr/>
          </p:nvSpPr>
          <p:spPr>
            <a:xfrm>
              <a:off x="859356" y="977745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3428DF64-8096-43C4-B978-021B6B6AA292}"/>
                </a:ext>
              </a:extLst>
            </p:cNvPr>
            <p:cNvSpPr/>
            <p:nvPr/>
          </p:nvSpPr>
          <p:spPr>
            <a:xfrm>
              <a:off x="859356" y="2814049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9" name="矩形 478">
              <a:extLst>
                <a:ext uri="{FF2B5EF4-FFF2-40B4-BE49-F238E27FC236}">
                  <a16:creationId xmlns:a16="http://schemas.microsoft.com/office/drawing/2014/main" id="{5AB88037-5C57-483F-91FE-E69D28C0CC35}"/>
                </a:ext>
              </a:extLst>
            </p:cNvPr>
            <p:cNvSpPr/>
            <p:nvPr/>
          </p:nvSpPr>
          <p:spPr>
            <a:xfrm>
              <a:off x="859356" y="4650353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7850473-8F8C-46B6-B015-53D603A46F2B}"/>
              </a:ext>
            </a:extLst>
          </p:cNvPr>
          <p:cNvCxnSpPr>
            <a:cxnSpLocks/>
            <a:stCxn id="18" idx="3"/>
            <a:endCxn id="265" idx="1"/>
          </p:cNvCxnSpPr>
          <p:nvPr/>
        </p:nvCxnSpPr>
        <p:spPr>
          <a:xfrm flipV="1">
            <a:off x="2553824" y="1479612"/>
            <a:ext cx="1820752" cy="349462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接箭头连接符 479">
            <a:extLst>
              <a:ext uri="{FF2B5EF4-FFF2-40B4-BE49-F238E27FC236}">
                <a16:creationId xmlns:a16="http://schemas.microsoft.com/office/drawing/2014/main" id="{0C297465-9935-4E22-A91D-3399838362EA}"/>
              </a:ext>
            </a:extLst>
          </p:cNvPr>
          <p:cNvCxnSpPr>
            <a:cxnSpLocks/>
            <a:stCxn id="478" idx="3"/>
            <a:endCxn id="446" idx="1"/>
          </p:cNvCxnSpPr>
          <p:nvPr/>
        </p:nvCxnSpPr>
        <p:spPr>
          <a:xfrm flipV="1">
            <a:off x="2553824" y="2827073"/>
            <a:ext cx="1820752" cy="838305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接箭头连接符 480">
            <a:extLst>
              <a:ext uri="{FF2B5EF4-FFF2-40B4-BE49-F238E27FC236}">
                <a16:creationId xmlns:a16="http://schemas.microsoft.com/office/drawing/2014/main" id="{6A0E3DE7-8132-4986-AC0C-C304ED02E7FB}"/>
              </a:ext>
            </a:extLst>
          </p:cNvPr>
          <p:cNvCxnSpPr>
            <a:cxnSpLocks/>
            <a:stCxn id="479" idx="3"/>
            <a:endCxn id="458" idx="1"/>
          </p:cNvCxnSpPr>
          <p:nvPr/>
        </p:nvCxnSpPr>
        <p:spPr>
          <a:xfrm flipV="1">
            <a:off x="2553824" y="4174534"/>
            <a:ext cx="1820752" cy="1327148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接箭头连接符 487">
            <a:extLst>
              <a:ext uri="{FF2B5EF4-FFF2-40B4-BE49-F238E27FC236}">
                <a16:creationId xmlns:a16="http://schemas.microsoft.com/office/drawing/2014/main" id="{0D665EB2-AD1F-48EE-B33C-03CE63553B5F}"/>
              </a:ext>
            </a:extLst>
          </p:cNvPr>
          <p:cNvCxnSpPr>
            <a:cxnSpLocks/>
            <a:stCxn id="489" idx="6"/>
            <a:endCxn id="271" idx="1"/>
          </p:cNvCxnSpPr>
          <p:nvPr/>
        </p:nvCxnSpPr>
        <p:spPr>
          <a:xfrm>
            <a:off x="7816624" y="2795002"/>
            <a:ext cx="1853605" cy="791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椭圆 488">
            <a:extLst>
              <a:ext uri="{FF2B5EF4-FFF2-40B4-BE49-F238E27FC236}">
                <a16:creationId xmlns:a16="http://schemas.microsoft.com/office/drawing/2014/main" id="{3558B230-C288-48AB-8114-0B62E35F487C}"/>
              </a:ext>
            </a:extLst>
          </p:cNvPr>
          <p:cNvSpPr/>
          <p:nvPr/>
        </p:nvSpPr>
        <p:spPr>
          <a:xfrm>
            <a:off x="7005254" y="2389317"/>
            <a:ext cx="811370" cy="81137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>
                <a:solidFill>
                  <a:srgbClr val="FF6600"/>
                </a:solidFill>
              </a:rPr>
              <a:t>sum</a:t>
            </a:r>
            <a:endParaRPr lang="zh-CN" altLang="en-US" sz="2000" b="1" dirty="0">
              <a:solidFill>
                <a:srgbClr val="FF6600"/>
              </a:solidFill>
            </a:endParaRPr>
          </a:p>
        </p:txBody>
      </p:sp>
      <p:cxnSp>
        <p:nvCxnSpPr>
          <p:cNvPr id="495" name="直接箭头连接符 494">
            <a:extLst>
              <a:ext uri="{FF2B5EF4-FFF2-40B4-BE49-F238E27FC236}">
                <a16:creationId xmlns:a16="http://schemas.microsoft.com/office/drawing/2014/main" id="{C8194037-902E-45B7-B3E9-E9C36BD4D50E}"/>
              </a:ext>
            </a:extLst>
          </p:cNvPr>
          <p:cNvCxnSpPr>
            <a:cxnSpLocks/>
            <a:stCxn id="267" idx="3"/>
            <a:endCxn id="489" idx="1"/>
          </p:cNvCxnSpPr>
          <p:nvPr/>
        </p:nvCxnSpPr>
        <p:spPr>
          <a:xfrm>
            <a:off x="5397997" y="1479612"/>
            <a:ext cx="1726079" cy="1028527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接箭头连接符 495">
            <a:extLst>
              <a:ext uri="{FF2B5EF4-FFF2-40B4-BE49-F238E27FC236}">
                <a16:creationId xmlns:a16="http://schemas.microsoft.com/office/drawing/2014/main" id="{7D72EC72-2E33-4523-A312-EA110BE3CAF3}"/>
              </a:ext>
            </a:extLst>
          </p:cNvPr>
          <p:cNvCxnSpPr>
            <a:cxnSpLocks/>
            <a:stCxn id="448" idx="3"/>
            <a:endCxn id="489" idx="2"/>
          </p:cNvCxnSpPr>
          <p:nvPr/>
        </p:nvCxnSpPr>
        <p:spPr>
          <a:xfrm flipV="1">
            <a:off x="5397997" y="2795002"/>
            <a:ext cx="1607257" cy="32071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接箭头连接符 496">
            <a:extLst>
              <a:ext uri="{FF2B5EF4-FFF2-40B4-BE49-F238E27FC236}">
                <a16:creationId xmlns:a16="http://schemas.microsoft.com/office/drawing/2014/main" id="{361374E5-879F-4908-99A8-FA39C487EB88}"/>
              </a:ext>
            </a:extLst>
          </p:cNvPr>
          <p:cNvCxnSpPr>
            <a:cxnSpLocks/>
            <a:stCxn id="460" idx="3"/>
            <a:endCxn id="489" idx="3"/>
          </p:cNvCxnSpPr>
          <p:nvPr/>
        </p:nvCxnSpPr>
        <p:spPr>
          <a:xfrm flipV="1">
            <a:off x="5397997" y="3081865"/>
            <a:ext cx="1726079" cy="1092669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9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矩形 282">
            <a:extLst>
              <a:ext uri="{FF2B5EF4-FFF2-40B4-BE49-F238E27FC236}">
                <a16:creationId xmlns:a16="http://schemas.microsoft.com/office/drawing/2014/main" id="{766BCFB1-6243-4BFC-8A39-CBDDAE42719A}"/>
              </a:ext>
            </a:extLst>
          </p:cNvPr>
          <p:cNvSpPr/>
          <p:nvPr/>
        </p:nvSpPr>
        <p:spPr>
          <a:xfrm>
            <a:off x="8761562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5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71D0FEAC-01DA-40B0-BA87-79E58462BC20}"/>
              </a:ext>
            </a:extLst>
          </p:cNvPr>
          <p:cNvSpPr/>
          <p:nvPr/>
        </p:nvSpPr>
        <p:spPr>
          <a:xfrm>
            <a:off x="9217225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9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6CBCB677-80D5-4BE0-A2A8-2B59A3CA119C}"/>
              </a:ext>
            </a:extLst>
          </p:cNvPr>
          <p:cNvSpPr/>
          <p:nvPr/>
        </p:nvSpPr>
        <p:spPr>
          <a:xfrm>
            <a:off x="9670229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9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AC10B4E5-4113-44C9-95B7-BDC93B09097C}"/>
              </a:ext>
            </a:extLst>
          </p:cNvPr>
          <p:cNvSpPr/>
          <p:nvPr/>
        </p:nvSpPr>
        <p:spPr>
          <a:xfrm>
            <a:off x="8764221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8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D5744667-8E80-406C-8D64-25217AB7BF86}"/>
              </a:ext>
            </a:extLst>
          </p:cNvPr>
          <p:cNvSpPr/>
          <p:nvPr/>
        </p:nvSpPr>
        <p:spPr>
          <a:xfrm>
            <a:off x="9217225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6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7B704D15-D112-4813-995C-19FA65F18C44}"/>
              </a:ext>
            </a:extLst>
          </p:cNvPr>
          <p:cNvSpPr/>
          <p:nvPr/>
        </p:nvSpPr>
        <p:spPr>
          <a:xfrm>
            <a:off x="9670229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4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4E01D319-745B-431D-A170-05A27B259F66}"/>
              </a:ext>
            </a:extLst>
          </p:cNvPr>
          <p:cNvSpPr/>
          <p:nvPr/>
        </p:nvSpPr>
        <p:spPr>
          <a:xfrm>
            <a:off x="8764221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spc="-150" dirty="0">
                <a:solidFill>
                  <a:srgbClr val="FF6600"/>
                </a:solidFill>
              </a:rPr>
              <a:t>4</a:t>
            </a:r>
            <a:endParaRPr lang="zh-CN" altLang="en-US" sz="2400" b="1" spc="-150" dirty="0">
              <a:solidFill>
                <a:srgbClr val="FF6600"/>
              </a:solidFill>
            </a:endParaRPr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71593428-E4DB-4E13-B9B7-1BB2D54956E3}"/>
              </a:ext>
            </a:extLst>
          </p:cNvPr>
          <p:cNvSpPr/>
          <p:nvPr/>
        </p:nvSpPr>
        <p:spPr>
          <a:xfrm>
            <a:off x="9217225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7F689AB1-5629-411F-86DC-4FF370DEA825}"/>
              </a:ext>
            </a:extLst>
          </p:cNvPr>
          <p:cNvSpPr/>
          <p:nvPr/>
        </p:nvSpPr>
        <p:spPr>
          <a:xfrm>
            <a:off x="9670229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427A7BD4-53C7-4782-B593-71918FACE7E8}"/>
              </a:ext>
            </a:extLst>
          </p:cNvPr>
          <p:cNvSpPr/>
          <p:nvPr/>
        </p:nvSpPr>
        <p:spPr>
          <a:xfrm>
            <a:off x="8761562" y="3021504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rgbClr val="FF66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D6CB9-59FE-4F21-B37E-F2F8602C29D4}"/>
              </a:ext>
            </a:extLst>
          </p:cNvPr>
          <p:cNvGrpSpPr/>
          <p:nvPr/>
        </p:nvGrpSpPr>
        <p:grpSpPr>
          <a:xfrm>
            <a:off x="859356" y="981715"/>
            <a:ext cx="1686979" cy="1686979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15BB74A-3813-4BFA-932C-7DFDE56056AF}"/>
              </a:ext>
            </a:extLst>
          </p:cNvPr>
          <p:cNvSpPr txBox="1"/>
          <p:nvPr/>
        </p:nvSpPr>
        <p:spPr>
          <a:xfrm>
            <a:off x="2546334" y="2453137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[:,:,0]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373" name="组合 372">
            <a:extLst>
              <a:ext uri="{FF2B5EF4-FFF2-40B4-BE49-F238E27FC236}">
                <a16:creationId xmlns:a16="http://schemas.microsoft.com/office/drawing/2014/main" id="{C11E5C88-758C-4DF2-97EC-13462AAF708B}"/>
              </a:ext>
            </a:extLst>
          </p:cNvPr>
          <p:cNvGrpSpPr/>
          <p:nvPr/>
        </p:nvGrpSpPr>
        <p:grpSpPr>
          <a:xfrm>
            <a:off x="859356" y="2821914"/>
            <a:ext cx="1686979" cy="1686979"/>
            <a:chOff x="737167" y="1163980"/>
            <a:chExt cx="2265020" cy="2265020"/>
          </a:xfrm>
        </p:grpSpPr>
        <p:sp>
          <p:nvSpPr>
            <p:cNvPr id="375" name="矩形 374">
              <a:extLst>
                <a:ext uri="{FF2B5EF4-FFF2-40B4-BE49-F238E27FC236}">
                  <a16:creationId xmlns:a16="http://schemas.microsoft.com/office/drawing/2014/main" id="{9B17A48F-6350-438A-ABCD-D4BA2AE222B8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6" name="矩形 375">
              <a:extLst>
                <a:ext uri="{FF2B5EF4-FFF2-40B4-BE49-F238E27FC236}">
                  <a16:creationId xmlns:a16="http://schemas.microsoft.com/office/drawing/2014/main" id="{098346C7-B4C7-4A29-A3DE-D64EE766157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7" name="矩形 376">
              <a:extLst>
                <a:ext uri="{FF2B5EF4-FFF2-40B4-BE49-F238E27FC236}">
                  <a16:creationId xmlns:a16="http://schemas.microsoft.com/office/drawing/2014/main" id="{BFD82CEC-467B-4644-AD19-CBCD4E7D3B9C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8" name="矩形 377">
              <a:extLst>
                <a:ext uri="{FF2B5EF4-FFF2-40B4-BE49-F238E27FC236}">
                  <a16:creationId xmlns:a16="http://schemas.microsoft.com/office/drawing/2014/main" id="{061144FC-6658-499E-977E-A920ADEB5BB4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28BD92F1-B736-426B-8E92-5826F23BA3D9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9451659F-546F-428F-BBD8-9B5D94DF7CC4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42039FEA-40DD-4EA8-8A5E-42F355FC2988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B697884D-172E-475A-A491-3387C5D7FCD6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10833736-F7BC-4DC7-9C06-1BA7DBD46B81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12E94D7C-0674-4B2B-9481-06C4DC418D4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AC2B441D-B24D-4F3E-A530-F8E38C5A4DF8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EF300118-A0D5-4659-90F6-0EAB374611E1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F68D16DE-C276-4828-8989-2AF197307C43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8" name="矩形 387">
              <a:extLst>
                <a:ext uri="{FF2B5EF4-FFF2-40B4-BE49-F238E27FC236}">
                  <a16:creationId xmlns:a16="http://schemas.microsoft.com/office/drawing/2014/main" id="{B3353DE3-A0ED-48FE-BA8D-941CB0E23586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3BD11E2B-B55D-43C9-A07D-F109CF236E12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C85D0328-58A2-4BD5-B227-C514EDCF8A4D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407DFDCA-2353-4768-B94D-C48C9928C8E9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2" name="矩形 391">
              <a:extLst>
                <a:ext uri="{FF2B5EF4-FFF2-40B4-BE49-F238E27FC236}">
                  <a16:creationId xmlns:a16="http://schemas.microsoft.com/office/drawing/2014/main" id="{679C1078-265A-487C-BF92-602FF552E5BD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3" name="矩形 392">
              <a:extLst>
                <a:ext uri="{FF2B5EF4-FFF2-40B4-BE49-F238E27FC236}">
                  <a16:creationId xmlns:a16="http://schemas.microsoft.com/office/drawing/2014/main" id="{4139E89B-73F8-4F7F-8162-C2CC3BDB36ED}"/>
                </a:ext>
              </a:extLst>
            </p:cNvPr>
            <p:cNvSpPr/>
            <p:nvPr/>
          </p:nvSpPr>
          <p:spPr>
            <a:xfrm>
              <a:off x="1643176" y="161352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08C13B91-A928-4FC6-B1B4-4EF80822A654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64FD5EE7-F1E4-4DC5-9A20-2B0BF709321D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EBFF48D1-6F41-4D8F-9304-1E5375F9B802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7" name="矩形 396">
              <a:extLst>
                <a:ext uri="{FF2B5EF4-FFF2-40B4-BE49-F238E27FC236}">
                  <a16:creationId xmlns:a16="http://schemas.microsoft.com/office/drawing/2014/main" id="{C4F8B3B0-2D0D-4BAD-B138-84E473BA542D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8" name="矩形 397">
              <a:extLst>
                <a:ext uri="{FF2B5EF4-FFF2-40B4-BE49-F238E27FC236}">
                  <a16:creationId xmlns:a16="http://schemas.microsoft.com/office/drawing/2014/main" id="{CF7A60E4-CFDE-4CD0-B96A-9F0994574FD3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9" name="矩形 398">
              <a:extLst>
                <a:ext uri="{FF2B5EF4-FFF2-40B4-BE49-F238E27FC236}">
                  <a16:creationId xmlns:a16="http://schemas.microsoft.com/office/drawing/2014/main" id="{A3E3C249-B396-496E-9A30-9FC333E290C8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74" name="文本框 373">
            <a:extLst>
              <a:ext uri="{FF2B5EF4-FFF2-40B4-BE49-F238E27FC236}">
                <a16:creationId xmlns:a16="http://schemas.microsoft.com/office/drawing/2014/main" id="{90C601AD-C5E9-487A-AEF4-6D09E38A3C09}"/>
              </a:ext>
            </a:extLst>
          </p:cNvPr>
          <p:cNvSpPr txBox="1"/>
          <p:nvPr/>
        </p:nvSpPr>
        <p:spPr>
          <a:xfrm>
            <a:off x="2546334" y="4293336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[:,:,1]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401" name="组合 400">
            <a:extLst>
              <a:ext uri="{FF2B5EF4-FFF2-40B4-BE49-F238E27FC236}">
                <a16:creationId xmlns:a16="http://schemas.microsoft.com/office/drawing/2014/main" id="{50C4B925-C614-4285-AED5-9C455C85EB24}"/>
              </a:ext>
            </a:extLst>
          </p:cNvPr>
          <p:cNvGrpSpPr/>
          <p:nvPr/>
        </p:nvGrpSpPr>
        <p:grpSpPr>
          <a:xfrm>
            <a:off x="859356" y="4662112"/>
            <a:ext cx="1686979" cy="1686979"/>
            <a:chOff x="737167" y="1163980"/>
            <a:chExt cx="2265020" cy="2265020"/>
          </a:xfrm>
        </p:grpSpPr>
        <p:sp>
          <p:nvSpPr>
            <p:cNvPr id="403" name="矩形 402">
              <a:extLst>
                <a:ext uri="{FF2B5EF4-FFF2-40B4-BE49-F238E27FC236}">
                  <a16:creationId xmlns:a16="http://schemas.microsoft.com/office/drawing/2014/main" id="{C2B55ED5-2E77-4DC9-B5CA-87A6BA4D2251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4" name="矩形 403">
              <a:extLst>
                <a:ext uri="{FF2B5EF4-FFF2-40B4-BE49-F238E27FC236}">
                  <a16:creationId xmlns:a16="http://schemas.microsoft.com/office/drawing/2014/main" id="{EA2A0111-B04A-441C-9F4C-780670E10ED9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5" name="矩形 404">
              <a:extLst>
                <a:ext uri="{FF2B5EF4-FFF2-40B4-BE49-F238E27FC236}">
                  <a16:creationId xmlns:a16="http://schemas.microsoft.com/office/drawing/2014/main" id="{15CE7771-A29C-456E-960A-B2E765040571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6" name="矩形 405">
              <a:extLst>
                <a:ext uri="{FF2B5EF4-FFF2-40B4-BE49-F238E27FC236}">
                  <a16:creationId xmlns:a16="http://schemas.microsoft.com/office/drawing/2014/main" id="{0A3EB383-614B-401C-A141-ED4ED55D70BE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7" name="矩形 406">
              <a:extLst>
                <a:ext uri="{FF2B5EF4-FFF2-40B4-BE49-F238E27FC236}">
                  <a16:creationId xmlns:a16="http://schemas.microsoft.com/office/drawing/2014/main" id="{05563E05-FA6F-4FF9-B865-F000DFB8848A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8" name="矩形 407">
              <a:extLst>
                <a:ext uri="{FF2B5EF4-FFF2-40B4-BE49-F238E27FC236}">
                  <a16:creationId xmlns:a16="http://schemas.microsoft.com/office/drawing/2014/main" id="{7D32FCEA-B250-4CE4-B670-98C01756FF5C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9" name="矩形 408">
              <a:extLst>
                <a:ext uri="{FF2B5EF4-FFF2-40B4-BE49-F238E27FC236}">
                  <a16:creationId xmlns:a16="http://schemas.microsoft.com/office/drawing/2014/main" id="{86465DE4-DD0A-41B4-BA84-A7EFC218B843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0" name="矩形 409">
              <a:extLst>
                <a:ext uri="{FF2B5EF4-FFF2-40B4-BE49-F238E27FC236}">
                  <a16:creationId xmlns:a16="http://schemas.microsoft.com/office/drawing/2014/main" id="{9BF3B444-E6E4-4272-9BB4-E1D8075F8B50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1" name="矩形 410">
              <a:extLst>
                <a:ext uri="{FF2B5EF4-FFF2-40B4-BE49-F238E27FC236}">
                  <a16:creationId xmlns:a16="http://schemas.microsoft.com/office/drawing/2014/main" id="{CE182289-4686-48CD-9AC8-D03B315C672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D50D983B-7309-4AE7-8A7D-F2A01A9DC5E4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3" name="矩形 412">
              <a:extLst>
                <a:ext uri="{FF2B5EF4-FFF2-40B4-BE49-F238E27FC236}">
                  <a16:creationId xmlns:a16="http://schemas.microsoft.com/office/drawing/2014/main" id="{A85768E8-FC25-45F9-8F5C-FDB8EA49323D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4" name="矩形 413">
              <a:extLst>
                <a:ext uri="{FF2B5EF4-FFF2-40B4-BE49-F238E27FC236}">
                  <a16:creationId xmlns:a16="http://schemas.microsoft.com/office/drawing/2014/main" id="{D30FF995-618B-46FD-9267-1A8A6EB2C44B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C5C92B94-8283-4A83-92FB-EEF42E0728BF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6" name="矩形 415">
              <a:extLst>
                <a:ext uri="{FF2B5EF4-FFF2-40B4-BE49-F238E27FC236}">
                  <a16:creationId xmlns:a16="http://schemas.microsoft.com/office/drawing/2014/main" id="{8B2FB991-538B-4335-8063-5E9AC16C8B24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7" name="矩形 416">
              <a:extLst>
                <a:ext uri="{FF2B5EF4-FFF2-40B4-BE49-F238E27FC236}">
                  <a16:creationId xmlns:a16="http://schemas.microsoft.com/office/drawing/2014/main" id="{D816E2F0-8C1D-4DA0-844B-2704A2695D25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8" name="矩形 417">
              <a:extLst>
                <a:ext uri="{FF2B5EF4-FFF2-40B4-BE49-F238E27FC236}">
                  <a16:creationId xmlns:a16="http://schemas.microsoft.com/office/drawing/2014/main" id="{12BB0690-F828-4A4A-9DF9-22DAE2F67248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9" name="矩形 418">
              <a:extLst>
                <a:ext uri="{FF2B5EF4-FFF2-40B4-BE49-F238E27FC236}">
                  <a16:creationId xmlns:a16="http://schemas.microsoft.com/office/drawing/2014/main" id="{D3E82C71-CEE6-4FF2-AC56-CA75C1E2C3C3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0" name="矩形 419">
              <a:extLst>
                <a:ext uri="{FF2B5EF4-FFF2-40B4-BE49-F238E27FC236}">
                  <a16:creationId xmlns:a16="http://schemas.microsoft.com/office/drawing/2014/main" id="{135D52B3-E7A0-43F5-A9D9-CB32320156C2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1" name="矩形 420">
              <a:extLst>
                <a:ext uri="{FF2B5EF4-FFF2-40B4-BE49-F238E27FC236}">
                  <a16:creationId xmlns:a16="http://schemas.microsoft.com/office/drawing/2014/main" id="{797FECD1-C575-484C-8FEE-8E118F198F56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2" name="矩形 421">
              <a:extLst>
                <a:ext uri="{FF2B5EF4-FFF2-40B4-BE49-F238E27FC236}">
                  <a16:creationId xmlns:a16="http://schemas.microsoft.com/office/drawing/2014/main" id="{4A292663-487E-42F6-8B8E-5D8D5C3F835E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3" name="矩形 422">
              <a:extLst>
                <a:ext uri="{FF2B5EF4-FFF2-40B4-BE49-F238E27FC236}">
                  <a16:creationId xmlns:a16="http://schemas.microsoft.com/office/drawing/2014/main" id="{4C094DF1-30D6-44FB-8E6B-E42D110F9336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4" name="矩形 423">
              <a:extLst>
                <a:ext uri="{FF2B5EF4-FFF2-40B4-BE49-F238E27FC236}">
                  <a16:creationId xmlns:a16="http://schemas.microsoft.com/office/drawing/2014/main" id="{F6209A67-967B-4340-BC79-CE91F6B0F6B4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5" name="矩形 424">
              <a:extLst>
                <a:ext uri="{FF2B5EF4-FFF2-40B4-BE49-F238E27FC236}">
                  <a16:creationId xmlns:a16="http://schemas.microsoft.com/office/drawing/2014/main" id="{F506450B-F2A7-4FC2-8191-0D419DEDD6AB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6" name="矩形 425">
              <a:extLst>
                <a:ext uri="{FF2B5EF4-FFF2-40B4-BE49-F238E27FC236}">
                  <a16:creationId xmlns:a16="http://schemas.microsoft.com/office/drawing/2014/main" id="{F2DA3712-F67C-4076-AFE9-9D5CBAE4905D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7" name="矩形 426">
              <a:extLst>
                <a:ext uri="{FF2B5EF4-FFF2-40B4-BE49-F238E27FC236}">
                  <a16:creationId xmlns:a16="http://schemas.microsoft.com/office/drawing/2014/main" id="{BB7AB734-96E6-4865-A0CC-F0427F49046C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402" name="文本框 401">
            <a:extLst>
              <a:ext uri="{FF2B5EF4-FFF2-40B4-BE49-F238E27FC236}">
                <a16:creationId xmlns:a16="http://schemas.microsoft.com/office/drawing/2014/main" id="{FF73E442-DFD7-4011-B94E-0C54EA017859}"/>
              </a:ext>
            </a:extLst>
          </p:cNvPr>
          <p:cNvSpPr txBox="1"/>
          <p:nvPr/>
        </p:nvSpPr>
        <p:spPr>
          <a:xfrm>
            <a:off x="2546334" y="6133534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[:,:,2]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A614CB1-8880-4C94-9EAF-60BBF523DF92}"/>
              </a:ext>
            </a:extLst>
          </p:cNvPr>
          <p:cNvGrpSpPr/>
          <p:nvPr/>
        </p:nvGrpSpPr>
        <p:grpSpPr>
          <a:xfrm>
            <a:off x="4374576" y="967902"/>
            <a:ext cx="1023421" cy="1023421"/>
            <a:chOff x="4115958" y="294766"/>
            <a:chExt cx="1023421" cy="1023421"/>
          </a:xfrm>
        </p:grpSpPr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C075ABDC-0A85-431A-9A77-548D38EB40D2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59EE5076-DC2A-48CB-A26E-C030B15C37DD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5453FBA8-1352-4D7F-8A5C-2D6EB286D40C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0BC105BB-BE1A-4580-8101-28FC5EC98617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5570CC73-8221-4C6C-9A71-570522608DDF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094FD5E3-62C3-4934-8BCE-E129F3B6BECF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1BFB77D9-3AEC-4D8B-940B-B574019012F7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82647D3F-08C1-4AE6-95B9-6A135659BF9C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77A7812D-BCBF-4DED-BDF1-6DAE56EB9F8A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28" name="文本框 427">
            <a:extLst>
              <a:ext uri="{FF2B5EF4-FFF2-40B4-BE49-F238E27FC236}">
                <a16:creationId xmlns:a16="http://schemas.microsoft.com/office/drawing/2014/main" id="{8131AF27-2F63-48AA-A17A-6BCD5B5D79DA}"/>
              </a:ext>
            </a:extLst>
          </p:cNvPr>
          <p:cNvSpPr txBox="1"/>
          <p:nvPr/>
        </p:nvSpPr>
        <p:spPr>
          <a:xfrm>
            <a:off x="5397996" y="1195265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w[:,:,0]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41" name="组合 440">
            <a:extLst>
              <a:ext uri="{FF2B5EF4-FFF2-40B4-BE49-F238E27FC236}">
                <a16:creationId xmlns:a16="http://schemas.microsoft.com/office/drawing/2014/main" id="{312D461C-5A03-47B7-94BA-66CB1ADACC58}"/>
              </a:ext>
            </a:extLst>
          </p:cNvPr>
          <p:cNvGrpSpPr/>
          <p:nvPr/>
        </p:nvGrpSpPr>
        <p:grpSpPr>
          <a:xfrm>
            <a:off x="4374576" y="2315363"/>
            <a:ext cx="1023421" cy="1023421"/>
            <a:chOff x="4115958" y="294766"/>
            <a:chExt cx="1023421" cy="1023421"/>
          </a:xfrm>
        </p:grpSpPr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3FC92B12-34A1-4B5B-A0E0-1FDFAD81E660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0BC9565E-B786-4326-82EB-C979B7F60A4C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5" name="矩形 444">
              <a:extLst>
                <a:ext uri="{FF2B5EF4-FFF2-40B4-BE49-F238E27FC236}">
                  <a16:creationId xmlns:a16="http://schemas.microsoft.com/office/drawing/2014/main" id="{41542B1D-8AA5-476C-B366-3D5EEB53599C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6" name="矩形 445">
              <a:extLst>
                <a:ext uri="{FF2B5EF4-FFF2-40B4-BE49-F238E27FC236}">
                  <a16:creationId xmlns:a16="http://schemas.microsoft.com/office/drawing/2014/main" id="{4ED5B9E8-BD3B-440E-95C1-48F990A8DB58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7" name="矩形 446">
              <a:extLst>
                <a:ext uri="{FF2B5EF4-FFF2-40B4-BE49-F238E27FC236}">
                  <a16:creationId xmlns:a16="http://schemas.microsoft.com/office/drawing/2014/main" id="{4795652C-04F0-48D9-903E-AE53D9B63D1C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8" name="矩形 447">
              <a:extLst>
                <a:ext uri="{FF2B5EF4-FFF2-40B4-BE49-F238E27FC236}">
                  <a16:creationId xmlns:a16="http://schemas.microsoft.com/office/drawing/2014/main" id="{C3A7C4D6-928A-45CA-BB93-7EB5A23E4866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9" name="矩形 448">
              <a:extLst>
                <a:ext uri="{FF2B5EF4-FFF2-40B4-BE49-F238E27FC236}">
                  <a16:creationId xmlns:a16="http://schemas.microsoft.com/office/drawing/2014/main" id="{174F9F69-64DA-4180-A186-A07DE01D0CAC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0" name="矩形 449">
              <a:extLst>
                <a:ext uri="{FF2B5EF4-FFF2-40B4-BE49-F238E27FC236}">
                  <a16:creationId xmlns:a16="http://schemas.microsoft.com/office/drawing/2014/main" id="{AC722B0F-EC3F-4C4B-B4F6-876AB783CB71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D8AA79B5-FD2F-4E66-9EE8-8923E083350D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42" name="文本框 441">
            <a:extLst>
              <a:ext uri="{FF2B5EF4-FFF2-40B4-BE49-F238E27FC236}">
                <a16:creationId xmlns:a16="http://schemas.microsoft.com/office/drawing/2014/main" id="{3769770B-804C-4A8A-9D25-81E44D497748}"/>
              </a:ext>
            </a:extLst>
          </p:cNvPr>
          <p:cNvSpPr txBox="1"/>
          <p:nvPr/>
        </p:nvSpPr>
        <p:spPr>
          <a:xfrm>
            <a:off x="5397996" y="3123340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w[:,:,1]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53" name="组合 452">
            <a:extLst>
              <a:ext uri="{FF2B5EF4-FFF2-40B4-BE49-F238E27FC236}">
                <a16:creationId xmlns:a16="http://schemas.microsoft.com/office/drawing/2014/main" id="{63606E27-69E5-44C4-9422-BE812F1DF132}"/>
              </a:ext>
            </a:extLst>
          </p:cNvPr>
          <p:cNvGrpSpPr/>
          <p:nvPr/>
        </p:nvGrpSpPr>
        <p:grpSpPr>
          <a:xfrm>
            <a:off x="4374576" y="3662824"/>
            <a:ext cx="1023421" cy="1023421"/>
            <a:chOff x="4115958" y="294766"/>
            <a:chExt cx="1023421" cy="1023421"/>
          </a:xfrm>
        </p:grpSpPr>
        <p:sp>
          <p:nvSpPr>
            <p:cNvPr id="455" name="矩形 454">
              <a:extLst>
                <a:ext uri="{FF2B5EF4-FFF2-40B4-BE49-F238E27FC236}">
                  <a16:creationId xmlns:a16="http://schemas.microsoft.com/office/drawing/2014/main" id="{20EA7A5E-2898-44E4-A4D1-C247157A7CF3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AC8FF59D-03E0-4DA2-8A95-7E734A85D69D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DDDB48F8-1ABD-4214-8BA6-83DB0FF03268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8" name="矩形 457">
              <a:extLst>
                <a:ext uri="{FF2B5EF4-FFF2-40B4-BE49-F238E27FC236}">
                  <a16:creationId xmlns:a16="http://schemas.microsoft.com/office/drawing/2014/main" id="{F2791DDD-3C78-4692-8FF1-78A3057F6858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9" name="矩形 458">
              <a:extLst>
                <a:ext uri="{FF2B5EF4-FFF2-40B4-BE49-F238E27FC236}">
                  <a16:creationId xmlns:a16="http://schemas.microsoft.com/office/drawing/2014/main" id="{A7DBAE45-A6D3-4C08-A7D0-CC523B12BC09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0" name="矩形 459">
              <a:extLst>
                <a:ext uri="{FF2B5EF4-FFF2-40B4-BE49-F238E27FC236}">
                  <a16:creationId xmlns:a16="http://schemas.microsoft.com/office/drawing/2014/main" id="{EA41B2DB-1A21-4EB5-83DF-1B2866467995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1" name="矩形 460">
              <a:extLst>
                <a:ext uri="{FF2B5EF4-FFF2-40B4-BE49-F238E27FC236}">
                  <a16:creationId xmlns:a16="http://schemas.microsoft.com/office/drawing/2014/main" id="{D401E729-D66D-4169-9A31-EA4B0976751A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7C0BD6EC-54BB-4BE0-BB46-F35B62AA5B72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3" name="矩形 462">
              <a:extLst>
                <a:ext uri="{FF2B5EF4-FFF2-40B4-BE49-F238E27FC236}">
                  <a16:creationId xmlns:a16="http://schemas.microsoft.com/office/drawing/2014/main" id="{4CA74267-8822-44E6-A853-CF4277B3799A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54" name="文本框 453">
            <a:extLst>
              <a:ext uri="{FF2B5EF4-FFF2-40B4-BE49-F238E27FC236}">
                <a16:creationId xmlns:a16="http://schemas.microsoft.com/office/drawing/2014/main" id="{32AF2166-AE44-4FB3-BD32-D4A3EF695CEE}"/>
              </a:ext>
            </a:extLst>
          </p:cNvPr>
          <p:cNvSpPr txBox="1"/>
          <p:nvPr/>
        </p:nvSpPr>
        <p:spPr>
          <a:xfrm>
            <a:off x="5397996" y="4470801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w[:,:,2]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4" name="文本框 463">
            <a:extLst>
              <a:ext uri="{FF2B5EF4-FFF2-40B4-BE49-F238E27FC236}">
                <a16:creationId xmlns:a16="http://schemas.microsoft.com/office/drawing/2014/main" id="{DBA1B958-C906-4F37-AF19-35C72A040D20}"/>
              </a:ext>
            </a:extLst>
          </p:cNvPr>
          <p:cNvSpPr txBox="1"/>
          <p:nvPr/>
        </p:nvSpPr>
        <p:spPr>
          <a:xfrm>
            <a:off x="859356" y="689016"/>
            <a:ext cx="16895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Img.shape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=(5,5,3)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65" name="文本框 464">
            <a:extLst>
              <a:ext uri="{FF2B5EF4-FFF2-40B4-BE49-F238E27FC236}">
                <a16:creationId xmlns:a16="http://schemas.microsoft.com/office/drawing/2014/main" id="{F941ECE8-8385-471E-8318-81626AD489FA}"/>
              </a:ext>
            </a:extLst>
          </p:cNvPr>
          <p:cNvSpPr txBox="1"/>
          <p:nvPr/>
        </p:nvSpPr>
        <p:spPr>
          <a:xfrm>
            <a:off x="4374576" y="689016"/>
            <a:ext cx="198772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filter.shape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=(3,3,3)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6" name="文本框 465">
            <a:extLst>
              <a:ext uri="{FF2B5EF4-FFF2-40B4-BE49-F238E27FC236}">
                <a16:creationId xmlns:a16="http://schemas.microsoft.com/office/drawing/2014/main" id="{394A850F-92A0-4F84-AC19-B3686EE5C8C0}"/>
              </a:ext>
            </a:extLst>
          </p:cNvPr>
          <p:cNvSpPr txBox="1"/>
          <p:nvPr/>
        </p:nvSpPr>
        <p:spPr>
          <a:xfrm>
            <a:off x="5397996" y="5642118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b[:,:,0]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7" name="文本框 466">
            <a:extLst>
              <a:ext uri="{FF2B5EF4-FFF2-40B4-BE49-F238E27FC236}">
                <a16:creationId xmlns:a16="http://schemas.microsoft.com/office/drawing/2014/main" id="{29B165A8-BE12-4730-9D9C-1FAFFE088776}"/>
              </a:ext>
            </a:extLst>
          </p:cNvPr>
          <p:cNvSpPr txBox="1"/>
          <p:nvPr/>
        </p:nvSpPr>
        <p:spPr>
          <a:xfrm>
            <a:off x="4374576" y="5199423"/>
            <a:ext cx="17889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bias.shape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=(1,1,1)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9" name="矩形 468">
            <a:extLst>
              <a:ext uri="{FF2B5EF4-FFF2-40B4-BE49-F238E27FC236}">
                <a16:creationId xmlns:a16="http://schemas.microsoft.com/office/drawing/2014/main" id="{F8ECD852-3F98-42EF-811C-ACF189CFDBF7}"/>
              </a:ext>
            </a:extLst>
          </p:cNvPr>
          <p:cNvSpPr/>
          <p:nvPr/>
        </p:nvSpPr>
        <p:spPr>
          <a:xfrm>
            <a:off x="5027298" y="5516422"/>
            <a:ext cx="341140" cy="341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rnd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CN" sz="1600" b="1" spc="-15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zh-CN" altLang="en-US" sz="1600" b="1" spc="-15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228967D-27F5-4BE2-8F3F-E5BE5F72AABF}"/>
              </a:ext>
            </a:extLst>
          </p:cNvPr>
          <p:cNvGrpSpPr/>
          <p:nvPr/>
        </p:nvGrpSpPr>
        <p:grpSpPr>
          <a:xfrm>
            <a:off x="855611" y="1656481"/>
            <a:ext cx="1008442" cy="4692635"/>
            <a:chOff x="859356" y="977745"/>
            <a:chExt cx="1008442" cy="4692635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47D7879-9000-4384-8448-D1ABEA08062D}"/>
                </a:ext>
              </a:extLst>
            </p:cNvPr>
            <p:cNvSpPr/>
            <p:nvPr/>
          </p:nvSpPr>
          <p:spPr>
            <a:xfrm>
              <a:off x="859356" y="977745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3428DF64-8096-43C4-B978-021B6B6AA292}"/>
                </a:ext>
              </a:extLst>
            </p:cNvPr>
            <p:cNvSpPr/>
            <p:nvPr/>
          </p:nvSpPr>
          <p:spPr>
            <a:xfrm>
              <a:off x="859356" y="2814049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9" name="矩形 478">
              <a:extLst>
                <a:ext uri="{FF2B5EF4-FFF2-40B4-BE49-F238E27FC236}">
                  <a16:creationId xmlns:a16="http://schemas.microsoft.com/office/drawing/2014/main" id="{5AB88037-5C57-483F-91FE-E69D28C0CC35}"/>
                </a:ext>
              </a:extLst>
            </p:cNvPr>
            <p:cNvSpPr/>
            <p:nvPr/>
          </p:nvSpPr>
          <p:spPr>
            <a:xfrm>
              <a:off x="859356" y="4650353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7850473-8F8C-46B6-B015-53D603A46F2B}"/>
              </a:ext>
            </a:extLst>
          </p:cNvPr>
          <p:cNvCxnSpPr>
            <a:cxnSpLocks/>
            <a:stCxn id="18" idx="3"/>
            <a:endCxn id="265" idx="1"/>
          </p:cNvCxnSpPr>
          <p:nvPr/>
        </p:nvCxnSpPr>
        <p:spPr>
          <a:xfrm flipV="1">
            <a:off x="1864053" y="1479612"/>
            <a:ext cx="2510523" cy="686883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接箭头连接符 479">
            <a:extLst>
              <a:ext uri="{FF2B5EF4-FFF2-40B4-BE49-F238E27FC236}">
                <a16:creationId xmlns:a16="http://schemas.microsoft.com/office/drawing/2014/main" id="{0C297465-9935-4E22-A91D-3399838362EA}"/>
              </a:ext>
            </a:extLst>
          </p:cNvPr>
          <p:cNvCxnSpPr>
            <a:cxnSpLocks/>
            <a:stCxn id="478" idx="3"/>
            <a:endCxn id="446" idx="1"/>
          </p:cNvCxnSpPr>
          <p:nvPr/>
        </p:nvCxnSpPr>
        <p:spPr>
          <a:xfrm flipV="1">
            <a:off x="1864053" y="2827073"/>
            <a:ext cx="2510523" cy="1175726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接箭头连接符 480">
            <a:extLst>
              <a:ext uri="{FF2B5EF4-FFF2-40B4-BE49-F238E27FC236}">
                <a16:creationId xmlns:a16="http://schemas.microsoft.com/office/drawing/2014/main" id="{6A0E3DE7-8132-4986-AC0C-C304ED02E7FB}"/>
              </a:ext>
            </a:extLst>
          </p:cNvPr>
          <p:cNvCxnSpPr>
            <a:cxnSpLocks/>
            <a:stCxn id="479" idx="3"/>
            <a:endCxn id="458" idx="1"/>
          </p:cNvCxnSpPr>
          <p:nvPr/>
        </p:nvCxnSpPr>
        <p:spPr>
          <a:xfrm flipV="1">
            <a:off x="1864053" y="4174534"/>
            <a:ext cx="2510523" cy="1664569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接箭头连接符 487">
            <a:extLst>
              <a:ext uri="{FF2B5EF4-FFF2-40B4-BE49-F238E27FC236}">
                <a16:creationId xmlns:a16="http://schemas.microsoft.com/office/drawing/2014/main" id="{0D665EB2-AD1F-48EE-B33C-03CE63553B5F}"/>
              </a:ext>
            </a:extLst>
          </p:cNvPr>
          <p:cNvCxnSpPr>
            <a:cxnSpLocks/>
            <a:stCxn id="489" idx="6"/>
            <a:endCxn id="271" idx="1"/>
          </p:cNvCxnSpPr>
          <p:nvPr/>
        </p:nvCxnSpPr>
        <p:spPr>
          <a:xfrm>
            <a:off x="7816624" y="2795002"/>
            <a:ext cx="944938" cy="453004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椭圆 488">
            <a:extLst>
              <a:ext uri="{FF2B5EF4-FFF2-40B4-BE49-F238E27FC236}">
                <a16:creationId xmlns:a16="http://schemas.microsoft.com/office/drawing/2014/main" id="{3558B230-C288-48AB-8114-0B62E35F487C}"/>
              </a:ext>
            </a:extLst>
          </p:cNvPr>
          <p:cNvSpPr/>
          <p:nvPr/>
        </p:nvSpPr>
        <p:spPr>
          <a:xfrm>
            <a:off x="7005254" y="2389317"/>
            <a:ext cx="811370" cy="81137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>
                <a:solidFill>
                  <a:srgbClr val="FF6600"/>
                </a:solidFill>
              </a:rPr>
              <a:t>sum</a:t>
            </a:r>
            <a:endParaRPr lang="zh-CN" altLang="en-US" sz="2000" b="1" dirty="0">
              <a:solidFill>
                <a:srgbClr val="FF6600"/>
              </a:solidFill>
            </a:endParaRPr>
          </a:p>
        </p:txBody>
      </p:sp>
      <p:cxnSp>
        <p:nvCxnSpPr>
          <p:cNvPr id="495" name="直接箭头连接符 494">
            <a:extLst>
              <a:ext uri="{FF2B5EF4-FFF2-40B4-BE49-F238E27FC236}">
                <a16:creationId xmlns:a16="http://schemas.microsoft.com/office/drawing/2014/main" id="{C8194037-902E-45B7-B3E9-E9C36BD4D50E}"/>
              </a:ext>
            </a:extLst>
          </p:cNvPr>
          <p:cNvCxnSpPr>
            <a:cxnSpLocks/>
            <a:stCxn id="267" idx="3"/>
            <a:endCxn id="489" idx="1"/>
          </p:cNvCxnSpPr>
          <p:nvPr/>
        </p:nvCxnSpPr>
        <p:spPr>
          <a:xfrm>
            <a:off x="5397997" y="1479612"/>
            <a:ext cx="1726079" cy="1028527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接箭头连接符 495">
            <a:extLst>
              <a:ext uri="{FF2B5EF4-FFF2-40B4-BE49-F238E27FC236}">
                <a16:creationId xmlns:a16="http://schemas.microsoft.com/office/drawing/2014/main" id="{7D72EC72-2E33-4523-A312-EA110BE3CAF3}"/>
              </a:ext>
            </a:extLst>
          </p:cNvPr>
          <p:cNvCxnSpPr>
            <a:cxnSpLocks/>
            <a:stCxn id="448" idx="3"/>
            <a:endCxn id="489" idx="2"/>
          </p:cNvCxnSpPr>
          <p:nvPr/>
        </p:nvCxnSpPr>
        <p:spPr>
          <a:xfrm flipV="1">
            <a:off x="5397997" y="2795002"/>
            <a:ext cx="1607257" cy="32071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接箭头连接符 496">
            <a:extLst>
              <a:ext uri="{FF2B5EF4-FFF2-40B4-BE49-F238E27FC236}">
                <a16:creationId xmlns:a16="http://schemas.microsoft.com/office/drawing/2014/main" id="{361374E5-879F-4908-99A8-FA39C487EB88}"/>
              </a:ext>
            </a:extLst>
          </p:cNvPr>
          <p:cNvCxnSpPr>
            <a:cxnSpLocks/>
            <a:stCxn id="460" idx="3"/>
            <a:endCxn id="489" idx="3"/>
          </p:cNvCxnSpPr>
          <p:nvPr/>
        </p:nvCxnSpPr>
        <p:spPr>
          <a:xfrm flipV="1">
            <a:off x="5397997" y="3081865"/>
            <a:ext cx="1726079" cy="1092669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256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矩形 282">
            <a:extLst>
              <a:ext uri="{FF2B5EF4-FFF2-40B4-BE49-F238E27FC236}">
                <a16:creationId xmlns:a16="http://schemas.microsoft.com/office/drawing/2014/main" id="{766BCFB1-6243-4BFC-8A39-CBDDAE42719A}"/>
              </a:ext>
            </a:extLst>
          </p:cNvPr>
          <p:cNvSpPr/>
          <p:nvPr/>
        </p:nvSpPr>
        <p:spPr>
          <a:xfrm>
            <a:off x="8761562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5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71D0FEAC-01DA-40B0-BA87-79E58462BC20}"/>
              </a:ext>
            </a:extLst>
          </p:cNvPr>
          <p:cNvSpPr/>
          <p:nvPr/>
        </p:nvSpPr>
        <p:spPr>
          <a:xfrm>
            <a:off x="9217225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9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6CBCB677-80D5-4BE0-A2A8-2B59A3CA119C}"/>
              </a:ext>
            </a:extLst>
          </p:cNvPr>
          <p:cNvSpPr/>
          <p:nvPr/>
        </p:nvSpPr>
        <p:spPr>
          <a:xfrm>
            <a:off x="9670229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9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AC10B4E5-4113-44C9-95B7-BDC93B09097C}"/>
              </a:ext>
            </a:extLst>
          </p:cNvPr>
          <p:cNvSpPr/>
          <p:nvPr/>
        </p:nvSpPr>
        <p:spPr>
          <a:xfrm>
            <a:off x="8764221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8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D5744667-8E80-406C-8D64-25217AB7BF86}"/>
              </a:ext>
            </a:extLst>
          </p:cNvPr>
          <p:cNvSpPr/>
          <p:nvPr/>
        </p:nvSpPr>
        <p:spPr>
          <a:xfrm>
            <a:off x="9217225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6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7B704D15-D112-4813-995C-19FA65F18C44}"/>
              </a:ext>
            </a:extLst>
          </p:cNvPr>
          <p:cNvSpPr/>
          <p:nvPr/>
        </p:nvSpPr>
        <p:spPr>
          <a:xfrm>
            <a:off x="9670229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4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4E01D319-745B-431D-A170-05A27B259F66}"/>
              </a:ext>
            </a:extLst>
          </p:cNvPr>
          <p:cNvSpPr/>
          <p:nvPr/>
        </p:nvSpPr>
        <p:spPr>
          <a:xfrm>
            <a:off x="8764221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4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71593428-E4DB-4E13-B9B7-1BB2D54956E3}"/>
              </a:ext>
            </a:extLst>
          </p:cNvPr>
          <p:cNvSpPr/>
          <p:nvPr/>
        </p:nvSpPr>
        <p:spPr>
          <a:xfrm>
            <a:off x="9217225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spc="-300" dirty="0">
                <a:solidFill>
                  <a:srgbClr val="FF6600"/>
                </a:solidFill>
              </a:rPr>
              <a:t>11</a:t>
            </a:r>
            <a:endParaRPr lang="zh-CN" altLang="en-US" sz="2000" b="1" spc="-300" dirty="0">
              <a:solidFill>
                <a:srgbClr val="FF6600"/>
              </a:solidFill>
            </a:endParaRPr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7F689AB1-5629-411F-86DC-4FF370DEA825}"/>
              </a:ext>
            </a:extLst>
          </p:cNvPr>
          <p:cNvSpPr/>
          <p:nvPr/>
        </p:nvSpPr>
        <p:spPr>
          <a:xfrm>
            <a:off x="9670229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427A7BD4-53C7-4782-B593-71918FACE7E8}"/>
              </a:ext>
            </a:extLst>
          </p:cNvPr>
          <p:cNvSpPr/>
          <p:nvPr/>
        </p:nvSpPr>
        <p:spPr>
          <a:xfrm>
            <a:off x="9214566" y="3021504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rgbClr val="FF66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D6CB9-59FE-4F21-B37E-F2F8602C29D4}"/>
              </a:ext>
            </a:extLst>
          </p:cNvPr>
          <p:cNvGrpSpPr/>
          <p:nvPr/>
        </p:nvGrpSpPr>
        <p:grpSpPr>
          <a:xfrm>
            <a:off x="859356" y="981715"/>
            <a:ext cx="1686979" cy="1686979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15BB74A-3813-4BFA-932C-7DFDE56056AF}"/>
              </a:ext>
            </a:extLst>
          </p:cNvPr>
          <p:cNvSpPr txBox="1"/>
          <p:nvPr/>
        </p:nvSpPr>
        <p:spPr>
          <a:xfrm>
            <a:off x="2546334" y="2453137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[:,:,0]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373" name="组合 372">
            <a:extLst>
              <a:ext uri="{FF2B5EF4-FFF2-40B4-BE49-F238E27FC236}">
                <a16:creationId xmlns:a16="http://schemas.microsoft.com/office/drawing/2014/main" id="{C11E5C88-758C-4DF2-97EC-13462AAF708B}"/>
              </a:ext>
            </a:extLst>
          </p:cNvPr>
          <p:cNvGrpSpPr/>
          <p:nvPr/>
        </p:nvGrpSpPr>
        <p:grpSpPr>
          <a:xfrm>
            <a:off x="859356" y="2821914"/>
            <a:ext cx="1686979" cy="1686979"/>
            <a:chOff x="737167" y="1163980"/>
            <a:chExt cx="2265020" cy="2265020"/>
          </a:xfrm>
        </p:grpSpPr>
        <p:sp>
          <p:nvSpPr>
            <p:cNvPr id="375" name="矩形 374">
              <a:extLst>
                <a:ext uri="{FF2B5EF4-FFF2-40B4-BE49-F238E27FC236}">
                  <a16:creationId xmlns:a16="http://schemas.microsoft.com/office/drawing/2014/main" id="{9B17A48F-6350-438A-ABCD-D4BA2AE222B8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6" name="矩形 375">
              <a:extLst>
                <a:ext uri="{FF2B5EF4-FFF2-40B4-BE49-F238E27FC236}">
                  <a16:creationId xmlns:a16="http://schemas.microsoft.com/office/drawing/2014/main" id="{098346C7-B4C7-4A29-A3DE-D64EE766157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7" name="矩形 376">
              <a:extLst>
                <a:ext uri="{FF2B5EF4-FFF2-40B4-BE49-F238E27FC236}">
                  <a16:creationId xmlns:a16="http://schemas.microsoft.com/office/drawing/2014/main" id="{BFD82CEC-467B-4644-AD19-CBCD4E7D3B9C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8" name="矩形 377">
              <a:extLst>
                <a:ext uri="{FF2B5EF4-FFF2-40B4-BE49-F238E27FC236}">
                  <a16:creationId xmlns:a16="http://schemas.microsoft.com/office/drawing/2014/main" id="{061144FC-6658-499E-977E-A920ADEB5BB4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28BD92F1-B736-426B-8E92-5826F23BA3D9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9451659F-546F-428F-BBD8-9B5D94DF7CC4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42039FEA-40DD-4EA8-8A5E-42F355FC2988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B697884D-172E-475A-A491-3387C5D7FCD6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10833736-F7BC-4DC7-9C06-1BA7DBD46B81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12E94D7C-0674-4B2B-9481-06C4DC418D4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AC2B441D-B24D-4F3E-A530-F8E38C5A4DF8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EF300118-A0D5-4659-90F6-0EAB374611E1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F68D16DE-C276-4828-8989-2AF197307C43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8" name="矩形 387">
              <a:extLst>
                <a:ext uri="{FF2B5EF4-FFF2-40B4-BE49-F238E27FC236}">
                  <a16:creationId xmlns:a16="http://schemas.microsoft.com/office/drawing/2014/main" id="{B3353DE3-A0ED-48FE-BA8D-941CB0E23586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3BD11E2B-B55D-43C9-A07D-F109CF236E12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C85D0328-58A2-4BD5-B227-C514EDCF8A4D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407DFDCA-2353-4768-B94D-C48C9928C8E9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2" name="矩形 391">
              <a:extLst>
                <a:ext uri="{FF2B5EF4-FFF2-40B4-BE49-F238E27FC236}">
                  <a16:creationId xmlns:a16="http://schemas.microsoft.com/office/drawing/2014/main" id="{679C1078-265A-487C-BF92-602FF552E5BD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3" name="矩形 392">
              <a:extLst>
                <a:ext uri="{FF2B5EF4-FFF2-40B4-BE49-F238E27FC236}">
                  <a16:creationId xmlns:a16="http://schemas.microsoft.com/office/drawing/2014/main" id="{4139E89B-73F8-4F7F-8162-C2CC3BDB36ED}"/>
                </a:ext>
              </a:extLst>
            </p:cNvPr>
            <p:cNvSpPr/>
            <p:nvPr/>
          </p:nvSpPr>
          <p:spPr>
            <a:xfrm>
              <a:off x="1643176" y="161352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08C13B91-A928-4FC6-B1B4-4EF80822A654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64FD5EE7-F1E4-4DC5-9A20-2B0BF709321D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EBFF48D1-6F41-4D8F-9304-1E5375F9B802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7" name="矩形 396">
              <a:extLst>
                <a:ext uri="{FF2B5EF4-FFF2-40B4-BE49-F238E27FC236}">
                  <a16:creationId xmlns:a16="http://schemas.microsoft.com/office/drawing/2014/main" id="{C4F8B3B0-2D0D-4BAD-B138-84E473BA542D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8" name="矩形 397">
              <a:extLst>
                <a:ext uri="{FF2B5EF4-FFF2-40B4-BE49-F238E27FC236}">
                  <a16:creationId xmlns:a16="http://schemas.microsoft.com/office/drawing/2014/main" id="{CF7A60E4-CFDE-4CD0-B96A-9F0994574FD3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9" name="矩形 398">
              <a:extLst>
                <a:ext uri="{FF2B5EF4-FFF2-40B4-BE49-F238E27FC236}">
                  <a16:creationId xmlns:a16="http://schemas.microsoft.com/office/drawing/2014/main" id="{A3E3C249-B396-496E-9A30-9FC333E290C8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74" name="文本框 373">
            <a:extLst>
              <a:ext uri="{FF2B5EF4-FFF2-40B4-BE49-F238E27FC236}">
                <a16:creationId xmlns:a16="http://schemas.microsoft.com/office/drawing/2014/main" id="{90C601AD-C5E9-487A-AEF4-6D09E38A3C09}"/>
              </a:ext>
            </a:extLst>
          </p:cNvPr>
          <p:cNvSpPr txBox="1"/>
          <p:nvPr/>
        </p:nvSpPr>
        <p:spPr>
          <a:xfrm>
            <a:off x="2546334" y="4293336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[:,:,1]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401" name="组合 400">
            <a:extLst>
              <a:ext uri="{FF2B5EF4-FFF2-40B4-BE49-F238E27FC236}">
                <a16:creationId xmlns:a16="http://schemas.microsoft.com/office/drawing/2014/main" id="{50C4B925-C614-4285-AED5-9C455C85EB24}"/>
              </a:ext>
            </a:extLst>
          </p:cNvPr>
          <p:cNvGrpSpPr/>
          <p:nvPr/>
        </p:nvGrpSpPr>
        <p:grpSpPr>
          <a:xfrm>
            <a:off x="859356" y="4662112"/>
            <a:ext cx="1686979" cy="1686979"/>
            <a:chOff x="737167" y="1163980"/>
            <a:chExt cx="2265020" cy="2265020"/>
          </a:xfrm>
        </p:grpSpPr>
        <p:sp>
          <p:nvSpPr>
            <p:cNvPr id="403" name="矩形 402">
              <a:extLst>
                <a:ext uri="{FF2B5EF4-FFF2-40B4-BE49-F238E27FC236}">
                  <a16:creationId xmlns:a16="http://schemas.microsoft.com/office/drawing/2014/main" id="{C2B55ED5-2E77-4DC9-B5CA-87A6BA4D2251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4" name="矩形 403">
              <a:extLst>
                <a:ext uri="{FF2B5EF4-FFF2-40B4-BE49-F238E27FC236}">
                  <a16:creationId xmlns:a16="http://schemas.microsoft.com/office/drawing/2014/main" id="{EA2A0111-B04A-441C-9F4C-780670E10ED9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5" name="矩形 404">
              <a:extLst>
                <a:ext uri="{FF2B5EF4-FFF2-40B4-BE49-F238E27FC236}">
                  <a16:creationId xmlns:a16="http://schemas.microsoft.com/office/drawing/2014/main" id="{15CE7771-A29C-456E-960A-B2E765040571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6" name="矩形 405">
              <a:extLst>
                <a:ext uri="{FF2B5EF4-FFF2-40B4-BE49-F238E27FC236}">
                  <a16:creationId xmlns:a16="http://schemas.microsoft.com/office/drawing/2014/main" id="{0A3EB383-614B-401C-A141-ED4ED55D70BE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7" name="矩形 406">
              <a:extLst>
                <a:ext uri="{FF2B5EF4-FFF2-40B4-BE49-F238E27FC236}">
                  <a16:creationId xmlns:a16="http://schemas.microsoft.com/office/drawing/2014/main" id="{05563E05-FA6F-4FF9-B865-F000DFB8848A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8" name="矩形 407">
              <a:extLst>
                <a:ext uri="{FF2B5EF4-FFF2-40B4-BE49-F238E27FC236}">
                  <a16:creationId xmlns:a16="http://schemas.microsoft.com/office/drawing/2014/main" id="{7D32FCEA-B250-4CE4-B670-98C01756FF5C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9" name="矩形 408">
              <a:extLst>
                <a:ext uri="{FF2B5EF4-FFF2-40B4-BE49-F238E27FC236}">
                  <a16:creationId xmlns:a16="http://schemas.microsoft.com/office/drawing/2014/main" id="{86465DE4-DD0A-41B4-BA84-A7EFC218B843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0" name="矩形 409">
              <a:extLst>
                <a:ext uri="{FF2B5EF4-FFF2-40B4-BE49-F238E27FC236}">
                  <a16:creationId xmlns:a16="http://schemas.microsoft.com/office/drawing/2014/main" id="{9BF3B444-E6E4-4272-9BB4-E1D8075F8B50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1" name="矩形 410">
              <a:extLst>
                <a:ext uri="{FF2B5EF4-FFF2-40B4-BE49-F238E27FC236}">
                  <a16:creationId xmlns:a16="http://schemas.microsoft.com/office/drawing/2014/main" id="{CE182289-4686-48CD-9AC8-D03B315C672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D50D983B-7309-4AE7-8A7D-F2A01A9DC5E4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3" name="矩形 412">
              <a:extLst>
                <a:ext uri="{FF2B5EF4-FFF2-40B4-BE49-F238E27FC236}">
                  <a16:creationId xmlns:a16="http://schemas.microsoft.com/office/drawing/2014/main" id="{A85768E8-FC25-45F9-8F5C-FDB8EA49323D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4" name="矩形 413">
              <a:extLst>
                <a:ext uri="{FF2B5EF4-FFF2-40B4-BE49-F238E27FC236}">
                  <a16:creationId xmlns:a16="http://schemas.microsoft.com/office/drawing/2014/main" id="{D30FF995-618B-46FD-9267-1A8A6EB2C44B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C5C92B94-8283-4A83-92FB-EEF42E0728BF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6" name="矩形 415">
              <a:extLst>
                <a:ext uri="{FF2B5EF4-FFF2-40B4-BE49-F238E27FC236}">
                  <a16:creationId xmlns:a16="http://schemas.microsoft.com/office/drawing/2014/main" id="{8B2FB991-538B-4335-8063-5E9AC16C8B24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7" name="矩形 416">
              <a:extLst>
                <a:ext uri="{FF2B5EF4-FFF2-40B4-BE49-F238E27FC236}">
                  <a16:creationId xmlns:a16="http://schemas.microsoft.com/office/drawing/2014/main" id="{D816E2F0-8C1D-4DA0-844B-2704A2695D25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8" name="矩形 417">
              <a:extLst>
                <a:ext uri="{FF2B5EF4-FFF2-40B4-BE49-F238E27FC236}">
                  <a16:creationId xmlns:a16="http://schemas.microsoft.com/office/drawing/2014/main" id="{12BB0690-F828-4A4A-9DF9-22DAE2F67248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9" name="矩形 418">
              <a:extLst>
                <a:ext uri="{FF2B5EF4-FFF2-40B4-BE49-F238E27FC236}">
                  <a16:creationId xmlns:a16="http://schemas.microsoft.com/office/drawing/2014/main" id="{D3E82C71-CEE6-4FF2-AC56-CA75C1E2C3C3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0" name="矩形 419">
              <a:extLst>
                <a:ext uri="{FF2B5EF4-FFF2-40B4-BE49-F238E27FC236}">
                  <a16:creationId xmlns:a16="http://schemas.microsoft.com/office/drawing/2014/main" id="{135D52B3-E7A0-43F5-A9D9-CB32320156C2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1" name="矩形 420">
              <a:extLst>
                <a:ext uri="{FF2B5EF4-FFF2-40B4-BE49-F238E27FC236}">
                  <a16:creationId xmlns:a16="http://schemas.microsoft.com/office/drawing/2014/main" id="{797FECD1-C575-484C-8FEE-8E118F198F56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2" name="矩形 421">
              <a:extLst>
                <a:ext uri="{FF2B5EF4-FFF2-40B4-BE49-F238E27FC236}">
                  <a16:creationId xmlns:a16="http://schemas.microsoft.com/office/drawing/2014/main" id="{4A292663-487E-42F6-8B8E-5D8D5C3F835E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3" name="矩形 422">
              <a:extLst>
                <a:ext uri="{FF2B5EF4-FFF2-40B4-BE49-F238E27FC236}">
                  <a16:creationId xmlns:a16="http://schemas.microsoft.com/office/drawing/2014/main" id="{4C094DF1-30D6-44FB-8E6B-E42D110F9336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4" name="矩形 423">
              <a:extLst>
                <a:ext uri="{FF2B5EF4-FFF2-40B4-BE49-F238E27FC236}">
                  <a16:creationId xmlns:a16="http://schemas.microsoft.com/office/drawing/2014/main" id="{F6209A67-967B-4340-BC79-CE91F6B0F6B4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5" name="矩形 424">
              <a:extLst>
                <a:ext uri="{FF2B5EF4-FFF2-40B4-BE49-F238E27FC236}">
                  <a16:creationId xmlns:a16="http://schemas.microsoft.com/office/drawing/2014/main" id="{F506450B-F2A7-4FC2-8191-0D419DEDD6AB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6" name="矩形 425">
              <a:extLst>
                <a:ext uri="{FF2B5EF4-FFF2-40B4-BE49-F238E27FC236}">
                  <a16:creationId xmlns:a16="http://schemas.microsoft.com/office/drawing/2014/main" id="{F2DA3712-F67C-4076-AFE9-9D5CBAE4905D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7" name="矩形 426">
              <a:extLst>
                <a:ext uri="{FF2B5EF4-FFF2-40B4-BE49-F238E27FC236}">
                  <a16:creationId xmlns:a16="http://schemas.microsoft.com/office/drawing/2014/main" id="{BB7AB734-96E6-4865-A0CC-F0427F49046C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402" name="文本框 401">
            <a:extLst>
              <a:ext uri="{FF2B5EF4-FFF2-40B4-BE49-F238E27FC236}">
                <a16:creationId xmlns:a16="http://schemas.microsoft.com/office/drawing/2014/main" id="{FF73E442-DFD7-4011-B94E-0C54EA017859}"/>
              </a:ext>
            </a:extLst>
          </p:cNvPr>
          <p:cNvSpPr txBox="1"/>
          <p:nvPr/>
        </p:nvSpPr>
        <p:spPr>
          <a:xfrm>
            <a:off x="2546334" y="6133534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[:,:,2]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A614CB1-8880-4C94-9EAF-60BBF523DF92}"/>
              </a:ext>
            </a:extLst>
          </p:cNvPr>
          <p:cNvGrpSpPr/>
          <p:nvPr/>
        </p:nvGrpSpPr>
        <p:grpSpPr>
          <a:xfrm>
            <a:off x="4374576" y="967902"/>
            <a:ext cx="1023421" cy="1023421"/>
            <a:chOff x="4115958" y="294766"/>
            <a:chExt cx="1023421" cy="1023421"/>
          </a:xfrm>
        </p:grpSpPr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C075ABDC-0A85-431A-9A77-548D38EB40D2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59EE5076-DC2A-48CB-A26E-C030B15C37DD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5453FBA8-1352-4D7F-8A5C-2D6EB286D40C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0BC105BB-BE1A-4580-8101-28FC5EC98617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5570CC73-8221-4C6C-9A71-570522608DDF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094FD5E3-62C3-4934-8BCE-E129F3B6BECF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1BFB77D9-3AEC-4D8B-940B-B574019012F7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82647D3F-08C1-4AE6-95B9-6A135659BF9C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77A7812D-BCBF-4DED-BDF1-6DAE56EB9F8A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28" name="文本框 427">
            <a:extLst>
              <a:ext uri="{FF2B5EF4-FFF2-40B4-BE49-F238E27FC236}">
                <a16:creationId xmlns:a16="http://schemas.microsoft.com/office/drawing/2014/main" id="{8131AF27-2F63-48AA-A17A-6BCD5B5D79DA}"/>
              </a:ext>
            </a:extLst>
          </p:cNvPr>
          <p:cNvSpPr txBox="1"/>
          <p:nvPr/>
        </p:nvSpPr>
        <p:spPr>
          <a:xfrm>
            <a:off x="5397996" y="1195265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w[:,:,0]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41" name="组合 440">
            <a:extLst>
              <a:ext uri="{FF2B5EF4-FFF2-40B4-BE49-F238E27FC236}">
                <a16:creationId xmlns:a16="http://schemas.microsoft.com/office/drawing/2014/main" id="{312D461C-5A03-47B7-94BA-66CB1ADACC58}"/>
              </a:ext>
            </a:extLst>
          </p:cNvPr>
          <p:cNvGrpSpPr/>
          <p:nvPr/>
        </p:nvGrpSpPr>
        <p:grpSpPr>
          <a:xfrm>
            <a:off x="4374576" y="2315363"/>
            <a:ext cx="1023421" cy="1023421"/>
            <a:chOff x="4115958" y="294766"/>
            <a:chExt cx="1023421" cy="1023421"/>
          </a:xfrm>
        </p:grpSpPr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3FC92B12-34A1-4B5B-A0E0-1FDFAD81E660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0BC9565E-B786-4326-82EB-C979B7F60A4C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5" name="矩形 444">
              <a:extLst>
                <a:ext uri="{FF2B5EF4-FFF2-40B4-BE49-F238E27FC236}">
                  <a16:creationId xmlns:a16="http://schemas.microsoft.com/office/drawing/2014/main" id="{41542B1D-8AA5-476C-B366-3D5EEB53599C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6" name="矩形 445">
              <a:extLst>
                <a:ext uri="{FF2B5EF4-FFF2-40B4-BE49-F238E27FC236}">
                  <a16:creationId xmlns:a16="http://schemas.microsoft.com/office/drawing/2014/main" id="{4ED5B9E8-BD3B-440E-95C1-48F990A8DB58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7" name="矩形 446">
              <a:extLst>
                <a:ext uri="{FF2B5EF4-FFF2-40B4-BE49-F238E27FC236}">
                  <a16:creationId xmlns:a16="http://schemas.microsoft.com/office/drawing/2014/main" id="{4795652C-04F0-48D9-903E-AE53D9B63D1C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8" name="矩形 447">
              <a:extLst>
                <a:ext uri="{FF2B5EF4-FFF2-40B4-BE49-F238E27FC236}">
                  <a16:creationId xmlns:a16="http://schemas.microsoft.com/office/drawing/2014/main" id="{C3A7C4D6-928A-45CA-BB93-7EB5A23E4866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9" name="矩形 448">
              <a:extLst>
                <a:ext uri="{FF2B5EF4-FFF2-40B4-BE49-F238E27FC236}">
                  <a16:creationId xmlns:a16="http://schemas.microsoft.com/office/drawing/2014/main" id="{174F9F69-64DA-4180-A186-A07DE01D0CAC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0" name="矩形 449">
              <a:extLst>
                <a:ext uri="{FF2B5EF4-FFF2-40B4-BE49-F238E27FC236}">
                  <a16:creationId xmlns:a16="http://schemas.microsoft.com/office/drawing/2014/main" id="{AC722B0F-EC3F-4C4B-B4F6-876AB783CB71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D8AA79B5-FD2F-4E66-9EE8-8923E083350D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42" name="文本框 441">
            <a:extLst>
              <a:ext uri="{FF2B5EF4-FFF2-40B4-BE49-F238E27FC236}">
                <a16:creationId xmlns:a16="http://schemas.microsoft.com/office/drawing/2014/main" id="{3769770B-804C-4A8A-9D25-81E44D497748}"/>
              </a:ext>
            </a:extLst>
          </p:cNvPr>
          <p:cNvSpPr txBox="1"/>
          <p:nvPr/>
        </p:nvSpPr>
        <p:spPr>
          <a:xfrm>
            <a:off x="5397996" y="3123340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w[:,:,1]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53" name="组合 452">
            <a:extLst>
              <a:ext uri="{FF2B5EF4-FFF2-40B4-BE49-F238E27FC236}">
                <a16:creationId xmlns:a16="http://schemas.microsoft.com/office/drawing/2014/main" id="{63606E27-69E5-44C4-9422-BE812F1DF132}"/>
              </a:ext>
            </a:extLst>
          </p:cNvPr>
          <p:cNvGrpSpPr/>
          <p:nvPr/>
        </p:nvGrpSpPr>
        <p:grpSpPr>
          <a:xfrm>
            <a:off x="4374576" y="3662824"/>
            <a:ext cx="1023421" cy="1023421"/>
            <a:chOff x="4115958" y="294766"/>
            <a:chExt cx="1023421" cy="1023421"/>
          </a:xfrm>
        </p:grpSpPr>
        <p:sp>
          <p:nvSpPr>
            <p:cNvPr id="455" name="矩形 454">
              <a:extLst>
                <a:ext uri="{FF2B5EF4-FFF2-40B4-BE49-F238E27FC236}">
                  <a16:creationId xmlns:a16="http://schemas.microsoft.com/office/drawing/2014/main" id="{20EA7A5E-2898-44E4-A4D1-C247157A7CF3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AC8FF59D-03E0-4DA2-8A95-7E734A85D69D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DDDB48F8-1ABD-4214-8BA6-83DB0FF03268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8" name="矩形 457">
              <a:extLst>
                <a:ext uri="{FF2B5EF4-FFF2-40B4-BE49-F238E27FC236}">
                  <a16:creationId xmlns:a16="http://schemas.microsoft.com/office/drawing/2014/main" id="{F2791DDD-3C78-4692-8FF1-78A3057F6858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9" name="矩形 458">
              <a:extLst>
                <a:ext uri="{FF2B5EF4-FFF2-40B4-BE49-F238E27FC236}">
                  <a16:creationId xmlns:a16="http://schemas.microsoft.com/office/drawing/2014/main" id="{A7DBAE45-A6D3-4C08-A7D0-CC523B12BC09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0" name="矩形 459">
              <a:extLst>
                <a:ext uri="{FF2B5EF4-FFF2-40B4-BE49-F238E27FC236}">
                  <a16:creationId xmlns:a16="http://schemas.microsoft.com/office/drawing/2014/main" id="{EA41B2DB-1A21-4EB5-83DF-1B2866467995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1" name="矩形 460">
              <a:extLst>
                <a:ext uri="{FF2B5EF4-FFF2-40B4-BE49-F238E27FC236}">
                  <a16:creationId xmlns:a16="http://schemas.microsoft.com/office/drawing/2014/main" id="{D401E729-D66D-4169-9A31-EA4B0976751A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7C0BD6EC-54BB-4BE0-BB46-F35B62AA5B72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3" name="矩形 462">
              <a:extLst>
                <a:ext uri="{FF2B5EF4-FFF2-40B4-BE49-F238E27FC236}">
                  <a16:creationId xmlns:a16="http://schemas.microsoft.com/office/drawing/2014/main" id="{4CA74267-8822-44E6-A853-CF4277B3799A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54" name="文本框 453">
            <a:extLst>
              <a:ext uri="{FF2B5EF4-FFF2-40B4-BE49-F238E27FC236}">
                <a16:creationId xmlns:a16="http://schemas.microsoft.com/office/drawing/2014/main" id="{32AF2166-AE44-4FB3-BD32-D4A3EF695CEE}"/>
              </a:ext>
            </a:extLst>
          </p:cNvPr>
          <p:cNvSpPr txBox="1"/>
          <p:nvPr/>
        </p:nvSpPr>
        <p:spPr>
          <a:xfrm>
            <a:off x="5397996" y="4470801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w[:,:,2]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4" name="文本框 463">
            <a:extLst>
              <a:ext uri="{FF2B5EF4-FFF2-40B4-BE49-F238E27FC236}">
                <a16:creationId xmlns:a16="http://schemas.microsoft.com/office/drawing/2014/main" id="{DBA1B958-C906-4F37-AF19-35C72A040D20}"/>
              </a:ext>
            </a:extLst>
          </p:cNvPr>
          <p:cNvSpPr txBox="1"/>
          <p:nvPr/>
        </p:nvSpPr>
        <p:spPr>
          <a:xfrm>
            <a:off x="859356" y="689016"/>
            <a:ext cx="16895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Img.shape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=(5,5,3)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65" name="文本框 464">
            <a:extLst>
              <a:ext uri="{FF2B5EF4-FFF2-40B4-BE49-F238E27FC236}">
                <a16:creationId xmlns:a16="http://schemas.microsoft.com/office/drawing/2014/main" id="{F941ECE8-8385-471E-8318-81626AD489FA}"/>
              </a:ext>
            </a:extLst>
          </p:cNvPr>
          <p:cNvSpPr txBox="1"/>
          <p:nvPr/>
        </p:nvSpPr>
        <p:spPr>
          <a:xfrm>
            <a:off x="4374576" y="689016"/>
            <a:ext cx="198772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filter.shape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=(3,3,3)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6" name="文本框 465">
            <a:extLst>
              <a:ext uri="{FF2B5EF4-FFF2-40B4-BE49-F238E27FC236}">
                <a16:creationId xmlns:a16="http://schemas.microsoft.com/office/drawing/2014/main" id="{394A850F-92A0-4F84-AC19-B3686EE5C8C0}"/>
              </a:ext>
            </a:extLst>
          </p:cNvPr>
          <p:cNvSpPr txBox="1"/>
          <p:nvPr/>
        </p:nvSpPr>
        <p:spPr>
          <a:xfrm>
            <a:off x="5397996" y="5642118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b[:,:,0]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7" name="文本框 466">
            <a:extLst>
              <a:ext uri="{FF2B5EF4-FFF2-40B4-BE49-F238E27FC236}">
                <a16:creationId xmlns:a16="http://schemas.microsoft.com/office/drawing/2014/main" id="{29B165A8-BE12-4730-9D9C-1FAFFE088776}"/>
              </a:ext>
            </a:extLst>
          </p:cNvPr>
          <p:cNvSpPr txBox="1"/>
          <p:nvPr/>
        </p:nvSpPr>
        <p:spPr>
          <a:xfrm>
            <a:off x="4374576" y="5199423"/>
            <a:ext cx="17889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bias.shape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=(1,1,1)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9" name="矩形 468">
            <a:extLst>
              <a:ext uri="{FF2B5EF4-FFF2-40B4-BE49-F238E27FC236}">
                <a16:creationId xmlns:a16="http://schemas.microsoft.com/office/drawing/2014/main" id="{F8ECD852-3F98-42EF-811C-ACF189CFDBF7}"/>
              </a:ext>
            </a:extLst>
          </p:cNvPr>
          <p:cNvSpPr/>
          <p:nvPr/>
        </p:nvSpPr>
        <p:spPr>
          <a:xfrm>
            <a:off x="5027298" y="5516422"/>
            <a:ext cx="341140" cy="341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rnd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CN" sz="1600" b="1" spc="-15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zh-CN" altLang="en-US" sz="1600" b="1" spc="-15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228967D-27F5-4BE2-8F3F-E5BE5F72AABF}"/>
              </a:ext>
            </a:extLst>
          </p:cNvPr>
          <p:cNvGrpSpPr/>
          <p:nvPr/>
        </p:nvGrpSpPr>
        <p:grpSpPr>
          <a:xfrm>
            <a:off x="1196751" y="1656481"/>
            <a:ext cx="1008442" cy="4692635"/>
            <a:chOff x="859356" y="977745"/>
            <a:chExt cx="1008442" cy="4692635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47D7879-9000-4384-8448-D1ABEA08062D}"/>
                </a:ext>
              </a:extLst>
            </p:cNvPr>
            <p:cNvSpPr/>
            <p:nvPr/>
          </p:nvSpPr>
          <p:spPr>
            <a:xfrm>
              <a:off x="859356" y="977745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3428DF64-8096-43C4-B978-021B6B6AA292}"/>
                </a:ext>
              </a:extLst>
            </p:cNvPr>
            <p:cNvSpPr/>
            <p:nvPr/>
          </p:nvSpPr>
          <p:spPr>
            <a:xfrm>
              <a:off x="859356" y="2814049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9" name="矩形 478">
              <a:extLst>
                <a:ext uri="{FF2B5EF4-FFF2-40B4-BE49-F238E27FC236}">
                  <a16:creationId xmlns:a16="http://schemas.microsoft.com/office/drawing/2014/main" id="{5AB88037-5C57-483F-91FE-E69D28C0CC35}"/>
                </a:ext>
              </a:extLst>
            </p:cNvPr>
            <p:cNvSpPr/>
            <p:nvPr/>
          </p:nvSpPr>
          <p:spPr>
            <a:xfrm>
              <a:off x="859356" y="4650353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7850473-8F8C-46B6-B015-53D603A46F2B}"/>
              </a:ext>
            </a:extLst>
          </p:cNvPr>
          <p:cNvCxnSpPr>
            <a:cxnSpLocks/>
            <a:stCxn id="18" idx="3"/>
            <a:endCxn id="265" idx="1"/>
          </p:cNvCxnSpPr>
          <p:nvPr/>
        </p:nvCxnSpPr>
        <p:spPr>
          <a:xfrm flipV="1">
            <a:off x="2205193" y="1479612"/>
            <a:ext cx="2169383" cy="686883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接箭头连接符 479">
            <a:extLst>
              <a:ext uri="{FF2B5EF4-FFF2-40B4-BE49-F238E27FC236}">
                <a16:creationId xmlns:a16="http://schemas.microsoft.com/office/drawing/2014/main" id="{0C297465-9935-4E22-A91D-3399838362EA}"/>
              </a:ext>
            </a:extLst>
          </p:cNvPr>
          <p:cNvCxnSpPr>
            <a:cxnSpLocks/>
            <a:stCxn id="478" idx="3"/>
            <a:endCxn id="446" idx="1"/>
          </p:cNvCxnSpPr>
          <p:nvPr/>
        </p:nvCxnSpPr>
        <p:spPr>
          <a:xfrm flipV="1">
            <a:off x="2205193" y="2827073"/>
            <a:ext cx="2169383" cy="1175726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接箭头连接符 480">
            <a:extLst>
              <a:ext uri="{FF2B5EF4-FFF2-40B4-BE49-F238E27FC236}">
                <a16:creationId xmlns:a16="http://schemas.microsoft.com/office/drawing/2014/main" id="{6A0E3DE7-8132-4986-AC0C-C304ED02E7FB}"/>
              </a:ext>
            </a:extLst>
          </p:cNvPr>
          <p:cNvCxnSpPr>
            <a:cxnSpLocks/>
            <a:stCxn id="479" idx="3"/>
            <a:endCxn id="458" idx="1"/>
          </p:cNvCxnSpPr>
          <p:nvPr/>
        </p:nvCxnSpPr>
        <p:spPr>
          <a:xfrm flipV="1">
            <a:off x="2205193" y="4174534"/>
            <a:ext cx="2169383" cy="1664569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接箭头连接符 487">
            <a:extLst>
              <a:ext uri="{FF2B5EF4-FFF2-40B4-BE49-F238E27FC236}">
                <a16:creationId xmlns:a16="http://schemas.microsoft.com/office/drawing/2014/main" id="{0D665EB2-AD1F-48EE-B33C-03CE63553B5F}"/>
              </a:ext>
            </a:extLst>
          </p:cNvPr>
          <p:cNvCxnSpPr>
            <a:cxnSpLocks/>
            <a:stCxn id="489" idx="6"/>
            <a:endCxn id="271" idx="1"/>
          </p:cNvCxnSpPr>
          <p:nvPr/>
        </p:nvCxnSpPr>
        <p:spPr>
          <a:xfrm>
            <a:off x="7816624" y="2795002"/>
            <a:ext cx="1397942" cy="453004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椭圆 488">
            <a:extLst>
              <a:ext uri="{FF2B5EF4-FFF2-40B4-BE49-F238E27FC236}">
                <a16:creationId xmlns:a16="http://schemas.microsoft.com/office/drawing/2014/main" id="{3558B230-C288-48AB-8114-0B62E35F487C}"/>
              </a:ext>
            </a:extLst>
          </p:cNvPr>
          <p:cNvSpPr/>
          <p:nvPr/>
        </p:nvSpPr>
        <p:spPr>
          <a:xfrm>
            <a:off x="7005254" y="2389317"/>
            <a:ext cx="811370" cy="81137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>
                <a:solidFill>
                  <a:srgbClr val="FF6600"/>
                </a:solidFill>
              </a:rPr>
              <a:t>sum</a:t>
            </a:r>
            <a:endParaRPr lang="zh-CN" altLang="en-US" sz="2000" b="1" dirty="0">
              <a:solidFill>
                <a:srgbClr val="FF6600"/>
              </a:solidFill>
            </a:endParaRPr>
          </a:p>
        </p:txBody>
      </p:sp>
      <p:cxnSp>
        <p:nvCxnSpPr>
          <p:cNvPr id="495" name="直接箭头连接符 494">
            <a:extLst>
              <a:ext uri="{FF2B5EF4-FFF2-40B4-BE49-F238E27FC236}">
                <a16:creationId xmlns:a16="http://schemas.microsoft.com/office/drawing/2014/main" id="{C8194037-902E-45B7-B3E9-E9C36BD4D50E}"/>
              </a:ext>
            </a:extLst>
          </p:cNvPr>
          <p:cNvCxnSpPr>
            <a:cxnSpLocks/>
            <a:stCxn id="267" idx="3"/>
            <a:endCxn id="489" idx="1"/>
          </p:cNvCxnSpPr>
          <p:nvPr/>
        </p:nvCxnSpPr>
        <p:spPr>
          <a:xfrm>
            <a:off x="5397997" y="1479612"/>
            <a:ext cx="1726079" cy="1028527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接箭头连接符 495">
            <a:extLst>
              <a:ext uri="{FF2B5EF4-FFF2-40B4-BE49-F238E27FC236}">
                <a16:creationId xmlns:a16="http://schemas.microsoft.com/office/drawing/2014/main" id="{7D72EC72-2E33-4523-A312-EA110BE3CAF3}"/>
              </a:ext>
            </a:extLst>
          </p:cNvPr>
          <p:cNvCxnSpPr>
            <a:cxnSpLocks/>
            <a:stCxn id="448" idx="3"/>
            <a:endCxn id="489" idx="2"/>
          </p:cNvCxnSpPr>
          <p:nvPr/>
        </p:nvCxnSpPr>
        <p:spPr>
          <a:xfrm flipV="1">
            <a:off x="5397997" y="2795002"/>
            <a:ext cx="1607257" cy="32071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接箭头连接符 496">
            <a:extLst>
              <a:ext uri="{FF2B5EF4-FFF2-40B4-BE49-F238E27FC236}">
                <a16:creationId xmlns:a16="http://schemas.microsoft.com/office/drawing/2014/main" id="{361374E5-879F-4908-99A8-FA39C487EB88}"/>
              </a:ext>
            </a:extLst>
          </p:cNvPr>
          <p:cNvCxnSpPr>
            <a:cxnSpLocks/>
            <a:stCxn id="460" idx="3"/>
            <a:endCxn id="489" idx="3"/>
          </p:cNvCxnSpPr>
          <p:nvPr/>
        </p:nvCxnSpPr>
        <p:spPr>
          <a:xfrm flipV="1">
            <a:off x="5397997" y="3081865"/>
            <a:ext cx="1726079" cy="1092669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317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矩形 282">
            <a:extLst>
              <a:ext uri="{FF2B5EF4-FFF2-40B4-BE49-F238E27FC236}">
                <a16:creationId xmlns:a16="http://schemas.microsoft.com/office/drawing/2014/main" id="{766BCFB1-6243-4BFC-8A39-CBDDAE42719A}"/>
              </a:ext>
            </a:extLst>
          </p:cNvPr>
          <p:cNvSpPr/>
          <p:nvPr/>
        </p:nvSpPr>
        <p:spPr>
          <a:xfrm>
            <a:off x="8761562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5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71D0FEAC-01DA-40B0-BA87-79E58462BC20}"/>
              </a:ext>
            </a:extLst>
          </p:cNvPr>
          <p:cNvSpPr/>
          <p:nvPr/>
        </p:nvSpPr>
        <p:spPr>
          <a:xfrm>
            <a:off x="9217225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9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6CBCB677-80D5-4BE0-A2A8-2B59A3CA119C}"/>
              </a:ext>
            </a:extLst>
          </p:cNvPr>
          <p:cNvSpPr/>
          <p:nvPr/>
        </p:nvSpPr>
        <p:spPr>
          <a:xfrm>
            <a:off x="9670229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9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AC10B4E5-4113-44C9-95B7-BDC93B09097C}"/>
              </a:ext>
            </a:extLst>
          </p:cNvPr>
          <p:cNvSpPr/>
          <p:nvPr/>
        </p:nvSpPr>
        <p:spPr>
          <a:xfrm>
            <a:off x="8764221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8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D5744667-8E80-406C-8D64-25217AB7BF86}"/>
              </a:ext>
            </a:extLst>
          </p:cNvPr>
          <p:cNvSpPr/>
          <p:nvPr/>
        </p:nvSpPr>
        <p:spPr>
          <a:xfrm>
            <a:off x="9217225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6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7B704D15-D112-4813-995C-19FA65F18C44}"/>
              </a:ext>
            </a:extLst>
          </p:cNvPr>
          <p:cNvSpPr/>
          <p:nvPr/>
        </p:nvSpPr>
        <p:spPr>
          <a:xfrm>
            <a:off x="9670229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4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4E01D319-745B-431D-A170-05A27B259F66}"/>
              </a:ext>
            </a:extLst>
          </p:cNvPr>
          <p:cNvSpPr/>
          <p:nvPr/>
        </p:nvSpPr>
        <p:spPr>
          <a:xfrm>
            <a:off x="8764221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4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71593428-E4DB-4E13-B9B7-1BB2D54956E3}"/>
              </a:ext>
            </a:extLst>
          </p:cNvPr>
          <p:cNvSpPr/>
          <p:nvPr/>
        </p:nvSpPr>
        <p:spPr>
          <a:xfrm>
            <a:off x="9217225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11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7F689AB1-5629-411F-86DC-4FF370DEA825}"/>
              </a:ext>
            </a:extLst>
          </p:cNvPr>
          <p:cNvSpPr/>
          <p:nvPr/>
        </p:nvSpPr>
        <p:spPr>
          <a:xfrm>
            <a:off x="9670229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spc="-150" dirty="0">
                <a:solidFill>
                  <a:srgbClr val="FF6600"/>
                </a:solidFill>
              </a:rPr>
              <a:t>1</a:t>
            </a:r>
            <a:endParaRPr lang="zh-CN" altLang="en-US" sz="2000" b="1" spc="-150" dirty="0">
              <a:solidFill>
                <a:srgbClr val="FF6600"/>
              </a:solidFill>
            </a:endParaRP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427A7BD4-53C7-4782-B593-71918FACE7E8}"/>
              </a:ext>
            </a:extLst>
          </p:cNvPr>
          <p:cNvSpPr/>
          <p:nvPr/>
        </p:nvSpPr>
        <p:spPr>
          <a:xfrm>
            <a:off x="9670229" y="3021504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rgbClr val="FF66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D6CB9-59FE-4F21-B37E-F2F8602C29D4}"/>
              </a:ext>
            </a:extLst>
          </p:cNvPr>
          <p:cNvGrpSpPr/>
          <p:nvPr/>
        </p:nvGrpSpPr>
        <p:grpSpPr>
          <a:xfrm>
            <a:off x="859356" y="981715"/>
            <a:ext cx="1686979" cy="1686979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15BB74A-3813-4BFA-932C-7DFDE56056AF}"/>
              </a:ext>
            </a:extLst>
          </p:cNvPr>
          <p:cNvSpPr txBox="1"/>
          <p:nvPr/>
        </p:nvSpPr>
        <p:spPr>
          <a:xfrm>
            <a:off x="2546334" y="2453137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[:,:,0]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373" name="组合 372">
            <a:extLst>
              <a:ext uri="{FF2B5EF4-FFF2-40B4-BE49-F238E27FC236}">
                <a16:creationId xmlns:a16="http://schemas.microsoft.com/office/drawing/2014/main" id="{C11E5C88-758C-4DF2-97EC-13462AAF708B}"/>
              </a:ext>
            </a:extLst>
          </p:cNvPr>
          <p:cNvGrpSpPr/>
          <p:nvPr/>
        </p:nvGrpSpPr>
        <p:grpSpPr>
          <a:xfrm>
            <a:off x="859356" y="2821914"/>
            <a:ext cx="1686979" cy="1686979"/>
            <a:chOff x="737167" y="1163980"/>
            <a:chExt cx="2265020" cy="2265020"/>
          </a:xfrm>
        </p:grpSpPr>
        <p:sp>
          <p:nvSpPr>
            <p:cNvPr id="375" name="矩形 374">
              <a:extLst>
                <a:ext uri="{FF2B5EF4-FFF2-40B4-BE49-F238E27FC236}">
                  <a16:creationId xmlns:a16="http://schemas.microsoft.com/office/drawing/2014/main" id="{9B17A48F-6350-438A-ABCD-D4BA2AE222B8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6" name="矩形 375">
              <a:extLst>
                <a:ext uri="{FF2B5EF4-FFF2-40B4-BE49-F238E27FC236}">
                  <a16:creationId xmlns:a16="http://schemas.microsoft.com/office/drawing/2014/main" id="{098346C7-B4C7-4A29-A3DE-D64EE766157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7" name="矩形 376">
              <a:extLst>
                <a:ext uri="{FF2B5EF4-FFF2-40B4-BE49-F238E27FC236}">
                  <a16:creationId xmlns:a16="http://schemas.microsoft.com/office/drawing/2014/main" id="{BFD82CEC-467B-4644-AD19-CBCD4E7D3B9C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8" name="矩形 377">
              <a:extLst>
                <a:ext uri="{FF2B5EF4-FFF2-40B4-BE49-F238E27FC236}">
                  <a16:creationId xmlns:a16="http://schemas.microsoft.com/office/drawing/2014/main" id="{061144FC-6658-499E-977E-A920ADEB5BB4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28BD92F1-B736-426B-8E92-5826F23BA3D9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9451659F-546F-428F-BBD8-9B5D94DF7CC4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42039FEA-40DD-4EA8-8A5E-42F355FC2988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B697884D-172E-475A-A491-3387C5D7FCD6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10833736-F7BC-4DC7-9C06-1BA7DBD46B81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12E94D7C-0674-4B2B-9481-06C4DC418D4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AC2B441D-B24D-4F3E-A530-F8E38C5A4DF8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EF300118-A0D5-4659-90F6-0EAB374611E1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F68D16DE-C276-4828-8989-2AF197307C43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8" name="矩形 387">
              <a:extLst>
                <a:ext uri="{FF2B5EF4-FFF2-40B4-BE49-F238E27FC236}">
                  <a16:creationId xmlns:a16="http://schemas.microsoft.com/office/drawing/2014/main" id="{B3353DE3-A0ED-48FE-BA8D-941CB0E23586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3BD11E2B-B55D-43C9-A07D-F109CF236E12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C85D0328-58A2-4BD5-B227-C514EDCF8A4D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407DFDCA-2353-4768-B94D-C48C9928C8E9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2" name="矩形 391">
              <a:extLst>
                <a:ext uri="{FF2B5EF4-FFF2-40B4-BE49-F238E27FC236}">
                  <a16:creationId xmlns:a16="http://schemas.microsoft.com/office/drawing/2014/main" id="{679C1078-265A-487C-BF92-602FF552E5BD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3" name="矩形 392">
              <a:extLst>
                <a:ext uri="{FF2B5EF4-FFF2-40B4-BE49-F238E27FC236}">
                  <a16:creationId xmlns:a16="http://schemas.microsoft.com/office/drawing/2014/main" id="{4139E89B-73F8-4F7F-8162-C2CC3BDB36ED}"/>
                </a:ext>
              </a:extLst>
            </p:cNvPr>
            <p:cNvSpPr/>
            <p:nvPr/>
          </p:nvSpPr>
          <p:spPr>
            <a:xfrm>
              <a:off x="1643176" y="161352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08C13B91-A928-4FC6-B1B4-4EF80822A654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64FD5EE7-F1E4-4DC5-9A20-2B0BF709321D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EBFF48D1-6F41-4D8F-9304-1E5375F9B802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7" name="矩形 396">
              <a:extLst>
                <a:ext uri="{FF2B5EF4-FFF2-40B4-BE49-F238E27FC236}">
                  <a16:creationId xmlns:a16="http://schemas.microsoft.com/office/drawing/2014/main" id="{C4F8B3B0-2D0D-4BAD-B138-84E473BA542D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8" name="矩形 397">
              <a:extLst>
                <a:ext uri="{FF2B5EF4-FFF2-40B4-BE49-F238E27FC236}">
                  <a16:creationId xmlns:a16="http://schemas.microsoft.com/office/drawing/2014/main" id="{CF7A60E4-CFDE-4CD0-B96A-9F0994574FD3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9" name="矩形 398">
              <a:extLst>
                <a:ext uri="{FF2B5EF4-FFF2-40B4-BE49-F238E27FC236}">
                  <a16:creationId xmlns:a16="http://schemas.microsoft.com/office/drawing/2014/main" id="{A3E3C249-B396-496E-9A30-9FC333E290C8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74" name="文本框 373">
            <a:extLst>
              <a:ext uri="{FF2B5EF4-FFF2-40B4-BE49-F238E27FC236}">
                <a16:creationId xmlns:a16="http://schemas.microsoft.com/office/drawing/2014/main" id="{90C601AD-C5E9-487A-AEF4-6D09E38A3C09}"/>
              </a:ext>
            </a:extLst>
          </p:cNvPr>
          <p:cNvSpPr txBox="1"/>
          <p:nvPr/>
        </p:nvSpPr>
        <p:spPr>
          <a:xfrm>
            <a:off x="2546334" y="4293336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[:,:,1]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401" name="组合 400">
            <a:extLst>
              <a:ext uri="{FF2B5EF4-FFF2-40B4-BE49-F238E27FC236}">
                <a16:creationId xmlns:a16="http://schemas.microsoft.com/office/drawing/2014/main" id="{50C4B925-C614-4285-AED5-9C455C85EB24}"/>
              </a:ext>
            </a:extLst>
          </p:cNvPr>
          <p:cNvGrpSpPr/>
          <p:nvPr/>
        </p:nvGrpSpPr>
        <p:grpSpPr>
          <a:xfrm>
            <a:off x="859356" y="4662112"/>
            <a:ext cx="1686979" cy="1686979"/>
            <a:chOff x="737167" y="1163980"/>
            <a:chExt cx="2265020" cy="2265020"/>
          </a:xfrm>
        </p:grpSpPr>
        <p:sp>
          <p:nvSpPr>
            <p:cNvPr id="403" name="矩形 402">
              <a:extLst>
                <a:ext uri="{FF2B5EF4-FFF2-40B4-BE49-F238E27FC236}">
                  <a16:creationId xmlns:a16="http://schemas.microsoft.com/office/drawing/2014/main" id="{C2B55ED5-2E77-4DC9-B5CA-87A6BA4D2251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4" name="矩形 403">
              <a:extLst>
                <a:ext uri="{FF2B5EF4-FFF2-40B4-BE49-F238E27FC236}">
                  <a16:creationId xmlns:a16="http://schemas.microsoft.com/office/drawing/2014/main" id="{EA2A0111-B04A-441C-9F4C-780670E10ED9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5" name="矩形 404">
              <a:extLst>
                <a:ext uri="{FF2B5EF4-FFF2-40B4-BE49-F238E27FC236}">
                  <a16:creationId xmlns:a16="http://schemas.microsoft.com/office/drawing/2014/main" id="{15CE7771-A29C-456E-960A-B2E765040571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6" name="矩形 405">
              <a:extLst>
                <a:ext uri="{FF2B5EF4-FFF2-40B4-BE49-F238E27FC236}">
                  <a16:creationId xmlns:a16="http://schemas.microsoft.com/office/drawing/2014/main" id="{0A3EB383-614B-401C-A141-ED4ED55D70BE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7" name="矩形 406">
              <a:extLst>
                <a:ext uri="{FF2B5EF4-FFF2-40B4-BE49-F238E27FC236}">
                  <a16:creationId xmlns:a16="http://schemas.microsoft.com/office/drawing/2014/main" id="{05563E05-FA6F-4FF9-B865-F000DFB8848A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8" name="矩形 407">
              <a:extLst>
                <a:ext uri="{FF2B5EF4-FFF2-40B4-BE49-F238E27FC236}">
                  <a16:creationId xmlns:a16="http://schemas.microsoft.com/office/drawing/2014/main" id="{7D32FCEA-B250-4CE4-B670-98C01756FF5C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9" name="矩形 408">
              <a:extLst>
                <a:ext uri="{FF2B5EF4-FFF2-40B4-BE49-F238E27FC236}">
                  <a16:creationId xmlns:a16="http://schemas.microsoft.com/office/drawing/2014/main" id="{86465DE4-DD0A-41B4-BA84-A7EFC218B843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0" name="矩形 409">
              <a:extLst>
                <a:ext uri="{FF2B5EF4-FFF2-40B4-BE49-F238E27FC236}">
                  <a16:creationId xmlns:a16="http://schemas.microsoft.com/office/drawing/2014/main" id="{9BF3B444-E6E4-4272-9BB4-E1D8075F8B50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1" name="矩形 410">
              <a:extLst>
                <a:ext uri="{FF2B5EF4-FFF2-40B4-BE49-F238E27FC236}">
                  <a16:creationId xmlns:a16="http://schemas.microsoft.com/office/drawing/2014/main" id="{CE182289-4686-48CD-9AC8-D03B315C672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D50D983B-7309-4AE7-8A7D-F2A01A9DC5E4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3" name="矩形 412">
              <a:extLst>
                <a:ext uri="{FF2B5EF4-FFF2-40B4-BE49-F238E27FC236}">
                  <a16:creationId xmlns:a16="http://schemas.microsoft.com/office/drawing/2014/main" id="{A85768E8-FC25-45F9-8F5C-FDB8EA49323D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4" name="矩形 413">
              <a:extLst>
                <a:ext uri="{FF2B5EF4-FFF2-40B4-BE49-F238E27FC236}">
                  <a16:creationId xmlns:a16="http://schemas.microsoft.com/office/drawing/2014/main" id="{D30FF995-618B-46FD-9267-1A8A6EB2C44B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C5C92B94-8283-4A83-92FB-EEF42E0728BF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6" name="矩形 415">
              <a:extLst>
                <a:ext uri="{FF2B5EF4-FFF2-40B4-BE49-F238E27FC236}">
                  <a16:creationId xmlns:a16="http://schemas.microsoft.com/office/drawing/2014/main" id="{8B2FB991-538B-4335-8063-5E9AC16C8B24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7" name="矩形 416">
              <a:extLst>
                <a:ext uri="{FF2B5EF4-FFF2-40B4-BE49-F238E27FC236}">
                  <a16:creationId xmlns:a16="http://schemas.microsoft.com/office/drawing/2014/main" id="{D816E2F0-8C1D-4DA0-844B-2704A2695D25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8" name="矩形 417">
              <a:extLst>
                <a:ext uri="{FF2B5EF4-FFF2-40B4-BE49-F238E27FC236}">
                  <a16:creationId xmlns:a16="http://schemas.microsoft.com/office/drawing/2014/main" id="{12BB0690-F828-4A4A-9DF9-22DAE2F67248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9" name="矩形 418">
              <a:extLst>
                <a:ext uri="{FF2B5EF4-FFF2-40B4-BE49-F238E27FC236}">
                  <a16:creationId xmlns:a16="http://schemas.microsoft.com/office/drawing/2014/main" id="{D3E82C71-CEE6-4FF2-AC56-CA75C1E2C3C3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0" name="矩形 419">
              <a:extLst>
                <a:ext uri="{FF2B5EF4-FFF2-40B4-BE49-F238E27FC236}">
                  <a16:creationId xmlns:a16="http://schemas.microsoft.com/office/drawing/2014/main" id="{135D52B3-E7A0-43F5-A9D9-CB32320156C2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1" name="矩形 420">
              <a:extLst>
                <a:ext uri="{FF2B5EF4-FFF2-40B4-BE49-F238E27FC236}">
                  <a16:creationId xmlns:a16="http://schemas.microsoft.com/office/drawing/2014/main" id="{797FECD1-C575-484C-8FEE-8E118F198F56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2" name="矩形 421">
              <a:extLst>
                <a:ext uri="{FF2B5EF4-FFF2-40B4-BE49-F238E27FC236}">
                  <a16:creationId xmlns:a16="http://schemas.microsoft.com/office/drawing/2014/main" id="{4A292663-487E-42F6-8B8E-5D8D5C3F835E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3" name="矩形 422">
              <a:extLst>
                <a:ext uri="{FF2B5EF4-FFF2-40B4-BE49-F238E27FC236}">
                  <a16:creationId xmlns:a16="http://schemas.microsoft.com/office/drawing/2014/main" id="{4C094DF1-30D6-44FB-8E6B-E42D110F9336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4" name="矩形 423">
              <a:extLst>
                <a:ext uri="{FF2B5EF4-FFF2-40B4-BE49-F238E27FC236}">
                  <a16:creationId xmlns:a16="http://schemas.microsoft.com/office/drawing/2014/main" id="{F6209A67-967B-4340-BC79-CE91F6B0F6B4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5" name="矩形 424">
              <a:extLst>
                <a:ext uri="{FF2B5EF4-FFF2-40B4-BE49-F238E27FC236}">
                  <a16:creationId xmlns:a16="http://schemas.microsoft.com/office/drawing/2014/main" id="{F506450B-F2A7-4FC2-8191-0D419DEDD6AB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6" name="矩形 425">
              <a:extLst>
                <a:ext uri="{FF2B5EF4-FFF2-40B4-BE49-F238E27FC236}">
                  <a16:creationId xmlns:a16="http://schemas.microsoft.com/office/drawing/2014/main" id="{F2DA3712-F67C-4076-AFE9-9D5CBAE4905D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7" name="矩形 426">
              <a:extLst>
                <a:ext uri="{FF2B5EF4-FFF2-40B4-BE49-F238E27FC236}">
                  <a16:creationId xmlns:a16="http://schemas.microsoft.com/office/drawing/2014/main" id="{BB7AB734-96E6-4865-A0CC-F0427F49046C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402" name="文本框 401">
            <a:extLst>
              <a:ext uri="{FF2B5EF4-FFF2-40B4-BE49-F238E27FC236}">
                <a16:creationId xmlns:a16="http://schemas.microsoft.com/office/drawing/2014/main" id="{FF73E442-DFD7-4011-B94E-0C54EA017859}"/>
              </a:ext>
            </a:extLst>
          </p:cNvPr>
          <p:cNvSpPr txBox="1"/>
          <p:nvPr/>
        </p:nvSpPr>
        <p:spPr>
          <a:xfrm>
            <a:off x="2546334" y="6133534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[:,:,2]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A614CB1-8880-4C94-9EAF-60BBF523DF92}"/>
              </a:ext>
            </a:extLst>
          </p:cNvPr>
          <p:cNvGrpSpPr/>
          <p:nvPr/>
        </p:nvGrpSpPr>
        <p:grpSpPr>
          <a:xfrm>
            <a:off x="4374576" y="967902"/>
            <a:ext cx="1023421" cy="1023421"/>
            <a:chOff x="4115958" y="294766"/>
            <a:chExt cx="1023421" cy="1023421"/>
          </a:xfrm>
        </p:grpSpPr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C075ABDC-0A85-431A-9A77-548D38EB40D2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59EE5076-DC2A-48CB-A26E-C030B15C37DD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5453FBA8-1352-4D7F-8A5C-2D6EB286D40C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0BC105BB-BE1A-4580-8101-28FC5EC98617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5570CC73-8221-4C6C-9A71-570522608DDF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094FD5E3-62C3-4934-8BCE-E129F3B6BECF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1BFB77D9-3AEC-4D8B-940B-B574019012F7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82647D3F-08C1-4AE6-95B9-6A135659BF9C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77A7812D-BCBF-4DED-BDF1-6DAE56EB9F8A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28" name="文本框 427">
            <a:extLst>
              <a:ext uri="{FF2B5EF4-FFF2-40B4-BE49-F238E27FC236}">
                <a16:creationId xmlns:a16="http://schemas.microsoft.com/office/drawing/2014/main" id="{8131AF27-2F63-48AA-A17A-6BCD5B5D79DA}"/>
              </a:ext>
            </a:extLst>
          </p:cNvPr>
          <p:cNvSpPr txBox="1"/>
          <p:nvPr/>
        </p:nvSpPr>
        <p:spPr>
          <a:xfrm>
            <a:off x="5397996" y="1195265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w[:,:,0]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41" name="组合 440">
            <a:extLst>
              <a:ext uri="{FF2B5EF4-FFF2-40B4-BE49-F238E27FC236}">
                <a16:creationId xmlns:a16="http://schemas.microsoft.com/office/drawing/2014/main" id="{312D461C-5A03-47B7-94BA-66CB1ADACC58}"/>
              </a:ext>
            </a:extLst>
          </p:cNvPr>
          <p:cNvGrpSpPr/>
          <p:nvPr/>
        </p:nvGrpSpPr>
        <p:grpSpPr>
          <a:xfrm>
            <a:off x="4374576" y="2315363"/>
            <a:ext cx="1023421" cy="1023421"/>
            <a:chOff x="4115958" y="294766"/>
            <a:chExt cx="1023421" cy="1023421"/>
          </a:xfrm>
        </p:grpSpPr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3FC92B12-34A1-4B5B-A0E0-1FDFAD81E660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0BC9565E-B786-4326-82EB-C979B7F60A4C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5" name="矩形 444">
              <a:extLst>
                <a:ext uri="{FF2B5EF4-FFF2-40B4-BE49-F238E27FC236}">
                  <a16:creationId xmlns:a16="http://schemas.microsoft.com/office/drawing/2014/main" id="{41542B1D-8AA5-476C-B366-3D5EEB53599C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6" name="矩形 445">
              <a:extLst>
                <a:ext uri="{FF2B5EF4-FFF2-40B4-BE49-F238E27FC236}">
                  <a16:creationId xmlns:a16="http://schemas.microsoft.com/office/drawing/2014/main" id="{4ED5B9E8-BD3B-440E-95C1-48F990A8DB58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7" name="矩形 446">
              <a:extLst>
                <a:ext uri="{FF2B5EF4-FFF2-40B4-BE49-F238E27FC236}">
                  <a16:creationId xmlns:a16="http://schemas.microsoft.com/office/drawing/2014/main" id="{4795652C-04F0-48D9-903E-AE53D9B63D1C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8" name="矩形 447">
              <a:extLst>
                <a:ext uri="{FF2B5EF4-FFF2-40B4-BE49-F238E27FC236}">
                  <a16:creationId xmlns:a16="http://schemas.microsoft.com/office/drawing/2014/main" id="{C3A7C4D6-928A-45CA-BB93-7EB5A23E4866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9" name="矩形 448">
              <a:extLst>
                <a:ext uri="{FF2B5EF4-FFF2-40B4-BE49-F238E27FC236}">
                  <a16:creationId xmlns:a16="http://schemas.microsoft.com/office/drawing/2014/main" id="{174F9F69-64DA-4180-A186-A07DE01D0CAC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0" name="矩形 449">
              <a:extLst>
                <a:ext uri="{FF2B5EF4-FFF2-40B4-BE49-F238E27FC236}">
                  <a16:creationId xmlns:a16="http://schemas.microsoft.com/office/drawing/2014/main" id="{AC722B0F-EC3F-4C4B-B4F6-876AB783CB71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D8AA79B5-FD2F-4E66-9EE8-8923E083350D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42" name="文本框 441">
            <a:extLst>
              <a:ext uri="{FF2B5EF4-FFF2-40B4-BE49-F238E27FC236}">
                <a16:creationId xmlns:a16="http://schemas.microsoft.com/office/drawing/2014/main" id="{3769770B-804C-4A8A-9D25-81E44D497748}"/>
              </a:ext>
            </a:extLst>
          </p:cNvPr>
          <p:cNvSpPr txBox="1"/>
          <p:nvPr/>
        </p:nvSpPr>
        <p:spPr>
          <a:xfrm>
            <a:off x="5397996" y="3123340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w[:,:,1]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53" name="组合 452">
            <a:extLst>
              <a:ext uri="{FF2B5EF4-FFF2-40B4-BE49-F238E27FC236}">
                <a16:creationId xmlns:a16="http://schemas.microsoft.com/office/drawing/2014/main" id="{63606E27-69E5-44C4-9422-BE812F1DF132}"/>
              </a:ext>
            </a:extLst>
          </p:cNvPr>
          <p:cNvGrpSpPr/>
          <p:nvPr/>
        </p:nvGrpSpPr>
        <p:grpSpPr>
          <a:xfrm>
            <a:off x="4374576" y="3662824"/>
            <a:ext cx="1023421" cy="1023421"/>
            <a:chOff x="4115958" y="294766"/>
            <a:chExt cx="1023421" cy="1023421"/>
          </a:xfrm>
        </p:grpSpPr>
        <p:sp>
          <p:nvSpPr>
            <p:cNvPr id="455" name="矩形 454">
              <a:extLst>
                <a:ext uri="{FF2B5EF4-FFF2-40B4-BE49-F238E27FC236}">
                  <a16:creationId xmlns:a16="http://schemas.microsoft.com/office/drawing/2014/main" id="{20EA7A5E-2898-44E4-A4D1-C247157A7CF3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AC8FF59D-03E0-4DA2-8A95-7E734A85D69D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DDDB48F8-1ABD-4214-8BA6-83DB0FF03268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8" name="矩形 457">
              <a:extLst>
                <a:ext uri="{FF2B5EF4-FFF2-40B4-BE49-F238E27FC236}">
                  <a16:creationId xmlns:a16="http://schemas.microsoft.com/office/drawing/2014/main" id="{F2791DDD-3C78-4692-8FF1-78A3057F6858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9" name="矩形 458">
              <a:extLst>
                <a:ext uri="{FF2B5EF4-FFF2-40B4-BE49-F238E27FC236}">
                  <a16:creationId xmlns:a16="http://schemas.microsoft.com/office/drawing/2014/main" id="{A7DBAE45-A6D3-4C08-A7D0-CC523B12BC09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0" name="矩形 459">
              <a:extLst>
                <a:ext uri="{FF2B5EF4-FFF2-40B4-BE49-F238E27FC236}">
                  <a16:creationId xmlns:a16="http://schemas.microsoft.com/office/drawing/2014/main" id="{EA41B2DB-1A21-4EB5-83DF-1B2866467995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1" name="矩形 460">
              <a:extLst>
                <a:ext uri="{FF2B5EF4-FFF2-40B4-BE49-F238E27FC236}">
                  <a16:creationId xmlns:a16="http://schemas.microsoft.com/office/drawing/2014/main" id="{D401E729-D66D-4169-9A31-EA4B0976751A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7C0BD6EC-54BB-4BE0-BB46-F35B62AA5B72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3" name="矩形 462">
              <a:extLst>
                <a:ext uri="{FF2B5EF4-FFF2-40B4-BE49-F238E27FC236}">
                  <a16:creationId xmlns:a16="http://schemas.microsoft.com/office/drawing/2014/main" id="{4CA74267-8822-44E6-A853-CF4277B3799A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54" name="文本框 453">
            <a:extLst>
              <a:ext uri="{FF2B5EF4-FFF2-40B4-BE49-F238E27FC236}">
                <a16:creationId xmlns:a16="http://schemas.microsoft.com/office/drawing/2014/main" id="{32AF2166-AE44-4FB3-BD32-D4A3EF695CEE}"/>
              </a:ext>
            </a:extLst>
          </p:cNvPr>
          <p:cNvSpPr txBox="1"/>
          <p:nvPr/>
        </p:nvSpPr>
        <p:spPr>
          <a:xfrm>
            <a:off x="5397996" y="4470801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w[:,:,2]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4" name="文本框 463">
            <a:extLst>
              <a:ext uri="{FF2B5EF4-FFF2-40B4-BE49-F238E27FC236}">
                <a16:creationId xmlns:a16="http://schemas.microsoft.com/office/drawing/2014/main" id="{DBA1B958-C906-4F37-AF19-35C72A040D20}"/>
              </a:ext>
            </a:extLst>
          </p:cNvPr>
          <p:cNvSpPr txBox="1"/>
          <p:nvPr/>
        </p:nvSpPr>
        <p:spPr>
          <a:xfrm>
            <a:off x="859356" y="689016"/>
            <a:ext cx="16895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Img.shape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=(5,5,3)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65" name="文本框 464">
            <a:extLst>
              <a:ext uri="{FF2B5EF4-FFF2-40B4-BE49-F238E27FC236}">
                <a16:creationId xmlns:a16="http://schemas.microsoft.com/office/drawing/2014/main" id="{F941ECE8-8385-471E-8318-81626AD489FA}"/>
              </a:ext>
            </a:extLst>
          </p:cNvPr>
          <p:cNvSpPr txBox="1"/>
          <p:nvPr/>
        </p:nvSpPr>
        <p:spPr>
          <a:xfrm>
            <a:off x="4374576" y="689016"/>
            <a:ext cx="198772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filter.shape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=(3,3,3)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6" name="文本框 465">
            <a:extLst>
              <a:ext uri="{FF2B5EF4-FFF2-40B4-BE49-F238E27FC236}">
                <a16:creationId xmlns:a16="http://schemas.microsoft.com/office/drawing/2014/main" id="{394A850F-92A0-4F84-AC19-B3686EE5C8C0}"/>
              </a:ext>
            </a:extLst>
          </p:cNvPr>
          <p:cNvSpPr txBox="1"/>
          <p:nvPr/>
        </p:nvSpPr>
        <p:spPr>
          <a:xfrm>
            <a:off x="5397996" y="5642118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b[:,:,0]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7" name="文本框 466">
            <a:extLst>
              <a:ext uri="{FF2B5EF4-FFF2-40B4-BE49-F238E27FC236}">
                <a16:creationId xmlns:a16="http://schemas.microsoft.com/office/drawing/2014/main" id="{29B165A8-BE12-4730-9D9C-1FAFFE088776}"/>
              </a:ext>
            </a:extLst>
          </p:cNvPr>
          <p:cNvSpPr txBox="1"/>
          <p:nvPr/>
        </p:nvSpPr>
        <p:spPr>
          <a:xfrm>
            <a:off x="4374576" y="5199423"/>
            <a:ext cx="17889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bias.shape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=(1,1,1)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9" name="矩形 468">
            <a:extLst>
              <a:ext uri="{FF2B5EF4-FFF2-40B4-BE49-F238E27FC236}">
                <a16:creationId xmlns:a16="http://schemas.microsoft.com/office/drawing/2014/main" id="{F8ECD852-3F98-42EF-811C-ACF189CFDBF7}"/>
              </a:ext>
            </a:extLst>
          </p:cNvPr>
          <p:cNvSpPr/>
          <p:nvPr/>
        </p:nvSpPr>
        <p:spPr>
          <a:xfrm>
            <a:off x="5027298" y="5516422"/>
            <a:ext cx="341140" cy="341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rnd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CN" sz="1600" b="1" spc="-15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zh-CN" altLang="en-US" sz="1600" b="1" spc="-15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228967D-27F5-4BE2-8F3F-E5BE5F72AABF}"/>
              </a:ext>
            </a:extLst>
          </p:cNvPr>
          <p:cNvGrpSpPr/>
          <p:nvPr/>
        </p:nvGrpSpPr>
        <p:grpSpPr>
          <a:xfrm>
            <a:off x="1538914" y="1656481"/>
            <a:ext cx="1008442" cy="4692635"/>
            <a:chOff x="859356" y="977745"/>
            <a:chExt cx="1008442" cy="4692635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47D7879-9000-4384-8448-D1ABEA08062D}"/>
                </a:ext>
              </a:extLst>
            </p:cNvPr>
            <p:cNvSpPr/>
            <p:nvPr/>
          </p:nvSpPr>
          <p:spPr>
            <a:xfrm>
              <a:off x="859356" y="977745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3428DF64-8096-43C4-B978-021B6B6AA292}"/>
                </a:ext>
              </a:extLst>
            </p:cNvPr>
            <p:cNvSpPr/>
            <p:nvPr/>
          </p:nvSpPr>
          <p:spPr>
            <a:xfrm>
              <a:off x="859356" y="2814049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9" name="矩形 478">
              <a:extLst>
                <a:ext uri="{FF2B5EF4-FFF2-40B4-BE49-F238E27FC236}">
                  <a16:creationId xmlns:a16="http://schemas.microsoft.com/office/drawing/2014/main" id="{5AB88037-5C57-483F-91FE-E69D28C0CC35}"/>
                </a:ext>
              </a:extLst>
            </p:cNvPr>
            <p:cNvSpPr/>
            <p:nvPr/>
          </p:nvSpPr>
          <p:spPr>
            <a:xfrm>
              <a:off x="859356" y="4650353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7850473-8F8C-46B6-B015-53D603A46F2B}"/>
              </a:ext>
            </a:extLst>
          </p:cNvPr>
          <p:cNvCxnSpPr>
            <a:cxnSpLocks/>
            <a:stCxn id="18" idx="3"/>
            <a:endCxn id="265" idx="1"/>
          </p:cNvCxnSpPr>
          <p:nvPr/>
        </p:nvCxnSpPr>
        <p:spPr>
          <a:xfrm flipV="1">
            <a:off x="2547356" y="1479612"/>
            <a:ext cx="1827220" cy="686883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接箭头连接符 479">
            <a:extLst>
              <a:ext uri="{FF2B5EF4-FFF2-40B4-BE49-F238E27FC236}">
                <a16:creationId xmlns:a16="http://schemas.microsoft.com/office/drawing/2014/main" id="{0C297465-9935-4E22-A91D-3399838362EA}"/>
              </a:ext>
            </a:extLst>
          </p:cNvPr>
          <p:cNvCxnSpPr>
            <a:cxnSpLocks/>
            <a:stCxn id="478" idx="3"/>
            <a:endCxn id="446" idx="1"/>
          </p:cNvCxnSpPr>
          <p:nvPr/>
        </p:nvCxnSpPr>
        <p:spPr>
          <a:xfrm flipV="1">
            <a:off x="2547356" y="2827073"/>
            <a:ext cx="1827220" cy="1175726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接箭头连接符 480">
            <a:extLst>
              <a:ext uri="{FF2B5EF4-FFF2-40B4-BE49-F238E27FC236}">
                <a16:creationId xmlns:a16="http://schemas.microsoft.com/office/drawing/2014/main" id="{6A0E3DE7-8132-4986-AC0C-C304ED02E7FB}"/>
              </a:ext>
            </a:extLst>
          </p:cNvPr>
          <p:cNvCxnSpPr>
            <a:cxnSpLocks/>
            <a:stCxn id="479" idx="3"/>
            <a:endCxn id="458" idx="1"/>
          </p:cNvCxnSpPr>
          <p:nvPr/>
        </p:nvCxnSpPr>
        <p:spPr>
          <a:xfrm flipV="1">
            <a:off x="2547356" y="4174534"/>
            <a:ext cx="1827220" cy="1664569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接箭头连接符 487">
            <a:extLst>
              <a:ext uri="{FF2B5EF4-FFF2-40B4-BE49-F238E27FC236}">
                <a16:creationId xmlns:a16="http://schemas.microsoft.com/office/drawing/2014/main" id="{0D665EB2-AD1F-48EE-B33C-03CE63553B5F}"/>
              </a:ext>
            </a:extLst>
          </p:cNvPr>
          <p:cNvCxnSpPr>
            <a:cxnSpLocks/>
            <a:stCxn id="489" idx="6"/>
            <a:endCxn id="271" idx="1"/>
          </p:cNvCxnSpPr>
          <p:nvPr/>
        </p:nvCxnSpPr>
        <p:spPr>
          <a:xfrm>
            <a:off x="7816624" y="2795002"/>
            <a:ext cx="1853605" cy="453004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椭圆 488">
            <a:extLst>
              <a:ext uri="{FF2B5EF4-FFF2-40B4-BE49-F238E27FC236}">
                <a16:creationId xmlns:a16="http://schemas.microsoft.com/office/drawing/2014/main" id="{3558B230-C288-48AB-8114-0B62E35F487C}"/>
              </a:ext>
            </a:extLst>
          </p:cNvPr>
          <p:cNvSpPr/>
          <p:nvPr/>
        </p:nvSpPr>
        <p:spPr>
          <a:xfrm>
            <a:off x="7005254" y="2389317"/>
            <a:ext cx="811370" cy="81137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>
                <a:solidFill>
                  <a:srgbClr val="FF6600"/>
                </a:solidFill>
              </a:rPr>
              <a:t>sum</a:t>
            </a:r>
            <a:endParaRPr lang="zh-CN" altLang="en-US" sz="2000" b="1" dirty="0">
              <a:solidFill>
                <a:srgbClr val="FF6600"/>
              </a:solidFill>
            </a:endParaRPr>
          </a:p>
        </p:txBody>
      </p:sp>
      <p:cxnSp>
        <p:nvCxnSpPr>
          <p:cNvPr id="495" name="直接箭头连接符 494">
            <a:extLst>
              <a:ext uri="{FF2B5EF4-FFF2-40B4-BE49-F238E27FC236}">
                <a16:creationId xmlns:a16="http://schemas.microsoft.com/office/drawing/2014/main" id="{C8194037-902E-45B7-B3E9-E9C36BD4D50E}"/>
              </a:ext>
            </a:extLst>
          </p:cNvPr>
          <p:cNvCxnSpPr>
            <a:cxnSpLocks/>
            <a:stCxn id="267" idx="3"/>
            <a:endCxn id="489" idx="1"/>
          </p:cNvCxnSpPr>
          <p:nvPr/>
        </p:nvCxnSpPr>
        <p:spPr>
          <a:xfrm>
            <a:off x="5397997" y="1479612"/>
            <a:ext cx="1726079" cy="1028527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接箭头连接符 495">
            <a:extLst>
              <a:ext uri="{FF2B5EF4-FFF2-40B4-BE49-F238E27FC236}">
                <a16:creationId xmlns:a16="http://schemas.microsoft.com/office/drawing/2014/main" id="{7D72EC72-2E33-4523-A312-EA110BE3CAF3}"/>
              </a:ext>
            </a:extLst>
          </p:cNvPr>
          <p:cNvCxnSpPr>
            <a:cxnSpLocks/>
            <a:stCxn id="448" idx="3"/>
            <a:endCxn id="489" idx="2"/>
          </p:cNvCxnSpPr>
          <p:nvPr/>
        </p:nvCxnSpPr>
        <p:spPr>
          <a:xfrm flipV="1">
            <a:off x="5397997" y="2795002"/>
            <a:ext cx="1607257" cy="32071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接箭头连接符 496">
            <a:extLst>
              <a:ext uri="{FF2B5EF4-FFF2-40B4-BE49-F238E27FC236}">
                <a16:creationId xmlns:a16="http://schemas.microsoft.com/office/drawing/2014/main" id="{361374E5-879F-4908-99A8-FA39C487EB88}"/>
              </a:ext>
            </a:extLst>
          </p:cNvPr>
          <p:cNvCxnSpPr>
            <a:cxnSpLocks/>
            <a:stCxn id="460" idx="3"/>
            <a:endCxn id="489" idx="3"/>
          </p:cNvCxnSpPr>
          <p:nvPr/>
        </p:nvCxnSpPr>
        <p:spPr>
          <a:xfrm flipV="1">
            <a:off x="5397997" y="3081865"/>
            <a:ext cx="1726079" cy="1092669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797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EEA4DF65-108E-4A86-9A62-251DC6CF9FF2}"/>
              </a:ext>
            </a:extLst>
          </p:cNvPr>
          <p:cNvSpPr/>
          <p:nvPr/>
        </p:nvSpPr>
        <p:spPr>
          <a:xfrm>
            <a:off x="7812518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AF63593-D04F-42DB-9E54-069F42B08122}"/>
              </a:ext>
            </a:extLst>
          </p:cNvPr>
          <p:cNvSpPr/>
          <p:nvPr/>
        </p:nvSpPr>
        <p:spPr>
          <a:xfrm>
            <a:off x="8268181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86363DE-A178-4C9C-B936-5D5447365D32}"/>
              </a:ext>
            </a:extLst>
          </p:cNvPr>
          <p:cNvSpPr/>
          <p:nvPr/>
        </p:nvSpPr>
        <p:spPr>
          <a:xfrm>
            <a:off x="8721185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6600"/>
                </a:solidFill>
              </a:rPr>
              <a:t>7</a:t>
            </a:r>
            <a:endParaRPr lang="zh-CN" altLang="en-US" sz="2400" b="1" dirty="0">
              <a:solidFill>
                <a:srgbClr val="FF66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0ADC0D9-CB55-4EC3-8A16-BA4360A1687A}"/>
              </a:ext>
            </a:extLst>
          </p:cNvPr>
          <p:cNvSpPr/>
          <p:nvPr/>
        </p:nvSpPr>
        <p:spPr>
          <a:xfrm>
            <a:off x="7815177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F426074-B2B4-47A7-A858-00D1D800A88C}"/>
              </a:ext>
            </a:extLst>
          </p:cNvPr>
          <p:cNvSpPr/>
          <p:nvPr/>
        </p:nvSpPr>
        <p:spPr>
          <a:xfrm>
            <a:off x="8268181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9056E7B-7ECA-4732-8D2F-10E2551C873F}"/>
              </a:ext>
            </a:extLst>
          </p:cNvPr>
          <p:cNvSpPr/>
          <p:nvPr/>
        </p:nvSpPr>
        <p:spPr>
          <a:xfrm>
            <a:off x="8721185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0CBBFC6-5127-4FAD-AD83-0BADFD425C61}"/>
              </a:ext>
            </a:extLst>
          </p:cNvPr>
          <p:cNvSpPr/>
          <p:nvPr/>
        </p:nvSpPr>
        <p:spPr>
          <a:xfrm>
            <a:off x="7815177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DDC9696-BC97-440C-8536-BC620E65595C}"/>
              </a:ext>
            </a:extLst>
          </p:cNvPr>
          <p:cNvSpPr/>
          <p:nvPr/>
        </p:nvSpPr>
        <p:spPr>
          <a:xfrm>
            <a:off x="8268181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2201F74-00F6-4427-9C03-63730D3BA5D2}"/>
              </a:ext>
            </a:extLst>
          </p:cNvPr>
          <p:cNvSpPr/>
          <p:nvPr/>
        </p:nvSpPr>
        <p:spPr>
          <a:xfrm>
            <a:off x="8721185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D6CB9-59FE-4F21-B37E-F2F8602C29D4}"/>
              </a:ext>
            </a:extLst>
          </p:cNvPr>
          <p:cNvGrpSpPr/>
          <p:nvPr/>
        </p:nvGrpSpPr>
        <p:grpSpPr>
          <a:xfrm>
            <a:off x="4644148" y="2133798"/>
            <a:ext cx="2265020" cy="2265020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4625F16-39E9-45C0-831E-ED815158447F}"/>
              </a:ext>
            </a:extLst>
          </p:cNvPr>
          <p:cNvGrpSpPr/>
          <p:nvPr/>
        </p:nvGrpSpPr>
        <p:grpSpPr>
          <a:xfrm>
            <a:off x="5548827" y="2133798"/>
            <a:ext cx="1359012" cy="1359012"/>
            <a:chOff x="4641489" y="2133798"/>
            <a:chExt cx="1359012" cy="135901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0B5E569-650C-4582-A123-B279A36EDB66}"/>
                </a:ext>
              </a:extLst>
            </p:cNvPr>
            <p:cNvSpPr/>
            <p:nvPr/>
          </p:nvSpPr>
          <p:spPr>
            <a:xfrm>
              <a:off x="4641489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90B6BE7-6FF1-4ED4-9873-04C58553784E}"/>
                </a:ext>
              </a:extLst>
            </p:cNvPr>
            <p:cNvSpPr/>
            <p:nvPr/>
          </p:nvSpPr>
          <p:spPr>
            <a:xfrm>
              <a:off x="5094493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0C8431A-6647-4550-9D96-4BB9F58F8712}"/>
                </a:ext>
              </a:extLst>
            </p:cNvPr>
            <p:cNvSpPr/>
            <p:nvPr/>
          </p:nvSpPr>
          <p:spPr>
            <a:xfrm>
              <a:off x="5547497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BF4C2DD-B8DA-4135-9E9C-DA50A55C5EC9}"/>
                </a:ext>
              </a:extLst>
            </p:cNvPr>
            <p:cNvSpPr/>
            <p:nvPr/>
          </p:nvSpPr>
          <p:spPr>
            <a:xfrm>
              <a:off x="4641489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2D5750E-AF4C-49C0-A454-71E1CB3F1AB2}"/>
                </a:ext>
              </a:extLst>
            </p:cNvPr>
            <p:cNvSpPr/>
            <p:nvPr/>
          </p:nvSpPr>
          <p:spPr>
            <a:xfrm>
              <a:off x="5094493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2512548-4939-4150-884D-615BC1B1042E}"/>
                </a:ext>
              </a:extLst>
            </p:cNvPr>
            <p:cNvSpPr/>
            <p:nvPr/>
          </p:nvSpPr>
          <p:spPr>
            <a:xfrm>
              <a:off x="5547497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F651C2B-3F2A-4EA0-A92A-2CD4F90C8DD5}"/>
                </a:ext>
              </a:extLst>
            </p:cNvPr>
            <p:cNvSpPr/>
            <p:nvPr/>
          </p:nvSpPr>
          <p:spPr>
            <a:xfrm>
              <a:off x="4641489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EC1B11C-B752-49C4-AF41-3D788F7DD2E0}"/>
                </a:ext>
              </a:extLst>
            </p:cNvPr>
            <p:cNvSpPr/>
            <p:nvPr/>
          </p:nvSpPr>
          <p:spPr>
            <a:xfrm>
              <a:off x="5094493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C12C884-E4E3-4AD9-B912-931535497F07}"/>
                </a:ext>
              </a:extLst>
            </p:cNvPr>
            <p:cNvSpPr/>
            <p:nvPr/>
          </p:nvSpPr>
          <p:spPr>
            <a:xfrm>
              <a:off x="5547497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5F88547-FAD7-4695-85F2-AB021669F09A}"/>
              </a:ext>
            </a:extLst>
          </p:cNvPr>
          <p:cNvCxnSpPr>
            <a:cxnSpLocks/>
            <a:stCxn id="42" idx="3"/>
            <a:endCxn id="65" idx="1"/>
          </p:cNvCxnSpPr>
          <p:nvPr/>
        </p:nvCxnSpPr>
        <p:spPr>
          <a:xfrm flipV="1">
            <a:off x="6907839" y="2356837"/>
            <a:ext cx="1816005" cy="456467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C9076BB-73D4-43B4-AD32-5D65B05AE109}"/>
              </a:ext>
            </a:extLst>
          </p:cNvPr>
          <p:cNvSpPr txBox="1"/>
          <p:nvPr/>
        </p:nvSpPr>
        <p:spPr>
          <a:xfrm>
            <a:off x="5313452" y="4488872"/>
            <a:ext cx="92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82573ED-2CC2-4434-AEC6-C74EDD2A4C04}"/>
              </a:ext>
            </a:extLst>
          </p:cNvPr>
          <p:cNvSpPr/>
          <p:nvPr/>
        </p:nvSpPr>
        <p:spPr>
          <a:xfrm>
            <a:off x="8723844" y="2130335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67E5D672-D05E-4AA7-B389-F9C9FD7E1689}"/>
              </a:ext>
            </a:extLst>
          </p:cNvPr>
          <p:cNvSpPr txBox="1"/>
          <p:nvPr/>
        </p:nvSpPr>
        <p:spPr>
          <a:xfrm>
            <a:off x="7523787" y="4488872"/>
            <a:ext cx="194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Feature Map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D2F0FB31-2439-4E5E-BB56-4F19A506C30F}"/>
              </a:ext>
            </a:extLst>
          </p:cNvPr>
          <p:cNvSpPr txBox="1"/>
          <p:nvPr/>
        </p:nvSpPr>
        <p:spPr>
          <a:xfrm>
            <a:off x="7449254" y="3826110"/>
            <a:ext cx="1941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stride = 1</a:t>
            </a:r>
          </a:p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bias    = 0</a:t>
            </a:r>
            <a:endParaRPr lang="zh-CN" alt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084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EEA4DF65-108E-4A86-9A62-251DC6CF9FF2}"/>
              </a:ext>
            </a:extLst>
          </p:cNvPr>
          <p:cNvSpPr/>
          <p:nvPr/>
        </p:nvSpPr>
        <p:spPr>
          <a:xfrm>
            <a:off x="7812518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AF63593-D04F-42DB-9E54-069F42B08122}"/>
              </a:ext>
            </a:extLst>
          </p:cNvPr>
          <p:cNvSpPr/>
          <p:nvPr/>
        </p:nvSpPr>
        <p:spPr>
          <a:xfrm>
            <a:off x="8268181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86363DE-A178-4C9C-B936-5D5447365D32}"/>
              </a:ext>
            </a:extLst>
          </p:cNvPr>
          <p:cNvSpPr/>
          <p:nvPr/>
        </p:nvSpPr>
        <p:spPr>
          <a:xfrm>
            <a:off x="8721185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0ADC0D9-CB55-4EC3-8A16-BA4360A1687A}"/>
              </a:ext>
            </a:extLst>
          </p:cNvPr>
          <p:cNvSpPr/>
          <p:nvPr/>
        </p:nvSpPr>
        <p:spPr>
          <a:xfrm>
            <a:off x="7815177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6600"/>
                </a:solidFill>
              </a:rPr>
              <a:t>8</a:t>
            </a:r>
            <a:endParaRPr lang="zh-CN" altLang="en-US" sz="2400" b="1" dirty="0">
              <a:solidFill>
                <a:srgbClr val="FF660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F426074-B2B4-47A7-A858-00D1D800A88C}"/>
              </a:ext>
            </a:extLst>
          </p:cNvPr>
          <p:cNvSpPr/>
          <p:nvPr/>
        </p:nvSpPr>
        <p:spPr>
          <a:xfrm>
            <a:off x="8268181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9056E7B-7ECA-4732-8D2F-10E2551C873F}"/>
              </a:ext>
            </a:extLst>
          </p:cNvPr>
          <p:cNvSpPr/>
          <p:nvPr/>
        </p:nvSpPr>
        <p:spPr>
          <a:xfrm>
            <a:off x="8721185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0CBBFC6-5127-4FAD-AD83-0BADFD425C61}"/>
              </a:ext>
            </a:extLst>
          </p:cNvPr>
          <p:cNvSpPr/>
          <p:nvPr/>
        </p:nvSpPr>
        <p:spPr>
          <a:xfrm>
            <a:off x="7815177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DDC9696-BC97-440C-8536-BC620E65595C}"/>
              </a:ext>
            </a:extLst>
          </p:cNvPr>
          <p:cNvSpPr/>
          <p:nvPr/>
        </p:nvSpPr>
        <p:spPr>
          <a:xfrm>
            <a:off x="8268181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2201F74-00F6-4427-9C03-63730D3BA5D2}"/>
              </a:ext>
            </a:extLst>
          </p:cNvPr>
          <p:cNvSpPr/>
          <p:nvPr/>
        </p:nvSpPr>
        <p:spPr>
          <a:xfrm>
            <a:off x="8721185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D6CB9-59FE-4F21-B37E-F2F8602C29D4}"/>
              </a:ext>
            </a:extLst>
          </p:cNvPr>
          <p:cNvGrpSpPr/>
          <p:nvPr/>
        </p:nvGrpSpPr>
        <p:grpSpPr>
          <a:xfrm>
            <a:off x="4644148" y="2133798"/>
            <a:ext cx="2265020" cy="2265020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4625F16-39E9-45C0-831E-ED815158447F}"/>
              </a:ext>
            </a:extLst>
          </p:cNvPr>
          <p:cNvGrpSpPr/>
          <p:nvPr/>
        </p:nvGrpSpPr>
        <p:grpSpPr>
          <a:xfrm>
            <a:off x="4642819" y="2583339"/>
            <a:ext cx="1359012" cy="1359012"/>
            <a:chOff x="4641489" y="2133798"/>
            <a:chExt cx="1359012" cy="135901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0B5E569-650C-4582-A123-B279A36EDB66}"/>
                </a:ext>
              </a:extLst>
            </p:cNvPr>
            <p:cNvSpPr/>
            <p:nvPr/>
          </p:nvSpPr>
          <p:spPr>
            <a:xfrm>
              <a:off x="4641489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90B6BE7-6FF1-4ED4-9873-04C58553784E}"/>
                </a:ext>
              </a:extLst>
            </p:cNvPr>
            <p:cNvSpPr/>
            <p:nvPr/>
          </p:nvSpPr>
          <p:spPr>
            <a:xfrm>
              <a:off x="5094493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0C8431A-6647-4550-9D96-4BB9F58F8712}"/>
                </a:ext>
              </a:extLst>
            </p:cNvPr>
            <p:cNvSpPr/>
            <p:nvPr/>
          </p:nvSpPr>
          <p:spPr>
            <a:xfrm>
              <a:off x="5547497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BF4C2DD-B8DA-4135-9E9C-DA50A55C5EC9}"/>
                </a:ext>
              </a:extLst>
            </p:cNvPr>
            <p:cNvSpPr/>
            <p:nvPr/>
          </p:nvSpPr>
          <p:spPr>
            <a:xfrm>
              <a:off x="4641489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2D5750E-AF4C-49C0-A454-71E1CB3F1AB2}"/>
                </a:ext>
              </a:extLst>
            </p:cNvPr>
            <p:cNvSpPr/>
            <p:nvPr/>
          </p:nvSpPr>
          <p:spPr>
            <a:xfrm>
              <a:off x="5094493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2512548-4939-4150-884D-615BC1B1042E}"/>
                </a:ext>
              </a:extLst>
            </p:cNvPr>
            <p:cNvSpPr/>
            <p:nvPr/>
          </p:nvSpPr>
          <p:spPr>
            <a:xfrm>
              <a:off x="5547497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F651C2B-3F2A-4EA0-A92A-2CD4F90C8DD5}"/>
                </a:ext>
              </a:extLst>
            </p:cNvPr>
            <p:cNvSpPr/>
            <p:nvPr/>
          </p:nvSpPr>
          <p:spPr>
            <a:xfrm>
              <a:off x="4641489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EC1B11C-B752-49C4-AF41-3D788F7DD2E0}"/>
                </a:ext>
              </a:extLst>
            </p:cNvPr>
            <p:cNvSpPr/>
            <p:nvPr/>
          </p:nvSpPr>
          <p:spPr>
            <a:xfrm>
              <a:off x="5094493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C12C884-E4E3-4AD9-B912-931535497F07}"/>
                </a:ext>
              </a:extLst>
            </p:cNvPr>
            <p:cNvSpPr/>
            <p:nvPr/>
          </p:nvSpPr>
          <p:spPr>
            <a:xfrm>
              <a:off x="5547497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5F88547-FAD7-4695-85F2-AB021669F09A}"/>
              </a:ext>
            </a:extLst>
          </p:cNvPr>
          <p:cNvCxnSpPr>
            <a:cxnSpLocks/>
            <a:stCxn id="42" idx="3"/>
            <a:endCxn id="65" idx="1"/>
          </p:cNvCxnSpPr>
          <p:nvPr/>
        </p:nvCxnSpPr>
        <p:spPr>
          <a:xfrm flipV="1">
            <a:off x="6001831" y="2809372"/>
            <a:ext cx="1808028" cy="453473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C9076BB-73D4-43B4-AD32-5D65B05AE109}"/>
              </a:ext>
            </a:extLst>
          </p:cNvPr>
          <p:cNvSpPr txBox="1"/>
          <p:nvPr/>
        </p:nvSpPr>
        <p:spPr>
          <a:xfrm>
            <a:off x="5313452" y="4488872"/>
            <a:ext cx="92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82573ED-2CC2-4434-AEC6-C74EDD2A4C04}"/>
              </a:ext>
            </a:extLst>
          </p:cNvPr>
          <p:cNvSpPr/>
          <p:nvPr/>
        </p:nvSpPr>
        <p:spPr>
          <a:xfrm>
            <a:off x="7809859" y="2582870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079A100-E418-4D50-A2B6-1E211D83F5FA}"/>
              </a:ext>
            </a:extLst>
          </p:cNvPr>
          <p:cNvSpPr txBox="1"/>
          <p:nvPr/>
        </p:nvSpPr>
        <p:spPr>
          <a:xfrm>
            <a:off x="7523787" y="4488872"/>
            <a:ext cx="194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Feature Map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DA2C287-96A7-4A86-B07B-1A1A32FD2AF6}"/>
              </a:ext>
            </a:extLst>
          </p:cNvPr>
          <p:cNvSpPr txBox="1"/>
          <p:nvPr/>
        </p:nvSpPr>
        <p:spPr>
          <a:xfrm>
            <a:off x="7449254" y="3826110"/>
            <a:ext cx="1941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stride = 1</a:t>
            </a:r>
          </a:p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bias    = 0</a:t>
            </a:r>
            <a:endParaRPr lang="zh-CN" alt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061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EEA4DF65-108E-4A86-9A62-251DC6CF9FF2}"/>
              </a:ext>
            </a:extLst>
          </p:cNvPr>
          <p:cNvSpPr/>
          <p:nvPr/>
        </p:nvSpPr>
        <p:spPr>
          <a:xfrm>
            <a:off x="7812518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AF63593-D04F-42DB-9E54-069F42B08122}"/>
              </a:ext>
            </a:extLst>
          </p:cNvPr>
          <p:cNvSpPr/>
          <p:nvPr/>
        </p:nvSpPr>
        <p:spPr>
          <a:xfrm>
            <a:off x="8268181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86363DE-A178-4C9C-B936-5D5447365D32}"/>
              </a:ext>
            </a:extLst>
          </p:cNvPr>
          <p:cNvSpPr/>
          <p:nvPr/>
        </p:nvSpPr>
        <p:spPr>
          <a:xfrm>
            <a:off x="8721185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0ADC0D9-CB55-4EC3-8A16-BA4360A1687A}"/>
              </a:ext>
            </a:extLst>
          </p:cNvPr>
          <p:cNvSpPr/>
          <p:nvPr/>
        </p:nvSpPr>
        <p:spPr>
          <a:xfrm>
            <a:off x="7815177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8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F426074-B2B4-47A7-A858-00D1D800A88C}"/>
              </a:ext>
            </a:extLst>
          </p:cNvPr>
          <p:cNvSpPr/>
          <p:nvPr/>
        </p:nvSpPr>
        <p:spPr>
          <a:xfrm>
            <a:off x="8268181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6600"/>
                </a:solidFill>
              </a:rPr>
              <a:t>5</a:t>
            </a:r>
            <a:endParaRPr lang="zh-CN" altLang="en-US" sz="2400" b="1" dirty="0">
              <a:solidFill>
                <a:srgbClr val="FF660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9056E7B-7ECA-4732-8D2F-10E2551C873F}"/>
              </a:ext>
            </a:extLst>
          </p:cNvPr>
          <p:cNvSpPr/>
          <p:nvPr/>
        </p:nvSpPr>
        <p:spPr>
          <a:xfrm>
            <a:off x="8721185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0CBBFC6-5127-4FAD-AD83-0BADFD425C61}"/>
              </a:ext>
            </a:extLst>
          </p:cNvPr>
          <p:cNvSpPr/>
          <p:nvPr/>
        </p:nvSpPr>
        <p:spPr>
          <a:xfrm>
            <a:off x="7815177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DDC9696-BC97-440C-8536-BC620E65595C}"/>
              </a:ext>
            </a:extLst>
          </p:cNvPr>
          <p:cNvSpPr/>
          <p:nvPr/>
        </p:nvSpPr>
        <p:spPr>
          <a:xfrm>
            <a:off x="8268181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2201F74-00F6-4427-9C03-63730D3BA5D2}"/>
              </a:ext>
            </a:extLst>
          </p:cNvPr>
          <p:cNvSpPr/>
          <p:nvPr/>
        </p:nvSpPr>
        <p:spPr>
          <a:xfrm>
            <a:off x="8721185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D6CB9-59FE-4F21-B37E-F2F8602C29D4}"/>
              </a:ext>
            </a:extLst>
          </p:cNvPr>
          <p:cNvGrpSpPr/>
          <p:nvPr/>
        </p:nvGrpSpPr>
        <p:grpSpPr>
          <a:xfrm>
            <a:off x="4644148" y="2133798"/>
            <a:ext cx="2265020" cy="2265020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4625F16-39E9-45C0-831E-ED815158447F}"/>
              </a:ext>
            </a:extLst>
          </p:cNvPr>
          <p:cNvGrpSpPr/>
          <p:nvPr/>
        </p:nvGrpSpPr>
        <p:grpSpPr>
          <a:xfrm>
            <a:off x="5098481" y="2586802"/>
            <a:ext cx="1359012" cy="1359012"/>
            <a:chOff x="4641489" y="2133798"/>
            <a:chExt cx="1359012" cy="135901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0B5E569-650C-4582-A123-B279A36EDB66}"/>
                </a:ext>
              </a:extLst>
            </p:cNvPr>
            <p:cNvSpPr/>
            <p:nvPr/>
          </p:nvSpPr>
          <p:spPr>
            <a:xfrm>
              <a:off x="4641489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90B6BE7-6FF1-4ED4-9873-04C58553784E}"/>
                </a:ext>
              </a:extLst>
            </p:cNvPr>
            <p:cNvSpPr/>
            <p:nvPr/>
          </p:nvSpPr>
          <p:spPr>
            <a:xfrm>
              <a:off x="5094493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0C8431A-6647-4550-9D96-4BB9F58F8712}"/>
                </a:ext>
              </a:extLst>
            </p:cNvPr>
            <p:cNvSpPr/>
            <p:nvPr/>
          </p:nvSpPr>
          <p:spPr>
            <a:xfrm>
              <a:off x="5547497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BF4C2DD-B8DA-4135-9E9C-DA50A55C5EC9}"/>
                </a:ext>
              </a:extLst>
            </p:cNvPr>
            <p:cNvSpPr/>
            <p:nvPr/>
          </p:nvSpPr>
          <p:spPr>
            <a:xfrm>
              <a:off x="4641489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2D5750E-AF4C-49C0-A454-71E1CB3F1AB2}"/>
                </a:ext>
              </a:extLst>
            </p:cNvPr>
            <p:cNvSpPr/>
            <p:nvPr/>
          </p:nvSpPr>
          <p:spPr>
            <a:xfrm>
              <a:off x="5094493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2512548-4939-4150-884D-615BC1B1042E}"/>
                </a:ext>
              </a:extLst>
            </p:cNvPr>
            <p:cNvSpPr/>
            <p:nvPr/>
          </p:nvSpPr>
          <p:spPr>
            <a:xfrm>
              <a:off x="5547497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F651C2B-3F2A-4EA0-A92A-2CD4F90C8DD5}"/>
                </a:ext>
              </a:extLst>
            </p:cNvPr>
            <p:cNvSpPr/>
            <p:nvPr/>
          </p:nvSpPr>
          <p:spPr>
            <a:xfrm>
              <a:off x="4641489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EC1B11C-B752-49C4-AF41-3D788F7DD2E0}"/>
                </a:ext>
              </a:extLst>
            </p:cNvPr>
            <p:cNvSpPr/>
            <p:nvPr/>
          </p:nvSpPr>
          <p:spPr>
            <a:xfrm>
              <a:off x="5094493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C12C884-E4E3-4AD9-B912-931535497F07}"/>
                </a:ext>
              </a:extLst>
            </p:cNvPr>
            <p:cNvSpPr/>
            <p:nvPr/>
          </p:nvSpPr>
          <p:spPr>
            <a:xfrm>
              <a:off x="5547497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5F88547-FAD7-4695-85F2-AB021669F09A}"/>
              </a:ext>
            </a:extLst>
          </p:cNvPr>
          <p:cNvCxnSpPr>
            <a:cxnSpLocks/>
            <a:stCxn id="42" idx="3"/>
            <a:endCxn id="65" idx="1"/>
          </p:cNvCxnSpPr>
          <p:nvPr/>
        </p:nvCxnSpPr>
        <p:spPr>
          <a:xfrm flipV="1">
            <a:off x="6457493" y="2809372"/>
            <a:ext cx="1808029" cy="456936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C9076BB-73D4-43B4-AD32-5D65B05AE109}"/>
              </a:ext>
            </a:extLst>
          </p:cNvPr>
          <p:cNvSpPr txBox="1"/>
          <p:nvPr/>
        </p:nvSpPr>
        <p:spPr>
          <a:xfrm>
            <a:off x="5313452" y="4488872"/>
            <a:ext cx="92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82573ED-2CC2-4434-AEC6-C74EDD2A4C04}"/>
              </a:ext>
            </a:extLst>
          </p:cNvPr>
          <p:cNvSpPr/>
          <p:nvPr/>
        </p:nvSpPr>
        <p:spPr>
          <a:xfrm>
            <a:off x="8265522" y="2582870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6C4CDC48-382F-416E-9240-0D97FD0905CC}"/>
              </a:ext>
            </a:extLst>
          </p:cNvPr>
          <p:cNvSpPr txBox="1"/>
          <p:nvPr/>
        </p:nvSpPr>
        <p:spPr>
          <a:xfrm>
            <a:off x="7523787" y="4488872"/>
            <a:ext cx="194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Feature Map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915029F4-E177-4696-AF27-DC45E8F3CDBE}"/>
              </a:ext>
            </a:extLst>
          </p:cNvPr>
          <p:cNvSpPr txBox="1"/>
          <p:nvPr/>
        </p:nvSpPr>
        <p:spPr>
          <a:xfrm>
            <a:off x="7449254" y="3826110"/>
            <a:ext cx="1941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stride = 1</a:t>
            </a:r>
          </a:p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bias    = 0</a:t>
            </a:r>
            <a:endParaRPr lang="zh-CN" alt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926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EEA4DF65-108E-4A86-9A62-251DC6CF9FF2}"/>
              </a:ext>
            </a:extLst>
          </p:cNvPr>
          <p:cNvSpPr/>
          <p:nvPr/>
        </p:nvSpPr>
        <p:spPr>
          <a:xfrm>
            <a:off x="7812518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AF63593-D04F-42DB-9E54-069F42B08122}"/>
              </a:ext>
            </a:extLst>
          </p:cNvPr>
          <p:cNvSpPr/>
          <p:nvPr/>
        </p:nvSpPr>
        <p:spPr>
          <a:xfrm>
            <a:off x="8268181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86363DE-A178-4C9C-B936-5D5447365D32}"/>
              </a:ext>
            </a:extLst>
          </p:cNvPr>
          <p:cNvSpPr/>
          <p:nvPr/>
        </p:nvSpPr>
        <p:spPr>
          <a:xfrm>
            <a:off x="8721185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0ADC0D9-CB55-4EC3-8A16-BA4360A1687A}"/>
              </a:ext>
            </a:extLst>
          </p:cNvPr>
          <p:cNvSpPr/>
          <p:nvPr/>
        </p:nvSpPr>
        <p:spPr>
          <a:xfrm>
            <a:off x="7815177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8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F426074-B2B4-47A7-A858-00D1D800A88C}"/>
              </a:ext>
            </a:extLst>
          </p:cNvPr>
          <p:cNvSpPr/>
          <p:nvPr/>
        </p:nvSpPr>
        <p:spPr>
          <a:xfrm>
            <a:off x="8268181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5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9056E7B-7ECA-4732-8D2F-10E2551C873F}"/>
              </a:ext>
            </a:extLst>
          </p:cNvPr>
          <p:cNvSpPr/>
          <p:nvPr/>
        </p:nvSpPr>
        <p:spPr>
          <a:xfrm>
            <a:off x="8721185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6600"/>
                </a:solidFill>
              </a:rPr>
              <a:t>3</a:t>
            </a:r>
            <a:endParaRPr lang="zh-CN" altLang="en-US" sz="2400" b="1" dirty="0">
              <a:solidFill>
                <a:srgbClr val="FF66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0CBBFC6-5127-4FAD-AD83-0BADFD425C61}"/>
              </a:ext>
            </a:extLst>
          </p:cNvPr>
          <p:cNvSpPr/>
          <p:nvPr/>
        </p:nvSpPr>
        <p:spPr>
          <a:xfrm>
            <a:off x="7815177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DDC9696-BC97-440C-8536-BC620E65595C}"/>
              </a:ext>
            </a:extLst>
          </p:cNvPr>
          <p:cNvSpPr/>
          <p:nvPr/>
        </p:nvSpPr>
        <p:spPr>
          <a:xfrm>
            <a:off x="8268181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2201F74-00F6-4427-9C03-63730D3BA5D2}"/>
              </a:ext>
            </a:extLst>
          </p:cNvPr>
          <p:cNvSpPr/>
          <p:nvPr/>
        </p:nvSpPr>
        <p:spPr>
          <a:xfrm>
            <a:off x="8721185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D6CB9-59FE-4F21-B37E-F2F8602C29D4}"/>
              </a:ext>
            </a:extLst>
          </p:cNvPr>
          <p:cNvGrpSpPr/>
          <p:nvPr/>
        </p:nvGrpSpPr>
        <p:grpSpPr>
          <a:xfrm>
            <a:off x="4644148" y="2133798"/>
            <a:ext cx="2265020" cy="2265020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4625F16-39E9-45C0-831E-ED815158447F}"/>
              </a:ext>
            </a:extLst>
          </p:cNvPr>
          <p:cNvGrpSpPr/>
          <p:nvPr/>
        </p:nvGrpSpPr>
        <p:grpSpPr>
          <a:xfrm>
            <a:off x="5548827" y="2586802"/>
            <a:ext cx="1359012" cy="1359012"/>
            <a:chOff x="4641489" y="2133798"/>
            <a:chExt cx="1359012" cy="135901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0B5E569-650C-4582-A123-B279A36EDB66}"/>
                </a:ext>
              </a:extLst>
            </p:cNvPr>
            <p:cNvSpPr/>
            <p:nvPr/>
          </p:nvSpPr>
          <p:spPr>
            <a:xfrm>
              <a:off x="4641489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90B6BE7-6FF1-4ED4-9873-04C58553784E}"/>
                </a:ext>
              </a:extLst>
            </p:cNvPr>
            <p:cNvSpPr/>
            <p:nvPr/>
          </p:nvSpPr>
          <p:spPr>
            <a:xfrm>
              <a:off x="5094493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0C8431A-6647-4550-9D96-4BB9F58F8712}"/>
                </a:ext>
              </a:extLst>
            </p:cNvPr>
            <p:cNvSpPr/>
            <p:nvPr/>
          </p:nvSpPr>
          <p:spPr>
            <a:xfrm>
              <a:off x="5547497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BF4C2DD-B8DA-4135-9E9C-DA50A55C5EC9}"/>
                </a:ext>
              </a:extLst>
            </p:cNvPr>
            <p:cNvSpPr/>
            <p:nvPr/>
          </p:nvSpPr>
          <p:spPr>
            <a:xfrm>
              <a:off x="4641489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2D5750E-AF4C-49C0-A454-71E1CB3F1AB2}"/>
                </a:ext>
              </a:extLst>
            </p:cNvPr>
            <p:cNvSpPr/>
            <p:nvPr/>
          </p:nvSpPr>
          <p:spPr>
            <a:xfrm>
              <a:off x="5094493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2512548-4939-4150-884D-615BC1B1042E}"/>
                </a:ext>
              </a:extLst>
            </p:cNvPr>
            <p:cNvSpPr/>
            <p:nvPr/>
          </p:nvSpPr>
          <p:spPr>
            <a:xfrm>
              <a:off x="5547497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F651C2B-3F2A-4EA0-A92A-2CD4F90C8DD5}"/>
                </a:ext>
              </a:extLst>
            </p:cNvPr>
            <p:cNvSpPr/>
            <p:nvPr/>
          </p:nvSpPr>
          <p:spPr>
            <a:xfrm>
              <a:off x="4641489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EC1B11C-B752-49C4-AF41-3D788F7DD2E0}"/>
                </a:ext>
              </a:extLst>
            </p:cNvPr>
            <p:cNvSpPr/>
            <p:nvPr/>
          </p:nvSpPr>
          <p:spPr>
            <a:xfrm>
              <a:off x="5094493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C12C884-E4E3-4AD9-B912-931535497F07}"/>
                </a:ext>
              </a:extLst>
            </p:cNvPr>
            <p:cNvSpPr/>
            <p:nvPr/>
          </p:nvSpPr>
          <p:spPr>
            <a:xfrm>
              <a:off x="5547497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5F88547-FAD7-4695-85F2-AB021669F09A}"/>
              </a:ext>
            </a:extLst>
          </p:cNvPr>
          <p:cNvCxnSpPr>
            <a:cxnSpLocks/>
            <a:stCxn id="42" idx="3"/>
            <a:endCxn id="65" idx="1"/>
          </p:cNvCxnSpPr>
          <p:nvPr/>
        </p:nvCxnSpPr>
        <p:spPr>
          <a:xfrm flipV="1">
            <a:off x="6907839" y="2809372"/>
            <a:ext cx="1816005" cy="456936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C9076BB-73D4-43B4-AD32-5D65B05AE109}"/>
              </a:ext>
            </a:extLst>
          </p:cNvPr>
          <p:cNvSpPr txBox="1"/>
          <p:nvPr/>
        </p:nvSpPr>
        <p:spPr>
          <a:xfrm>
            <a:off x="5313452" y="4488872"/>
            <a:ext cx="92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82573ED-2CC2-4434-AEC6-C74EDD2A4C04}"/>
              </a:ext>
            </a:extLst>
          </p:cNvPr>
          <p:cNvSpPr/>
          <p:nvPr/>
        </p:nvSpPr>
        <p:spPr>
          <a:xfrm>
            <a:off x="8723844" y="2582870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A0C8682-3840-41C5-B5CD-EC7EBFE60389}"/>
              </a:ext>
            </a:extLst>
          </p:cNvPr>
          <p:cNvSpPr txBox="1"/>
          <p:nvPr/>
        </p:nvSpPr>
        <p:spPr>
          <a:xfrm>
            <a:off x="7523787" y="4488872"/>
            <a:ext cx="194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Feature Map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335422B8-B18D-4876-8FD9-A278161A0927}"/>
              </a:ext>
            </a:extLst>
          </p:cNvPr>
          <p:cNvSpPr txBox="1"/>
          <p:nvPr/>
        </p:nvSpPr>
        <p:spPr>
          <a:xfrm>
            <a:off x="7449254" y="3826110"/>
            <a:ext cx="1941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stride = 1</a:t>
            </a:r>
          </a:p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bias    = 0</a:t>
            </a:r>
            <a:endParaRPr lang="zh-CN" alt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837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EEA4DF65-108E-4A86-9A62-251DC6CF9FF2}"/>
              </a:ext>
            </a:extLst>
          </p:cNvPr>
          <p:cNvSpPr/>
          <p:nvPr/>
        </p:nvSpPr>
        <p:spPr>
          <a:xfrm>
            <a:off x="7812518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AF63593-D04F-42DB-9E54-069F42B08122}"/>
              </a:ext>
            </a:extLst>
          </p:cNvPr>
          <p:cNvSpPr/>
          <p:nvPr/>
        </p:nvSpPr>
        <p:spPr>
          <a:xfrm>
            <a:off x="8268181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86363DE-A178-4C9C-B936-5D5447365D32}"/>
              </a:ext>
            </a:extLst>
          </p:cNvPr>
          <p:cNvSpPr/>
          <p:nvPr/>
        </p:nvSpPr>
        <p:spPr>
          <a:xfrm>
            <a:off x="8721185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0ADC0D9-CB55-4EC3-8A16-BA4360A1687A}"/>
              </a:ext>
            </a:extLst>
          </p:cNvPr>
          <p:cNvSpPr/>
          <p:nvPr/>
        </p:nvSpPr>
        <p:spPr>
          <a:xfrm>
            <a:off x="7815177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8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F426074-B2B4-47A7-A858-00D1D800A88C}"/>
              </a:ext>
            </a:extLst>
          </p:cNvPr>
          <p:cNvSpPr/>
          <p:nvPr/>
        </p:nvSpPr>
        <p:spPr>
          <a:xfrm>
            <a:off x="8268181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5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9056E7B-7ECA-4732-8D2F-10E2551C873F}"/>
              </a:ext>
            </a:extLst>
          </p:cNvPr>
          <p:cNvSpPr/>
          <p:nvPr/>
        </p:nvSpPr>
        <p:spPr>
          <a:xfrm>
            <a:off x="8721185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3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0CBBFC6-5127-4FAD-AD83-0BADFD425C61}"/>
              </a:ext>
            </a:extLst>
          </p:cNvPr>
          <p:cNvSpPr/>
          <p:nvPr/>
        </p:nvSpPr>
        <p:spPr>
          <a:xfrm>
            <a:off x="7815177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6600"/>
                </a:solidFill>
              </a:rPr>
              <a:t>2</a:t>
            </a:r>
            <a:endParaRPr lang="zh-CN" altLang="en-US" sz="2400" b="1" dirty="0">
              <a:solidFill>
                <a:srgbClr val="FF66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DDC9696-BC97-440C-8536-BC620E65595C}"/>
              </a:ext>
            </a:extLst>
          </p:cNvPr>
          <p:cNvSpPr/>
          <p:nvPr/>
        </p:nvSpPr>
        <p:spPr>
          <a:xfrm>
            <a:off x="8268181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2201F74-00F6-4427-9C03-63730D3BA5D2}"/>
              </a:ext>
            </a:extLst>
          </p:cNvPr>
          <p:cNvSpPr/>
          <p:nvPr/>
        </p:nvSpPr>
        <p:spPr>
          <a:xfrm>
            <a:off x="8721185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D6CB9-59FE-4F21-B37E-F2F8602C29D4}"/>
              </a:ext>
            </a:extLst>
          </p:cNvPr>
          <p:cNvGrpSpPr/>
          <p:nvPr/>
        </p:nvGrpSpPr>
        <p:grpSpPr>
          <a:xfrm>
            <a:off x="4644148" y="2133798"/>
            <a:ext cx="2265020" cy="2265020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4625F16-39E9-45C0-831E-ED815158447F}"/>
              </a:ext>
            </a:extLst>
          </p:cNvPr>
          <p:cNvGrpSpPr/>
          <p:nvPr/>
        </p:nvGrpSpPr>
        <p:grpSpPr>
          <a:xfrm>
            <a:off x="4642819" y="3034611"/>
            <a:ext cx="1359012" cy="1359012"/>
            <a:chOff x="4641489" y="2133798"/>
            <a:chExt cx="1359012" cy="135901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0B5E569-650C-4582-A123-B279A36EDB66}"/>
                </a:ext>
              </a:extLst>
            </p:cNvPr>
            <p:cNvSpPr/>
            <p:nvPr/>
          </p:nvSpPr>
          <p:spPr>
            <a:xfrm>
              <a:off x="4641489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90B6BE7-6FF1-4ED4-9873-04C58553784E}"/>
                </a:ext>
              </a:extLst>
            </p:cNvPr>
            <p:cNvSpPr/>
            <p:nvPr/>
          </p:nvSpPr>
          <p:spPr>
            <a:xfrm>
              <a:off x="5094493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0C8431A-6647-4550-9D96-4BB9F58F8712}"/>
                </a:ext>
              </a:extLst>
            </p:cNvPr>
            <p:cNvSpPr/>
            <p:nvPr/>
          </p:nvSpPr>
          <p:spPr>
            <a:xfrm>
              <a:off x="5547497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BF4C2DD-B8DA-4135-9E9C-DA50A55C5EC9}"/>
                </a:ext>
              </a:extLst>
            </p:cNvPr>
            <p:cNvSpPr/>
            <p:nvPr/>
          </p:nvSpPr>
          <p:spPr>
            <a:xfrm>
              <a:off x="4641489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2D5750E-AF4C-49C0-A454-71E1CB3F1AB2}"/>
                </a:ext>
              </a:extLst>
            </p:cNvPr>
            <p:cNvSpPr/>
            <p:nvPr/>
          </p:nvSpPr>
          <p:spPr>
            <a:xfrm>
              <a:off x="5094493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2512548-4939-4150-884D-615BC1B1042E}"/>
                </a:ext>
              </a:extLst>
            </p:cNvPr>
            <p:cNvSpPr/>
            <p:nvPr/>
          </p:nvSpPr>
          <p:spPr>
            <a:xfrm>
              <a:off x="5547497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F651C2B-3F2A-4EA0-A92A-2CD4F90C8DD5}"/>
                </a:ext>
              </a:extLst>
            </p:cNvPr>
            <p:cNvSpPr/>
            <p:nvPr/>
          </p:nvSpPr>
          <p:spPr>
            <a:xfrm>
              <a:off x="4641489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EC1B11C-B752-49C4-AF41-3D788F7DD2E0}"/>
                </a:ext>
              </a:extLst>
            </p:cNvPr>
            <p:cNvSpPr/>
            <p:nvPr/>
          </p:nvSpPr>
          <p:spPr>
            <a:xfrm>
              <a:off x="5094493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C12C884-E4E3-4AD9-B912-931535497F07}"/>
                </a:ext>
              </a:extLst>
            </p:cNvPr>
            <p:cNvSpPr/>
            <p:nvPr/>
          </p:nvSpPr>
          <p:spPr>
            <a:xfrm>
              <a:off x="5547497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5F88547-FAD7-4695-85F2-AB021669F09A}"/>
              </a:ext>
            </a:extLst>
          </p:cNvPr>
          <p:cNvCxnSpPr>
            <a:cxnSpLocks/>
            <a:stCxn id="42" idx="3"/>
            <a:endCxn id="65" idx="1"/>
          </p:cNvCxnSpPr>
          <p:nvPr/>
        </p:nvCxnSpPr>
        <p:spPr>
          <a:xfrm flipV="1">
            <a:off x="6001831" y="3261113"/>
            <a:ext cx="1828501" cy="453004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C9076BB-73D4-43B4-AD32-5D65B05AE109}"/>
              </a:ext>
            </a:extLst>
          </p:cNvPr>
          <p:cNvSpPr txBox="1"/>
          <p:nvPr/>
        </p:nvSpPr>
        <p:spPr>
          <a:xfrm>
            <a:off x="5313452" y="4488872"/>
            <a:ext cx="92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82573ED-2CC2-4434-AEC6-C74EDD2A4C04}"/>
              </a:ext>
            </a:extLst>
          </p:cNvPr>
          <p:cNvSpPr/>
          <p:nvPr/>
        </p:nvSpPr>
        <p:spPr>
          <a:xfrm>
            <a:off x="7830332" y="3034611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AD63D2AD-5D4F-411B-8D20-AAA8FA08A2C2}"/>
              </a:ext>
            </a:extLst>
          </p:cNvPr>
          <p:cNvSpPr txBox="1"/>
          <p:nvPr/>
        </p:nvSpPr>
        <p:spPr>
          <a:xfrm>
            <a:off x="7523787" y="4488872"/>
            <a:ext cx="194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Feature Map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F133C34-C167-4A26-9253-35ADF7F02DA8}"/>
              </a:ext>
            </a:extLst>
          </p:cNvPr>
          <p:cNvSpPr txBox="1"/>
          <p:nvPr/>
        </p:nvSpPr>
        <p:spPr>
          <a:xfrm>
            <a:off x="7449254" y="3826110"/>
            <a:ext cx="1941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stride = 1</a:t>
            </a:r>
          </a:p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bias    = 0</a:t>
            </a:r>
            <a:endParaRPr lang="zh-CN" alt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26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EEA4DF65-108E-4A86-9A62-251DC6CF9FF2}"/>
              </a:ext>
            </a:extLst>
          </p:cNvPr>
          <p:cNvSpPr/>
          <p:nvPr/>
        </p:nvSpPr>
        <p:spPr>
          <a:xfrm>
            <a:off x="7812518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AF63593-D04F-42DB-9E54-069F42B08122}"/>
              </a:ext>
            </a:extLst>
          </p:cNvPr>
          <p:cNvSpPr/>
          <p:nvPr/>
        </p:nvSpPr>
        <p:spPr>
          <a:xfrm>
            <a:off x="8268181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86363DE-A178-4C9C-B936-5D5447365D32}"/>
              </a:ext>
            </a:extLst>
          </p:cNvPr>
          <p:cNvSpPr/>
          <p:nvPr/>
        </p:nvSpPr>
        <p:spPr>
          <a:xfrm>
            <a:off x="8721185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0ADC0D9-CB55-4EC3-8A16-BA4360A1687A}"/>
              </a:ext>
            </a:extLst>
          </p:cNvPr>
          <p:cNvSpPr/>
          <p:nvPr/>
        </p:nvSpPr>
        <p:spPr>
          <a:xfrm>
            <a:off x="7815177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8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F426074-B2B4-47A7-A858-00D1D800A88C}"/>
              </a:ext>
            </a:extLst>
          </p:cNvPr>
          <p:cNvSpPr/>
          <p:nvPr/>
        </p:nvSpPr>
        <p:spPr>
          <a:xfrm>
            <a:off x="8268181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5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9056E7B-7ECA-4732-8D2F-10E2551C873F}"/>
              </a:ext>
            </a:extLst>
          </p:cNvPr>
          <p:cNvSpPr/>
          <p:nvPr/>
        </p:nvSpPr>
        <p:spPr>
          <a:xfrm>
            <a:off x="8721185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3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0CBBFC6-5127-4FAD-AD83-0BADFD425C61}"/>
              </a:ext>
            </a:extLst>
          </p:cNvPr>
          <p:cNvSpPr/>
          <p:nvPr/>
        </p:nvSpPr>
        <p:spPr>
          <a:xfrm>
            <a:off x="7815177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2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DDC9696-BC97-440C-8536-BC620E65595C}"/>
              </a:ext>
            </a:extLst>
          </p:cNvPr>
          <p:cNvSpPr/>
          <p:nvPr/>
        </p:nvSpPr>
        <p:spPr>
          <a:xfrm>
            <a:off x="8268181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6600"/>
                </a:solidFill>
              </a:rPr>
              <a:t>6</a:t>
            </a:r>
            <a:endParaRPr lang="zh-CN" altLang="en-US" sz="2400" b="1" dirty="0">
              <a:solidFill>
                <a:srgbClr val="FF6600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2201F74-00F6-4427-9C03-63730D3BA5D2}"/>
              </a:ext>
            </a:extLst>
          </p:cNvPr>
          <p:cNvSpPr/>
          <p:nvPr/>
        </p:nvSpPr>
        <p:spPr>
          <a:xfrm>
            <a:off x="8721185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D6CB9-59FE-4F21-B37E-F2F8602C29D4}"/>
              </a:ext>
            </a:extLst>
          </p:cNvPr>
          <p:cNvGrpSpPr/>
          <p:nvPr/>
        </p:nvGrpSpPr>
        <p:grpSpPr>
          <a:xfrm>
            <a:off x="4644148" y="2133798"/>
            <a:ext cx="2265020" cy="2265020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4625F16-39E9-45C0-831E-ED815158447F}"/>
              </a:ext>
            </a:extLst>
          </p:cNvPr>
          <p:cNvGrpSpPr/>
          <p:nvPr/>
        </p:nvGrpSpPr>
        <p:grpSpPr>
          <a:xfrm>
            <a:off x="5112307" y="3034611"/>
            <a:ext cx="1359012" cy="1359012"/>
            <a:chOff x="4641489" y="2133798"/>
            <a:chExt cx="1359012" cy="135901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0B5E569-650C-4582-A123-B279A36EDB66}"/>
                </a:ext>
              </a:extLst>
            </p:cNvPr>
            <p:cNvSpPr/>
            <p:nvPr/>
          </p:nvSpPr>
          <p:spPr>
            <a:xfrm>
              <a:off x="4641489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90B6BE7-6FF1-4ED4-9873-04C58553784E}"/>
                </a:ext>
              </a:extLst>
            </p:cNvPr>
            <p:cNvSpPr/>
            <p:nvPr/>
          </p:nvSpPr>
          <p:spPr>
            <a:xfrm>
              <a:off x="5094493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0C8431A-6647-4550-9D96-4BB9F58F8712}"/>
                </a:ext>
              </a:extLst>
            </p:cNvPr>
            <p:cNvSpPr/>
            <p:nvPr/>
          </p:nvSpPr>
          <p:spPr>
            <a:xfrm>
              <a:off x="5547497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BF4C2DD-B8DA-4135-9E9C-DA50A55C5EC9}"/>
                </a:ext>
              </a:extLst>
            </p:cNvPr>
            <p:cNvSpPr/>
            <p:nvPr/>
          </p:nvSpPr>
          <p:spPr>
            <a:xfrm>
              <a:off x="4641489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2D5750E-AF4C-49C0-A454-71E1CB3F1AB2}"/>
                </a:ext>
              </a:extLst>
            </p:cNvPr>
            <p:cNvSpPr/>
            <p:nvPr/>
          </p:nvSpPr>
          <p:spPr>
            <a:xfrm>
              <a:off x="5094493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2512548-4939-4150-884D-615BC1B1042E}"/>
                </a:ext>
              </a:extLst>
            </p:cNvPr>
            <p:cNvSpPr/>
            <p:nvPr/>
          </p:nvSpPr>
          <p:spPr>
            <a:xfrm>
              <a:off x="5547497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F651C2B-3F2A-4EA0-A92A-2CD4F90C8DD5}"/>
                </a:ext>
              </a:extLst>
            </p:cNvPr>
            <p:cNvSpPr/>
            <p:nvPr/>
          </p:nvSpPr>
          <p:spPr>
            <a:xfrm>
              <a:off x="4641489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EC1B11C-B752-49C4-AF41-3D788F7DD2E0}"/>
                </a:ext>
              </a:extLst>
            </p:cNvPr>
            <p:cNvSpPr/>
            <p:nvPr/>
          </p:nvSpPr>
          <p:spPr>
            <a:xfrm>
              <a:off x="5094493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C12C884-E4E3-4AD9-B912-931535497F07}"/>
                </a:ext>
              </a:extLst>
            </p:cNvPr>
            <p:cNvSpPr/>
            <p:nvPr/>
          </p:nvSpPr>
          <p:spPr>
            <a:xfrm>
              <a:off x="5547497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5F88547-FAD7-4695-85F2-AB021669F09A}"/>
              </a:ext>
            </a:extLst>
          </p:cNvPr>
          <p:cNvCxnSpPr>
            <a:cxnSpLocks/>
            <a:stCxn id="42" idx="3"/>
            <a:endCxn id="65" idx="1"/>
          </p:cNvCxnSpPr>
          <p:nvPr/>
        </p:nvCxnSpPr>
        <p:spPr>
          <a:xfrm flipV="1">
            <a:off x="6471319" y="3261113"/>
            <a:ext cx="1796862" cy="453004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C9076BB-73D4-43B4-AD32-5D65B05AE109}"/>
              </a:ext>
            </a:extLst>
          </p:cNvPr>
          <p:cNvSpPr txBox="1"/>
          <p:nvPr/>
        </p:nvSpPr>
        <p:spPr>
          <a:xfrm>
            <a:off x="5313452" y="4488872"/>
            <a:ext cx="92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82573ED-2CC2-4434-AEC6-C74EDD2A4C04}"/>
              </a:ext>
            </a:extLst>
          </p:cNvPr>
          <p:cNvSpPr/>
          <p:nvPr/>
        </p:nvSpPr>
        <p:spPr>
          <a:xfrm>
            <a:off x="8268181" y="3034611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4F590E6-E911-41F9-9CFE-169435B4F500}"/>
              </a:ext>
            </a:extLst>
          </p:cNvPr>
          <p:cNvSpPr txBox="1"/>
          <p:nvPr/>
        </p:nvSpPr>
        <p:spPr>
          <a:xfrm>
            <a:off x="7523787" y="4488872"/>
            <a:ext cx="194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Feature Map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FB68FDD-E59C-4949-A9D1-2CF5080F1618}"/>
              </a:ext>
            </a:extLst>
          </p:cNvPr>
          <p:cNvSpPr txBox="1"/>
          <p:nvPr/>
        </p:nvSpPr>
        <p:spPr>
          <a:xfrm>
            <a:off x="7449254" y="3826110"/>
            <a:ext cx="1941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stride = 1</a:t>
            </a:r>
          </a:p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bias    = 0</a:t>
            </a:r>
            <a:endParaRPr lang="zh-CN" alt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816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EEA4DF65-108E-4A86-9A62-251DC6CF9FF2}"/>
              </a:ext>
            </a:extLst>
          </p:cNvPr>
          <p:cNvSpPr/>
          <p:nvPr/>
        </p:nvSpPr>
        <p:spPr>
          <a:xfrm>
            <a:off x="7812518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AF63593-D04F-42DB-9E54-069F42B08122}"/>
              </a:ext>
            </a:extLst>
          </p:cNvPr>
          <p:cNvSpPr/>
          <p:nvPr/>
        </p:nvSpPr>
        <p:spPr>
          <a:xfrm>
            <a:off x="8268181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86363DE-A178-4C9C-B936-5D5447365D32}"/>
              </a:ext>
            </a:extLst>
          </p:cNvPr>
          <p:cNvSpPr/>
          <p:nvPr/>
        </p:nvSpPr>
        <p:spPr>
          <a:xfrm>
            <a:off x="8721185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0ADC0D9-CB55-4EC3-8A16-BA4360A1687A}"/>
              </a:ext>
            </a:extLst>
          </p:cNvPr>
          <p:cNvSpPr/>
          <p:nvPr/>
        </p:nvSpPr>
        <p:spPr>
          <a:xfrm>
            <a:off x="7815177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8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F426074-B2B4-47A7-A858-00D1D800A88C}"/>
              </a:ext>
            </a:extLst>
          </p:cNvPr>
          <p:cNvSpPr/>
          <p:nvPr/>
        </p:nvSpPr>
        <p:spPr>
          <a:xfrm>
            <a:off x="8268181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5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9056E7B-7ECA-4732-8D2F-10E2551C873F}"/>
              </a:ext>
            </a:extLst>
          </p:cNvPr>
          <p:cNvSpPr/>
          <p:nvPr/>
        </p:nvSpPr>
        <p:spPr>
          <a:xfrm>
            <a:off x="8721185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3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0CBBFC6-5127-4FAD-AD83-0BADFD425C61}"/>
              </a:ext>
            </a:extLst>
          </p:cNvPr>
          <p:cNvSpPr/>
          <p:nvPr/>
        </p:nvSpPr>
        <p:spPr>
          <a:xfrm>
            <a:off x="7815177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2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DDC9696-BC97-440C-8536-BC620E65595C}"/>
              </a:ext>
            </a:extLst>
          </p:cNvPr>
          <p:cNvSpPr/>
          <p:nvPr/>
        </p:nvSpPr>
        <p:spPr>
          <a:xfrm>
            <a:off x="8268181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6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2201F74-00F6-4427-9C03-63730D3BA5D2}"/>
              </a:ext>
            </a:extLst>
          </p:cNvPr>
          <p:cNvSpPr/>
          <p:nvPr/>
        </p:nvSpPr>
        <p:spPr>
          <a:xfrm>
            <a:off x="8721185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6600"/>
                </a:solidFill>
              </a:rPr>
              <a:t>3</a:t>
            </a:r>
            <a:endParaRPr lang="zh-CN" altLang="en-US" sz="2400" b="1" dirty="0">
              <a:solidFill>
                <a:srgbClr val="FF66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D6CB9-59FE-4F21-B37E-F2F8602C29D4}"/>
              </a:ext>
            </a:extLst>
          </p:cNvPr>
          <p:cNvGrpSpPr/>
          <p:nvPr/>
        </p:nvGrpSpPr>
        <p:grpSpPr>
          <a:xfrm>
            <a:off x="4644148" y="2133798"/>
            <a:ext cx="2265020" cy="2265020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4625F16-39E9-45C0-831E-ED815158447F}"/>
              </a:ext>
            </a:extLst>
          </p:cNvPr>
          <p:cNvGrpSpPr/>
          <p:nvPr/>
        </p:nvGrpSpPr>
        <p:grpSpPr>
          <a:xfrm>
            <a:off x="5550156" y="3034611"/>
            <a:ext cx="1359012" cy="1359012"/>
            <a:chOff x="4641489" y="2133798"/>
            <a:chExt cx="1359012" cy="135901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0B5E569-650C-4582-A123-B279A36EDB66}"/>
                </a:ext>
              </a:extLst>
            </p:cNvPr>
            <p:cNvSpPr/>
            <p:nvPr/>
          </p:nvSpPr>
          <p:spPr>
            <a:xfrm>
              <a:off x="4641489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90B6BE7-6FF1-4ED4-9873-04C58553784E}"/>
                </a:ext>
              </a:extLst>
            </p:cNvPr>
            <p:cNvSpPr/>
            <p:nvPr/>
          </p:nvSpPr>
          <p:spPr>
            <a:xfrm>
              <a:off x="5094493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0C8431A-6647-4550-9D96-4BB9F58F8712}"/>
                </a:ext>
              </a:extLst>
            </p:cNvPr>
            <p:cNvSpPr/>
            <p:nvPr/>
          </p:nvSpPr>
          <p:spPr>
            <a:xfrm>
              <a:off x="5547497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BF4C2DD-B8DA-4135-9E9C-DA50A55C5EC9}"/>
                </a:ext>
              </a:extLst>
            </p:cNvPr>
            <p:cNvSpPr/>
            <p:nvPr/>
          </p:nvSpPr>
          <p:spPr>
            <a:xfrm>
              <a:off x="4641489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2D5750E-AF4C-49C0-A454-71E1CB3F1AB2}"/>
                </a:ext>
              </a:extLst>
            </p:cNvPr>
            <p:cNvSpPr/>
            <p:nvPr/>
          </p:nvSpPr>
          <p:spPr>
            <a:xfrm>
              <a:off x="5094493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2512548-4939-4150-884D-615BC1B1042E}"/>
                </a:ext>
              </a:extLst>
            </p:cNvPr>
            <p:cNvSpPr/>
            <p:nvPr/>
          </p:nvSpPr>
          <p:spPr>
            <a:xfrm>
              <a:off x="5547497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F651C2B-3F2A-4EA0-A92A-2CD4F90C8DD5}"/>
                </a:ext>
              </a:extLst>
            </p:cNvPr>
            <p:cNvSpPr/>
            <p:nvPr/>
          </p:nvSpPr>
          <p:spPr>
            <a:xfrm>
              <a:off x="4641489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EC1B11C-B752-49C4-AF41-3D788F7DD2E0}"/>
                </a:ext>
              </a:extLst>
            </p:cNvPr>
            <p:cNvSpPr/>
            <p:nvPr/>
          </p:nvSpPr>
          <p:spPr>
            <a:xfrm>
              <a:off x="5094493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C12C884-E4E3-4AD9-B912-931535497F07}"/>
                </a:ext>
              </a:extLst>
            </p:cNvPr>
            <p:cNvSpPr/>
            <p:nvPr/>
          </p:nvSpPr>
          <p:spPr>
            <a:xfrm>
              <a:off x="5547497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5F88547-FAD7-4695-85F2-AB021669F09A}"/>
              </a:ext>
            </a:extLst>
          </p:cNvPr>
          <p:cNvCxnSpPr>
            <a:cxnSpLocks/>
            <a:stCxn id="42" idx="3"/>
            <a:endCxn id="65" idx="1"/>
          </p:cNvCxnSpPr>
          <p:nvPr/>
        </p:nvCxnSpPr>
        <p:spPr>
          <a:xfrm flipV="1">
            <a:off x="6909168" y="3267405"/>
            <a:ext cx="1812017" cy="446712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C9076BB-73D4-43B4-AD32-5D65B05AE109}"/>
              </a:ext>
            </a:extLst>
          </p:cNvPr>
          <p:cNvSpPr txBox="1"/>
          <p:nvPr/>
        </p:nvSpPr>
        <p:spPr>
          <a:xfrm>
            <a:off x="5313452" y="4488872"/>
            <a:ext cx="92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82573ED-2CC2-4434-AEC6-C74EDD2A4C04}"/>
              </a:ext>
            </a:extLst>
          </p:cNvPr>
          <p:cNvSpPr/>
          <p:nvPr/>
        </p:nvSpPr>
        <p:spPr>
          <a:xfrm>
            <a:off x="8721185" y="3040903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3C1527F-6863-4A7B-A956-B9971C0C7E20}"/>
              </a:ext>
            </a:extLst>
          </p:cNvPr>
          <p:cNvSpPr txBox="1"/>
          <p:nvPr/>
        </p:nvSpPr>
        <p:spPr>
          <a:xfrm>
            <a:off x="7523787" y="4488872"/>
            <a:ext cx="194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Feature Map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01020C2-CEED-47E2-B636-1A26FB5FF558}"/>
              </a:ext>
            </a:extLst>
          </p:cNvPr>
          <p:cNvSpPr txBox="1"/>
          <p:nvPr/>
        </p:nvSpPr>
        <p:spPr>
          <a:xfrm>
            <a:off x="7449254" y="3826110"/>
            <a:ext cx="1941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stride = 1</a:t>
            </a:r>
          </a:p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bias    = 0</a:t>
            </a:r>
            <a:endParaRPr lang="zh-CN" alt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113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 cap="rnd">
          <a:solidFill>
            <a:schemeClr val="tx1"/>
          </a:solidFill>
          <a:round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2177</Words>
  <Application>Microsoft Office PowerPoint</Application>
  <PresentationFormat>宽屏</PresentationFormat>
  <Paragraphs>1755</Paragraphs>
  <Slides>23</Slides>
  <Notes>0</Notes>
  <HiddenSlides>14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微软雅黑</vt:lpstr>
      <vt:lpstr>Arial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Heran</dc:creator>
  <cp:lastModifiedBy>Heran Zhu</cp:lastModifiedBy>
  <cp:revision>18</cp:revision>
  <dcterms:created xsi:type="dcterms:W3CDTF">2020-12-21T05:33:47Z</dcterms:created>
  <dcterms:modified xsi:type="dcterms:W3CDTF">2021-01-05T15:09:14Z</dcterms:modified>
</cp:coreProperties>
</file>