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2" r:id="rId5"/>
    <p:sldId id="271" r:id="rId6"/>
    <p:sldId id="267" r:id="rId7"/>
    <p:sldId id="266" r:id="rId8"/>
    <p:sldId id="259" r:id="rId9"/>
    <p:sldId id="257" r:id="rId10"/>
    <p:sldId id="260" r:id="rId11"/>
    <p:sldId id="263" r:id="rId12"/>
    <p:sldId id="261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F84F4-C023-40B8-88D1-6BE5754F859E}" v="1180" dt="2020-12-24T01:14:12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9" autoAdjust="0"/>
  </p:normalViewPr>
  <p:slideViewPr>
    <p:cSldViewPr snapToGrid="0">
      <p:cViewPr varScale="1">
        <p:scale>
          <a:sx n="110" d="100"/>
          <a:sy n="110" d="100"/>
        </p:scale>
        <p:origin x="9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an" userId="dba2d384010bf8ac" providerId="LiveId" clId="{828F84F4-C023-40B8-88D1-6BE5754F859E}"/>
    <pc:docChg chg="undo redo custSel addSld delSld modSld sldOrd modMainMaster">
      <pc:chgData name="Heran" userId="dba2d384010bf8ac" providerId="LiveId" clId="{828F84F4-C023-40B8-88D1-6BE5754F859E}" dt="2020-12-24T01:14:18.129" v="2043" actId="1076"/>
      <pc:docMkLst>
        <pc:docMk/>
      </pc:docMkLst>
      <pc:sldChg chg="addSp delSp modSp new mod">
        <pc:chgData name="Heran" userId="dba2d384010bf8ac" providerId="LiveId" clId="{828F84F4-C023-40B8-88D1-6BE5754F859E}" dt="2020-12-21T06:00:00.182" v="880" actId="20577"/>
        <pc:sldMkLst>
          <pc:docMk/>
          <pc:sldMk cId="2113899600" sldId="256"/>
        </pc:sldMkLst>
        <pc:spChg chg="del mod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2" creationId="{6368A815-8B31-4A86-B88A-803166FDBEE7}"/>
          </ac:spMkLst>
        </pc:spChg>
        <pc:spChg chg="del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3" creationId="{D0C29BB2-F83F-40E2-B82F-8631B093CAFA}"/>
          </ac:spMkLst>
        </pc:spChg>
        <pc:spChg chg="add del mod">
          <ac:chgData name="Heran" userId="dba2d384010bf8ac" providerId="LiveId" clId="{828F84F4-C023-40B8-88D1-6BE5754F859E}" dt="2020-12-21T05:33:58.260" v="52" actId="478"/>
          <ac:spMkLst>
            <pc:docMk/>
            <pc:sldMk cId="2113899600" sldId="256"/>
            <ac:spMk id="5" creationId="{9AEDB191-932D-4716-B4F4-A82E36AAC4B6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6" creationId="{0CC7A4F6-A2F0-4CCB-8F56-84B9B7602961}"/>
          </ac:spMkLst>
        </pc:spChg>
        <pc:spChg chg="add del mod">
          <ac:chgData name="Heran" userId="dba2d384010bf8ac" providerId="LiveId" clId="{828F84F4-C023-40B8-88D1-6BE5754F859E}" dt="2020-12-21T05:37:49.913" v="152" actId="478"/>
          <ac:spMkLst>
            <pc:docMk/>
            <pc:sldMk cId="2113899600" sldId="256"/>
            <ac:spMk id="8" creationId="{AD5CCD95-2B8B-4678-947D-274F31A027E1}"/>
          </ac:spMkLst>
        </pc:spChg>
        <pc:spChg chg="add del mod">
          <ac:chgData name="Heran" userId="dba2d384010bf8ac" providerId="LiveId" clId="{828F84F4-C023-40B8-88D1-6BE5754F859E}" dt="2020-12-21T05:38:10.188" v="157" actId="478"/>
          <ac:spMkLst>
            <pc:docMk/>
            <pc:sldMk cId="2113899600" sldId="256"/>
            <ac:spMk id="9" creationId="{1B32540C-10CE-4A46-AAFB-5E748873F3D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0" creationId="{7495E485-6EE1-485C-A2DF-EA4E8E5AF79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1" creationId="{B6EBF25E-9B37-4867-A14D-5BDAE33AFA93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2" creationId="{A66CF243-A01C-4687-AF95-C2DCBD88E98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7" creationId="{B7BEF018-4AF8-4D25-ADE7-59ABED35AB0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8" creationId="{EA2A6D5B-CB5A-4055-A5E6-86A31108CD0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0" creationId="{73126A97-D59E-4BFD-B165-326FC7F18E58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2" creationId="{F40008C8-C630-4985-9D31-643466CDE921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3" creationId="{FA4CA427-2A42-47E5-A4FF-307AAED4F8DD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4" creationId="{BD81BA09-2BAB-437F-825C-FC1095A0F378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5" creationId="{539CD85B-2D16-4A30-90AB-F9218A01B6A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6" creationId="{07A0A353-53C5-4A40-801C-F059A193CBB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7" creationId="{119054A2-5ADE-4A3E-A89C-C740719ADFE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8" creationId="{71EA903F-8E96-4521-A3BE-6C8B95030675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9" creationId="{7FB91522-84AC-45E1-B515-D19FAE82EC0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6" creationId="{EFEB371F-719B-4EE1-8FA7-F8D9EA43215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7" creationId="{B022B3EB-8F19-4244-B248-D8E274376B8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39" creationId="{24B933E0-FE04-4C0F-A533-FA791620D96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40" creationId="{48D8B89D-07F3-40FD-861B-B992226A935B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2" creationId="{938D2E8F-3876-44AC-B7CA-33D94D307C9D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3" creationId="{16E39464-EA06-49B0-87B5-BEEC662577EE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5" creationId="{43C14C97-07DF-438A-8105-E922A0F3AADC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6" creationId="{09E4B43E-3E8D-4994-8A7A-A01FD6E0DE61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9" creationId="{FD35B7B3-6746-4070-BB9F-770899AF764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0" creationId="{D3C41AC7-CBF3-41A2-A36F-22C34C444419}"/>
          </ac:spMkLst>
        </pc:spChg>
        <pc:spChg chg="add mod">
          <ac:chgData name="Heran" userId="dba2d384010bf8ac" providerId="LiveId" clId="{828F84F4-C023-40B8-88D1-6BE5754F859E}" dt="2020-12-21T05:45:08.097" v="324" actId="571"/>
          <ac:spMkLst>
            <pc:docMk/>
            <pc:sldMk cId="2113899600" sldId="256"/>
            <ac:spMk id="51" creationId="{379B93FA-CBE3-4554-B1B8-80F23E2BB62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3" creationId="{09D4A15F-74DF-4FEA-9A84-100D2E9813BC}"/>
          </ac:spMkLst>
        </pc:spChg>
        <pc:spChg chg="add del mod">
          <ac:chgData name="Heran" userId="dba2d384010bf8ac" providerId="LiveId" clId="{828F84F4-C023-40B8-88D1-6BE5754F859E}" dt="2020-12-21T05:47:10.391" v="377" actId="478"/>
          <ac:spMkLst>
            <pc:docMk/>
            <pc:sldMk cId="2113899600" sldId="256"/>
            <ac:spMk id="91" creationId="{7FBF5CCB-D3C0-49CD-89C9-3C5AB140FB21}"/>
          </ac:spMkLst>
        </pc:spChg>
        <pc:spChg chg="add mod topLvl">
          <ac:chgData name="Heran" userId="dba2d384010bf8ac" providerId="LiveId" clId="{828F84F4-C023-40B8-88D1-6BE5754F859E}" dt="2020-12-21T05:55:57.357" v="714" actId="6549"/>
          <ac:spMkLst>
            <pc:docMk/>
            <pc:sldMk cId="2113899600" sldId="256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3" creationId="{4AB99682-40AB-453B-AB71-00255751F122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4" creationId="{01FE0C67-A97D-427F-98B1-58A72F52361B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5" creationId="{2A3E469C-B0EF-4F34-A3C4-34A01E5C35B0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6" creationId="{4FF82DBC-EDF5-485C-A0C0-1110F4F6DCAD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7" creationId="{7893807B-A907-4CF3-8A37-F2890A539150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8" creationId="{A4DCB326-426C-4DB3-A5C3-29EA5FB9178A}"/>
          </ac:spMkLst>
        </pc:spChg>
        <pc:spChg chg="add mod">
          <ac:chgData name="Heran" userId="dba2d384010bf8ac" providerId="LiveId" clId="{828F84F4-C023-40B8-88D1-6BE5754F859E}" dt="2020-12-21T05:50:30.055" v="505" actId="571"/>
          <ac:spMkLst>
            <pc:docMk/>
            <pc:sldMk cId="2113899600" sldId="256"/>
            <ac:spMk id="99" creationId="{20BCC5E0-99AF-4AC1-B216-42FAA327BB61}"/>
          </ac:spMkLst>
        </pc:spChg>
        <pc:spChg chg="add mod">
          <ac:chgData name="Heran" userId="dba2d384010bf8ac" providerId="LiveId" clId="{828F84F4-C023-40B8-88D1-6BE5754F859E}" dt="2020-12-21T05:52:17.729" v="584" actId="6559"/>
          <ac:spMkLst>
            <pc:docMk/>
            <pc:sldMk cId="2113899600" sldId="256"/>
            <ac:spMk id="101" creationId="{EB917A5A-63EE-407C-9CC9-FF507976B7E0}"/>
          </ac:spMkLst>
        </pc:spChg>
        <pc:spChg chg="add mod">
          <ac:chgData name="Heran" userId="dba2d384010bf8ac" providerId="LiveId" clId="{828F84F4-C023-40B8-88D1-6BE5754F859E}" dt="2020-12-21T05:52:05.407" v="577" actId="121"/>
          <ac:spMkLst>
            <pc:docMk/>
            <pc:sldMk cId="2113899600" sldId="256"/>
            <ac:spMk id="102" creationId="{5BF1D77D-1673-473C-B3FD-2A194634446E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9" creationId="{344FC9BD-9242-40D2-8E36-3026B9311117}"/>
          </ac:spMkLst>
        </pc:spChg>
        <pc:spChg chg="add mod">
          <ac:chgData name="Heran" userId="dba2d384010bf8ac" providerId="LiveId" clId="{828F84F4-C023-40B8-88D1-6BE5754F859E}" dt="2020-12-21T05:56:10.923" v="720" actId="20577"/>
          <ac:spMkLst>
            <pc:docMk/>
            <pc:sldMk cId="2113899600" sldId="256"/>
            <ac:spMk id="112" creationId="{C6A7111B-D86C-43C9-8F6A-9A24E0380996}"/>
          </ac:spMkLst>
        </pc:spChg>
        <pc:spChg chg="del mod topLvl">
          <ac:chgData name="Heran" userId="dba2d384010bf8ac" providerId="LiveId" clId="{828F84F4-C023-40B8-88D1-6BE5754F859E}" dt="2020-12-21T05:56:49.298" v="768" actId="478"/>
          <ac:spMkLst>
            <pc:docMk/>
            <pc:sldMk cId="2113899600" sldId="256"/>
            <ac:spMk id="114" creationId="{C5F7C1A0-EAC6-4B59-B6C0-B89ABAD6FE18}"/>
          </ac:spMkLst>
        </pc:spChg>
        <pc:spChg chg="mod topLvl">
          <ac:chgData name="Heran" userId="dba2d384010bf8ac" providerId="LiveId" clId="{828F84F4-C023-40B8-88D1-6BE5754F859E}" dt="2020-12-21T05:57:02.797" v="771" actId="1076"/>
          <ac:spMkLst>
            <pc:docMk/>
            <pc:sldMk cId="2113899600" sldId="256"/>
            <ac:spMk id="115" creationId="{326DCE04-584B-4F3C-A78B-514B541F47A9}"/>
          </ac:spMkLst>
        </pc:spChg>
        <pc:spChg chg="add mod">
          <ac:chgData name="Heran" userId="dba2d384010bf8ac" providerId="LiveId" clId="{828F84F4-C023-40B8-88D1-6BE5754F859E}" dt="2020-12-21T05:57:22.037" v="789" actId="1076"/>
          <ac:spMkLst>
            <pc:docMk/>
            <pc:sldMk cId="2113899600" sldId="256"/>
            <ac:spMk id="116" creationId="{D61F02FF-F75A-4DB4-8513-10BE690163B5}"/>
          </ac:spMkLst>
        </pc:spChg>
        <pc:grpChg chg="add del mod">
          <ac:chgData name="Heran" userId="dba2d384010bf8ac" providerId="LiveId" clId="{828F84F4-C023-40B8-88D1-6BE5754F859E}" dt="2020-12-21T05:52:33.526" v="588" actId="165"/>
          <ac:grpSpMkLst>
            <pc:docMk/>
            <pc:sldMk cId="2113899600" sldId="256"/>
            <ac:grpSpMk id="100" creationId="{E0A166EA-AB81-49F4-B88E-4CB2A9AA42DF}"/>
          </ac:grpSpMkLst>
        </pc:grpChg>
        <pc:grpChg chg="add mod topLvl">
          <ac:chgData name="Heran" userId="dba2d384010bf8ac" providerId="LiveId" clId="{828F84F4-C023-40B8-88D1-6BE5754F859E}" dt="2020-12-21T06:00:00.182" v="880" actId="20577"/>
          <ac:grpSpMkLst>
            <pc:docMk/>
            <pc:sldMk cId="2113899600" sldId="256"/>
            <ac:grpSpMk id="103" creationId="{6985708C-C7B0-4F6F-85F6-5840B659709B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4" creationId="{D03A4502-3664-4990-AC7C-4D8C8513F3D8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1T05:53:11.402" v="598" actId="165"/>
          <ac:grpSpMkLst>
            <pc:docMk/>
            <pc:sldMk cId="2113899600" sldId="256"/>
            <ac:grpSpMk id="106" creationId="{B261D4D1-D979-4B19-8339-FC782D811195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7" creationId="{D820C82D-B3E0-4062-8E58-308E6C86C155}"/>
          </ac:grpSpMkLst>
        </pc:grpChg>
        <pc:grpChg chg="add del mod topLvl">
          <ac:chgData name="Heran" userId="dba2d384010bf8ac" providerId="LiveId" clId="{828F84F4-C023-40B8-88D1-6BE5754F859E}" dt="2020-12-21T05:55:02.537" v="684" actId="165"/>
          <ac:grpSpMkLst>
            <pc:docMk/>
            <pc:sldMk cId="2113899600" sldId="256"/>
            <ac:grpSpMk id="110" creationId="{EA3FB920-C77C-4ED7-BC22-3354D8543F4C}"/>
          </ac:grpSpMkLst>
        </pc:grpChg>
        <pc:grpChg chg="add del mod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11" creationId="{59D7C54B-0F27-46CC-AD5E-E7FB334F5E39}"/>
          </ac:grpSpMkLst>
        </pc:grpChg>
        <pc:grpChg chg="add del mod">
          <ac:chgData name="Heran" userId="dba2d384010bf8ac" providerId="LiveId" clId="{828F84F4-C023-40B8-88D1-6BE5754F859E}" dt="2020-12-21T05:56:49.298" v="768" actId="478"/>
          <ac:grpSpMkLst>
            <pc:docMk/>
            <pc:sldMk cId="2113899600" sldId="256"/>
            <ac:grpSpMk id="113" creationId="{D36CF890-F2F6-4AB9-A16F-F1BF2546483E}"/>
          </ac:grpSpMkLst>
        </pc:grp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14" creationId="{139ECD13-9C77-4003-B017-54731BB269E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0" creationId="{E832A6B7-F818-4378-BEA5-5A9D276455B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3" creationId="{7B67183D-F603-4EDB-9607-2224D194E84A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1T05:43:15.824" v="283" actId="478"/>
          <ac:cxnSpMkLst>
            <pc:docMk/>
            <pc:sldMk cId="2113899600" sldId="256"/>
            <ac:cxnSpMk id="41" creationId="{EFAD53F3-06B2-43F1-A657-F8DA10DFE5DD}"/>
          </ac:cxnSpMkLst>
        </pc:cxnChg>
        <pc:cxnChg chg="add mod">
          <ac:chgData name="Heran" userId="dba2d384010bf8ac" providerId="LiveId" clId="{828F84F4-C023-40B8-88D1-6BE5754F859E}" dt="2020-12-21T05:43:13.300" v="281" actId="571"/>
          <ac:cxnSpMkLst>
            <pc:docMk/>
            <pc:sldMk cId="2113899600" sldId="256"/>
            <ac:cxnSpMk id="44" creationId="{A1E7CED3-AB2C-43A3-BF89-2CF80080E83C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47" creationId="{7AA01357-AFAE-4523-AA47-AEA9D92866C8}"/>
          </ac:cxnSpMkLst>
        </pc:cxnChg>
        <pc:cxnChg chg="add del">
          <ac:chgData name="Heran" userId="dba2d384010bf8ac" providerId="LiveId" clId="{828F84F4-C023-40B8-88D1-6BE5754F859E}" dt="2020-12-21T05:45:59.743" v="353" actId="478"/>
          <ac:cxnSpMkLst>
            <pc:docMk/>
            <pc:sldMk cId="2113899600" sldId="256"/>
            <ac:cxnSpMk id="55" creationId="{725C2CCE-D931-4C45-8E89-7B3351215E01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57" creationId="{1102CCA0-7204-4029-98DE-37CD4A5AB4E8}"/>
          </ac:cxnSpMkLst>
        </pc:cxnChg>
        <pc:cxnChg chg="add del mod">
          <ac:chgData name="Heran" userId="dba2d384010bf8ac" providerId="LiveId" clId="{828F84F4-C023-40B8-88D1-6BE5754F859E}" dt="2020-12-21T05:46:10.555" v="357"/>
          <ac:cxnSpMkLst>
            <pc:docMk/>
            <pc:sldMk cId="2113899600" sldId="256"/>
            <ac:cxnSpMk id="58" creationId="{90EF7473-AEC5-471B-AADF-4FE1C664F62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0" creationId="{9C04CCD3-1E21-4F8C-B74D-5F8CB1DD03D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2" creationId="{AFBF2DDB-8B4A-4F09-B54D-3FFDB62DE8C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4" creationId="{FDEE0C34-16AE-43E6-A516-CC1A660DEDC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6" creationId="{96B826F6-B56A-45CF-A925-0630486D688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8" creationId="{FABF1854-3D72-4AE3-BCE4-78F96BE1131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0" creationId="{7A1FEA49-1965-4617-9A23-6DBE71C9E15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2" creationId="{CB1EA818-BB14-487E-9ADE-6FB0FEA0431B}"/>
          </ac:cxnSpMkLst>
        </pc:cxnChg>
        <pc:cxnChg chg="add del mod">
          <ac:chgData name="Heran" userId="dba2d384010bf8ac" providerId="LiveId" clId="{828F84F4-C023-40B8-88D1-6BE5754F859E}" dt="2020-12-21T05:46:38.646" v="366" actId="11529"/>
          <ac:cxnSpMkLst>
            <pc:docMk/>
            <pc:sldMk cId="2113899600" sldId="256"/>
            <ac:cxnSpMk id="74" creationId="{2497B6FD-932D-44EB-B573-410656BA06A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6" creationId="{33525F12-734B-4259-A509-5B164A81CA0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8" creationId="{2800BA17-99DE-4830-A9DC-DCDD0A0C63E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0" creationId="{A4125515-B75D-4B5D-B49E-E395E5007AF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2" creationId="{26441A9F-0D12-4B65-9442-FE1B2E8C7B37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4" creationId="{F2256319-07D1-4FD9-9D19-AE5E376058A0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6" creationId="{F9C3DE79-0369-4494-B310-FBAFAFDBC33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8" creationId="{1F34B81A-EE98-44E7-B91A-58CBC6A9DE8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1:10:49.749" v="986" actId="692"/>
        <pc:sldMkLst>
          <pc:docMk/>
          <pc:sldMk cId="384791305" sldId="257"/>
        </pc:sldMkLst>
        <pc:spChg chg="add mod">
          <ac:chgData name="Heran" userId="dba2d384010bf8ac" providerId="LiveId" clId="{828F84F4-C023-40B8-88D1-6BE5754F859E}" dt="2020-12-21T06:02:54.182" v="942" actId="20577"/>
          <ac:spMkLst>
            <pc:docMk/>
            <pc:sldMk cId="384791305" sldId="257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8" creationId="{E9107BF0-C184-4127-B5F0-6D798EED5E1D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9" creationId="{B667735D-2CC1-4090-8971-CBDBA2237D6B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1" creationId="{57F0A41E-00B6-4D78-8F6C-0F47D71C06EA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3" creationId="{D7777493-8B07-4480-98B8-DE3658A9E992}"/>
          </ac:spMkLst>
        </pc:spChg>
        <pc:spChg chg="mod">
          <ac:chgData name="Heran" userId="dba2d384010bf8ac" providerId="LiveId" clId="{828F84F4-C023-40B8-88D1-6BE5754F859E}" dt="2020-12-21T05:57:33.116" v="807" actId="20577"/>
          <ac:spMkLst>
            <pc:docMk/>
            <pc:sldMk cId="384791305" sldId="257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1T05:57:47.988" v="812" actId="478"/>
          <ac:spMkLst>
            <pc:docMk/>
            <pc:sldMk cId="384791305" sldId="257"/>
            <ac:spMk id="115" creationId="{326DCE04-584B-4F3C-A78B-514B541F47A9}"/>
          </ac:spMkLst>
        </pc:spChg>
        <pc:spChg chg="del">
          <ac:chgData name="Heran" userId="dba2d384010bf8ac" providerId="LiveId" clId="{828F84F4-C023-40B8-88D1-6BE5754F859E}" dt="2020-12-21T05:57:46.064" v="811" actId="478"/>
          <ac:spMkLst>
            <pc:docMk/>
            <pc:sldMk cId="384791305" sldId="257"/>
            <ac:spMk id="116" creationId="{D61F02FF-F75A-4DB4-8513-10BE690163B5}"/>
          </ac:spMkLst>
        </pc:s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5" creationId="{045A086D-9DB3-4C96-AA32-7D129C456672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7" creationId="{D820C82D-B3E0-4062-8E58-308E6C86C155}"/>
          </ac:grpSpMkLst>
        </pc:grpChg>
        <pc:cxnChg chg="mod">
          <ac:chgData name="Heran" userId="dba2d384010bf8ac" providerId="LiveId" clId="{828F84F4-C023-40B8-88D1-6BE5754F859E}" dt="2020-12-23T01:10:13.622" v="980" actId="692"/>
          <ac:cxnSpMkLst>
            <pc:docMk/>
            <pc:sldMk cId="384791305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8" creationId="{2800BA17-99DE-4830-A9DC-DCDD0A0C63EE}"/>
          </ac:cxnSpMkLst>
        </pc:cxnChg>
      </pc:sldChg>
      <pc:sldChg chg="delSp modSp add del mod">
        <pc:chgData name="Heran" userId="dba2d384010bf8ac" providerId="LiveId" clId="{828F84F4-C023-40B8-88D1-6BE5754F859E}" dt="2020-12-21T05:54:58.243" v="682" actId="47"/>
        <pc:sldMkLst>
          <pc:docMk/>
          <pc:sldMk cId="1544176330" sldId="257"/>
        </pc:sldMkLst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2" creationId="{A66CF243-A01C-4687-AF95-C2DCBD88E984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6" creationId="{EFEB371F-719B-4EE1-8FA7-F8D9EA432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5" creationId="{43C14C97-07DF-438A-8105-E922A0F3AAD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0" creationId="{D3C41AC7-CBF3-41A2-A36F-22C34C44441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3" creationId="{09D4A15F-74DF-4FEA-9A84-100D2E9813B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3" creationId="{4AB99682-40AB-453B-AB71-00255751F122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4" creationId="{01FE0C67-A97D-427F-98B1-58A72F52361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5" creationId="{2A3E469C-B0EF-4F34-A3C4-34A01E5C35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6" creationId="{4FF82DBC-EDF5-485C-A0C0-1110F4F6DCAD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7" creationId="{7893807B-A907-4CF3-8A37-F2890A539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8" creationId="{A4DCB326-426C-4DB3-A5C3-29EA5FB9178A}"/>
          </ac:spMkLst>
        </pc:spChg>
        <pc:spChg chg="mod">
          <ac:chgData name="Heran" userId="dba2d384010bf8ac" providerId="LiveId" clId="{828F84F4-C023-40B8-88D1-6BE5754F859E}" dt="2020-12-21T05:54:44.747" v="679" actId="20577"/>
          <ac:spMkLst>
            <pc:docMk/>
            <pc:sldMk cId="1544176330" sldId="257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9" creationId="{344FC9BD-9242-40D2-8E36-3026B9311117}"/>
          </ac:spMkLst>
        </pc:s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3" creationId="{6985708C-C7B0-4F6F-85F6-5840B659709B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4" creationId="{D03A4502-3664-4990-AC7C-4D8C8513F3D8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5" creationId="{045A086D-9DB3-4C96-AA32-7D129C456672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7" creationId="{D820C82D-B3E0-4062-8E58-308E6C86C155}"/>
          </ac:grpSpMkLst>
        </pc:grpChg>
        <pc:grpChg chg="mod topLv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0" creationId="{EA3FB920-C77C-4ED7-BC22-3354D8543F4C}"/>
          </ac:grpSpMkLst>
        </pc:grpChg>
        <pc:grpChg chg="de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1" creationId="{59D7C54B-0F27-46CC-AD5E-E7FB334F5E39}"/>
          </ac:grpSpMkLst>
        </pc:grp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3" creationId="{7B67183D-F603-4EDB-9607-2224D194E84A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1T05:51:07.322" v="525"/>
        <pc:sldMkLst>
          <pc:docMk/>
          <pc:sldMk cId="3951534446" sldId="257"/>
        </pc:sldMkLst>
      </pc:sldChg>
      <pc:sldChg chg="add del">
        <pc:chgData name="Heran" userId="dba2d384010bf8ac" providerId="LiveId" clId="{828F84F4-C023-40B8-88D1-6BE5754F859E}" dt="2020-12-21T05:57:07.297" v="773"/>
        <pc:sldMkLst>
          <pc:docMk/>
          <pc:sldMk cId="4167837391" sldId="257"/>
        </pc:sldMkLst>
      </pc:sldChg>
      <pc:sldChg chg="addSp delSp modSp mod">
        <pc:chgData name="Heran" userId="dba2d384010bf8ac" providerId="LiveId" clId="{828F84F4-C023-40B8-88D1-6BE5754F859E}" dt="2020-12-24T00:43:58.897" v="1824" actId="22"/>
        <pc:sldMkLst>
          <pc:docMk/>
          <pc:sldMk cId="346399597" sldId="258"/>
        </pc:sldMkLst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6" creationId="{0CC7A4F6-A2F0-4CCB-8F56-84B9B7602961}"/>
          </ac:spMkLst>
        </pc:spChg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10" creationId="{7495E485-6EE1-485C-A2DF-EA4E8E5AF79B}"/>
          </ac:spMkLst>
        </pc:spChg>
        <pc:spChg chg="add 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11" creationId="{B6EBF25E-9B37-4867-A14D-5BDAE33AFA93}"/>
          </ac:spMkLst>
        </pc:spChg>
        <pc:spChg chg="del">
          <ac:chgData name="Heran" userId="dba2d384010bf8ac" providerId="LiveId" clId="{828F84F4-C023-40B8-88D1-6BE5754F859E}" dt="2020-12-24T00:18:44.631" v="1150" actId="478"/>
          <ac:spMkLst>
            <pc:docMk/>
            <pc:sldMk cId="346399597" sldId="258"/>
            <ac:spMk id="12" creationId="{A66CF243-A01C-4687-AF95-C2DCBD88E984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0" creationId="{73126A97-D59E-4BFD-B165-326FC7F18E58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6" creationId="{07A0A353-53C5-4A40-801C-F059A193CBB0}"/>
          </ac:spMkLst>
        </pc:spChg>
        <pc:spChg chg="del">
          <ac:chgData name="Heran" userId="dba2d384010bf8ac" providerId="LiveId" clId="{828F84F4-C023-40B8-88D1-6BE5754F859E}" dt="2020-12-24T00:18:45.089" v="1151" actId="478"/>
          <ac:spMkLst>
            <pc:docMk/>
            <pc:sldMk cId="346399597" sldId="258"/>
            <ac:spMk id="27" creationId="{119054A2-5ADE-4A3E-A89C-C740719ADFE9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4T00:18:46.667" v="1152" actId="478"/>
          <ac:spMkLst>
            <pc:docMk/>
            <pc:sldMk cId="346399597" sldId="258"/>
            <ac:spMk id="29" creationId="{7FB91522-84AC-45E1-B515-D19FAE82EC09}"/>
          </ac:spMkLst>
        </pc:spChg>
        <pc:spChg chg="del">
          <ac:chgData name="Heran" userId="dba2d384010bf8ac" providerId="LiveId" clId="{828F84F4-C023-40B8-88D1-6BE5754F859E}" dt="2020-12-24T00:19:29.291" v="1166" actId="478"/>
          <ac:spMkLst>
            <pc:docMk/>
            <pc:sldMk cId="346399597" sldId="258"/>
            <ac:spMk id="36" creationId="{EFEB371F-719B-4EE1-8FA7-F8D9EA432150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37" creationId="{B022B3EB-8F19-4244-B248-D8E274376B89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41" creationId="{B15CF4FC-76B1-48C6-B6D2-0CEDBF7AECAE}"/>
          </ac:spMkLst>
        </pc:spChg>
        <pc:spChg chg="del">
          <ac:chgData name="Heran" userId="dba2d384010bf8ac" providerId="LiveId" clId="{828F84F4-C023-40B8-88D1-6BE5754F859E}" dt="2020-12-24T00:19:28.662" v="1165" actId="478"/>
          <ac:spMkLst>
            <pc:docMk/>
            <pc:sldMk cId="346399597" sldId="258"/>
            <ac:spMk id="45" creationId="{43C14C97-07DF-438A-8105-E922A0F3AADC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9" creationId="{FD35B7B3-6746-4070-BB9F-770899AF7647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3" creationId="{09D4A15F-74DF-4FEA-9A84-100D2E9813BC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69" creationId="{CD300510-C17A-4F6C-9836-9F2AB4F4C62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1" creationId="{887F6ED9-0485-4B89-AD56-1ECF95B6827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5" creationId="{FA684B67-4FF5-4891-BE48-B844AFA490E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9" creationId="{4FADC090-AAB9-4A52-BDBC-F502B6CDC79E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5" creationId="{1D99072D-1C67-4EFB-9E05-76DBB3BBF734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7" creationId="{65744DF3-E385-4152-9004-3A95DB45ED14}"/>
          </ac:spMkLst>
        </pc:spChg>
        <pc:spChg chg="add del mod">
          <ac:chgData name="Heran" userId="dba2d384010bf8ac" providerId="LiveId" clId="{828F84F4-C023-40B8-88D1-6BE5754F859E}" dt="2020-12-24T00:21:23.187" v="1204" actId="478"/>
          <ac:spMkLst>
            <pc:docMk/>
            <pc:sldMk cId="346399597" sldId="258"/>
            <ac:spMk id="89" creationId="{B4DE77C1-DE94-4939-B64D-B2315AD57C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1" creationId="{8E6F7C27-E45A-4389-BF0C-36B631CE6DBA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9" creationId="{095B57FF-4BC0-4104-8940-26EF684ECE8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00" creationId="{767AB9AE-D359-44E2-9D2B-EBBA9AD55D59}"/>
          </ac:spMkLst>
        </pc:spChg>
        <pc:spChg chg="mod">
          <ac:chgData name="Heran" userId="dba2d384010bf8ac" providerId="LiveId" clId="{828F84F4-C023-40B8-88D1-6BE5754F859E}" dt="2020-12-24T00:18:27.202" v="1145" actId="20577"/>
          <ac:spMkLst>
            <pc:docMk/>
            <pc:sldMk cId="346399597" sldId="258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4T00:18:28.698" v="1146" actId="20577"/>
          <ac:spMkLst>
            <pc:docMk/>
            <pc:sldMk cId="346399597" sldId="258"/>
            <ac:spMk id="102" creationId="{5BF1D77D-1673-473C-B3FD-2A194634446E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0" creationId="{29B55F35-CE63-4B7D-A6BF-0A200C42333F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1" creationId="{A13A4D37-E538-4469-8435-93F29C4C0DC8}"/>
          </ac:spMkLst>
        </pc:spChg>
        <pc:spChg chg="add del mod topLvl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2" creationId="{C6A7111B-D86C-43C9-8F6A-9A24E0380996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3" creationId="{252EB784-2BA8-47C5-A5DA-62835FA31417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4" creationId="{4E9F3AD2-C6D6-498D-9DFC-317441692B3E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115" creationId="{326DCE04-584B-4F3C-A78B-514B541F47A9}"/>
          </ac:spMkLst>
        </pc:spChg>
        <pc:spChg chg="add del mod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6" creationId="{D61F02FF-F75A-4DB4-8513-10BE690163B5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7" creationId="{C1A0D14D-40D9-45C0-9FBC-0D96D5EAC5F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8" creationId="{8910F01B-3F42-43F9-A487-A6A422FDB6B8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1" creationId="{4B25FD4E-D1E2-4EFA-A5D2-DD9E9AC58FA4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2" creationId="{963700F6-B544-4491-AB16-F96A83C8FD81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3" creationId="{8DE7D596-1264-4953-BB29-B7BCF0ACE603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4" creationId="{96749D05-2C3B-4AA4-8CE1-D8E3F9364909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8" creationId="{47B12A2A-7DC2-4985-83BD-912F3048D8ED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9" creationId="{489FA6F1-7300-438F-83A0-7C45707935D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1" creationId="{226F984C-4DAE-41E2-8274-3335A48FE5A4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1" creationId="{D9A48995-3933-44D8-B7EB-F699B78103DD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2" creationId="{2D0D85A3-0B5D-4B9B-AAC5-C9CB86D5214C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4" creationId="{504043B2-C5D5-498B-A16B-35E6F55227E0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5" creationId="{312A09FF-5E3D-4D9E-9343-ACE8E1607A0A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7" creationId="{DD761E6B-A8E8-4A2C-96F9-70897F208206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8" creationId="{16ECF4A5-0757-4311-9795-C91749E3B404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0" creationId="{1C0B49F6-6E37-4023-98FE-5CA46A03647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1" creationId="{63B72642-320A-42C6-8963-A1C2F13D03F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3" creationId="{15DE3ACB-F3A2-4370-9EDA-FA3AE6C438D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4" creationId="{01614739-CE76-432A-A516-F5566BADD07D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6" creationId="{AF6D13A0-0CB1-4CEF-8D44-5DEBEAE66A03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7" creationId="{2FC49BFD-0537-48F6-B927-C62D852D5381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9" creationId="{F6AF46B2-A8EA-4295-B035-45E8FEC4998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70" creationId="{DC286C91-573D-435A-8D71-E71043DD8097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3" creationId="{BAC9DC02-489F-4330-B497-1956251A3F45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5" creationId="{CBC7C380-123D-4BE6-B43C-2FE69191E641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6" creationId="{49A64170-1943-46AE-A048-476DD7AB9006}"/>
          </ac:spMkLst>
        </pc:spChg>
        <pc:spChg chg="add del">
          <ac:chgData name="Heran" userId="dba2d384010bf8ac" providerId="LiveId" clId="{828F84F4-C023-40B8-88D1-6BE5754F859E}" dt="2020-12-24T00:43:58.897" v="1824" actId="22"/>
          <ac:spMkLst>
            <pc:docMk/>
            <pc:sldMk cId="346399597" sldId="258"/>
            <ac:spMk id="394" creationId="{F9F05341-0709-4EE4-9CE7-E537FE98FFE9}"/>
          </ac:spMkLst>
        </pc:spChg>
        <pc:grpChg chg="add del mod">
          <ac:chgData name="Heran" userId="dba2d384010bf8ac" providerId="LiveId" clId="{828F84F4-C023-40B8-88D1-6BE5754F859E}" dt="2020-12-24T00:19:41.535" v="1169" actId="165"/>
          <ac:grpSpMkLst>
            <pc:docMk/>
            <pc:sldMk cId="346399597" sldId="258"/>
            <ac:grpSpMk id="18" creationId="{194C3A0D-4A1B-40D3-9BA1-6E22F1D6B4B4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2" creationId="{A80D00CA-496E-4EC9-845B-9FDFB64BB2E9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3" creationId="{49E3CABE-F977-4505-83A3-471FDC07E08F}"/>
          </ac:grpSpMkLst>
        </pc:grpChg>
        <pc:grpChg chg="add del mod">
          <ac:chgData name="Heran" userId="dba2d384010bf8ac" providerId="LiveId" clId="{828F84F4-C023-40B8-88D1-6BE5754F859E}" dt="2020-12-24T00:23:38.620" v="1272" actId="165"/>
          <ac:grpSpMkLst>
            <pc:docMk/>
            <pc:sldMk cId="346399597" sldId="258"/>
            <ac:grpSpMk id="44" creationId="{12064919-D519-4607-AA23-BE2B558AED0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106" creationId="{F25CEADD-AA5B-4BDF-8570-1D90FB9E048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7" creationId="{D820C82D-B3E0-4062-8E58-308E6C86C15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7" creationId="{68A0739B-A0C2-4780-8643-FD080612696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8" creationId="{C45E816F-1A38-41D4-83A6-CD03C8CDA9B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9" creationId="{CCC770C9-18BA-4619-B8B6-1A0F6F8606AC}"/>
          </ac:grpSpMkLst>
        </pc:grpChg>
        <pc:grpChg chg="add del mod topLvl">
          <ac:chgData name="Heran" userId="dba2d384010bf8ac" providerId="LiveId" clId="{828F84F4-C023-40B8-88D1-6BE5754F859E}" dt="2020-12-24T00:43:03.749" v="1820" actId="165"/>
          <ac:grpSpMkLst>
            <pc:docMk/>
            <pc:sldMk cId="346399597" sldId="258"/>
            <ac:grpSpMk id="330" creationId="{96E6D464-04A2-4055-A639-3DE4EEFEDE40}"/>
          </ac:grpSpMkLst>
        </pc:grpChg>
        <pc:grpChg chg="add del mod">
          <ac:chgData name="Heran" userId="dba2d384010bf8ac" providerId="LiveId" clId="{828F84F4-C023-40B8-88D1-6BE5754F859E}" dt="2020-12-24T00:32:18.236" v="1496" actId="165"/>
          <ac:grpSpMkLst>
            <pc:docMk/>
            <pc:sldMk cId="346399597" sldId="258"/>
            <ac:grpSpMk id="335" creationId="{9B091A15-D9D3-4772-B924-1AF6E3B3E1ED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6" creationId="{C091C710-E32D-463C-8F92-D1FDDDAC7C50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7" creationId="{B7A977E7-F734-4B6B-846E-F1A241FC8B97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40" creationId="{C38C97B6-C12D-4368-997B-459B78416BB5}"/>
          </ac:grpSpMkLst>
        </pc:grpChg>
        <pc:grpChg chg="add del mod">
          <ac:chgData name="Heran" userId="dba2d384010bf8ac" providerId="LiveId" clId="{828F84F4-C023-40B8-88D1-6BE5754F859E}" dt="2020-12-24T00:34:25.621" v="1568" actId="165"/>
          <ac:grpSpMkLst>
            <pc:docMk/>
            <pc:sldMk cId="346399597" sldId="258"/>
            <ac:grpSpMk id="343" creationId="{C6631202-CD9F-4254-AEFF-2353F6F47021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4" creationId="{0972F86B-D57F-42A6-90EF-6A0BD24FD9EC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5" creationId="{89650804-3488-449D-AC44-CF87C62619E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6" creationId="{9E6A9732-C996-4E1E-93F4-9B12D648DAFF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7" creationId="{CD015BD8-2FB0-4F52-8693-552BCB9755AA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0" creationId="{A1CE101C-CD0D-451E-8221-38979B8F3A86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3" creationId="{2C3CC238-86F7-4286-AB18-F0E97A6457C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6" creationId="{1ABA077F-5EEE-44E8-B600-5157BF2F40D8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59" creationId="{C8DC4CF7-409A-4165-AD25-2757D5C0F76D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2" creationId="{A9388195-5F70-41CE-AB8F-AEB434A5BD9C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5" creationId="{135012E0-BC01-47F6-BEBF-80C118B64777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8" creationId="{89CEDC30-9FBD-4175-8C5A-31D1C9A9ABE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1" creationId="{64B0E5B1-4F44-4DDC-8656-F6F3D0C67342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4" creationId="{575F5DBD-74F2-468C-840A-8A7C35159C17}"/>
          </ac:grpSpMkLst>
        </pc:grpChg>
        <pc:grpChg chg="add del mod">
          <ac:chgData name="Heran" userId="dba2d384010bf8ac" providerId="LiveId" clId="{828F84F4-C023-40B8-88D1-6BE5754F859E}" dt="2020-12-24T00:42:11.647" v="1811" actId="165"/>
          <ac:grpSpMkLst>
            <pc:docMk/>
            <pc:sldMk cId="346399597" sldId="258"/>
            <ac:grpSpMk id="377" creationId="{E2280A38-A078-4225-90FA-8DAF6F1D982B}"/>
          </ac:grpSpMkLst>
        </pc:grpChg>
        <pc:cxnChg chg="del mod">
          <ac:chgData name="Heran" userId="dba2d384010bf8ac" providerId="LiveId" clId="{828F84F4-C023-40B8-88D1-6BE5754F859E}" dt="2020-12-24T00:18:48.930" v="1155" actId="478"/>
          <ac:cxnSpMkLst>
            <pc:docMk/>
            <pc:sldMk cId="346399597" sldId="258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4T00:18:48.214" v="1154" actId="478"/>
          <ac:cxnSpMkLst>
            <pc:docMk/>
            <pc:sldMk cId="346399597" sldId="258"/>
            <ac:cxnSpMk id="30" creationId="{E832A6B7-F818-4378-BEA5-5A9D276455BF}"/>
          </ac:cxnSpMkLst>
        </pc:cxnChg>
        <pc:cxnChg chg="del mod">
          <ac:chgData name="Heran" userId="dba2d384010bf8ac" providerId="LiveId" clId="{828F84F4-C023-40B8-88D1-6BE5754F859E}" dt="2020-12-24T00:18:47.583" v="1153" actId="478"/>
          <ac:cxnSpMkLst>
            <pc:docMk/>
            <pc:sldMk cId="346399597" sldId="258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47" creationId="{7AA01357-AFAE-4523-AA47-AEA9D92866C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57" creationId="{1102CCA0-7204-4029-98DE-37CD4A5AB4E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0" creationId="{9C04CCD3-1E21-4F8C-B74D-5F8CB1DD03DF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2" creationId="{AFBF2DDB-8B4A-4F09-B54D-3FFDB62DE8C2}"/>
          </ac:cxnSpMkLst>
        </pc:cxnChg>
        <pc:cxnChg chg="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64" creationId="{FDEE0C34-16AE-43E6-A516-CC1A660DEDC6}"/>
          </ac:cxnSpMkLst>
        </pc:cxnChg>
        <pc:cxnChg chg="del mod topLvl">
          <ac:chgData name="Heran" userId="dba2d384010bf8ac" providerId="LiveId" clId="{828F84F4-C023-40B8-88D1-6BE5754F859E}" dt="2020-12-24T00:24:11.166" v="1290" actId="478"/>
          <ac:cxnSpMkLst>
            <pc:docMk/>
            <pc:sldMk cId="346399597" sldId="258"/>
            <ac:cxnSpMk id="66" creationId="{96B826F6-B56A-45CF-A925-0630486D688E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8" creationId="{FABF1854-3D72-4AE3-BCE4-78F96BE1131E}"/>
          </ac:cxnSpMkLst>
        </pc:cxnChg>
        <pc:cxnChg chg="del mod topLvl">
          <ac:chgData name="Heran" userId="dba2d384010bf8ac" providerId="LiveId" clId="{828F84F4-C023-40B8-88D1-6BE5754F859E}" dt="2020-12-24T00:24:26.893" v="1298" actId="478"/>
          <ac:cxnSpMkLst>
            <pc:docMk/>
            <pc:sldMk cId="346399597" sldId="258"/>
            <ac:cxnSpMk id="70" creationId="{7A1FEA49-1965-4617-9A23-6DBE71C9E152}"/>
          </ac:cxnSpMkLst>
        </pc:cxnChg>
        <pc:cxnChg chg="del mod topLvl">
          <ac:chgData name="Heran" userId="dba2d384010bf8ac" providerId="LiveId" clId="{828F84F4-C023-40B8-88D1-6BE5754F859E}" dt="2020-12-24T00:24:24.949" v="1295" actId="478"/>
          <ac:cxnSpMkLst>
            <pc:docMk/>
            <pc:sldMk cId="346399597" sldId="258"/>
            <ac:cxnSpMk id="72" creationId="{CB1EA818-BB14-487E-9ADE-6FB0FEA0431B}"/>
          </ac:cxnSpMkLst>
        </pc:cxnChg>
        <pc:cxnChg chg="del mod topLvl">
          <ac:chgData name="Heran" userId="dba2d384010bf8ac" providerId="LiveId" clId="{828F84F4-C023-40B8-88D1-6BE5754F859E}" dt="2020-12-24T00:24:26.312" v="1297" actId="478"/>
          <ac:cxnSpMkLst>
            <pc:docMk/>
            <pc:sldMk cId="346399597" sldId="258"/>
            <ac:cxnSpMk id="76" creationId="{33525F12-734B-4259-A509-5B164A81CA0D}"/>
          </ac:cxnSpMkLst>
        </pc:cxnChg>
        <pc:cxnChg chg="del mod topLvl">
          <ac:chgData name="Heran" userId="dba2d384010bf8ac" providerId="LiveId" clId="{828F84F4-C023-40B8-88D1-6BE5754F859E}" dt="2020-12-24T00:24:25.686" v="1296" actId="478"/>
          <ac:cxnSpMkLst>
            <pc:docMk/>
            <pc:sldMk cId="346399597" sldId="258"/>
            <ac:cxnSpMk id="78" creationId="{2800BA17-99DE-4830-A9DC-DCDD0A0C63EE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0" creationId="{A4125515-B75D-4B5D-B49E-E395E5007AF3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2" creationId="{26441A9F-0D12-4B65-9442-FE1B2E8C7B37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4" creationId="{F2256319-07D1-4FD9-9D19-AE5E376058A0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6" creationId="{F9C3DE79-0369-4494-B310-FBAFAFDBC33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8" creationId="{1F34B81A-EE98-44E7-B91A-58CBC6A9DE8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90" creationId="{E3FFFDA8-0582-435C-8732-D1CE6162F9A9}"/>
          </ac:cxnSpMkLst>
        </pc:cxnChg>
        <pc:cxnChg chg="add 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119" creationId="{ED56CEBB-AC5A-4E3B-ADC3-CFAB947C87E6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0" creationId="{D7203062-F392-4CCF-B633-B73F88F7052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1" creationId="{A5595D2D-5DB5-47F7-9EF9-C5A5E7778E6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2" creationId="{0B2344A2-B248-4778-A28D-22AFF0A7DDF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3" creationId="{15A45913-F304-46B0-B09E-74623B16D88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4" creationId="{86331DFA-8B30-41B1-BF97-68AB4048CA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5" creationId="{D954723C-B5EC-43D3-BD9F-06CCBE1FEDA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6" creationId="{7935A0B3-7C0E-4097-BDA9-89AC5C7369B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7" creationId="{D6433FD7-DC24-47BF-A308-8EC211C2734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1" creationId="{FD76B738-EB32-479B-9D31-DDFCB442C66D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2" creationId="{AC9B14E8-C3B5-4711-A9D4-A8AA6E589273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5" creationId="{9D62A641-0619-498C-ADEE-9C4ECD9E745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6" creationId="{0A73F4C9-E5FA-47EB-884F-88ABCEB5937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7" creationId="{3BCF2AF9-B5F9-444F-A139-0C30572124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8" creationId="{4007FD2B-04C0-4002-AE16-C04552540E2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9" creationId="{F2FC10AA-278C-40CC-852B-C781E22BC6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0" creationId="{1022A6C7-B774-46CF-BE77-F14B3D8DF31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1" creationId="{799AF127-EF4B-4500-9E0C-0B7D3CBEA2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2" creationId="{942F5EF6-03F8-4C6B-8195-AB098D02654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3" creationId="{8EBB64EE-22F0-4125-9C8F-3EA2734769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54" creationId="{E16E2722-F8C3-4E97-96B1-951B7D82B537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7" creationId="{2D59174A-2152-48C9-9D57-20CFBEACCD36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8" creationId="{DE6AFD2C-7D8D-4D28-B351-08FBDC5ED44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9" creationId="{6275825A-1B7C-4757-BB60-675AA7EA2703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0" creationId="{0D2341D9-1915-4C44-B461-CE1CA7E9AB68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1" creationId="{28974153-D0A2-4753-939D-C67108269A1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2" creationId="{FFE180BC-F53C-433C-A22C-A68AC6AE733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3" creationId="{F73E2C98-04BF-45B9-B453-B6A94E4DCFF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4" creationId="{D2DC5B63-453F-4691-BE93-83969AB90ECF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5" creationId="{29998E27-9073-4FBC-A648-DEB95BC33512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6" creationId="{A6CC56FF-242B-47EA-A37B-6ED6615AB5D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7" creationId="{817E6C4B-E2DE-43A7-965F-6A11CC09581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8" creationId="{71F0481C-3078-4915-A1AF-998DC0DFA77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9" creationId="{89BC596F-E6A2-4F35-862E-E9CBD79188E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0" creationId="{D08306FC-7B01-4AD5-9A38-1F4D55FA23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1" creationId="{3BAF1438-C647-4943-A867-8C754119D7F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2" creationId="{8064955D-77AD-402F-B0F5-0443DCD5470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3" creationId="{AB6B5CF0-CB64-4D97-B121-DD7A4F112C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4" creationId="{EFBAB947-DA4C-4AF5-B783-8B3A57E013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5" creationId="{BA24B0BE-DA0C-4F1B-ADF8-00AA217BA20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6" creationId="{FE5CBFFA-791A-44EA-840D-FED4B56D39C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7" creationId="{68050B76-CA4A-43BE-8CE0-F00E63386ED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8" creationId="{683A8ACD-9403-404D-B5E1-5E9129040F3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9" creationId="{325BD7DD-4243-44D5-955D-7D0FEB200A7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0" creationId="{B6BE778E-6F90-4E52-9528-EA19E0458A1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1" creationId="{FC9E340C-B95E-431D-B90B-AB0BC10041E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2" creationId="{6E265C65-9539-48CF-B7CB-78560D63AA5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3" creationId="{FB6221EA-C413-4637-BEDF-F6814FB0558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4" creationId="{69D1C720-41D4-4F02-ADC1-F6AAAF488D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5" creationId="{AE11C4EA-D1A7-488B-B83A-3583110C31D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6" creationId="{23A5D309-F8BF-4306-BCD5-C75E714D69E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7" creationId="{CF093314-D75D-468F-BF10-6CEB62E0168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8" creationId="{B85B23A9-7AFE-436D-9491-3BA2A273E43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9" creationId="{A9961ECF-E44D-4846-8E0C-15866224643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0" creationId="{3CECD71E-202A-42B2-8EFE-0612274064F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1" creationId="{887C33C5-56B6-4560-91A6-D3712A988E8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2" creationId="{1D027FBB-A979-4002-AC25-B2AE30EBE47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3" creationId="{A9AE8293-1F63-4A4C-928C-0F0389518AD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4" creationId="{453987C1-5736-40F1-AFD7-846B2F984A4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5" creationId="{A6512C58-E097-4A39-8433-26A1B0F5FE9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6" creationId="{B1974AB1-C104-41A3-B349-BE8267618D6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7" creationId="{8F13E075-F8EA-4FA4-B63D-1B717794DC1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8" creationId="{DFB5F230-9990-4E57-8DF8-229B2D658B5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9" creationId="{1BA2E6B9-F892-4079-A866-E1FE587DF4E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0" creationId="{C4F8EB7E-0C8E-439A-802C-50B768110D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1" creationId="{314DD8E7-B1B1-4A51-AC55-77004BD651F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2" creationId="{C568DFE8-15C1-4EFE-A547-C9E0F0E6E61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3" creationId="{F47AD57E-A868-4500-A099-549CE3BCE5D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4" creationId="{034B2E43-BDF4-4D24-9F49-ABEA527A67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5" creationId="{7FF45720-51AD-45D3-90CE-1EA49DCD4F3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6" creationId="{80E13C2B-AA40-41F4-9597-24CB49CE96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7" creationId="{B1CC4794-7CCD-4A83-AA6E-002352A387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8" creationId="{9DA4FC8E-3BE1-490B-9D0C-1DA4E230089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9" creationId="{8A6CB1A2-7635-4A58-A48D-5D76594137A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0" creationId="{1D79CBFA-1325-4AF5-AD51-261ACF68895E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1" creationId="{A5A16E1B-B494-4091-9761-D58C4817661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2" creationId="{91A93155-7F84-45B0-98EE-86C8C6EB5E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3" creationId="{2DB61D72-7925-45F9-B07B-2CCFB2D3118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4" creationId="{903B00EE-46B9-4C70-AAE1-6A02651334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5" creationId="{947F7D3D-4C4C-4C24-87B7-F22F1386629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6" creationId="{ADAF09E3-60C4-4D68-BA96-7EA6C421038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7" creationId="{06E3C10C-CC94-4EE4-A63B-195EBD1241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8" creationId="{955421F0-CB24-4371-8690-588C45682D5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9" creationId="{B7A4EC4E-9E00-4C90-85B1-1B36E00D669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0" creationId="{061E822B-9FA0-4B8E-97D3-1BDCE4E8196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1" creationId="{41E50209-0448-4CE8-B449-91B0B1E94BD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2" creationId="{03148627-DC1E-4DEE-B687-A30F8FDF19D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3" creationId="{42E4423E-4621-4D8C-8CDF-76BF4B78CAE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4" creationId="{E6392277-2DEE-45A1-8EFF-EFBA4FD9CA8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5" creationId="{F6021B4B-BDDD-4458-99E6-17016AABF277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6" creationId="{367C3E55-956F-4EF0-8DF4-9BEC126EA1B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7" creationId="{B38034B1-56A2-439D-BF45-1B6F729DB5D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8" creationId="{6EB34D4D-F991-496C-8113-D4BB7556F09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9" creationId="{F88A3EAD-B221-4BF7-B419-FF2131AAFD4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0" creationId="{8826CB69-02C9-4F3B-8121-24297A32303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1" creationId="{13F11D1E-30A0-45FB-A015-E524421E1A0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2" creationId="{F34B0C21-F9F7-4EAA-957E-3886B3C5FE5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3" creationId="{52C2400B-6094-4ACA-A2F5-AB6FD1167C9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4" creationId="{40C8EB39-B2BD-45E1-9219-2E3CF197DC1D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5" creationId="{EE432266-5E46-4223-8B13-B828B0D5F22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6" creationId="{91BA2F00-9921-4C93-A31B-2A0180BD931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7" creationId="{2D28A1AF-ECC0-4FA5-8409-E67B3C779C7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8" creationId="{09197C13-D7BD-4184-946B-DD1C88F8DF7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9" creationId="{17EC61F8-4876-4374-9358-1A9E78E49FE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0" creationId="{7B3CDA17-5FFD-4D19-8346-D6EF14E7EF9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1" creationId="{C56566CD-A40D-4EEC-928C-8383107DCE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2" creationId="{EDF10A51-628F-4AB7-A1B1-4548EAA47B9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3" creationId="{DD1238B3-04B6-4887-BF14-EBE6AB83FF5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4" creationId="{0449044E-4236-473C-8648-736795F9F2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5" creationId="{99A7682A-82CC-49F2-81B6-EF121E65924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6" creationId="{6D799D00-26E3-419B-BEF6-C69B2B7F4258}"/>
          </ac:cxnSpMkLst>
        </pc:cxnChg>
      </pc:sldChg>
      <pc:sldChg chg="add del">
        <pc:chgData name="Heran" userId="dba2d384010bf8ac" providerId="LiveId" clId="{828F84F4-C023-40B8-88D1-6BE5754F859E}" dt="2020-12-21T05:57:41.272" v="809" actId="47"/>
        <pc:sldMkLst>
          <pc:docMk/>
          <pc:sldMk cId="1854741796" sldId="258"/>
        </pc:sldMkLst>
      </pc:sldChg>
      <pc:sldChg chg="add ord">
        <pc:chgData name="Heran" userId="dba2d384010bf8ac" providerId="LiveId" clId="{828F84F4-C023-40B8-88D1-6BE5754F859E}" dt="2020-12-23T01:29:14.800" v="1024"/>
        <pc:sldMkLst>
          <pc:docMk/>
          <pc:sldMk cId="2816600299" sldId="259"/>
        </pc:sldMkLst>
      </pc:sldChg>
      <pc:sldChg chg="addSp delSp modSp add mod">
        <pc:chgData name="Heran" userId="dba2d384010bf8ac" providerId="LiveId" clId="{828F84F4-C023-40B8-88D1-6BE5754F859E}" dt="2020-12-23T03:02:11.497" v="1064" actId="14100"/>
        <pc:sldMkLst>
          <pc:docMk/>
          <pc:sldMk cId="382955356" sldId="260"/>
        </pc:sldMkLst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37" creationId="{B022B3EB-8F19-4244-B248-D8E274376B89}"/>
          </ac:spMkLst>
        </pc:spChg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46" creationId="{09E4B43E-3E8D-4994-8A7A-A01FD6E0DE61}"/>
          </ac:spMkLst>
        </pc:spChg>
        <pc:spChg chg="add mod">
          <ac:chgData name="Heran" userId="dba2d384010bf8ac" providerId="LiveId" clId="{828F84F4-C023-40B8-88D1-6BE5754F859E}" dt="2020-12-23T01:11:17.006" v="993" actId="6549"/>
          <ac:spMkLst>
            <pc:docMk/>
            <pc:sldMk cId="382955356" sldId="260"/>
            <ac:spMk id="48" creationId="{90925C72-A34F-4BA7-9769-7199517AC3FB}"/>
          </ac:spMkLst>
        </pc:spChg>
        <pc:spChg chg="add mod">
          <ac:chgData name="Heran" userId="dba2d384010bf8ac" providerId="LiveId" clId="{828F84F4-C023-40B8-88D1-6BE5754F859E}" dt="2020-12-23T01:11:22.138" v="997" actId="6549"/>
          <ac:spMkLst>
            <pc:docMk/>
            <pc:sldMk cId="382955356" sldId="260"/>
            <ac:spMk id="51" creationId="{59A569AD-F11B-4EBB-8828-67959847A6F5}"/>
          </ac:spMkLst>
        </pc:spChg>
        <pc:spChg chg="add mod">
          <ac:chgData name="Heran" userId="dba2d384010bf8ac" providerId="LiveId" clId="{828F84F4-C023-40B8-88D1-6BE5754F859E}" dt="2020-12-23T01:11:42.252" v="1003" actId="20577"/>
          <ac:spMkLst>
            <pc:docMk/>
            <pc:sldMk cId="382955356" sldId="260"/>
            <ac:spMk id="52" creationId="{D0F1B5AD-B8D8-4527-8D49-F1FB22B1988D}"/>
          </ac:spMkLst>
        </pc:spChg>
        <pc:spChg chg="add mod">
          <ac:chgData name="Heran" userId="dba2d384010bf8ac" providerId="LiveId" clId="{828F84F4-C023-40B8-88D1-6BE5754F859E}" dt="2020-12-23T01:11:58.931" v="1009" actId="20577"/>
          <ac:spMkLst>
            <pc:docMk/>
            <pc:sldMk cId="382955356" sldId="260"/>
            <ac:spMk id="54" creationId="{BCE693EF-3B42-41E0-B1DE-B676D5F7A36F}"/>
          </ac:spMkLst>
        </pc:spChg>
        <pc:spChg chg="add mod">
          <ac:chgData name="Heran" userId="dba2d384010bf8ac" providerId="LiveId" clId="{828F84F4-C023-40B8-88D1-6BE5754F859E}" dt="2020-12-23T01:12:00.903" v="1010" actId="20577"/>
          <ac:spMkLst>
            <pc:docMk/>
            <pc:sldMk cId="382955356" sldId="260"/>
            <ac:spMk id="55" creationId="{6B55DA07-EFD6-425D-BB5A-DD16D12296B1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30:53.563" v="1039" actId="20577"/>
          <ac:spMkLst>
            <pc:docMk/>
            <pc:sldMk cId="382955356" sldId="260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112" creationId="{C6A7111B-D86C-43C9-8F6A-9A24E0380996}"/>
          </ac:spMkLst>
        </pc:spChg>
        <pc:cxnChg chg="del mod">
          <ac:chgData name="Heran" userId="dba2d384010bf8ac" providerId="LiveId" clId="{828F84F4-C023-40B8-88D1-6BE5754F859E}" dt="2020-12-23T03:02:06.138" v="1061" actId="478"/>
          <ac:cxnSpMkLst>
            <pc:docMk/>
            <pc:sldMk cId="382955356" sldId="260"/>
            <ac:cxnSpMk id="38" creationId="{3E1B7371-07BF-4EC7-92AE-7F7C79C34B78}"/>
          </ac:cxnSpMkLst>
        </pc:cxnChg>
        <pc:cxnChg chg="del mod ord">
          <ac:chgData name="Heran" userId="dba2d384010bf8ac" providerId="LiveId" clId="{828F84F4-C023-40B8-88D1-6BE5754F859E}" dt="2020-12-23T03:02:09.187" v="1063" actId="478"/>
          <ac:cxnSpMkLst>
            <pc:docMk/>
            <pc:sldMk cId="382955356" sldId="260"/>
            <ac:cxnSpMk id="47" creationId="{7AA01357-AFAE-4523-AA47-AEA9D92866C8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56" creationId="{5789511B-29BE-4DBE-A28A-D8235F304782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0" creationId="{9C04CCD3-1E21-4F8C-B74D-5F8CB1DD03DF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1" creationId="{0034D149-1220-4E16-9380-1C161E9EB8FC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2" creationId="{AFBF2DDB-8B4A-4F09-B54D-3FFDB62DE8C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3" creationId="{E232AF2A-2A53-4E92-B014-7B0E4C07EAE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5" creationId="{BB548DE5-BBA6-4C43-A518-AF0BBE7A43F6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6" creationId="{96B826F6-B56A-45CF-A925-0630486D688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7" creationId="{9C1F92D5-6FA3-4FA5-AF48-669AA344F49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8" creationId="{FABF1854-3D72-4AE3-BCE4-78F96BE1131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9" creationId="{207BD851-B9B9-497E-B336-B5E58BB1DB09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71" creationId="{7450C720-6666-4BED-A4FF-13E3672533FF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72" creationId="{CB1EA818-BB14-487E-9ADE-6FB0FEA0431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0" creationId="{A4125515-B75D-4B5D-B49E-E395E5007AF3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08.196" v="1062" actId="14100"/>
          <ac:cxnSpMkLst>
            <pc:docMk/>
            <pc:sldMk cId="382955356" sldId="260"/>
            <ac:cxnSpMk id="84" creationId="{F2256319-07D1-4FD9-9D19-AE5E376058A0}"/>
          </ac:cxnSpMkLst>
        </pc:cxnChg>
        <pc:cxnChg chg="mod ord">
          <ac:chgData name="Heran" userId="dba2d384010bf8ac" providerId="LiveId" clId="{828F84F4-C023-40B8-88D1-6BE5754F859E}" dt="2020-12-23T03:02:11.497" v="1064" actId="14100"/>
          <ac:cxnSpMkLst>
            <pc:docMk/>
            <pc:sldMk cId="382955356" sldId="260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3:02:33.433" v="1071" actId="14100"/>
        <pc:sldMkLst>
          <pc:docMk/>
          <pc:sldMk cId="1751616122" sldId="261"/>
        </pc:sldMkLst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1" creationId="{B6EBF25E-9B37-4867-A14D-5BDAE33AFA93}"/>
          </ac:spMkLst>
        </pc:spChg>
        <pc:spChg chg="add del mod">
          <ac:chgData name="Heran" userId="dba2d384010bf8ac" providerId="LiveId" clId="{828F84F4-C023-40B8-88D1-6BE5754F859E}" dt="2020-12-23T03:02:29.439" v="1069" actId="478"/>
          <ac:spMkLst>
            <pc:docMk/>
            <pc:sldMk cId="1751616122" sldId="261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46" creationId="{09E4B43E-3E8D-4994-8A7A-A01FD6E0DE61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48" creationId="{90925C72-A34F-4BA7-9769-7199517AC3F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0" creationId="{D3C41AC7-CBF3-41A2-A36F-22C34C444419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52" creationId="{D0F1B5AD-B8D8-4527-8D49-F1FB22B1988D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3" creationId="{09D4A15F-74DF-4FEA-9A84-100D2E9813BC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6.070" v="1028" actId="20577"/>
          <ac:spMkLst>
            <pc:docMk/>
            <pc:sldMk cId="1751616122" sldId="261"/>
            <ac:spMk id="101" creationId="{EB917A5A-63EE-407C-9CC9-FF507976B7E0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3:02:31.159" v="1070" actId="14100"/>
          <ac:cxnSpMkLst>
            <pc:docMk/>
            <pc:sldMk cId="1751616122" sldId="261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33.433" v="1071" actId="14100"/>
          <ac:cxnSpMkLst>
            <pc:docMk/>
            <pc:sldMk cId="1751616122" sldId="261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3T01:12:38.772" v="1017"/>
        <pc:sldMkLst>
          <pc:docMk/>
          <pc:sldMk cId="4210605487" sldId="261"/>
        </pc:sldMkLst>
      </pc:sldChg>
      <pc:sldChg chg="addSp delSp modSp add mod">
        <pc:chgData name="Heran" userId="dba2d384010bf8ac" providerId="LiveId" clId="{828F84F4-C023-40B8-88D1-6BE5754F859E}" dt="2020-12-23T03:03:19.645" v="1086" actId="14100"/>
        <pc:sldMkLst>
          <pc:docMk/>
          <pc:sldMk cId="508039440" sldId="262"/>
        </pc:sldMkLst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2" creationId="{A66CF243-A01C-4687-AF95-C2DCBD88E984}"/>
          </ac:spMkLst>
        </pc:spChg>
        <pc:spChg chg="del mod">
          <ac:chgData name="Heran" userId="dba2d384010bf8ac" providerId="LiveId" clId="{828F84F4-C023-40B8-88D1-6BE5754F859E}" dt="2020-12-23T01:36:51.006" v="1055" actId="478"/>
          <ac:spMkLst>
            <pc:docMk/>
            <pc:sldMk cId="508039440" sldId="262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3:03:09.383" v="1079" actId="208"/>
          <ac:spMkLst>
            <pc:docMk/>
            <pc:sldMk cId="508039440" sldId="262"/>
            <ac:spMk id="36" creationId="{EFEB371F-719B-4EE1-8FA7-F8D9EA432150}"/>
          </ac:spMkLst>
        </pc:spChg>
        <pc:spChg chg="add del">
          <ac:chgData name="Heran" userId="dba2d384010bf8ac" providerId="LiveId" clId="{828F84F4-C023-40B8-88D1-6BE5754F859E}" dt="2020-12-23T03:03:10.874" v="1080" actId="478"/>
          <ac:spMkLst>
            <pc:docMk/>
            <pc:sldMk cId="508039440" sldId="262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45" creationId="{43C14C97-07DF-438A-8105-E922A0F3AADC}"/>
          </ac:spMkLst>
        </pc:spChg>
        <pc:spChg chg="add del mod">
          <ac:chgData name="Heran" userId="dba2d384010bf8ac" providerId="LiveId" clId="{828F84F4-C023-40B8-88D1-6BE5754F859E}" dt="2020-12-23T03:03:16.908" v="1084" actId="478"/>
          <ac:spMkLst>
            <pc:docMk/>
            <pc:sldMk cId="508039440" sldId="262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48" creationId="{90925C72-A34F-4BA7-9769-7199517AC3FB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1" creationId="{59A569AD-F11B-4EBB-8828-67959847A6F5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2" creationId="{D0F1B5AD-B8D8-4527-8D49-F1FB22B1988D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9.907" v="1030" actId="20577"/>
          <ac:spMkLst>
            <pc:docMk/>
            <pc:sldMk cId="508039440" sldId="262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3" creationId="{7B67183D-F603-4EDB-9607-2224D194E84A}"/>
          </ac:cxnSpMkLst>
        </pc:cxnChg>
        <pc:cxnChg chg="add del mod">
          <ac:chgData name="Heran" userId="dba2d384010bf8ac" providerId="LiveId" clId="{828F84F4-C023-40B8-88D1-6BE5754F859E}" dt="2020-12-23T03:03:14.277" v="1082" actId="478"/>
          <ac:cxnSpMkLst>
            <pc:docMk/>
            <pc:sldMk cId="508039440" sldId="262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3T03:03:17.620" v="1085" actId="478"/>
          <ac:cxnSpMkLst>
            <pc:docMk/>
            <pc:sldMk cId="508039440" sldId="262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3:16.220" v="1083" actId="14100"/>
          <ac:cxnSpMkLst>
            <pc:docMk/>
            <pc:sldMk cId="508039440" sldId="262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3:19.645" v="1086" actId="14100"/>
          <ac:cxnSpMkLst>
            <pc:docMk/>
            <pc:sldMk cId="508039440" sldId="262"/>
            <ac:cxnSpMk id="86" creationId="{F9C3DE79-0369-4494-B310-FBAFAFDBC333}"/>
          </ac:cxnSpMkLst>
        </pc:cxnChg>
      </pc:sldChg>
      <pc:sldChg chg="delSp modSp add mod">
        <pc:chgData name="Heran" userId="dba2d384010bf8ac" providerId="LiveId" clId="{828F84F4-C023-40B8-88D1-6BE5754F859E}" dt="2020-12-23T03:02:23.816" v="1067" actId="14100"/>
        <pc:sldMkLst>
          <pc:docMk/>
          <pc:sldMk cId="3293109411" sldId="263"/>
        </pc:sldMkLst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3:52.921" v="1044" actId="692"/>
          <ac:spMkLst>
            <pc:docMk/>
            <pc:sldMk cId="3293109411" sldId="263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36" creationId="{EFEB371F-719B-4EE1-8FA7-F8D9EA432150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1" creationId="{59A569AD-F11B-4EBB-8828-67959847A6F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3" creationId="{09D4A15F-74DF-4FEA-9A84-100D2E9813BC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21.806" v="1066" actId="14100"/>
          <ac:cxnSpMkLst>
            <pc:docMk/>
            <pc:sldMk cId="3293109411" sldId="263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23.816" v="1067" actId="14100"/>
          <ac:cxnSpMkLst>
            <pc:docMk/>
            <pc:sldMk cId="3293109411" sldId="263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3:47.848" v="1043" actId="692"/>
          <ac:cxnSpMkLst>
            <pc:docMk/>
            <pc:sldMk cId="3293109411" sldId="263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90" creationId="{E3FFFDA8-0582-435C-8732-D1CE6162F9A9}"/>
          </ac:cxnSpMkLst>
        </pc:cxnChg>
      </pc:sldChg>
      <pc:sldChg chg="modSp add del mod">
        <pc:chgData name="Heran" userId="dba2d384010bf8ac" providerId="LiveId" clId="{828F84F4-C023-40B8-88D1-6BE5754F859E}" dt="2020-12-23T07:28:53.324" v="1103" actId="47"/>
        <pc:sldMkLst>
          <pc:docMk/>
          <pc:sldMk cId="3223237896" sldId="264"/>
        </pc:sldMkLst>
        <pc:spChg chg="mod">
          <ac:chgData name="Heran" userId="dba2d384010bf8ac" providerId="LiveId" clId="{828F84F4-C023-40B8-88D1-6BE5754F859E}" dt="2020-12-23T07:28:32.248" v="1102" actId="20577"/>
          <ac:spMkLst>
            <pc:docMk/>
            <pc:sldMk cId="3223237896" sldId="264"/>
            <ac:spMk id="101" creationId="{EB917A5A-63EE-407C-9CC9-FF507976B7E0}"/>
          </ac:spMkLst>
        </pc:spChg>
      </pc:sldChg>
      <pc:sldChg chg="modSp add mod">
        <pc:chgData name="Heran" userId="dba2d384010bf8ac" providerId="LiveId" clId="{828F84F4-C023-40B8-88D1-6BE5754F859E}" dt="2020-12-23T07:30:52.765" v="1114" actId="20577"/>
        <pc:sldMkLst>
          <pc:docMk/>
          <pc:sldMk cId="3325154916" sldId="264"/>
        </pc:sldMkLst>
        <pc:spChg chg="mod">
          <ac:chgData name="Heran" userId="dba2d384010bf8ac" providerId="LiveId" clId="{828F84F4-C023-40B8-88D1-6BE5754F859E}" dt="2020-12-23T07:30:52.765" v="1114" actId="20577"/>
          <ac:spMkLst>
            <pc:docMk/>
            <pc:sldMk cId="3325154916" sldId="264"/>
            <ac:spMk id="101" creationId="{EB917A5A-63EE-407C-9CC9-FF507976B7E0}"/>
          </ac:spMkLst>
        </pc:sp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7:33:44.364" v="1137" actId="478"/>
        <pc:sldMkLst>
          <pc:docMk/>
          <pc:sldMk cId="248010673" sldId="265"/>
        </pc:sldMkLst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7:33:36.343" v="1135" actId="1076"/>
          <ac:spMkLst>
            <pc:docMk/>
            <pc:sldMk cId="248010673" sldId="265"/>
            <ac:spMk id="47" creationId="{EC755307-D35A-405B-BD11-C9A1EE3BDFBD}"/>
          </ac:spMkLst>
        </pc:spChg>
        <pc:spChg chg="add mod">
          <ac:chgData name="Heran" userId="dba2d384010bf8ac" providerId="LiveId" clId="{828F84F4-C023-40B8-88D1-6BE5754F859E}" dt="2020-12-23T07:33:38.624" v="1136" actId="20577"/>
          <ac:spMkLst>
            <pc:docMk/>
            <pc:sldMk cId="248010673" sldId="265"/>
            <ac:spMk id="56" creationId="{398848CD-C464-4052-B241-5B836CA5881F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8" creationId="{E9107BF0-C184-4127-B5F0-6D798EED5E1D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9" creationId="{B667735D-2CC1-4090-8971-CBDBA2237D6B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7:30:57.903" v="1117" actId="20577"/>
          <ac:spMkLst>
            <pc:docMk/>
            <pc:sldMk cId="248010673" sldId="265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112" creationId="{C6A7111B-D86C-43C9-8F6A-9A24E0380996}"/>
          </ac:spMkLst>
        </pc:spChg>
      </pc:sldChg>
      <pc:sldChg chg="add">
        <pc:chgData name="Heran" userId="dba2d384010bf8ac" providerId="LiveId" clId="{828F84F4-C023-40B8-88D1-6BE5754F859E}" dt="2020-12-24T00:18:14.147" v="1138"/>
        <pc:sldMkLst>
          <pc:docMk/>
          <pc:sldMk cId="2278172290" sldId="266"/>
        </pc:sldMkLst>
      </pc:sldChg>
      <pc:sldChg chg="addSp delSp modSp add mod ord">
        <pc:chgData name="Heran" userId="dba2d384010bf8ac" providerId="LiveId" clId="{828F84F4-C023-40B8-88D1-6BE5754F859E}" dt="2020-12-24T01:11:56.972" v="1977"/>
        <pc:sldMkLst>
          <pc:docMk/>
          <pc:sldMk cId="4186951001" sldId="267"/>
        </pc:sldMkLst>
        <pc:spChg chg="add mod">
          <ac:chgData name="Heran" userId="dba2d384010bf8ac" providerId="LiveId" clId="{828F84F4-C023-40B8-88D1-6BE5754F859E}" dt="2020-12-24T00:45:28.847" v="1863" actId="20577"/>
          <ac:spMkLst>
            <pc:docMk/>
            <pc:sldMk cId="4186951001" sldId="267"/>
            <ac:spMk id="2" creationId="{EFA01860-7238-42ED-8758-58CB17EFDF52}"/>
          </ac:spMkLst>
        </pc:spChg>
        <pc:spChg chg="add mod">
          <ac:chgData name="Heran" userId="dba2d384010bf8ac" providerId="LiveId" clId="{828F84F4-C023-40B8-88D1-6BE5754F859E}" dt="2020-12-24T00:46:49.022" v="1897" actId="20577"/>
          <ac:spMkLst>
            <pc:docMk/>
            <pc:sldMk cId="4186951001" sldId="267"/>
            <ac:spMk id="108" creationId="{E7FDC20E-5CA2-42D1-AB38-582D64613A69}"/>
          </ac:spMkLst>
        </pc:spChg>
        <pc:spChg chg="add mod">
          <ac:chgData name="Heran" userId="dba2d384010bf8ac" providerId="LiveId" clId="{828F84F4-C023-40B8-88D1-6BE5754F859E}" dt="2020-12-24T00:46:50.791" v="1899" actId="571"/>
          <ac:spMkLst>
            <pc:docMk/>
            <pc:sldMk cId="4186951001" sldId="267"/>
            <ac:spMk id="129" creationId="{E46B3954-2082-4B10-A968-00D038339390}"/>
          </ac:spMkLst>
        </pc:spChg>
        <pc:spChg chg="add mod">
          <ac:chgData name="Heran" userId="dba2d384010bf8ac" providerId="LiveId" clId="{828F84F4-C023-40B8-88D1-6BE5754F859E}" dt="2020-12-24T00:47:00.943" v="1911" actId="20577"/>
          <ac:spMkLst>
            <pc:docMk/>
            <pc:sldMk cId="4186951001" sldId="267"/>
            <ac:spMk id="130" creationId="{F6A307CF-D1F8-4415-9644-D48D6C90B8D4}"/>
          </ac:spMkLst>
        </pc:s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29" creationId="{CCC770C9-18BA-4619-B8B6-1A0F6F8606AC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30" creationId="{96E6D464-04A2-4055-A639-3DE4EEFEDE40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53" creationId="{2C3CC238-86F7-4286-AB18-F0E97A6457C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71" creationId="{64B0E5B1-4F44-4DDC-8656-F6F3D0C67342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74" creationId="{575F5DBD-74F2-468C-840A-8A7C35159C17}"/>
          </ac:grpSpMkLst>
        </pc:grpChg>
        <pc:cxnChg chg="add">
          <ac:chgData name="Heran" userId="dba2d384010bf8ac" providerId="LiveId" clId="{828F84F4-C023-40B8-88D1-6BE5754F859E}" dt="2020-12-24T00:45:58.303" v="1870" actId="11529"/>
          <ac:cxnSpMkLst>
            <pc:docMk/>
            <pc:sldMk cId="4186951001" sldId="267"/>
            <ac:cxnSpMk id="4" creationId="{1492F7EE-0420-45C4-B1F2-0F8D5D839B87}"/>
          </ac:cxnSpMkLst>
        </pc:cxnChg>
        <pc:cxnChg chg="add">
          <ac:chgData name="Heran" userId="dba2d384010bf8ac" providerId="LiveId" clId="{828F84F4-C023-40B8-88D1-6BE5754F859E}" dt="2020-12-24T00:46:15.157" v="1878" actId="11529"/>
          <ac:cxnSpMkLst>
            <pc:docMk/>
            <pc:sldMk cId="4186951001" sldId="267"/>
            <ac:cxnSpMk id="11" creationId="{6EA69851-4819-4303-A5A0-6CB143B67A30}"/>
          </ac:cxnSpMkLst>
        </pc:cxnChg>
        <pc:cxnChg chg="add">
          <ac:chgData name="Heran" userId="dba2d384010bf8ac" providerId="LiveId" clId="{828F84F4-C023-40B8-88D1-6BE5754F859E}" dt="2020-12-24T00:46:19.556" v="1879" actId="11529"/>
          <ac:cxnSpMkLst>
            <pc:docMk/>
            <pc:sldMk cId="4186951001" sldId="267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8" creationId="{FABF1854-3D72-4AE3-BCE4-78F96BE1131E}"/>
          </ac:cxnSpMkLst>
        </pc:cxnChg>
        <pc:cxnChg chg="add mod">
          <ac:chgData name="Heran" userId="dba2d384010bf8ac" providerId="LiveId" clId="{828F84F4-C023-40B8-88D1-6BE5754F859E}" dt="2020-12-24T00:46:03.953" v="1873" actId="14100"/>
          <ac:cxnSpMkLst>
            <pc:docMk/>
            <pc:sldMk cId="4186951001" sldId="267"/>
            <ac:cxnSpMk id="112" creationId="{05EDF8BB-E12E-43BB-8F77-B8BB317F985A}"/>
          </ac:cxnSpMkLst>
        </pc:cxnChg>
        <pc:cxnChg chg="add del mod">
          <ac:chgData name="Heran" userId="dba2d384010bf8ac" providerId="LiveId" clId="{828F84F4-C023-40B8-88D1-6BE5754F859E}" dt="2020-12-24T00:46:08.922" v="1877" actId="478"/>
          <ac:cxnSpMkLst>
            <pc:docMk/>
            <pc:sldMk cId="4186951001" sldId="267"/>
            <ac:cxnSpMk id="115" creationId="{5562D695-6FD6-4FB3-A849-0DB70D0734E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19" creationId="{ED56CEBB-AC5A-4E3B-ADC3-CFAB947C87E6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0" creationId="{D7203062-F392-4CCF-B633-B73F88F7052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1" creationId="{A5595D2D-5DB5-47F7-9EF9-C5A5E7778E6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2" creationId="{0B2344A2-B248-4778-A28D-22AFF0A7DDF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4" creationId="{86331DFA-8B30-41B1-BF97-68AB4048CAE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5" creationId="{D954723C-B5EC-43D3-BD9F-06CCBE1FEDA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6" creationId="{7935A0B3-7C0E-4097-BDA9-89AC5C7369B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7" creationId="{D6433FD7-DC24-47BF-A308-8EC211C2734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1" creationId="{395DBA59-1668-4517-B096-725005715279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2" creationId="{FE71B071-5FAC-4206-9D77-53B7A0219E0F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3" creationId="{B3040394-E2E3-4A05-9B75-A6CDDD8E1820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5" creationId="{7FF45720-51AD-45D3-90CE-1EA49DCD4F3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4" creationId="{903B00EE-46B9-4C70-AAE1-6A02651334EE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5" creationId="{947F7D3D-4C4C-4C24-87B7-F22F1386629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3" creationId="{42E4423E-4621-4D8C-8CDF-76BF4B78CAE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4" creationId="{E6392277-2DEE-45A1-8EFF-EFBA4FD9CA8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5" creationId="{F6021B4B-BDDD-4458-99E6-17016AABF27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2" creationId="{F34B0C21-F9F7-4EAA-957E-3886B3C5FE5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3" creationId="{52C2400B-6094-4ACA-A2F5-AB6FD1167C9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4" creationId="{40C8EB39-B2BD-45E1-9219-2E3CF197DC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5" creationId="{EE432266-5E46-4223-8B13-B828B0D5F22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0" creationId="{7B3CDA17-5FFD-4D19-8346-D6EF14E7EF9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1" creationId="{C56566CD-A40D-4EEC-928C-8383107DCE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2" creationId="{EDF10A51-628F-4AB7-A1B1-4548EAA47B9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3" creationId="{DD1238B3-04B6-4887-BF14-EBE6AB83FF5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4" creationId="{0449044E-4236-473C-8648-736795F9F29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5" creationId="{99A7682A-82CC-49F2-81B6-EF121E65924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6" creationId="{6D799D00-26E3-419B-BEF6-C69B2B7F4258}"/>
          </ac:cxnSpMkLst>
        </pc:cxnChg>
      </pc:sldChg>
      <pc:sldChg chg="addSp delSp modSp add del mod ord">
        <pc:chgData name="Heran" userId="dba2d384010bf8ac" providerId="LiveId" clId="{828F84F4-C023-40B8-88D1-6BE5754F859E}" dt="2020-12-24T01:13:51.693" v="2034" actId="47"/>
        <pc:sldMkLst>
          <pc:docMk/>
          <pc:sldMk cId="740670281" sldId="268"/>
        </pc:sldMkLst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1:12:48.490" v="2016" actId="20577"/>
          <ac:spMkLst>
            <pc:docMk/>
            <pc:sldMk cId="740670281" sldId="268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1:12:46.857" v="2014" actId="20577"/>
          <ac:spMkLst>
            <pc:docMk/>
            <pc:sldMk cId="740670281" sldId="268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1:12:45.824" v="2012" actId="20577"/>
          <ac:spMkLst>
            <pc:docMk/>
            <pc:sldMk cId="740670281" sldId="268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1:12:53.565" v="2024" actId="6549"/>
          <ac:spMkLst>
            <pc:docMk/>
            <pc:sldMk cId="740670281" sldId="268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1:12:49.716" v="2018" actId="20577"/>
          <ac:spMkLst>
            <pc:docMk/>
            <pc:sldMk cId="740670281" sldId="268"/>
            <ac:spMk id="117" creationId="{C1A0D14D-40D9-45C0-9FBC-0D96D5EAC5F2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5" creationId="{D10B17E7-6DD6-4494-9427-C4B4AA85E0F7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6" creationId="{B6E65C7D-5BCB-43C0-ABA3-DFF18A092678}"/>
          </ac:spMkLst>
        </pc:spChg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3:15.738" v="2027" actId="1076"/>
          <ac:grpSpMkLst>
            <pc:docMk/>
            <pc:sldMk cId="740670281" sldId="268"/>
            <ac:grpSpMk id="129" creationId="{82A7FE74-C2FA-4E58-99BD-3A2754FA97D1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27" creationId="{68A0739B-A0C2-4780-8643-FD0806126968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1:12:32.726" v="2003" actId="6549"/>
          <ac:grpSpMkLst>
            <pc:docMk/>
            <pc:sldMk cId="740670281" sldId="268"/>
            <ac:grpSpMk id="344" creationId="{0972F86B-D57F-42A6-90EF-6A0BD24FD9EC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1:12:20.589" v="1986" actId="20577"/>
          <ac:grpSpMkLst>
            <pc:docMk/>
            <pc:sldMk cId="740670281" sldId="268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13:04.065" v="2025"/>
          <ac:grpSpMkLst>
            <pc:docMk/>
            <pc:sldMk cId="740670281" sldId="268"/>
            <ac:grpSpMk id="347" creationId="{CD015BD8-2FB0-4F52-8693-552BCB9755AA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12:29.250" v="1999" actId="20577"/>
          <ac:grpSpMkLst>
            <pc:docMk/>
            <pc:sldMk cId="740670281" sldId="268"/>
            <ac:grpSpMk id="371" creationId="{64B0E5B1-4F44-4DDC-8656-F6F3D0C67342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74" creationId="{575F5DBD-74F2-468C-840A-8A7C35159C17}"/>
          </ac:grpSpMkLst>
        </pc:grp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4" creationId="{1492F7EE-0420-45C4-B1F2-0F8D5D839B8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" creationId="{6EA69851-4819-4303-A5A0-6CB143B67A3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2" creationId="{05EDF8BB-E12E-43BB-8F77-B8BB317F985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0" creationId="{D7203062-F392-4CCF-B633-B73F88F7052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1" creationId="{A5595D2D-5DB5-47F7-9EF9-C5A5E7778E6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2" creationId="{0B2344A2-B248-4778-A28D-22AFF0A7DDF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1" creationId="{395DBA59-1668-4517-B096-7250057152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2" creationId="{FE71B071-5FAC-4206-9D77-53B7A0219E0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3" creationId="{B3040394-E2E3-4A05-9B75-A6CDDD8E182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6" creationId="{0A73F4C9-E5FA-47EB-884F-88ABCEB5937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8" creationId="{DFB5F230-9990-4E57-8DF8-229B2D658B5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5" creationId="{7FF45720-51AD-45D3-90CE-1EA49DCD4F3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8" creationId="{9DA4FC8E-3BE1-490B-9D0C-1DA4E230089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4" creationId="{903B00EE-46B9-4C70-AAE1-6A02651334EE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5" creationId="{947F7D3D-4C4C-4C24-87B7-F22F1386629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22" creationId="{03148627-DC1E-4DEE-B687-A30F8FDF19D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3" creationId="{42E4423E-4621-4D8C-8CDF-76BF4B78CAE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4" creationId="{E6392277-2DEE-45A1-8EFF-EFBA4FD9CA8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5" creationId="{F6021B4B-BDDD-4458-99E6-17016AABF277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31" creationId="{13F11D1E-30A0-45FB-A015-E524421E1A0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2" creationId="{F34B0C21-F9F7-4EAA-957E-3886B3C5FE5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3" creationId="{52C2400B-6094-4ACA-A2F5-AB6FD1167C9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4" creationId="{40C8EB39-B2BD-45E1-9219-2E3CF197DC1D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5" creationId="{EE432266-5E46-4223-8B13-B828B0D5F22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40" creationId="{7B3CDA17-5FFD-4D19-8346-D6EF14E7EF9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1" creationId="{C56566CD-A40D-4EEC-928C-8383107DCEE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2" creationId="{EDF10A51-628F-4AB7-A1B1-4548EAA47B9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3" creationId="{DD1238B3-04B6-4887-BF14-EBE6AB83FF5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4" creationId="{0449044E-4236-473C-8648-736795F9F29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5" creationId="{99A7682A-82CC-49F2-81B6-EF121E659242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6" creationId="{6D799D00-26E3-419B-BEF6-C69B2B7F4258}"/>
          </ac:cxnSpMkLst>
        </pc:cxnChg>
      </pc:sldChg>
      <pc:sldChg chg="addSp delSp modSp add mod">
        <pc:chgData name="Heran" userId="dba2d384010bf8ac" providerId="LiveId" clId="{828F84F4-C023-40B8-88D1-6BE5754F859E}" dt="2020-12-24T01:14:18.129" v="2043" actId="1076"/>
        <pc:sldMkLst>
          <pc:docMk/>
          <pc:sldMk cId="1699451377" sldId="269"/>
        </pc:sldMkLst>
        <pc:spChg chg="del">
          <ac:chgData name="Heran" userId="dba2d384010bf8ac" providerId="LiveId" clId="{828F84F4-C023-40B8-88D1-6BE5754F859E}" dt="2020-12-24T00:57:52.814" v="1916" actId="478"/>
          <ac:spMkLst>
            <pc:docMk/>
            <pc:sldMk cId="1699451377" sldId="269"/>
            <ac:spMk id="2" creationId="{EFA01860-7238-42ED-8758-58CB17EFDF52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8" creationId="{3E6353E9-A843-43C1-8D08-D2A5E7A99676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9" creationId="{E5B2DA7D-B169-45EF-990B-13D998814648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0" creationId="{27C8A972-7CD8-443F-A1C1-988A7F5EA583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5" creationId="{32210820-0FA0-443C-BF21-1E2DFC1AC4E5}"/>
          </ac:spMkLst>
        </pc:spChg>
        <pc:spChg chg="add del mod">
          <ac:chgData name="Heran" userId="dba2d384010bf8ac" providerId="LiveId" clId="{828F84F4-C023-40B8-88D1-6BE5754F859E}" dt="2020-12-24T01:14:15.140" v="2042" actId="478"/>
          <ac:spMkLst>
            <pc:docMk/>
            <pc:sldMk cId="1699451377" sldId="269"/>
            <ac:spMk id="90" creationId="{AF4F4C58-558F-4128-9150-90FF45AFB930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0:58:14.609" v="1929" actId="20577"/>
          <ac:spMkLst>
            <pc:docMk/>
            <pc:sldMk cId="1699451377" sldId="269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0:58:13.558" v="1927" actId="20577"/>
          <ac:spMkLst>
            <pc:docMk/>
            <pc:sldMk cId="1699451377" sldId="269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0:58:12.507" v="1925" actId="20577"/>
          <ac:spMkLst>
            <pc:docMk/>
            <pc:sldMk cId="1699451377" sldId="269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0:58:19.664" v="1937" actId="6549"/>
          <ac:spMkLst>
            <pc:docMk/>
            <pc:sldMk cId="1699451377" sldId="269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0:58:15.801" v="1931" actId="20577"/>
          <ac:spMkLst>
            <pc:docMk/>
            <pc:sldMk cId="1699451377" sldId="269"/>
            <ac:spMk id="117" creationId="{C1A0D14D-40D9-45C0-9FBC-0D96D5EAC5F2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77" creationId="{E7302B7F-AB90-41C1-84B8-C0106F16EE42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1:04:55.267" v="1964" actId="6549"/>
          <ac:grpSpMkLst>
            <pc:docMk/>
            <pc:sldMk cId="1699451377" sldId="269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04:45.739" v="1960" actId="20577"/>
          <ac:grpSpMkLst>
            <pc:docMk/>
            <pc:sldMk cId="1699451377" sldId="269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05:04.384" v="1967" actId="1076"/>
          <ac:grpSpMkLst>
            <pc:docMk/>
            <pc:sldMk cId="1699451377" sldId="269"/>
            <ac:grpSpMk id="371" creationId="{64B0E5B1-4F44-4DDC-8656-F6F3D0C67342}"/>
          </ac:grpSpMkLst>
        </pc:grp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64" creationId="{FDEE0C34-16AE-43E6-A516-CC1A660DEDC6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1" creationId="{3724937E-6DB3-4466-BE8A-EE322A5D385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2" creationId="{D90873F3-16E9-4847-97AA-DD6A567F50EB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3" creationId="{C89BDCC7-BFA8-4F0C-836A-FF645A78477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4" creationId="{63DF69AE-41DE-4F58-B1FC-6D57A2788E6E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6" creationId="{45FFCA81-091E-4585-BBDE-B2394D323F13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7" creationId="{F51A74DC-14EA-471B-A614-2E5B908A5F85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8" creationId="{74D724DF-EBE8-4624-8E9C-158F6DD03D5A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9" creationId="{61E10C63-F5C8-4EA3-84AA-06CB4A12AF34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40" creationId="{7B3CDA17-5FFD-4D19-8346-D6EF14E7EF95}"/>
          </ac:cxnSpMkLst>
        </pc:cxnChg>
      </pc:sldChg>
      <pc:sldChg chg="delSp modSp add del mod">
        <pc:chgData name="Heran" userId="dba2d384010bf8ac" providerId="LiveId" clId="{828F84F4-C023-40B8-88D1-6BE5754F859E}" dt="2020-12-24T01:12:09.618" v="1980" actId="47"/>
        <pc:sldMkLst>
          <pc:docMk/>
          <pc:sldMk cId="1853308045" sldId="270"/>
        </pc:sldMkLst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08" creationId="{E7FDC20E-5CA2-42D1-AB38-582D64613A69}"/>
          </ac:spMkLst>
        </pc:spChg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30" creationId="{F6A307CF-D1F8-4415-9644-D48D6C90B8D4}"/>
          </ac:spMkLst>
        </pc:sp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" creationId="{0D88ED13-9C7E-4DDE-9E45-739AFE75A42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4" creationId="{9C706125-B38A-462C-8900-D3C7F8CB2964}"/>
          </ac:cxnSpMkLst>
        </pc:cxnChg>
      </pc:sldChg>
      <pc:sldChg chg="add del">
        <pc:chgData name="Heran" userId="dba2d384010bf8ac" providerId="LiveId" clId="{828F84F4-C023-40B8-88D1-6BE5754F859E}" dt="2020-12-24T01:14:11.976" v="2040" actId="47"/>
        <pc:sldMkLst>
          <pc:docMk/>
          <pc:sldMk cId="3967696761" sldId="270"/>
        </pc:sldMkLst>
      </pc:sldChg>
      <pc:sldChg chg="add">
        <pc:chgData name="Heran" userId="dba2d384010bf8ac" providerId="LiveId" clId="{828F84F4-C023-40B8-88D1-6BE5754F859E}" dt="2020-12-24T01:13:57.810" v="2036"/>
        <pc:sldMkLst>
          <pc:docMk/>
          <pc:sldMk cId="2491309222" sldId="271"/>
        </pc:sldMkLst>
      </pc:sldChg>
      <pc:sldChg chg="add">
        <pc:chgData name="Heran" userId="dba2d384010bf8ac" providerId="LiveId" clId="{828F84F4-C023-40B8-88D1-6BE5754F859E}" dt="2020-12-24T01:14:12.982" v="2041"/>
        <pc:sldMkLst>
          <pc:docMk/>
          <pc:sldMk cId="2879885330" sldId="272"/>
        </pc:sldMkLst>
      </pc:sldChg>
      <pc:sldMasterChg chg="delSp mod delSldLayout modSldLayout">
        <pc:chgData name="Heran" userId="dba2d384010bf8ac" providerId="LiveId" clId="{828F84F4-C023-40B8-88D1-6BE5754F859E}" dt="2020-12-21T05:34:06.642" v="64" actId="478"/>
        <pc:sldMasterMkLst>
          <pc:docMk/>
          <pc:sldMasterMk cId="1537916709" sldId="2147483648"/>
        </pc:sldMasterMkLst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2" creationId="{7DA8CFB0-F0D8-4617-B70F-BBC42602E0D4}"/>
          </ac:spMkLst>
        </pc:spChg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3" creationId="{62503A2D-0A3F-4FC6-AE49-3C621E9BA96A}"/>
          </ac:spMkLst>
        </pc:spChg>
        <pc:sldLayoutChg chg="delSp mod">
          <pc:chgData name="Heran" userId="dba2d384010bf8ac" providerId="LiveId" clId="{828F84F4-C023-40B8-88D1-6BE5754F859E}" dt="2020-12-21T05:34:03.427" v="63" actId="478"/>
          <pc:sldLayoutMkLst>
            <pc:docMk/>
            <pc:sldMasterMk cId="1537916709" sldId="2147483648"/>
            <pc:sldLayoutMk cId="3261757707" sldId="2147483649"/>
          </pc:sldLayoutMkLst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2" creationId="{6649B4CB-2D51-4975-B123-89FD23CF4821}"/>
            </ac:spMkLst>
          </pc:spChg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3" creationId="{C34F978E-C2D1-4826-AD07-22C847221CE0}"/>
            </ac:spMkLst>
          </pc:spChg>
        </pc:sldLayoutChg>
        <pc:sldLayoutChg chg="del">
          <pc:chgData name="Heran" userId="dba2d384010bf8ac" providerId="LiveId" clId="{828F84F4-C023-40B8-88D1-6BE5754F859E}" dt="2020-12-21T05:34:01.790" v="62" actId="2696"/>
          <pc:sldLayoutMkLst>
            <pc:docMk/>
            <pc:sldMasterMk cId="1537916709" sldId="2147483648"/>
            <pc:sldLayoutMk cId="1123161110" sldId="2147483650"/>
          </pc:sldLayoutMkLst>
        </pc:sldLayoutChg>
        <pc:sldLayoutChg chg="del">
          <pc:chgData name="Heran" userId="dba2d384010bf8ac" providerId="LiveId" clId="{828F84F4-C023-40B8-88D1-6BE5754F859E}" dt="2020-12-21T05:34:00.967" v="53" actId="2696"/>
          <pc:sldLayoutMkLst>
            <pc:docMk/>
            <pc:sldMasterMk cId="1537916709" sldId="2147483648"/>
            <pc:sldLayoutMk cId="3321364923" sldId="2147483651"/>
          </pc:sldLayoutMkLst>
        </pc:sldLayoutChg>
        <pc:sldLayoutChg chg="del">
          <pc:chgData name="Heran" userId="dba2d384010bf8ac" providerId="LiveId" clId="{828F84F4-C023-40B8-88D1-6BE5754F859E}" dt="2020-12-21T05:34:01.466" v="54" actId="2696"/>
          <pc:sldLayoutMkLst>
            <pc:docMk/>
            <pc:sldMasterMk cId="1537916709" sldId="2147483648"/>
            <pc:sldLayoutMk cId="3923252480" sldId="2147483652"/>
          </pc:sldLayoutMkLst>
        </pc:sldLayoutChg>
        <pc:sldLayoutChg chg="del">
          <pc:chgData name="Heran" userId="dba2d384010bf8ac" providerId="LiveId" clId="{828F84F4-C023-40B8-88D1-6BE5754F859E}" dt="2020-12-21T05:34:01.501" v="55" actId="2696"/>
          <pc:sldLayoutMkLst>
            <pc:docMk/>
            <pc:sldMasterMk cId="1537916709" sldId="2147483648"/>
            <pc:sldLayoutMk cId="3228314440" sldId="2147483653"/>
          </pc:sldLayoutMkLst>
        </pc:sldLayoutChg>
        <pc:sldLayoutChg chg="del">
          <pc:chgData name="Heran" userId="dba2d384010bf8ac" providerId="LiveId" clId="{828F84F4-C023-40B8-88D1-6BE5754F859E}" dt="2020-12-21T05:34:01.596" v="56" actId="2696"/>
          <pc:sldLayoutMkLst>
            <pc:docMk/>
            <pc:sldMasterMk cId="1537916709" sldId="2147483648"/>
            <pc:sldLayoutMk cId="2156035976" sldId="2147483654"/>
          </pc:sldLayoutMkLst>
        </pc:sldLayoutChg>
        <pc:sldLayoutChg chg="del">
          <pc:chgData name="Heran" userId="dba2d384010bf8ac" providerId="LiveId" clId="{828F84F4-C023-40B8-88D1-6BE5754F859E}" dt="2020-12-21T05:34:01.613" v="57" actId="2696"/>
          <pc:sldLayoutMkLst>
            <pc:docMk/>
            <pc:sldMasterMk cId="1537916709" sldId="2147483648"/>
            <pc:sldLayoutMk cId="2163397186" sldId="2147483655"/>
          </pc:sldLayoutMkLst>
        </pc:sldLayoutChg>
        <pc:sldLayoutChg chg="del">
          <pc:chgData name="Heran" userId="dba2d384010bf8ac" providerId="LiveId" clId="{828F84F4-C023-40B8-88D1-6BE5754F859E}" dt="2020-12-21T05:34:01.691" v="58" actId="2696"/>
          <pc:sldLayoutMkLst>
            <pc:docMk/>
            <pc:sldMasterMk cId="1537916709" sldId="2147483648"/>
            <pc:sldLayoutMk cId="2235282971" sldId="2147483656"/>
          </pc:sldLayoutMkLst>
        </pc:sldLayoutChg>
        <pc:sldLayoutChg chg="del">
          <pc:chgData name="Heran" userId="dba2d384010bf8ac" providerId="LiveId" clId="{828F84F4-C023-40B8-88D1-6BE5754F859E}" dt="2020-12-21T05:34:01.717" v="59" actId="2696"/>
          <pc:sldLayoutMkLst>
            <pc:docMk/>
            <pc:sldMasterMk cId="1537916709" sldId="2147483648"/>
            <pc:sldLayoutMk cId="2713835609" sldId="2147483657"/>
          </pc:sldLayoutMkLst>
        </pc:sldLayoutChg>
        <pc:sldLayoutChg chg="del">
          <pc:chgData name="Heran" userId="dba2d384010bf8ac" providerId="LiveId" clId="{828F84F4-C023-40B8-88D1-6BE5754F859E}" dt="2020-12-21T05:34:01.736" v="60" actId="2696"/>
          <pc:sldLayoutMkLst>
            <pc:docMk/>
            <pc:sldMasterMk cId="1537916709" sldId="2147483648"/>
            <pc:sldLayoutMk cId="280110420" sldId="2147483658"/>
          </pc:sldLayoutMkLst>
        </pc:sldLayoutChg>
        <pc:sldLayoutChg chg="del">
          <pc:chgData name="Heran" userId="dba2d384010bf8ac" providerId="LiveId" clId="{828F84F4-C023-40B8-88D1-6BE5754F859E}" dt="2020-12-21T05:34:01.768" v="61" actId="2696"/>
          <pc:sldLayoutMkLst>
            <pc:docMk/>
            <pc:sldMasterMk cId="1537916709" sldId="2147483648"/>
            <pc:sldLayoutMk cId="296386342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31462-1014-4C67-98C6-D1F17D67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50C-1D36-49E4-BC18-67A78708599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E45D-B6A0-4221-A9D4-38A4EF9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B9AC-51CA-4820-8C7B-CB2D075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BCDE-E7DE-4E4B-91A9-BABF7171C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D50C-1D36-49E4-BC18-67A78708599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ED3A5-86DB-477B-A59C-4590A595F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44A8C-F806-4235-9E91-806AA89A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.png"/><Relationship Id="rId18" Type="http://schemas.openxmlformats.org/officeDocument/2006/relationships/image" Target="../media/image470.png"/><Relationship Id="rId26" Type="http://schemas.openxmlformats.org/officeDocument/2006/relationships/image" Target="../media/image530.png"/><Relationship Id="rId3" Type="http://schemas.openxmlformats.org/officeDocument/2006/relationships/image" Target="../media/image210.png"/><Relationship Id="rId21" Type="http://schemas.openxmlformats.org/officeDocument/2006/relationships/image" Target="../media/image450.png"/><Relationship Id="rId7" Type="http://schemas.openxmlformats.org/officeDocument/2006/relationships/image" Target="../media/image600.png"/><Relationship Id="rId17" Type="http://schemas.openxmlformats.org/officeDocument/2006/relationships/image" Target="../media/image160.png"/><Relationship Id="rId25" Type="http://schemas.openxmlformats.org/officeDocument/2006/relationships/image" Target="../media/image520.png"/><Relationship Id="rId2" Type="http://schemas.openxmlformats.org/officeDocument/2006/relationships/image" Target="../media/image1100.png"/><Relationship Id="rId16" Type="http://schemas.openxmlformats.org/officeDocument/2006/relationships/image" Target="../media/image1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24" Type="http://schemas.openxmlformats.org/officeDocument/2006/relationships/image" Target="../media/image510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23" Type="http://schemas.openxmlformats.org/officeDocument/2006/relationships/image" Target="../media/image490.png"/><Relationship Id="rId10" Type="http://schemas.openxmlformats.org/officeDocument/2006/relationships/image" Target="../media/image900.png"/><Relationship Id="rId19" Type="http://schemas.openxmlformats.org/officeDocument/2006/relationships/image" Target="../media/image48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Relationship Id="rId22" Type="http://schemas.openxmlformats.org/officeDocument/2006/relationships/image" Target="../media/image460.png"/><Relationship Id="rId27" Type="http://schemas.openxmlformats.org/officeDocument/2006/relationships/image" Target="../media/image5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20.png"/><Relationship Id="rId3" Type="http://schemas.openxmlformats.org/officeDocument/2006/relationships/image" Target="../media/image210.png"/><Relationship Id="rId21" Type="http://schemas.openxmlformats.org/officeDocument/2006/relationships/image" Target="../media/image450.png"/><Relationship Id="rId7" Type="http://schemas.openxmlformats.org/officeDocument/2006/relationships/image" Target="../media/image550.png"/><Relationship Id="rId17" Type="http://schemas.openxmlformats.org/officeDocument/2006/relationships/image" Target="../media/image660.png"/><Relationship Id="rId2" Type="http://schemas.openxmlformats.org/officeDocument/2006/relationships/image" Target="../media/image1100.png"/><Relationship Id="rId16" Type="http://schemas.openxmlformats.org/officeDocument/2006/relationships/image" Target="../media/image6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590.png"/><Relationship Id="rId24" Type="http://schemas.openxmlformats.org/officeDocument/2006/relationships/image" Target="../media/image520.png"/><Relationship Id="rId5" Type="http://schemas.openxmlformats.org/officeDocument/2006/relationships/image" Target="../media/image440.png"/><Relationship Id="rId15" Type="http://schemas.openxmlformats.org/officeDocument/2006/relationships/image" Target="../media/image640.png"/><Relationship Id="rId23" Type="http://schemas.openxmlformats.org/officeDocument/2006/relationships/image" Target="../media/image490.png"/><Relationship Id="rId10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570.png"/><Relationship Id="rId22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620.png"/><Relationship Id="rId3" Type="http://schemas.openxmlformats.org/officeDocument/2006/relationships/image" Target="../media/image680.png"/><Relationship Id="rId21" Type="http://schemas.openxmlformats.org/officeDocument/2006/relationships/image" Target="../media/image450.png"/><Relationship Id="rId7" Type="http://schemas.openxmlformats.org/officeDocument/2006/relationships/image" Target="../media/image550.png"/><Relationship Id="rId17" Type="http://schemas.openxmlformats.org/officeDocument/2006/relationships/image" Target="../media/image660.png"/><Relationship Id="rId25" Type="http://schemas.openxmlformats.org/officeDocument/2006/relationships/image" Target="../media/image540.png"/><Relationship Id="rId2" Type="http://schemas.openxmlformats.org/officeDocument/2006/relationships/image" Target="../media/image670.png"/><Relationship Id="rId16" Type="http://schemas.openxmlformats.org/officeDocument/2006/relationships/image" Target="../media/image6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00.png"/><Relationship Id="rId24" Type="http://schemas.openxmlformats.org/officeDocument/2006/relationships/image" Target="../media/image530.png"/><Relationship Id="rId5" Type="http://schemas.openxmlformats.org/officeDocument/2006/relationships/image" Target="../media/image440.png"/><Relationship Id="rId15" Type="http://schemas.openxmlformats.org/officeDocument/2006/relationships/image" Target="../media/image640.png"/><Relationship Id="rId23" Type="http://schemas.openxmlformats.org/officeDocument/2006/relationships/image" Target="../media/image510.png"/><Relationship Id="rId10" Type="http://schemas.openxmlformats.org/officeDocument/2006/relationships/image" Target="../media/image900.png"/><Relationship Id="rId4" Type="http://schemas.openxmlformats.org/officeDocument/2006/relationships/image" Target="../media/image690.png"/><Relationship Id="rId9" Type="http://schemas.openxmlformats.org/officeDocument/2006/relationships/image" Target="../media/image720.png"/><Relationship Id="rId22" Type="http://schemas.openxmlformats.org/officeDocument/2006/relationships/image" Target="../media/image4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620.png"/><Relationship Id="rId3" Type="http://schemas.openxmlformats.org/officeDocument/2006/relationships/image" Target="../media/image680.png"/><Relationship Id="rId21" Type="http://schemas.openxmlformats.org/officeDocument/2006/relationships/image" Target="../media/image450.png"/><Relationship Id="rId7" Type="http://schemas.openxmlformats.org/officeDocument/2006/relationships/image" Target="../media/image560.png"/><Relationship Id="rId17" Type="http://schemas.openxmlformats.org/officeDocument/2006/relationships/image" Target="../media/image160.png"/><Relationship Id="rId2" Type="http://schemas.openxmlformats.org/officeDocument/2006/relationships/image" Target="../media/image670.png"/><Relationship Id="rId16" Type="http://schemas.openxmlformats.org/officeDocument/2006/relationships/image" Target="../media/image1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730.png"/><Relationship Id="rId15" Type="http://schemas.openxmlformats.org/officeDocument/2006/relationships/image" Target="../media/image140.png"/><Relationship Id="rId10" Type="http://schemas.openxmlformats.org/officeDocument/2006/relationships/image" Target="../media/image610.png"/><Relationship Id="rId4" Type="http://schemas.openxmlformats.org/officeDocument/2006/relationships/image" Target="../media/image690.png"/><Relationship Id="rId9" Type="http://schemas.openxmlformats.org/officeDocument/2006/relationships/image" Target="../media/image580.png"/><Relationship Id="rId22" Type="http://schemas.openxmlformats.org/officeDocument/2006/relationships/image" Target="../media/image4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.png"/><Relationship Id="rId18" Type="http://schemas.openxmlformats.org/officeDocument/2006/relationships/image" Target="../media/image470.png"/><Relationship Id="rId26" Type="http://schemas.openxmlformats.org/officeDocument/2006/relationships/image" Target="../media/image530.png"/><Relationship Id="rId3" Type="http://schemas.openxmlformats.org/officeDocument/2006/relationships/image" Target="../media/image210.png"/><Relationship Id="rId21" Type="http://schemas.openxmlformats.org/officeDocument/2006/relationships/image" Target="../media/image450.png"/><Relationship Id="rId7" Type="http://schemas.openxmlformats.org/officeDocument/2006/relationships/image" Target="../media/image600.png"/><Relationship Id="rId17" Type="http://schemas.openxmlformats.org/officeDocument/2006/relationships/image" Target="../media/image160.png"/><Relationship Id="rId25" Type="http://schemas.openxmlformats.org/officeDocument/2006/relationships/image" Target="../media/image520.png"/><Relationship Id="rId2" Type="http://schemas.openxmlformats.org/officeDocument/2006/relationships/image" Target="../media/image1100.png"/><Relationship Id="rId16" Type="http://schemas.openxmlformats.org/officeDocument/2006/relationships/image" Target="../media/image1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24" Type="http://schemas.openxmlformats.org/officeDocument/2006/relationships/image" Target="../media/image510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23" Type="http://schemas.openxmlformats.org/officeDocument/2006/relationships/image" Target="../media/image490.png"/><Relationship Id="rId10" Type="http://schemas.openxmlformats.org/officeDocument/2006/relationships/image" Target="../media/image900.png"/><Relationship Id="rId19" Type="http://schemas.openxmlformats.org/officeDocument/2006/relationships/image" Target="../media/image48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Relationship Id="rId22" Type="http://schemas.openxmlformats.org/officeDocument/2006/relationships/image" Target="../media/image460.png"/><Relationship Id="rId27" Type="http://schemas.openxmlformats.org/officeDocument/2006/relationships/image" Target="../media/image5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.png"/><Relationship Id="rId26" Type="http://schemas.openxmlformats.org/officeDocument/2006/relationships/image" Target="../media/image530.png"/><Relationship Id="rId3" Type="http://schemas.openxmlformats.org/officeDocument/2006/relationships/image" Target="../media/image210.png"/><Relationship Id="rId7" Type="http://schemas.openxmlformats.org/officeDocument/2006/relationships/image" Target="../media/image600.png"/><Relationship Id="rId17" Type="http://schemas.openxmlformats.org/officeDocument/2006/relationships/image" Target="../media/image160.png"/><Relationship Id="rId25" Type="http://schemas.openxmlformats.org/officeDocument/2006/relationships/image" Target="../media/image520.png"/><Relationship Id="rId2" Type="http://schemas.openxmlformats.org/officeDocument/2006/relationships/image" Target="../media/image1100.png"/><Relationship Id="rId16" Type="http://schemas.openxmlformats.org/officeDocument/2006/relationships/image" Target="../media/image150.png"/><Relationship Id="rId29" Type="http://schemas.openxmlformats.org/officeDocument/2006/relationships/image" Target="../media/image7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24" Type="http://schemas.openxmlformats.org/officeDocument/2006/relationships/image" Target="../media/image510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23" Type="http://schemas.openxmlformats.org/officeDocument/2006/relationships/image" Target="../media/image490.png"/><Relationship Id="rId28" Type="http://schemas.openxmlformats.org/officeDocument/2006/relationships/image" Target="../media/image630.png"/><Relationship Id="rId10" Type="http://schemas.openxmlformats.org/officeDocument/2006/relationships/image" Target="../media/image90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Relationship Id="rId27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86.png"/><Relationship Id="rId3" Type="http://schemas.openxmlformats.org/officeDocument/2006/relationships/image" Target="../media/image53.png"/><Relationship Id="rId21" Type="http://schemas.openxmlformats.org/officeDocument/2006/relationships/image" Target="../media/image83.png"/><Relationship Id="rId7" Type="http://schemas.openxmlformats.org/officeDocument/2006/relationships/image" Target="../media/image8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85.png"/><Relationship Id="rId2" Type="http://schemas.openxmlformats.org/officeDocument/2006/relationships/image" Target="../media/image52.png"/><Relationship Id="rId16" Type="http://schemas.openxmlformats.org/officeDocument/2006/relationships/image" Target="../media/image8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78.png"/><Relationship Id="rId15" Type="http://schemas.openxmlformats.org/officeDocument/2006/relationships/image" Target="../media/image81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77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86.png"/><Relationship Id="rId3" Type="http://schemas.openxmlformats.org/officeDocument/2006/relationships/image" Target="../media/image53.png"/><Relationship Id="rId21" Type="http://schemas.openxmlformats.org/officeDocument/2006/relationships/image" Target="../media/image83.png"/><Relationship Id="rId7" Type="http://schemas.openxmlformats.org/officeDocument/2006/relationships/image" Target="../media/image8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85.png"/><Relationship Id="rId2" Type="http://schemas.openxmlformats.org/officeDocument/2006/relationships/image" Target="../media/image52.png"/><Relationship Id="rId16" Type="http://schemas.openxmlformats.org/officeDocument/2006/relationships/image" Target="../media/image8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78.png"/><Relationship Id="rId15" Type="http://schemas.openxmlformats.org/officeDocument/2006/relationships/image" Target="../media/image81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77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53.png"/><Relationship Id="rId21" Type="http://schemas.openxmlformats.org/officeDocument/2006/relationships/image" Target="../media/image104.png"/><Relationship Id="rId34" Type="http://schemas.openxmlformats.org/officeDocument/2006/relationships/image" Target="../media/image115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4.png"/><Relationship Id="rId2" Type="http://schemas.openxmlformats.org/officeDocument/2006/relationships/image" Target="../media/image52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3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6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8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18" Type="http://schemas.openxmlformats.org/officeDocument/2006/relationships/image" Target="../media/image340.png"/><Relationship Id="rId26" Type="http://schemas.openxmlformats.org/officeDocument/2006/relationships/image" Target="../media/image420.png"/><Relationship Id="rId3" Type="http://schemas.openxmlformats.org/officeDocument/2006/relationships/image" Target="../media/image190.png"/><Relationship Id="rId21" Type="http://schemas.openxmlformats.org/officeDocument/2006/relationships/image" Target="../media/image37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410.png"/><Relationship Id="rId2" Type="http://schemas.openxmlformats.org/officeDocument/2006/relationships/image" Target="../media/image180.png"/><Relationship Id="rId16" Type="http://schemas.openxmlformats.org/officeDocument/2006/relationships/image" Target="../media/image32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71.png"/><Relationship Id="rId24" Type="http://schemas.openxmlformats.org/officeDocument/2006/relationships/image" Target="../media/image400.png"/><Relationship Id="rId5" Type="http://schemas.openxmlformats.org/officeDocument/2006/relationships/image" Target="../media/image211.png"/><Relationship Id="rId15" Type="http://schemas.openxmlformats.org/officeDocument/2006/relationships/image" Target="../media/image311.png"/><Relationship Id="rId23" Type="http://schemas.openxmlformats.org/officeDocument/2006/relationships/image" Target="../media/image390.png"/><Relationship Id="rId10" Type="http://schemas.openxmlformats.org/officeDocument/2006/relationships/image" Target="../media/image260.png"/><Relationship Id="rId19" Type="http://schemas.openxmlformats.org/officeDocument/2006/relationships/image" Target="../media/image350.png"/><Relationship Id="rId4" Type="http://schemas.openxmlformats.org/officeDocument/2006/relationships/image" Target="../media/image200.png"/><Relationship Id="rId9" Type="http://schemas.openxmlformats.org/officeDocument/2006/relationships/image" Target="../media/image251.png"/><Relationship Id="rId14" Type="http://schemas.openxmlformats.org/officeDocument/2006/relationships/image" Target="../media/image300.png"/><Relationship Id="rId22" Type="http://schemas.openxmlformats.org/officeDocument/2006/relationships/image" Target="../media/image380.png"/><Relationship Id="rId27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18" Type="http://schemas.openxmlformats.org/officeDocument/2006/relationships/image" Target="../media/image340.png"/><Relationship Id="rId26" Type="http://schemas.openxmlformats.org/officeDocument/2006/relationships/image" Target="../media/image420.png"/><Relationship Id="rId3" Type="http://schemas.openxmlformats.org/officeDocument/2006/relationships/image" Target="../media/image190.png"/><Relationship Id="rId21" Type="http://schemas.openxmlformats.org/officeDocument/2006/relationships/image" Target="../media/image37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410.png"/><Relationship Id="rId2" Type="http://schemas.openxmlformats.org/officeDocument/2006/relationships/image" Target="../media/image180.png"/><Relationship Id="rId16" Type="http://schemas.openxmlformats.org/officeDocument/2006/relationships/image" Target="../media/image32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71.png"/><Relationship Id="rId24" Type="http://schemas.openxmlformats.org/officeDocument/2006/relationships/image" Target="../media/image400.png"/><Relationship Id="rId5" Type="http://schemas.openxmlformats.org/officeDocument/2006/relationships/image" Target="../media/image211.png"/><Relationship Id="rId15" Type="http://schemas.openxmlformats.org/officeDocument/2006/relationships/image" Target="../media/image311.png"/><Relationship Id="rId23" Type="http://schemas.openxmlformats.org/officeDocument/2006/relationships/image" Target="../media/image390.png"/><Relationship Id="rId10" Type="http://schemas.openxmlformats.org/officeDocument/2006/relationships/image" Target="../media/image260.png"/><Relationship Id="rId19" Type="http://schemas.openxmlformats.org/officeDocument/2006/relationships/image" Target="../media/image350.png"/><Relationship Id="rId4" Type="http://schemas.openxmlformats.org/officeDocument/2006/relationships/image" Target="../media/image200.png"/><Relationship Id="rId9" Type="http://schemas.openxmlformats.org/officeDocument/2006/relationships/image" Target="../media/image251.png"/><Relationship Id="rId14" Type="http://schemas.openxmlformats.org/officeDocument/2006/relationships/image" Target="../media/image300.png"/><Relationship Id="rId22" Type="http://schemas.openxmlformats.org/officeDocument/2006/relationships/image" Target="../media/image380.png"/><Relationship Id="rId27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10.png"/><Relationship Id="rId21" Type="http://schemas.openxmlformats.org/officeDocument/2006/relationships/image" Target="../media/image450.png"/><Relationship Id="rId7" Type="http://schemas.openxmlformats.org/officeDocument/2006/relationships/image" Target="../media/image600.png"/><Relationship Id="rId12" Type="http://schemas.openxmlformats.org/officeDocument/2006/relationships/image" Target="../media/image1110.png"/><Relationship Id="rId17" Type="http://schemas.openxmlformats.org/officeDocument/2006/relationships/image" Target="../media/image160.png"/><Relationship Id="rId2" Type="http://schemas.openxmlformats.org/officeDocument/2006/relationships/image" Target="../media/image1100.png"/><Relationship Id="rId16" Type="http://schemas.openxmlformats.org/officeDocument/2006/relationships/image" Target="../media/image1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10" Type="http://schemas.openxmlformats.org/officeDocument/2006/relationships/image" Target="../media/image900.png"/><Relationship Id="rId19" Type="http://schemas.openxmlformats.org/officeDocument/2006/relationships/image" Target="../media/image25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Relationship Id="rId14" Type="http://schemas.openxmlformats.org/officeDocument/2006/relationships/image" Target="../media/image130.png"/><Relationship Id="rId22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神经元模型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1614504" y="1030269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04" y="1030269"/>
                <a:ext cx="525080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D61F02FF-F75A-4DB4-8513-10BE690163B5}"/>
              </a:ext>
            </a:extLst>
          </p:cNvPr>
          <p:cNvSpPr txBox="1"/>
          <p:nvPr/>
        </p:nvSpPr>
        <p:spPr>
          <a:xfrm>
            <a:off x="1359942" y="7133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激活函数</a:t>
            </a: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23DD86F-EA98-45AA-B68E-6C45A5E2C486}"/>
              </a:ext>
            </a:extLst>
          </p:cNvPr>
          <p:cNvGrpSpPr/>
          <p:nvPr/>
        </p:nvGrpSpPr>
        <p:grpSpPr>
          <a:xfrm>
            <a:off x="449360" y="1853417"/>
            <a:ext cx="5241770" cy="3547456"/>
            <a:chOff x="891464" y="2152618"/>
            <a:chExt cx="4357562" cy="2949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891464" y="2152618"/>
                  <a:ext cx="591760" cy="591760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4" y="2152618"/>
                  <a:ext cx="591760" cy="5917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891464" y="2744378"/>
                  <a:ext cx="591760" cy="591760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4" y="2744378"/>
                  <a:ext cx="591760" cy="5917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6EBF25E-9B37-4867-A14D-5BDAE33AFA93}"/>
                </a:ext>
              </a:extLst>
            </p:cNvPr>
            <p:cNvSpPr/>
            <p:nvPr/>
          </p:nvSpPr>
          <p:spPr>
            <a:xfrm>
              <a:off x="3040250" y="3182018"/>
              <a:ext cx="900000" cy="90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36000" rtlCol="0" anchor="ctr"/>
            <a:lstStyle/>
            <a:p>
              <a:pPr algn="ctr"/>
              <a:endParaRPr lang="en-US" altLang="zh-CN" sz="2400" b="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39ECD13-9C77-4003-B017-54731BB269E6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940250" y="3632018"/>
              <a:ext cx="9088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102CCA0-7204-4029-98DE-37CD4A5AB4E8}"/>
                </a:ext>
              </a:extLst>
            </p:cNvPr>
            <p:cNvCxnSpPr>
              <a:cxnSpLocks/>
              <a:stCxn id="6" idx="6"/>
              <a:endCxn id="11" idx="1"/>
            </p:cNvCxnSpPr>
            <p:nvPr/>
          </p:nvCxnSpPr>
          <p:spPr>
            <a:xfrm>
              <a:off x="1483224" y="2448498"/>
              <a:ext cx="1688828" cy="8653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DEE0C34-16AE-43E6-A516-CC1A660DEDC6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1483224" y="3040258"/>
              <a:ext cx="1557026" cy="450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1580610" y="2164757"/>
                  <a:ext cx="590768" cy="43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10" y="2164757"/>
                  <a:ext cx="590768" cy="4349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7A6B8B17-FD58-47EE-B2A7-3933146F9E2A}"/>
                    </a:ext>
                  </a:extLst>
                </p:cNvPr>
                <p:cNvSpPr/>
                <p:nvPr/>
              </p:nvSpPr>
              <p:spPr>
                <a:xfrm>
                  <a:off x="891464" y="3633325"/>
                  <a:ext cx="591760" cy="591760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7A6B8B17-FD58-47EE-B2A7-3933146F9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4" y="3633325"/>
                  <a:ext cx="591760" cy="5917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39226E04-76C7-4A94-9B6C-083550809E0F}"/>
                    </a:ext>
                  </a:extLst>
                </p:cNvPr>
                <p:cNvSpPr/>
                <p:nvPr/>
              </p:nvSpPr>
              <p:spPr>
                <a:xfrm>
                  <a:off x="891464" y="4509912"/>
                  <a:ext cx="591760" cy="591760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39226E04-76C7-4A94-9B6C-083550809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4" y="4509912"/>
                  <a:ext cx="591760" cy="59176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28F84A8-3DC8-4C58-B2EB-ED5A9AE2CD9B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 flipV="1">
              <a:off x="1483224" y="3775429"/>
              <a:ext cx="1557026" cy="1537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6DDB4DE-F9DD-42FB-8E9F-F25B14D8A02E}"/>
                </a:ext>
              </a:extLst>
            </p:cNvPr>
            <p:cNvCxnSpPr>
              <a:cxnSpLocks/>
              <a:stCxn id="79" idx="6"/>
              <a:endCxn id="11" idx="3"/>
            </p:cNvCxnSpPr>
            <p:nvPr/>
          </p:nvCxnSpPr>
          <p:spPr>
            <a:xfrm flipV="1">
              <a:off x="1483224" y="3950216"/>
              <a:ext cx="1688828" cy="855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0699431-9009-4CA4-9253-C24C768A5D74}"/>
                </a:ext>
              </a:extLst>
            </p:cNvPr>
            <p:cNvSpPr txBox="1"/>
            <p:nvPr/>
          </p:nvSpPr>
          <p:spPr>
            <a:xfrm>
              <a:off x="1092440" y="3383154"/>
              <a:ext cx="358203" cy="242534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1F45333-AEEE-4345-9562-57F7DCE7963D}"/>
                </a:ext>
              </a:extLst>
            </p:cNvPr>
            <p:cNvSpPr txBox="1"/>
            <p:nvPr/>
          </p:nvSpPr>
          <p:spPr>
            <a:xfrm>
              <a:off x="1092440" y="4246230"/>
              <a:ext cx="358203" cy="242534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97A1C66-8C14-4F0D-807F-C85B7E9E457E}"/>
                    </a:ext>
                  </a:extLst>
                </p:cNvPr>
                <p:cNvSpPr txBox="1"/>
                <p:nvPr/>
              </p:nvSpPr>
              <p:spPr>
                <a:xfrm>
                  <a:off x="1580610" y="2736687"/>
                  <a:ext cx="597645" cy="43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97A1C66-8C14-4F0D-807F-C85B7E9E4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10" y="2736687"/>
                  <a:ext cx="597645" cy="4349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07F53A8-DE2D-4F2D-A821-84A3048CB4E6}"/>
                    </a:ext>
                  </a:extLst>
                </p:cNvPr>
                <p:cNvSpPr txBox="1"/>
                <p:nvPr/>
              </p:nvSpPr>
              <p:spPr>
                <a:xfrm>
                  <a:off x="1580610" y="3435187"/>
                  <a:ext cx="554415" cy="43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07F53A8-DE2D-4F2D-A821-84A3048CB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10" y="3435187"/>
                  <a:ext cx="554415" cy="4349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2554EB2D-D636-43A2-88A9-B1E2EF4D4870}"/>
                    </a:ext>
                  </a:extLst>
                </p:cNvPr>
                <p:cNvSpPr txBox="1"/>
                <p:nvPr/>
              </p:nvSpPr>
              <p:spPr>
                <a:xfrm>
                  <a:off x="1580610" y="4097342"/>
                  <a:ext cx="604361" cy="43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2554EB2D-D636-43A2-88A9-B1E2EF4D4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10" y="4097342"/>
                  <a:ext cx="604361" cy="4349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E1FF262-0C52-4C44-BF2B-2921926A0F1B}"/>
                </a:ext>
              </a:extLst>
            </p:cNvPr>
            <p:cNvSpPr txBox="1"/>
            <p:nvPr/>
          </p:nvSpPr>
          <p:spPr>
            <a:xfrm>
              <a:off x="1739292" y="3959121"/>
              <a:ext cx="358203" cy="242534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FDD0722-1013-4AC2-9CDA-D69983E071BB}"/>
                </a:ext>
              </a:extLst>
            </p:cNvPr>
            <p:cNvSpPr txBox="1"/>
            <p:nvPr/>
          </p:nvSpPr>
          <p:spPr>
            <a:xfrm>
              <a:off x="1739292" y="3269189"/>
              <a:ext cx="358203" cy="242534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6C4D168B-F178-4A93-A6F3-D83580C99C43}"/>
                    </a:ext>
                  </a:extLst>
                </p:cNvPr>
                <p:cNvSpPr txBox="1"/>
                <p:nvPr/>
              </p:nvSpPr>
              <p:spPr>
                <a:xfrm>
                  <a:off x="3545280" y="3440004"/>
                  <a:ext cx="339941" cy="3837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6C4D168B-F178-4A93-A6F3-D83580C99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80" y="3440004"/>
                  <a:ext cx="339941" cy="38378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F2F9704-2C09-42F3-8A53-768E459B64F7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3490250" y="3182018"/>
              <a:ext cx="0" cy="900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3D3B33FB-D41C-4647-AAD6-E39F482DCBBB}"/>
                    </a:ext>
                  </a:extLst>
                </p:cNvPr>
                <p:cNvSpPr txBox="1"/>
                <p:nvPr/>
              </p:nvSpPr>
              <p:spPr>
                <a:xfrm>
                  <a:off x="4909085" y="3418801"/>
                  <a:ext cx="339941" cy="3837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3D3B33FB-D41C-4647-AAD6-E39F482DC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085" y="3418801"/>
                  <a:ext cx="339941" cy="383789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53C2AD6-5501-4572-9875-E53FA316E945}"/>
              </a:ext>
            </a:extLst>
          </p:cNvPr>
          <p:cNvGrpSpPr/>
          <p:nvPr/>
        </p:nvGrpSpPr>
        <p:grpSpPr>
          <a:xfrm>
            <a:off x="6196617" y="2999363"/>
            <a:ext cx="2571632" cy="276999"/>
            <a:chOff x="7471670" y="1581687"/>
            <a:chExt cx="2571632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858C095-513B-4C37-8018-D4A1678F13F7}"/>
                    </a:ext>
                  </a:extLst>
                </p:cNvPr>
                <p:cNvSpPr txBox="1"/>
                <p:nvPr/>
              </p:nvSpPr>
              <p:spPr>
                <a:xfrm>
                  <a:off x="7919194" y="1597076"/>
                  <a:ext cx="21241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zh-CN" altLang="en-US" sz="1600" dirty="0"/>
                    <a:t>来自第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/>
                    <a:t>个神经元的输入</a:t>
                  </a: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858C095-513B-4C37-8018-D4A1678F1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94" y="1597076"/>
                  <a:ext cx="2124108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6034" t="-27500" r="-402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C2C9B72-9309-4538-B178-3DA2F82D3AED}"/>
                    </a:ext>
                  </a:extLst>
                </p:cNvPr>
                <p:cNvSpPr txBox="1"/>
                <p:nvPr/>
              </p:nvSpPr>
              <p:spPr>
                <a:xfrm>
                  <a:off x="7471670" y="1581687"/>
                  <a:ext cx="274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C2C9B72-9309-4538-B178-3DA2F82D3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670" y="1581687"/>
                  <a:ext cx="27404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272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8F6C0E6-1C5E-45CC-83A5-D336B4AF8F4D}"/>
              </a:ext>
            </a:extLst>
          </p:cNvPr>
          <p:cNvGrpSpPr/>
          <p:nvPr/>
        </p:nvGrpSpPr>
        <p:grpSpPr>
          <a:xfrm>
            <a:off x="6196617" y="3445922"/>
            <a:ext cx="2576249" cy="276999"/>
            <a:chOff x="7467053" y="2027964"/>
            <a:chExt cx="257624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5D78A2DC-AAE9-4B37-B20B-7B770E221D73}"/>
                    </a:ext>
                  </a:extLst>
                </p:cNvPr>
                <p:cNvSpPr txBox="1"/>
                <p:nvPr/>
              </p:nvSpPr>
              <p:spPr>
                <a:xfrm>
                  <a:off x="7919194" y="2043353"/>
                  <a:ext cx="21241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zh-CN" altLang="en-US" sz="1600" dirty="0"/>
                    <a:t>第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/>
                    <a:t>个神经元的连接权重</a:t>
                  </a: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5D78A2DC-AAE9-4B37-B20B-7B770E22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94" y="2043353"/>
                  <a:ext cx="2124108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6034" t="-27500" r="-402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6466B5B3-5DE4-4F70-977D-0CDA46D942F9}"/>
                    </a:ext>
                  </a:extLst>
                </p:cNvPr>
                <p:cNvSpPr txBox="1"/>
                <p:nvPr/>
              </p:nvSpPr>
              <p:spPr>
                <a:xfrm>
                  <a:off x="7467053" y="2027964"/>
                  <a:ext cx="325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6466B5B3-5DE4-4F70-977D-0CDA46D94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053" y="2027964"/>
                  <a:ext cx="32534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868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332A568-B124-4FE2-A9EF-73B04F71D5D4}"/>
              </a:ext>
            </a:extLst>
          </p:cNvPr>
          <p:cNvGrpSpPr/>
          <p:nvPr/>
        </p:nvGrpSpPr>
        <p:grpSpPr>
          <a:xfrm>
            <a:off x="6196617" y="3892481"/>
            <a:ext cx="853533" cy="276999"/>
            <a:chOff x="7476030" y="2474241"/>
            <a:chExt cx="853533" cy="276999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2F20548-AECB-4B2E-B002-8A902C1F5F02}"/>
                </a:ext>
              </a:extLst>
            </p:cNvPr>
            <p:cNvSpPr txBox="1"/>
            <p:nvPr/>
          </p:nvSpPr>
          <p:spPr>
            <a:xfrm>
              <a:off x="7919194" y="2489630"/>
              <a:ext cx="41036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600" dirty="0"/>
                <a:t>阈值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11FFD1C3-7979-4D35-A349-EDD8BC0D4324}"/>
                    </a:ext>
                  </a:extLst>
                </p:cNvPr>
                <p:cNvSpPr txBox="1"/>
                <p:nvPr/>
              </p:nvSpPr>
              <p:spPr>
                <a:xfrm>
                  <a:off x="7476030" y="2474241"/>
                  <a:ext cx="2131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11FFD1C3-7979-4D35-A349-EDD8BC0D4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030" y="2474241"/>
                  <a:ext cx="21319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1176" r="-882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AF8B077-6405-4CB4-A4C0-AC1E241E0C2C}"/>
              </a:ext>
            </a:extLst>
          </p:cNvPr>
          <p:cNvGrpSpPr/>
          <p:nvPr/>
        </p:nvGrpSpPr>
        <p:grpSpPr>
          <a:xfrm>
            <a:off x="6196617" y="4339039"/>
            <a:ext cx="1467131" cy="276999"/>
            <a:chOff x="7477985" y="2926119"/>
            <a:chExt cx="1467131" cy="276999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B498A55-BF92-4451-BFCA-12CCCC426422}"/>
                </a:ext>
              </a:extLst>
            </p:cNvPr>
            <p:cNvSpPr txBox="1"/>
            <p:nvPr/>
          </p:nvSpPr>
          <p:spPr>
            <a:xfrm>
              <a:off x="7919194" y="2941508"/>
              <a:ext cx="1025922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600" dirty="0"/>
                <a:t>神经元输出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BC0C480-DF81-4F31-B14A-A284E6148104}"/>
                    </a:ext>
                  </a:extLst>
                </p:cNvPr>
                <p:cNvSpPr txBox="1"/>
                <p:nvPr/>
              </p:nvSpPr>
              <p:spPr>
                <a:xfrm>
                  <a:off x="7477985" y="2926119"/>
                  <a:ext cx="2067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BC0C480-DF81-4F31-B14A-A284E6148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985" y="2926119"/>
                  <a:ext cx="20678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2424" r="-12121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9161EE5-3FFB-4D32-926B-04A9A6FCB9C4}"/>
              </a:ext>
            </a:extLst>
          </p:cNvPr>
          <p:cNvSpPr txBox="1"/>
          <p:nvPr/>
        </p:nvSpPr>
        <p:spPr>
          <a:xfrm>
            <a:off x="6196617" y="2503343"/>
            <a:ext cx="230832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="1" dirty="0"/>
              <a:t>当前神经元的各项参数</a:t>
            </a:r>
          </a:p>
        </p:txBody>
      </p:sp>
    </p:spTree>
    <p:extLst>
      <p:ext uri="{BB962C8B-B14F-4D97-AF65-F5344CB8AC3E}">
        <p14:creationId xmlns:p14="http://schemas.microsoft.com/office/powerpoint/2010/main" val="21138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675256"/>
                <a:ext cx="720710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𝒊𝒌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675256"/>
                <a:ext cx="720710" cy="4818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684974"/>
                <a:ext cx="720710" cy="521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684974"/>
                <a:ext cx="720710" cy="521297"/>
              </a:xfrm>
              <a:prstGeom prst="rect">
                <a:avLst/>
              </a:prstGeom>
              <a:blipFill>
                <a:blip r:embed="rId19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/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/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/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/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/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5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  <a:r>
              <a:rPr lang="en-US" altLang="zh-CN" sz="2400" b="1" spc="300" dirty="0">
                <a:solidFill>
                  <a:srgbClr val="0070C0"/>
                </a:solidFill>
              </a:rPr>
              <a:t>-1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/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/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0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  <a:r>
              <a:rPr lang="en-US" altLang="zh-CN" sz="2400" b="1" spc="300" dirty="0">
                <a:solidFill>
                  <a:srgbClr val="0070C0"/>
                </a:solidFill>
              </a:rPr>
              <a:t>-2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/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/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/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61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  <a:r>
              <a:rPr lang="en-US" altLang="zh-CN" sz="2400" b="1" spc="300" dirty="0">
                <a:solidFill>
                  <a:srgbClr val="0070C0"/>
                </a:solidFill>
              </a:rPr>
              <a:t>-3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3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反向传播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675256"/>
                <a:ext cx="720710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𝒊𝒌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675256"/>
                <a:ext cx="720710" cy="4818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684974"/>
                <a:ext cx="720710" cy="521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684974"/>
                <a:ext cx="720710" cy="521297"/>
              </a:xfrm>
              <a:prstGeom prst="rect">
                <a:avLst/>
              </a:prstGeom>
              <a:blipFill>
                <a:blip r:embed="rId19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/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/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/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/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/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5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反向传播</a:t>
            </a:r>
            <a:r>
              <a:rPr lang="en-US" altLang="zh-CN" sz="2400" b="1" spc="300" dirty="0">
                <a:solidFill>
                  <a:srgbClr val="0070C0"/>
                </a:solidFill>
              </a:rPr>
              <a:t>-1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/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/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/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/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/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755307-D35A-405B-BD11-C9A1EE3BDFBD}"/>
                  </a:ext>
                </a:extLst>
              </p:cNvPr>
              <p:cNvSpPr txBox="1"/>
              <p:nvPr/>
            </p:nvSpPr>
            <p:spPr>
              <a:xfrm>
                <a:off x="3198249" y="835074"/>
                <a:ext cx="65671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755307-D35A-405B-BD11-C9A1EE3B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9" y="835074"/>
                <a:ext cx="656718" cy="47602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98848CD-C464-4052-B241-5B836CA5881F}"/>
                  </a:ext>
                </a:extLst>
              </p:cNvPr>
              <p:cNvSpPr txBox="1"/>
              <p:nvPr/>
            </p:nvSpPr>
            <p:spPr>
              <a:xfrm>
                <a:off x="6121805" y="1460763"/>
                <a:ext cx="65671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98848CD-C464-4052-B241-5B836CA5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805" y="1460763"/>
                <a:ext cx="656718" cy="476028"/>
              </a:xfrm>
              <a:prstGeom prst="rect">
                <a:avLst/>
              </a:prstGeom>
              <a:blipFill>
                <a:blip r:embed="rId29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1581463" y="2716548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2314548" y="1763120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2314548" y="2567451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2314548" y="3081165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stCxn id="85" idx="6"/>
            <a:endCxn id="100" idx="2"/>
          </p:cNvCxnSpPr>
          <p:nvPr/>
        </p:nvCxnSpPr>
        <p:spPr>
          <a:xfrm>
            <a:off x="7210972" y="176312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2314548" y="3081165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C45E816F-1A38-41D4-83A6-CD03C8CDA9B8}"/>
              </a:ext>
            </a:extLst>
          </p:cNvPr>
          <p:cNvGrpSpPr/>
          <p:nvPr/>
        </p:nvGrpSpPr>
        <p:grpSpPr>
          <a:xfrm>
            <a:off x="6477887" y="1398503"/>
            <a:ext cx="733085" cy="4634277"/>
            <a:chOff x="5803152" y="2115740"/>
            <a:chExt cx="610712" cy="3881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A684B67-4FF5-4891-BE48-B844AFA490E8}"/>
                    </a:ext>
                  </a:extLst>
                </p:cNvPr>
                <p:cNvSpPr/>
                <p:nvPr/>
              </p:nvSpPr>
              <p:spPr>
                <a:xfrm>
                  <a:off x="58031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A684B67-4FF5-4891-BE48-B844AFA4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3462947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4FADC090-AAB9-4A52-BDBC-F502B6CDC79E}"/>
                    </a:ext>
                  </a:extLst>
                </p:cNvPr>
                <p:cNvSpPr/>
                <p:nvPr/>
              </p:nvSpPr>
              <p:spPr>
                <a:xfrm>
                  <a:off x="58031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4FADC090-AAB9-4A52-BDBC-F502B6CDC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2789344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D99072D-1C67-4EFB-9E05-76DBB3BBF734}"/>
                    </a:ext>
                  </a:extLst>
                </p:cNvPr>
                <p:cNvSpPr/>
                <p:nvPr/>
              </p:nvSpPr>
              <p:spPr>
                <a:xfrm>
                  <a:off x="58031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D99072D-1C67-4EFB-9E05-76DBB3BBF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2115740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65744DF3-E385-4152-9004-3A95DB45ED14}"/>
                    </a:ext>
                  </a:extLst>
                </p:cNvPr>
                <p:cNvSpPr/>
                <p:nvPr/>
              </p:nvSpPr>
              <p:spPr>
                <a:xfrm>
                  <a:off x="58031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65744DF3-E385-4152-9004-3A95DB45E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538610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8E6F7C27-E45A-4389-BF0C-36B631CE6DBA}"/>
                    </a:ext>
                  </a:extLst>
                </p:cNvPr>
                <p:cNvSpPr/>
                <p:nvPr/>
              </p:nvSpPr>
              <p:spPr>
                <a:xfrm>
                  <a:off x="58031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8E6F7C27-E45A-4389-BF0C-36B631CE6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4168433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15CF4FC-76B1-48C6-B6D2-0CEDBF7AECAE}"/>
                </a:ext>
              </a:extLst>
            </p:cNvPr>
            <p:cNvSpPr txBox="1"/>
            <p:nvPr/>
          </p:nvSpPr>
          <p:spPr>
            <a:xfrm>
              <a:off x="59521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9084584" y="1947632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 r="-48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 r="-48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 r="-48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 r="-56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3760669" y="1398503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2314548" y="3081165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7203062-F392-4CCF-B633-B73F88F7052A}"/>
              </a:ext>
            </a:extLst>
          </p:cNvPr>
          <p:cNvCxnSpPr>
            <a:cxnSpLocks/>
            <a:stCxn id="117" idx="6"/>
            <a:endCxn id="85" idx="2"/>
          </p:cNvCxnSpPr>
          <p:nvPr/>
        </p:nvCxnSpPr>
        <p:spPr>
          <a:xfrm flipV="1">
            <a:off x="4493755" y="1763120"/>
            <a:ext cx="1984133" cy="24510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5595D2D-5DB5-47F7-9EF9-C5A5E7778E65}"/>
              </a:ext>
            </a:extLst>
          </p:cNvPr>
          <p:cNvCxnSpPr>
            <a:cxnSpLocks/>
            <a:stCxn id="113" idx="6"/>
            <a:endCxn id="85" idx="2"/>
          </p:cNvCxnSpPr>
          <p:nvPr/>
        </p:nvCxnSpPr>
        <p:spPr>
          <a:xfrm>
            <a:off x="4493755" y="1763120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B2344A2-B248-4778-A28D-22AFF0A7DDF9}"/>
              </a:ext>
            </a:extLst>
          </p:cNvPr>
          <p:cNvCxnSpPr>
            <a:cxnSpLocks/>
            <a:stCxn id="111" idx="6"/>
            <a:endCxn id="85" idx="2"/>
          </p:cNvCxnSpPr>
          <p:nvPr/>
        </p:nvCxnSpPr>
        <p:spPr>
          <a:xfrm flipV="1">
            <a:off x="4493755" y="1763120"/>
            <a:ext cx="1984133" cy="804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5A45913-F304-46B0-B09E-74623B16D885}"/>
              </a:ext>
            </a:extLst>
          </p:cNvPr>
          <p:cNvCxnSpPr>
            <a:cxnSpLocks/>
            <a:stCxn id="110" idx="6"/>
            <a:endCxn id="85" idx="2"/>
          </p:cNvCxnSpPr>
          <p:nvPr/>
        </p:nvCxnSpPr>
        <p:spPr>
          <a:xfrm flipV="1">
            <a:off x="4493755" y="1763120"/>
            <a:ext cx="1984133" cy="1608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2314548" y="4350117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2314548" y="4214182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2314548" y="3371781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2314548" y="2567451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2314548" y="1763120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stCxn id="79" idx="6"/>
            <a:endCxn id="71" idx="2"/>
          </p:cNvCxnSpPr>
          <p:nvPr/>
        </p:nvCxnSpPr>
        <p:spPr>
          <a:xfrm>
            <a:off x="7210972" y="2567451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stCxn id="75" idx="6"/>
            <a:endCxn id="71" idx="2"/>
          </p:cNvCxnSpPr>
          <p:nvPr/>
        </p:nvCxnSpPr>
        <p:spPr>
          <a:xfrm flipV="1">
            <a:off x="7210972" y="3247843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16E2722-F8C3-4E97-96B1-951B7D82B537}"/>
              </a:ext>
            </a:extLst>
          </p:cNvPr>
          <p:cNvCxnSpPr>
            <a:cxnSpLocks/>
            <a:stCxn id="114" idx="6"/>
            <a:endCxn id="85" idx="2"/>
          </p:cNvCxnSpPr>
          <p:nvPr/>
        </p:nvCxnSpPr>
        <p:spPr>
          <a:xfrm flipV="1">
            <a:off x="4493755" y="1763120"/>
            <a:ext cx="1984133" cy="3905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stCxn id="79" idx="6"/>
            <a:endCxn id="69" idx="2"/>
          </p:cNvCxnSpPr>
          <p:nvPr/>
        </p:nvCxnSpPr>
        <p:spPr>
          <a:xfrm flipV="1">
            <a:off x="7210972" y="2312249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stCxn id="75" idx="6"/>
            <a:endCxn id="69" idx="2"/>
          </p:cNvCxnSpPr>
          <p:nvPr/>
        </p:nvCxnSpPr>
        <p:spPr>
          <a:xfrm flipV="1">
            <a:off x="7210972" y="2312249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stCxn id="87" idx="6"/>
            <a:endCxn id="69" idx="2"/>
          </p:cNvCxnSpPr>
          <p:nvPr/>
        </p:nvCxnSpPr>
        <p:spPr>
          <a:xfrm flipV="1">
            <a:off x="7210972" y="2312249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stCxn id="79" idx="6"/>
            <a:endCxn id="100" idx="2"/>
          </p:cNvCxnSpPr>
          <p:nvPr/>
        </p:nvCxnSpPr>
        <p:spPr>
          <a:xfrm>
            <a:off x="7210972" y="2567451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stCxn id="91" idx="6"/>
            <a:endCxn id="69" idx="2"/>
          </p:cNvCxnSpPr>
          <p:nvPr/>
        </p:nvCxnSpPr>
        <p:spPr>
          <a:xfrm flipV="1">
            <a:off x="7210972" y="2312249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stCxn id="75" idx="6"/>
            <a:endCxn id="99" idx="2"/>
          </p:cNvCxnSpPr>
          <p:nvPr/>
        </p:nvCxnSpPr>
        <p:spPr>
          <a:xfrm>
            <a:off x="7210972" y="3371781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stCxn id="87" idx="6"/>
            <a:endCxn id="71" idx="2"/>
          </p:cNvCxnSpPr>
          <p:nvPr/>
        </p:nvCxnSpPr>
        <p:spPr>
          <a:xfrm flipV="1">
            <a:off x="7210972" y="3247843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stCxn id="85" idx="6"/>
            <a:endCxn id="69" idx="2"/>
          </p:cNvCxnSpPr>
          <p:nvPr/>
        </p:nvCxnSpPr>
        <p:spPr>
          <a:xfrm>
            <a:off x="7210972" y="1763120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stCxn id="91" idx="6"/>
            <a:endCxn id="71" idx="2"/>
          </p:cNvCxnSpPr>
          <p:nvPr/>
        </p:nvCxnSpPr>
        <p:spPr>
          <a:xfrm flipV="1">
            <a:off x="7210972" y="3247843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stCxn id="87" idx="6"/>
            <a:endCxn id="99" idx="2"/>
          </p:cNvCxnSpPr>
          <p:nvPr/>
        </p:nvCxnSpPr>
        <p:spPr>
          <a:xfrm flipV="1">
            <a:off x="7210972" y="4183438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FF45720-51AD-45D3-90CE-1EA49DCD4F31}"/>
              </a:ext>
            </a:extLst>
          </p:cNvPr>
          <p:cNvCxnSpPr>
            <a:cxnSpLocks/>
            <a:stCxn id="114" idx="6"/>
            <a:endCxn id="87" idx="2"/>
          </p:cNvCxnSpPr>
          <p:nvPr/>
        </p:nvCxnSpPr>
        <p:spPr>
          <a:xfrm>
            <a:off x="4493755" y="5668163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80E13C2B-AA40-41F4-9597-24CB49CE960B}"/>
              </a:ext>
            </a:extLst>
          </p:cNvPr>
          <p:cNvCxnSpPr>
            <a:cxnSpLocks/>
            <a:stCxn id="114" idx="6"/>
            <a:endCxn id="91" idx="2"/>
          </p:cNvCxnSpPr>
          <p:nvPr/>
        </p:nvCxnSpPr>
        <p:spPr>
          <a:xfrm flipV="1">
            <a:off x="4493755" y="4214182"/>
            <a:ext cx="1984133" cy="14539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stCxn id="91" idx="6"/>
            <a:endCxn id="99" idx="2"/>
          </p:cNvCxnSpPr>
          <p:nvPr/>
        </p:nvCxnSpPr>
        <p:spPr>
          <a:xfrm flipV="1">
            <a:off x="7210972" y="4183438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stCxn id="87" idx="6"/>
            <a:endCxn id="100" idx="2"/>
          </p:cNvCxnSpPr>
          <p:nvPr/>
        </p:nvCxnSpPr>
        <p:spPr>
          <a:xfrm flipV="1">
            <a:off x="7210972" y="5119034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03B00EE-46B9-4C70-AAE1-6A02651334EE}"/>
              </a:ext>
            </a:extLst>
          </p:cNvPr>
          <p:cNvCxnSpPr>
            <a:cxnSpLocks/>
            <a:stCxn id="117" idx="6"/>
            <a:endCxn id="87" idx="2"/>
          </p:cNvCxnSpPr>
          <p:nvPr/>
        </p:nvCxnSpPr>
        <p:spPr>
          <a:xfrm>
            <a:off x="4493755" y="4214182"/>
            <a:ext cx="1984133" cy="14539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947F7D3D-4C4C-4C24-87B7-F22F1386629A}"/>
              </a:ext>
            </a:extLst>
          </p:cNvPr>
          <p:cNvCxnSpPr>
            <a:cxnSpLocks/>
            <a:stCxn id="117" idx="6"/>
            <a:endCxn id="91" idx="2"/>
          </p:cNvCxnSpPr>
          <p:nvPr/>
        </p:nvCxnSpPr>
        <p:spPr>
          <a:xfrm>
            <a:off x="4493755" y="4214182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ADAF09E3-60C4-4D68-BA96-7EA6C421038F}"/>
              </a:ext>
            </a:extLst>
          </p:cNvPr>
          <p:cNvCxnSpPr>
            <a:cxnSpLocks/>
            <a:stCxn id="114" idx="6"/>
            <a:endCxn id="75" idx="2"/>
          </p:cNvCxnSpPr>
          <p:nvPr/>
        </p:nvCxnSpPr>
        <p:spPr>
          <a:xfrm flipV="1">
            <a:off x="4493755" y="3371781"/>
            <a:ext cx="1984133" cy="2296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stCxn id="91" idx="6"/>
            <a:endCxn id="100" idx="2"/>
          </p:cNvCxnSpPr>
          <p:nvPr/>
        </p:nvCxnSpPr>
        <p:spPr>
          <a:xfrm>
            <a:off x="7210972" y="4214182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7210972" y="2567451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2E4423E-4621-4D8C-8CDF-76BF4B78CAE0}"/>
              </a:ext>
            </a:extLst>
          </p:cNvPr>
          <p:cNvCxnSpPr>
            <a:cxnSpLocks/>
            <a:stCxn id="110" idx="6"/>
            <a:endCxn id="87" idx="2"/>
          </p:cNvCxnSpPr>
          <p:nvPr/>
        </p:nvCxnSpPr>
        <p:spPr>
          <a:xfrm>
            <a:off x="4493755" y="3371781"/>
            <a:ext cx="1984133" cy="2296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E6392277-2DEE-45A1-8EFF-EFBA4FD9CA8C}"/>
              </a:ext>
            </a:extLst>
          </p:cNvPr>
          <p:cNvCxnSpPr>
            <a:cxnSpLocks/>
            <a:stCxn id="110" idx="6"/>
            <a:endCxn id="91" idx="2"/>
          </p:cNvCxnSpPr>
          <p:nvPr/>
        </p:nvCxnSpPr>
        <p:spPr>
          <a:xfrm>
            <a:off x="4493755" y="3371781"/>
            <a:ext cx="1984133" cy="842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F6021B4B-BDDD-4458-99E6-17016AABF277}"/>
              </a:ext>
            </a:extLst>
          </p:cNvPr>
          <p:cNvCxnSpPr>
            <a:cxnSpLocks/>
            <a:stCxn id="117" idx="6"/>
            <a:endCxn id="75" idx="2"/>
          </p:cNvCxnSpPr>
          <p:nvPr/>
        </p:nvCxnSpPr>
        <p:spPr>
          <a:xfrm flipV="1">
            <a:off x="4493755" y="3371781"/>
            <a:ext cx="1984133" cy="842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67C3E55-956F-4EF0-8DF4-9BEC126EA1B7}"/>
              </a:ext>
            </a:extLst>
          </p:cNvPr>
          <p:cNvCxnSpPr>
            <a:cxnSpLocks/>
            <a:stCxn id="113" idx="6"/>
            <a:endCxn id="75" idx="2"/>
          </p:cNvCxnSpPr>
          <p:nvPr/>
        </p:nvCxnSpPr>
        <p:spPr>
          <a:xfrm>
            <a:off x="4493755" y="1763120"/>
            <a:ext cx="1984133" cy="1608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stCxn id="85" idx="6"/>
            <a:endCxn id="99" idx="2"/>
          </p:cNvCxnSpPr>
          <p:nvPr/>
        </p:nvCxnSpPr>
        <p:spPr>
          <a:xfrm>
            <a:off x="7210972" y="1763120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34B0C21-F9F7-4EAA-957E-3886B3C5FE5B}"/>
              </a:ext>
            </a:extLst>
          </p:cNvPr>
          <p:cNvCxnSpPr>
            <a:cxnSpLocks/>
            <a:stCxn id="111" idx="6"/>
            <a:endCxn id="87" idx="2"/>
          </p:cNvCxnSpPr>
          <p:nvPr/>
        </p:nvCxnSpPr>
        <p:spPr>
          <a:xfrm>
            <a:off x="4493755" y="2567451"/>
            <a:ext cx="1984133" cy="310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52C2400B-6094-4ACA-A2F5-AB6FD1167C99}"/>
              </a:ext>
            </a:extLst>
          </p:cNvPr>
          <p:cNvCxnSpPr>
            <a:cxnSpLocks/>
            <a:stCxn id="111" idx="6"/>
            <a:endCxn id="91" idx="2"/>
          </p:cNvCxnSpPr>
          <p:nvPr/>
        </p:nvCxnSpPr>
        <p:spPr>
          <a:xfrm>
            <a:off x="4493755" y="2567451"/>
            <a:ext cx="1984133" cy="1646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40C8EB39-B2BD-45E1-9219-2E3CF197DC1D}"/>
              </a:ext>
            </a:extLst>
          </p:cNvPr>
          <p:cNvCxnSpPr>
            <a:cxnSpLocks/>
            <a:stCxn id="110" idx="6"/>
            <a:endCxn id="75" idx="2"/>
          </p:cNvCxnSpPr>
          <p:nvPr/>
        </p:nvCxnSpPr>
        <p:spPr>
          <a:xfrm>
            <a:off x="4493755" y="3371781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EE432266-5E46-4223-8B13-B828B0D5F22F}"/>
              </a:ext>
            </a:extLst>
          </p:cNvPr>
          <p:cNvCxnSpPr>
            <a:cxnSpLocks/>
            <a:stCxn id="114" idx="6"/>
            <a:endCxn id="79" idx="2"/>
          </p:cNvCxnSpPr>
          <p:nvPr/>
        </p:nvCxnSpPr>
        <p:spPr>
          <a:xfrm flipV="1">
            <a:off x="4493755" y="2567451"/>
            <a:ext cx="1984133" cy="310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91BA2F00-9921-4C93-A31B-2A0180BD931D}"/>
              </a:ext>
            </a:extLst>
          </p:cNvPr>
          <p:cNvCxnSpPr>
            <a:cxnSpLocks/>
            <a:stCxn id="110" idx="6"/>
            <a:endCxn id="79" idx="2"/>
          </p:cNvCxnSpPr>
          <p:nvPr/>
        </p:nvCxnSpPr>
        <p:spPr>
          <a:xfrm flipV="1">
            <a:off x="4493755" y="2567451"/>
            <a:ext cx="1984133" cy="8043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stCxn id="85" idx="6"/>
            <a:endCxn id="71" idx="2"/>
          </p:cNvCxnSpPr>
          <p:nvPr/>
        </p:nvCxnSpPr>
        <p:spPr>
          <a:xfrm>
            <a:off x="7210972" y="1763120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C56566CD-A40D-4EEC-928C-8383107DCEEC}"/>
              </a:ext>
            </a:extLst>
          </p:cNvPr>
          <p:cNvCxnSpPr>
            <a:cxnSpLocks/>
            <a:stCxn id="113" idx="6"/>
            <a:endCxn id="87" idx="2"/>
          </p:cNvCxnSpPr>
          <p:nvPr/>
        </p:nvCxnSpPr>
        <p:spPr>
          <a:xfrm>
            <a:off x="4493755" y="1763120"/>
            <a:ext cx="1984133" cy="3905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DF10A51-628F-4AB7-A1B1-4548EAA47B9C}"/>
              </a:ext>
            </a:extLst>
          </p:cNvPr>
          <p:cNvCxnSpPr>
            <a:cxnSpLocks/>
            <a:stCxn id="113" idx="6"/>
            <a:endCxn id="91" idx="2"/>
          </p:cNvCxnSpPr>
          <p:nvPr/>
        </p:nvCxnSpPr>
        <p:spPr>
          <a:xfrm>
            <a:off x="4493755" y="1763120"/>
            <a:ext cx="1984133" cy="24510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DD1238B3-04B6-4887-BF14-EBE6AB83FF59}"/>
              </a:ext>
            </a:extLst>
          </p:cNvPr>
          <p:cNvCxnSpPr>
            <a:cxnSpLocks/>
            <a:stCxn id="111" idx="6"/>
            <a:endCxn id="75" idx="2"/>
          </p:cNvCxnSpPr>
          <p:nvPr/>
        </p:nvCxnSpPr>
        <p:spPr>
          <a:xfrm>
            <a:off x="4493755" y="2567451"/>
            <a:ext cx="1984133" cy="8043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449044E-4236-473C-8648-736795F9F290}"/>
              </a:ext>
            </a:extLst>
          </p:cNvPr>
          <p:cNvCxnSpPr>
            <a:cxnSpLocks/>
            <a:stCxn id="117" idx="6"/>
            <a:endCxn id="79" idx="2"/>
          </p:cNvCxnSpPr>
          <p:nvPr/>
        </p:nvCxnSpPr>
        <p:spPr>
          <a:xfrm flipV="1">
            <a:off x="4493755" y="2567451"/>
            <a:ext cx="1984133" cy="1646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99A7682A-82CC-49F2-81B6-EF121E659242}"/>
              </a:ext>
            </a:extLst>
          </p:cNvPr>
          <p:cNvCxnSpPr>
            <a:cxnSpLocks/>
            <a:stCxn id="111" idx="6"/>
            <a:endCxn id="79" idx="2"/>
          </p:cNvCxnSpPr>
          <p:nvPr/>
        </p:nvCxnSpPr>
        <p:spPr>
          <a:xfrm>
            <a:off x="4493755" y="2567451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6D799D00-26E3-419B-BEF6-C69B2B7F4258}"/>
              </a:ext>
            </a:extLst>
          </p:cNvPr>
          <p:cNvCxnSpPr>
            <a:cxnSpLocks/>
            <a:stCxn id="113" idx="6"/>
            <a:endCxn id="79" idx="2"/>
          </p:cNvCxnSpPr>
          <p:nvPr/>
        </p:nvCxnSpPr>
        <p:spPr>
          <a:xfrm>
            <a:off x="4493755" y="1763120"/>
            <a:ext cx="1984133" cy="804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2209637" y="5756708"/>
            <a:ext cx="947505" cy="541720"/>
            <a:chOff x="2296307" y="1336296"/>
            <a:chExt cx="1002197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95106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106" y="1336296"/>
                  <a:ext cx="40459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5397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96307" y="1666090"/>
                  <a:ext cx="100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7" y="1666090"/>
                  <a:ext cx="100219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8974" t="-28947" r="-15385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89650804-3488-449D-AC44-CF87C62619E0}"/>
              </a:ext>
            </a:extLst>
          </p:cNvPr>
          <p:cNvGrpSpPr/>
          <p:nvPr/>
        </p:nvGrpSpPr>
        <p:grpSpPr>
          <a:xfrm>
            <a:off x="5012262" y="5756708"/>
            <a:ext cx="1049531" cy="541720"/>
            <a:chOff x="5355721" y="1336296"/>
            <a:chExt cx="1110112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7B12A2A-7DC2-4985-83BD-912F3048D8ED}"/>
                    </a:ext>
                  </a:extLst>
                </p:cNvPr>
                <p:cNvSpPr txBox="1"/>
                <p:nvPr/>
              </p:nvSpPr>
              <p:spPr>
                <a:xfrm>
                  <a:off x="5708478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7B12A2A-7DC2-4985-83BD-912F3048D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78" y="1336296"/>
                  <a:ext cx="40459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25397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489FA6F1-7300-438F-83A0-7C45707935D2}"/>
                    </a:ext>
                  </a:extLst>
                </p:cNvPr>
                <p:cNvSpPr txBox="1"/>
                <p:nvPr/>
              </p:nvSpPr>
              <p:spPr>
                <a:xfrm>
                  <a:off x="5355721" y="1666090"/>
                  <a:ext cx="111011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489FA6F1-7300-438F-83A0-7C4570793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721" y="1666090"/>
                  <a:ext cx="111011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6977" t="-28947" r="-14535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7715452" y="5756708"/>
            <a:ext cx="941443" cy="541720"/>
            <a:chOff x="8230859" y="1336296"/>
            <a:chExt cx="995785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26450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450" y="1336296"/>
                  <a:ext cx="40459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5806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230859" y="1666090"/>
                  <a:ext cx="9957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59" y="1666090"/>
                  <a:ext cx="995785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7792" t="-28947" r="-15584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3642000" y="814380"/>
            <a:ext cx="1034558" cy="541720"/>
            <a:chOff x="8181611" y="1336296"/>
            <a:chExt cx="1094275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181611" y="1336296"/>
                  <a:ext cx="10942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611" y="1336296"/>
                  <a:ext cx="1094275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7059" t="-31915" r="-9412" b="-5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个神经元</a:t>
                  </a:r>
                </a:p>
              </p:txBody>
            </p:sp>
          </mc:Choice>
          <mc:Fallback xmlns="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7362" t="-28947" r="-14724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A1CE101C-CD0D-451E-8221-38979B8F3A86}"/>
              </a:ext>
            </a:extLst>
          </p:cNvPr>
          <p:cNvGrpSpPr/>
          <p:nvPr/>
        </p:nvGrpSpPr>
        <p:grpSpPr>
          <a:xfrm>
            <a:off x="6327151" y="814380"/>
            <a:ext cx="1034557" cy="541720"/>
            <a:chOff x="8181612" y="1336296"/>
            <a:chExt cx="1094274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D9A48995-3933-44D8-B7EB-F699B78103DD}"/>
                    </a:ext>
                  </a:extLst>
                </p:cNvPr>
                <p:cNvSpPr txBox="1"/>
                <p:nvPr/>
              </p:nvSpPr>
              <p:spPr>
                <a:xfrm>
                  <a:off x="8181612" y="1336296"/>
                  <a:ext cx="1094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D9A48995-3933-44D8-B7EB-F699B7810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612" y="1336296"/>
                  <a:ext cx="1094274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7059" t="-31915" r="-8824" b="-5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2D0D85A3-0B5D-4B9B-AAC5-C9CB86D5214C}"/>
                    </a:ext>
                  </a:extLst>
                </p:cNvPr>
                <p:cNvSpPr txBox="1"/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个神经元</a:t>
                  </a:r>
                </a:p>
              </p:txBody>
            </p:sp>
          </mc:Choice>
          <mc:Fallback xmlns="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2D0D85A3-0B5D-4B9B-AAC5-C9CB86D52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6748" t="-28947" r="-15337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1503682" y="814380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28"/>
                  <a:stretch>
                    <a:fillRect l="-20408" t="-31915" r="-12245" b="-5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10870" t="-28947" r="-17391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9010111" y="814380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1915" r="-13103" b="-5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3687955" y="6148393"/>
            <a:ext cx="947505" cy="541720"/>
            <a:chOff x="2296308" y="1336296"/>
            <a:chExt cx="1002197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4000" b="-234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96308" y="1666090"/>
                  <a:ext cx="100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8" y="1666090"/>
                  <a:ext cx="1002197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9032" t="-28947" r="-16129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575F5DBD-74F2-468C-840A-8A7C35159C17}"/>
              </a:ext>
            </a:extLst>
          </p:cNvPr>
          <p:cNvGrpSpPr/>
          <p:nvPr/>
        </p:nvGrpSpPr>
        <p:grpSpPr>
          <a:xfrm>
            <a:off x="6370675" y="6148393"/>
            <a:ext cx="947506" cy="541720"/>
            <a:chOff x="2296307" y="1336296"/>
            <a:chExt cx="1002198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CBC7C380-123D-4BE6-B43C-2FE69191E641}"/>
                    </a:ext>
                  </a:extLst>
                </p:cNvPr>
                <p:cNvSpPr txBox="1"/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CBC7C380-123D-4BE6-B43C-2FE69191E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32000" b="-234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49A64170-1943-46AE-A048-476DD7AB9006}"/>
                    </a:ext>
                  </a:extLst>
                </p:cNvPr>
                <p:cNvSpPr txBox="1"/>
                <p:nvPr/>
              </p:nvSpPr>
              <p:spPr>
                <a:xfrm>
                  <a:off x="2296307" y="1666090"/>
                  <a:ext cx="100219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49A64170-1943-46AE-A048-476DD7AB9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7" y="1666090"/>
                  <a:ext cx="1002198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9032" t="-28947" r="-16129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39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424331" y="2672049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1157416" y="1718621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1157416" y="2522952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1157416" y="3036666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336766" y="1718621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1157416" y="3036666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5210378" y="1903133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 r="-564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2603537" y="1354004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1157416" y="3036666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1157416" y="4305618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1157416" y="4169683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1157416" y="3327282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1157416" y="2522952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1157416" y="1718621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336766" y="2522952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36766" y="3203344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336766" y="2267750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336766" y="2267750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336766" y="226775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336766" y="2522952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336766" y="2267750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3336766" y="3327282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36766" y="3203344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336766" y="1718621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36766" y="3203344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3336766" y="4138939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3336766" y="4138939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3336766" y="5074535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336766" y="4169683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3336766" y="2522952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3336766" y="1718621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336766" y="1718621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1017399" y="5703047"/>
            <a:ext cx="1017715" cy="558212"/>
            <a:chOff x="2259176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blipFill>
                  <a:blip r:embed="rId13"/>
                  <a:stretch>
                    <a:fillRect l="-2307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blipFill>
                  <a:blip r:embed="rId14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3803107" y="5703047"/>
            <a:ext cx="1017715" cy="558212"/>
            <a:chOff x="8190522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blipFill>
                  <a:blip r:embed="rId15"/>
                  <a:stretch>
                    <a:fillRect l="-20896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blipFill>
                  <a:blip r:embed="rId16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2493289" y="760719"/>
            <a:ext cx="1017715" cy="558212"/>
            <a:chOff x="8190520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blipFill>
                  <a:blip r:embed="rId17"/>
                  <a:stretch>
                    <a:fillRect l="-16352" t="-26000" r="-8805" b="-5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blipFill>
                  <a:blip r:embed="rId18"/>
                  <a:stretch>
                    <a:fillRect l="-5988" t="-25000" r="-11976" b="-5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346550" y="769881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0408" t="-29167" r="-12245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5135905" y="769881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0833" t="-29167" r="-13194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0870" t="-28947" r="-17391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2495719" y="6024950"/>
            <a:ext cx="1017715" cy="558212"/>
            <a:chOff x="2259178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blipFill>
                  <a:blip r:embed="rId23"/>
                  <a:stretch>
                    <a:fillRect l="-28846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blipFill>
                  <a:blip r:embed="rId24"/>
                  <a:stretch>
                    <a:fillRect l="-5988" t="-27500" r="-1197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7302B7F-AB90-41C1-84B8-C0106F16EE42}"/>
              </a:ext>
            </a:extLst>
          </p:cNvPr>
          <p:cNvGrpSpPr/>
          <p:nvPr/>
        </p:nvGrpSpPr>
        <p:grpSpPr>
          <a:xfrm>
            <a:off x="5129778" y="6024950"/>
            <a:ext cx="894283" cy="558212"/>
            <a:chOff x="2324456" y="1326554"/>
            <a:chExt cx="945903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/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blipFill>
                  <a:blip r:embed="rId25"/>
                  <a:stretch>
                    <a:fillRect l="-2830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/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blipFill>
                  <a:blip r:embed="rId26"/>
                  <a:stretch>
                    <a:fillRect l="-6803" t="-27500" r="-1360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945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424331" y="2672049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1157416" y="1718621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1157416" y="2522952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1157416" y="3036666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1718621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1157416" y="3036666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5874272" y="1903133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 r="-564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2603537" y="1354004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1157416" y="3036666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1157416" y="4305618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1157416" y="4169683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1157416" y="3327282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1157416" y="2522952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1157416" y="1718621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00660" y="2522952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2522952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3327282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000660" y="1718621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4000660" y="4138939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4000660" y="4138939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000660" y="5074535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4169683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2522952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1718621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00660" y="1718621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1017399" y="5703047"/>
            <a:ext cx="1017715" cy="558212"/>
            <a:chOff x="2259176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blipFill>
                  <a:blip r:embed="rId13"/>
                  <a:stretch>
                    <a:fillRect l="-2307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blipFill>
                  <a:blip r:embed="rId14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4467001" y="5703047"/>
            <a:ext cx="1017715" cy="558212"/>
            <a:chOff x="8190522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blipFill>
                  <a:blip r:embed="rId15"/>
                  <a:stretch>
                    <a:fillRect l="-21212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blipFill>
                  <a:blip r:embed="rId16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2493289" y="760719"/>
            <a:ext cx="1017715" cy="558212"/>
            <a:chOff x="8190520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blipFill>
                  <a:blip r:embed="rId17"/>
                  <a:stretch>
                    <a:fillRect l="-16352" t="-26000" r="-8805" b="-5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blipFill>
                  <a:blip r:embed="rId18"/>
                  <a:stretch>
                    <a:fillRect l="-5988" t="-25000" r="-11976" b="-5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346550" y="769881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0408" t="-29167" r="-12245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5799799" y="769881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0000" t="-29167" r="-13103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2495719" y="6024950"/>
            <a:ext cx="1017715" cy="558212"/>
            <a:chOff x="2259178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blipFill>
                  <a:blip r:embed="rId23"/>
                  <a:stretch>
                    <a:fillRect l="-28846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blipFill>
                  <a:blip r:embed="rId24"/>
                  <a:stretch>
                    <a:fillRect l="-5988" t="-27500" r="-1197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7302B7F-AB90-41C1-84B8-C0106F16EE42}"/>
              </a:ext>
            </a:extLst>
          </p:cNvPr>
          <p:cNvGrpSpPr/>
          <p:nvPr/>
        </p:nvGrpSpPr>
        <p:grpSpPr>
          <a:xfrm>
            <a:off x="5793672" y="6024950"/>
            <a:ext cx="894283" cy="558212"/>
            <a:chOff x="2324456" y="1326554"/>
            <a:chExt cx="945903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/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blipFill>
                  <a:blip r:embed="rId25"/>
                  <a:stretch>
                    <a:fillRect l="-2830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/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blipFill>
                  <a:blip r:embed="rId26"/>
                  <a:stretch>
                    <a:fillRect l="-6803" t="-27500" r="-1360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AF4F4C58-558F-4128-9150-90FF45AFB930}"/>
              </a:ext>
            </a:extLst>
          </p:cNvPr>
          <p:cNvSpPr/>
          <p:nvPr/>
        </p:nvSpPr>
        <p:spPr>
          <a:xfrm>
            <a:off x="3353139" y="1354004"/>
            <a:ext cx="631004" cy="46683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28798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424331" y="2672049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1157416" y="1718621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1157416" y="2522952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1157416" y="3036666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1718621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1157416" y="3036666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5874272" y="1903133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 r="-564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2603537" y="1354004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1157416" y="3036666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1157416" y="4305618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1157416" y="4169683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1157416" y="3327282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1157416" y="2522952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1157416" y="1718621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00660" y="2522952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2522952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3327282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000660" y="1718621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4000660" y="4138939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4000660" y="4138939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000660" y="5074535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4169683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2522952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1718621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00660" y="1718621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1017399" y="5703047"/>
            <a:ext cx="1017715" cy="558212"/>
            <a:chOff x="2259176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blipFill>
                  <a:blip r:embed="rId13"/>
                  <a:stretch>
                    <a:fillRect l="-2307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blipFill>
                  <a:blip r:embed="rId14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4467001" y="5703047"/>
            <a:ext cx="1017715" cy="558212"/>
            <a:chOff x="8190522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blipFill>
                  <a:blip r:embed="rId15"/>
                  <a:stretch>
                    <a:fillRect l="-21212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blipFill>
                  <a:blip r:embed="rId16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2493289" y="760719"/>
            <a:ext cx="1017715" cy="558212"/>
            <a:chOff x="8190520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blipFill>
                  <a:blip r:embed="rId17"/>
                  <a:stretch>
                    <a:fillRect l="-16352" t="-26000" r="-8805" b="-5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blipFill>
                  <a:blip r:embed="rId18"/>
                  <a:stretch>
                    <a:fillRect l="-5988" t="-25000" r="-11976" b="-5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346550" y="769881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0408" t="-29167" r="-12245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5799799" y="769881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0000" t="-29167" r="-13103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2495719" y="6024950"/>
            <a:ext cx="1017715" cy="558212"/>
            <a:chOff x="2259178" y="1326554"/>
            <a:chExt cx="1076460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blipFill>
                  <a:blip r:embed="rId23"/>
                  <a:stretch>
                    <a:fillRect l="-28846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blipFill>
                  <a:blip r:embed="rId24"/>
                  <a:stretch>
                    <a:fillRect l="-5988" t="-27500" r="-1197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7302B7F-AB90-41C1-84B8-C0106F16EE42}"/>
              </a:ext>
            </a:extLst>
          </p:cNvPr>
          <p:cNvGrpSpPr/>
          <p:nvPr/>
        </p:nvGrpSpPr>
        <p:grpSpPr>
          <a:xfrm>
            <a:off x="5793672" y="6024950"/>
            <a:ext cx="894283" cy="558212"/>
            <a:chOff x="2324456" y="1326554"/>
            <a:chExt cx="945903" cy="593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/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blipFill>
                  <a:blip r:embed="rId25"/>
                  <a:stretch>
                    <a:fillRect l="-2830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/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blipFill>
                  <a:blip r:embed="rId26"/>
                  <a:stretch>
                    <a:fillRect l="-6803" t="-27500" r="-1360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27C8A972-7CD8-443F-A1C1-988A7F5EA583}"/>
              </a:ext>
            </a:extLst>
          </p:cNvPr>
          <p:cNvSpPr/>
          <p:nvPr/>
        </p:nvSpPr>
        <p:spPr>
          <a:xfrm>
            <a:off x="6896076" y="1903133"/>
            <a:ext cx="631004" cy="3536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输出处理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724937E-6DB3-4466-BE8A-EE322A5D385C}"/>
              </a:ext>
            </a:extLst>
          </p:cNvPr>
          <p:cNvCxnSpPr/>
          <p:nvPr/>
        </p:nvCxnSpPr>
        <p:spPr>
          <a:xfrm>
            <a:off x="6615670" y="2267750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90873F3-16E9-4847-97AA-DD6A567F50EB}"/>
              </a:ext>
            </a:extLst>
          </p:cNvPr>
          <p:cNvCxnSpPr>
            <a:cxnSpLocks/>
          </p:cNvCxnSpPr>
          <p:nvPr/>
        </p:nvCxnSpPr>
        <p:spPr>
          <a:xfrm flipV="1">
            <a:off x="6615670" y="3195468"/>
            <a:ext cx="289102" cy="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89BDCC7-BFA8-4F0C-836A-FF645A78477C}"/>
              </a:ext>
            </a:extLst>
          </p:cNvPr>
          <p:cNvCxnSpPr/>
          <p:nvPr/>
        </p:nvCxnSpPr>
        <p:spPr>
          <a:xfrm>
            <a:off x="6615670" y="4138939"/>
            <a:ext cx="289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3DF69AE-41DE-4F58-B1FC-6D57A2788E6E}"/>
              </a:ext>
            </a:extLst>
          </p:cNvPr>
          <p:cNvCxnSpPr/>
          <p:nvPr/>
        </p:nvCxnSpPr>
        <p:spPr>
          <a:xfrm>
            <a:off x="6615670" y="5074534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32210820-0FA0-443C-BF21-1E2DFC1AC4E5}"/>
              </a:ext>
            </a:extLst>
          </p:cNvPr>
          <p:cNvSpPr/>
          <p:nvPr/>
        </p:nvSpPr>
        <p:spPr>
          <a:xfrm>
            <a:off x="7807486" y="1903133"/>
            <a:ext cx="631004" cy="3536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损失函数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5FFCA81-091E-4585-BBDE-B2394D323F13}"/>
              </a:ext>
            </a:extLst>
          </p:cNvPr>
          <p:cNvCxnSpPr/>
          <p:nvPr/>
        </p:nvCxnSpPr>
        <p:spPr>
          <a:xfrm>
            <a:off x="7527080" y="2267750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1A74DC-14EA-471B-A614-2E5B908A5F85}"/>
              </a:ext>
            </a:extLst>
          </p:cNvPr>
          <p:cNvCxnSpPr>
            <a:cxnSpLocks/>
          </p:cNvCxnSpPr>
          <p:nvPr/>
        </p:nvCxnSpPr>
        <p:spPr>
          <a:xfrm flipV="1">
            <a:off x="7527080" y="3195468"/>
            <a:ext cx="289102" cy="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4D724DF-EBE8-4624-8E9C-158F6DD03D5A}"/>
              </a:ext>
            </a:extLst>
          </p:cNvPr>
          <p:cNvCxnSpPr/>
          <p:nvPr/>
        </p:nvCxnSpPr>
        <p:spPr>
          <a:xfrm>
            <a:off x="7527080" y="4138939"/>
            <a:ext cx="289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1E10C63-F5C8-4EA3-84AA-06CB4A12AF34}"/>
              </a:ext>
            </a:extLst>
          </p:cNvPr>
          <p:cNvCxnSpPr/>
          <p:nvPr/>
        </p:nvCxnSpPr>
        <p:spPr>
          <a:xfrm>
            <a:off x="7527080" y="5074534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AF4F4C58-558F-4128-9150-90FF45AFB930}"/>
              </a:ext>
            </a:extLst>
          </p:cNvPr>
          <p:cNvSpPr/>
          <p:nvPr/>
        </p:nvSpPr>
        <p:spPr>
          <a:xfrm>
            <a:off x="3353139" y="1354004"/>
            <a:ext cx="631004" cy="46683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24913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424331" y="2672049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1157416" y="1718621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1157416" y="2522952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1157416" y="3036666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stCxn id="85" idx="6"/>
            <a:endCxn id="100" idx="2"/>
          </p:cNvCxnSpPr>
          <p:nvPr/>
        </p:nvCxnSpPr>
        <p:spPr>
          <a:xfrm>
            <a:off x="6701360" y="1718621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1157416" y="3036666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C45E816F-1A38-41D4-83A6-CD03C8CDA9B8}"/>
              </a:ext>
            </a:extLst>
          </p:cNvPr>
          <p:cNvGrpSpPr/>
          <p:nvPr/>
        </p:nvGrpSpPr>
        <p:grpSpPr>
          <a:xfrm>
            <a:off x="5968275" y="1354004"/>
            <a:ext cx="733085" cy="4634277"/>
            <a:chOff x="5803152" y="2115740"/>
            <a:chExt cx="610712" cy="3881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A684B67-4FF5-4891-BE48-B844AFA490E8}"/>
                    </a:ext>
                  </a:extLst>
                </p:cNvPr>
                <p:cNvSpPr/>
                <p:nvPr/>
              </p:nvSpPr>
              <p:spPr>
                <a:xfrm>
                  <a:off x="58031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A684B67-4FF5-4891-BE48-B844AFA4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3462947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4FADC090-AAB9-4A52-BDBC-F502B6CDC79E}"/>
                    </a:ext>
                  </a:extLst>
                </p:cNvPr>
                <p:cNvSpPr/>
                <p:nvPr/>
              </p:nvSpPr>
              <p:spPr>
                <a:xfrm>
                  <a:off x="58031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4FADC090-AAB9-4A52-BDBC-F502B6CDC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2789344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D99072D-1C67-4EFB-9E05-76DBB3BBF734}"/>
                    </a:ext>
                  </a:extLst>
                </p:cNvPr>
                <p:cNvSpPr/>
                <p:nvPr/>
              </p:nvSpPr>
              <p:spPr>
                <a:xfrm>
                  <a:off x="58031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D99072D-1C67-4EFB-9E05-76DBB3BBF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2115740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65744DF3-E385-4152-9004-3A95DB45ED14}"/>
                    </a:ext>
                  </a:extLst>
                </p:cNvPr>
                <p:cNvSpPr/>
                <p:nvPr/>
              </p:nvSpPr>
              <p:spPr>
                <a:xfrm>
                  <a:off x="58031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65744DF3-E385-4152-9004-3A95DB45E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538610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8E6F7C27-E45A-4389-BF0C-36B631CE6DBA}"/>
                    </a:ext>
                  </a:extLst>
                </p:cNvPr>
                <p:cNvSpPr/>
                <p:nvPr/>
              </p:nvSpPr>
              <p:spPr>
                <a:xfrm>
                  <a:off x="58031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8E6F7C27-E45A-4389-BF0C-36B631CE6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4168433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15CF4FC-76B1-48C6-B6D2-0CEDBF7AECAE}"/>
                </a:ext>
              </a:extLst>
            </p:cNvPr>
            <p:cNvSpPr txBox="1"/>
            <p:nvPr/>
          </p:nvSpPr>
          <p:spPr>
            <a:xfrm>
              <a:off x="59521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8574972" y="1903133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 r="-564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2603537" y="1354004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1157416" y="3036666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7203062-F392-4CCF-B633-B73F88F7052A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84143" y="1718621"/>
            <a:ext cx="1984133" cy="24510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5595D2D-5DB5-47F7-9EF9-C5A5E7778E65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3984143" y="1718621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B2344A2-B248-4778-A28D-22AFF0A7DDF9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84143" y="1718621"/>
            <a:ext cx="1984133" cy="804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5A45913-F304-46B0-B09E-74623B16D885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84143" y="1718621"/>
            <a:ext cx="1984133" cy="1608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1157416" y="4305618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1157416" y="4169683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1157416" y="3327282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1157416" y="2522952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1157416" y="1718621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stCxn id="79" idx="6"/>
            <a:endCxn id="71" idx="2"/>
          </p:cNvCxnSpPr>
          <p:nvPr/>
        </p:nvCxnSpPr>
        <p:spPr>
          <a:xfrm>
            <a:off x="6701360" y="2522952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stCxn id="75" idx="6"/>
            <a:endCxn id="71" idx="2"/>
          </p:cNvCxnSpPr>
          <p:nvPr/>
        </p:nvCxnSpPr>
        <p:spPr>
          <a:xfrm flipV="1">
            <a:off x="6701360" y="3203344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16E2722-F8C3-4E97-96B1-951B7D82B537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84143" y="1718621"/>
            <a:ext cx="1984133" cy="3905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stCxn id="79" idx="6"/>
            <a:endCxn id="69" idx="2"/>
          </p:cNvCxnSpPr>
          <p:nvPr/>
        </p:nvCxnSpPr>
        <p:spPr>
          <a:xfrm flipV="1">
            <a:off x="6701360" y="2267750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stCxn id="75" idx="6"/>
            <a:endCxn id="69" idx="2"/>
          </p:cNvCxnSpPr>
          <p:nvPr/>
        </p:nvCxnSpPr>
        <p:spPr>
          <a:xfrm flipV="1">
            <a:off x="6701360" y="2267750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stCxn id="87" idx="6"/>
            <a:endCxn id="69" idx="2"/>
          </p:cNvCxnSpPr>
          <p:nvPr/>
        </p:nvCxnSpPr>
        <p:spPr>
          <a:xfrm flipV="1">
            <a:off x="6701360" y="226775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stCxn id="79" idx="6"/>
            <a:endCxn id="100" idx="2"/>
          </p:cNvCxnSpPr>
          <p:nvPr/>
        </p:nvCxnSpPr>
        <p:spPr>
          <a:xfrm>
            <a:off x="6701360" y="2522952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stCxn id="91" idx="6"/>
            <a:endCxn id="69" idx="2"/>
          </p:cNvCxnSpPr>
          <p:nvPr/>
        </p:nvCxnSpPr>
        <p:spPr>
          <a:xfrm flipV="1">
            <a:off x="6701360" y="2267750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stCxn id="75" idx="6"/>
            <a:endCxn id="99" idx="2"/>
          </p:cNvCxnSpPr>
          <p:nvPr/>
        </p:nvCxnSpPr>
        <p:spPr>
          <a:xfrm>
            <a:off x="6701360" y="3327282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stCxn id="87" idx="6"/>
            <a:endCxn id="71" idx="2"/>
          </p:cNvCxnSpPr>
          <p:nvPr/>
        </p:nvCxnSpPr>
        <p:spPr>
          <a:xfrm flipV="1">
            <a:off x="6701360" y="3203344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stCxn id="85" idx="6"/>
            <a:endCxn id="69" idx="2"/>
          </p:cNvCxnSpPr>
          <p:nvPr/>
        </p:nvCxnSpPr>
        <p:spPr>
          <a:xfrm>
            <a:off x="6701360" y="1718621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stCxn id="91" idx="6"/>
            <a:endCxn id="71" idx="2"/>
          </p:cNvCxnSpPr>
          <p:nvPr/>
        </p:nvCxnSpPr>
        <p:spPr>
          <a:xfrm flipV="1">
            <a:off x="6701360" y="3203344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stCxn id="87" idx="6"/>
            <a:endCxn id="99" idx="2"/>
          </p:cNvCxnSpPr>
          <p:nvPr/>
        </p:nvCxnSpPr>
        <p:spPr>
          <a:xfrm flipV="1">
            <a:off x="6701360" y="4138939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FF45720-51AD-45D3-90CE-1EA49DCD4F31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5623664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80E13C2B-AA40-41F4-9597-24CB49CE960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84143" y="4169683"/>
            <a:ext cx="1984133" cy="14539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stCxn id="91" idx="6"/>
            <a:endCxn id="99" idx="2"/>
          </p:cNvCxnSpPr>
          <p:nvPr/>
        </p:nvCxnSpPr>
        <p:spPr>
          <a:xfrm flipV="1">
            <a:off x="6701360" y="4138939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stCxn id="87" idx="6"/>
            <a:endCxn id="100" idx="2"/>
          </p:cNvCxnSpPr>
          <p:nvPr/>
        </p:nvCxnSpPr>
        <p:spPr>
          <a:xfrm flipV="1">
            <a:off x="6701360" y="5074535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03B00EE-46B9-4C70-AAE1-6A02651334E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4169683"/>
            <a:ext cx="1984133" cy="14539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947F7D3D-4C4C-4C24-87B7-F22F1386629A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984143" y="4169683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ADAF09E3-60C4-4D68-BA96-7EA6C421038F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3984143" y="3327282"/>
            <a:ext cx="1984133" cy="2296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stCxn id="91" idx="6"/>
            <a:endCxn id="100" idx="2"/>
          </p:cNvCxnSpPr>
          <p:nvPr/>
        </p:nvCxnSpPr>
        <p:spPr>
          <a:xfrm>
            <a:off x="6701360" y="4169683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6701360" y="2522952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2E4423E-4621-4D8C-8CDF-76BF4B78CAE0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3327282"/>
            <a:ext cx="1984133" cy="2296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E6392277-2DEE-45A1-8EFF-EFBA4FD9CA8C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984143" y="3327282"/>
            <a:ext cx="1984133" cy="842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F6021B4B-BDDD-4458-99E6-17016AABF277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3984143" y="3327282"/>
            <a:ext cx="1984133" cy="842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67C3E55-956F-4EF0-8DF4-9BEC126EA1B7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984143" y="1718621"/>
            <a:ext cx="1984133" cy="1608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stCxn id="85" idx="6"/>
            <a:endCxn id="99" idx="2"/>
          </p:cNvCxnSpPr>
          <p:nvPr/>
        </p:nvCxnSpPr>
        <p:spPr>
          <a:xfrm>
            <a:off x="6701360" y="1718621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34B0C21-F9F7-4EAA-957E-3886B3C5FE5B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2522952"/>
            <a:ext cx="1984133" cy="310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52C2400B-6094-4ACA-A2F5-AB6FD1167C99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984143" y="2522952"/>
            <a:ext cx="1984133" cy="1646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40C8EB39-B2BD-45E1-9219-2E3CF197DC1D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984143" y="3327282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EE432266-5E46-4223-8B13-B828B0D5F22F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984143" y="2522952"/>
            <a:ext cx="1984133" cy="310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91BA2F00-9921-4C93-A31B-2A0180BD931D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984143" y="2522952"/>
            <a:ext cx="1984133" cy="8043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stCxn id="85" idx="6"/>
            <a:endCxn id="71" idx="2"/>
          </p:cNvCxnSpPr>
          <p:nvPr/>
        </p:nvCxnSpPr>
        <p:spPr>
          <a:xfrm>
            <a:off x="6701360" y="1718621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C56566CD-A40D-4EEC-928C-8383107DCEE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1718621"/>
            <a:ext cx="1984133" cy="3905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DF10A51-628F-4AB7-A1B1-4548EAA47B9C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984143" y="1718621"/>
            <a:ext cx="1984133" cy="24510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DD1238B3-04B6-4887-BF14-EBE6AB83FF59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984143" y="2522952"/>
            <a:ext cx="1984133" cy="8043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449044E-4236-473C-8648-736795F9F29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984143" y="2522952"/>
            <a:ext cx="1984133" cy="1646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99A7682A-82CC-49F2-81B6-EF121E659242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984143" y="2522952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6D799D00-26E3-419B-BEF6-C69B2B7F4258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984143" y="1718621"/>
            <a:ext cx="1984133" cy="804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1052505" y="5712209"/>
            <a:ext cx="947505" cy="541720"/>
            <a:chOff x="2296307" y="1336296"/>
            <a:chExt cx="1002197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95106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106" y="1336296"/>
                  <a:ext cx="40459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3810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96307" y="1666090"/>
                  <a:ext cx="100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7" y="1666090"/>
                  <a:ext cx="100219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9677" t="-31579" r="-15484" b="-5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89650804-3488-449D-AC44-CF87C62619E0}"/>
              </a:ext>
            </a:extLst>
          </p:cNvPr>
          <p:cNvGrpSpPr/>
          <p:nvPr/>
        </p:nvGrpSpPr>
        <p:grpSpPr>
          <a:xfrm>
            <a:off x="4502650" y="5712209"/>
            <a:ext cx="1049531" cy="541720"/>
            <a:chOff x="5355721" y="1336296"/>
            <a:chExt cx="1110112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7B12A2A-7DC2-4985-83BD-912F3048D8ED}"/>
                    </a:ext>
                  </a:extLst>
                </p:cNvPr>
                <p:cNvSpPr txBox="1"/>
                <p:nvPr/>
              </p:nvSpPr>
              <p:spPr>
                <a:xfrm>
                  <a:off x="5708478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7B12A2A-7DC2-4985-83BD-912F3048D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78" y="1336296"/>
                  <a:ext cx="40459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23810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489FA6F1-7300-438F-83A0-7C45707935D2}"/>
                    </a:ext>
                  </a:extLst>
                </p:cNvPr>
                <p:cNvSpPr txBox="1"/>
                <p:nvPr/>
              </p:nvSpPr>
              <p:spPr>
                <a:xfrm>
                  <a:off x="5355721" y="1666090"/>
                  <a:ext cx="111011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489FA6F1-7300-438F-83A0-7C4570793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721" y="1666090"/>
                  <a:ext cx="111011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7558" t="-31579" r="-13953" b="-5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7205840" y="5712209"/>
            <a:ext cx="941443" cy="541720"/>
            <a:chOff x="8230859" y="1336296"/>
            <a:chExt cx="995785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26450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450" y="1336296"/>
                  <a:ext cx="40459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5397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230859" y="1666090"/>
                  <a:ext cx="9957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59" y="1666090"/>
                  <a:ext cx="995785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7792" t="-31579" r="-16234" b="-5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2484868" y="769881"/>
            <a:ext cx="1034558" cy="541720"/>
            <a:chOff x="8181611" y="1336296"/>
            <a:chExt cx="1094275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181611" y="1336296"/>
                  <a:ext cx="10942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611" y="1336296"/>
                  <a:ext cx="1094275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7751" t="-29167" r="-9467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个神经元</a:t>
                  </a:r>
                </a:p>
              </p:txBody>
            </p:sp>
          </mc:Choice>
          <mc:Fallback xmlns="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7362" t="-28947" r="-14724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A1CE101C-CD0D-451E-8221-38979B8F3A86}"/>
              </a:ext>
            </a:extLst>
          </p:cNvPr>
          <p:cNvGrpSpPr/>
          <p:nvPr/>
        </p:nvGrpSpPr>
        <p:grpSpPr>
          <a:xfrm>
            <a:off x="5817539" y="769881"/>
            <a:ext cx="1034557" cy="541720"/>
            <a:chOff x="8181612" y="1336296"/>
            <a:chExt cx="1094274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D9A48995-3933-44D8-B7EB-F699B78103DD}"/>
                    </a:ext>
                  </a:extLst>
                </p:cNvPr>
                <p:cNvSpPr txBox="1"/>
                <p:nvPr/>
              </p:nvSpPr>
              <p:spPr>
                <a:xfrm>
                  <a:off x="8181612" y="1336296"/>
                  <a:ext cx="1094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D9A48995-3933-44D8-B7EB-F699B7810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612" y="1336296"/>
                  <a:ext cx="1094274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7059" t="-29167" r="-8824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2D0D85A3-0B5D-4B9B-AAC5-C9CB86D5214C}"/>
                    </a:ext>
                  </a:extLst>
                </p:cNvPr>
                <p:cNvSpPr txBox="1"/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个神经元</a:t>
                  </a:r>
                </a:p>
              </p:txBody>
            </p:sp>
          </mc:Choice>
          <mc:Fallback xmlns="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2D0D85A3-0B5D-4B9B-AAC5-C9CB86D52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7362" t="-28947" r="-14724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346550" y="769881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28"/>
                  <a:stretch>
                    <a:fillRect l="-20408" t="-29167" r="-12245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8500499" y="769881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29167" r="-13103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2530823" y="6103894"/>
            <a:ext cx="947505" cy="541720"/>
            <a:chOff x="2296308" y="1336296"/>
            <a:chExt cx="1002197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2000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96308" y="1666090"/>
                  <a:ext cx="100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8" y="1666090"/>
                  <a:ext cx="1002197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8974" t="-28947" r="-15385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575F5DBD-74F2-468C-840A-8A7C35159C17}"/>
              </a:ext>
            </a:extLst>
          </p:cNvPr>
          <p:cNvGrpSpPr/>
          <p:nvPr/>
        </p:nvGrpSpPr>
        <p:grpSpPr>
          <a:xfrm>
            <a:off x="5861063" y="6103894"/>
            <a:ext cx="947506" cy="541720"/>
            <a:chOff x="2296307" y="1336296"/>
            <a:chExt cx="1002198" cy="576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CBC7C380-123D-4BE6-B43C-2FE69191E641}"/>
                    </a:ext>
                  </a:extLst>
                </p:cNvPr>
                <p:cNvSpPr txBox="1"/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CBC7C380-123D-4BE6-B43C-2FE69191E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32000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49A64170-1943-46AE-A048-476DD7AB9006}"/>
                    </a:ext>
                  </a:extLst>
                </p:cNvPr>
                <p:cNvSpPr txBox="1"/>
                <p:nvPr/>
              </p:nvSpPr>
              <p:spPr>
                <a:xfrm>
                  <a:off x="2296307" y="1666090"/>
                  <a:ext cx="100219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49A64170-1943-46AE-A048-476DD7AB9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7" y="1666090"/>
                  <a:ext cx="1002198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8974" t="-28947" r="-15385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FA01860-7238-42ED-8758-58CB17EFDF52}"/>
              </a:ext>
            </a:extLst>
          </p:cNvPr>
          <p:cNvSpPr/>
          <p:nvPr/>
        </p:nvSpPr>
        <p:spPr>
          <a:xfrm>
            <a:off x="3353139" y="1354004"/>
            <a:ext cx="631004" cy="46683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激活函数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7FDC20E-5CA2-42D1-AB38-582D64613A69}"/>
              </a:ext>
            </a:extLst>
          </p:cNvPr>
          <p:cNvSpPr/>
          <p:nvPr/>
        </p:nvSpPr>
        <p:spPr>
          <a:xfrm>
            <a:off x="9588463" y="1903133"/>
            <a:ext cx="631004" cy="3536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输出处理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492F7EE-0420-45C4-B1F2-0F8D5D839B87}"/>
              </a:ext>
            </a:extLst>
          </p:cNvPr>
          <p:cNvCxnSpPr>
            <a:stCxn id="69" idx="6"/>
          </p:cNvCxnSpPr>
          <p:nvPr/>
        </p:nvCxnSpPr>
        <p:spPr>
          <a:xfrm>
            <a:off x="9308057" y="2267750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5EDF8BB-E12E-43BB-8F77-B8BB317F985A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9308057" y="3195468"/>
            <a:ext cx="289102" cy="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A69851-4819-4303-A5A0-6CB143B67A30}"/>
              </a:ext>
            </a:extLst>
          </p:cNvPr>
          <p:cNvCxnSpPr>
            <a:stCxn id="99" idx="6"/>
          </p:cNvCxnSpPr>
          <p:nvPr/>
        </p:nvCxnSpPr>
        <p:spPr>
          <a:xfrm>
            <a:off x="9308057" y="4138939"/>
            <a:ext cx="289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D88ED13-9C7E-4DDE-9E45-739AFE75A427}"/>
              </a:ext>
            </a:extLst>
          </p:cNvPr>
          <p:cNvCxnSpPr>
            <a:stCxn id="100" idx="6"/>
          </p:cNvCxnSpPr>
          <p:nvPr/>
        </p:nvCxnSpPr>
        <p:spPr>
          <a:xfrm>
            <a:off x="9308057" y="5074534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F6A307CF-D1F8-4415-9644-D48D6C90B8D4}"/>
              </a:ext>
            </a:extLst>
          </p:cNvPr>
          <p:cNvSpPr/>
          <p:nvPr/>
        </p:nvSpPr>
        <p:spPr>
          <a:xfrm>
            <a:off x="10499873" y="1903133"/>
            <a:ext cx="631004" cy="3536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损失函数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95DBA59-1668-4517-B096-725005715279}"/>
              </a:ext>
            </a:extLst>
          </p:cNvPr>
          <p:cNvCxnSpPr/>
          <p:nvPr/>
        </p:nvCxnSpPr>
        <p:spPr>
          <a:xfrm>
            <a:off x="10219467" y="2267750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E71B071-5FAC-4206-9D77-53B7A0219E0F}"/>
              </a:ext>
            </a:extLst>
          </p:cNvPr>
          <p:cNvCxnSpPr>
            <a:cxnSpLocks/>
          </p:cNvCxnSpPr>
          <p:nvPr/>
        </p:nvCxnSpPr>
        <p:spPr>
          <a:xfrm flipV="1">
            <a:off x="10219467" y="3195468"/>
            <a:ext cx="289102" cy="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B3040394-E2E3-4A05-9B75-A6CDDD8E1820}"/>
              </a:ext>
            </a:extLst>
          </p:cNvPr>
          <p:cNvCxnSpPr/>
          <p:nvPr/>
        </p:nvCxnSpPr>
        <p:spPr>
          <a:xfrm>
            <a:off x="10219467" y="4138939"/>
            <a:ext cx="289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C706125-B38A-462C-8900-D3C7F8CB2964}"/>
              </a:ext>
            </a:extLst>
          </p:cNvPr>
          <p:cNvCxnSpPr/>
          <p:nvPr/>
        </p:nvCxnSpPr>
        <p:spPr>
          <a:xfrm>
            <a:off x="10219467" y="5074534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5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/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blipFill>
                <a:blip r:embed="rId12"/>
                <a:stretch>
                  <a:fillRect r="-198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1B7371-07BF-4EC7-92AE-7F7C79C34B78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844759" y="2386791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/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blipFill>
                <a:blip r:embed="rId14"/>
                <a:stretch>
                  <a:fillRect r="-264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AA01357-AFAE-4523-AA47-AEA9D92866C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844759" y="3952897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stCxn id="37" idx="6"/>
            <a:endCxn id="49" idx="2"/>
          </p:cNvCxnSpPr>
          <p:nvPr/>
        </p:nvCxnSpPr>
        <p:spPr>
          <a:xfrm>
            <a:off x="7956441" y="2386791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7956441" y="3952897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985708C-C7B0-4F6F-85F6-5840B659709B}"/>
              </a:ext>
            </a:extLst>
          </p:cNvPr>
          <p:cNvGrpSpPr/>
          <p:nvPr/>
        </p:nvGrpSpPr>
        <p:grpSpPr>
          <a:xfrm>
            <a:off x="1261273" y="5276666"/>
            <a:ext cx="872483" cy="704423"/>
            <a:chOff x="1261273" y="933412"/>
            <a:chExt cx="872483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4AB99682-40AB-453B-AB71-00255751F122}"/>
                    </a:ext>
                  </a:extLst>
                </p:cNvPr>
                <p:cNvSpPr txBox="1"/>
                <p:nvPr/>
              </p:nvSpPr>
              <p:spPr>
                <a:xfrm>
                  <a:off x="1459245" y="1237725"/>
                  <a:ext cx="4765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4AB99682-40AB-453B-AB71-00255751F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245" y="1237725"/>
                  <a:ext cx="476541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FF82DBC-EDF5-485C-A0C0-1110F4F6DCAD}"/>
                    </a:ext>
                  </a:extLst>
                </p:cNvPr>
                <p:cNvSpPr txBox="1"/>
                <p:nvPr/>
              </p:nvSpPr>
              <p:spPr>
                <a:xfrm>
                  <a:off x="1261273" y="933412"/>
                  <a:ext cx="872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sz="1600" b="1" dirty="0"/>
                    <a:t>个输入</a:t>
                  </a: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FF82DBC-EDF5-485C-A0C0-1110F4F6D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273" y="933412"/>
                  <a:ext cx="872483" cy="338554"/>
                </a:xfrm>
                <a:prstGeom prst="rect">
                  <a:avLst/>
                </a:prstGeom>
                <a:blipFill>
                  <a:blip r:embed="rId20"/>
                  <a:stretch>
                    <a:fillRect t="-5455" r="-2797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03A4502-3664-4990-AC7C-4D8C8513F3D8}"/>
              </a:ext>
            </a:extLst>
          </p:cNvPr>
          <p:cNvGrpSpPr/>
          <p:nvPr/>
        </p:nvGrpSpPr>
        <p:grpSpPr>
          <a:xfrm>
            <a:off x="3526125" y="5276666"/>
            <a:ext cx="1125244" cy="704423"/>
            <a:chOff x="3526125" y="933412"/>
            <a:chExt cx="1125244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A3E469C-B0EF-4F34-A3C4-34A01E5C35B0}"/>
                    </a:ext>
                  </a:extLst>
                </p:cNvPr>
                <p:cNvSpPr txBox="1"/>
                <p:nvPr/>
              </p:nvSpPr>
              <p:spPr>
                <a:xfrm>
                  <a:off x="3822424" y="1237725"/>
                  <a:ext cx="5326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A3E469C-B0EF-4F34-A3C4-34A01E5C3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424" y="1237725"/>
                  <a:ext cx="532646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7893807B-A907-4CF3-8A37-F2890A539150}"/>
                    </a:ext>
                  </a:extLst>
                </p:cNvPr>
                <p:cNvSpPr txBox="1"/>
                <p:nvPr/>
              </p:nvSpPr>
              <p:spPr>
                <a:xfrm>
                  <a:off x="3526125" y="933412"/>
                  <a:ext cx="11252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sz="1600" b="1" dirty="0"/>
                    <a:t>个中间层</a:t>
                  </a: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7893807B-A907-4CF3-8A37-F2890A539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25" y="933412"/>
                  <a:ext cx="1125244" cy="338554"/>
                </a:xfrm>
                <a:prstGeom prst="rect">
                  <a:avLst/>
                </a:prstGeom>
                <a:blipFill>
                  <a:blip r:embed="rId22"/>
                  <a:stretch>
                    <a:fillRect t="-5455" r="-2162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5A086D-9DB3-4C96-AA32-7D129C456672}"/>
              </a:ext>
            </a:extLst>
          </p:cNvPr>
          <p:cNvGrpSpPr/>
          <p:nvPr/>
        </p:nvGrpSpPr>
        <p:grpSpPr>
          <a:xfrm>
            <a:off x="5765703" y="5276666"/>
            <a:ext cx="1290738" cy="729109"/>
            <a:chOff x="8416282" y="933412"/>
            <a:chExt cx="1290738" cy="729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1FE0C67-A97D-427F-98B1-58A72F52361B}"/>
                    </a:ext>
                  </a:extLst>
                </p:cNvPr>
                <p:cNvSpPr txBox="1"/>
                <p:nvPr/>
              </p:nvSpPr>
              <p:spPr>
                <a:xfrm>
                  <a:off x="8813947" y="1237725"/>
                  <a:ext cx="485069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1FE0C67-A97D-427F-98B1-58A72F523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947" y="1237725"/>
                  <a:ext cx="485069" cy="424796"/>
                </a:xfrm>
                <a:prstGeom prst="rect">
                  <a:avLst/>
                </a:prstGeom>
                <a:blipFill>
                  <a:blip r:embed="rId23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4DCB326-426C-4DB3-A5C3-29EA5FB9178A}"/>
                    </a:ext>
                  </a:extLst>
                </p:cNvPr>
                <p:cNvSpPr txBox="1"/>
                <p:nvPr/>
              </p:nvSpPr>
              <p:spPr>
                <a:xfrm>
                  <a:off x="8416282" y="933412"/>
                  <a:ext cx="12907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zh-CN" altLang="en-US" sz="1600" b="1" dirty="0"/>
                    <a:t>个预测输出</a:t>
                  </a:r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4DCB326-426C-4DB3-A5C3-29EA5FB91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282" y="933412"/>
                  <a:ext cx="1290738" cy="338554"/>
                </a:xfrm>
                <a:prstGeom prst="rect">
                  <a:avLst/>
                </a:prstGeom>
                <a:blipFill>
                  <a:blip r:embed="rId24"/>
                  <a:stretch>
                    <a:fillRect t="-5455" r="-141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820C82D-B3E0-4062-8E58-308E6C86C155}"/>
              </a:ext>
            </a:extLst>
          </p:cNvPr>
          <p:cNvGrpSpPr/>
          <p:nvPr/>
        </p:nvGrpSpPr>
        <p:grpSpPr>
          <a:xfrm>
            <a:off x="9875437" y="5276666"/>
            <a:ext cx="1210588" cy="704423"/>
            <a:chOff x="8456361" y="933412"/>
            <a:chExt cx="1210588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9ABD0DD-D9FE-48E9-B597-40C93B4EE4FA}"/>
                    </a:ext>
                  </a:extLst>
                </p:cNvPr>
                <p:cNvSpPr txBox="1"/>
                <p:nvPr/>
              </p:nvSpPr>
              <p:spPr>
                <a:xfrm>
                  <a:off x="8746911" y="1237725"/>
                  <a:ext cx="7205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𝑜𝑠𝑠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9ABD0DD-D9FE-48E9-B597-40C93B4EE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911" y="1237725"/>
                  <a:ext cx="720518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44FC9BD-9242-40D2-8E36-3026B9311117}"/>
                </a:ext>
              </a:extLst>
            </p:cNvPr>
            <p:cNvSpPr txBox="1"/>
            <p:nvPr/>
          </p:nvSpPr>
          <p:spPr>
            <a:xfrm>
              <a:off x="8456361" y="93341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/>
                <a:t>总损失函数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blipFill>
                <a:blip r:embed="rId26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6DCE04-584B-4F3C-A78B-514B541F47A9}"/>
                  </a:ext>
                </a:extLst>
              </p:cNvPr>
              <p:cNvSpPr txBox="1"/>
              <p:nvPr/>
            </p:nvSpPr>
            <p:spPr>
              <a:xfrm>
                <a:off x="8480632" y="1371352"/>
                <a:ext cx="1394805" cy="389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权重参数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6DCE04-584B-4F3C-A78B-514B541F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32" y="1371352"/>
                <a:ext cx="1394805" cy="389081"/>
              </a:xfrm>
              <a:prstGeom prst="rect">
                <a:avLst/>
              </a:prstGeom>
              <a:blipFill>
                <a:blip r:embed="rId27"/>
                <a:stretch>
                  <a:fillRect l="-131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D61F02FF-F75A-4DB4-8513-10BE690163B5}"/>
              </a:ext>
            </a:extLst>
          </p:cNvPr>
          <p:cNvSpPr txBox="1"/>
          <p:nvPr/>
        </p:nvSpPr>
        <p:spPr>
          <a:xfrm>
            <a:off x="3547857" y="7349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227817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/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blipFill>
                <a:blip r:embed="rId12"/>
                <a:stretch>
                  <a:fillRect r="-198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1B7371-07BF-4EC7-92AE-7F7C79C34B78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844759" y="2386791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/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blipFill>
                <a:blip r:embed="rId14"/>
                <a:stretch>
                  <a:fillRect r="-264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AA01357-AFAE-4523-AA47-AEA9D92866C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844759" y="3952897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stCxn id="37" idx="6"/>
            <a:endCxn id="49" idx="2"/>
          </p:cNvCxnSpPr>
          <p:nvPr/>
        </p:nvCxnSpPr>
        <p:spPr>
          <a:xfrm>
            <a:off x="7956441" y="2386791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7956441" y="3952897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985708C-C7B0-4F6F-85F6-5840B659709B}"/>
              </a:ext>
            </a:extLst>
          </p:cNvPr>
          <p:cNvGrpSpPr/>
          <p:nvPr/>
        </p:nvGrpSpPr>
        <p:grpSpPr>
          <a:xfrm>
            <a:off x="1261273" y="5276666"/>
            <a:ext cx="872483" cy="704423"/>
            <a:chOff x="1261273" y="933412"/>
            <a:chExt cx="872483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4AB99682-40AB-453B-AB71-00255751F122}"/>
                    </a:ext>
                  </a:extLst>
                </p:cNvPr>
                <p:cNvSpPr txBox="1"/>
                <p:nvPr/>
              </p:nvSpPr>
              <p:spPr>
                <a:xfrm>
                  <a:off x="1459245" y="1237725"/>
                  <a:ext cx="4765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4AB99682-40AB-453B-AB71-00255751F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245" y="1237725"/>
                  <a:ext cx="476541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FF82DBC-EDF5-485C-A0C0-1110F4F6DCAD}"/>
                    </a:ext>
                  </a:extLst>
                </p:cNvPr>
                <p:cNvSpPr txBox="1"/>
                <p:nvPr/>
              </p:nvSpPr>
              <p:spPr>
                <a:xfrm>
                  <a:off x="1261273" y="933412"/>
                  <a:ext cx="872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sz="1600" b="1" dirty="0"/>
                    <a:t>个输入</a:t>
                  </a: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FF82DBC-EDF5-485C-A0C0-1110F4F6D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273" y="933412"/>
                  <a:ext cx="872483" cy="338554"/>
                </a:xfrm>
                <a:prstGeom prst="rect">
                  <a:avLst/>
                </a:prstGeom>
                <a:blipFill>
                  <a:blip r:embed="rId20"/>
                  <a:stretch>
                    <a:fillRect t="-5455" r="-2797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03A4502-3664-4990-AC7C-4D8C8513F3D8}"/>
              </a:ext>
            </a:extLst>
          </p:cNvPr>
          <p:cNvGrpSpPr/>
          <p:nvPr/>
        </p:nvGrpSpPr>
        <p:grpSpPr>
          <a:xfrm>
            <a:off x="3526125" y="5276666"/>
            <a:ext cx="1125244" cy="704423"/>
            <a:chOff x="3526125" y="933412"/>
            <a:chExt cx="1125244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A3E469C-B0EF-4F34-A3C4-34A01E5C35B0}"/>
                    </a:ext>
                  </a:extLst>
                </p:cNvPr>
                <p:cNvSpPr txBox="1"/>
                <p:nvPr/>
              </p:nvSpPr>
              <p:spPr>
                <a:xfrm>
                  <a:off x="3822424" y="1237725"/>
                  <a:ext cx="5326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A3E469C-B0EF-4F34-A3C4-34A01E5C3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424" y="1237725"/>
                  <a:ext cx="532646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7893807B-A907-4CF3-8A37-F2890A539150}"/>
                    </a:ext>
                  </a:extLst>
                </p:cNvPr>
                <p:cNvSpPr txBox="1"/>
                <p:nvPr/>
              </p:nvSpPr>
              <p:spPr>
                <a:xfrm>
                  <a:off x="3526125" y="933412"/>
                  <a:ext cx="11252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sz="1600" b="1" dirty="0"/>
                    <a:t>个中间层</a:t>
                  </a: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7893807B-A907-4CF3-8A37-F2890A539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25" y="933412"/>
                  <a:ext cx="1125244" cy="338554"/>
                </a:xfrm>
                <a:prstGeom prst="rect">
                  <a:avLst/>
                </a:prstGeom>
                <a:blipFill>
                  <a:blip r:embed="rId22"/>
                  <a:stretch>
                    <a:fillRect t="-5455" r="-2162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5A086D-9DB3-4C96-AA32-7D129C456672}"/>
              </a:ext>
            </a:extLst>
          </p:cNvPr>
          <p:cNvGrpSpPr/>
          <p:nvPr/>
        </p:nvGrpSpPr>
        <p:grpSpPr>
          <a:xfrm>
            <a:off x="5765703" y="5276666"/>
            <a:ext cx="1290738" cy="729109"/>
            <a:chOff x="8416282" y="933412"/>
            <a:chExt cx="1290738" cy="729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1FE0C67-A97D-427F-98B1-58A72F52361B}"/>
                    </a:ext>
                  </a:extLst>
                </p:cNvPr>
                <p:cNvSpPr txBox="1"/>
                <p:nvPr/>
              </p:nvSpPr>
              <p:spPr>
                <a:xfrm>
                  <a:off x="8813947" y="1237725"/>
                  <a:ext cx="485069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1FE0C67-A97D-427F-98B1-58A72F523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947" y="1237725"/>
                  <a:ext cx="485069" cy="424796"/>
                </a:xfrm>
                <a:prstGeom prst="rect">
                  <a:avLst/>
                </a:prstGeom>
                <a:blipFill>
                  <a:blip r:embed="rId23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4DCB326-426C-4DB3-A5C3-29EA5FB9178A}"/>
                    </a:ext>
                  </a:extLst>
                </p:cNvPr>
                <p:cNvSpPr txBox="1"/>
                <p:nvPr/>
              </p:nvSpPr>
              <p:spPr>
                <a:xfrm>
                  <a:off x="8416282" y="933412"/>
                  <a:ext cx="12907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zh-CN" altLang="en-US" sz="1600" b="1" dirty="0"/>
                    <a:t>个预测输出</a:t>
                  </a:r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4DCB326-426C-4DB3-A5C3-29EA5FB91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282" y="933412"/>
                  <a:ext cx="1290738" cy="338554"/>
                </a:xfrm>
                <a:prstGeom prst="rect">
                  <a:avLst/>
                </a:prstGeom>
                <a:blipFill>
                  <a:blip r:embed="rId24"/>
                  <a:stretch>
                    <a:fillRect t="-5455" r="-141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820C82D-B3E0-4062-8E58-308E6C86C155}"/>
              </a:ext>
            </a:extLst>
          </p:cNvPr>
          <p:cNvGrpSpPr/>
          <p:nvPr/>
        </p:nvGrpSpPr>
        <p:grpSpPr>
          <a:xfrm>
            <a:off x="9875437" y="5276666"/>
            <a:ext cx="1210588" cy="704423"/>
            <a:chOff x="8456361" y="933412"/>
            <a:chExt cx="1210588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9ABD0DD-D9FE-48E9-B597-40C93B4EE4FA}"/>
                    </a:ext>
                  </a:extLst>
                </p:cNvPr>
                <p:cNvSpPr txBox="1"/>
                <p:nvPr/>
              </p:nvSpPr>
              <p:spPr>
                <a:xfrm>
                  <a:off x="8746911" y="1237725"/>
                  <a:ext cx="7205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𝑜𝑠𝑠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9ABD0DD-D9FE-48E9-B597-40C93B4EE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911" y="1237725"/>
                  <a:ext cx="720518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44FC9BD-9242-40D2-8E36-3026B9311117}"/>
                </a:ext>
              </a:extLst>
            </p:cNvPr>
            <p:cNvSpPr txBox="1"/>
            <p:nvPr/>
          </p:nvSpPr>
          <p:spPr>
            <a:xfrm>
              <a:off x="8456361" y="93341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/>
                <a:t>总损失函数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blipFill>
                <a:blip r:embed="rId26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6DCE04-584B-4F3C-A78B-514B541F47A9}"/>
                  </a:ext>
                </a:extLst>
              </p:cNvPr>
              <p:cNvSpPr txBox="1"/>
              <p:nvPr/>
            </p:nvSpPr>
            <p:spPr>
              <a:xfrm>
                <a:off x="8480632" y="1371352"/>
                <a:ext cx="1394805" cy="389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权重参数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6DCE04-584B-4F3C-A78B-514B541F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32" y="1371352"/>
                <a:ext cx="1394805" cy="389081"/>
              </a:xfrm>
              <a:prstGeom prst="rect">
                <a:avLst/>
              </a:prstGeom>
              <a:blipFill>
                <a:blip r:embed="rId27"/>
                <a:stretch>
                  <a:fillRect l="-131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D61F02FF-F75A-4DB4-8513-10BE690163B5}"/>
              </a:ext>
            </a:extLst>
          </p:cNvPr>
          <p:cNvSpPr txBox="1"/>
          <p:nvPr/>
        </p:nvSpPr>
        <p:spPr>
          <a:xfrm>
            <a:off x="3547857" y="7349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281660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/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blipFill>
                <a:blip r:embed="rId12"/>
                <a:stretch>
                  <a:fillRect r="-198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1B7371-07BF-4EC7-92AE-7F7C79C34B78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844759" y="2386791"/>
            <a:ext cx="21168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/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blipFill>
                <a:blip r:embed="rId14"/>
                <a:stretch>
                  <a:fillRect r="-264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AA01357-AFAE-4523-AA47-AEA9D92866C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844759" y="3952897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stCxn id="37" idx="6"/>
            <a:endCxn id="49" idx="2"/>
          </p:cNvCxnSpPr>
          <p:nvPr/>
        </p:nvCxnSpPr>
        <p:spPr>
          <a:xfrm>
            <a:off x="7956441" y="2386791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7956441" y="3952897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blipFill>
                <a:blip r:embed="rId19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726</Words>
  <Application>Microsoft Office PowerPoint</Application>
  <PresentationFormat>宽屏</PresentationFormat>
  <Paragraphs>412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Heran</dc:creator>
  <cp:lastModifiedBy>Heran Zhu</cp:lastModifiedBy>
  <cp:revision>8</cp:revision>
  <dcterms:created xsi:type="dcterms:W3CDTF">2020-12-21T05:33:47Z</dcterms:created>
  <dcterms:modified xsi:type="dcterms:W3CDTF">2021-07-16T02:36:41Z</dcterms:modified>
</cp:coreProperties>
</file>