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A0A"/>
    <a:srgbClr val="38393B"/>
    <a:srgbClr val="C0C1C3"/>
    <a:srgbClr val="5F6368"/>
    <a:srgbClr val="8F8B7D"/>
    <a:srgbClr val="9D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4C4B-D405-5EEC-A075-715983225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804F2-008C-D4D8-B66B-AA53DF1C0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524FB-761B-7771-5132-A7151670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BBED-EFBD-496D-81E8-A60279BDF70C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07981-78B2-7765-C7D8-3E18528F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F92F-CBDD-F450-05AC-0B986F06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94F6-A75A-4F6A-A934-269253829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38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C64E-49D5-7D24-3272-B00F0692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B6356-4FAD-1548-05E0-D47A29A42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BAA21-15EB-36B7-5927-797FBAB7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BBED-EFBD-496D-81E8-A60279BDF70C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4561C-B970-C038-6265-98BD4C63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494C7-7B4D-6EF6-E224-BCAB4B35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94F6-A75A-4F6A-A934-269253829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54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E5CBF-387D-C25E-7720-EE6B80856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B8186-42DA-D397-3D33-8B2981E29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D7D1A-8EEF-ADBA-3754-3085D77A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BBED-EFBD-496D-81E8-A60279BDF70C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6C9E2-F620-46E5-7102-9C5ACD9F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2DC24-3627-6109-5610-E5A5565E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94F6-A75A-4F6A-A934-269253829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1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41FA-7885-4C24-238F-E2FEBCAE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88F6F-DF9F-EB9D-6123-EABEC9CCB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1A5F2-1D10-5D3F-8FF8-2BDBAA8F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BBED-EFBD-496D-81E8-A60279BDF70C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C4861-2993-D820-893C-3C53244E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501FB-F319-20AD-5732-71965C14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94F6-A75A-4F6A-A934-269253829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73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5A90-5C7C-1667-DE0C-3BF4F1D6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D00D2-501C-3897-7053-CA02127D8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9AFB9-43A9-480E-90F3-BBA82C1F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BBED-EFBD-496D-81E8-A60279BDF70C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E9311-13FB-9BEE-AECC-950FCC95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3292E-B314-D804-52A0-E32A26F6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94F6-A75A-4F6A-A934-269253829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17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BA02-F91B-C1B9-EAC5-CE207C4A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69DE-8F8B-060F-864F-F95240936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0F079-7426-D7CF-A48A-D28F7F472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2FBBD-A896-C9B0-C113-F54BFC3E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BBED-EFBD-496D-81E8-A60279BDF70C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5FC94-B206-D26F-3187-95345FAF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3A5C2-ACA4-2381-25D4-B716C612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94F6-A75A-4F6A-A934-269253829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01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8D74-34B7-B3A0-F694-B3EAD51C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EE9EC-653D-8AB4-0B1C-497314BD8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4FAF4-E0C1-B0A7-6625-DD6E64C13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8645E-D013-DA9D-2759-4F535C606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5A253-F3D8-16E6-D7EC-F048287A9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D47B2-A8D7-25C4-43D4-F9A5A03B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BBED-EFBD-496D-81E8-A60279BDF70C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CD606-635A-1190-1D37-905EB034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48F078-0EF2-3188-0A89-23BD158D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94F6-A75A-4F6A-A934-269253829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61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52E03-154C-43AD-E89D-3F2B6A2D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3B3C1-F232-0DC5-D979-0FEE0DD9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BBED-EFBD-496D-81E8-A60279BDF70C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3C414-730B-2BA7-0FD1-86F66ACF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2C969-5A7C-94C7-BDE5-A1E4368D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94F6-A75A-4F6A-A934-269253829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71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EEB8F-98E6-AD0A-0CA5-DD410781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BBED-EFBD-496D-81E8-A60279BDF70C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F9FFF-1AFC-E533-6961-59D2B461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31D67-CF0C-AB88-720F-94BF1E8E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94F6-A75A-4F6A-A934-269253829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16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55EA-303C-96E8-2CAA-3F67521E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71088-E75D-26EB-0F1D-BF69C40E7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89BED-7B4B-DA38-3EE9-464C53BD7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51C91-4923-02E4-C194-E543149D9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BBED-EFBD-496D-81E8-A60279BDF70C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E83BE-90CC-0910-1D69-E7025375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09FEA-B3AC-9F89-D41F-D5E5ACC4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94F6-A75A-4F6A-A934-269253829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13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3A18-5A3A-215A-E09C-2680AFEB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79120-3A93-313C-7CB3-78557C6FF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0844D-4DC9-A1B0-46BB-986895AD9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E8C74-46F8-48A5-1EA6-155F946B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BBED-EFBD-496D-81E8-A60279BDF70C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02FC4-3CA4-5298-49A0-A1310018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86750-5666-4A80-31F6-2F08BDE5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94F6-A75A-4F6A-A934-269253829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58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2DCA5-CEF5-295C-6759-8D6E6329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54D6B-A480-BC67-00A3-003227323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547A-FE23-64EE-B6C8-3B0F5369E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6BBED-EFBD-496D-81E8-A60279BDF70C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38472-9C68-AE51-330A-BD7C47482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BFDCB-0E67-08B9-8BFB-A3E6131AA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594F6-A75A-4F6A-A934-269253829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74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7E2DC2-5C13-5C5E-2426-0D1F9F2FF5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31" r="11589"/>
          <a:stretch/>
        </p:blipFill>
        <p:spPr bwMode="auto">
          <a:xfrm>
            <a:off x="3888508" y="958489"/>
            <a:ext cx="4849091" cy="49410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BCA160-A796-AE6C-D1B5-4268C4FB1813}"/>
              </a:ext>
            </a:extLst>
          </p:cNvPr>
          <p:cNvSpPr/>
          <p:nvPr/>
        </p:nvSpPr>
        <p:spPr>
          <a:xfrm>
            <a:off x="6891633" y="3226584"/>
            <a:ext cx="905163" cy="223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97FCF-9969-2423-0E6A-07B6CC30A5C7}"/>
              </a:ext>
            </a:extLst>
          </p:cNvPr>
          <p:cNvSpPr txBox="1"/>
          <p:nvPr/>
        </p:nvSpPr>
        <p:spPr>
          <a:xfrm>
            <a:off x="6828868" y="3198277"/>
            <a:ext cx="1440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6368"/>
                </a:solidFill>
                <a:latin typeface=" Segoe UI"/>
                <a:cs typeface="Times New Roman" panose="02020603050405020304" pitchFamily="18" charset="0"/>
              </a:rPr>
              <a:t>atradius.com</a:t>
            </a:r>
          </a:p>
        </p:txBody>
      </p:sp>
    </p:spTree>
    <p:extLst>
      <p:ext uri="{BB962C8B-B14F-4D97-AF65-F5344CB8AC3E}">
        <p14:creationId xmlns:p14="http://schemas.microsoft.com/office/powerpoint/2010/main" val="192249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BCA160-A796-AE6C-D1B5-4268C4FB1813}"/>
              </a:ext>
            </a:extLst>
          </p:cNvPr>
          <p:cNvSpPr/>
          <p:nvPr/>
        </p:nvSpPr>
        <p:spPr>
          <a:xfrm>
            <a:off x="6891633" y="3226584"/>
            <a:ext cx="905163" cy="223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8B5815-A7DA-73C5-7DA8-5106494C4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84"/>
          <a:stretch/>
        </p:blipFill>
        <p:spPr>
          <a:xfrm>
            <a:off x="4847885" y="223935"/>
            <a:ext cx="3209937" cy="65436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8D3F9E-5FE8-EB55-1B23-A3FBC0B4998A}"/>
              </a:ext>
            </a:extLst>
          </p:cNvPr>
          <p:cNvSpPr/>
          <p:nvPr/>
        </p:nvSpPr>
        <p:spPr>
          <a:xfrm>
            <a:off x="5659866" y="6206235"/>
            <a:ext cx="1615440" cy="188976"/>
          </a:xfrm>
          <a:prstGeom prst="rect">
            <a:avLst/>
          </a:prstGeom>
          <a:solidFill>
            <a:srgbClr val="3839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572D6-8B51-0388-598F-EFBC15B76785}"/>
              </a:ext>
            </a:extLst>
          </p:cNvPr>
          <p:cNvSpPr txBox="1"/>
          <p:nvPr/>
        </p:nvSpPr>
        <p:spPr>
          <a:xfrm>
            <a:off x="5658120" y="6141295"/>
            <a:ext cx="1749552" cy="253916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C0C1C3"/>
                </a:solidFill>
                <a:latin typeface=" Segoe UI"/>
                <a:cs typeface="Times New Roman" panose="02020603050405020304" pitchFamily="18" charset="0"/>
              </a:rPr>
              <a:t>example_user@gmail.com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D35A6F-8AD8-83D9-714F-EC8467DCC471}"/>
              </a:ext>
            </a:extLst>
          </p:cNvPr>
          <p:cNvSpPr/>
          <p:nvPr/>
        </p:nvSpPr>
        <p:spPr>
          <a:xfrm>
            <a:off x="6891633" y="4391054"/>
            <a:ext cx="1129687" cy="188976"/>
          </a:xfrm>
          <a:prstGeom prst="rect">
            <a:avLst/>
          </a:prstGeom>
          <a:solidFill>
            <a:srgbClr val="3839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97FCF-9969-2423-0E6A-07B6CC30A5C7}"/>
              </a:ext>
            </a:extLst>
          </p:cNvPr>
          <p:cNvSpPr txBox="1"/>
          <p:nvPr/>
        </p:nvSpPr>
        <p:spPr>
          <a:xfrm>
            <a:off x="6819222" y="4354737"/>
            <a:ext cx="1176900" cy="261610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0C1C3"/>
                </a:solidFill>
                <a:latin typeface=" Segoe UI"/>
                <a:cs typeface="Times New Roman" panose="02020603050405020304" pitchFamily="18" charset="0"/>
              </a:rPr>
              <a:t>atradius.com</a:t>
            </a:r>
          </a:p>
        </p:txBody>
      </p:sp>
    </p:spTree>
    <p:extLst>
      <p:ext uri="{BB962C8B-B14F-4D97-AF65-F5344CB8AC3E}">
        <p14:creationId xmlns:p14="http://schemas.microsoft.com/office/powerpoint/2010/main" val="96806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BCA160-A796-AE6C-D1B5-4268C4FB1813}"/>
              </a:ext>
            </a:extLst>
          </p:cNvPr>
          <p:cNvSpPr/>
          <p:nvPr/>
        </p:nvSpPr>
        <p:spPr>
          <a:xfrm>
            <a:off x="6891633" y="3226584"/>
            <a:ext cx="905163" cy="223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8B5815-A7DA-73C5-7DA8-5106494C4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84"/>
          <a:stretch/>
        </p:blipFill>
        <p:spPr>
          <a:xfrm>
            <a:off x="4847885" y="223935"/>
            <a:ext cx="3209937" cy="65436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8D3F9E-5FE8-EB55-1B23-A3FBC0B4998A}"/>
              </a:ext>
            </a:extLst>
          </p:cNvPr>
          <p:cNvSpPr/>
          <p:nvPr/>
        </p:nvSpPr>
        <p:spPr>
          <a:xfrm>
            <a:off x="5659866" y="6206235"/>
            <a:ext cx="1615440" cy="188976"/>
          </a:xfrm>
          <a:prstGeom prst="rect">
            <a:avLst/>
          </a:prstGeom>
          <a:solidFill>
            <a:srgbClr val="3839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572D6-8B51-0388-598F-EFBC15B76785}"/>
              </a:ext>
            </a:extLst>
          </p:cNvPr>
          <p:cNvSpPr txBox="1"/>
          <p:nvPr/>
        </p:nvSpPr>
        <p:spPr>
          <a:xfrm>
            <a:off x="5658120" y="6141295"/>
            <a:ext cx="1749552" cy="253916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C0C1C3"/>
                </a:solidFill>
                <a:latin typeface=" Segoe UI"/>
                <a:cs typeface="Times New Roman" panose="02020603050405020304" pitchFamily="18" charset="0"/>
              </a:rPr>
              <a:t>example_user@gmail.com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D35A6F-8AD8-83D9-714F-EC8467DCC471}"/>
              </a:ext>
            </a:extLst>
          </p:cNvPr>
          <p:cNvSpPr/>
          <p:nvPr/>
        </p:nvSpPr>
        <p:spPr>
          <a:xfrm>
            <a:off x="6891633" y="4391054"/>
            <a:ext cx="1129687" cy="188976"/>
          </a:xfrm>
          <a:prstGeom prst="rect">
            <a:avLst/>
          </a:prstGeom>
          <a:solidFill>
            <a:srgbClr val="3839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97FCF-9969-2423-0E6A-07B6CC30A5C7}"/>
              </a:ext>
            </a:extLst>
          </p:cNvPr>
          <p:cNvSpPr txBox="1"/>
          <p:nvPr/>
        </p:nvSpPr>
        <p:spPr>
          <a:xfrm>
            <a:off x="6819222" y="4354737"/>
            <a:ext cx="1176900" cy="261610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0C1C3"/>
                </a:solidFill>
                <a:latin typeface=" Segoe UI"/>
                <a:cs typeface="Times New Roman" panose="02020603050405020304" pitchFamily="18" charset="0"/>
              </a:rPr>
              <a:t>atradius.com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89F6A2-18F1-6746-D57F-4824C4A84614}"/>
              </a:ext>
            </a:extLst>
          </p:cNvPr>
          <p:cNvSpPr/>
          <p:nvPr/>
        </p:nvSpPr>
        <p:spPr>
          <a:xfrm>
            <a:off x="4847885" y="3129280"/>
            <a:ext cx="3209937" cy="3638295"/>
          </a:xfrm>
          <a:prstGeom prst="rect">
            <a:avLst/>
          </a:prstGeom>
          <a:solidFill>
            <a:srgbClr val="0A0A0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89BD88-FC22-4A02-28B4-4A0FEC5934E9}"/>
              </a:ext>
            </a:extLst>
          </p:cNvPr>
          <p:cNvSpPr/>
          <p:nvPr/>
        </p:nvSpPr>
        <p:spPr>
          <a:xfrm>
            <a:off x="4847885" y="5235915"/>
            <a:ext cx="3209937" cy="1531660"/>
          </a:xfrm>
          <a:prstGeom prst="rect">
            <a:avLst/>
          </a:prstGeom>
          <a:solidFill>
            <a:srgbClr val="0A0A0A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61C96B-E460-0B6A-FA3C-062AB505A090}"/>
              </a:ext>
            </a:extLst>
          </p:cNvPr>
          <p:cNvSpPr txBox="1"/>
          <p:nvPr/>
        </p:nvSpPr>
        <p:spPr>
          <a:xfrm>
            <a:off x="4847885" y="6381895"/>
            <a:ext cx="150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Use 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09F9F3-D333-87AB-6E41-F608858C7C2E}"/>
              </a:ext>
            </a:extLst>
          </p:cNvPr>
          <p:cNvSpPr txBox="1"/>
          <p:nvPr/>
        </p:nvSpPr>
        <p:spPr>
          <a:xfrm>
            <a:off x="4887136" y="3235892"/>
            <a:ext cx="2909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Use your screen 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BA1A71-DC55-F5AA-F3C2-1B96BDDDCD96}"/>
              </a:ext>
            </a:extLst>
          </p:cNvPr>
          <p:cNvSpPr txBox="1"/>
          <p:nvPr/>
        </p:nvSpPr>
        <p:spPr>
          <a:xfrm>
            <a:off x="4895170" y="3656069"/>
            <a:ext cx="2909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Create passkey for atradius.com</a:t>
            </a:r>
          </a:p>
        </p:txBody>
      </p:sp>
      <p:pic>
        <p:nvPicPr>
          <p:cNvPr id="1026" name="Picture 2" descr="local_auth] alert dialog biometric show black in android pie below · Issue  #35724 · flutter/flutter · GitHub">
            <a:extLst>
              <a:ext uri="{FF2B5EF4-FFF2-40B4-BE49-F238E27FC236}">
                <a16:creationId xmlns:a16="http://schemas.microsoft.com/office/drawing/2014/main" id="{ADC87F76-579C-D75D-7416-710522D69A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77" t="50000" r="41130" b="38444"/>
          <a:stretch/>
        </p:blipFill>
        <p:spPr bwMode="auto">
          <a:xfrm>
            <a:off x="5822702" y="4414800"/>
            <a:ext cx="1260301" cy="156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77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BCA160-A796-AE6C-D1B5-4268C4FB1813}"/>
              </a:ext>
            </a:extLst>
          </p:cNvPr>
          <p:cNvSpPr/>
          <p:nvPr/>
        </p:nvSpPr>
        <p:spPr>
          <a:xfrm>
            <a:off x="6891633" y="3226584"/>
            <a:ext cx="905163" cy="223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8B5815-A7DA-73C5-7DA8-5106494C4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84"/>
          <a:stretch/>
        </p:blipFill>
        <p:spPr>
          <a:xfrm>
            <a:off x="4847885" y="223935"/>
            <a:ext cx="3209937" cy="65436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8D3F9E-5FE8-EB55-1B23-A3FBC0B4998A}"/>
              </a:ext>
            </a:extLst>
          </p:cNvPr>
          <p:cNvSpPr/>
          <p:nvPr/>
        </p:nvSpPr>
        <p:spPr>
          <a:xfrm>
            <a:off x="5659866" y="6206235"/>
            <a:ext cx="1615440" cy="188976"/>
          </a:xfrm>
          <a:prstGeom prst="rect">
            <a:avLst/>
          </a:prstGeom>
          <a:solidFill>
            <a:srgbClr val="3839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572D6-8B51-0388-598F-EFBC15B76785}"/>
              </a:ext>
            </a:extLst>
          </p:cNvPr>
          <p:cNvSpPr txBox="1"/>
          <p:nvPr/>
        </p:nvSpPr>
        <p:spPr>
          <a:xfrm>
            <a:off x="5658120" y="6141295"/>
            <a:ext cx="1749552" cy="253916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C0C1C3"/>
                </a:solidFill>
                <a:latin typeface=" Segoe UI"/>
                <a:cs typeface="Times New Roman" panose="02020603050405020304" pitchFamily="18" charset="0"/>
              </a:rPr>
              <a:t>example_user@gmail.com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D35A6F-8AD8-83D9-714F-EC8467DCC471}"/>
              </a:ext>
            </a:extLst>
          </p:cNvPr>
          <p:cNvSpPr/>
          <p:nvPr/>
        </p:nvSpPr>
        <p:spPr>
          <a:xfrm>
            <a:off x="6891633" y="4391054"/>
            <a:ext cx="1129687" cy="188976"/>
          </a:xfrm>
          <a:prstGeom prst="rect">
            <a:avLst/>
          </a:prstGeom>
          <a:solidFill>
            <a:srgbClr val="3839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97FCF-9969-2423-0E6A-07B6CC30A5C7}"/>
              </a:ext>
            </a:extLst>
          </p:cNvPr>
          <p:cNvSpPr txBox="1"/>
          <p:nvPr/>
        </p:nvSpPr>
        <p:spPr>
          <a:xfrm>
            <a:off x="6819222" y="4354737"/>
            <a:ext cx="1176900" cy="261610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0C1C3"/>
                </a:solidFill>
                <a:latin typeface=" Segoe UI"/>
                <a:cs typeface="Times New Roman" panose="02020603050405020304" pitchFamily="18" charset="0"/>
              </a:rPr>
              <a:t>atradius.com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DC45DED-4B34-4B85-D3CC-36E2E3294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045" y="220891"/>
            <a:ext cx="3173436" cy="48489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189F6A2-18F1-6746-D57F-4824C4A84614}"/>
              </a:ext>
            </a:extLst>
          </p:cNvPr>
          <p:cNvSpPr/>
          <p:nvPr/>
        </p:nvSpPr>
        <p:spPr>
          <a:xfrm>
            <a:off x="4847885" y="3129280"/>
            <a:ext cx="3209937" cy="3638295"/>
          </a:xfrm>
          <a:prstGeom prst="rect">
            <a:avLst/>
          </a:prstGeom>
          <a:solidFill>
            <a:srgbClr val="0A0A0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89BD88-FC22-4A02-28B4-4A0FEC5934E9}"/>
              </a:ext>
            </a:extLst>
          </p:cNvPr>
          <p:cNvSpPr/>
          <p:nvPr/>
        </p:nvSpPr>
        <p:spPr>
          <a:xfrm>
            <a:off x="4847885" y="5235915"/>
            <a:ext cx="3209937" cy="1531660"/>
          </a:xfrm>
          <a:prstGeom prst="rect">
            <a:avLst/>
          </a:prstGeom>
          <a:solidFill>
            <a:srgbClr val="0A0A0A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61C96B-E460-0B6A-FA3C-062AB505A090}"/>
              </a:ext>
            </a:extLst>
          </p:cNvPr>
          <p:cNvSpPr txBox="1"/>
          <p:nvPr/>
        </p:nvSpPr>
        <p:spPr>
          <a:xfrm>
            <a:off x="4847885" y="6381895"/>
            <a:ext cx="150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Use 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09F9F3-D333-87AB-6E41-F608858C7C2E}"/>
              </a:ext>
            </a:extLst>
          </p:cNvPr>
          <p:cNvSpPr txBox="1"/>
          <p:nvPr/>
        </p:nvSpPr>
        <p:spPr>
          <a:xfrm>
            <a:off x="4887136" y="3235892"/>
            <a:ext cx="2909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Use your screen 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BA1A71-DC55-F5AA-F3C2-1B96BDDDCD96}"/>
              </a:ext>
            </a:extLst>
          </p:cNvPr>
          <p:cNvSpPr txBox="1"/>
          <p:nvPr/>
        </p:nvSpPr>
        <p:spPr>
          <a:xfrm>
            <a:off x="4895170" y="3656069"/>
            <a:ext cx="3100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Use passkey for atradius.com</a:t>
            </a:r>
          </a:p>
        </p:txBody>
      </p:sp>
      <p:pic>
        <p:nvPicPr>
          <p:cNvPr id="1026" name="Picture 2" descr="local_auth] alert dialog biometric show black in android pie below · Issue  #35724 · flutter/flutter · GitHub">
            <a:extLst>
              <a:ext uri="{FF2B5EF4-FFF2-40B4-BE49-F238E27FC236}">
                <a16:creationId xmlns:a16="http://schemas.microsoft.com/office/drawing/2014/main" id="{ADC87F76-579C-D75D-7416-710522D69A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77" t="50000" r="41130" b="38444"/>
          <a:stretch/>
        </p:blipFill>
        <p:spPr bwMode="auto">
          <a:xfrm>
            <a:off x="5822702" y="4414800"/>
            <a:ext cx="1260301" cy="156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986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57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 Segoe UI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Williams</dc:creator>
  <cp:lastModifiedBy>Henry Williams</cp:lastModifiedBy>
  <cp:revision>1</cp:revision>
  <dcterms:created xsi:type="dcterms:W3CDTF">2023-10-29T07:31:03Z</dcterms:created>
  <dcterms:modified xsi:type="dcterms:W3CDTF">2023-10-29T16:16:56Z</dcterms:modified>
</cp:coreProperties>
</file>