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3D9E-9004-4563-A9BD-7F8C920B1755}" type="datetimeFigureOut">
              <a:rPr lang="es-EC" smtClean="0"/>
              <a:t>2019/08/15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909-388D-4CB9-8469-07C2BFE7C5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24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3D9E-9004-4563-A9BD-7F8C920B1755}" type="datetimeFigureOut">
              <a:rPr lang="es-EC" smtClean="0"/>
              <a:t>2019/08/15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909-388D-4CB9-8469-07C2BFE7C5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5449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3D9E-9004-4563-A9BD-7F8C920B1755}" type="datetimeFigureOut">
              <a:rPr lang="es-EC" smtClean="0"/>
              <a:t>2019/08/15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909-388D-4CB9-8469-07C2BFE7C5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4670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3D9E-9004-4563-A9BD-7F8C920B1755}" type="datetimeFigureOut">
              <a:rPr lang="es-EC" smtClean="0"/>
              <a:t>2019/08/15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909-388D-4CB9-8469-07C2BFE7C5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075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3D9E-9004-4563-A9BD-7F8C920B1755}" type="datetimeFigureOut">
              <a:rPr lang="es-EC" smtClean="0"/>
              <a:t>2019/08/15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909-388D-4CB9-8469-07C2BFE7C5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7088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3D9E-9004-4563-A9BD-7F8C920B1755}" type="datetimeFigureOut">
              <a:rPr lang="es-EC" smtClean="0"/>
              <a:t>2019/08/15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909-388D-4CB9-8469-07C2BFE7C5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1775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3D9E-9004-4563-A9BD-7F8C920B1755}" type="datetimeFigureOut">
              <a:rPr lang="es-EC" smtClean="0"/>
              <a:t>2019/08/15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909-388D-4CB9-8469-07C2BFE7C5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7873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3D9E-9004-4563-A9BD-7F8C920B1755}" type="datetimeFigureOut">
              <a:rPr lang="es-EC" smtClean="0"/>
              <a:t>2019/08/15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909-388D-4CB9-8469-07C2BFE7C5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1930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3D9E-9004-4563-A9BD-7F8C920B1755}" type="datetimeFigureOut">
              <a:rPr lang="es-EC" smtClean="0"/>
              <a:t>2019/08/15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909-388D-4CB9-8469-07C2BFE7C5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386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3D9E-9004-4563-A9BD-7F8C920B1755}" type="datetimeFigureOut">
              <a:rPr lang="es-EC" smtClean="0"/>
              <a:t>2019/08/15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909-388D-4CB9-8469-07C2BFE7C5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753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3D9E-9004-4563-A9BD-7F8C920B1755}" type="datetimeFigureOut">
              <a:rPr lang="es-EC" smtClean="0"/>
              <a:t>2019/08/15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909-388D-4CB9-8469-07C2BFE7C5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014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F3D9E-9004-4563-A9BD-7F8C920B1755}" type="datetimeFigureOut">
              <a:rPr lang="es-EC" smtClean="0"/>
              <a:t>2019/08/15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65909-388D-4CB9-8469-07C2BFE7C5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7054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4684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281115" y="518371"/>
            <a:ext cx="1455313" cy="599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API GATEWAY</a:t>
            </a:r>
          </a:p>
          <a:p>
            <a:pPr algn="ctr"/>
            <a:r>
              <a:rPr lang="es-ES" dirty="0" smtClean="0"/>
              <a:t>ZUUL</a:t>
            </a:r>
            <a:endParaRPr lang="es-EC" dirty="0"/>
          </a:p>
        </p:txBody>
      </p:sp>
      <p:sp>
        <p:nvSpPr>
          <p:cNvPr id="4" name="Rectángulo 3"/>
          <p:cNvSpPr/>
          <p:nvPr/>
        </p:nvSpPr>
        <p:spPr>
          <a:xfrm>
            <a:off x="3232595" y="2371320"/>
            <a:ext cx="2330529" cy="141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/>
              <a:t>Microservicio</a:t>
            </a:r>
            <a:r>
              <a:rPr lang="es-ES" dirty="0" smtClean="0"/>
              <a:t> 1</a:t>
            </a:r>
          </a:p>
          <a:p>
            <a:r>
              <a:rPr lang="es-ES" dirty="0" smtClean="0"/>
              <a:t>SPRING BOOT</a:t>
            </a:r>
          </a:p>
          <a:p>
            <a:r>
              <a:rPr lang="es-ES" dirty="0" smtClean="0"/>
              <a:t>Spring data (</a:t>
            </a:r>
            <a:r>
              <a:rPr lang="es-ES" dirty="0" err="1" smtClean="0"/>
              <a:t>jpa</a:t>
            </a:r>
            <a:r>
              <a:rPr lang="es-ES" dirty="0" smtClean="0"/>
              <a:t>)</a:t>
            </a:r>
          </a:p>
          <a:p>
            <a:r>
              <a:rPr lang="es-ES" dirty="0" smtClean="0"/>
              <a:t>Spring Security (</a:t>
            </a:r>
            <a:r>
              <a:rPr lang="es-ES" dirty="0" err="1" smtClean="0"/>
              <a:t>jwt</a:t>
            </a:r>
            <a:r>
              <a:rPr lang="es-ES" dirty="0" smtClean="0"/>
              <a:t>)</a:t>
            </a:r>
          </a:p>
          <a:p>
            <a:endParaRPr lang="es-EC" dirty="0"/>
          </a:p>
        </p:txBody>
      </p:sp>
      <p:sp>
        <p:nvSpPr>
          <p:cNvPr id="5" name="Rectángulo 4"/>
          <p:cNvSpPr/>
          <p:nvPr/>
        </p:nvSpPr>
        <p:spPr>
          <a:xfrm>
            <a:off x="811368" y="2487231"/>
            <a:ext cx="1337896" cy="118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MONGO DB</a:t>
            </a:r>
            <a:endParaRPr lang="es-EC" dirty="0"/>
          </a:p>
        </p:txBody>
      </p:sp>
      <p:cxnSp>
        <p:nvCxnSpPr>
          <p:cNvPr id="7" name="Conector recto de flecha 6"/>
          <p:cNvCxnSpPr>
            <a:stCxn id="5" idx="3"/>
            <a:endCxn id="4" idx="1"/>
          </p:cNvCxnSpPr>
          <p:nvPr/>
        </p:nvCxnSpPr>
        <p:spPr>
          <a:xfrm>
            <a:off x="2149264" y="3079659"/>
            <a:ext cx="1083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811368" y="4327301"/>
            <a:ext cx="1323511" cy="140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Mysql</a:t>
            </a:r>
            <a:endParaRPr lang="es-EC" dirty="0"/>
          </a:p>
        </p:txBody>
      </p:sp>
      <p:cxnSp>
        <p:nvCxnSpPr>
          <p:cNvPr id="21" name="Conector recto de flecha 20"/>
          <p:cNvCxnSpPr>
            <a:stCxn id="17" idx="3"/>
          </p:cNvCxnSpPr>
          <p:nvPr/>
        </p:nvCxnSpPr>
        <p:spPr>
          <a:xfrm flipV="1">
            <a:off x="2134879" y="5029199"/>
            <a:ext cx="10437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3178614" y="4380425"/>
            <a:ext cx="2330529" cy="1725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/>
              <a:t>Microservicio</a:t>
            </a:r>
            <a:r>
              <a:rPr lang="es-ES" dirty="0" smtClean="0"/>
              <a:t> 3</a:t>
            </a:r>
          </a:p>
          <a:p>
            <a:r>
              <a:rPr lang="es-ES" dirty="0" smtClean="0"/>
              <a:t>SPRING BOOT</a:t>
            </a:r>
          </a:p>
          <a:p>
            <a:r>
              <a:rPr lang="es-ES" dirty="0" smtClean="0"/>
              <a:t>Spring data (</a:t>
            </a:r>
            <a:r>
              <a:rPr lang="es-ES" dirty="0" err="1" smtClean="0"/>
              <a:t>jpa</a:t>
            </a:r>
            <a:r>
              <a:rPr lang="es-ES" dirty="0" smtClean="0"/>
              <a:t>)</a:t>
            </a:r>
          </a:p>
          <a:p>
            <a:r>
              <a:rPr lang="es-ES" dirty="0" smtClean="0"/>
              <a:t>Spring Security (</a:t>
            </a:r>
            <a:r>
              <a:rPr lang="es-ES" dirty="0" err="1" smtClean="0"/>
              <a:t>jwt</a:t>
            </a:r>
            <a:r>
              <a:rPr lang="es-ES" dirty="0" smtClean="0"/>
              <a:t>)</a:t>
            </a:r>
          </a:p>
          <a:p>
            <a:pPr algn="ctr"/>
            <a:endParaRPr lang="es-EC" dirty="0"/>
          </a:p>
        </p:txBody>
      </p:sp>
      <p:sp>
        <p:nvSpPr>
          <p:cNvPr id="27" name="Rectángulo 26"/>
          <p:cNvSpPr/>
          <p:nvPr/>
        </p:nvSpPr>
        <p:spPr>
          <a:xfrm>
            <a:off x="5834129" y="953036"/>
            <a:ext cx="1970468" cy="98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Módulo Seguridad</a:t>
            </a:r>
            <a:endParaRPr lang="es-EC" dirty="0"/>
          </a:p>
        </p:txBody>
      </p:sp>
      <p:sp>
        <p:nvSpPr>
          <p:cNvPr id="28" name="Rectángulo 27"/>
          <p:cNvSpPr/>
          <p:nvPr/>
        </p:nvSpPr>
        <p:spPr>
          <a:xfrm>
            <a:off x="5834129" y="2601531"/>
            <a:ext cx="1880315" cy="1070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Módulo Películas</a:t>
            </a:r>
            <a:endParaRPr lang="es-EC" dirty="0"/>
          </a:p>
        </p:txBody>
      </p:sp>
      <p:sp>
        <p:nvSpPr>
          <p:cNvPr id="29" name="Rectángulo 28"/>
          <p:cNvSpPr/>
          <p:nvPr/>
        </p:nvSpPr>
        <p:spPr>
          <a:xfrm>
            <a:off x="5834129" y="4688983"/>
            <a:ext cx="1970468" cy="116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Módulo Ver Series</a:t>
            </a:r>
            <a:endParaRPr lang="es-EC" dirty="0"/>
          </a:p>
        </p:txBody>
      </p:sp>
      <p:sp>
        <p:nvSpPr>
          <p:cNvPr id="30" name="Rectángulo 29"/>
          <p:cNvSpPr/>
          <p:nvPr/>
        </p:nvSpPr>
        <p:spPr>
          <a:xfrm>
            <a:off x="811368" y="518371"/>
            <a:ext cx="1352282" cy="1197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POSTGRES</a:t>
            </a:r>
            <a:endParaRPr lang="es-EC" dirty="0"/>
          </a:p>
        </p:txBody>
      </p:sp>
      <p:cxnSp>
        <p:nvCxnSpPr>
          <p:cNvPr id="31" name="Conector recto de flecha 30"/>
          <p:cNvCxnSpPr>
            <a:stCxn id="30" idx="3"/>
          </p:cNvCxnSpPr>
          <p:nvPr/>
        </p:nvCxnSpPr>
        <p:spPr>
          <a:xfrm flipV="1">
            <a:off x="2163650" y="1085041"/>
            <a:ext cx="1094703" cy="3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3258352" y="467662"/>
            <a:ext cx="2330529" cy="1725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/>
              <a:t>Microservicio</a:t>
            </a:r>
            <a:r>
              <a:rPr lang="es-ES" dirty="0" smtClean="0"/>
              <a:t> 1</a:t>
            </a:r>
          </a:p>
          <a:p>
            <a:r>
              <a:rPr lang="es-ES" dirty="0" smtClean="0"/>
              <a:t>SPRING BOOT</a:t>
            </a:r>
          </a:p>
          <a:p>
            <a:r>
              <a:rPr lang="es-ES" dirty="0" smtClean="0"/>
              <a:t>Spring data (</a:t>
            </a:r>
            <a:r>
              <a:rPr lang="es-ES" dirty="0" err="1" smtClean="0"/>
              <a:t>jpa</a:t>
            </a:r>
            <a:r>
              <a:rPr lang="es-ES" dirty="0" smtClean="0"/>
              <a:t>)</a:t>
            </a:r>
          </a:p>
          <a:p>
            <a:r>
              <a:rPr lang="es-ES" dirty="0" smtClean="0"/>
              <a:t>Spring Security (</a:t>
            </a:r>
            <a:r>
              <a:rPr lang="es-ES" dirty="0" err="1" smtClean="0"/>
              <a:t>jwt</a:t>
            </a:r>
            <a:r>
              <a:rPr lang="es-ES" dirty="0" smtClean="0"/>
              <a:t>)</a:t>
            </a:r>
          </a:p>
          <a:p>
            <a:pPr algn="ctr"/>
            <a:endParaRPr lang="es-EC" dirty="0"/>
          </a:p>
        </p:txBody>
      </p:sp>
      <p:sp>
        <p:nvSpPr>
          <p:cNvPr id="35" name="Rectángulo 34"/>
          <p:cNvSpPr/>
          <p:nvPr/>
        </p:nvSpPr>
        <p:spPr>
          <a:xfrm>
            <a:off x="10165723" y="2193431"/>
            <a:ext cx="1283594" cy="1039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FRONTEND</a:t>
            </a:r>
          </a:p>
          <a:p>
            <a:pPr algn="ctr"/>
            <a:r>
              <a:rPr lang="es-ES" dirty="0" smtClean="0"/>
              <a:t>REACT</a:t>
            </a:r>
            <a:endParaRPr lang="es-EC" dirty="0"/>
          </a:p>
        </p:txBody>
      </p:sp>
      <p:sp>
        <p:nvSpPr>
          <p:cNvPr id="36" name="Rectángulo 35"/>
          <p:cNvSpPr/>
          <p:nvPr/>
        </p:nvSpPr>
        <p:spPr>
          <a:xfrm>
            <a:off x="9989712" y="3518344"/>
            <a:ext cx="1635617" cy="86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APP (ANDROID/IOS)</a:t>
            </a:r>
            <a:endParaRPr lang="es-EC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559121" y="0"/>
            <a:ext cx="18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ARQUITECTURA </a:t>
            </a:r>
            <a:endParaRPr lang="es-EC" b="1" dirty="0"/>
          </a:p>
        </p:txBody>
      </p:sp>
      <p:sp>
        <p:nvSpPr>
          <p:cNvPr id="38" name="Rectángulo 37"/>
          <p:cNvSpPr/>
          <p:nvPr/>
        </p:nvSpPr>
        <p:spPr>
          <a:xfrm>
            <a:off x="9989712" y="369332"/>
            <a:ext cx="1884609" cy="98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EUREKA SERVER</a:t>
            </a:r>
          </a:p>
          <a:p>
            <a:pPr algn="ctr"/>
            <a:r>
              <a:rPr lang="es-ES" dirty="0" smtClean="0"/>
              <a:t>MONITOREO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74203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66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Gandhy Leandro Cuasapas Ponce</dc:creator>
  <cp:lastModifiedBy>Gandhy Leandro Cuasapas Ponce</cp:lastModifiedBy>
  <cp:revision>3</cp:revision>
  <dcterms:created xsi:type="dcterms:W3CDTF">2019-08-16T02:18:20Z</dcterms:created>
  <dcterms:modified xsi:type="dcterms:W3CDTF">2019-08-16T02:29:42Z</dcterms:modified>
</cp:coreProperties>
</file>