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34" r:id="rId2"/>
    <p:sldId id="535" r:id="rId3"/>
    <p:sldId id="536" r:id="rId4"/>
    <p:sldId id="537" r:id="rId5"/>
  </p:sldIdLst>
  <p:sldSz cx="12192000" cy="6858000"/>
  <p:notesSz cx="6858000" cy="105727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21"/>
    <a:srgbClr val="40A240"/>
    <a:srgbClr val="78183D"/>
    <a:srgbClr val="262626"/>
    <a:srgbClr val="76183B"/>
    <a:srgbClr val="E3EDF9"/>
    <a:srgbClr val="F6FBFF"/>
    <a:srgbClr val="FFFF25"/>
    <a:srgbClr val="F10E2A"/>
    <a:srgbClr val="21D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EBC6A-9330-46AF-8E94-0367C3548266}" v="6" dt="2022-11-18T17:16:05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55" autoAdjust="0"/>
  </p:normalViewPr>
  <p:slideViewPr>
    <p:cSldViewPr snapToGrid="0">
      <p:cViewPr varScale="1">
        <p:scale>
          <a:sx n="72" d="100"/>
          <a:sy n="72" d="100"/>
        </p:scale>
        <p:origin x="51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Arevalo Rivera" userId="ce3fd0ae-2bd3-4f86-ae5c-4db2707ea2b2" providerId="ADAL" clId="{EB7913A7-6A3C-4681-88F3-00D2C2023086}"/>
    <pc:docChg chg="addSld modSld sldOrd">
      <pc:chgData name="Leonardo Arevalo Rivera" userId="ce3fd0ae-2bd3-4f86-ae5c-4db2707ea2b2" providerId="ADAL" clId="{EB7913A7-6A3C-4681-88F3-00D2C2023086}" dt="2020-04-04T18:31:54.099" v="118"/>
      <pc:docMkLst>
        <pc:docMk/>
      </pc:docMkLst>
      <pc:sldChg chg="addSp">
        <pc:chgData name="Leonardo Arevalo Rivera" userId="ce3fd0ae-2bd3-4f86-ae5c-4db2707ea2b2" providerId="ADAL" clId="{EB7913A7-6A3C-4681-88F3-00D2C2023086}" dt="2020-04-04T16:44:44.659" v="2"/>
        <pc:sldMkLst>
          <pc:docMk/>
          <pc:sldMk cId="1425698520" sldId="256"/>
        </pc:sldMkLst>
        <pc:picChg chg="add">
          <ac:chgData name="Leonardo Arevalo Rivera" userId="ce3fd0ae-2bd3-4f86-ae5c-4db2707ea2b2" providerId="ADAL" clId="{EB7913A7-6A3C-4681-88F3-00D2C2023086}" dt="2020-04-04T16:44:44.659" v="2"/>
          <ac:picMkLst>
            <pc:docMk/>
            <pc:sldMk cId="1425698520" sldId="256"/>
            <ac:picMk id="8" creationId="{AE73509B-2329-4082-99D7-B8AEA793D222}"/>
          </ac:picMkLst>
        </pc:picChg>
      </pc:sldChg>
      <pc:sldChg chg="addSp modSp">
        <pc:chgData name="Leonardo Arevalo Rivera" userId="ce3fd0ae-2bd3-4f86-ae5c-4db2707ea2b2" providerId="ADAL" clId="{EB7913A7-6A3C-4681-88F3-00D2C2023086}" dt="2020-04-04T16:42:35.374" v="0"/>
        <pc:sldMkLst>
          <pc:docMk/>
          <pc:sldMk cId="3678602011" sldId="271"/>
        </pc:sldMkLst>
        <pc:picChg chg="add mod">
          <ac:chgData name="Leonardo Arevalo Rivera" userId="ce3fd0ae-2bd3-4f86-ae5c-4db2707ea2b2" providerId="ADAL" clId="{EB7913A7-6A3C-4681-88F3-00D2C2023086}" dt="2020-04-04T16:42:35.374" v="0"/>
          <ac:picMkLst>
            <pc:docMk/>
            <pc:sldMk cId="3678602011" sldId="271"/>
            <ac:picMk id="6" creationId="{3E0781D5-2054-4C54-9B73-5771D88932FE}"/>
          </ac:picMkLst>
        </pc:picChg>
      </pc:sldChg>
      <pc:sldChg chg="delSp">
        <pc:chgData name="Leonardo Arevalo Rivera" userId="ce3fd0ae-2bd3-4f86-ae5c-4db2707ea2b2" providerId="ADAL" clId="{EB7913A7-6A3C-4681-88F3-00D2C2023086}" dt="2020-04-04T17:22:04.428" v="81"/>
        <pc:sldMkLst>
          <pc:docMk/>
          <pc:sldMk cId="3492083075" sldId="272"/>
        </pc:sldMkLst>
        <pc:spChg chg="del">
          <ac:chgData name="Leonardo Arevalo Rivera" userId="ce3fd0ae-2bd3-4f86-ae5c-4db2707ea2b2" providerId="ADAL" clId="{EB7913A7-6A3C-4681-88F3-00D2C2023086}" dt="2020-04-04T17:22:04.428" v="81"/>
          <ac:spMkLst>
            <pc:docMk/>
            <pc:sldMk cId="3492083075" sldId="272"/>
            <ac:spMk id="8" creationId="{D25138A2-E177-4BA6-A946-822DD5F87E85}"/>
          </ac:spMkLst>
        </pc:spChg>
      </pc:sldChg>
      <pc:sldChg chg="addSp modSp add setBg">
        <pc:chgData name="Leonardo Arevalo Rivera" userId="ce3fd0ae-2bd3-4f86-ae5c-4db2707ea2b2" providerId="ADAL" clId="{EB7913A7-6A3C-4681-88F3-00D2C2023086}" dt="2020-04-04T16:57:15.182" v="49" actId="207"/>
        <pc:sldMkLst>
          <pc:docMk/>
          <pc:sldMk cId="228999747" sldId="275"/>
        </pc:sldMkLst>
        <pc:spChg chg="mod">
          <ac:chgData name="Leonardo Arevalo Rivera" userId="ce3fd0ae-2bd3-4f86-ae5c-4db2707ea2b2" providerId="ADAL" clId="{EB7913A7-6A3C-4681-88F3-00D2C2023086}" dt="2020-04-04T16:56:07.921" v="47" actId="207"/>
          <ac:spMkLst>
            <pc:docMk/>
            <pc:sldMk cId="228999747" sldId="275"/>
            <ac:spMk id="3" creationId="{FFEE58CA-6377-40CB-A4A3-2C3EA92AFF22}"/>
          </ac:spMkLst>
        </pc:spChg>
        <pc:spChg chg="mod">
          <ac:chgData name="Leonardo Arevalo Rivera" userId="ce3fd0ae-2bd3-4f86-ae5c-4db2707ea2b2" providerId="ADAL" clId="{EB7913A7-6A3C-4681-88F3-00D2C2023086}" dt="2020-04-04T16:55:57.780" v="45" actId="207"/>
          <ac:spMkLst>
            <pc:docMk/>
            <pc:sldMk cId="228999747" sldId="275"/>
            <ac:spMk id="4" creationId="{3E077F36-31B4-440D-99DD-E84BA4968A8C}"/>
          </ac:spMkLst>
        </pc:spChg>
        <pc:spChg chg="mod">
          <ac:chgData name="Leonardo Arevalo Rivera" userId="ce3fd0ae-2bd3-4f86-ae5c-4db2707ea2b2" providerId="ADAL" clId="{EB7913A7-6A3C-4681-88F3-00D2C2023086}" dt="2020-04-04T16:55:13.208" v="39" actId="207"/>
          <ac:spMkLst>
            <pc:docMk/>
            <pc:sldMk cId="228999747" sldId="275"/>
            <ac:spMk id="5" creationId="{C452C7D1-324B-46DE-88A5-04C4B167B831}"/>
          </ac:spMkLst>
        </pc:spChg>
        <pc:spChg chg="mod">
          <ac:chgData name="Leonardo Arevalo Rivera" userId="ce3fd0ae-2bd3-4f86-ae5c-4db2707ea2b2" providerId="ADAL" clId="{EB7913A7-6A3C-4681-88F3-00D2C2023086}" dt="2020-04-04T16:55:29.963" v="41" actId="207"/>
          <ac:spMkLst>
            <pc:docMk/>
            <pc:sldMk cId="228999747" sldId="275"/>
            <ac:spMk id="9" creationId="{DDE8AB74-E144-4960-A2C2-49E95C96A384}"/>
          </ac:spMkLst>
        </pc:spChg>
        <pc:spChg chg="mod">
          <ac:chgData name="Leonardo Arevalo Rivera" userId="ce3fd0ae-2bd3-4f86-ae5c-4db2707ea2b2" providerId="ADAL" clId="{EB7913A7-6A3C-4681-88F3-00D2C2023086}" dt="2020-04-04T16:55:43.445" v="42" actId="207"/>
          <ac:spMkLst>
            <pc:docMk/>
            <pc:sldMk cId="228999747" sldId="275"/>
            <ac:spMk id="11" creationId="{13323A89-D2BE-45D3-A668-91CDAFBDFA53}"/>
          </ac:spMkLst>
        </pc:spChg>
        <pc:spChg chg="mod">
          <ac:chgData name="Leonardo Arevalo Rivera" userId="ce3fd0ae-2bd3-4f86-ae5c-4db2707ea2b2" providerId="ADAL" clId="{EB7913A7-6A3C-4681-88F3-00D2C2023086}" dt="2020-04-04T16:55:49.963" v="43" actId="207"/>
          <ac:spMkLst>
            <pc:docMk/>
            <pc:sldMk cId="228999747" sldId="275"/>
            <ac:spMk id="13" creationId="{997569CC-6A15-4281-B283-B1FF999B17A1}"/>
          </ac:spMkLst>
        </pc:spChg>
        <pc:spChg chg="mod">
          <ac:chgData name="Leonardo Arevalo Rivera" userId="ce3fd0ae-2bd3-4f86-ae5c-4db2707ea2b2" providerId="ADAL" clId="{EB7913A7-6A3C-4681-88F3-00D2C2023086}" dt="2020-04-04T16:57:15.182" v="49" actId="207"/>
          <ac:spMkLst>
            <pc:docMk/>
            <pc:sldMk cId="228999747" sldId="275"/>
            <ac:spMk id="14" creationId="{FC302453-6C3D-4B95-B051-2984192F28F4}"/>
          </ac:spMkLst>
        </pc:spChg>
        <pc:picChg chg="add">
          <ac:chgData name="Leonardo Arevalo Rivera" userId="ce3fd0ae-2bd3-4f86-ae5c-4db2707ea2b2" providerId="ADAL" clId="{EB7913A7-6A3C-4681-88F3-00D2C2023086}" dt="2020-04-04T16:56:51.677" v="48"/>
          <ac:picMkLst>
            <pc:docMk/>
            <pc:sldMk cId="228999747" sldId="275"/>
            <ac:picMk id="12" creationId="{3682A9FA-D425-4C1A-957A-D42D8B810AC1}"/>
          </ac:picMkLst>
        </pc:picChg>
      </pc:sldChg>
      <pc:sldChg chg="delSp add setBg">
        <pc:chgData name="Leonardo Arevalo Rivera" userId="ce3fd0ae-2bd3-4f86-ae5c-4db2707ea2b2" providerId="ADAL" clId="{EB7913A7-6A3C-4681-88F3-00D2C2023086}" dt="2020-04-04T17:25:29.077" v="83"/>
        <pc:sldMkLst>
          <pc:docMk/>
          <pc:sldMk cId="1391325213" sldId="282"/>
        </pc:sldMkLst>
        <pc:spChg chg="del">
          <ac:chgData name="Leonardo Arevalo Rivera" userId="ce3fd0ae-2bd3-4f86-ae5c-4db2707ea2b2" providerId="ADAL" clId="{EB7913A7-6A3C-4681-88F3-00D2C2023086}" dt="2020-04-04T17:25:29.077" v="83"/>
          <ac:spMkLst>
            <pc:docMk/>
            <pc:sldMk cId="1391325213" sldId="282"/>
            <ac:spMk id="10" creationId="{673E9FC8-2143-48A2-9DEE-AABBC7E301A8}"/>
          </ac:spMkLst>
        </pc:spChg>
      </pc:sldChg>
      <pc:sldChg chg="modSp add">
        <pc:chgData name="Leonardo Arevalo Rivera" userId="ce3fd0ae-2bd3-4f86-ae5c-4db2707ea2b2" providerId="ADAL" clId="{EB7913A7-6A3C-4681-88F3-00D2C2023086}" dt="2020-04-04T16:54:04.478" v="37" actId="207"/>
        <pc:sldMkLst>
          <pc:docMk/>
          <pc:sldMk cId="2910988009" sldId="283"/>
        </pc:sldMkLst>
        <pc:spChg chg="mod">
          <ac:chgData name="Leonardo Arevalo Rivera" userId="ce3fd0ae-2bd3-4f86-ae5c-4db2707ea2b2" providerId="ADAL" clId="{EB7913A7-6A3C-4681-88F3-00D2C2023086}" dt="2020-04-04T16:54:04.478" v="37" actId="207"/>
          <ac:spMkLst>
            <pc:docMk/>
            <pc:sldMk cId="2910988009" sldId="283"/>
            <ac:spMk id="4" creationId="{0999D9F9-571B-4F9F-AF8E-94CCEEBA5F5F}"/>
          </ac:spMkLst>
        </pc:spChg>
        <pc:spChg chg="mod">
          <ac:chgData name="Leonardo Arevalo Rivera" userId="ce3fd0ae-2bd3-4f86-ae5c-4db2707ea2b2" providerId="ADAL" clId="{EB7913A7-6A3C-4681-88F3-00D2C2023086}" dt="2020-04-04T16:53:20.515" v="5" actId="207"/>
          <ac:spMkLst>
            <pc:docMk/>
            <pc:sldMk cId="2910988009" sldId="283"/>
            <ac:spMk id="5" creationId="{E7BF4C15-5D31-48A4-BDF3-C3FC62FA1C43}"/>
          </ac:spMkLst>
        </pc:spChg>
      </pc:sldChg>
      <pc:sldChg chg="addSp modSp add setBg">
        <pc:chgData name="Leonardo Arevalo Rivera" userId="ce3fd0ae-2bd3-4f86-ae5c-4db2707ea2b2" providerId="ADAL" clId="{EB7913A7-6A3C-4681-88F3-00D2C2023086}" dt="2020-04-04T17:07:48.849" v="64"/>
        <pc:sldMkLst>
          <pc:docMk/>
          <pc:sldMk cId="759249231" sldId="284"/>
        </pc:sldMkLst>
        <pc:spChg chg="add mod">
          <ac:chgData name="Leonardo Arevalo Rivera" userId="ce3fd0ae-2bd3-4f86-ae5c-4db2707ea2b2" providerId="ADAL" clId="{EB7913A7-6A3C-4681-88F3-00D2C2023086}" dt="2020-04-04T17:06:13.160" v="60" actId="339"/>
          <ac:spMkLst>
            <pc:docMk/>
            <pc:sldMk cId="759249231" sldId="284"/>
            <ac:spMk id="2" creationId="{67A8D721-458A-439A-8B8A-215FB749DEE1}"/>
          </ac:spMkLst>
        </pc:spChg>
        <pc:spChg chg="add mod">
          <ac:chgData name="Leonardo Arevalo Rivera" userId="ce3fd0ae-2bd3-4f86-ae5c-4db2707ea2b2" providerId="ADAL" clId="{EB7913A7-6A3C-4681-88F3-00D2C2023086}" dt="2020-04-04T17:02:42.722" v="54" actId="207"/>
          <ac:spMkLst>
            <pc:docMk/>
            <pc:sldMk cId="759249231" sldId="284"/>
            <ac:spMk id="10" creationId="{161DB620-5BBE-4C44-9332-FACBDE043003}"/>
          </ac:spMkLst>
        </pc:spChg>
        <pc:spChg chg="add">
          <ac:chgData name="Leonardo Arevalo Rivera" userId="ce3fd0ae-2bd3-4f86-ae5c-4db2707ea2b2" providerId="ADAL" clId="{EB7913A7-6A3C-4681-88F3-00D2C2023086}" dt="2020-04-04T17:03:36.233" v="55"/>
          <ac:spMkLst>
            <pc:docMk/>
            <pc:sldMk cId="759249231" sldId="284"/>
            <ac:spMk id="15" creationId="{2C2EE1F6-67AD-4A20-9EA3-9C68D0F327AC}"/>
          </ac:spMkLst>
        </pc:spChg>
        <pc:spChg chg="add">
          <ac:chgData name="Leonardo Arevalo Rivera" userId="ce3fd0ae-2bd3-4f86-ae5c-4db2707ea2b2" providerId="ADAL" clId="{EB7913A7-6A3C-4681-88F3-00D2C2023086}" dt="2020-04-04T17:06:21.575" v="61"/>
          <ac:spMkLst>
            <pc:docMk/>
            <pc:sldMk cId="759249231" sldId="284"/>
            <ac:spMk id="16" creationId="{92F62174-3953-42C0-8349-23E995AA6147}"/>
          </ac:spMkLst>
        </pc:spChg>
        <pc:spChg chg="add">
          <ac:chgData name="Leonardo Arevalo Rivera" userId="ce3fd0ae-2bd3-4f86-ae5c-4db2707ea2b2" providerId="ADAL" clId="{EB7913A7-6A3C-4681-88F3-00D2C2023086}" dt="2020-04-04T17:06:24.628" v="62"/>
          <ac:spMkLst>
            <pc:docMk/>
            <pc:sldMk cId="759249231" sldId="284"/>
            <ac:spMk id="17" creationId="{0C2EB33C-C5F2-44E5-9D9D-2E007E3311EE}"/>
          </ac:spMkLst>
        </pc:spChg>
        <pc:spChg chg="add">
          <ac:chgData name="Leonardo Arevalo Rivera" userId="ce3fd0ae-2bd3-4f86-ae5c-4db2707ea2b2" providerId="ADAL" clId="{EB7913A7-6A3C-4681-88F3-00D2C2023086}" dt="2020-04-04T17:07:09.501" v="63"/>
          <ac:spMkLst>
            <pc:docMk/>
            <pc:sldMk cId="759249231" sldId="284"/>
            <ac:spMk id="18" creationId="{005CCB13-39F3-40F1-86B4-41D293B266E6}"/>
          </ac:spMkLst>
        </pc:spChg>
        <pc:spChg chg="add">
          <ac:chgData name="Leonardo Arevalo Rivera" userId="ce3fd0ae-2bd3-4f86-ae5c-4db2707ea2b2" providerId="ADAL" clId="{EB7913A7-6A3C-4681-88F3-00D2C2023086}" dt="2020-04-04T17:07:09.501" v="63"/>
          <ac:spMkLst>
            <pc:docMk/>
            <pc:sldMk cId="759249231" sldId="284"/>
            <ac:spMk id="19" creationId="{BF1D950B-D3CC-4F37-993F-1AA74F5198C5}"/>
          </ac:spMkLst>
        </pc:spChg>
        <pc:spChg chg="add">
          <ac:chgData name="Leonardo Arevalo Rivera" userId="ce3fd0ae-2bd3-4f86-ae5c-4db2707ea2b2" providerId="ADAL" clId="{EB7913A7-6A3C-4681-88F3-00D2C2023086}" dt="2020-04-04T17:07:09.501" v="63"/>
          <ac:spMkLst>
            <pc:docMk/>
            <pc:sldMk cId="759249231" sldId="284"/>
            <ac:spMk id="20" creationId="{AAD5A2D4-FDA1-479B-BE66-D7F47B8C433E}"/>
          </ac:spMkLst>
        </pc:spChg>
        <pc:spChg chg="add">
          <ac:chgData name="Leonardo Arevalo Rivera" userId="ce3fd0ae-2bd3-4f86-ae5c-4db2707ea2b2" providerId="ADAL" clId="{EB7913A7-6A3C-4681-88F3-00D2C2023086}" dt="2020-04-04T17:07:48.849" v="64"/>
          <ac:spMkLst>
            <pc:docMk/>
            <pc:sldMk cId="759249231" sldId="284"/>
            <ac:spMk id="21" creationId="{A83B2457-28B5-446D-A79B-EA2CF15BA283}"/>
          </ac:spMkLst>
        </pc:spChg>
      </pc:sldChg>
      <pc:sldChg chg="addSp modSp add setBg">
        <pc:chgData name="Leonardo Arevalo Rivera" userId="ce3fd0ae-2bd3-4f86-ae5c-4db2707ea2b2" providerId="ADAL" clId="{EB7913A7-6A3C-4681-88F3-00D2C2023086}" dt="2020-04-04T17:11:25.364" v="69"/>
        <pc:sldMkLst>
          <pc:docMk/>
          <pc:sldMk cId="1596534904" sldId="285"/>
        </pc:sldMkLst>
        <pc:spChg chg="mod">
          <ac:chgData name="Leonardo Arevalo Rivera" userId="ce3fd0ae-2bd3-4f86-ae5c-4db2707ea2b2" providerId="ADAL" clId="{EB7913A7-6A3C-4681-88F3-00D2C2023086}" dt="2020-04-04T17:10:51.797" v="68" actId="207"/>
          <ac:spMkLst>
            <pc:docMk/>
            <pc:sldMk cId="1596534904" sldId="285"/>
            <ac:spMk id="2" creationId="{67A8D721-458A-439A-8B8A-215FB749DEE1}"/>
          </ac:spMkLst>
        </pc:spChg>
        <pc:spChg chg="mod">
          <ac:chgData name="Leonardo Arevalo Rivera" userId="ce3fd0ae-2bd3-4f86-ae5c-4db2707ea2b2" providerId="ADAL" clId="{EB7913A7-6A3C-4681-88F3-00D2C2023086}" dt="2020-04-04T17:09:54.347" v="67" actId="207"/>
          <ac:spMkLst>
            <pc:docMk/>
            <pc:sldMk cId="1596534904" sldId="285"/>
            <ac:spMk id="4" creationId="{3E077F36-31B4-440D-99DD-E84BA4968A8C}"/>
          </ac:spMkLst>
        </pc:spChg>
        <pc:spChg chg="add">
          <ac:chgData name="Leonardo Arevalo Rivera" userId="ce3fd0ae-2bd3-4f86-ae5c-4db2707ea2b2" providerId="ADAL" clId="{EB7913A7-6A3C-4681-88F3-00D2C2023086}" dt="2020-04-04T17:11:25.364" v="69"/>
          <ac:spMkLst>
            <pc:docMk/>
            <pc:sldMk cId="1596534904" sldId="285"/>
            <ac:spMk id="13" creationId="{FED28FA7-4DC2-4DE5-AFF4-6476D1773A48}"/>
          </ac:spMkLst>
        </pc:spChg>
        <pc:spChg chg="mod">
          <ac:chgData name="Leonardo Arevalo Rivera" userId="ce3fd0ae-2bd3-4f86-ae5c-4db2707ea2b2" providerId="ADAL" clId="{EB7913A7-6A3C-4681-88F3-00D2C2023086}" dt="2020-04-04T17:10:51.797" v="68" actId="207"/>
          <ac:spMkLst>
            <pc:docMk/>
            <pc:sldMk cId="1596534904" sldId="285"/>
            <ac:spMk id="16" creationId="{92F62174-3953-42C0-8349-23E995AA6147}"/>
          </ac:spMkLst>
        </pc:spChg>
        <pc:spChg chg="mod">
          <ac:chgData name="Leonardo Arevalo Rivera" userId="ce3fd0ae-2bd3-4f86-ae5c-4db2707ea2b2" providerId="ADAL" clId="{EB7913A7-6A3C-4681-88F3-00D2C2023086}" dt="2020-04-04T17:10:51.797" v="68" actId="207"/>
          <ac:spMkLst>
            <pc:docMk/>
            <pc:sldMk cId="1596534904" sldId="285"/>
            <ac:spMk id="17" creationId="{0C2EB33C-C5F2-44E5-9D9D-2E007E3311EE}"/>
          </ac:spMkLst>
        </pc:spChg>
        <pc:spChg chg="mod">
          <ac:chgData name="Leonardo Arevalo Rivera" userId="ce3fd0ae-2bd3-4f86-ae5c-4db2707ea2b2" providerId="ADAL" clId="{EB7913A7-6A3C-4681-88F3-00D2C2023086}" dt="2020-04-04T17:10:51.797" v="68" actId="207"/>
          <ac:spMkLst>
            <pc:docMk/>
            <pc:sldMk cId="1596534904" sldId="285"/>
            <ac:spMk id="18" creationId="{005CCB13-39F3-40F1-86B4-41D293B266E6}"/>
          </ac:spMkLst>
        </pc:spChg>
        <pc:spChg chg="mod">
          <ac:chgData name="Leonardo Arevalo Rivera" userId="ce3fd0ae-2bd3-4f86-ae5c-4db2707ea2b2" providerId="ADAL" clId="{EB7913A7-6A3C-4681-88F3-00D2C2023086}" dt="2020-04-04T17:10:51.797" v="68" actId="207"/>
          <ac:spMkLst>
            <pc:docMk/>
            <pc:sldMk cId="1596534904" sldId="285"/>
            <ac:spMk id="19" creationId="{BF1D950B-D3CC-4F37-993F-1AA74F5198C5}"/>
          </ac:spMkLst>
        </pc:spChg>
        <pc:spChg chg="mod">
          <ac:chgData name="Leonardo Arevalo Rivera" userId="ce3fd0ae-2bd3-4f86-ae5c-4db2707ea2b2" providerId="ADAL" clId="{EB7913A7-6A3C-4681-88F3-00D2C2023086}" dt="2020-04-04T17:10:51.797" v="68" actId="207"/>
          <ac:spMkLst>
            <pc:docMk/>
            <pc:sldMk cId="1596534904" sldId="285"/>
            <ac:spMk id="20" creationId="{AAD5A2D4-FDA1-479B-BE66-D7F47B8C433E}"/>
          </ac:spMkLst>
        </pc:spChg>
        <pc:spChg chg="mod">
          <ac:chgData name="Leonardo Arevalo Rivera" userId="ce3fd0ae-2bd3-4f86-ae5c-4db2707ea2b2" providerId="ADAL" clId="{EB7913A7-6A3C-4681-88F3-00D2C2023086}" dt="2020-04-04T17:10:51.797" v="68" actId="207"/>
          <ac:spMkLst>
            <pc:docMk/>
            <pc:sldMk cId="1596534904" sldId="285"/>
            <ac:spMk id="21" creationId="{A83B2457-28B5-446D-A79B-EA2CF15BA283}"/>
          </ac:spMkLst>
        </pc:spChg>
      </pc:sldChg>
      <pc:sldChg chg="addSp modSp add setBg">
        <pc:chgData name="Leonardo Arevalo Rivera" userId="ce3fd0ae-2bd3-4f86-ae5c-4db2707ea2b2" providerId="ADAL" clId="{EB7913A7-6A3C-4681-88F3-00D2C2023086}" dt="2020-04-04T17:19:10.535" v="76"/>
        <pc:sldMkLst>
          <pc:docMk/>
          <pc:sldMk cId="33374068" sldId="286"/>
        </pc:sldMkLst>
        <pc:spChg chg="mod">
          <ac:chgData name="Leonardo Arevalo Rivera" userId="ce3fd0ae-2bd3-4f86-ae5c-4db2707ea2b2" providerId="ADAL" clId="{EB7913A7-6A3C-4681-88F3-00D2C2023086}" dt="2020-04-04T17:17:00.970" v="73" actId="207"/>
          <ac:spMkLst>
            <pc:docMk/>
            <pc:sldMk cId="33374068" sldId="286"/>
            <ac:spMk id="2" creationId="{67A8D721-458A-439A-8B8A-215FB749DEE1}"/>
          </ac:spMkLst>
        </pc:spChg>
        <pc:spChg chg="mod">
          <ac:chgData name="Leonardo Arevalo Rivera" userId="ce3fd0ae-2bd3-4f86-ae5c-4db2707ea2b2" providerId="ADAL" clId="{EB7913A7-6A3C-4681-88F3-00D2C2023086}" dt="2020-04-04T17:16:37.092" v="72" actId="207"/>
          <ac:spMkLst>
            <pc:docMk/>
            <pc:sldMk cId="33374068" sldId="286"/>
            <ac:spMk id="4" creationId="{3E077F36-31B4-440D-99DD-E84BA4968A8C}"/>
          </ac:spMkLst>
        </pc:spChg>
        <pc:spChg chg="add">
          <ac:chgData name="Leonardo Arevalo Rivera" userId="ce3fd0ae-2bd3-4f86-ae5c-4db2707ea2b2" providerId="ADAL" clId="{EB7913A7-6A3C-4681-88F3-00D2C2023086}" dt="2020-04-04T17:17:59.481" v="74"/>
          <ac:spMkLst>
            <pc:docMk/>
            <pc:sldMk cId="33374068" sldId="286"/>
            <ac:spMk id="13" creationId="{A1F6EC4F-4BFC-4C72-8872-BDDDCDD3B8F8}"/>
          </ac:spMkLst>
        </pc:spChg>
        <pc:spChg chg="add">
          <ac:chgData name="Leonardo Arevalo Rivera" userId="ce3fd0ae-2bd3-4f86-ae5c-4db2707ea2b2" providerId="ADAL" clId="{EB7913A7-6A3C-4681-88F3-00D2C2023086}" dt="2020-04-04T17:19:05.066" v="75"/>
          <ac:spMkLst>
            <pc:docMk/>
            <pc:sldMk cId="33374068" sldId="286"/>
            <ac:spMk id="14" creationId="{3E452B39-3AC8-4B74-993E-5EB5B7A7B35E}"/>
          </ac:spMkLst>
        </pc:spChg>
        <pc:spChg chg="add">
          <ac:chgData name="Leonardo Arevalo Rivera" userId="ce3fd0ae-2bd3-4f86-ae5c-4db2707ea2b2" providerId="ADAL" clId="{EB7913A7-6A3C-4681-88F3-00D2C2023086}" dt="2020-04-04T17:19:10.535" v="76"/>
          <ac:spMkLst>
            <pc:docMk/>
            <pc:sldMk cId="33374068" sldId="286"/>
            <ac:spMk id="15" creationId="{75F5853D-0EC2-484B-8056-B348D2451426}"/>
          </ac:spMkLst>
        </pc:spChg>
        <pc:spChg chg="mod">
          <ac:chgData name="Leonardo Arevalo Rivera" userId="ce3fd0ae-2bd3-4f86-ae5c-4db2707ea2b2" providerId="ADAL" clId="{EB7913A7-6A3C-4681-88F3-00D2C2023086}" dt="2020-04-04T17:17:00.970" v="73" actId="207"/>
          <ac:spMkLst>
            <pc:docMk/>
            <pc:sldMk cId="33374068" sldId="286"/>
            <ac:spMk id="16" creationId="{92F62174-3953-42C0-8349-23E995AA6147}"/>
          </ac:spMkLst>
        </pc:spChg>
        <pc:spChg chg="mod">
          <ac:chgData name="Leonardo Arevalo Rivera" userId="ce3fd0ae-2bd3-4f86-ae5c-4db2707ea2b2" providerId="ADAL" clId="{EB7913A7-6A3C-4681-88F3-00D2C2023086}" dt="2020-04-04T17:17:00.970" v="73" actId="207"/>
          <ac:spMkLst>
            <pc:docMk/>
            <pc:sldMk cId="33374068" sldId="286"/>
            <ac:spMk id="17" creationId="{0C2EB33C-C5F2-44E5-9D9D-2E007E3311EE}"/>
          </ac:spMkLst>
        </pc:spChg>
        <pc:spChg chg="mod">
          <ac:chgData name="Leonardo Arevalo Rivera" userId="ce3fd0ae-2bd3-4f86-ae5c-4db2707ea2b2" providerId="ADAL" clId="{EB7913A7-6A3C-4681-88F3-00D2C2023086}" dt="2020-04-04T17:17:00.970" v="73" actId="207"/>
          <ac:spMkLst>
            <pc:docMk/>
            <pc:sldMk cId="33374068" sldId="286"/>
            <ac:spMk id="18" creationId="{005CCB13-39F3-40F1-86B4-41D293B266E6}"/>
          </ac:spMkLst>
        </pc:spChg>
        <pc:spChg chg="mod">
          <ac:chgData name="Leonardo Arevalo Rivera" userId="ce3fd0ae-2bd3-4f86-ae5c-4db2707ea2b2" providerId="ADAL" clId="{EB7913A7-6A3C-4681-88F3-00D2C2023086}" dt="2020-04-04T17:17:00.970" v="73" actId="207"/>
          <ac:spMkLst>
            <pc:docMk/>
            <pc:sldMk cId="33374068" sldId="286"/>
            <ac:spMk id="19" creationId="{BF1D950B-D3CC-4F37-993F-1AA74F5198C5}"/>
          </ac:spMkLst>
        </pc:spChg>
        <pc:spChg chg="mod">
          <ac:chgData name="Leonardo Arevalo Rivera" userId="ce3fd0ae-2bd3-4f86-ae5c-4db2707ea2b2" providerId="ADAL" clId="{EB7913A7-6A3C-4681-88F3-00D2C2023086}" dt="2020-04-04T17:17:00.970" v="73" actId="207"/>
          <ac:spMkLst>
            <pc:docMk/>
            <pc:sldMk cId="33374068" sldId="286"/>
            <ac:spMk id="20" creationId="{AAD5A2D4-FDA1-479B-BE66-D7F47B8C433E}"/>
          </ac:spMkLst>
        </pc:spChg>
        <pc:spChg chg="mod">
          <ac:chgData name="Leonardo Arevalo Rivera" userId="ce3fd0ae-2bd3-4f86-ae5c-4db2707ea2b2" providerId="ADAL" clId="{EB7913A7-6A3C-4681-88F3-00D2C2023086}" dt="2020-04-04T17:17:00.970" v="73" actId="207"/>
          <ac:spMkLst>
            <pc:docMk/>
            <pc:sldMk cId="33374068" sldId="286"/>
            <ac:spMk id="21" creationId="{A83B2457-28B5-446D-A79B-EA2CF15BA283}"/>
          </ac:spMkLst>
        </pc:spChg>
      </pc:sldChg>
      <pc:sldChg chg="addSp modSp add setBg">
        <pc:chgData name="Leonardo Arevalo Rivera" userId="ce3fd0ae-2bd3-4f86-ae5c-4db2707ea2b2" providerId="ADAL" clId="{EB7913A7-6A3C-4681-88F3-00D2C2023086}" dt="2020-04-04T17:22:06.375" v="82"/>
        <pc:sldMkLst>
          <pc:docMk/>
          <pc:sldMk cId="484113960" sldId="287"/>
        </pc:sldMkLst>
        <pc:spChg chg="mod">
          <ac:chgData name="Leonardo Arevalo Rivera" userId="ce3fd0ae-2bd3-4f86-ae5c-4db2707ea2b2" providerId="ADAL" clId="{EB7913A7-6A3C-4681-88F3-00D2C2023086}" dt="2020-04-04T17:21:57.601" v="80" actId="207"/>
          <ac:spMkLst>
            <pc:docMk/>
            <pc:sldMk cId="484113960" sldId="287"/>
            <ac:spMk id="2" creationId="{67A8D721-458A-439A-8B8A-215FB749DEE1}"/>
          </ac:spMkLst>
        </pc:spChg>
        <pc:spChg chg="mod">
          <ac:chgData name="Leonardo Arevalo Rivera" userId="ce3fd0ae-2bd3-4f86-ae5c-4db2707ea2b2" providerId="ADAL" clId="{EB7913A7-6A3C-4681-88F3-00D2C2023086}" dt="2020-04-04T17:21:57.601" v="80" actId="207"/>
          <ac:spMkLst>
            <pc:docMk/>
            <pc:sldMk cId="484113960" sldId="287"/>
            <ac:spMk id="4" creationId="{3E077F36-31B4-440D-99DD-E84BA4968A8C}"/>
          </ac:spMkLst>
        </pc:spChg>
        <pc:spChg chg="mod">
          <ac:chgData name="Leonardo Arevalo Rivera" userId="ce3fd0ae-2bd3-4f86-ae5c-4db2707ea2b2" providerId="ADAL" clId="{EB7913A7-6A3C-4681-88F3-00D2C2023086}" dt="2020-04-04T17:21:57.601" v="80" actId="207"/>
          <ac:spMkLst>
            <pc:docMk/>
            <pc:sldMk cId="484113960" sldId="287"/>
            <ac:spMk id="14" creationId="{3E452B39-3AC8-4B74-993E-5EB5B7A7B35E}"/>
          </ac:spMkLst>
        </pc:spChg>
        <pc:spChg chg="mod">
          <ac:chgData name="Leonardo Arevalo Rivera" userId="ce3fd0ae-2bd3-4f86-ae5c-4db2707ea2b2" providerId="ADAL" clId="{EB7913A7-6A3C-4681-88F3-00D2C2023086}" dt="2020-04-04T17:21:57.601" v="80" actId="207"/>
          <ac:spMkLst>
            <pc:docMk/>
            <pc:sldMk cId="484113960" sldId="287"/>
            <ac:spMk id="15" creationId="{75F5853D-0EC2-484B-8056-B348D2451426}"/>
          </ac:spMkLst>
        </pc:spChg>
        <pc:spChg chg="mod">
          <ac:chgData name="Leonardo Arevalo Rivera" userId="ce3fd0ae-2bd3-4f86-ae5c-4db2707ea2b2" providerId="ADAL" clId="{EB7913A7-6A3C-4681-88F3-00D2C2023086}" dt="2020-04-04T17:21:57.601" v="80" actId="207"/>
          <ac:spMkLst>
            <pc:docMk/>
            <pc:sldMk cId="484113960" sldId="287"/>
            <ac:spMk id="16" creationId="{92F62174-3953-42C0-8349-23E995AA6147}"/>
          </ac:spMkLst>
        </pc:spChg>
        <pc:spChg chg="mod">
          <ac:chgData name="Leonardo Arevalo Rivera" userId="ce3fd0ae-2bd3-4f86-ae5c-4db2707ea2b2" providerId="ADAL" clId="{EB7913A7-6A3C-4681-88F3-00D2C2023086}" dt="2020-04-04T17:21:57.601" v="80" actId="207"/>
          <ac:spMkLst>
            <pc:docMk/>
            <pc:sldMk cId="484113960" sldId="287"/>
            <ac:spMk id="17" creationId="{0C2EB33C-C5F2-44E5-9D9D-2E007E3311EE}"/>
          </ac:spMkLst>
        </pc:spChg>
        <pc:spChg chg="mod">
          <ac:chgData name="Leonardo Arevalo Rivera" userId="ce3fd0ae-2bd3-4f86-ae5c-4db2707ea2b2" providerId="ADAL" clId="{EB7913A7-6A3C-4681-88F3-00D2C2023086}" dt="2020-04-04T17:21:57.601" v="80" actId="207"/>
          <ac:spMkLst>
            <pc:docMk/>
            <pc:sldMk cId="484113960" sldId="287"/>
            <ac:spMk id="18" creationId="{005CCB13-39F3-40F1-86B4-41D293B266E6}"/>
          </ac:spMkLst>
        </pc:spChg>
        <pc:spChg chg="mod">
          <ac:chgData name="Leonardo Arevalo Rivera" userId="ce3fd0ae-2bd3-4f86-ae5c-4db2707ea2b2" providerId="ADAL" clId="{EB7913A7-6A3C-4681-88F3-00D2C2023086}" dt="2020-04-04T17:21:57.601" v="80" actId="207"/>
          <ac:spMkLst>
            <pc:docMk/>
            <pc:sldMk cId="484113960" sldId="287"/>
            <ac:spMk id="19" creationId="{BF1D950B-D3CC-4F37-993F-1AA74F5198C5}"/>
          </ac:spMkLst>
        </pc:spChg>
        <pc:spChg chg="mod">
          <ac:chgData name="Leonardo Arevalo Rivera" userId="ce3fd0ae-2bd3-4f86-ae5c-4db2707ea2b2" providerId="ADAL" clId="{EB7913A7-6A3C-4681-88F3-00D2C2023086}" dt="2020-04-04T17:21:57.601" v="80" actId="207"/>
          <ac:spMkLst>
            <pc:docMk/>
            <pc:sldMk cId="484113960" sldId="287"/>
            <ac:spMk id="20" creationId="{AAD5A2D4-FDA1-479B-BE66-D7F47B8C433E}"/>
          </ac:spMkLst>
        </pc:spChg>
        <pc:spChg chg="mod">
          <ac:chgData name="Leonardo Arevalo Rivera" userId="ce3fd0ae-2bd3-4f86-ae5c-4db2707ea2b2" providerId="ADAL" clId="{EB7913A7-6A3C-4681-88F3-00D2C2023086}" dt="2020-04-04T17:21:57.601" v="80" actId="207"/>
          <ac:spMkLst>
            <pc:docMk/>
            <pc:sldMk cId="484113960" sldId="287"/>
            <ac:spMk id="21" creationId="{A83B2457-28B5-446D-A79B-EA2CF15BA283}"/>
          </ac:spMkLst>
        </pc:spChg>
        <pc:spChg chg="add">
          <ac:chgData name="Leonardo Arevalo Rivera" userId="ce3fd0ae-2bd3-4f86-ae5c-4db2707ea2b2" providerId="ADAL" clId="{EB7913A7-6A3C-4681-88F3-00D2C2023086}" dt="2020-04-04T17:22:06.375" v="82"/>
          <ac:spMkLst>
            <pc:docMk/>
            <pc:sldMk cId="484113960" sldId="287"/>
            <ac:spMk id="22" creationId="{55427AA1-7658-4982-8302-6360503C1EC9}"/>
          </ac:spMkLst>
        </pc:spChg>
      </pc:sldChg>
      <pc:sldChg chg="addSp modSp add ord setBg">
        <pc:chgData name="Leonardo Arevalo Rivera" userId="ce3fd0ae-2bd3-4f86-ae5c-4db2707ea2b2" providerId="ADAL" clId="{EB7913A7-6A3C-4681-88F3-00D2C2023086}" dt="2020-04-04T17:33:38.884" v="116"/>
        <pc:sldMkLst>
          <pc:docMk/>
          <pc:sldMk cId="938210942" sldId="288"/>
        </pc:sldMkLst>
        <pc:spChg chg="mod">
          <ac:chgData name="Leonardo Arevalo Rivera" userId="ce3fd0ae-2bd3-4f86-ae5c-4db2707ea2b2" providerId="ADAL" clId="{EB7913A7-6A3C-4681-88F3-00D2C2023086}" dt="2020-04-04T17:33:05.480" v="114" actId="207"/>
          <ac:spMkLst>
            <pc:docMk/>
            <pc:sldMk cId="938210942" sldId="288"/>
            <ac:spMk id="4" creationId="{3E077F36-31B4-440D-99DD-E84BA4968A8C}"/>
          </ac:spMkLst>
        </pc:spChg>
        <pc:spChg chg="mod">
          <ac:chgData name="Leonardo Arevalo Rivera" userId="ce3fd0ae-2bd3-4f86-ae5c-4db2707ea2b2" providerId="ADAL" clId="{EB7913A7-6A3C-4681-88F3-00D2C2023086}" dt="2020-04-04T17:33:05.480" v="114" actId="207"/>
          <ac:spMkLst>
            <pc:docMk/>
            <pc:sldMk cId="938210942" sldId="288"/>
            <ac:spMk id="9" creationId="{DDE8AB74-E144-4960-A2C2-49E95C96A384}"/>
          </ac:spMkLst>
        </pc:spChg>
        <pc:spChg chg="mod">
          <ac:chgData name="Leonardo Arevalo Rivera" userId="ce3fd0ae-2bd3-4f86-ae5c-4db2707ea2b2" providerId="ADAL" clId="{EB7913A7-6A3C-4681-88F3-00D2C2023086}" dt="2020-04-04T17:33:05.480" v="114" actId="207"/>
          <ac:spMkLst>
            <pc:docMk/>
            <pc:sldMk cId="938210942" sldId="288"/>
            <ac:spMk id="11" creationId="{13323A89-D2BE-45D3-A668-91CDAFBDFA53}"/>
          </ac:spMkLst>
        </pc:spChg>
        <pc:spChg chg="mod">
          <ac:chgData name="Leonardo Arevalo Rivera" userId="ce3fd0ae-2bd3-4f86-ae5c-4db2707ea2b2" providerId="ADAL" clId="{EB7913A7-6A3C-4681-88F3-00D2C2023086}" dt="2020-04-04T17:33:05.480" v="114" actId="207"/>
          <ac:spMkLst>
            <pc:docMk/>
            <pc:sldMk cId="938210942" sldId="288"/>
            <ac:spMk id="13" creationId="{997569CC-6A15-4281-B283-B1FF999B17A1}"/>
          </ac:spMkLst>
        </pc:spChg>
        <pc:spChg chg="add">
          <ac:chgData name="Leonardo Arevalo Rivera" userId="ce3fd0ae-2bd3-4f86-ae5c-4db2707ea2b2" providerId="ADAL" clId="{EB7913A7-6A3C-4681-88F3-00D2C2023086}" dt="2020-04-04T17:33:38.884" v="116"/>
          <ac:spMkLst>
            <pc:docMk/>
            <pc:sldMk cId="938210942" sldId="288"/>
            <ac:spMk id="15" creationId="{AC7DA66F-7E48-46C9-8889-E835823DDA0C}"/>
          </ac:spMkLst>
        </pc:spChg>
        <pc:picChg chg="add mod">
          <ac:chgData name="Leonardo Arevalo Rivera" userId="ce3fd0ae-2bd3-4f86-ae5c-4db2707ea2b2" providerId="ADAL" clId="{EB7913A7-6A3C-4681-88F3-00D2C2023086}" dt="2020-04-04T17:30:40.174" v="87"/>
          <ac:picMkLst>
            <pc:docMk/>
            <pc:sldMk cId="938210942" sldId="288"/>
            <ac:picMk id="6" creationId="{E6DA530D-EBE7-4725-AB9A-4FE609A06F8C}"/>
          </ac:picMkLst>
        </pc:picChg>
      </pc:sldChg>
      <pc:sldChg chg="add setBg">
        <pc:chgData name="Leonardo Arevalo Rivera" userId="ce3fd0ae-2bd3-4f86-ae5c-4db2707ea2b2" providerId="ADAL" clId="{EB7913A7-6A3C-4681-88F3-00D2C2023086}" dt="2020-04-04T17:33:30.451" v="115"/>
        <pc:sldMkLst>
          <pc:docMk/>
          <pc:sldMk cId="548557362" sldId="289"/>
        </pc:sldMkLst>
      </pc:sldChg>
      <pc:sldChg chg="add ord setBg">
        <pc:chgData name="Leonardo Arevalo Rivera" userId="ce3fd0ae-2bd3-4f86-ae5c-4db2707ea2b2" providerId="ADAL" clId="{EB7913A7-6A3C-4681-88F3-00D2C2023086}" dt="2020-04-04T18:31:54.099" v="118"/>
        <pc:sldMkLst>
          <pc:docMk/>
          <pc:sldMk cId="2582288222" sldId="290"/>
        </pc:sldMkLst>
      </pc:sldChg>
    </pc:docChg>
  </pc:docChgLst>
  <pc:docChgLst>
    <pc:chgData name="Leonardo Arevalo Rivera" userId="ce3fd0ae-2bd3-4f86-ae5c-4db2707ea2b2" providerId="ADAL" clId="{E8CB28FD-1493-4C73-8D29-D4AA613F5A96}"/>
    <pc:docChg chg="undo custSel mod addSld delSld modSld sldOrd">
      <pc:chgData name="Leonardo Arevalo Rivera" userId="ce3fd0ae-2bd3-4f86-ae5c-4db2707ea2b2" providerId="ADAL" clId="{E8CB28FD-1493-4C73-8D29-D4AA613F5A96}" dt="2020-04-11T01:08:29.683" v="5435" actId="20577"/>
      <pc:docMkLst>
        <pc:docMk/>
      </pc:docMkLst>
      <pc:sldChg chg="del">
        <pc:chgData name="Leonardo Arevalo Rivera" userId="ce3fd0ae-2bd3-4f86-ae5c-4db2707ea2b2" providerId="ADAL" clId="{E8CB28FD-1493-4C73-8D29-D4AA613F5A96}" dt="2020-04-05T16:35:28.132" v="334" actId="2696"/>
        <pc:sldMkLst>
          <pc:docMk/>
          <pc:sldMk cId="228999747" sldId="275"/>
        </pc:sldMkLst>
      </pc:sldChg>
      <pc:sldChg chg="addSp delSp modSp">
        <pc:chgData name="Leonardo Arevalo Rivera" userId="ce3fd0ae-2bd3-4f86-ae5c-4db2707ea2b2" providerId="ADAL" clId="{E8CB28FD-1493-4C73-8D29-D4AA613F5A96}" dt="2020-04-05T18:33:23.283" v="858" actId="1076"/>
        <pc:sldMkLst>
          <pc:docMk/>
          <pc:sldMk cId="2910988009" sldId="283"/>
        </pc:sldMkLst>
        <pc:spChg chg="mod">
          <ac:chgData name="Leonardo Arevalo Rivera" userId="ce3fd0ae-2bd3-4f86-ae5c-4db2707ea2b2" providerId="ADAL" clId="{E8CB28FD-1493-4C73-8D29-D4AA613F5A96}" dt="2020-04-05T16:26:43.612" v="170" actId="255"/>
          <ac:spMkLst>
            <pc:docMk/>
            <pc:sldMk cId="2910988009" sldId="283"/>
            <ac:spMk id="4" creationId="{0999D9F9-571B-4F9F-AF8E-94CCEEBA5F5F}"/>
          </ac:spMkLst>
        </pc:spChg>
        <pc:spChg chg="mod">
          <ac:chgData name="Leonardo Arevalo Rivera" userId="ce3fd0ae-2bd3-4f86-ae5c-4db2707ea2b2" providerId="ADAL" clId="{E8CB28FD-1493-4C73-8D29-D4AA613F5A96}" dt="2020-04-05T18:33:23.283" v="858" actId="1076"/>
          <ac:spMkLst>
            <pc:docMk/>
            <pc:sldMk cId="2910988009" sldId="283"/>
            <ac:spMk id="5" creationId="{E7BF4C15-5D31-48A4-BDF3-C3FC62FA1C43}"/>
          </ac:spMkLst>
        </pc:spChg>
        <pc:picChg chg="del">
          <ac:chgData name="Leonardo Arevalo Rivera" userId="ce3fd0ae-2bd3-4f86-ae5c-4db2707ea2b2" providerId="ADAL" clId="{E8CB28FD-1493-4C73-8D29-D4AA613F5A96}" dt="2020-04-05T16:24:35.087" v="0" actId="478"/>
          <ac:picMkLst>
            <pc:docMk/>
            <pc:sldMk cId="2910988009" sldId="283"/>
            <ac:picMk id="3" creationId="{00000000-0000-0000-0000-000000000000}"/>
          </ac:picMkLst>
        </pc:picChg>
        <pc:picChg chg="add mod ord">
          <ac:chgData name="Leonardo Arevalo Rivera" userId="ce3fd0ae-2bd3-4f86-ae5c-4db2707ea2b2" providerId="ADAL" clId="{E8CB28FD-1493-4C73-8D29-D4AA613F5A96}" dt="2020-04-05T16:24:55.359" v="7" actId="167"/>
          <ac:picMkLst>
            <pc:docMk/>
            <pc:sldMk cId="2910988009" sldId="283"/>
            <ac:picMk id="6" creationId="{10EC517C-4DFE-4170-B880-661D3AB6DC90}"/>
          </ac:picMkLst>
        </pc:picChg>
      </pc:sldChg>
      <pc:sldChg chg="del">
        <pc:chgData name="Leonardo Arevalo Rivera" userId="ce3fd0ae-2bd3-4f86-ae5c-4db2707ea2b2" providerId="ADAL" clId="{E8CB28FD-1493-4C73-8D29-D4AA613F5A96}" dt="2020-04-05T16:35:28.727" v="335" actId="2696"/>
        <pc:sldMkLst>
          <pc:docMk/>
          <pc:sldMk cId="759249231" sldId="284"/>
        </pc:sldMkLst>
      </pc:sldChg>
      <pc:sldChg chg="del">
        <pc:chgData name="Leonardo Arevalo Rivera" userId="ce3fd0ae-2bd3-4f86-ae5c-4db2707ea2b2" providerId="ADAL" clId="{E8CB28FD-1493-4C73-8D29-D4AA613F5A96}" dt="2020-04-05T16:35:29.267" v="336" actId="2696"/>
        <pc:sldMkLst>
          <pc:docMk/>
          <pc:sldMk cId="1596534904" sldId="285"/>
        </pc:sldMkLst>
      </pc:sldChg>
      <pc:sldChg chg="del">
        <pc:chgData name="Leonardo Arevalo Rivera" userId="ce3fd0ae-2bd3-4f86-ae5c-4db2707ea2b2" providerId="ADAL" clId="{E8CB28FD-1493-4C73-8D29-D4AA613F5A96}" dt="2020-04-05T16:35:29.753" v="337" actId="2696"/>
        <pc:sldMkLst>
          <pc:docMk/>
          <pc:sldMk cId="33374068" sldId="286"/>
        </pc:sldMkLst>
      </pc:sldChg>
      <pc:sldChg chg="del">
        <pc:chgData name="Leonardo Arevalo Rivera" userId="ce3fd0ae-2bd3-4f86-ae5c-4db2707ea2b2" providerId="ADAL" clId="{E8CB28FD-1493-4C73-8D29-D4AA613F5A96}" dt="2020-04-05T16:35:30.702" v="338" actId="2696"/>
        <pc:sldMkLst>
          <pc:docMk/>
          <pc:sldMk cId="484113960" sldId="287"/>
        </pc:sldMkLst>
      </pc:sldChg>
      <pc:sldChg chg="addSp delSp modSp mod setBg modNotesTx">
        <pc:chgData name="Leonardo Arevalo Rivera" userId="ce3fd0ae-2bd3-4f86-ae5c-4db2707ea2b2" providerId="ADAL" clId="{E8CB28FD-1493-4C73-8D29-D4AA613F5A96}" dt="2020-04-10T23:46:43.786" v="4873" actId="6549"/>
        <pc:sldMkLst>
          <pc:docMk/>
          <pc:sldMk cId="938210942" sldId="288"/>
        </pc:sldMkLst>
        <pc:spChg chg="del">
          <ac:chgData name="Leonardo Arevalo Rivera" userId="ce3fd0ae-2bd3-4f86-ae5c-4db2707ea2b2" providerId="ADAL" clId="{E8CB28FD-1493-4C73-8D29-D4AA613F5A96}" dt="2020-04-05T16:35:37.908" v="341" actId="478"/>
          <ac:spMkLst>
            <pc:docMk/>
            <pc:sldMk cId="938210942" sldId="288"/>
            <ac:spMk id="3" creationId="{FFEE58CA-6377-40CB-A4A3-2C3EA92AFF22}"/>
          </ac:spMkLst>
        </pc:spChg>
        <pc:spChg chg="add del mod ord">
          <ac:chgData name="Leonardo Arevalo Rivera" userId="ce3fd0ae-2bd3-4f86-ae5c-4db2707ea2b2" providerId="ADAL" clId="{E8CB28FD-1493-4C73-8D29-D4AA613F5A96}" dt="2020-04-05T16:54:44.775" v="402" actId="478"/>
          <ac:spMkLst>
            <pc:docMk/>
            <pc:sldMk cId="938210942" sldId="288"/>
            <ac:spMk id="5" creationId="{52183A9F-6430-42EA-9197-6A48AE10D505}"/>
          </ac:spMkLst>
        </pc:spChg>
        <pc:spChg chg="add">
          <ac:chgData name="Leonardo Arevalo Rivera" userId="ce3fd0ae-2bd3-4f86-ae5c-4db2707ea2b2" providerId="ADAL" clId="{E8CB28FD-1493-4C73-8D29-D4AA613F5A96}" dt="2020-04-05T16:54:27.002" v="401" actId="26606"/>
          <ac:spMkLst>
            <pc:docMk/>
            <pc:sldMk cId="938210942" sldId="288"/>
            <ac:spMk id="14" creationId="{007891EC-4501-44ED-A8C8-B11B6DB767AB}"/>
          </ac:spMkLst>
        </pc:spChg>
        <pc:spChg chg="del">
          <ac:chgData name="Leonardo Arevalo Rivera" userId="ce3fd0ae-2bd3-4f86-ae5c-4db2707ea2b2" providerId="ADAL" clId="{E8CB28FD-1493-4C73-8D29-D4AA613F5A96}" dt="2020-04-05T16:35:35.253" v="339" actId="478"/>
          <ac:spMkLst>
            <pc:docMk/>
            <pc:sldMk cId="938210942" sldId="288"/>
            <ac:spMk id="15" creationId="{AC7DA66F-7E48-46C9-8889-E835823DDA0C}"/>
          </ac:spMkLst>
        </pc:spChg>
        <pc:spChg chg="add mod">
          <ac:chgData name="Leonardo Arevalo Rivera" userId="ce3fd0ae-2bd3-4f86-ae5c-4db2707ea2b2" providerId="ADAL" clId="{E8CB28FD-1493-4C73-8D29-D4AA613F5A96}" dt="2020-04-05T16:55:46.225" v="430" actId="1076"/>
          <ac:spMkLst>
            <pc:docMk/>
            <pc:sldMk cId="938210942" sldId="288"/>
            <ac:spMk id="16" creationId="{5A4162DC-ABA4-44AF-9E79-BC89CB9B4B96}"/>
          </ac:spMkLst>
        </pc:spChg>
        <pc:spChg chg="add del">
          <ac:chgData name="Leonardo Arevalo Rivera" userId="ce3fd0ae-2bd3-4f86-ae5c-4db2707ea2b2" providerId="ADAL" clId="{E8CB28FD-1493-4C73-8D29-D4AA613F5A96}" dt="2020-04-05T16:54:18.282" v="399" actId="26606"/>
          <ac:spMkLst>
            <pc:docMk/>
            <pc:sldMk cId="938210942" sldId="288"/>
            <ac:spMk id="17" creationId="{87CC2527-562A-4F69-B487-4371E5B243E7}"/>
          </ac:spMkLst>
        </pc:spChg>
        <pc:picChg chg="add del mod">
          <ac:chgData name="Leonardo Arevalo Rivera" userId="ce3fd0ae-2bd3-4f86-ae5c-4db2707ea2b2" providerId="ADAL" clId="{E8CB28FD-1493-4C73-8D29-D4AA613F5A96}" dt="2020-04-05T16:40:42.352" v="393" actId="478"/>
          <ac:picMkLst>
            <pc:docMk/>
            <pc:sldMk cId="938210942" sldId="288"/>
            <ac:picMk id="4" creationId="{703AB185-BE1E-4B61-94CC-C6D0FDAAA5EB}"/>
          </ac:picMkLst>
        </pc:picChg>
        <pc:picChg chg="del">
          <ac:chgData name="Leonardo Arevalo Rivera" userId="ce3fd0ae-2bd3-4f86-ae5c-4db2707ea2b2" providerId="ADAL" clId="{E8CB28FD-1493-4C73-8D29-D4AA613F5A96}" dt="2020-04-05T16:35:35.971" v="340" actId="478"/>
          <ac:picMkLst>
            <pc:docMk/>
            <pc:sldMk cId="938210942" sldId="288"/>
            <ac:picMk id="6" creationId="{E6DA530D-EBE7-4725-AB9A-4FE609A06F8C}"/>
          </ac:picMkLst>
        </pc:picChg>
        <pc:picChg chg="add mod">
          <ac:chgData name="Leonardo Arevalo Rivera" userId="ce3fd0ae-2bd3-4f86-ae5c-4db2707ea2b2" providerId="ADAL" clId="{E8CB28FD-1493-4C73-8D29-D4AA613F5A96}" dt="2020-04-05T16:54:27.002" v="401" actId="26606"/>
          <ac:picMkLst>
            <pc:docMk/>
            <pc:sldMk cId="938210942" sldId="288"/>
            <ac:picMk id="8" creationId="{398D5067-26A4-4BE4-9BDF-3DA7964563C9}"/>
          </ac:picMkLst>
        </pc:picChg>
        <pc:picChg chg="mod ord">
          <ac:chgData name="Leonardo Arevalo Rivera" userId="ce3fd0ae-2bd3-4f86-ae5c-4db2707ea2b2" providerId="ADAL" clId="{E8CB28FD-1493-4C73-8D29-D4AA613F5A96}" dt="2020-04-05T16:54:27.002" v="401" actId="26606"/>
          <ac:picMkLst>
            <pc:docMk/>
            <pc:sldMk cId="938210942" sldId="288"/>
            <ac:picMk id="12" creationId="{3682A9FA-D425-4C1A-957A-D42D8B810AC1}"/>
          </ac:picMkLst>
        </pc:picChg>
        <pc:cxnChg chg="add del">
          <ac:chgData name="Leonardo Arevalo Rivera" userId="ce3fd0ae-2bd3-4f86-ae5c-4db2707ea2b2" providerId="ADAL" clId="{E8CB28FD-1493-4C73-8D29-D4AA613F5A96}" dt="2020-04-05T16:54:18.282" v="399" actId="26606"/>
          <ac:cxnSpMkLst>
            <pc:docMk/>
            <pc:sldMk cId="938210942" sldId="288"/>
            <ac:cxnSpMk id="19" creationId="{BCDAEC91-5BCE-4B55-9CC0-43EF94CB734B}"/>
          </ac:cxnSpMkLst>
        </pc:cxnChg>
      </pc:sldChg>
      <pc:sldChg chg="del">
        <pc:chgData name="Leonardo Arevalo Rivera" userId="ce3fd0ae-2bd3-4f86-ae5c-4db2707ea2b2" providerId="ADAL" clId="{E8CB28FD-1493-4C73-8D29-D4AA613F5A96}" dt="2020-04-05T16:35:27.608" v="333" actId="2696"/>
        <pc:sldMkLst>
          <pc:docMk/>
          <pc:sldMk cId="548557362" sldId="289"/>
        </pc:sldMkLst>
      </pc:sldChg>
      <pc:sldChg chg="addSp delSp modSp setBg modNotesTx">
        <pc:chgData name="Leonardo Arevalo Rivera" userId="ce3fd0ae-2bd3-4f86-ae5c-4db2707ea2b2" providerId="ADAL" clId="{E8CB28FD-1493-4C73-8D29-D4AA613F5A96}" dt="2020-04-10T23:46:46.993" v="4874" actId="6549"/>
        <pc:sldMkLst>
          <pc:docMk/>
          <pc:sldMk cId="2582288222" sldId="290"/>
        </pc:sldMkLst>
        <pc:spChg chg="mod">
          <ac:chgData name="Leonardo Arevalo Rivera" userId="ce3fd0ae-2bd3-4f86-ae5c-4db2707ea2b2" providerId="ADAL" clId="{E8CB28FD-1493-4C73-8D29-D4AA613F5A96}" dt="2020-04-05T16:34:57.641" v="330" actId="1076"/>
          <ac:spMkLst>
            <pc:docMk/>
            <pc:sldMk cId="2582288222" sldId="290"/>
            <ac:spMk id="3" creationId="{FFEE58CA-6377-40CB-A4A3-2C3EA92AFF22}"/>
          </ac:spMkLst>
        </pc:spChg>
        <pc:spChg chg="add del mod">
          <ac:chgData name="Leonardo Arevalo Rivera" userId="ce3fd0ae-2bd3-4f86-ae5c-4db2707ea2b2" providerId="ADAL" clId="{E8CB28FD-1493-4C73-8D29-D4AA613F5A96}" dt="2020-04-05T16:34:54.393" v="329" actId="478"/>
          <ac:spMkLst>
            <pc:docMk/>
            <pc:sldMk cId="2582288222" sldId="290"/>
            <ac:spMk id="7" creationId="{6CDC89E0-80AC-4663-A750-91B25E57E282}"/>
          </ac:spMkLst>
        </pc:spChg>
        <pc:spChg chg="del mod">
          <ac:chgData name="Leonardo Arevalo Rivera" userId="ce3fd0ae-2bd3-4f86-ae5c-4db2707ea2b2" providerId="ADAL" clId="{E8CB28FD-1493-4C73-8D29-D4AA613F5A96}" dt="2020-04-05T16:27:04.092" v="172" actId="478"/>
          <ac:spMkLst>
            <pc:docMk/>
            <pc:sldMk cId="2582288222" sldId="290"/>
            <ac:spMk id="15" creationId="{AC7DA66F-7E48-46C9-8889-E835823DDA0C}"/>
          </ac:spMkLst>
        </pc:spChg>
        <pc:picChg chg="add del mod">
          <ac:chgData name="Leonardo Arevalo Rivera" userId="ce3fd0ae-2bd3-4f86-ae5c-4db2707ea2b2" providerId="ADAL" clId="{E8CB28FD-1493-4C73-8D29-D4AA613F5A96}" dt="2020-04-05T16:34:04.873" v="316" actId="478"/>
          <ac:picMkLst>
            <pc:docMk/>
            <pc:sldMk cId="2582288222" sldId="290"/>
            <ac:picMk id="4" creationId="{88FA100B-3599-452F-A8BC-FA45CF129A97}"/>
          </ac:picMkLst>
        </pc:picChg>
        <pc:picChg chg="del">
          <ac:chgData name="Leonardo Arevalo Rivera" userId="ce3fd0ae-2bd3-4f86-ae5c-4db2707ea2b2" providerId="ADAL" clId="{E8CB28FD-1493-4C73-8D29-D4AA613F5A96}" dt="2020-04-05T16:27:05.676" v="173" actId="478"/>
          <ac:picMkLst>
            <pc:docMk/>
            <pc:sldMk cId="2582288222" sldId="290"/>
            <ac:picMk id="6" creationId="{E6DA530D-EBE7-4725-AB9A-4FE609A06F8C}"/>
          </ac:picMkLst>
        </pc:picChg>
        <pc:picChg chg="add mod">
          <ac:chgData name="Leonardo Arevalo Rivera" userId="ce3fd0ae-2bd3-4f86-ae5c-4db2707ea2b2" providerId="ADAL" clId="{E8CB28FD-1493-4C73-8D29-D4AA613F5A96}" dt="2020-04-05T16:35:01.798" v="332" actId="1076"/>
          <ac:picMkLst>
            <pc:docMk/>
            <pc:sldMk cId="2582288222" sldId="290"/>
            <ac:picMk id="8" creationId="{633A5198-3E32-4DE8-A792-8E1EFA2E83C6}"/>
          </ac:picMkLst>
        </pc:picChg>
      </pc:sldChg>
      <pc:sldChg chg="addSp modSp add mod setBg modNotesTx">
        <pc:chgData name="Leonardo Arevalo Rivera" userId="ce3fd0ae-2bd3-4f86-ae5c-4db2707ea2b2" providerId="ADAL" clId="{E8CB28FD-1493-4C73-8D29-D4AA613F5A96}" dt="2020-04-10T23:46:02.486" v="4857" actId="6549"/>
        <pc:sldMkLst>
          <pc:docMk/>
          <pc:sldMk cId="3274569071" sldId="291"/>
        </pc:sldMkLst>
        <pc:spChg chg="add ord">
          <ac:chgData name="Leonardo Arevalo Rivera" userId="ce3fd0ae-2bd3-4f86-ae5c-4db2707ea2b2" providerId="ADAL" clId="{E8CB28FD-1493-4C73-8D29-D4AA613F5A96}" dt="2020-04-05T19:22:26.292" v="1601" actId="167"/>
          <ac:spMkLst>
            <pc:docMk/>
            <pc:sldMk cId="3274569071" sldId="291"/>
            <ac:spMk id="5" creationId="{918C2B68-6C55-4FFE-BE96-5A0A6017840A}"/>
          </ac:spMkLst>
        </pc:spChg>
        <pc:spChg chg="add mod">
          <ac:chgData name="Leonardo Arevalo Rivera" userId="ce3fd0ae-2bd3-4f86-ae5c-4db2707ea2b2" providerId="ADAL" clId="{E8CB28FD-1493-4C73-8D29-D4AA613F5A96}" dt="2020-04-05T19:22:49.913" v="1613" actId="1076"/>
          <ac:spMkLst>
            <pc:docMk/>
            <pc:sldMk cId="3274569071" sldId="291"/>
            <ac:spMk id="6" creationId="{3F998E5D-DD33-4285-ACEC-16AB6F2B5914}"/>
          </ac:spMkLst>
        </pc:spChg>
        <pc:spChg chg="add mod">
          <ac:chgData name="Leonardo Arevalo Rivera" userId="ce3fd0ae-2bd3-4f86-ae5c-4db2707ea2b2" providerId="ADAL" clId="{E8CB28FD-1493-4C73-8D29-D4AA613F5A96}" dt="2020-04-05T19:24:10.844" v="1778" actId="20577"/>
          <ac:spMkLst>
            <pc:docMk/>
            <pc:sldMk cId="3274569071" sldId="291"/>
            <ac:spMk id="7" creationId="{B0ECEE68-83B0-4F30-BA80-11BE2EB41B93}"/>
          </ac:spMkLst>
        </pc:spChg>
        <pc:picChg chg="add mod ord">
          <ac:chgData name="Leonardo Arevalo Rivera" userId="ce3fd0ae-2bd3-4f86-ae5c-4db2707ea2b2" providerId="ADAL" clId="{E8CB28FD-1493-4C73-8D29-D4AA613F5A96}" dt="2020-04-05T19:22:28.582" v="1602" actId="167"/>
          <ac:picMkLst>
            <pc:docMk/>
            <pc:sldMk cId="3274569071" sldId="291"/>
            <ac:picMk id="3" creationId="{1052CCFC-71B1-4C7B-AB53-D6B9190E6F73}"/>
          </ac:picMkLst>
        </pc:picChg>
        <pc:picChg chg="ord">
          <ac:chgData name="Leonardo Arevalo Rivera" userId="ce3fd0ae-2bd3-4f86-ae5c-4db2707ea2b2" providerId="ADAL" clId="{E8CB28FD-1493-4C73-8D29-D4AA613F5A96}" dt="2020-04-05T19:21:56.875" v="1598" actId="26606"/>
          <ac:picMkLst>
            <pc:docMk/>
            <pc:sldMk cId="3274569071" sldId="291"/>
            <ac:picMk id="12" creationId="{3682A9FA-D425-4C1A-957A-D42D8B810AC1}"/>
          </ac:picMkLst>
        </pc:picChg>
      </pc:sldChg>
      <pc:sldChg chg="addSp modSp add setBg modNotesTx">
        <pc:chgData name="Leonardo Arevalo Rivera" userId="ce3fd0ae-2bd3-4f86-ae5c-4db2707ea2b2" providerId="ADAL" clId="{E8CB28FD-1493-4C73-8D29-D4AA613F5A96}" dt="2020-04-10T23:46:41.776" v="4872" actId="6549"/>
        <pc:sldMkLst>
          <pc:docMk/>
          <pc:sldMk cId="1111140586" sldId="292"/>
        </pc:sldMkLst>
        <pc:spChg chg="add mod">
          <ac:chgData name="Leonardo Arevalo Rivera" userId="ce3fd0ae-2bd3-4f86-ae5c-4db2707ea2b2" providerId="ADAL" clId="{E8CB28FD-1493-4C73-8D29-D4AA613F5A96}" dt="2020-04-05T17:15:04.342" v="521" actId="20577"/>
          <ac:spMkLst>
            <pc:docMk/>
            <pc:sldMk cId="1111140586" sldId="292"/>
            <ac:spMk id="6" creationId="{7CE9DF42-3817-47CC-81E4-82CFBD28BBB6}"/>
          </ac:spMkLst>
        </pc:spChg>
        <pc:spChg chg="add mod ord">
          <ac:chgData name="Leonardo Arevalo Rivera" userId="ce3fd0ae-2bd3-4f86-ae5c-4db2707ea2b2" providerId="ADAL" clId="{E8CB28FD-1493-4C73-8D29-D4AA613F5A96}" dt="2020-04-05T18:20:29.790" v="694" actId="207"/>
          <ac:spMkLst>
            <pc:docMk/>
            <pc:sldMk cId="1111140586" sldId="292"/>
            <ac:spMk id="7" creationId="{2F476E1D-605E-446D-B76C-C28C73B0CA76}"/>
          </ac:spMkLst>
        </pc:spChg>
        <pc:picChg chg="ord">
          <ac:chgData name="Leonardo Arevalo Rivera" userId="ce3fd0ae-2bd3-4f86-ae5c-4db2707ea2b2" providerId="ADAL" clId="{E8CB28FD-1493-4C73-8D29-D4AA613F5A96}" dt="2020-04-05T18:20:20.463" v="687" actId="167"/>
          <ac:picMkLst>
            <pc:docMk/>
            <pc:sldMk cId="1111140586" sldId="292"/>
            <ac:picMk id="4" creationId="{703AB185-BE1E-4B61-94CC-C6D0FDAAA5EB}"/>
          </ac:picMkLst>
        </pc:picChg>
      </pc:sldChg>
      <pc:sldChg chg="addSp delSp modSp add modNotesTx">
        <pc:chgData name="Leonardo Arevalo Rivera" userId="ce3fd0ae-2bd3-4f86-ae5c-4db2707ea2b2" providerId="ADAL" clId="{E8CB28FD-1493-4C73-8D29-D4AA613F5A96}" dt="2020-04-10T23:46:39.871" v="4871" actId="6549"/>
        <pc:sldMkLst>
          <pc:docMk/>
          <pc:sldMk cId="83332730" sldId="293"/>
        </pc:sldMkLst>
        <pc:spChg chg="mod">
          <ac:chgData name="Leonardo Arevalo Rivera" userId="ce3fd0ae-2bd3-4f86-ae5c-4db2707ea2b2" providerId="ADAL" clId="{E8CB28FD-1493-4C73-8D29-D4AA613F5A96}" dt="2020-04-05T17:04:53.016" v="438" actId="20577"/>
          <ac:spMkLst>
            <pc:docMk/>
            <pc:sldMk cId="83332730" sldId="293"/>
            <ac:spMk id="5" creationId="{52183A9F-6430-42EA-9197-6A48AE10D505}"/>
          </ac:spMkLst>
        </pc:spChg>
        <pc:spChg chg="add mod">
          <ac:chgData name="Leonardo Arevalo Rivera" userId="ce3fd0ae-2bd3-4f86-ae5c-4db2707ea2b2" providerId="ADAL" clId="{E8CB28FD-1493-4C73-8D29-D4AA613F5A96}" dt="2020-04-05T17:14:30.661" v="490" actId="14100"/>
          <ac:spMkLst>
            <pc:docMk/>
            <pc:sldMk cId="83332730" sldId="293"/>
            <ac:spMk id="6" creationId="{3383B4E3-3592-485D-9DE5-E5DF6DC3B4DA}"/>
          </ac:spMkLst>
        </pc:spChg>
        <pc:spChg chg="add ord">
          <ac:chgData name="Leonardo Arevalo Rivera" userId="ce3fd0ae-2bd3-4f86-ae5c-4db2707ea2b2" providerId="ADAL" clId="{E8CB28FD-1493-4C73-8D29-D4AA613F5A96}" dt="2020-04-05T18:20:04.431" v="683" actId="167"/>
          <ac:spMkLst>
            <pc:docMk/>
            <pc:sldMk cId="83332730" sldId="293"/>
            <ac:spMk id="8" creationId="{A6F57996-5028-413D-AEBA-A174E4D55E7C}"/>
          </ac:spMkLst>
        </pc:spChg>
        <pc:picChg chg="add mod ord">
          <ac:chgData name="Leonardo Arevalo Rivera" userId="ce3fd0ae-2bd3-4f86-ae5c-4db2707ea2b2" providerId="ADAL" clId="{E8CB28FD-1493-4C73-8D29-D4AA613F5A96}" dt="2020-04-05T18:20:09.514" v="684" actId="167"/>
          <ac:picMkLst>
            <pc:docMk/>
            <pc:sldMk cId="83332730" sldId="293"/>
            <ac:picMk id="3" creationId="{D3640394-04C9-4364-8101-F3B8804AA1BA}"/>
          </ac:picMkLst>
        </pc:picChg>
        <pc:picChg chg="del">
          <ac:chgData name="Leonardo Arevalo Rivera" userId="ce3fd0ae-2bd3-4f86-ae5c-4db2707ea2b2" providerId="ADAL" clId="{E8CB28FD-1493-4C73-8D29-D4AA613F5A96}" dt="2020-04-05T17:04:44.221" v="432" actId="478"/>
          <ac:picMkLst>
            <pc:docMk/>
            <pc:sldMk cId="83332730" sldId="293"/>
            <ac:picMk id="4" creationId="{703AB185-BE1E-4B61-94CC-C6D0FDAAA5EB}"/>
          </ac:picMkLst>
        </pc:picChg>
      </pc:sldChg>
      <pc:sldChg chg="addSp delSp modSp add mod ord setBg modNotesTx">
        <pc:chgData name="Leonardo Arevalo Rivera" userId="ce3fd0ae-2bd3-4f86-ae5c-4db2707ea2b2" providerId="ADAL" clId="{E8CB28FD-1493-4C73-8D29-D4AA613F5A96}" dt="2020-04-10T23:46:36.518" v="4870" actId="6549"/>
        <pc:sldMkLst>
          <pc:docMk/>
          <pc:sldMk cId="3247875529" sldId="294"/>
        </pc:sldMkLst>
        <pc:spChg chg="add del mod">
          <ac:chgData name="Leonardo Arevalo Rivera" userId="ce3fd0ae-2bd3-4f86-ae5c-4db2707ea2b2" providerId="ADAL" clId="{E8CB28FD-1493-4C73-8D29-D4AA613F5A96}" dt="2020-04-05T17:20:29.001" v="588" actId="478"/>
          <ac:spMkLst>
            <pc:docMk/>
            <pc:sldMk cId="3247875529" sldId="294"/>
            <ac:spMk id="5" creationId="{52183A9F-6430-42EA-9197-6A48AE10D505}"/>
          </ac:spMkLst>
        </pc:spChg>
        <pc:spChg chg="add del mod">
          <ac:chgData name="Leonardo Arevalo Rivera" userId="ce3fd0ae-2bd3-4f86-ae5c-4db2707ea2b2" providerId="ADAL" clId="{E8CB28FD-1493-4C73-8D29-D4AA613F5A96}" dt="2020-04-05T17:20:40.943" v="591" actId="478"/>
          <ac:spMkLst>
            <pc:docMk/>
            <pc:sldMk cId="3247875529" sldId="294"/>
            <ac:spMk id="6" creationId="{3383B4E3-3592-485D-9DE5-E5DF6DC3B4DA}"/>
          </ac:spMkLst>
        </pc:spChg>
        <pc:spChg chg="add mod ord">
          <ac:chgData name="Leonardo Arevalo Rivera" userId="ce3fd0ae-2bd3-4f86-ae5c-4db2707ea2b2" providerId="ADAL" clId="{E8CB28FD-1493-4C73-8D29-D4AA613F5A96}" dt="2020-04-05T18:21:08.950" v="707" actId="207"/>
          <ac:spMkLst>
            <pc:docMk/>
            <pc:sldMk cId="3247875529" sldId="294"/>
            <ac:spMk id="16" creationId="{23545330-869D-4B64-9A19-6F06A41F0D17}"/>
          </ac:spMkLst>
        </pc:spChg>
        <pc:graphicFrameChg chg="add del modGraphic">
          <ac:chgData name="Leonardo Arevalo Rivera" userId="ce3fd0ae-2bd3-4f86-ae5c-4db2707ea2b2" providerId="ADAL" clId="{E8CB28FD-1493-4C73-8D29-D4AA613F5A96}" dt="2020-04-05T17:16:13.518" v="525" actId="27309"/>
          <ac:graphicFrameMkLst>
            <pc:docMk/>
            <pc:sldMk cId="3247875529" sldId="294"/>
            <ac:graphicFrameMk id="4" creationId="{BF93DB88-6581-4D13-970C-0E801EA54852}"/>
          </ac:graphicFrameMkLst>
        </pc:graphicFrameChg>
        <pc:picChg chg="del">
          <ac:chgData name="Leonardo Arevalo Rivera" userId="ce3fd0ae-2bd3-4f86-ae5c-4db2707ea2b2" providerId="ADAL" clId="{E8CB28FD-1493-4C73-8D29-D4AA613F5A96}" dt="2020-04-05T17:17:07.047" v="531" actId="478"/>
          <ac:picMkLst>
            <pc:docMk/>
            <pc:sldMk cId="3247875529" sldId="294"/>
            <ac:picMk id="3" creationId="{D3640394-04C9-4364-8101-F3B8804AA1BA}"/>
          </ac:picMkLst>
        </pc:picChg>
        <pc:picChg chg="add del mod ord">
          <ac:chgData name="Leonardo Arevalo Rivera" userId="ce3fd0ae-2bd3-4f86-ae5c-4db2707ea2b2" providerId="ADAL" clId="{E8CB28FD-1493-4C73-8D29-D4AA613F5A96}" dt="2020-04-05T17:19:43.317" v="566" actId="478"/>
          <ac:picMkLst>
            <pc:docMk/>
            <pc:sldMk cId="3247875529" sldId="294"/>
            <ac:picMk id="8" creationId="{FA72E661-1144-4B9E-913B-81989D7E24EA}"/>
          </ac:picMkLst>
        </pc:picChg>
        <pc:picChg chg="add del mod ord">
          <ac:chgData name="Leonardo Arevalo Rivera" userId="ce3fd0ae-2bd3-4f86-ae5c-4db2707ea2b2" providerId="ADAL" clId="{E8CB28FD-1493-4C73-8D29-D4AA613F5A96}" dt="2020-04-05T18:19:40.852" v="662" actId="167"/>
          <ac:picMkLst>
            <pc:docMk/>
            <pc:sldMk cId="3247875529" sldId="294"/>
            <ac:picMk id="10" creationId="{742A53B7-B46D-4162-8ACE-6EF240BE9B80}"/>
          </ac:picMkLst>
        </pc:picChg>
        <pc:picChg chg="add del">
          <ac:chgData name="Leonardo Arevalo Rivera" userId="ce3fd0ae-2bd3-4f86-ae5c-4db2707ea2b2" providerId="ADAL" clId="{E8CB28FD-1493-4C73-8D29-D4AA613F5A96}" dt="2020-04-05T17:20:29.001" v="588" actId="478"/>
          <ac:picMkLst>
            <pc:docMk/>
            <pc:sldMk cId="3247875529" sldId="294"/>
            <ac:picMk id="12" creationId="{3682A9FA-D425-4C1A-957A-D42D8B810AC1}"/>
          </ac:picMkLst>
        </pc:picChg>
        <pc:picChg chg="add del mod">
          <ac:chgData name="Leonardo Arevalo Rivera" userId="ce3fd0ae-2bd3-4f86-ae5c-4db2707ea2b2" providerId="ADAL" clId="{E8CB28FD-1493-4C73-8D29-D4AA613F5A96}" dt="2020-04-05T17:20:28.012" v="587"/>
          <ac:picMkLst>
            <pc:docMk/>
            <pc:sldMk cId="3247875529" sldId="294"/>
            <ac:picMk id="13" creationId="{8B4DE8A5-B6DA-4CD1-95D7-5EE4858F3F88}"/>
          </ac:picMkLst>
        </pc:picChg>
        <pc:picChg chg="add del mod">
          <ac:chgData name="Leonardo Arevalo Rivera" userId="ce3fd0ae-2bd3-4f86-ae5c-4db2707ea2b2" providerId="ADAL" clId="{E8CB28FD-1493-4C73-8D29-D4AA613F5A96}" dt="2020-04-05T17:20:26.322" v="584"/>
          <ac:picMkLst>
            <pc:docMk/>
            <pc:sldMk cId="3247875529" sldId="294"/>
            <ac:picMk id="15" creationId="{FCDE03D8-C6E4-4459-A502-ED0703188C4A}"/>
          </ac:picMkLst>
        </pc:picChg>
      </pc:sldChg>
      <pc:sldChg chg="addSp delSp modSp add ord modNotesTx">
        <pc:chgData name="Leonardo Arevalo Rivera" userId="ce3fd0ae-2bd3-4f86-ae5c-4db2707ea2b2" providerId="ADAL" clId="{E8CB28FD-1493-4C73-8D29-D4AA613F5A96}" dt="2020-04-10T23:46:34.750" v="4869" actId="6549"/>
        <pc:sldMkLst>
          <pc:docMk/>
          <pc:sldMk cId="4270211417" sldId="295"/>
        </pc:sldMkLst>
        <pc:spChg chg="mod">
          <ac:chgData name="Leonardo Arevalo Rivera" userId="ce3fd0ae-2bd3-4f86-ae5c-4db2707ea2b2" providerId="ADAL" clId="{E8CB28FD-1493-4C73-8D29-D4AA613F5A96}" dt="2020-04-05T17:18:44.698" v="563" actId="20577"/>
          <ac:spMkLst>
            <pc:docMk/>
            <pc:sldMk cId="4270211417" sldId="295"/>
            <ac:spMk id="5" creationId="{52183A9F-6430-42EA-9197-6A48AE10D505}"/>
          </ac:spMkLst>
        </pc:spChg>
        <pc:spChg chg="mod">
          <ac:chgData name="Leonardo Arevalo Rivera" userId="ce3fd0ae-2bd3-4f86-ae5c-4db2707ea2b2" providerId="ADAL" clId="{E8CB28FD-1493-4C73-8D29-D4AA613F5A96}" dt="2020-04-05T17:18:37.761" v="560" actId="313"/>
          <ac:spMkLst>
            <pc:docMk/>
            <pc:sldMk cId="4270211417" sldId="295"/>
            <ac:spMk id="6" creationId="{3383B4E3-3592-485D-9DE5-E5DF6DC3B4DA}"/>
          </ac:spMkLst>
        </pc:spChg>
        <pc:picChg chg="add mod ord">
          <ac:chgData name="Leonardo Arevalo Rivera" userId="ce3fd0ae-2bd3-4f86-ae5c-4db2707ea2b2" providerId="ADAL" clId="{E8CB28FD-1493-4C73-8D29-D4AA613F5A96}" dt="2020-04-05T17:18:35.771" v="559" actId="962"/>
          <ac:picMkLst>
            <pc:docMk/>
            <pc:sldMk cId="4270211417" sldId="295"/>
            <ac:picMk id="3" creationId="{93D24C5A-E20A-4E2C-8D20-EE9FE17CA361}"/>
          </ac:picMkLst>
        </pc:picChg>
        <pc:picChg chg="del">
          <ac:chgData name="Leonardo Arevalo Rivera" userId="ce3fd0ae-2bd3-4f86-ae5c-4db2707ea2b2" providerId="ADAL" clId="{E8CB28FD-1493-4C73-8D29-D4AA613F5A96}" dt="2020-04-05T17:18:31.167" v="555" actId="478"/>
          <ac:picMkLst>
            <pc:docMk/>
            <pc:sldMk cId="4270211417" sldId="295"/>
            <ac:picMk id="8" creationId="{FA72E661-1144-4B9E-913B-81989D7E24EA}"/>
          </ac:picMkLst>
        </pc:picChg>
      </pc:sldChg>
      <pc:sldChg chg="addSp delSp modSp add modNotesTx">
        <pc:chgData name="Leonardo Arevalo Rivera" userId="ce3fd0ae-2bd3-4f86-ae5c-4db2707ea2b2" providerId="ADAL" clId="{E8CB28FD-1493-4C73-8D29-D4AA613F5A96}" dt="2020-04-10T23:46:32.431" v="4868" actId="6549"/>
        <pc:sldMkLst>
          <pc:docMk/>
          <pc:sldMk cId="2006150278" sldId="296"/>
        </pc:sldMkLst>
        <pc:spChg chg="mod">
          <ac:chgData name="Leonardo Arevalo Rivera" userId="ce3fd0ae-2bd3-4f86-ae5c-4db2707ea2b2" providerId="ADAL" clId="{E8CB28FD-1493-4C73-8D29-D4AA613F5A96}" dt="2020-04-05T18:18:26.644" v="609" actId="1076"/>
          <ac:spMkLst>
            <pc:docMk/>
            <pc:sldMk cId="2006150278" sldId="296"/>
            <ac:spMk id="5" creationId="{52183A9F-6430-42EA-9197-6A48AE10D505}"/>
          </ac:spMkLst>
        </pc:spChg>
        <pc:spChg chg="add mod ord">
          <ac:chgData name="Leonardo Arevalo Rivera" userId="ce3fd0ae-2bd3-4f86-ae5c-4db2707ea2b2" providerId="ADAL" clId="{E8CB28FD-1493-4C73-8D29-D4AA613F5A96}" dt="2020-04-05T18:21:02.895" v="701" actId="207"/>
          <ac:spMkLst>
            <pc:docMk/>
            <pc:sldMk cId="2006150278" sldId="296"/>
            <ac:spMk id="7" creationId="{C19478AD-71F1-458C-8C91-08EAB9C9503B}"/>
          </ac:spMkLst>
        </pc:spChg>
        <pc:spChg chg="add mod">
          <ac:chgData name="Leonardo Arevalo Rivera" userId="ce3fd0ae-2bd3-4f86-ae5c-4db2707ea2b2" providerId="ADAL" clId="{E8CB28FD-1493-4C73-8D29-D4AA613F5A96}" dt="2020-04-05T18:19:21.644" v="659" actId="20577"/>
          <ac:spMkLst>
            <pc:docMk/>
            <pc:sldMk cId="2006150278" sldId="296"/>
            <ac:spMk id="11" creationId="{54D1435D-7211-4AC0-A270-EB64F0158DEA}"/>
          </ac:spMkLst>
        </pc:spChg>
        <pc:picChg chg="add del mod">
          <ac:chgData name="Leonardo Arevalo Rivera" userId="ce3fd0ae-2bd3-4f86-ae5c-4db2707ea2b2" providerId="ADAL" clId="{E8CB28FD-1493-4C73-8D29-D4AA613F5A96}" dt="2020-04-05T18:17:21.756" v="595" actId="478"/>
          <ac:picMkLst>
            <pc:docMk/>
            <pc:sldMk cId="2006150278" sldId="296"/>
            <ac:picMk id="3" creationId="{0B741BAC-576C-4E37-B6B2-A850CB4EBCF9}"/>
          </ac:picMkLst>
        </pc:picChg>
        <pc:picChg chg="add mod ord">
          <ac:chgData name="Leonardo Arevalo Rivera" userId="ce3fd0ae-2bd3-4f86-ae5c-4db2707ea2b2" providerId="ADAL" clId="{E8CB28FD-1493-4C73-8D29-D4AA613F5A96}" dt="2020-04-05T18:18:59.928" v="642" actId="167"/>
          <ac:picMkLst>
            <pc:docMk/>
            <pc:sldMk cId="2006150278" sldId="296"/>
            <ac:picMk id="6" creationId="{004D5DFC-2BCE-4386-9912-FC58EEEAC658}"/>
          </ac:picMkLst>
        </pc:picChg>
        <pc:picChg chg="del">
          <ac:chgData name="Leonardo Arevalo Rivera" userId="ce3fd0ae-2bd3-4f86-ae5c-4db2707ea2b2" providerId="ADAL" clId="{E8CB28FD-1493-4C73-8D29-D4AA613F5A96}" dt="2020-04-05T18:17:19.621" v="593" actId="478"/>
          <ac:picMkLst>
            <pc:docMk/>
            <pc:sldMk cId="2006150278" sldId="296"/>
            <ac:picMk id="10" creationId="{742A53B7-B46D-4162-8ACE-6EF240BE9B80}"/>
          </ac:picMkLst>
        </pc:picChg>
      </pc:sldChg>
      <pc:sldChg chg="addSp delSp modSp add modNotesTx">
        <pc:chgData name="Leonardo Arevalo Rivera" userId="ce3fd0ae-2bd3-4f86-ae5c-4db2707ea2b2" providerId="ADAL" clId="{E8CB28FD-1493-4C73-8D29-D4AA613F5A96}" dt="2020-04-10T23:46:28.540" v="4867" actId="6549"/>
        <pc:sldMkLst>
          <pc:docMk/>
          <pc:sldMk cId="3107927012" sldId="297"/>
        </pc:sldMkLst>
        <pc:spChg chg="mod">
          <ac:chgData name="Leonardo Arevalo Rivera" userId="ce3fd0ae-2bd3-4f86-ae5c-4db2707ea2b2" providerId="ADAL" clId="{E8CB28FD-1493-4C73-8D29-D4AA613F5A96}" dt="2020-04-05T18:26:25.948" v="740" actId="20577"/>
          <ac:spMkLst>
            <pc:docMk/>
            <pc:sldMk cId="3107927012" sldId="297"/>
            <ac:spMk id="5" creationId="{52183A9F-6430-42EA-9197-6A48AE10D505}"/>
          </ac:spMkLst>
        </pc:spChg>
        <pc:spChg chg="mod ord">
          <ac:chgData name="Leonardo Arevalo Rivera" userId="ce3fd0ae-2bd3-4f86-ae5c-4db2707ea2b2" providerId="ADAL" clId="{E8CB28FD-1493-4C73-8D29-D4AA613F5A96}" dt="2020-04-05T18:26:02.259" v="725" actId="207"/>
          <ac:spMkLst>
            <pc:docMk/>
            <pc:sldMk cId="3107927012" sldId="297"/>
            <ac:spMk id="7" creationId="{C19478AD-71F1-458C-8C91-08EAB9C9503B}"/>
          </ac:spMkLst>
        </pc:spChg>
        <pc:spChg chg="mod">
          <ac:chgData name="Leonardo Arevalo Rivera" userId="ce3fd0ae-2bd3-4f86-ae5c-4db2707ea2b2" providerId="ADAL" clId="{E8CB28FD-1493-4C73-8D29-D4AA613F5A96}" dt="2020-04-05T18:26:15.769" v="734" actId="20577"/>
          <ac:spMkLst>
            <pc:docMk/>
            <pc:sldMk cId="3107927012" sldId="297"/>
            <ac:spMk id="11" creationId="{54D1435D-7211-4AC0-A270-EB64F0158DEA}"/>
          </ac:spMkLst>
        </pc:spChg>
        <pc:picChg chg="add mod ord">
          <ac:chgData name="Leonardo Arevalo Rivera" userId="ce3fd0ae-2bd3-4f86-ae5c-4db2707ea2b2" providerId="ADAL" clId="{E8CB28FD-1493-4C73-8D29-D4AA613F5A96}" dt="2020-04-05T18:25:53.776" v="718" actId="167"/>
          <ac:picMkLst>
            <pc:docMk/>
            <pc:sldMk cId="3107927012" sldId="297"/>
            <ac:picMk id="3" creationId="{AAC52909-B472-4BDE-A7BB-4EFAC90E4D31}"/>
          </ac:picMkLst>
        </pc:picChg>
        <pc:picChg chg="del">
          <ac:chgData name="Leonardo Arevalo Rivera" userId="ce3fd0ae-2bd3-4f86-ae5c-4db2707ea2b2" providerId="ADAL" clId="{E8CB28FD-1493-4C73-8D29-D4AA613F5A96}" dt="2020-04-05T18:25:38.464" v="710" actId="478"/>
          <ac:picMkLst>
            <pc:docMk/>
            <pc:sldMk cId="3107927012" sldId="297"/>
            <ac:picMk id="6" creationId="{004D5DFC-2BCE-4386-9912-FC58EEEAC658}"/>
          </ac:picMkLst>
        </pc:picChg>
      </pc:sldChg>
      <pc:sldChg chg="addSp delSp modSp add modNotesTx">
        <pc:chgData name="Leonardo Arevalo Rivera" userId="ce3fd0ae-2bd3-4f86-ae5c-4db2707ea2b2" providerId="ADAL" clId="{E8CB28FD-1493-4C73-8D29-D4AA613F5A96}" dt="2020-04-10T23:46:26.550" v="4866" actId="6549"/>
        <pc:sldMkLst>
          <pc:docMk/>
          <pc:sldMk cId="1231089636" sldId="298"/>
        </pc:sldMkLst>
        <pc:spChg chg="mod">
          <ac:chgData name="Leonardo Arevalo Rivera" userId="ce3fd0ae-2bd3-4f86-ae5c-4db2707ea2b2" providerId="ADAL" clId="{E8CB28FD-1493-4C73-8D29-D4AA613F5A96}" dt="2020-04-05T18:27:31.793" v="763" actId="20577"/>
          <ac:spMkLst>
            <pc:docMk/>
            <pc:sldMk cId="1231089636" sldId="298"/>
            <ac:spMk id="5" creationId="{52183A9F-6430-42EA-9197-6A48AE10D505}"/>
          </ac:spMkLst>
        </pc:spChg>
        <pc:spChg chg="ord">
          <ac:chgData name="Leonardo Arevalo Rivera" userId="ce3fd0ae-2bd3-4f86-ae5c-4db2707ea2b2" providerId="ADAL" clId="{E8CB28FD-1493-4C73-8D29-D4AA613F5A96}" dt="2020-04-05T18:26:38.814" v="742" actId="167"/>
          <ac:spMkLst>
            <pc:docMk/>
            <pc:sldMk cId="1231089636" sldId="298"/>
            <ac:spMk id="7" creationId="{C19478AD-71F1-458C-8C91-08EAB9C9503B}"/>
          </ac:spMkLst>
        </pc:spChg>
        <pc:spChg chg="mod">
          <ac:chgData name="Leonardo Arevalo Rivera" userId="ce3fd0ae-2bd3-4f86-ae5c-4db2707ea2b2" providerId="ADAL" clId="{E8CB28FD-1493-4C73-8D29-D4AA613F5A96}" dt="2020-04-05T18:27:24.771" v="757" actId="313"/>
          <ac:spMkLst>
            <pc:docMk/>
            <pc:sldMk cId="1231089636" sldId="298"/>
            <ac:spMk id="11" creationId="{54D1435D-7211-4AC0-A270-EB64F0158DEA}"/>
          </ac:spMkLst>
        </pc:spChg>
        <pc:picChg chg="del">
          <ac:chgData name="Leonardo Arevalo Rivera" userId="ce3fd0ae-2bd3-4f86-ae5c-4db2707ea2b2" providerId="ADAL" clId="{E8CB28FD-1493-4C73-8D29-D4AA613F5A96}" dt="2020-04-05T18:26:40.005" v="743" actId="478"/>
          <ac:picMkLst>
            <pc:docMk/>
            <pc:sldMk cId="1231089636" sldId="298"/>
            <ac:picMk id="3" creationId="{AAC52909-B472-4BDE-A7BB-4EFAC90E4D31}"/>
          </ac:picMkLst>
        </pc:picChg>
        <pc:picChg chg="add mod ord">
          <ac:chgData name="Leonardo Arevalo Rivera" userId="ce3fd0ae-2bd3-4f86-ae5c-4db2707ea2b2" providerId="ADAL" clId="{E8CB28FD-1493-4C73-8D29-D4AA613F5A96}" dt="2020-04-05T18:27:18.051" v="746" actId="27614"/>
          <ac:picMkLst>
            <pc:docMk/>
            <pc:sldMk cId="1231089636" sldId="298"/>
            <ac:picMk id="4" creationId="{EA6DDF45-2560-4D50-B09C-AC700AD20C7C}"/>
          </ac:picMkLst>
        </pc:picChg>
      </pc:sldChg>
      <pc:sldChg chg="addSp delSp modSp add modNotesTx">
        <pc:chgData name="Leonardo Arevalo Rivera" userId="ce3fd0ae-2bd3-4f86-ae5c-4db2707ea2b2" providerId="ADAL" clId="{E8CB28FD-1493-4C73-8D29-D4AA613F5A96}" dt="2020-04-10T23:46:24.628" v="4865" actId="6549"/>
        <pc:sldMkLst>
          <pc:docMk/>
          <pc:sldMk cId="2678433102" sldId="299"/>
        </pc:sldMkLst>
        <pc:spChg chg="mod">
          <ac:chgData name="Leonardo Arevalo Rivera" userId="ce3fd0ae-2bd3-4f86-ae5c-4db2707ea2b2" providerId="ADAL" clId="{E8CB28FD-1493-4C73-8D29-D4AA613F5A96}" dt="2020-04-05T18:29:05.767" v="799" actId="20577"/>
          <ac:spMkLst>
            <pc:docMk/>
            <pc:sldMk cId="2678433102" sldId="299"/>
            <ac:spMk id="5" creationId="{52183A9F-6430-42EA-9197-6A48AE10D505}"/>
          </ac:spMkLst>
        </pc:spChg>
        <pc:spChg chg="add del ord">
          <ac:chgData name="Leonardo Arevalo Rivera" userId="ce3fd0ae-2bd3-4f86-ae5c-4db2707ea2b2" providerId="ADAL" clId="{E8CB28FD-1493-4C73-8D29-D4AA613F5A96}" dt="2020-04-05T18:28:39.307" v="767" actId="167"/>
          <ac:spMkLst>
            <pc:docMk/>
            <pc:sldMk cId="2678433102" sldId="299"/>
            <ac:spMk id="7" creationId="{C19478AD-71F1-458C-8C91-08EAB9C9503B}"/>
          </ac:spMkLst>
        </pc:spChg>
        <pc:spChg chg="add del">
          <ac:chgData name="Leonardo Arevalo Rivera" userId="ce3fd0ae-2bd3-4f86-ae5c-4db2707ea2b2" providerId="ADAL" clId="{E8CB28FD-1493-4C73-8D29-D4AA613F5A96}" dt="2020-04-05T18:28:43.368" v="770"/>
          <ac:spMkLst>
            <pc:docMk/>
            <pc:sldMk cId="2678433102" sldId="299"/>
            <ac:spMk id="8" creationId="{42AF0B97-01AB-4088-BB71-DBB0D49D21B1}"/>
          </ac:spMkLst>
        </pc:spChg>
        <pc:spChg chg="mod">
          <ac:chgData name="Leonardo Arevalo Rivera" userId="ce3fd0ae-2bd3-4f86-ae5c-4db2707ea2b2" providerId="ADAL" clId="{E8CB28FD-1493-4C73-8D29-D4AA613F5A96}" dt="2020-04-05T18:28:58.552" v="795" actId="20577"/>
          <ac:spMkLst>
            <pc:docMk/>
            <pc:sldMk cId="2678433102" sldId="299"/>
            <ac:spMk id="11" creationId="{54D1435D-7211-4AC0-A270-EB64F0158DEA}"/>
          </ac:spMkLst>
        </pc:spChg>
        <pc:picChg chg="add mod ord">
          <ac:chgData name="Leonardo Arevalo Rivera" userId="ce3fd0ae-2bd3-4f86-ae5c-4db2707ea2b2" providerId="ADAL" clId="{E8CB28FD-1493-4C73-8D29-D4AA613F5A96}" dt="2020-04-05T18:28:55.753" v="778" actId="27614"/>
          <ac:picMkLst>
            <pc:docMk/>
            <pc:sldMk cId="2678433102" sldId="299"/>
            <ac:picMk id="3" creationId="{56D9E0B5-68EC-4398-B1F2-D8C0F3C74A4F}"/>
          </ac:picMkLst>
        </pc:picChg>
        <pc:picChg chg="del">
          <ac:chgData name="Leonardo Arevalo Rivera" userId="ce3fd0ae-2bd3-4f86-ae5c-4db2707ea2b2" providerId="ADAL" clId="{E8CB28FD-1493-4C73-8D29-D4AA613F5A96}" dt="2020-04-05T18:28:41.127" v="768" actId="478"/>
          <ac:picMkLst>
            <pc:docMk/>
            <pc:sldMk cId="2678433102" sldId="299"/>
            <ac:picMk id="4" creationId="{EA6DDF45-2560-4D50-B09C-AC700AD20C7C}"/>
          </ac:picMkLst>
        </pc:picChg>
      </pc:sldChg>
      <pc:sldChg chg="addSp delSp modSp add modNotesTx">
        <pc:chgData name="Leonardo Arevalo Rivera" userId="ce3fd0ae-2bd3-4f86-ae5c-4db2707ea2b2" providerId="ADAL" clId="{E8CB28FD-1493-4C73-8D29-D4AA613F5A96}" dt="2020-04-10T23:46:22.251" v="4864" actId="6549"/>
        <pc:sldMkLst>
          <pc:docMk/>
          <pc:sldMk cId="3692439469" sldId="300"/>
        </pc:sldMkLst>
        <pc:spChg chg="mod">
          <ac:chgData name="Leonardo Arevalo Rivera" userId="ce3fd0ae-2bd3-4f86-ae5c-4db2707ea2b2" providerId="ADAL" clId="{E8CB28FD-1493-4C73-8D29-D4AA613F5A96}" dt="2020-04-05T18:30:20.249" v="810" actId="20577"/>
          <ac:spMkLst>
            <pc:docMk/>
            <pc:sldMk cId="3692439469" sldId="300"/>
            <ac:spMk id="5" creationId="{52183A9F-6430-42EA-9197-6A48AE10D505}"/>
          </ac:spMkLst>
        </pc:spChg>
        <pc:spChg chg="ord">
          <ac:chgData name="Leonardo Arevalo Rivera" userId="ce3fd0ae-2bd3-4f86-ae5c-4db2707ea2b2" providerId="ADAL" clId="{E8CB28FD-1493-4C73-8D29-D4AA613F5A96}" dt="2020-04-05T18:30:10.783" v="801" actId="167"/>
          <ac:spMkLst>
            <pc:docMk/>
            <pc:sldMk cId="3692439469" sldId="300"/>
            <ac:spMk id="7" creationId="{C19478AD-71F1-458C-8C91-08EAB9C9503B}"/>
          </ac:spMkLst>
        </pc:spChg>
        <pc:spChg chg="mod">
          <ac:chgData name="Leonardo Arevalo Rivera" userId="ce3fd0ae-2bd3-4f86-ae5c-4db2707ea2b2" providerId="ADAL" clId="{E8CB28FD-1493-4C73-8D29-D4AA613F5A96}" dt="2020-04-05T18:30:27.768" v="823" actId="20577"/>
          <ac:spMkLst>
            <pc:docMk/>
            <pc:sldMk cId="3692439469" sldId="300"/>
            <ac:spMk id="11" creationId="{54D1435D-7211-4AC0-A270-EB64F0158DEA}"/>
          </ac:spMkLst>
        </pc:spChg>
        <pc:picChg chg="del">
          <ac:chgData name="Leonardo Arevalo Rivera" userId="ce3fd0ae-2bd3-4f86-ae5c-4db2707ea2b2" providerId="ADAL" clId="{E8CB28FD-1493-4C73-8D29-D4AA613F5A96}" dt="2020-04-05T18:30:12.288" v="802" actId="478"/>
          <ac:picMkLst>
            <pc:docMk/>
            <pc:sldMk cId="3692439469" sldId="300"/>
            <ac:picMk id="3" creationId="{56D9E0B5-68EC-4398-B1F2-D8C0F3C74A4F}"/>
          </ac:picMkLst>
        </pc:picChg>
        <pc:picChg chg="add mod ord">
          <ac:chgData name="Leonardo Arevalo Rivera" userId="ce3fd0ae-2bd3-4f86-ae5c-4db2707ea2b2" providerId="ADAL" clId="{E8CB28FD-1493-4C73-8D29-D4AA613F5A96}" dt="2020-04-05T18:30:16.199" v="806" actId="962"/>
          <ac:picMkLst>
            <pc:docMk/>
            <pc:sldMk cId="3692439469" sldId="300"/>
            <ac:picMk id="4" creationId="{7C24B3E8-837A-405C-AFB5-663669D85646}"/>
          </ac:picMkLst>
        </pc:picChg>
      </pc:sldChg>
      <pc:sldChg chg="addSp delSp modSp add modNotesTx">
        <pc:chgData name="Leonardo Arevalo Rivera" userId="ce3fd0ae-2bd3-4f86-ae5c-4db2707ea2b2" providerId="ADAL" clId="{E8CB28FD-1493-4C73-8D29-D4AA613F5A96}" dt="2020-04-10T23:46:18.639" v="4863" actId="6549"/>
        <pc:sldMkLst>
          <pc:docMk/>
          <pc:sldMk cId="2978472306" sldId="301"/>
        </pc:sldMkLst>
        <pc:spChg chg="mod">
          <ac:chgData name="Leonardo Arevalo Rivera" userId="ce3fd0ae-2bd3-4f86-ae5c-4db2707ea2b2" providerId="ADAL" clId="{E8CB28FD-1493-4C73-8D29-D4AA613F5A96}" dt="2020-04-05T18:32:21.934" v="838" actId="20577"/>
          <ac:spMkLst>
            <pc:docMk/>
            <pc:sldMk cId="2978472306" sldId="301"/>
            <ac:spMk id="5" creationId="{52183A9F-6430-42EA-9197-6A48AE10D505}"/>
          </ac:spMkLst>
        </pc:spChg>
        <pc:spChg chg="mod ord">
          <ac:chgData name="Leonardo Arevalo Rivera" userId="ce3fd0ae-2bd3-4f86-ae5c-4db2707ea2b2" providerId="ADAL" clId="{E8CB28FD-1493-4C73-8D29-D4AA613F5A96}" dt="2020-04-05T18:33:58.290" v="883" actId="207"/>
          <ac:spMkLst>
            <pc:docMk/>
            <pc:sldMk cId="2978472306" sldId="301"/>
            <ac:spMk id="7" creationId="{C19478AD-71F1-458C-8C91-08EAB9C9503B}"/>
          </ac:spMkLst>
        </pc:spChg>
        <pc:spChg chg="mod">
          <ac:chgData name="Leonardo Arevalo Rivera" userId="ce3fd0ae-2bd3-4f86-ae5c-4db2707ea2b2" providerId="ADAL" clId="{E8CB28FD-1493-4C73-8D29-D4AA613F5A96}" dt="2020-04-05T18:37:34.658" v="996" actId="20577"/>
          <ac:spMkLst>
            <pc:docMk/>
            <pc:sldMk cId="2978472306" sldId="301"/>
            <ac:spMk id="11" creationId="{54D1435D-7211-4AC0-A270-EB64F0158DEA}"/>
          </ac:spMkLst>
        </pc:spChg>
        <pc:picChg chg="add mod ord">
          <ac:chgData name="Leonardo Arevalo Rivera" userId="ce3fd0ae-2bd3-4f86-ae5c-4db2707ea2b2" providerId="ADAL" clId="{E8CB28FD-1493-4C73-8D29-D4AA613F5A96}" dt="2020-04-05T18:32:13.377" v="832" actId="167"/>
          <ac:picMkLst>
            <pc:docMk/>
            <pc:sldMk cId="2978472306" sldId="301"/>
            <ac:picMk id="3" creationId="{DE634471-A758-4F4C-A276-51BDC6932B8C}"/>
          </ac:picMkLst>
        </pc:picChg>
        <pc:picChg chg="del">
          <ac:chgData name="Leonardo Arevalo Rivera" userId="ce3fd0ae-2bd3-4f86-ae5c-4db2707ea2b2" providerId="ADAL" clId="{E8CB28FD-1493-4C73-8D29-D4AA613F5A96}" dt="2020-04-05T18:30:41.728" v="826" actId="478"/>
          <ac:picMkLst>
            <pc:docMk/>
            <pc:sldMk cId="2978472306" sldId="301"/>
            <ac:picMk id="4" creationId="{7C24B3E8-837A-405C-AFB5-663669D85646}"/>
          </ac:picMkLst>
        </pc:picChg>
      </pc:sldChg>
      <pc:sldChg chg="addSp delSp modSp add modNotesTx">
        <pc:chgData name="Leonardo Arevalo Rivera" userId="ce3fd0ae-2bd3-4f86-ae5c-4db2707ea2b2" providerId="ADAL" clId="{E8CB28FD-1493-4C73-8D29-D4AA613F5A96}" dt="2020-04-10T23:46:16.386" v="4862" actId="6549"/>
        <pc:sldMkLst>
          <pc:docMk/>
          <pc:sldMk cId="1287670736" sldId="302"/>
        </pc:sldMkLst>
        <pc:spChg chg="mod">
          <ac:chgData name="Leonardo Arevalo Rivera" userId="ce3fd0ae-2bd3-4f86-ae5c-4db2707ea2b2" providerId="ADAL" clId="{E8CB28FD-1493-4C73-8D29-D4AA613F5A96}" dt="2020-04-05T18:36:35.590" v="920" actId="1076"/>
          <ac:spMkLst>
            <pc:docMk/>
            <pc:sldMk cId="1287670736" sldId="302"/>
            <ac:spMk id="5" creationId="{52183A9F-6430-42EA-9197-6A48AE10D505}"/>
          </ac:spMkLst>
        </pc:spChg>
        <pc:spChg chg="ord">
          <ac:chgData name="Leonardo Arevalo Rivera" userId="ce3fd0ae-2bd3-4f86-ae5c-4db2707ea2b2" providerId="ADAL" clId="{E8CB28FD-1493-4C73-8D29-D4AA613F5A96}" dt="2020-04-05T18:35:41.324" v="885" actId="167"/>
          <ac:spMkLst>
            <pc:docMk/>
            <pc:sldMk cId="1287670736" sldId="302"/>
            <ac:spMk id="7" creationId="{C19478AD-71F1-458C-8C91-08EAB9C9503B}"/>
          </ac:spMkLst>
        </pc:spChg>
        <pc:spChg chg="mod">
          <ac:chgData name="Leonardo Arevalo Rivera" userId="ce3fd0ae-2bd3-4f86-ae5c-4db2707ea2b2" providerId="ADAL" clId="{E8CB28FD-1493-4C73-8D29-D4AA613F5A96}" dt="2020-04-05T18:39:21.259" v="1088" actId="1076"/>
          <ac:spMkLst>
            <pc:docMk/>
            <pc:sldMk cId="1287670736" sldId="302"/>
            <ac:spMk id="11" creationId="{54D1435D-7211-4AC0-A270-EB64F0158DEA}"/>
          </ac:spMkLst>
        </pc:spChg>
        <pc:picChg chg="del">
          <ac:chgData name="Leonardo Arevalo Rivera" userId="ce3fd0ae-2bd3-4f86-ae5c-4db2707ea2b2" providerId="ADAL" clId="{E8CB28FD-1493-4C73-8D29-D4AA613F5A96}" dt="2020-04-05T18:35:45.287" v="886" actId="478"/>
          <ac:picMkLst>
            <pc:docMk/>
            <pc:sldMk cId="1287670736" sldId="302"/>
            <ac:picMk id="3" creationId="{DE634471-A758-4F4C-A276-51BDC6932B8C}"/>
          </ac:picMkLst>
        </pc:picChg>
        <pc:picChg chg="add mod ord">
          <ac:chgData name="Leonardo Arevalo Rivera" userId="ce3fd0ae-2bd3-4f86-ae5c-4db2707ea2b2" providerId="ADAL" clId="{E8CB28FD-1493-4C73-8D29-D4AA613F5A96}" dt="2020-04-05T18:36:00.908" v="893" actId="167"/>
          <ac:picMkLst>
            <pc:docMk/>
            <pc:sldMk cId="1287670736" sldId="302"/>
            <ac:picMk id="4" creationId="{D83BCF77-2309-410D-AAD6-3B2024EA32FF}"/>
          </ac:picMkLst>
        </pc:picChg>
      </pc:sldChg>
      <pc:sldChg chg="addSp delSp modSp add setBg modNotesTx">
        <pc:chgData name="Leonardo Arevalo Rivera" userId="ce3fd0ae-2bd3-4f86-ae5c-4db2707ea2b2" providerId="ADAL" clId="{E8CB28FD-1493-4C73-8D29-D4AA613F5A96}" dt="2020-04-10T23:46:13.255" v="4861" actId="6549"/>
        <pc:sldMkLst>
          <pc:docMk/>
          <pc:sldMk cId="2741671103" sldId="303"/>
        </pc:sldMkLst>
        <pc:spChg chg="mod">
          <ac:chgData name="Leonardo Arevalo Rivera" userId="ce3fd0ae-2bd3-4f86-ae5c-4db2707ea2b2" providerId="ADAL" clId="{E8CB28FD-1493-4C73-8D29-D4AA613F5A96}" dt="2020-04-05T18:47:24.919" v="1234" actId="20577"/>
          <ac:spMkLst>
            <pc:docMk/>
            <pc:sldMk cId="2741671103" sldId="303"/>
            <ac:spMk id="5" creationId="{52183A9F-6430-42EA-9197-6A48AE10D505}"/>
          </ac:spMkLst>
        </pc:spChg>
        <pc:spChg chg="del ord">
          <ac:chgData name="Leonardo Arevalo Rivera" userId="ce3fd0ae-2bd3-4f86-ae5c-4db2707ea2b2" providerId="ADAL" clId="{E8CB28FD-1493-4C73-8D29-D4AA613F5A96}" dt="2020-04-05T18:47:32.015" v="1236" actId="478"/>
          <ac:spMkLst>
            <pc:docMk/>
            <pc:sldMk cId="2741671103" sldId="303"/>
            <ac:spMk id="7" creationId="{C19478AD-71F1-458C-8C91-08EAB9C9503B}"/>
          </ac:spMkLst>
        </pc:spChg>
        <pc:spChg chg="add del mod">
          <ac:chgData name="Leonardo Arevalo Rivera" userId="ce3fd0ae-2bd3-4f86-ae5c-4db2707ea2b2" providerId="ADAL" clId="{E8CB28FD-1493-4C73-8D29-D4AA613F5A96}" dt="2020-04-05T18:47:30.408" v="1235" actId="1076"/>
          <ac:spMkLst>
            <pc:docMk/>
            <pc:sldMk cId="2741671103" sldId="303"/>
            <ac:spMk id="11" creationId="{54D1435D-7211-4AC0-A270-EB64F0158DEA}"/>
          </ac:spMkLst>
        </pc:spChg>
        <pc:picChg chg="add del mod ord">
          <ac:chgData name="Leonardo Arevalo Rivera" userId="ce3fd0ae-2bd3-4f86-ae5c-4db2707ea2b2" providerId="ADAL" clId="{E8CB28FD-1493-4C73-8D29-D4AA613F5A96}" dt="2020-04-05T18:45:55.001" v="1205" actId="478"/>
          <ac:picMkLst>
            <pc:docMk/>
            <pc:sldMk cId="2741671103" sldId="303"/>
            <ac:picMk id="3" creationId="{3F36A996-B977-4DA5-88E6-B2CDF84BC7F0}"/>
          </ac:picMkLst>
        </pc:picChg>
        <pc:picChg chg="del">
          <ac:chgData name="Leonardo Arevalo Rivera" userId="ce3fd0ae-2bd3-4f86-ae5c-4db2707ea2b2" providerId="ADAL" clId="{E8CB28FD-1493-4C73-8D29-D4AA613F5A96}" dt="2020-04-05T18:41:11.897" v="1091" actId="478"/>
          <ac:picMkLst>
            <pc:docMk/>
            <pc:sldMk cId="2741671103" sldId="303"/>
            <ac:picMk id="4" creationId="{D83BCF77-2309-410D-AAD6-3B2024EA32FF}"/>
          </ac:picMkLst>
        </pc:picChg>
        <pc:picChg chg="add del mod ord">
          <ac:chgData name="Leonardo Arevalo Rivera" userId="ce3fd0ae-2bd3-4f86-ae5c-4db2707ea2b2" providerId="ADAL" clId="{E8CB28FD-1493-4C73-8D29-D4AA613F5A96}" dt="2020-04-05T18:46:15.911" v="1213" actId="478"/>
          <ac:picMkLst>
            <pc:docMk/>
            <pc:sldMk cId="2741671103" sldId="303"/>
            <ac:picMk id="8" creationId="{6361964E-8C3C-48BA-988E-359D504A90EE}"/>
          </ac:picMkLst>
        </pc:picChg>
        <pc:picChg chg="add del mod ord">
          <ac:chgData name="Leonardo Arevalo Rivera" userId="ce3fd0ae-2bd3-4f86-ae5c-4db2707ea2b2" providerId="ADAL" clId="{E8CB28FD-1493-4C73-8D29-D4AA613F5A96}" dt="2020-04-05T18:47:09.682" v="1231" actId="478"/>
          <ac:picMkLst>
            <pc:docMk/>
            <pc:sldMk cId="2741671103" sldId="303"/>
            <ac:picMk id="10" creationId="{6E4E6684-D75C-4138-94EB-70514B179F68}"/>
          </ac:picMkLst>
        </pc:picChg>
      </pc:sldChg>
      <pc:sldChg chg="addSp delSp modSp add modNotesTx">
        <pc:chgData name="Leonardo Arevalo Rivera" userId="ce3fd0ae-2bd3-4f86-ae5c-4db2707ea2b2" providerId="ADAL" clId="{E8CB28FD-1493-4C73-8D29-D4AA613F5A96}" dt="2020-04-10T23:46:10.902" v="4860" actId="6549"/>
        <pc:sldMkLst>
          <pc:docMk/>
          <pc:sldMk cId="466896868" sldId="304"/>
        </pc:sldMkLst>
        <pc:spChg chg="del">
          <ac:chgData name="Leonardo Arevalo Rivera" userId="ce3fd0ae-2bd3-4f86-ae5c-4db2707ea2b2" providerId="ADAL" clId="{E8CB28FD-1493-4C73-8D29-D4AA613F5A96}" dt="2020-04-05T18:47:01.771" v="1229" actId="478"/>
          <ac:spMkLst>
            <pc:docMk/>
            <pc:sldMk cId="466896868" sldId="304"/>
            <ac:spMk id="5" creationId="{52183A9F-6430-42EA-9197-6A48AE10D505}"/>
          </ac:spMkLst>
        </pc:spChg>
        <pc:spChg chg="mod ord">
          <ac:chgData name="Leonardo Arevalo Rivera" userId="ce3fd0ae-2bd3-4f86-ae5c-4db2707ea2b2" providerId="ADAL" clId="{E8CB28FD-1493-4C73-8D29-D4AA613F5A96}" dt="2020-04-05T18:52:36.298" v="1426" actId="167"/>
          <ac:spMkLst>
            <pc:docMk/>
            <pc:sldMk cId="466896868" sldId="304"/>
            <ac:spMk id="7" creationId="{C19478AD-71F1-458C-8C91-08EAB9C9503B}"/>
          </ac:spMkLst>
        </pc:spChg>
        <pc:spChg chg="add mod">
          <ac:chgData name="Leonardo Arevalo Rivera" userId="ce3fd0ae-2bd3-4f86-ae5c-4db2707ea2b2" providerId="ADAL" clId="{E8CB28FD-1493-4C73-8D29-D4AA613F5A96}" dt="2020-04-05T18:50:51.550" v="1420" actId="113"/>
          <ac:spMkLst>
            <pc:docMk/>
            <pc:sldMk cId="466896868" sldId="304"/>
            <ac:spMk id="8" creationId="{F8719E40-EBBC-4CB9-8886-647F5AD85980}"/>
          </ac:spMkLst>
        </pc:spChg>
        <pc:spChg chg="mod">
          <ac:chgData name="Leonardo Arevalo Rivera" userId="ce3fd0ae-2bd3-4f86-ae5c-4db2707ea2b2" providerId="ADAL" clId="{E8CB28FD-1493-4C73-8D29-D4AA613F5A96}" dt="2020-04-05T18:48:39.345" v="1288" actId="207"/>
          <ac:spMkLst>
            <pc:docMk/>
            <pc:sldMk cId="466896868" sldId="304"/>
            <ac:spMk id="11" creationId="{54D1435D-7211-4AC0-A270-EB64F0158DEA}"/>
          </ac:spMkLst>
        </pc:spChg>
        <pc:picChg chg="add mod ord">
          <ac:chgData name="Leonardo Arevalo Rivera" userId="ce3fd0ae-2bd3-4f86-ae5c-4db2707ea2b2" providerId="ADAL" clId="{E8CB28FD-1493-4C73-8D29-D4AA613F5A96}" dt="2020-04-05T18:52:20.040" v="1423" actId="167"/>
          <ac:picMkLst>
            <pc:docMk/>
            <pc:sldMk cId="466896868" sldId="304"/>
            <ac:picMk id="9" creationId="{34DC78D8-6210-43B8-A4A1-5ECC6C62DC56}"/>
          </ac:picMkLst>
        </pc:picChg>
        <pc:picChg chg="ord">
          <ac:chgData name="Leonardo Arevalo Rivera" userId="ce3fd0ae-2bd3-4f86-ae5c-4db2707ea2b2" providerId="ADAL" clId="{E8CB28FD-1493-4C73-8D29-D4AA613F5A96}" dt="2020-04-05T18:52:39.731" v="1427" actId="167"/>
          <ac:picMkLst>
            <pc:docMk/>
            <pc:sldMk cId="466896868" sldId="304"/>
            <ac:picMk id="10" creationId="{6E4E6684-D75C-4138-94EB-70514B179F68}"/>
          </ac:picMkLst>
        </pc:picChg>
        <pc:picChg chg="del">
          <ac:chgData name="Leonardo Arevalo Rivera" userId="ce3fd0ae-2bd3-4f86-ae5c-4db2707ea2b2" providerId="ADAL" clId="{E8CB28FD-1493-4C73-8D29-D4AA613F5A96}" dt="2020-04-05T18:52:22.076" v="1424" actId="478"/>
          <ac:picMkLst>
            <pc:docMk/>
            <pc:sldMk cId="466896868" sldId="304"/>
            <ac:picMk id="12" creationId="{3682A9FA-D425-4C1A-957A-D42D8B810AC1}"/>
          </ac:picMkLst>
        </pc:picChg>
      </pc:sldChg>
      <pc:sldChg chg="addSp delSp modSp add modNotesTx">
        <pc:chgData name="Leonardo Arevalo Rivera" userId="ce3fd0ae-2bd3-4f86-ae5c-4db2707ea2b2" providerId="ADAL" clId="{E8CB28FD-1493-4C73-8D29-D4AA613F5A96}" dt="2020-04-10T23:46:07.662" v="4859" actId="6549"/>
        <pc:sldMkLst>
          <pc:docMk/>
          <pc:sldMk cId="4149020532" sldId="305"/>
        </pc:sldMkLst>
        <pc:spChg chg="del ord">
          <ac:chgData name="Leonardo Arevalo Rivera" userId="ce3fd0ae-2bd3-4f86-ae5c-4db2707ea2b2" providerId="ADAL" clId="{E8CB28FD-1493-4C73-8D29-D4AA613F5A96}" dt="2020-04-05T18:54:34.624" v="1438" actId="478"/>
          <ac:spMkLst>
            <pc:docMk/>
            <pc:sldMk cId="4149020532" sldId="305"/>
            <ac:spMk id="7" creationId="{C19478AD-71F1-458C-8C91-08EAB9C9503B}"/>
          </ac:spMkLst>
        </pc:spChg>
        <pc:spChg chg="del">
          <ac:chgData name="Leonardo Arevalo Rivera" userId="ce3fd0ae-2bd3-4f86-ae5c-4db2707ea2b2" providerId="ADAL" clId="{E8CB28FD-1493-4C73-8D29-D4AA613F5A96}" dt="2020-04-05T18:54:16.664" v="1432" actId="478"/>
          <ac:spMkLst>
            <pc:docMk/>
            <pc:sldMk cId="4149020532" sldId="305"/>
            <ac:spMk id="8" creationId="{F8719E40-EBBC-4CB9-8886-647F5AD85980}"/>
          </ac:spMkLst>
        </pc:spChg>
        <pc:spChg chg="del">
          <ac:chgData name="Leonardo Arevalo Rivera" userId="ce3fd0ae-2bd3-4f86-ae5c-4db2707ea2b2" providerId="ADAL" clId="{E8CB28FD-1493-4C73-8D29-D4AA613F5A96}" dt="2020-04-05T18:54:13.615" v="1431" actId="478"/>
          <ac:spMkLst>
            <pc:docMk/>
            <pc:sldMk cId="4149020532" sldId="305"/>
            <ac:spMk id="11" creationId="{54D1435D-7211-4AC0-A270-EB64F0158DEA}"/>
          </ac:spMkLst>
        </pc:spChg>
        <pc:picChg chg="add mod ord">
          <ac:chgData name="Leonardo Arevalo Rivera" userId="ce3fd0ae-2bd3-4f86-ae5c-4db2707ea2b2" providerId="ADAL" clId="{E8CB28FD-1493-4C73-8D29-D4AA613F5A96}" dt="2020-04-05T18:54:30.211" v="1437" actId="167"/>
          <ac:picMkLst>
            <pc:docMk/>
            <pc:sldMk cId="4149020532" sldId="305"/>
            <ac:picMk id="3" creationId="{41A84435-FEB4-495F-A0CE-A81C514D0000}"/>
          </ac:picMkLst>
        </pc:picChg>
        <pc:picChg chg="del">
          <ac:chgData name="Leonardo Arevalo Rivera" userId="ce3fd0ae-2bd3-4f86-ae5c-4db2707ea2b2" providerId="ADAL" clId="{E8CB28FD-1493-4C73-8D29-D4AA613F5A96}" dt="2020-04-05T18:54:10.017" v="1430" actId="478"/>
          <ac:picMkLst>
            <pc:docMk/>
            <pc:sldMk cId="4149020532" sldId="305"/>
            <ac:picMk id="10" creationId="{6E4E6684-D75C-4138-94EB-70514B179F68}"/>
          </ac:picMkLst>
        </pc:picChg>
      </pc:sldChg>
      <pc:sldChg chg="addSp delSp modSp add mod setBg modNotesTx">
        <pc:chgData name="Leonardo Arevalo Rivera" userId="ce3fd0ae-2bd3-4f86-ae5c-4db2707ea2b2" providerId="ADAL" clId="{E8CB28FD-1493-4C73-8D29-D4AA613F5A96}" dt="2020-04-10T23:46:05.657" v="4858" actId="6549"/>
        <pc:sldMkLst>
          <pc:docMk/>
          <pc:sldMk cId="2128641581" sldId="306"/>
        </pc:sldMkLst>
        <pc:spChg chg="add del">
          <ac:chgData name="Leonardo Arevalo Rivera" userId="ce3fd0ae-2bd3-4f86-ae5c-4db2707ea2b2" providerId="ADAL" clId="{E8CB28FD-1493-4C73-8D29-D4AA613F5A96}" dt="2020-04-05T19:13:02.470" v="1447" actId="478"/>
          <ac:spMkLst>
            <pc:docMk/>
            <pc:sldMk cId="2128641581" sldId="306"/>
            <ac:spMk id="7" creationId="{143C6882-56C8-42AD-B924-3B1A782816F4}"/>
          </ac:spMkLst>
        </pc:spChg>
        <pc:spChg chg="add mod">
          <ac:chgData name="Leonardo Arevalo Rivera" userId="ce3fd0ae-2bd3-4f86-ae5c-4db2707ea2b2" providerId="ADAL" clId="{E8CB28FD-1493-4C73-8D29-D4AA613F5A96}" dt="2020-04-05T19:18:06.388" v="1592" actId="207"/>
          <ac:spMkLst>
            <pc:docMk/>
            <pc:sldMk cId="2128641581" sldId="306"/>
            <ac:spMk id="8" creationId="{5D4C0B80-0615-4C53-91C4-BE4489B68C81}"/>
          </ac:spMkLst>
        </pc:spChg>
        <pc:spChg chg="add del">
          <ac:chgData name="Leonardo Arevalo Rivera" userId="ce3fd0ae-2bd3-4f86-ae5c-4db2707ea2b2" providerId="ADAL" clId="{E8CB28FD-1493-4C73-8D29-D4AA613F5A96}" dt="2020-04-05T19:17:49.570" v="1590" actId="26606"/>
          <ac:spMkLst>
            <pc:docMk/>
            <pc:sldMk cId="2128641581" sldId="306"/>
            <ac:spMk id="16" creationId="{823AC064-BC96-4F32-8AE1-B2FD38754823}"/>
          </ac:spMkLst>
        </pc:spChg>
        <pc:graphicFrameChg chg="del">
          <ac:chgData name="Leonardo Arevalo Rivera" userId="ce3fd0ae-2bd3-4f86-ae5c-4db2707ea2b2" providerId="ADAL" clId="{E8CB28FD-1493-4C73-8D29-D4AA613F5A96}" dt="2020-04-05T19:11:09.173" v="1441" actId="478"/>
          <ac:graphicFrameMkLst>
            <pc:docMk/>
            <pc:sldMk cId="2128641581" sldId="306"/>
            <ac:graphicFrameMk id="2" creationId="{8CE52522-30AC-4370-9711-2271D7CA4229}"/>
          </ac:graphicFrameMkLst>
        </pc:graphicFrameChg>
        <pc:picChg chg="del">
          <ac:chgData name="Leonardo Arevalo Rivera" userId="ce3fd0ae-2bd3-4f86-ae5c-4db2707ea2b2" providerId="ADAL" clId="{E8CB28FD-1493-4C73-8D29-D4AA613F5A96}" dt="2020-04-05T19:10:00.256" v="1440" actId="478"/>
          <ac:picMkLst>
            <pc:docMk/>
            <pc:sldMk cId="2128641581" sldId="306"/>
            <ac:picMk id="3" creationId="{41A84435-FEB4-495F-A0CE-A81C514D0000}"/>
          </ac:picMkLst>
        </pc:picChg>
        <pc:picChg chg="add mod ord">
          <ac:chgData name="Leonardo Arevalo Rivera" userId="ce3fd0ae-2bd3-4f86-ae5c-4db2707ea2b2" providerId="ADAL" clId="{E8CB28FD-1493-4C73-8D29-D4AA613F5A96}" dt="2020-04-05T19:17:49.570" v="1590" actId="26606"/>
          <ac:picMkLst>
            <pc:docMk/>
            <pc:sldMk cId="2128641581" sldId="306"/>
            <ac:picMk id="5" creationId="{9F9CB651-EF57-4EB5-BEF1-269646F40EB1}"/>
          </ac:picMkLst>
        </pc:picChg>
        <pc:picChg chg="del mod">
          <ac:chgData name="Leonardo Arevalo Rivera" userId="ce3fd0ae-2bd3-4f86-ae5c-4db2707ea2b2" providerId="ADAL" clId="{E8CB28FD-1493-4C73-8D29-D4AA613F5A96}" dt="2020-04-05T19:15:26.166" v="1561" actId="478"/>
          <ac:picMkLst>
            <pc:docMk/>
            <pc:sldMk cId="2128641581" sldId="306"/>
            <ac:picMk id="9" creationId="{34DC78D8-6210-43B8-A4A1-5ECC6C62DC56}"/>
          </ac:picMkLst>
        </pc:picChg>
        <pc:picChg chg="add del mod">
          <ac:chgData name="Leonardo Arevalo Rivera" userId="ce3fd0ae-2bd3-4f86-ae5c-4db2707ea2b2" providerId="ADAL" clId="{E8CB28FD-1493-4C73-8D29-D4AA613F5A96}" dt="2020-04-05T19:17:42.122" v="1585" actId="478"/>
          <ac:picMkLst>
            <pc:docMk/>
            <pc:sldMk cId="2128641581" sldId="306"/>
            <ac:picMk id="10" creationId="{7F8CC3A5-EB45-4E8F-B826-8119EAF57FD1}"/>
          </ac:picMkLst>
        </pc:picChg>
        <pc:picChg chg="add mod">
          <ac:chgData name="Leonardo Arevalo Rivera" userId="ce3fd0ae-2bd3-4f86-ae5c-4db2707ea2b2" providerId="ADAL" clId="{E8CB28FD-1493-4C73-8D29-D4AA613F5A96}" dt="2020-04-05T19:17:49.570" v="1590" actId="26606"/>
          <ac:picMkLst>
            <pc:docMk/>
            <pc:sldMk cId="2128641581" sldId="306"/>
            <ac:picMk id="11" creationId="{43DB90CE-577F-46DD-9CD5-01053855DA8E}"/>
          </ac:picMkLst>
        </pc:picChg>
        <pc:cxnChg chg="add del">
          <ac:chgData name="Leonardo Arevalo Rivera" userId="ce3fd0ae-2bd3-4f86-ae5c-4db2707ea2b2" providerId="ADAL" clId="{E8CB28FD-1493-4C73-8D29-D4AA613F5A96}" dt="2020-04-05T19:17:49.570" v="1590" actId="26606"/>
          <ac:cxnSpMkLst>
            <pc:docMk/>
            <pc:sldMk cId="2128641581" sldId="306"/>
            <ac:cxnSpMk id="18" creationId="{7E7C77BC-7138-40B1-A15B-20F57A494629}"/>
          </ac:cxnSpMkLst>
        </pc:cxnChg>
        <pc:cxnChg chg="add del">
          <ac:chgData name="Leonardo Arevalo Rivera" userId="ce3fd0ae-2bd3-4f86-ae5c-4db2707ea2b2" providerId="ADAL" clId="{E8CB28FD-1493-4C73-8D29-D4AA613F5A96}" dt="2020-04-05T19:17:49.570" v="1590" actId="26606"/>
          <ac:cxnSpMkLst>
            <pc:docMk/>
            <pc:sldMk cId="2128641581" sldId="306"/>
            <ac:cxnSpMk id="20" creationId="{DB146403-F3D6-484B-B2ED-97F9565D0370}"/>
          </ac:cxnSpMkLst>
        </pc:cxnChg>
      </pc:sldChg>
      <pc:sldChg chg="addSp modSp add modNotesTx">
        <pc:chgData name="Leonardo Arevalo Rivera" userId="ce3fd0ae-2bd3-4f86-ae5c-4db2707ea2b2" providerId="ADAL" clId="{E8CB28FD-1493-4C73-8D29-D4AA613F5A96}" dt="2020-04-10T23:45:47.703" v="4853" actId="6549"/>
        <pc:sldMkLst>
          <pc:docMk/>
          <pc:sldMk cId="2732007246" sldId="307"/>
        </pc:sldMkLst>
        <pc:spChg chg="add mod">
          <ac:chgData name="Leonardo Arevalo Rivera" userId="ce3fd0ae-2bd3-4f86-ae5c-4db2707ea2b2" providerId="ADAL" clId="{E8CB28FD-1493-4C73-8D29-D4AA613F5A96}" dt="2020-04-05T20:03:19.586" v="2322" actId="1076"/>
          <ac:spMkLst>
            <pc:docMk/>
            <pc:sldMk cId="2732007246" sldId="307"/>
            <ac:spMk id="5" creationId="{9DE6B059-4A22-4225-BDEC-295D94447AAB}"/>
          </ac:spMkLst>
        </pc:spChg>
        <pc:spChg chg="add mod">
          <ac:chgData name="Leonardo Arevalo Rivera" userId="ce3fd0ae-2bd3-4f86-ae5c-4db2707ea2b2" providerId="ADAL" clId="{E8CB28FD-1493-4C73-8D29-D4AA613F5A96}" dt="2020-04-05T20:03:19.586" v="2322" actId="1076"/>
          <ac:spMkLst>
            <pc:docMk/>
            <pc:sldMk cId="2732007246" sldId="307"/>
            <ac:spMk id="6" creationId="{45960D3F-4721-48D3-8ECB-F3A00DE986AD}"/>
          </ac:spMkLst>
        </pc:spChg>
        <pc:spChg chg="add mod">
          <ac:chgData name="Leonardo Arevalo Rivera" userId="ce3fd0ae-2bd3-4f86-ae5c-4db2707ea2b2" providerId="ADAL" clId="{E8CB28FD-1493-4C73-8D29-D4AA613F5A96}" dt="2020-04-05T20:03:33.595" v="2324" actId="1076"/>
          <ac:spMkLst>
            <pc:docMk/>
            <pc:sldMk cId="2732007246" sldId="307"/>
            <ac:spMk id="7" creationId="{60438BFF-E1EB-4AA4-A670-BA5AF39713B5}"/>
          </ac:spMkLst>
        </pc:spChg>
        <pc:picChg chg="add mod ord">
          <ac:chgData name="Leonardo Arevalo Rivera" userId="ce3fd0ae-2bd3-4f86-ae5c-4db2707ea2b2" providerId="ADAL" clId="{E8CB28FD-1493-4C73-8D29-D4AA613F5A96}" dt="2020-04-05T19:58:47.975" v="2131" actId="27614"/>
          <ac:picMkLst>
            <pc:docMk/>
            <pc:sldMk cId="2732007246" sldId="307"/>
            <ac:picMk id="3" creationId="{7A95BCB5-BE3A-4D6E-B689-EF26260F90BB}"/>
          </ac:picMkLst>
        </pc:picChg>
      </pc:sldChg>
      <pc:sldChg chg="addSp delSp modSp add setBg modNotesTx">
        <pc:chgData name="Leonardo Arevalo Rivera" userId="ce3fd0ae-2bd3-4f86-ae5c-4db2707ea2b2" providerId="ADAL" clId="{E8CB28FD-1493-4C73-8D29-D4AA613F5A96}" dt="2020-04-10T23:45:53.722" v="4855" actId="6549"/>
        <pc:sldMkLst>
          <pc:docMk/>
          <pc:sldMk cId="4133180357" sldId="308"/>
        </pc:sldMkLst>
        <pc:spChg chg="mod ord">
          <ac:chgData name="Leonardo Arevalo Rivera" userId="ce3fd0ae-2bd3-4f86-ae5c-4db2707ea2b2" providerId="ADAL" clId="{E8CB28FD-1493-4C73-8D29-D4AA613F5A96}" dt="2020-04-05T19:27:35.385" v="1863" actId="207"/>
          <ac:spMkLst>
            <pc:docMk/>
            <pc:sldMk cId="4133180357" sldId="308"/>
            <ac:spMk id="5" creationId="{918C2B68-6C55-4FFE-BE96-5A0A6017840A}"/>
          </ac:spMkLst>
        </pc:spChg>
        <pc:spChg chg="mod">
          <ac:chgData name="Leonardo Arevalo Rivera" userId="ce3fd0ae-2bd3-4f86-ae5c-4db2707ea2b2" providerId="ADAL" clId="{E8CB28FD-1493-4C73-8D29-D4AA613F5A96}" dt="2020-04-05T19:26:34.460" v="1822" actId="1076"/>
          <ac:spMkLst>
            <pc:docMk/>
            <pc:sldMk cId="4133180357" sldId="308"/>
            <ac:spMk id="6" creationId="{3F998E5D-DD33-4285-ACEC-16AB6F2B5914}"/>
          </ac:spMkLst>
        </pc:spChg>
        <pc:spChg chg="mod">
          <ac:chgData name="Leonardo Arevalo Rivera" userId="ce3fd0ae-2bd3-4f86-ae5c-4db2707ea2b2" providerId="ADAL" clId="{E8CB28FD-1493-4C73-8D29-D4AA613F5A96}" dt="2020-04-05T19:28:11.286" v="1894" actId="122"/>
          <ac:spMkLst>
            <pc:docMk/>
            <pc:sldMk cId="4133180357" sldId="308"/>
            <ac:spMk id="7" creationId="{B0ECEE68-83B0-4F30-BA80-11BE2EB41B93}"/>
          </ac:spMkLst>
        </pc:spChg>
        <pc:picChg chg="del">
          <ac:chgData name="Leonardo Arevalo Rivera" userId="ce3fd0ae-2bd3-4f86-ae5c-4db2707ea2b2" providerId="ADAL" clId="{E8CB28FD-1493-4C73-8D29-D4AA613F5A96}" dt="2020-04-05T19:25:43.455" v="1781" actId="478"/>
          <ac:picMkLst>
            <pc:docMk/>
            <pc:sldMk cId="4133180357" sldId="308"/>
            <ac:picMk id="3" creationId="{1052CCFC-71B1-4C7B-AB53-D6B9190E6F73}"/>
          </ac:picMkLst>
        </pc:picChg>
        <pc:picChg chg="add mod ord">
          <ac:chgData name="Leonardo Arevalo Rivera" userId="ce3fd0ae-2bd3-4f86-ae5c-4db2707ea2b2" providerId="ADAL" clId="{E8CB28FD-1493-4C73-8D29-D4AA613F5A96}" dt="2020-04-05T19:25:53.089" v="1785" actId="167"/>
          <ac:picMkLst>
            <pc:docMk/>
            <pc:sldMk cId="4133180357" sldId="308"/>
            <ac:picMk id="4" creationId="{FD773AAA-E247-4F83-B30A-C308A1B1A8BA}"/>
          </ac:picMkLst>
        </pc:picChg>
      </pc:sldChg>
      <pc:sldChg chg="modSp add modNotesTx">
        <pc:chgData name="Leonardo Arevalo Rivera" userId="ce3fd0ae-2bd3-4f86-ae5c-4db2707ea2b2" providerId="ADAL" clId="{E8CB28FD-1493-4C73-8D29-D4AA613F5A96}" dt="2020-04-10T23:45:51.161" v="4854" actId="6549"/>
        <pc:sldMkLst>
          <pc:docMk/>
          <pc:sldMk cId="2555578003" sldId="309"/>
        </pc:sldMkLst>
        <pc:spChg chg="mod">
          <ac:chgData name="Leonardo Arevalo Rivera" userId="ce3fd0ae-2bd3-4f86-ae5c-4db2707ea2b2" providerId="ADAL" clId="{E8CB28FD-1493-4C73-8D29-D4AA613F5A96}" dt="2020-04-05T19:29:08.776" v="1923" actId="1076"/>
          <ac:spMkLst>
            <pc:docMk/>
            <pc:sldMk cId="2555578003" sldId="309"/>
            <ac:spMk id="6" creationId="{3F998E5D-DD33-4285-ACEC-16AB6F2B5914}"/>
          </ac:spMkLst>
        </pc:spChg>
        <pc:spChg chg="mod">
          <ac:chgData name="Leonardo Arevalo Rivera" userId="ce3fd0ae-2bd3-4f86-ae5c-4db2707ea2b2" providerId="ADAL" clId="{E8CB28FD-1493-4C73-8D29-D4AA613F5A96}" dt="2020-04-05T19:30:22.054" v="2063" actId="1076"/>
          <ac:spMkLst>
            <pc:docMk/>
            <pc:sldMk cId="2555578003" sldId="309"/>
            <ac:spMk id="7" creationId="{B0ECEE68-83B0-4F30-BA80-11BE2EB41B93}"/>
          </ac:spMkLst>
        </pc:spChg>
      </pc:sldChg>
      <pc:sldChg chg="addSp delSp modSp add setBg modNotesTx">
        <pc:chgData name="Leonardo Arevalo Rivera" userId="ce3fd0ae-2bd3-4f86-ae5c-4db2707ea2b2" providerId="ADAL" clId="{E8CB28FD-1493-4C73-8D29-D4AA613F5A96}" dt="2020-04-10T23:46:00.188" v="4856" actId="6549"/>
        <pc:sldMkLst>
          <pc:docMk/>
          <pc:sldMk cId="149580854" sldId="310"/>
        </pc:sldMkLst>
        <pc:spChg chg="del">
          <ac:chgData name="Leonardo Arevalo Rivera" userId="ce3fd0ae-2bd3-4f86-ae5c-4db2707ea2b2" providerId="ADAL" clId="{E8CB28FD-1493-4C73-8D29-D4AA613F5A96}" dt="2020-04-05T19:38:48.408" v="2065" actId="478"/>
          <ac:spMkLst>
            <pc:docMk/>
            <pc:sldMk cId="149580854" sldId="310"/>
            <ac:spMk id="5" creationId="{918C2B68-6C55-4FFE-BE96-5A0A6017840A}"/>
          </ac:spMkLst>
        </pc:spChg>
        <pc:spChg chg="mod">
          <ac:chgData name="Leonardo Arevalo Rivera" userId="ce3fd0ae-2bd3-4f86-ae5c-4db2707ea2b2" providerId="ADAL" clId="{E8CB28FD-1493-4C73-8D29-D4AA613F5A96}" dt="2020-04-05T19:39:46.797" v="2090" actId="20577"/>
          <ac:spMkLst>
            <pc:docMk/>
            <pc:sldMk cId="149580854" sldId="310"/>
            <ac:spMk id="6" creationId="{3F998E5D-DD33-4285-ACEC-16AB6F2B5914}"/>
          </ac:spMkLst>
        </pc:spChg>
        <pc:spChg chg="mod">
          <ac:chgData name="Leonardo Arevalo Rivera" userId="ce3fd0ae-2bd3-4f86-ae5c-4db2707ea2b2" providerId="ADAL" clId="{E8CB28FD-1493-4C73-8D29-D4AA613F5A96}" dt="2020-04-05T19:40:00.268" v="2121" actId="1076"/>
          <ac:spMkLst>
            <pc:docMk/>
            <pc:sldMk cId="149580854" sldId="310"/>
            <ac:spMk id="7" creationId="{B0ECEE68-83B0-4F30-BA80-11BE2EB41B93}"/>
          </ac:spMkLst>
        </pc:spChg>
        <pc:picChg chg="del">
          <ac:chgData name="Leonardo Arevalo Rivera" userId="ce3fd0ae-2bd3-4f86-ae5c-4db2707ea2b2" providerId="ADAL" clId="{E8CB28FD-1493-4C73-8D29-D4AA613F5A96}" dt="2020-04-05T19:38:49.728" v="2066" actId="478"/>
          <ac:picMkLst>
            <pc:docMk/>
            <pc:sldMk cId="149580854" sldId="310"/>
            <ac:picMk id="3" creationId="{1052CCFC-71B1-4C7B-AB53-D6B9190E6F73}"/>
          </ac:picMkLst>
        </pc:picChg>
        <pc:picChg chg="add mod ord">
          <ac:chgData name="Leonardo Arevalo Rivera" userId="ce3fd0ae-2bd3-4f86-ae5c-4db2707ea2b2" providerId="ADAL" clId="{E8CB28FD-1493-4C73-8D29-D4AA613F5A96}" dt="2020-04-05T19:39:41.360" v="2084" actId="167"/>
          <ac:picMkLst>
            <pc:docMk/>
            <pc:sldMk cId="149580854" sldId="310"/>
            <ac:picMk id="4" creationId="{0909746A-3ACF-48E2-B78A-169FBFB87321}"/>
          </ac:picMkLst>
        </pc:picChg>
      </pc:sldChg>
      <pc:sldChg chg="addSp delSp modSp add mod setBg modNotesTx">
        <pc:chgData name="Leonardo Arevalo Rivera" userId="ce3fd0ae-2bd3-4f86-ae5c-4db2707ea2b2" providerId="ADAL" clId="{E8CB28FD-1493-4C73-8D29-D4AA613F5A96}" dt="2020-04-10T23:45:44.195" v="4852" actId="6549"/>
        <pc:sldMkLst>
          <pc:docMk/>
          <pc:sldMk cId="3446137463" sldId="311"/>
        </pc:sldMkLst>
        <pc:spChg chg="add mod">
          <ac:chgData name="Leonardo Arevalo Rivera" userId="ce3fd0ae-2bd3-4f86-ae5c-4db2707ea2b2" providerId="ADAL" clId="{E8CB28FD-1493-4C73-8D29-D4AA613F5A96}" dt="2020-04-05T20:12:10.022" v="2353" actId="207"/>
          <ac:spMkLst>
            <pc:docMk/>
            <pc:sldMk cId="3446137463" sldId="311"/>
            <ac:spMk id="6" creationId="{BF67A90E-4E50-462A-A03E-19644785B574}"/>
          </ac:spMkLst>
        </pc:spChg>
        <pc:spChg chg="add del">
          <ac:chgData name="Leonardo Arevalo Rivera" userId="ce3fd0ae-2bd3-4f86-ae5c-4db2707ea2b2" providerId="ADAL" clId="{E8CB28FD-1493-4C73-8D29-D4AA613F5A96}" dt="2020-04-05T20:12:27.119" v="2355"/>
          <ac:spMkLst>
            <pc:docMk/>
            <pc:sldMk cId="3446137463" sldId="311"/>
            <ac:spMk id="7" creationId="{549B8583-B93D-4E83-9AA2-6FA5F9D3D6AB}"/>
          </ac:spMkLst>
        </pc:spChg>
        <pc:spChg chg="add mod">
          <ac:chgData name="Leonardo Arevalo Rivera" userId="ce3fd0ae-2bd3-4f86-ae5c-4db2707ea2b2" providerId="ADAL" clId="{E8CB28FD-1493-4C73-8D29-D4AA613F5A96}" dt="2020-04-05T20:13:49.816" v="2497" actId="1076"/>
          <ac:spMkLst>
            <pc:docMk/>
            <pc:sldMk cId="3446137463" sldId="311"/>
            <ac:spMk id="8" creationId="{DF6CBE74-5166-44C4-9DF7-06BCFB99397E}"/>
          </ac:spMkLst>
        </pc:spChg>
        <pc:picChg chg="add del">
          <ac:chgData name="Leonardo Arevalo Rivera" userId="ce3fd0ae-2bd3-4f86-ae5c-4db2707ea2b2" providerId="ADAL" clId="{E8CB28FD-1493-4C73-8D29-D4AA613F5A96}" dt="2020-04-05T20:11:14.992" v="2326" actId="478"/>
          <ac:picMkLst>
            <pc:docMk/>
            <pc:sldMk cId="3446137463" sldId="311"/>
            <ac:picMk id="2" creationId="{7040887E-11F8-420C-AE1A-1640C5FBF87D}"/>
          </ac:picMkLst>
        </pc:picChg>
        <pc:picChg chg="add mod ord">
          <ac:chgData name="Leonardo Arevalo Rivera" userId="ce3fd0ae-2bd3-4f86-ae5c-4db2707ea2b2" providerId="ADAL" clId="{E8CB28FD-1493-4C73-8D29-D4AA613F5A96}" dt="2020-04-05T20:11:32.216" v="2333" actId="26606"/>
          <ac:picMkLst>
            <pc:docMk/>
            <pc:sldMk cId="3446137463" sldId="311"/>
            <ac:picMk id="4" creationId="{8A366A0B-2AEB-49B3-8BA7-08A98B51E318}"/>
          </ac:picMkLst>
        </pc:picChg>
        <pc:picChg chg="add del ord">
          <ac:chgData name="Leonardo Arevalo Rivera" userId="ce3fd0ae-2bd3-4f86-ae5c-4db2707ea2b2" providerId="ADAL" clId="{E8CB28FD-1493-4C73-8D29-D4AA613F5A96}" dt="2020-04-05T20:14:30.085" v="2499" actId="478"/>
          <ac:picMkLst>
            <pc:docMk/>
            <pc:sldMk cId="3446137463" sldId="311"/>
            <ac:picMk id="12" creationId="{3682A9FA-D425-4C1A-957A-D42D8B810AC1}"/>
          </ac:picMkLst>
        </pc:picChg>
      </pc:sldChg>
      <pc:sldChg chg="addSp delSp modSp add mod setBg modNotesTx">
        <pc:chgData name="Leonardo Arevalo Rivera" userId="ce3fd0ae-2bd3-4f86-ae5c-4db2707ea2b2" providerId="ADAL" clId="{E8CB28FD-1493-4C73-8D29-D4AA613F5A96}" dt="2020-04-10T23:45:41.084" v="4851" actId="6549"/>
        <pc:sldMkLst>
          <pc:docMk/>
          <pc:sldMk cId="2481367831" sldId="312"/>
        </pc:sldMkLst>
        <pc:spChg chg="add mod">
          <ac:chgData name="Leonardo Arevalo Rivera" userId="ce3fd0ae-2bd3-4f86-ae5c-4db2707ea2b2" providerId="ADAL" clId="{E8CB28FD-1493-4C73-8D29-D4AA613F5A96}" dt="2020-04-05T20:18:14.547" v="2626" actId="1076"/>
          <ac:spMkLst>
            <pc:docMk/>
            <pc:sldMk cId="2481367831" sldId="312"/>
            <ac:spMk id="5" creationId="{DA8C721E-8C92-42D4-9A51-EF6E56D2CC33}"/>
          </ac:spMkLst>
        </pc:spChg>
        <pc:spChg chg="add mod">
          <ac:chgData name="Leonardo Arevalo Rivera" userId="ce3fd0ae-2bd3-4f86-ae5c-4db2707ea2b2" providerId="ADAL" clId="{E8CB28FD-1493-4C73-8D29-D4AA613F5A96}" dt="2020-04-05T20:18:18.074" v="2627" actId="1076"/>
          <ac:spMkLst>
            <pc:docMk/>
            <pc:sldMk cId="2481367831" sldId="312"/>
            <ac:spMk id="8" creationId="{C6357099-7955-4752-9125-371E298DBF20}"/>
          </ac:spMkLst>
        </pc:spChg>
        <pc:picChg chg="add del mod">
          <ac:chgData name="Leonardo Arevalo Rivera" userId="ce3fd0ae-2bd3-4f86-ae5c-4db2707ea2b2" providerId="ADAL" clId="{E8CB28FD-1493-4C73-8D29-D4AA613F5A96}" dt="2020-04-05T20:17:27.466" v="2606" actId="478"/>
          <ac:picMkLst>
            <pc:docMk/>
            <pc:sldMk cId="2481367831" sldId="312"/>
            <ac:picMk id="3" creationId="{EAFC14FD-1220-468E-9D5C-02683D302307}"/>
          </ac:picMkLst>
        </pc:picChg>
        <pc:picChg chg="add mod ord">
          <ac:chgData name="Leonardo Arevalo Rivera" userId="ce3fd0ae-2bd3-4f86-ae5c-4db2707ea2b2" providerId="ADAL" clId="{E8CB28FD-1493-4C73-8D29-D4AA613F5A96}" dt="2020-04-05T20:17:32.982" v="2610" actId="962"/>
          <ac:picMkLst>
            <pc:docMk/>
            <pc:sldMk cId="2481367831" sldId="312"/>
            <ac:picMk id="6" creationId="{D372A21F-43FC-4FAF-A972-0A01884D428B}"/>
          </ac:picMkLst>
        </pc:picChg>
        <pc:picChg chg="add del mod ord">
          <ac:chgData name="Leonardo Arevalo Rivera" userId="ce3fd0ae-2bd3-4f86-ae5c-4db2707ea2b2" providerId="ADAL" clId="{E8CB28FD-1493-4C73-8D29-D4AA613F5A96}" dt="2020-04-05T20:19:15.923" v="2629" actId="478"/>
          <ac:picMkLst>
            <pc:docMk/>
            <pc:sldMk cId="2481367831" sldId="312"/>
            <ac:picMk id="12" creationId="{3682A9FA-D425-4C1A-957A-D42D8B810AC1}"/>
          </ac:picMkLst>
        </pc:picChg>
      </pc:sldChg>
      <pc:sldChg chg="addSp modSp add mod setBg modNotesTx">
        <pc:chgData name="Leonardo Arevalo Rivera" userId="ce3fd0ae-2bd3-4f86-ae5c-4db2707ea2b2" providerId="ADAL" clId="{E8CB28FD-1493-4C73-8D29-D4AA613F5A96}" dt="2020-04-10T23:45:37.386" v="4850" actId="6549"/>
        <pc:sldMkLst>
          <pc:docMk/>
          <pc:sldMk cId="1797366340" sldId="313"/>
        </pc:sldMkLst>
        <pc:spChg chg="add mod">
          <ac:chgData name="Leonardo Arevalo Rivera" userId="ce3fd0ae-2bd3-4f86-ae5c-4db2707ea2b2" providerId="ADAL" clId="{E8CB28FD-1493-4C73-8D29-D4AA613F5A96}" dt="2020-04-05T20:35:31.355" v="2698" actId="1076"/>
          <ac:spMkLst>
            <pc:docMk/>
            <pc:sldMk cId="1797366340" sldId="313"/>
            <ac:spMk id="5" creationId="{6EA2A289-5379-4430-BD08-C43696E2F132}"/>
          </ac:spMkLst>
        </pc:spChg>
        <pc:spChg chg="add mod">
          <ac:chgData name="Leonardo Arevalo Rivera" userId="ce3fd0ae-2bd3-4f86-ae5c-4db2707ea2b2" providerId="ADAL" clId="{E8CB28FD-1493-4C73-8D29-D4AA613F5A96}" dt="2020-04-05T20:37:51.553" v="2825" actId="1076"/>
          <ac:spMkLst>
            <pc:docMk/>
            <pc:sldMk cId="1797366340" sldId="313"/>
            <ac:spMk id="8" creationId="{65FF8EC7-4BDE-4D07-A582-8C24E2359377}"/>
          </ac:spMkLst>
        </pc:spChg>
        <pc:picChg chg="add mod">
          <ac:chgData name="Leonardo Arevalo Rivera" userId="ce3fd0ae-2bd3-4f86-ae5c-4db2707ea2b2" providerId="ADAL" clId="{E8CB28FD-1493-4C73-8D29-D4AA613F5A96}" dt="2020-04-05T20:34:25.447" v="2635" actId="26606"/>
          <ac:picMkLst>
            <pc:docMk/>
            <pc:sldMk cId="1797366340" sldId="313"/>
            <ac:picMk id="3" creationId="{5FB2F248-69B8-451F-B8EA-8FB4851425E9}"/>
          </ac:picMkLst>
        </pc:picChg>
        <pc:picChg chg="add mod">
          <ac:chgData name="Leonardo Arevalo Rivera" userId="ce3fd0ae-2bd3-4f86-ae5c-4db2707ea2b2" providerId="ADAL" clId="{E8CB28FD-1493-4C73-8D29-D4AA613F5A96}" dt="2020-04-05T20:36:17.982" v="2705" actId="1076"/>
          <ac:picMkLst>
            <pc:docMk/>
            <pc:sldMk cId="1797366340" sldId="313"/>
            <ac:picMk id="6" creationId="{9441BE2B-C953-4D01-935C-39D70B7E56E3}"/>
          </ac:picMkLst>
        </pc:picChg>
        <pc:picChg chg="ord">
          <ac:chgData name="Leonardo Arevalo Rivera" userId="ce3fd0ae-2bd3-4f86-ae5c-4db2707ea2b2" providerId="ADAL" clId="{E8CB28FD-1493-4C73-8D29-D4AA613F5A96}" dt="2020-04-05T20:34:25.447" v="2635" actId="26606"/>
          <ac:picMkLst>
            <pc:docMk/>
            <pc:sldMk cId="1797366340" sldId="313"/>
            <ac:picMk id="12" creationId="{3682A9FA-D425-4C1A-957A-D42D8B810AC1}"/>
          </ac:picMkLst>
        </pc:picChg>
      </pc:sldChg>
      <pc:sldChg chg="addSp modSp add mod setBg modNotesTx">
        <pc:chgData name="Leonardo Arevalo Rivera" userId="ce3fd0ae-2bd3-4f86-ae5c-4db2707ea2b2" providerId="ADAL" clId="{E8CB28FD-1493-4C73-8D29-D4AA613F5A96}" dt="2020-04-10T23:45:35.311" v="4849" actId="6549"/>
        <pc:sldMkLst>
          <pc:docMk/>
          <pc:sldMk cId="2390722468" sldId="314"/>
        </pc:sldMkLst>
        <pc:spChg chg="add mod ord">
          <ac:chgData name="Leonardo Arevalo Rivera" userId="ce3fd0ae-2bd3-4f86-ae5c-4db2707ea2b2" providerId="ADAL" clId="{E8CB28FD-1493-4C73-8D29-D4AA613F5A96}" dt="2020-04-05T20:41:40.143" v="3071" actId="207"/>
          <ac:spMkLst>
            <pc:docMk/>
            <pc:sldMk cId="2390722468" sldId="314"/>
            <ac:spMk id="5" creationId="{BDEC5E38-062F-4FFA-8A78-18A94EDCB405}"/>
          </ac:spMkLst>
        </pc:spChg>
        <pc:spChg chg="add mod">
          <ac:chgData name="Leonardo Arevalo Rivera" userId="ce3fd0ae-2bd3-4f86-ae5c-4db2707ea2b2" providerId="ADAL" clId="{E8CB28FD-1493-4C73-8D29-D4AA613F5A96}" dt="2020-04-05T20:42:14.815" v="3091" actId="207"/>
          <ac:spMkLst>
            <pc:docMk/>
            <pc:sldMk cId="2390722468" sldId="314"/>
            <ac:spMk id="6" creationId="{51FA31D8-384F-4295-B6FE-350E876F0287}"/>
          </ac:spMkLst>
        </pc:spChg>
        <pc:spChg chg="add mod">
          <ac:chgData name="Leonardo Arevalo Rivera" userId="ce3fd0ae-2bd3-4f86-ae5c-4db2707ea2b2" providerId="ADAL" clId="{E8CB28FD-1493-4C73-8D29-D4AA613F5A96}" dt="2020-04-05T20:41:58.984" v="3087" actId="1076"/>
          <ac:spMkLst>
            <pc:docMk/>
            <pc:sldMk cId="2390722468" sldId="314"/>
            <ac:spMk id="7" creationId="{DE284D86-0C68-4D3A-B478-CF74176AAB2A}"/>
          </ac:spMkLst>
        </pc:spChg>
        <pc:picChg chg="add mod ord">
          <ac:chgData name="Leonardo Arevalo Rivera" userId="ce3fd0ae-2bd3-4f86-ae5c-4db2707ea2b2" providerId="ADAL" clId="{E8CB28FD-1493-4C73-8D29-D4AA613F5A96}" dt="2020-04-05T20:40:05.154" v="2834" actId="167"/>
          <ac:picMkLst>
            <pc:docMk/>
            <pc:sldMk cId="2390722468" sldId="314"/>
            <ac:picMk id="3" creationId="{B1C9469E-E4D7-40E5-8A07-3381702A2618}"/>
          </ac:picMkLst>
        </pc:picChg>
        <pc:picChg chg="mod ord">
          <ac:chgData name="Leonardo Arevalo Rivera" userId="ce3fd0ae-2bd3-4f86-ae5c-4db2707ea2b2" providerId="ADAL" clId="{E8CB28FD-1493-4C73-8D29-D4AA613F5A96}" dt="2020-04-05T20:39:52.778" v="2831" actId="27614"/>
          <ac:picMkLst>
            <pc:docMk/>
            <pc:sldMk cId="2390722468" sldId="314"/>
            <ac:picMk id="12" creationId="{3682A9FA-D425-4C1A-957A-D42D8B810AC1}"/>
          </ac:picMkLst>
        </pc:picChg>
      </pc:sldChg>
      <pc:sldChg chg="addSp modSp add modNotesTx">
        <pc:chgData name="Leonardo Arevalo Rivera" userId="ce3fd0ae-2bd3-4f86-ae5c-4db2707ea2b2" providerId="ADAL" clId="{E8CB28FD-1493-4C73-8D29-D4AA613F5A96}" dt="2020-04-10T23:45:31.532" v="4848" actId="6549"/>
        <pc:sldMkLst>
          <pc:docMk/>
          <pc:sldMk cId="1375572120" sldId="315"/>
        </pc:sldMkLst>
        <pc:spChg chg="add mod">
          <ac:chgData name="Leonardo Arevalo Rivera" userId="ce3fd0ae-2bd3-4f86-ae5c-4db2707ea2b2" providerId="ADAL" clId="{E8CB28FD-1493-4C73-8D29-D4AA613F5A96}" dt="2020-04-10T19:42:54.434" v="3340" actId="20577"/>
          <ac:spMkLst>
            <pc:docMk/>
            <pc:sldMk cId="1375572120" sldId="315"/>
            <ac:spMk id="6" creationId="{F1989DBE-AD8C-4C02-8126-1E914CED2B27}"/>
          </ac:spMkLst>
        </pc:spChg>
        <pc:picChg chg="add mod">
          <ac:chgData name="Leonardo Arevalo Rivera" userId="ce3fd0ae-2bd3-4f86-ae5c-4db2707ea2b2" providerId="ADAL" clId="{E8CB28FD-1493-4C73-8D29-D4AA613F5A96}" dt="2020-04-10T19:31:51.281" v="3093" actId="27614"/>
          <ac:picMkLst>
            <pc:docMk/>
            <pc:sldMk cId="1375572120" sldId="315"/>
            <ac:picMk id="3" creationId="{9617E737-1D46-43D6-91AF-DC977588B5CC}"/>
          </ac:picMkLst>
        </pc:picChg>
        <pc:picChg chg="add">
          <ac:chgData name="Leonardo Arevalo Rivera" userId="ce3fd0ae-2bd3-4f86-ae5c-4db2707ea2b2" providerId="ADAL" clId="{E8CB28FD-1493-4C73-8D29-D4AA613F5A96}" dt="2020-04-10T19:31:54.631" v="3094"/>
          <ac:picMkLst>
            <pc:docMk/>
            <pc:sldMk cId="1375572120" sldId="315"/>
            <ac:picMk id="5" creationId="{7498E492-460D-426D-8FE2-CF5DADE69C5A}"/>
          </ac:picMkLst>
        </pc:picChg>
      </pc:sldChg>
      <pc:sldChg chg="addSp delSp modSp add mod setBg modNotesTx">
        <pc:chgData name="Leonardo Arevalo Rivera" userId="ce3fd0ae-2bd3-4f86-ae5c-4db2707ea2b2" providerId="ADAL" clId="{E8CB28FD-1493-4C73-8D29-D4AA613F5A96}" dt="2020-04-10T23:45:27.339" v="4846" actId="6549"/>
        <pc:sldMkLst>
          <pc:docMk/>
          <pc:sldMk cId="2906515279" sldId="316"/>
        </pc:sldMkLst>
        <pc:spChg chg="add mod">
          <ac:chgData name="Leonardo Arevalo Rivera" userId="ce3fd0ae-2bd3-4f86-ae5c-4db2707ea2b2" providerId="ADAL" clId="{E8CB28FD-1493-4C73-8D29-D4AA613F5A96}" dt="2020-04-10T20:00:02.004" v="3353" actId="164"/>
          <ac:spMkLst>
            <pc:docMk/>
            <pc:sldMk cId="2906515279" sldId="316"/>
            <ac:spMk id="6" creationId="{332BD71F-9FDB-4F8E-8A19-A5D266B0E492}"/>
          </ac:spMkLst>
        </pc:spChg>
        <pc:spChg chg="add mod">
          <ac:chgData name="Leonardo Arevalo Rivera" userId="ce3fd0ae-2bd3-4f86-ae5c-4db2707ea2b2" providerId="ADAL" clId="{E8CB28FD-1493-4C73-8D29-D4AA613F5A96}" dt="2020-04-10T20:03:01.196" v="3518" actId="20577"/>
          <ac:spMkLst>
            <pc:docMk/>
            <pc:sldMk cId="2906515279" sldId="316"/>
            <ac:spMk id="9" creationId="{4353F3C8-5507-4D4C-8C8A-52D5D0AE17F0}"/>
          </ac:spMkLst>
        </pc:spChg>
        <pc:spChg chg="add mod ord">
          <ac:chgData name="Leonardo Arevalo Rivera" userId="ce3fd0ae-2bd3-4f86-ae5c-4db2707ea2b2" providerId="ADAL" clId="{E8CB28FD-1493-4C73-8D29-D4AA613F5A96}" dt="2020-04-10T20:02:02.059" v="3478" actId="207"/>
          <ac:spMkLst>
            <pc:docMk/>
            <pc:sldMk cId="2906515279" sldId="316"/>
            <ac:spMk id="10" creationId="{25F43C76-DAE5-4C2C-B5B3-FB2B81B45D20}"/>
          </ac:spMkLst>
        </pc:spChg>
        <pc:spChg chg="add mod">
          <ac:chgData name="Leonardo Arevalo Rivera" userId="ce3fd0ae-2bd3-4f86-ae5c-4db2707ea2b2" providerId="ADAL" clId="{E8CB28FD-1493-4C73-8D29-D4AA613F5A96}" dt="2020-04-10T20:05:49.708" v="3620" actId="20577"/>
          <ac:spMkLst>
            <pc:docMk/>
            <pc:sldMk cId="2906515279" sldId="316"/>
            <ac:spMk id="11" creationId="{6EC8A2DD-F8F2-45EB-8EF4-BC222AA61940}"/>
          </ac:spMkLst>
        </pc:spChg>
        <pc:grpChg chg="add mod ord">
          <ac:chgData name="Leonardo Arevalo Rivera" userId="ce3fd0ae-2bd3-4f86-ae5c-4db2707ea2b2" providerId="ADAL" clId="{E8CB28FD-1493-4C73-8D29-D4AA613F5A96}" dt="2020-04-10T20:01:47.283" v="3455" actId="167"/>
          <ac:grpSpMkLst>
            <pc:docMk/>
            <pc:sldMk cId="2906515279" sldId="316"/>
            <ac:grpSpMk id="7" creationId="{B118C215-6A8A-47BD-95ED-7226A3B24AAE}"/>
          </ac:grpSpMkLst>
        </pc:grpChg>
        <pc:picChg chg="add del mod">
          <ac:chgData name="Leonardo Arevalo Rivera" userId="ce3fd0ae-2bd3-4f86-ae5c-4db2707ea2b2" providerId="ADAL" clId="{E8CB28FD-1493-4C73-8D29-D4AA613F5A96}" dt="2020-04-10T19:59:13.542" v="3345" actId="478"/>
          <ac:picMkLst>
            <pc:docMk/>
            <pc:sldMk cId="2906515279" sldId="316"/>
            <ac:picMk id="3" creationId="{01B3352A-A454-499D-8C4E-AEAC38DE8B65}"/>
          </ac:picMkLst>
        </pc:picChg>
        <pc:picChg chg="add mod">
          <ac:chgData name="Leonardo Arevalo Rivera" userId="ce3fd0ae-2bd3-4f86-ae5c-4db2707ea2b2" providerId="ADAL" clId="{E8CB28FD-1493-4C73-8D29-D4AA613F5A96}" dt="2020-04-10T20:00:02.004" v="3353" actId="164"/>
          <ac:picMkLst>
            <pc:docMk/>
            <pc:sldMk cId="2906515279" sldId="316"/>
            <ac:picMk id="5" creationId="{C0CE17C3-9091-4A26-9B71-482BC0103420}"/>
          </ac:picMkLst>
        </pc:picChg>
        <pc:picChg chg="ord">
          <ac:chgData name="Leonardo Arevalo Rivera" userId="ce3fd0ae-2bd3-4f86-ae5c-4db2707ea2b2" providerId="ADAL" clId="{E8CB28FD-1493-4C73-8D29-D4AA613F5A96}" dt="2020-04-10T19:51:01.725" v="3344" actId="26606"/>
          <ac:picMkLst>
            <pc:docMk/>
            <pc:sldMk cId="2906515279" sldId="316"/>
            <ac:picMk id="12" creationId="{3682A9FA-D425-4C1A-957A-D42D8B810AC1}"/>
          </ac:picMkLst>
        </pc:picChg>
      </pc:sldChg>
      <pc:sldChg chg="addSp delSp modSp add del mod setBg">
        <pc:chgData name="Leonardo Arevalo Rivera" userId="ce3fd0ae-2bd3-4f86-ae5c-4db2707ea2b2" providerId="ADAL" clId="{E8CB28FD-1493-4C73-8D29-D4AA613F5A96}" dt="2020-04-10T20:34:18.919" v="4165" actId="47"/>
        <pc:sldMkLst>
          <pc:docMk/>
          <pc:sldMk cId="3879163746" sldId="317"/>
        </pc:sldMkLst>
        <pc:spChg chg="add mod ord">
          <ac:chgData name="Leonardo Arevalo Rivera" userId="ce3fd0ae-2bd3-4f86-ae5c-4db2707ea2b2" providerId="ADAL" clId="{E8CB28FD-1493-4C73-8D29-D4AA613F5A96}" dt="2020-04-10T20:10:32.239" v="3662" actId="208"/>
          <ac:spMkLst>
            <pc:docMk/>
            <pc:sldMk cId="3879163746" sldId="317"/>
            <ac:spMk id="10" creationId="{A990BB45-DDA3-4B79-92B5-C90B9C70867D}"/>
          </ac:spMkLst>
        </pc:spChg>
        <pc:picChg chg="add del mod">
          <ac:chgData name="Leonardo Arevalo Rivera" userId="ce3fd0ae-2bd3-4f86-ae5c-4db2707ea2b2" providerId="ADAL" clId="{E8CB28FD-1493-4C73-8D29-D4AA613F5A96}" dt="2020-04-10T20:07:34.441" v="3629" actId="478"/>
          <ac:picMkLst>
            <pc:docMk/>
            <pc:sldMk cId="3879163746" sldId="317"/>
            <ac:picMk id="3" creationId="{F6AB20B7-C276-4E7A-B9E9-77FE16996A07}"/>
          </ac:picMkLst>
        </pc:picChg>
        <pc:picChg chg="add del mod">
          <ac:chgData name="Leonardo Arevalo Rivera" userId="ce3fd0ae-2bd3-4f86-ae5c-4db2707ea2b2" providerId="ADAL" clId="{E8CB28FD-1493-4C73-8D29-D4AA613F5A96}" dt="2020-04-10T20:09:05.724" v="3639" actId="478"/>
          <ac:picMkLst>
            <pc:docMk/>
            <pc:sldMk cId="3879163746" sldId="317"/>
            <ac:picMk id="5" creationId="{2976F475-D1AC-4B59-9FF8-9748B4585A3F}"/>
          </ac:picMkLst>
        </pc:picChg>
        <pc:picChg chg="add del mod ord">
          <ac:chgData name="Leonardo Arevalo Rivera" userId="ce3fd0ae-2bd3-4f86-ae5c-4db2707ea2b2" providerId="ADAL" clId="{E8CB28FD-1493-4C73-8D29-D4AA613F5A96}" dt="2020-04-10T20:13:20.169" v="3704" actId="478"/>
          <ac:picMkLst>
            <pc:docMk/>
            <pc:sldMk cId="3879163746" sldId="317"/>
            <ac:picMk id="7" creationId="{CF8B6D5B-1FAF-4528-94D0-977B4E819E65}"/>
          </ac:picMkLst>
        </pc:picChg>
        <pc:picChg chg="add mod">
          <ac:chgData name="Leonardo Arevalo Rivera" userId="ce3fd0ae-2bd3-4f86-ae5c-4db2707ea2b2" providerId="ADAL" clId="{E8CB28FD-1493-4C73-8D29-D4AA613F5A96}" dt="2020-04-10T20:10:21.403" v="3661" actId="1076"/>
          <ac:picMkLst>
            <pc:docMk/>
            <pc:sldMk cId="3879163746" sldId="317"/>
            <ac:picMk id="9" creationId="{2A63D90C-F349-4473-ADCE-6EB0A05CD03C}"/>
          </ac:picMkLst>
        </pc:picChg>
        <pc:picChg chg="ord">
          <ac:chgData name="Leonardo Arevalo Rivera" userId="ce3fd0ae-2bd3-4f86-ae5c-4db2707ea2b2" providerId="ADAL" clId="{E8CB28FD-1493-4C73-8D29-D4AA613F5A96}" dt="2020-04-10T20:09:09.832" v="3640" actId="26606"/>
          <ac:picMkLst>
            <pc:docMk/>
            <pc:sldMk cId="3879163746" sldId="317"/>
            <ac:picMk id="12" creationId="{3682A9FA-D425-4C1A-957A-D42D8B810AC1}"/>
          </ac:picMkLst>
        </pc:picChg>
        <pc:picChg chg="add del mod">
          <ac:chgData name="Leonardo Arevalo Rivera" userId="ce3fd0ae-2bd3-4f86-ae5c-4db2707ea2b2" providerId="ADAL" clId="{E8CB28FD-1493-4C73-8D29-D4AA613F5A96}" dt="2020-04-10T20:13:19.304" v="3703"/>
          <ac:picMkLst>
            <pc:docMk/>
            <pc:sldMk cId="3879163746" sldId="317"/>
            <ac:picMk id="13" creationId="{EED0A6C8-2DCE-460F-A6DC-478974C7A075}"/>
          </ac:picMkLst>
        </pc:picChg>
      </pc:sldChg>
      <pc:sldChg chg="addSp delSp modSp add modNotesTx">
        <pc:chgData name="Leonardo Arevalo Rivera" userId="ce3fd0ae-2bd3-4f86-ae5c-4db2707ea2b2" providerId="ADAL" clId="{E8CB28FD-1493-4C73-8D29-D4AA613F5A96}" dt="2020-04-10T23:45:29.462" v="4847" actId="6549"/>
        <pc:sldMkLst>
          <pc:docMk/>
          <pc:sldMk cId="252940509" sldId="318"/>
        </pc:sldMkLst>
        <pc:spChg chg="del">
          <ac:chgData name="Leonardo Arevalo Rivera" userId="ce3fd0ae-2bd3-4f86-ae5c-4db2707ea2b2" providerId="ADAL" clId="{E8CB28FD-1493-4C73-8D29-D4AA613F5A96}" dt="2020-04-10T19:33:25.184" v="3155" actId="478"/>
          <ac:spMkLst>
            <pc:docMk/>
            <pc:sldMk cId="252940509" sldId="318"/>
            <ac:spMk id="6" creationId="{F1989DBE-AD8C-4C02-8126-1E914CED2B27}"/>
          </ac:spMkLst>
        </pc:spChg>
        <pc:spChg chg="add mod">
          <ac:chgData name="Leonardo Arevalo Rivera" userId="ce3fd0ae-2bd3-4f86-ae5c-4db2707ea2b2" providerId="ADAL" clId="{E8CB28FD-1493-4C73-8D29-D4AA613F5A96}" dt="2020-04-10T19:40:18.146" v="3207" actId="122"/>
          <ac:spMkLst>
            <pc:docMk/>
            <pc:sldMk cId="252940509" sldId="318"/>
            <ac:spMk id="14" creationId="{D9289E66-846C-4744-B8C8-6BB358698B54}"/>
          </ac:spMkLst>
        </pc:spChg>
        <pc:spChg chg="add mod">
          <ac:chgData name="Leonardo Arevalo Rivera" userId="ce3fd0ae-2bd3-4f86-ae5c-4db2707ea2b2" providerId="ADAL" clId="{E8CB28FD-1493-4C73-8D29-D4AA613F5A96}" dt="2020-04-10T19:40:38.007" v="3233" actId="1076"/>
          <ac:spMkLst>
            <pc:docMk/>
            <pc:sldMk cId="252940509" sldId="318"/>
            <ac:spMk id="15" creationId="{9BBD0E6B-0159-418E-9941-71A91C37BC2C}"/>
          </ac:spMkLst>
        </pc:spChg>
        <pc:spChg chg="add mod">
          <ac:chgData name="Leonardo Arevalo Rivera" userId="ce3fd0ae-2bd3-4f86-ae5c-4db2707ea2b2" providerId="ADAL" clId="{E8CB28FD-1493-4C73-8D29-D4AA613F5A96}" dt="2020-04-10T19:40:54.033" v="3248" actId="1076"/>
          <ac:spMkLst>
            <pc:docMk/>
            <pc:sldMk cId="252940509" sldId="318"/>
            <ac:spMk id="16" creationId="{59264900-18F9-4153-8313-9F3F455A86DC}"/>
          </ac:spMkLst>
        </pc:spChg>
        <pc:spChg chg="add mod">
          <ac:chgData name="Leonardo Arevalo Rivera" userId="ce3fd0ae-2bd3-4f86-ae5c-4db2707ea2b2" providerId="ADAL" clId="{E8CB28FD-1493-4C73-8D29-D4AA613F5A96}" dt="2020-04-10T19:42:07.839" v="3328" actId="1076"/>
          <ac:spMkLst>
            <pc:docMk/>
            <pc:sldMk cId="252940509" sldId="318"/>
            <ac:spMk id="17" creationId="{3056DFD6-64D4-4D06-8B5D-FD2575224E46}"/>
          </ac:spMkLst>
        </pc:spChg>
        <pc:spChg chg="add mod">
          <ac:chgData name="Leonardo Arevalo Rivera" userId="ce3fd0ae-2bd3-4f86-ae5c-4db2707ea2b2" providerId="ADAL" clId="{E8CB28FD-1493-4C73-8D29-D4AA613F5A96}" dt="2020-04-10T19:42:32.138" v="3332" actId="693"/>
          <ac:spMkLst>
            <pc:docMk/>
            <pc:sldMk cId="252940509" sldId="318"/>
            <ac:spMk id="18" creationId="{AB8FF80A-631E-4534-916E-AF743DA5CE53}"/>
          </ac:spMkLst>
        </pc:spChg>
        <pc:picChg chg="mod">
          <ac:chgData name="Leonardo Arevalo Rivera" userId="ce3fd0ae-2bd3-4f86-ae5c-4db2707ea2b2" providerId="ADAL" clId="{E8CB28FD-1493-4C73-8D29-D4AA613F5A96}" dt="2020-04-10T19:41:30.804" v="3318" actId="1076"/>
          <ac:picMkLst>
            <pc:docMk/>
            <pc:sldMk cId="252940509" sldId="318"/>
            <ac:picMk id="3" creationId="{9617E737-1D46-43D6-91AF-DC977588B5CC}"/>
          </ac:picMkLst>
        </pc:picChg>
        <pc:picChg chg="add mod">
          <ac:chgData name="Leonardo Arevalo Rivera" userId="ce3fd0ae-2bd3-4f86-ae5c-4db2707ea2b2" providerId="ADAL" clId="{E8CB28FD-1493-4C73-8D29-D4AA613F5A96}" dt="2020-04-10T19:34:16.377" v="3162" actId="1076"/>
          <ac:picMkLst>
            <pc:docMk/>
            <pc:sldMk cId="252940509" sldId="318"/>
            <ac:picMk id="4" creationId="{0471E19B-9B64-439E-BDA5-3DCE2DECEBEB}"/>
          </ac:picMkLst>
        </pc:picChg>
        <pc:picChg chg="add mod">
          <ac:chgData name="Leonardo Arevalo Rivera" userId="ce3fd0ae-2bd3-4f86-ae5c-4db2707ea2b2" providerId="ADAL" clId="{E8CB28FD-1493-4C73-8D29-D4AA613F5A96}" dt="2020-04-10T19:36:09.600" v="3168" actId="1076"/>
          <ac:picMkLst>
            <pc:docMk/>
            <pc:sldMk cId="252940509" sldId="318"/>
            <ac:picMk id="8" creationId="{ADF667F7-65E0-4B46-9B1F-10000A93DF12}"/>
          </ac:picMkLst>
        </pc:picChg>
        <pc:picChg chg="add mod">
          <ac:chgData name="Leonardo Arevalo Rivera" userId="ce3fd0ae-2bd3-4f86-ae5c-4db2707ea2b2" providerId="ADAL" clId="{E8CB28FD-1493-4C73-8D29-D4AA613F5A96}" dt="2020-04-10T19:37:21.467" v="3173" actId="1076"/>
          <ac:picMkLst>
            <pc:docMk/>
            <pc:sldMk cId="252940509" sldId="318"/>
            <ac:picMk id="10" creationId="{04265679-6A92-45CC-9C60-4172E9D8D3B9}"/>
          </ac:picMkLst>
        </pc:picChg>
        <pc:picChg chg="add mod">
          <ac:chgData name="Leonardo Arevalo Rivera" userId="ce3fd0ae-2bd3-4f86-ae5c-4db2707ea2b2" providerId="ADAL" clId="{E8CB28FD-1493-4C73-8D29-D4AA613F5A96}" dt="2020-04-10T19:39:41.301" v="3180" actId="1076"/>
          <ac:picMkLst>
            <pc:docMk/>
            <pc:sldMk cId="252940509" sldId="318"/>
            <ac:picMk id="13" creationId="{0D15D273-271D-407D-8B3D-9FA6F3EDC1DC}"/>
          </ac:picMkLst>
        </pc:picChg>
      </pc:sldChg>
      <pc:sldChg chg="addSp delSp modSp add mod ord setBg modNotesTx">
        <pc:chgData name="Leonardo Arevalo Rivera" userId="ce3fd0ae-2bd3-4f86-ae5c-4db2707ea2b2" providerId="ADAL" clId="{E8CB28FD-1493-4C73-8D29-D4AA613F5A96}" dt="2020-04-10T23:45:23.676" v="4845" actId="6549"/>
        <pc:sldMkLst>
          <pc:docMk/>
          <pc:sldMk cId="4031912170" sldId="319"/>
        </pc:sldMkLst>
        <pc:spChg chg="add del">
          <ac:chgData name="Leonardo Arevalo Rivera" userId="ce3fd0ae-2bd3-4f86-ae5c-4db2707ea2b2" providerId="ADAL" clId="{E8CB28FD-1493-4C73-8D29-D4AA613F5A96}" dt="2020-04-10T20:13:11.926" v="3686"/>
          <ac:spMkLst>
            <pc:docMk/>
            <pc:sldMk cId="4031912170" sldId="319"/>
            <ac:spMk id="8" creationId="{09555A75-EF6D-4980-A889-C499E2FC4A0D}"/>
          </ac:spMkLst>
        </pc:spChg>
        <pc:spChg chg="add mod">
          <ac:chgData name="Leonardo Arevalo Rivera" userId="ce3fd0ae-2bd3-4f86-ae5c-4db2707ea2b2" providerId="ADAL" clId="{E8CB28FD-1493-4C73-8D29-D4AA613F5A96}" dt="2020-04-10T20:43:19.512" v="4217" actId="208"/>
          <ac:spMkLst>
            <pc:docMk/>
            <pc:sldMk cId="4031912170" sldId="319"/>
            <ac:spMk id="13" creationId="{D0392F2D-4775-4C6F-9134-B52697B7FE2E}"/>
          </ac:spMkLst>
        </pc:spChg>
        <pc:spChg chg="add mod">
          <ac:chgData name="Leonardo Arevalo Rivera" userId="ce3fd0ae-2bd3-4f86-ae5c-4db2707ea2b2" providerId="ADAL" clId="{E8CB28FD-1493-4C73-8D29-D4AA613F5A96}" dt="2020-04-10T20:29:15.891" v="4087" actId="164"/>
          <ac:spMkLst>
            <pc:docMk/>
            <pc:sldMk cId="4031912170" sldId="319"/>
            <ac:spMk id="15" creationId="{FF7F2BEF-B934-41AC-B273-77328076F39D}"/>
          </ac:spMkLst>
        </pc:spChg>
        <pc:spChg chg="add mod">
          <ac:chgData name="Leonardo Arevalo Rivera" userId="ce3fd0ae-2bd3-4f86-ae5c-4db2707ea2b2" providerId="ADAL" clId="{E8CB28FD-1493-4C73-8D29-D4AA613F5A96}" dt="2020-04-10T20:29:21.994" v="4089" actId="164"/>
          <ac:spMkLst>
            <pc:docMk/>
            <pc:sldMk cId="4031912170" sldId="319"/>
            <ac:spMk id="16" creationId="{D62CD172-A539-4E03-82E4-2094F52060F0}"/>
          </ac:spMkLst>
        </pc:spChg>
        <pc:spChg chg="add mod">
          <ac:chgData name="Leonardo Arevalo Rivera" userId="ce3fd0ae-2bd3-4f86-ae5c-4db2707ea2b2" providerId="ADAL" clId="{E8CB28FD-1493-4C73-8D29-D4AA613F5A96}" dt="2020-04-10T20:31:27.781" v="4114" actId="164"/>
          <ac:spMkLst>
            <pc:docMk/>
            <pc:sldMk cId="4031912170" sldId="319"/>
            <ac:spMk id="17" creationId="{6E5BED12-E7F0-4397-BDF8-54738FFDF1E9}"/>
          </ac:spMkLst>
        </pc:spChg>
        <pc:spChg chg="add mod">
          <ac:chgData name="Leonardo Arevalo Rivera" userId="ce3fd0ae-2bd3-4f86-ae5c-4db2707ea2b2" providerId="ADAL" clId="{E8CB28FD-1493-4C73-8D29-D4AA613F5A96}" dt="2020-04-10T20:31:32.278" v="4115" actId="164"/>
          <ac:spMkLst>
            <pc:docMk/>
            <pc:sldMk cId="4031912170" sldId="319"/>
            <ac:spMk id="18" creationId="{BB39FF42-A619-47F3-998F-2E997FB4880B}"/>
          </ac:spMkLst>
        </pc:spChg>
        <pc:spChg chg="add mod">
          <ac:chgData name="Leonardo Arevalo Rivera" userId="ce3fd0ae-2bd3-4f86-ae5c-4db2707ea2b2" providerId="ADAL" clId="{E8CB28FD-1493-4C73-8D29-D4AA613F5A96}" dt="2020-04-10T20:43:06.780" v="4215" actId="1076"/>
          <ac:spMkLst>
            <pc:docMk/>
            <pc:sldMk cId="4031912170" sldId="319"/>
            <ac:spMk id="34" creationId="{3DEB3B67-6FFA-448C-A0CF-F2B0FC928578}"/>
          </ac:spMkLst>
        </pc:spChg>
        <pc:spChg chg="add mod">
          <ac:chgData name="Leonardo Arevalo Rivera" userId="ce3fd0ae-2bd3-4f86-ae5c-4db2707ea2b2" providerId="ADAL" clId="{E8CB28FD-1493-4C73-8D29-D4AA613F5A96}" dt="2020-04-10T20:43:06.780" v="4215" actId="1076"/>
          <ac:spMkLst>
            <pc:docMk/>
            <pc:sldMk cId="4031912170" sldId="319"/>
            <ac:spMk id="35" creationId="{05C00BDD-D9FD-4173-93B6-FBAF2E60BEBD}"/>
          </ac:spMkLst>
        </pc:spChg>
        <pc:spChg chg="add mod">
          <ac:chgData name="Leonardo Arevalo Rivera" userId="ce3fd0ae-2bd3-4f86-ae5c-4db2707ea2b2" providerId="ADAL" clId="{E8CB28FD-1493-4C73-8D29-D4AA613F5A96}" dt="2020-04-10T20:43:06.780" v="4215" actId="1076"/>
          <ac:spMkLst>
            <pc:docMk/>
            <pc:sldMk cId="4031912170" sldId="319"/>
            <ac:spMk id="36" creationId="{1CE0DE77-DFF5-42AB-82AE-D8C3B556023F}"/>
          </ac:spMkLst>
        </pc:spChg>
        <pc:spChg chg="add mod">
          <ac:chgData name="Leonardo Arevalo Rivera" userId="ce3fd0ae-2bd3-4f86-ae5c-4db2707ea2b2" providerId="ADAL" clId="{E8CB28FD-1493-4C73-8D29-D4AA613F5A96}" dt="2020-04-10T20:43:06.780" v="4215" actId="1076"/>
          <ac:spMkLst>
            <pc:docMk/>
            <pc:sldMk cId="4031912170" sldId="319"/>
            <ac:spMk id="37" creationId="{4F0DF335-1888-423C-BB44-85BD58681B32}"/>
          </ac:spMkLst>
        </pc:spChg>
        <pc:spChg chg="add mod">
          <ac:chgData name="Leonardo Arevalo Rivera" userId="ce3fd0ae-2bd3-4f86-ae5c-4db2707ea2b2" providerId="ADAL" clId="{E8CB28FD-1493-4C73-8D29-D4AA613F5A96}" dt="2020-04-10T20:43:06.780" v="4215" actId="1076"/>
          <ac:spMkLst>
            <pc:docMk/>
            <pc:sldMk cId="4031912170" sldId="319"/>
            <ac:spMk id="38" creationId="{873DBC7E-77A8-480D-8E6C-4FF0270B80A9}"/>
          </ac:spMkLst>
        </pc:spChg>
        <pc:spChg chg="add mod">
          <ac:chgData name="Leonardo Arevalo Rivera" userId="ce3fd0ae-2bd3-4f86-ae5c-4db2707ea2b2" providerId="ADAL" clId="{E8CB28FD-1493-4C73-8D29-D4AA613F5A96}" dt="2020-04-10T20:43:23.980" v="4218" actId="1076"/>
          <ac:spMkLst>
            <pc:docMk/>
            <pc:sldMk cId="4031912170" sldId="319"/>
            <ac:spMk id="39" creationId="{61D17F4D-1F19-4F02-91A5-6CE8CED3EAF3}"/>
          </ac:spMkLst>
        </pc:spChg>
        <pc:spChg chg="add mod ord">
          <ac:chgData name="Leonardo Arevalo Rivera" userId="ce3fd0ae-2bd3-4f86-ae5c-4db2707ea2b2" providerId="ADAL" clId="{E8CB28FD-1493-4C73-8D29-D4AA613F5A96}" dt="2020-04-10T20:42:58.221" v="4214" actId="1076"/>
          <ac:spMkLst>
            <pc:docMk/>
            <pc:sldMk cId="4031912170" sldId="319"/>
            <ac:spMk id="52" creationId="{730A1457-5F39-4177-B948-4E2F63ECA742}"/>
          </ac:spMkLst>
        </pc:spChg>
        <pc:spChg chg="add mod">
          <ac:chgData name="Leonardo Arevalo Rivera" userId="ce3fd0ae-2bd3-4f86-ae5c-4db2707ea2b2" providerId="ADAL" clId="{E8CB28FD-1493-4C73-8D29-D4AA613F5A96}" dt="2020-04-10T20:44:27.507" v="4278" actId="1076"/>
          <ac:spMkLst>
            <pc:docMk/>
            <pc:sldMk cId="4031912170" sldId="319"/>
            <ac:spMk id="53" creationId="{F57E1CE3-EC4F-42B5-B51B-34C91FCD8B57}"/>
          </ac:spMkLst>
        </pc:spChg>
        <pc:grpChg chg="add mod">
          <ac:chgData name="Leonardo Arevalo Rivera" userId="ce3fd0ae-2bd3-4f86-ae5c-4db2707ea2b2" providerId="ADAL" clId="{E8CB28FD-1493-4C73-8D29-D4AA613F5A96}" dt="2020-04-10T20:43:06.780" v="4215" actId="1076"/>
          <ac:grpSpMkLst>
            <pc:docMk/>
            <pc:sldMk cId="4031912170" sldId="319"/>
            <ac:grpSpMk id="40" creationId="{74CF428F-C9DE-4758-B7E8-7008BE72DD74}"/>
          </ac:grpSpMkLst>
        </pc:grpChg>
        <pc:grpChg chg="add mod">
          <ac:chgData name="Leonardo Arevalo Rivera" userId="ce3fd0ae-2bd3-4f86-ae5c-4db2707ea2b2" providerId="ADAL" clId="{E8CB28FD-1493-4C73-8D29-D4AA613F5A96}" dt="2020-04-10T20:43:06.780" v="4215" actId="1076"/>
          <ac:grpSpMkLst>
            <pc:docMk/>
            <pc:sldMk cId="4031912170" sldId="319"/>
            <ac:grpSpMk id="41" creationId="{EB685C9E-AC15-4D80-BA96-472E6157F7A3}"/>
          </ac:grpSpMkLst>
        </pc:grpChg>
        <pc:grpChg chg="add mod">
          <ac:chgData name="Leonardo Arevalo Rivera" userId="ce3fd0ae-2bd3-4f86-ae5c-4db2707ea2b2" providerId="ADAL" clId="{E8CB28FD-1493-4C73-8D29-D4AA613F5A96}" dt="2020-04-10T20:43:06.780" v="4215" actId="1076"/>
          <ac:grpSpMkLst>
            <pc:docMk/>
            <pc:sldMk cId="4031912170" sldId="319"/>
            <ac:grpSpMk id="42" creationId="{2C32439A-0462-4563-A74D-2D73A91BE2E0}"/>
          </ac:grpSpMkLst>
        </pc:grpChg>
        <pc:grpChg chg="add mod">
          <ac:chgData name="Leonardo Arevalo Rivera" userId="ce3fd0ae-2bd3-4f86-ae5c-4db2707ea2b2" providerId="ADAL" clId="{E8CB28FD-1493-4C73-8D29-D4AA613F5A96}" dt="2020-04-10T20:43:06.780" v="4215" actId="1076"/>
          <ac:grpSpMkLst>
            <pc:docMk/>
            <pc:sldMk cId="4031912170" sldId="319"/>
            <ac:grpSpMk id="43" creationId="{AD57637B-8412-4DBF-8C65-4B97411ADFC9}"/>
          </ac:grpSpMkLst>
        </pc:grpChg>
        <pc:grpChg chg="add mod">
          <ac:chgData name="Leonardo Arevalo Rivera" userId="ce3fd0ae-2bd3-4f86-ae5c-4db2707ea2b2" providerId="ADAL" clId="{E8CB28FD-1493-4C73-8D29-D4AA613F5A96}" dt="2020-04-10T20:32:07.319" v="4122" actId="164"/>
          <ac:grpSpMkLst>
            <pc:docMk/>
            <pc:sldMk cId="4031912170" sldId="319"/>
            <ac:grpSpMk id="44" creationId="{BF53F2D4-394C-4B98-9AB1-D1967132BAF7}"/>
          </ac:grpSpMkLst>
        </pc:grpChg>
        <pc:grpChg chg="add mod">
          <ac:chgData name="Leonardo Arevalo Rivera" userId="ce3fd0ae-2bd3-4f86-ae5c-4db2707ea2b2" providerId="ADAL" clId="{E8CB28FD-1493-4C73-8D29-D4AA613F5A96}" dt="2020-04-10T20:43:06.780" v="4215" actId="1076"/>
          <ac:grpSpMkLst>
            <pc:docMk/>
            <pc:sldMk cId="4031912170" sldId="319"/>
            <ac:grpSpMk id="45" creationId="{06016E53-467D-45C3-A1C2-3E82ABB8EE27}"/>
          </ac:grpSpMkLst>
        </pc:grpChg>
        <pc:picChg chg="add del mod">
          <ac:chgData name="Leonardo Arevalo Rivera" userId="ce3fd0ae-2bd3-4f86-ae5c-4db2707ea2b2" providerId="ADAL" clId="{E8CB28FD-1493-4C73-8D29-D4AA613F5A96}" dt="2020-04-10T20:13:14.622" v="3692"/>
          <ac:picMkLst>
            <pc:docMk/>
            <pc:sldMk cId="4031912170" sldId="319"/>
            <ac:picMk id="2" creationId="{6C471156-EB8B-4D1C-A46D-92AAA8379B36}"/>
          </ac:picMkLst>
        </pc:picChg>
        <pc:picChg chg="add del">
          <ac:chgData name="Leonardo Arevalo Rivera" userId="ce3fd0ae-2bd3-4f86-ae5c-4db2707ea2b2" providerId="ADAL" clId="{E8CB28FD-1493-4C73-8D29-D4AA613F5A96}" dt="2020-04-10T20:13:18.501" v="3700"/>
          <ac:picMkLst>
            <pc:docMk/>
            <pc:sldMk cId="4031912170" sldId="319"/>
            <ac:picMk id="3" creationId="{18C13031-B617-4344-B3EB-D9040F07953A}"/>
          </ac:picMkLst>
        </pc:picChg>
        <pc:picChg chg="add del mod">
          <ac:chgData name="Leonardo Arevalo Rivera" userId="ce3fd0ae-2bd3-4f86-ae5c-4db2707ea2b2" providerId="ADAL" clId="{E8CB28FD-1493-4C73-8D29-D4AA613F5A96}" dt="2020-04-10T20:13:17.197" v="3697"/>
          <ac:picMkLst>
            <pc:docMk/>
            <pc:sldMk cId="4031912170" sldId="319"/>
            <ac:picMk id="4" creationId="{F474A810-DE64-488D-A058-8725AB3BC1B5}"/>
          </ac:picMkLst>
        </pc:picChg>
        <pc:picChg chg="add del">
          <ac:chgData name="Leonardo Arevalo Rivera" userId="ce3fd0ae-2bd3-4f86-ae5c-4db2707ea2b2" providerId="ADAL" clId="{E8CB28FD-1493-4C73-8D29-D4AA613F5A96}" dt="2020-04-10T20:13:15.738" v="3694"/>
          <ac:picMkLst>
            <pc:docMk/>
            <pc:sldMk cId="4031912170" sldId="319"/>
            <ac:picMk id="5" creationId="{A66A20F7-AD58-41E4-8387-3D99BDE7069C}"/>
          </ac:picMkLst>
        </pc:picChg>
        <pc:picChg chg="add del">
          <ac:chgData name="Leonardo Arevalo Rivera" userId="ce3fd0ae-2bd3-4f86-ae5c-4db2707ea2b2" providerId="ADAL" clId="{E8CB28FD-1493-4C73-8D29-D4AA613F5A96}" dt="2020-04-10T20:13:12.928" v="3689"/>
          <ac:picMkLst>
            <pc:docMk/>
            <pc:sldMk cId="4031912170" sldId="319"/>
            <ac:picMk id="7" creationId="{D1E60807-BBA7-48A7-819F-7335F59166CD}"/>
          </ac:picMkLst>
        </pc:picChg>
        <pc:picChg chg="add del">
          <ac:chgData name="Leonardo Arevalo Rivera" userId="ce3fd0ae-2bd3-4f86-ae5c-4db2707ea2b2" providerId="ADAL" clId="{E8CB28FD-1493-4C73-8D29-D4AA613F5A96}" dt="2020-04-10T20:13:11.926" v="3686"/>
          <ac:picMkLst>
            <pc:docMk/>
            <pc:sldMk cId="4031912170" sldId="319"/>
            <ac:picMk id="9" creationId="{EF52D439-C001-49D6-81F5-2F8ED1D94B64}"/>
          </ac:picMkLst>
        </pc:picChg>
        <pc:picChg chg="add mod ord">
          <ac:chgData name="Leonardo Arevalo Rivera" userId="ce3fd0ae-2bd3-4f86-ae5c-4db2707ea2b2" providerId="ADAL" clId="{E8CB28FD-1493-4C73-8D29-D4AA613F5A96}" dt="2020-04-10T20:41:27.791" v="4182" actId="167"/>
          <ac:picMkLst>
            <pc:docMk/>
            <pc:sldMk cId="4031912170" sldId="319"/>
            <ac:picMk id="10" creationId="{3C3733B1-692E-4F1A-98F1-6F3ACDFB058F}"/>
          </ac:picMkLst>
        </pc:picChg>
        <pc:picChg chg="add del mod ord">
          <ac:chgData name="Leonardo Arevalo Rivera" userId="ce3fd0ae-2bd3-4f86-ae5c-4db2707ea2b2" providerId="ADAL" clId="{E8CB28FD-1493-4C73-8D29-D4AA613F5A96}" dt="2020-04-10T20:33:15.263" v="4136" actId="478"/>
          <ac:picMkLst>
            <pc:docMk/>
            <pc:sldMk cId="4031912170" sldId="319"/>
            <ac:picMk id="12" creationId="{3682A9FA-D425-4C1A-957A-D42D8B810AC1}"/>
          </ac:picMkLst>
        </pc:picChg>
        <pc:picChg chg="add mod">
          <ac:chgData name="Leonardo Arevalo Rivera" userId="ce3fd0ae-2bd3-4f86-ae5c-4db2707ea2b2" providerId="ADAL" clId="{E8CB28FD-1493-4C73-8D29-D4AA613F5A96}" dt="2020-04-10T20:43:19.512" v="4217" actId="208"/>
          <ac:picMkLst>
            <pc:docMk/>
            <pc:sldMk cId="4031912170" sldId="319"/>
            <ac:picMk id="14" creationId="{DDE74371-7491-4A94-9728-E6EE31A0AE83}"/>
          </ac:picMkLst>
        </pc:picChg>
        <pc:picChg chg="add mod">
          <ac:chgData name="Leonardo Arevalo Rivera" userId="ce3fd0ae-2bd3-4f86-ae5c-4db2707ea2b2" providerId="ADAL" clId="{E8CB28FD-1493-4C73-8D29-D4AA613F5A96}" dt="2020-04-10T20:29:15.891" v="4087" actId="164"/>
          <ac:picMkLst>
            <pc:docMk/>
            <pc:sldMk cId="4031912170" sldId="319"/>
            <ac:picMk id="19" creationId="{B827D898-E946-4287-8783-822AF75FA0F0}"/>
          </ac:picMkLst>
        </pc:picChg>
        <pc:picChg chg="add del mod">
          <ac:chgData name="Leonardo Arevalo Rivera" userId="ce3fd0ae-2bd3-4f86-ae5c-4db2707ea2b2" providerId="ADAL" clId="{E8CB28FD-1493-4C73-8D29-D4AA613F5A96}" dt="2020-04-10T20:17:05.070" v="3737" actId="478"/>
          <ac:picMkLst>
            <pc:docMk/>
            <pc:sldMk cId="4031912170" sldId="319"/>
            <ac:picMk id="21" creationId="{0B6A041B-AFDE-4533-9941-75ED954F91AC}"/>
          </ac:picMkLst>
        </pc:picChg>
        <pc:picChg chg="add mod">
          <ac:chgData name="Leonardo Arevalo Rivera" userId="ce3fd0ae-2bd3-4f86-ae5c-4db2707ea2b2" providerId="ADAL" clId="{E8CB28FD-1493-4C73-8D29-D4AA613F5A96}" dt="2020-04-10T20:29:15.891" v="4087" actId="164"/>
          <ac:picMkLst>
            <pc:docMk/>
            <pc:sldMk cId="4031912170" sldId="319"/>
            <ac:picMk id="22" creationId="{4364C6EF-7D55-4457-8BDC-7D9E27F44D43}"/>
          </ac:picMkLst>
        </pc:picChg>
        <pc:picChg chg="add mod">
          <ac:chgData name="Leonardo Arevalo Rivera" userId="ce3fd0ae-2bd3-4f86-ae5c-4db2707ea2b2" providerId="ADAL" clId="{E8CB28FD-1493-4C73-8D29-D4AA613F5A96}" dt="2020-04-10T20:29:21.994" v="4089" actId="164"/>
          <ac:picMkLst>
            <pc:docMk/>
            <pc:sldMk cId="4031912170" sldId="319"/>
            <ac:picMk id="24" creationId="{9803F690-4E2A-4CB5-B5BB-7EBCF4DF0A67}"/>
          </ac:picMkLst>
        </pc:picChg>
        <pc:picChg chg="add del mod">
          <ac:chgData name="Leonardo Arevalo Rivera" userId="ce3fd0ae-2bd3-4f86-ae5c-4db2707ea2b2" providerId="ADAL" clId="{E8CB28FD-1493-4C73-8D29-D4AA613F5A96}" dt="2020-04-10T20:19:42.657" v="3751" actId="478"/>
          <ac:picMkLst>
            <pc:docMk/>
            <pc:sldMk cId="4031912170" sldId="319"/>
            <ac:picMk id="26" creationId="{2799B820-10F0-4BBD-A410-0555A12E2C46}"/>
          </ac:picMkLst>
        </pc:picChg>
        <pc:picChg chg="add mod">
          <ac:chgData name="Leonardo Arevalo Rivera" userId="ce3fd0ae-2bd3-4f86-ae5c-4db2707ea2b2" providerId="ADAL" clId="{E8CB28FD-1493-4C73-8D29-D4AA613F5A96}" dt="2020-04-10T20:31:27.781" v="4114" actId="164"/>
          <ac:picMkLst>
            <pc:docMk/>
            <pc:sldMk cId="4031912170" sldId="319"/>
            <ac:picMk id="28" creationId="{8F7E6143-6C1E-4F44-B5D2-A7BD3F73CBCA}"/>
          </ac:picMkLst>
        </pc:picChg>
        <pc:picChg chg="add del mod">
          <ac:chgData name="Leonardo Arevalo Rivera" userId="ce3fd0ae-2bd3-4f86-ae5c-4db2707ea2b2" providerId="ADAL" clId="{E8CB28FD-1493-4C73-8D29-D4AA613F5A96}" dt="2020-04-10T20:20:14.465" v="3760" actId="478"/>
          <ac:picMkLst>
            <pc:docMk/>
            <pc:sldMk cId="4031912170" sldId="319"/>
            <ac:picMk id="30" creationId="{C6A1725D-65D5-4961-BE4E-1D9F29BF5C7C}"/>
          </ac:picMkLst>
        </pc:picChg>
        <pc:picChg chg="add mod">
          <ac:chgData name="Leonardo Arevalo Rivera" userId="ce3fd0ae-2bd3-4f86-ae5c-4db2707ea2b2" providerId="ADAL" clId="{E8CB28FD-1493-4C73-8D29-D4AA613F5A96}" dt="2020-04-10T20:31:32.278" v="4115" actId="164"/>
          <ac:picMkLst>
            <pc:docMk/>
            <pc:sldMk cId="4031912170" sldId="319"/>
            <ac:picMk id="31" creationId="{C80CEFAF-F854-4625-B673-97535C5D8D73}"/>
          </ac:picMkLst>
        </pc:picChg>
        <pc:picChg chg="add mod">
          <ac:chgData name="Leonardo Arevalo Rivera" userId="ce3fd0ae-2bd3-4f86-ae5c-4db2707ea2b2" providerId="ADAL" clId="{E8CB28FD-1493-4C73-8D29-D4AA613F5A96}" dt="2020-04-10T20:32:07.319" v="4122" actId="164"/>
          <ac:picMkLst>
            <pc:docMk/>
            <pc:sldMk cId="4031912170" sldId="319"/>
            <ac:picMk id="32" creationId="{9F56264C-311F-48F7-A026-BC8C9B362FB1}"/>
          </ac:picMkLst>
        </pc:picChg>
        <pc:picChg chg="add mod">
          <ac:chgData name="Leonardo Arevalo Rivera" userId="ce3fd0ae-2bd3-4f86-ae5c-4db2707ea2b2" providerId="ADAL" clId="{E8CB28FD-1493-4C73-8D29-D4AA613F5A96}" dt="2020-04-10T20:32:07.319" v="4122" actId="164"/>
          <ac:picMkLst>
            <pc:docMk/>
            <pc:sldMk cId="4031912170" sldId="319"/>
            <ac:picMk id="33" creationId="{52E60B8F-2557-47FE-9442-6AA9E8932040}"/>
          </ac:picMkLst>
        </pc:picChg>
        <pc:picChg chg="add del">
          <ac:chgData name="Leonardo Arevalo Rivera" userId="ce3fd0ae-2bd3-4f86-ae5c-4db2707ea2b2" providerId="ADAL" clId="{E8CB28FD-1493-4C73-8D29-D4AA613F5A96}" dt="2020-04-10T20:44:37.163" v="4279" actId="478"/>
          <ac:picMkLst>
            <pc:docMk/>
            <pc:sldMk cId="4031912170" sldId="319"/>
            <ac:picMk id="46" creationId="{5BC829DA-3E7D-4C65-8FA0-0E2540525ECE}"/>
          </ac:picMkLst>
        </pc:picChg>
        <pc:picChg chg="add del mod ord">
          <ac:chgData name="Leonardo Arevalo Rivera" userId="ce3fd0ae-2bd3-4f86-ae5c-4db2707ea2b2" providerId="ADAL" clId="{E8CB28FD-1493-4C73-8D29-D4AA613F5A96}" dt="2020-04-10T20:34:05.177" v="4164" actId="478"/>
          <ac:picMkLst>
            <pc:docMk/>
            <pc:sldMk cId="4031912170" sldId="319"/>
            <ac:picMk id="47" creationId="{1A758BE1-F22B-41A3-88AB-434A7DD59C09}"/>
          </ac:picMkLst>
        </pc:picChg>
        <pc:picChg chg="add del mod ord">
          <ac:chgData name="Leonardo Arevalo Rivera" userId="ce3fd0ae-2bd3-4f86-ae5c-4db2707ea2b2" providerId="ADAL" clId="{E8CB28FD-1493-4C73-8D29-D4AA613F5A96}" dt="2020-04-10T20:40:25.696" v="4173" actId="478"/>
          <ac:picMkLst>
            <pc:docMk/>
            <pc:sldMk cId="4031912170" sldId="319"/>
            <ac:picMk id="49" creationId="{5391919D-3F56-43A0-BB50-D008F4491B55}"/>
          </ac:picMkLst>
        </pc:picChg>
        <pc:picChg chg="add mod ord">
          <ac:chgData name="Leonardo Arevalo Rivera" userId="ce3fd0ae-2bd3-4f86-ae5c-4db2707ea2b2" providerId="ADAL" clId="{E8CB28FD-1493-4C73-8D29-D4AA613F5A96}" dt="2020-04-10T20:41:25.683" v="4181" actId="167"/>
          <ac:picMkLst>
            <pc:docMk/>
            <pc:sldMk cId="4031912170" sldId="319"/>
            <ac:picMk id="51" creationId="{FAD01A8D-26AD-4CC0-B19C-2AE0E47BDC34}"/>
          </ac:picMkLst>
        </pc:picChg>
        <pc:picChg chg="add">
          <ac:chgData name="Leonardo Arevalo Rivera" userId="ce3fd0ae-2bd3-4f86-ae5c-4db2707ea2b2" providerId="ADAL" clId="{E8CB28FD-1493-4C73-8D29-D4AA613F5A96}" dt="2020-04-10T20:56:58.650" v="4285"/>
          <ac:picMkLst>
            <pc:docMk/>
            <pc:sldMk cId="4031912170" sldId="319"/>
            <ac:picMk id="54" creationId="{EA3C5F73-5A4D-4777-B19D-49CDB14CB4C1}"/>
          </ac:picMkLst>
        </pc:picChg>
      </pc:sldChg>
      <pc:sldChg chg="addSp delSp modSp add mod setBg modNotesTx">
        <pc:chgData name="Leonardo Arevalo Rivera" userId="ce3fd0ae-2bd3-4f86-ae5c-4db2707ea2b2" providerId="ADAL" clId="{E8CB28FD-1493-4C73-8D29-D4AA613F5A96}" dt="2020-04-10T23:45:19.051" v="4844" actId="6549"/>
        <pc:sldMkLst>
          <pc:docMk/>
          <pc:sldMk cId="209487178" sldId="320"/>
        </pc:sldMkLst>
        <pc:spChg chg="add mod">
          <ac:chgData name="Leonardo Arevalo Rivera" userId="ce3fd0ae-2bd3-4f86-ae5c-4db2707ea2b2" providerId="ADAL" clId="{E8CB28FD-1493-4C73-8D29-D4AA613F5A96}" dt="2020-04-10T21:05:25.923" v="4507" actId="26606"/>
          <ac:spMkLst>
            <pc:docMk/>
            <pc:sldMk cId="209487178" sldId="320"/>
            <ac:spMk id="9" creationId="{790151F3-A7DD-4767-B2D5-F74145012FD0}"/>
          </ac:spMkLst>
        </pc:spChg>
        <pc:spChg chg="add mod">
          <ac:chgData name="Leonardo Arevalo Rivera" userId="ce3fd0ae-2bd3-4f86-ae5c-4db2707ea2b2" providerId="ADAL" clId="{E8CB28FD-1493-4C73-8D29-D4AA613F5A96}" dt="2020-04-10T21:06:00.441" v="4521" actId="207"/>
          <ac:spMkLst>
            <pc:docMk/>
            <pc:sldMk cId="209487178" sldId="320"/>
            <ac:spMk id="10" creationId="{D57B5EFE-7CA1-47C2-A97A-2DE4E71261D7}"/>
          </ac:spMkLst>
        </pc:spChg>
        <pc:spChg chg="add mod">
          <ac:chgData name="Leonardo Arevalo Rivera" userId="ce3fd0ae-2bd3-4f86-ae5c-4db2707ea2b2" providerId="ADAL" clId="{E8CB28FD-1493-4C73-8D29-D4AA613F5A96}" dt="2020-04-10T21:05:25.923" v="4507" actId="26606"/>
          <ac:spMkLst>
            <pc:docMk/>
            <pc:sldMk cId="209487178" sldId="320"/>
            <ac:spMk id="11" creationId="{28F0B415-B780-4632-8F22-B42B69BE1F74}"/>
          </ac:spMkLst>
        </pc:spChg>
        <pc:picChg chg="add del mod">
          <ac:chgData name="Leonardo Arevalo Rivera" userId="ce3fd0ae-2bd3-4f86-ae5c-4db2707ea2b2" providerId="ADAL" clId="{E8CB28FD-1493-4C73-8D29-D4AA613F5A96}" dt="2020-04-10T20:57:49.916" v="4288" actId="478"/>
          <ac:picMkLst>
            <pc:docMk/>
            <pc:sldMk cId="209487178" sldId="320"/>
            <ac:picMk id="3" creationId="{D6FBB373-A350-4357-AFCD-339DD1CED0EB}"/>
          </ac:picMkLst>
        </pc:picChg>
        <pc:picChg chg="add mod">
          <ac:chgData name="Leonardo Arevalo Rivera" userId="ce3fd0ae-2bd3-4f86-ae5c-4db2707ea2b2" providerId="ADAL" clId="{E8CB28FD-1493-4C73-8D29-D4AA613F5A96}" dt="2020-04-10T21:05:25.923" v="4507" actId="26606"/>
          <ac:picMkLst>
            <pc:docMk/>
            <pc:sldMk cId="209487178" sldId="320"/>
            <ac:picMk id="5" creationId="{4D6A9E9D-65BB-4B88-BE4C-96D7389CD234}"/>
          </ac:picMkLst>
        </pc:picChg>
        <pc:picChg chg="add mod ord">
          <ac:chgData name="Leonardo Arevalo Rivera" userId="ce3fd0ae-2bd3-4f86-ae5c-4db2707ea2b2" providerId="ADAL" clId="{E8CB28FD-1493-4C73-8D29-D4AA613F5A96}" dt="2020-04-10T21:05:25.923" v="4507" actId="26606"/>
          <ac:picMkLst>
            <pc:docMk/>
            <pc:sldMk cId="209487178" sldId="320"/>
            <ac:picMk id="6" creationId="{DAE55C8F-E00F-4E45-A659-441DFAA871E7}"/>
          </ac:picMkLst>
        </pc:picChg>
        <pc:picChg chg="add mod">
          <ac:chgData name="Leonardo Arevalo Rivera" userId="ce3fd0ae-2bd3-4f86-ae5c-4db2707ea2b2" providerId="ADAL" clId="{E8CB28FD-1493-4C73-8D29-D4AA613F5A96}" dt="2020-04-10T21:05:25.923" v="4507" actId="26606"/>
          <ac:picMkLst>
            <pc:docMk/>
            <pc:sldMk cId="209487178" sldId="320"/>
            <ac:picMk id="8" creationId="{1B521B9F-A96A-4B3E-B654-D07CA6885385}"/>
          </ac:picMkLst>
        </pc:picChg>
        <pc:picChg chg="del ord">
          <ac:chgData name="Leonardo Arevalo Rivera" userId="ce3fd0ae-2bd3-4f86-ae5c-4db2707ea2b2" providerId="ADAL" clId="{E8CB28FD-1493-4C73-8D29-D4AA613F5A96}" dt="2020-04-10T20:57:21.309" v="4286" actId="478"/>
          <ac:picMkLst>
            <pc:docMk/>
            <pc:sldMk cId="209487178" sldId="320"/>
            <ac:picMk id="12" creationId="{3682A9FA-D425-4C1A-957A-D42D8B810AC1}"/>
          </ac:picMkLst>
        </pc:picChg>
        <pc:picChg chg="add mod ord">
          <ac:chgData name="Leonardo Arevalo Rivera" userId="ce3fd0ae-2bd3-4f86-ae5c-4db2707ea2b2" providerId="ADAL" clId="{E8CB28FD-1493-4C73-8D29-D4AA613F5A96}" dt="2020-04-10T21:05:25.923" v="4507" actId="26606"/>
          <ac:picMkLst>
            <pc:docMk/>
            <pc:sldMk cId="209487178" sldId="320"/>
            <ac:picMk id="13" creationId="{50636E97-FF11-47E7-8BEA-8C26A2DEE102}"/>
          </ac:picMkLst>
        </pc:picChg>
        <pc:cxnChg chg="add del">
          <ac:chgData name="Leonardo Arevalo Rivera" userId="ce3fd0ae-2bd3-4f86-ae5c-4db2707ea2b2" providerId="ADAL" clId="{E8CB28FD-1493-4C73-8D29-D4AA613F5A96}" dt="2020-04-10T21:05:25.923" v="4507" actId="26606"/>
          <ac:cxnSpMkLst>
            <pc:docMk/>
            <pc:sldMk cId="209487178" sldId="320"/>
            <ac:cxnSpMk id="18" creationId="{50DA1EB8-87CF-4588-A1FD-4756F9A28F6B}"/>
          </ac:cxnSpMkLst>
        </pc:cxnChg>
        <pc:cxnChg chg="add del">
          <ac:chgData name="Leonardo Arevalo Rivera" userId="ce3fd0ae-2bd3-4f86-ae5c-4db2707ea2b2" providerId="ADAL" clId="{E8CB28FD-1493-4C73-8D29-D4AA613F5A96}" dt="2020-04-10T21:05:25.923" v="4507" actId="26606"/>
          <ac:cxnSpMkLst>
            <pc:docMk/>
            <pc:sldMk cId="209487178" sldId="320"/>
            <ac:cxnSpMk id="20" creationId="{D7A4E378-EA57-47B9-B1EB-58B998F6CFFB}"/>
          </ac:cxnSpMkLst>
        </pc:cxnChg>
        <pc:cxnChg chg="add del">
          <ac:chgData name="Leonardo Arevalo Rivera" userId="ce3fd0ae-2bd3-4f86-ae5c-4db2707ea2b2" providerId="ADAL" clId="{E8CB28FD-1493-4C73-8D29-D4AA613F5A96}" dt="2020-04-10T21:05:25.923" v="4507" actId="26606"/>
          <ac:cxnSpMkLst>
            <pc:docMk/>
            <pc:sldMk cId="209487178" sldId="320"/>
            <ac:cxnSpMk id="22" creationId="{D2B31ED6-76F0-425A-9A41-C947AEF9C145}"/>
          </ac:cxnSpMkLst>
        </pc:cxnChg>
      </pc:sldChg>
      <pc:sldChg chg="addSp delSp modSp add mod setBg modNotesTx">
        <pc:chgData name="Leonardo Arevalo Rivera" userId="ce3fd0ae-2bd3-4f86-ae5c-4db2707ea2b2" providerId="ADAL" clId="{E8CB28FD-1493-4C73-8D29-D4AA613F5A96}" dt="2020-04-10T23:45:14.952" v="4843" actId="6549"/>
        <pc:sldMkLst>
          <pc:docMk/>
          <pc:sldMk cId="535161492" sldId="321"/>
        </pc:sldMkLst>
        <pc:spChg chg="add del mod">
          <ac:chgData name="Leonardo Arevalo Rivera" userId="ce3fd0ae-2bd3-4f86-ae5c-4db2707ea2b2" providerId="ADAL" clId="{E8CB28FD-1493-4C73-8D29-D4AA613F5A96}" dt="2020-04-10T21:08:59.680" v="4541" actId="478"/>
          <ac:spMkLst>
            <pc:docMk/>
            <pc:sldMk cId="535161492" sldId="321"/>
            <ac:spMk id="4" creationId="{2CC18FDD-7356-4B6A-B673-977550815D55}"/>
          </ac:spMkLst>
        </pc:spChg>
        <pc:spChg chg="add mod">
          <ac:chgData name="Leonardo Arevalo Rivera" userId="ce3fd0ae-2bd3-4f86-ae5c-4db2707ea2b2" providerId="ADAL" clId="{E8CB28FD-1493-4C73-8D29-D4AA613F5A96}" dt="2020-04-10T21:09:41.320" v="4565" actId="207"/>
          <ac:spMkLst>
            <pc:docMk/>
            <pc:sldMk cId="535161492" sldId="321"/>
            <ac:spMk id="5" creationId="{45E43704-A0D2-4C03-87CB-BA5E1B6D8A01}"/>
          </ac:spMkLst>
        </pc:spChg>
        <pc:spChg chg="add">
          <ac:chgData name="Leonardo Arevalo Rivera" userId="ce3fd0ae-2bd3-4f86-ae5c-4db2707ea2b2" providerId="ADAL" clId="{E8CB28FD-1493-4C73-8D29-D4AA613F5A96}" dt="2020-04-10T21:09:21.197" v="4556" actId="26606"/>
          <ac:spMkLst>
            <pc:docMk/>
            <pc:sldMk cId="535161492" sldId="321"/>
            <ac:spMk id="10" creationId="{87CC2527-562A-4F69-B487-4371E5B243E7}"/>
          </ac:spMkLst>
        </pc:spChg>
        <pc:picChg chg="add mod ord">
          <ac:chgData name="Leonardo Arevalo Rivera" userId="ce3fd0ae-2bd3-4f86-ae5c-4db2707ea2b2" providerId="ADAL" clId="{E8CB28FD-1493-4C73-8D29-D4AA613F5A96}" dt="2020-04-10T21:09:21.197" v="4556" actId="26606"/>
          <ac:picMkLst>
            <pc:docMk/>
            <pc:sldMk cId="535161492" sldId="321"/>
            <ac:picMk id="3" creationId="{A82C2B02-4DF3-4EEE-848A-0AFE790F9E5A}"/>
          </ac:picMkLst>
        </pc:picChg>
        <pc:picChg chg="del mod">
          <ac:chgData name="Leonardo Arevalo Rivera" userId="ce3fd0ae-2bd3-4f86-ae5c-4db2707ea2b2" providerId="ADAL" clId="{E8CB28FD-1493-4C73-8D29-D4AA613F5A96}" dt="2020-04-10T21:08:50.791" v="4540" actId="478"/>
          <ac:picMkLst>
            <pc:docMk/>
            <pc:sldMk cId="535161492" sldId="321"/>
            <ac:picMk id="12" creationId="{3682A9FA-D425-4C1A-957A-D42D8B810AC1}"/>
          </ac:picMkLst>
        </pc:picChg>
        <pc:cxnChg chg="add">
          <ac:chgData name="Leonardo Arevalo Rivera" userId="ce3fd0ae-2bd3-4f86-ae5c-4db2707ea2b2" providerId="ADAL" clId="{E8CB28FD-1493-4C73-8D29-D4AA613F5A96}" dt="2020-04-10T21:09:21.197" v="4556" actId="26606"/>
          <ac:cxnSpMkLst>
            <pc:docMk/>
            <pc:sldMk cId="535161492" sldId="321"/>
            <ac:cxnSpMk id="7" creationId="{BCDAEC91-5BCE-4B55-9CC0-43EF94CB734B}"/>
          </ac:cxnSpMkLst>
        </pc:cxnChg>
      </pc:sldChg>
      <pc:sldChg chg="addSp modSp add del">
        <pc:chgData name="Leonardo Arevalo Rivera" userId="ce3fd0ae-2bd3-4f86-ae5c-4db2707ea2b2" providerId="ADAL" clId="{E8CB28FD-1493-4C73-8D29-D4AA613F5A96}" dt="2020-04-10T23:37:19.364" v="4583" actId="47"/>
        <pc:sldMkLst>
          <pc:docMk/>
          <pc:sldMk cId="1755883768" sldId="322"/>
        </pc:sldMkLst>
        <pc:picChg chg="add mod">
          <ac:chgData name="Leonardo Arevalo Rivera" userId="ce3fd0ae-2bd3-4f86-ae5c-4db2707ea2b2" providerId="ADAL" clId="{E8CB28FD-1493-4C73-8D29-D4AA613F5A96}" dt="2020-04-10T23:27:02.143" v="4571" actId="962"/>
          <ac:picMkLst>
            <pc:docMk/>
            <pc:sldMk cId="1755883768" sldId="322"/>
            <ac:picMk id="3" creationId="{611A5507-68C4-49DA-A8B5-7EE770258D2D}"/>
          </ac:picMkLst>
        </pc:picChg>
      </pc:sldChg>
      <pc:sldChg chg="addSp delSp modSp add setBg modNotesTx">
        <pc:chgData name="Leonardo Arevalo Rivera" userId="ce3fd0ae-2bd3-4f86-ae5c-4db2707ea2b2" providerId="ADAL" clId="{E8CB28FD-1493-4C73-8D29-D4AA613F5A96}" dt="2020-04-11T00:05:41.780" v="5152" actId="478"/>
        <pc:sldMkLst>
          <pc:docMk/>
          <pc:sldMk cId="482445549" sldId="323"/>
        </pc:sldMkLst>
        <pc:picChg chg="add del">
          <ac:chgData name="Leonardo Arevalo Rivera" userId="ce3fd0ae-2bd3-4f86-ae5c-4db2707ea2b2" providerId="ADAL" clId="{E8CB28FD-1493-4C73-8D29-D4AA613F5A96}" dt="2020-04-10T23:27:56.912" v="4573" actId="478"/>
          <ac:picMkLst>
            <pc:docMk/>
            <pc:sldMk cId="482445549" sldId="323"/>
            <ac:picMk id="2" creationId="{1ADE0F5D-06B3-4CA7-9813-12B69EB54787}"/>
          </ac:picMkLst>
        </pc:picChg>
        <pc:picChg chg="add del">
          <ac:chgData name="Leonardo Arevalo Rivera" userId="ce3fd0ae-2bd3-4f86-ae5c-4db2707ea2b2" providerId="ADAL" clId="{E8CB28FD-1493-4C73-8D29-D4AA613F5A96}" dt="2020-04-10T23:35:26.771" v="4575" actId="478"/>
          <ac:picMkLst>
            <pc:docMk/>
            <pc:sldMk cId="482445549" sldId="323"/>
            <ac:picMk id="3" creationId="{E3AD2A38-8031-4B8A-AA38-A9148E9EE180}"/>
          </ac:picMkLst>
        </pc:picChg>
        <pc:picChg chg="add mod">
          <ac:chgData name="Leonardo Arevalo Rivera" userId="ce3fd0ae-2bd3-4f86-ae5c-4db2707ea2b2" providerId="ADAL" clId="{E8CB28FD-1493-4C73-8D29-D4AA613F5A96}" dt="2020-04-10T23:35:29.214" v="4578" actId="962"/>
          <ac:picMkLst>
            <pc:docMk/>
            <pc:sldMk cId="482445549" sldId="323"/>
            <ac:picMk id="5" creationId="{94AFFE24-A7D3-49D7-AF36-F22BAE6031E7}"/>
          </ac:picMkLst>
        </pc:picChg>
        <pc:picChg chg="add del mod">
          <ac:chgData name="Leonardo Arevalo Rivera" userId="ce3fd0ae-2bd3-4f86-ae5c-4db2707ea2b2" providerId="ADAL" clId="{E8CB28FD-1493-4C73-8D29-D4AA613F5A96}" dt="2020-04-11T00:05:41.780" v="5152" actId="478"/>
          <ac:picMkLst>
            <pc:docMk/>
            <pc:sldMk cId="482445549" sldId="323"/>
            <ac:picMk id="7" creationId="{CF1AE422-3F3E-4549-9987-5E1CD761D37E}"/>
          </ac:picMkLst>
        </pc:picChg>
      </pc:sldChg>
      <pc:sldChg chg="addSp modSp add del mod setBg">
        <pc:chgData name="Leonardo Arevalo Rivera" userId="ce3fd0ae-2bd3-4f86-ae5c-4db2707ea2b2" providerId="ADAL" clId="{E8CB28FD-1493-4C73-8D29-D4AA613F5A96}" dt="2020-04-10T23:44:08.095" v="4728" actId="47"/>
        <pc:sldMkLst>
          <pc:docMk/>
          <pc:sldMk cId="3139384038" sldId="324"/>
        </pc:sldMkLst>
        <pc:spChg chg="add mod">
          <ac:chgData name="Leonardo Arevalo Rivera" userId="ce3fd0ae-2bd3-4f86-ae5c-4db2707ea2b2" providerId="ADAL" clId="{E8CB28FD-1493-4C73-8D29-D4AA613F5A96}" dt="2020-04-10T23:41:40.940" v="4680" actId="207"/>
          <ac:spMkLst>
            <pc:docMk/>
            <pc:sldMk cId="3139384038" sldId="324"/>
            <ac:spMk id="5" creationId="{D503A8CD-14C0-4D6D-A98C-BD5DF0C1B86D}"/>
          </ac:spMkLst>
        </pc:spChg>
        <pc:picChg chg="add mod">
          <ac:chgData name="Leonardo Arevalo Rivera" userId="ce3fd0ae-2bd3-4f86-ae5c-4db2707ea2b2" providerId="ADAL" clId="{E8CB28FD-1493-4C73-8D29-D4AA613F5A96}" dt="2020-04-10T23:40:26.489" v="4595" actId="26606"/>
          <ac:picMkLst>
            <pc:docMk/>
            <pc:sldMk cId="3139384038" sldId="324"/>
            <ac:picMk id="3" creationId="{F409D97F-A4F9-4397-93D5-FDB8D521FA4B}"/>
          </ac:picMkLst>
        </pc:picChg>
        <pc:picChg chg="mod ord">
          <ac:chgData name="Leonardo Arevalo Rivera" userId="ce3fd0ae-2bd3-4f86-ae5c-4db2707ea2b2" providerId="ADAL" clId="{E8CB28FD-1493-4C73-8D29-D4AA613F5A96}" dt="2020-04-10T23:40:31.974" v="4596" actId="27614"/>
          <ac:picMkLst>
            <pc:docMk/>
            <pc:sldMk cId="3139384038" sldId="324"/>
            <ac:picMk id="12" creationId="{3682A9FA-D425-4C1A-957A-D42D8B810AC1}"/>
          </ac:picMkLst>
        </pc:picChg>
      </pc:sldChg>
      <pc:sldChg chg="add del">
        <pc:chgData name="Leonardo Arevalo Rivera" userId="ce3fd0ae-2bd3-4f86-ae5c-4db2707ea2b2" providerId="ADAL" clId="{E8CB28FD-1493-4C73-8D29-D4AA613F5A96}" dt="2020-04-10T23:46:57.478" v="4881" actId="47"/>
        <pc:sldMkLst>
          <pc:docMk/>
          <pc:sldMk cId="1202314251" sldId="325"/>
        </pc:sldMkLst>
      </pc:sldChg>
      <pc:sldChg chg="addSp modSp add mod setBg modNotesTx">
        <pc:chgData name="Leonardo Arevalo Rivera" userId="ce3fd0ae-2bd3-4f86-ae5c-4db2707ea2b2" providerId="ADAL" clId="{E8CB28FD-1493-4C73-8D29-D4AA613F5A96}" dt="2020-04-10T23:48:24.428" v="4997" actId="20577"/>
        <pc:sldMkLst>
          <pc:docMk/>
          <pc:sldMk cId="3244015376" sldId="326"/>
        </pc:sldMkLst>
        <pc:spChg chg="add mod">
          <ac:chgData name="Leonardo Arevalo Rivera" userId="ce3fd0ae-2bd3-4f86-ae5c-4db2707ea2b2" providerId="ADAL" clId="{E8CB28FD-1493-4C73-8D29-D4AA613F5A96}" dt="2020-04-10T23:45:04.289" v="4840" actId="20577"/>
          <ac:spMkLst>
            <pc:docMk/>
            <pc:sldMk cId="3244015376" sldId="326"/>
            <ac:spMk id="5" creationId="{34404959-677F-422C-A06D-EAE645E9BE53}"/>
          </ac:spMkLst>
        </pc:spChg>
        <pc:spChg chg="add mod ord">
          <ac:chgData name="Leonardo Arevalo Rivera" userId="ce3fd0ae-2bd3-4f86-ae5c-4db2707ea2b2" providerId="ADAL" clId="{E8CB28FD-1493-4C73-8D29-D4AA613F5A96}" dt="2020-04-10T23:44:19.680" v="4760" actId="207"/>
          <ac:spMkLst>
            <pc:docMk/>
            <pc:sldMk cId="3244015376" sldId="326"/>
            <ac:spMk id="6" creationId="{040F66C5-7822-426C-8144-7FDC1206285B}"/>
          </ac:spMkLst>
        </pc:spChg>
        <pc:picChg chg="add mod ord">
          <ac:chgData name="Leonardo Arevalo Rivera" userId="ce3fd0ae-2bd3-4f86-ae5c-4db2707ea2b2" providerId="ADAL" clId="{E8CB28FD-1493-4C73-8D29-D4AA613F5A96}" dt="2020-04-10T23:43:06.947" v="4684" actId="167"/>
          <ac:picMkLst>
            <pc:docMk/>
            <pc:sldMk cId="3244015376" sldId="326"/>
            <ac:picMk id="3" creationId="{8574A47E-62A6-4C2C-AD4A-8B4505969F85}"/>
          </ac:picMkLst>
        </pc:picChg>
        <pc:picChg chg="mod ord">
          <ac:chgData name="Leonardo Arevalo Rivera" userId="ce3fd0ae-2bd3-4f86-ae5c-4db2707ea2b2" providerId="ADAL" clId="{E8CB28FD-1493-4C73-8D29-D4AA613F5A96}" dt="2020-04-10T23:40:46.267" v="4601" actId="27614"/>
          <ac:picMkLst>
            <pc:docMk/>
            <pc:sldMk cId="3244015376" sldId="326"/>
            <ac:picMk id="12" creationId="{3682A9FA-D425-4C1A-957A-D42D8B810AC1}"/>
          </ac:picMkLst>
        </pc:picChg>
      </pc:sldChg>
      <pc:sldChg chg="delSp modSp add del setBg">
        <pc:chgData name="Leonardo Arevalo Rivera" userId="ce3fd0ae-2bd3-4f86-ae5c-4db2707ea2b2" providerId="ADAL" clId="{E8CB28FD-1493-4C73-8D29-D4AA613F5A96}" dt="2020-04-10T21:03:30.585" v="4498" actId="47"/>
        <pc:sldMkLst>
          <pc:docMk/>
          <pc:sldMk cId="3375384440" sldId="326"/>
        </pc:sldMkLst>
        <pc:spChg chg="mod">
          <ac:chgData name="Leonardo Arevalo Rivera" userId="ce3fd0ae-2bd3-4f86-ae5c-4db2707ea2b2" providerId="ADAL" clId="{E8CB28FD-1493-4C73-8D29-D4AA613F5A96}" dt="2020-04-10T21:01:39.913" v="4429" actId="1076"/>
          <ac:spMkLst>
            <pc:docMk/>
            <pc:sldMk cId="3375384440" sldId="326"/>
            <ac:spMk id="9" creationId="{790151F3-A7DD-4767-B2D5-F74145012FD0}"/>
          </ac:spMkLst>
        </pc:spChg>
        <pc:spChg chg="del mod">
          <ac:chgData name="Leonardo Arevalo Rivera" userId="ce3fd0ae-2bd3-4f86-ae5c-4db2707ea2b2" providerId="ADAL" clId="{E8CB28FD-1493-4C73-8D29-D4AA613F5A96}" dt="2020-04-10T21:01:06.740" v="4404" actId="478"/>
          <ac:spMkLst>
            <pc:docMk/>
            <pc:sldMk cId="3375384440" sldId="326"/>
            <ac:spMk id="10" creationId="{D57B5EFE-7CA1-47C2-A97A-2DE4E71261D7}"/>
          </ac:spMkLst>
        </pc:spChg>
        <pc:picChg chg="del">
          <ac:chgData name="Leonardo Arevalo Rivera" userId="ce3fd0ae-2bd3-4f86-ae5c-4db2707ea2b2" providerId="ADAL" clId="{E8CB28FD-1493-4C73-8D29-D4AA613F5A96}" dt="2020-04-10T21:00:42.947" v="4380" actId="478"/>
          <ac:picMkLst>
            <pc:docMk/>
            <pc:sldMk cId="3375384440" sldId="326"/>
            <ac:picMk id="6" creationId="{DAE55C8F-E00F-4E45-A659-441DFAA871E7}"/>
          </ac:picMkLst>
        </pc:picChg>
        <pc:picChg chg="del">
          <ac:chgData name="Leonardo Arevalo Rivera" userId="ce3fd0ae-2bd3-4f86-ae5c-4db2707ea2b2" providerId="ADAL" clId="{E8CB28FD-1493-4C73-8D29-D4AA613F5A96}" dt="2020-04-10T21:00:33.062" v="4378" actId="478"/>
          <ac:picMkLst>
            <pc:docMk/>
            <pc:sldMk cId="3375384440" sldId="326"/>
            <ac:picMk id="8" creationId="{1B521B9F-A96A-4B3E-B654-D07CA6885385}"/>
          </ac:picMkLst>
        </pc:picChg>
      </pc:sldChg>
      <pc:sldChg chg="add del setBg">
        <pc:chgData name="Leonardo Arevalo Rivera" userId="ce3fd0ae-2bd3-4f86-ae5c-4db2707ea2b2" providerId="ADAL" clId="{E8CB28FD-1493-4C73-8D29-D4AA613F5A96}" dt="2020-04-10T21:07:49.400" v="4522" actId="47"/>
        <pc:sldMkLst>
          <pc:docMk/>
          <pc:sldMk cId="3132659486" sldId="327"/>
        </pc:sldMkLst>
      </pc:sldChg>
      <pc:sldChg chg="addSp delSp modSp add mod setBg modNotesTx">
        <pc:chgData name="Leonardo Arevalo Rivera" userId="ce3fd0ae-2bd3-4f86-ae5c-4db2707ea2b2" providerId="ADAL" clId="{E8CB28FD-1493-4C73-8D29-D4AA613F5A96}" dt="2020-04-10T23:51:41.951" v="5021" actId="207"/>
        <pc:sldMkLst>
          <pc:docMk/>
          <pc:sldMk cId="3278819161" sldId="327"/>
        </pc:sldMkLst>
        <pc:spChg chg="add mod">
          <ac:chgData name="Leonardo Arevalo Rivera" userId="ce3fd0ae-2bd3-4f86-ae5c-4db2707ea2b2" providerId="ADAL" clId="{E8CB28FD-1493-4C73-8D29-D4AA613F5A96}" dt="2020-04-10T23:51:41.951" v="5021" actId="207"/>
          <ac:spMkLst>
            <pc:docMk/>
            <pc:sldMk cId="3278819161" sldId="327"/>
            <ac:spMk id="5" creationId="{3FE612CF-98F7-4A33-A73A-69AA56401CD9}"/>
          </ac:spMkLst>
        </pc:spChg>
        <pc:picChg chg="add mod">
          <ac:chgData name="Leonardo Arevalo Rivera" userId="ce3fd0ae-2bd3-4f86-ae5c-4db2707ea2b2" providerId="ADAL" clId="{E8CB28FD-1493-4C73-8D29-D4AA613F5A96}" dt="2020-04-10T23:49:56.290" v="4999" actId="26606"/>
          <ac:picMkLst>
            <pc:docMk/>
            <pc:sldMk cId="3278819161" sldId="327"/>
            <ac:picMk id="3" creationId="{BF2D49BE-2EDB-42EB-866D-C1BC2F680EBB}"/>
          </ac:picMkLst>
        </pc:picChg>
        <pc:picChg chg="add">
          <ac:chgData name="Leonardo Arevalo Rivera" userId="ce3fd0ae-2bd3-4f86-ae5c-4db2707ea2b2" providerId="ADAL" clId="{E8CB28FD-1493-4C73-8D29-D4AA613F5A96}" dt="2020-04-10T23:50:59.172" v="5018"/>
          <ac:picMkLst>
            <pc:docMk/>
            <pc:sldMk cId="3278819161" sldId="327"/>
            <ac:picMk id="6" creationId="{71C29B58-C6DF-4C80-9E8A-1AD6CBB7C943}"/>
          </ac:picMkLst>
        </pc:picChg>
        <pc:picChg chg="del mod ord">
          <ac:chgData name="Leonardo Arevalo Rivera" userId="ce3fd0ae-2bd3-4f86-ae5c-4db2707ea2b2" providerId="ADAL" clId="{E8CB28FD-1493-4C73-8D29-D4AA613F5A96}" dt="2020-04-10T23:50:58.824" v="5017" actId="478"/>
          <ac:picMkLst>
            <pc:docMk/>
            <pc:sldMk cId="3278819161" sldId="327"/>
            <ac:picMk id="12" creationId="{3682A9FA-D425-4C1A-957A-D42D8B810AC1}"/>
          </ac:picMkLst>
        </pc:picChg>
      </pc:sldChg>
      <pc:sldChg chg="add del">
        <pc:chgData name="Leonardo Arevalo Rivera" userId="ce3fd0ae-2bd3-4f86-ae5c-4db2707ea2b2" providerId="ADAL" clId="{E8CB28FD-1493-4C73-8D29-D4AA613F5A96}" dt="2020-04-10T23:46:54.519" v="4876" actId="47"/>
        <pc:sldMkLst>
          <pc:docMk/>
          <pc:sldMk cId="2201548548" sldId="328"/>
        </pc:sldMkLst>
      </pc:sldChg>
      <pc:sldChg chg="addSp modSp add mod setBg">
        <pc:chgData name="Leonardo Arevalo Rivera" userId="ce3fd0ae-2bd3-4f86-ae5c-4db2707ea2b2" providerId="ADAL" clId="{E8CB28FD-1493-4C73-8D29-D4AA613F5A96}" dt="2020-04-10T23:58:33.238" v="5115" actId="1076"/>
        <pc:sldMkLst>
          <pc:docMk/>
          <pc:sldMk cId="3639917910" sldId="328"/>
        </pc:sldMkLst>
        <pc:spChg chg="add mod">
          <ac:chgData name="Leonardo Arevalo Rivera" userId="ce3fd0ae-2bd3-4f86-ae5c-4db2707ea2b2" providerId="ADAL" clId="{E8CB28FD-1493-4C73-8D29-D4AA613F5A96}" dt="2020-04-10T23:58:33.238" v="5115" actId="1076"/>
          <ac:spMkLst>
            <pc:docMk/>
            <pc:sldMk cId="3639917910" sldId="328"/>
            <ac:spMk id="9" creationId="{AD9640A1-311A-400E-BED6-849B2604AAC7}"/>
          </ac:spMkLst>
        </pc:spChg>
        <pc:picChg chg="add mod">
          <ac:chgData name="Leonardo Arevalo Rivera" userId="ce3fd0ae-2bd3-4f86-ae5c-4db2707ea2b2" providerId="ADAL" clId="{E8CB28FD-1493-4C73-8D29-D4AA613F5A96}" dt="2020-04-10T23:52:53.954" v="5027" actId="962"/>
          <ac:picMkLst>
            <pc:docMk/>
            <pc:sldMk cId="3639917910" sldId="328"/>
            <ac:picMk id="3" creationId="{DC3FF2F1-3F5C-4414-B162-2F46914C338F}"/>
          </ac:picMkLst>
        </pc:picChg>
        <pc:picChg chg="add mod">
          <ac:chgData name="Leonardo Arevalo Rivera" userId="ce3fd0ae-2bd3-4f86-ae5c-4db2707ea2b2" providerId="ADAL" clId="{E8CB28FD-1493-4C73-8D29-D4AA613F5A96}" dt="2020-04-10T23:54:50.739" v="5040" actId="1076"/>
          <ac:picMkLst>
            <pc:docMk/>
            <pc:sldMk cId="3639917910" sldId="328"/>
            <ac:picMk id="5" creationId="{96C2A78C-B9A5-46DC-915A-B1E8CB72396C}"/>
          </ac:picMkLst>
        </pc:picChg>
        <pc:picChg chg="add mod">
          <ac:chgData name="Leonardo Arevalo Rivera" userId="ce3fd0ae-2bd3-4f86-ae5c-4db2707ea2b2" providerId="ADAL" clId="{E8CB28FD-1493-4C73-8D29-D4AA613F5A96}" dt="2020-04-10T23:54:51.881" v="5041" actId="1076"/>
          <ac:picMkLst>
            <pc:docMk/>
            <pc:sldMk cId="3639917910" sldId="328"/>
            <ac:picMk id="7" creationId="{CB827927-F69D-4B92-9F33-437F0FB75384}"/>
          </ac:picMkLst>
        </pc:picChg>
        <pc:picChg chg="add mod">
          <ac:chgData name="Leonardo Arevalo Rivera" userId="ce3fd0ae-2bd3-4f86-ae5c-4db2707ea2b2" providerId="ADAL" clId="{E8CB28FD-1493-4C73-8D29-D4AA613F5A96}" dt="2020-04-10T23:58:29.472" v="5114" actId="1076"/>
          <ac:picMkLst>
            <pc:docMk/>
            <pc:sldMk cId="3639917910" sldId="328"/>
            <ac:picMk id="10" creationId="{BD57D6E6-F935-4F57-9625-9336C4E5BBC2}"/>
          </ac:picMkLst>
        </pc:picChg>
        <pc:picChg chg="mod ord">
          <ac:chgData name="Leonardo Arevalo Rivera" userId="ce3fd0ae-2bd3-4f86-ae5c-4db2707ea2b2" providerId="ADAL" clId="{E8CB28FD-1493-4C73-8D29-D4AA613F5A96}" dt="2020-04-10T23:52:53.954" v="5026" actId="27614"/>
          <ac:picMkLst>
            <pc:docMk/>
            <pc:sldMk cId="3639917910" sldId="328"/>
            <ac:picMk id="12" creationId="{3682A9FA-D425-4C1A-957A-D42D8B810AC1}"/>
          </ac:picMkLst>
        </pc:picChg>
      </pc:sldChg>
      <pc:sldChg chg="add del">
        <pc:chgData name="Leonardo Arevalo Rivera" userId="ce3fd0ae-2bd3-4f86-ae5c-4db2707ea2b2" providerId="ADAL" clId="{E8CB28FD-1493-4C73-8D29-D4AA613F5A96}" dt="2020-04-10T23:46:54.888" v="4877" actId="47"/>
        <pc:sldMkLst>
          <pc:docMk/>
          <pc:sldMk cId="3049767480" sldId="329"/>
        </pc:sldMkLst>
      </pc:sldChg>
      <pc:sldChg chg="addSp modSp add mod setBg modNotesTx">
        <pc:chgData name="Leonardo Arevalo Rivera" userId="ce3fd0ae-2bd3-4f86-ae5c-4db2707ea2b2" providerId="ADAL" clId="{E8CB28FD-1493-4C73-8D29-D4AA613F5A96}" dt="2020-04-11T00:01:30.028" v="5151" actId="20577"/>
        <pc:sldMkLst>
          <pc:docMk/>
          <pc:sldMk cId="3422279731" sldId="329"/>
        </pc:sldMkLst>
        <pc:picChg chg="add mod">
          <ac:chgData name="Leonardo Arevalo Rivera" userId="ce3fd0ae-2bd3-4f86-ae5c-4db2707ea2b2" providerId="ADAL" clId="{E8CB28FD-1493-4C73-8D29-D4AA613F5A96}" dt="2020-04-11T00:01:17.804" v="5119" actId="26606"/>
          <ac:picMkLst>
            <pc:docMk/>
            <pc:sldMk cId="3422279731" sldId="329"/>
            <ac:picMk id="3" creationId="{FDB3E4CF-E2BB-4016-965F-7EADD00AAE13}"/>
          </ac:picMkLst>
        </pc:picChg>
        <pc:picChg chg="mod ord">
          <ac:chgData name="Leonardo Arevalo Rivera" userId="ce3fd0ae-2bd3-4f86-ae5c-4db2707ea2b2" providerId="ADAL" clId="{E8CB28FD-1493-4C73-8D29-D4AA613F5A96}" dt="2020-04-11T00:01:21.400" v="5120" actId="27614"/>
          <ac:picMkLst>
            <pc:docMk/>
            <pc:sldMk cId="3422279731" sldId="329"/>
            <ac:picMk id="12" creationId="{3682A9FA-D425-4C1A-957A-D42D8B810AC1}"/>
          </ac:picMkLst>
        </pc:picChg>
      </pc:sldChg>
      <pc:sldChg chg="add del">
        <pc:chgData name="Leonardo Arevalo Rivera" userId="ce3fd0ae-2bd3-4f86-ae5c-4db2707ea2b2" providerId="ADAL" clId="{E8CB28FD-1493-4C73-8D29-D4AA613F5A96}" dt="2020-04-10T23:46:55.990" v="4878" actId="47"/>
        <pc:sldMkLst>
          <pc:docMk/>
          <pc:sldMk cId="1707570158" sldId="330"/>
        </pc:sldMkLst>
      </pc:sldChg>
      <pc:sldChg chg="addSp delSp modSp add mod setBg modNotesTx">
        <pc:chgData name="Leonardo Arevalo Rivera" userId="ce3fd0ae-2bd3-4f86-ae5c-4db2707ea2b2" providerId="ADAL" clId="{E8CB28FD-1493-4C73-8D29-D4AA613F5A96}" dt="2020-04-11T01:08:29.683" v="5435" actId="20577"/>
        <pc:sldMkLst>
          <pc:docMk/>
          <pc:sldMk cId="3354192385" sldId="330"/>
        </pc:sldMkLst>
        <pc:spChg chg="add del mod">
          <ac:chgData name="Leonardo Arevalo Rivera" userId="ce3fd0ae-2bd3-4f86-ae5c-4db2707ea2b2" providerId="ADAL" clId="{E8CB28FD-1493-4C73-8D29-D4AA613F5A96}" dt="2020-04-11T01:00:53.513" v="5241" actId="478"/>
          <ac:spMkLst>
            <pc:docMk/>
            <pc:sldMk cId="3354192385" sldId="330"/>
            <ac:spMk id="4" creationId="{FBDE2A26-4543-41E5-89FE-6A8F97F422B6}"/>
          </ac:spMkLst>
        </pc:spChg>
        <pc:spChg chg="add mod">
          <ac:chgData name="Leonardo Arevalo Rivera" userId="ce3fd0ae-2bd3-4f86-ae5c-4db2707ea2b2" providerId="ADAL" clId="{E8CB28FD-1493-4C73-8D29-D4AA613F5A96}" dt="2020-04-11T01:04:49.631" v="5406" actId="207"/>
          <ac:spMkLst>
            <pc:docMk/>
            <pc:sldMk cId="3354192385" sldId="330"/>
            <ac:spMk id="5" creationId="{07E09CB0-DCB4-42B3-AB62-B8ADBB0F2045}"/>
          </ac:spMkLst>
        </pc:spChg>
        <pc:spChg chg="add mod">
          <ac:chgData name="Leonardo Arevalo Rivera" userId="ce3fd0ae-2bd3-4f86-ae5c-4db2707ea2b2" providerId="ADAL" clId="{E8CB28FD-1493-4C73-8D29-D4AA613F5A96}" dt="2020-04-11T01:05:21.359" v="5429" actId="207"/>
          <ac:spMkLst>
            <pc:docMk/>
            <pc:sldMk cId="3354192385" sldId="330"/>
            <ac:spMk id="7" creationId="{BBB85AC0-945E-40EF-964E-6279AF0C2EBC}"/>
          </ac:spMkLst>
        </pc:spChg>
        <pc:spChg chg="add mod ord">
          <ac:chgData name="Leonardo Arevalo Rivera" userId="ce3fd0ae-2bd3-4f86-ae5c-4db2707ea2b2" providerId="ADAL" clId="{E8CB28FD-1493-4C73-8D29-D4AA613F5A96}" dt="2020-04-11T01:04:29.033" v="5402" actId="207"/>
          <ac:spMkLst>
            <pc:docMk/>
            <pc:sldMk cId="3354192385" sldId="330"/>
            <ac:spMk id="8" creationId="{D8AAFFB3-3FFE-4F29-8D9B-A33FD1FAF558}"/>
          </ac:spMkLst>
        </pc:spChg>
        <pc:picChg chg="add mod ord">
          <ac:chgData name="Leonardo Arevalo Rivera" userId="ce3fd0ae-2bd3-4f86-ae5c-4db2707ea2b2" providerId="ADAL" clId="{E8CB28FD-1493-4C73-8D29-D4AA613F5A96}" dt="2020-04-11T01:04:12.064" v="5382" actId="167"/>
          <ac:picMkLst>
            <pc:docMk/>
            <pc:sldMk cId="3354192385" sldId="330"/>
            <ac:picMk id="3" creationId="{0354C4E4-2AA1-4BB1-8CFC-3EC19F9AD450}"/>
          </ac:picMkLst>
        </pc:picChg>
        <pc:picChg chg="ord">
          <ac:chgData name="Leonardo Arevalo Rivera" userId="ce3fd0ae-2bd3-4f86-ae5c-4db2707ea2b2" providerId="ADAL" clId="{E8CB28FD-1493-4C73-8D29-D4AA613F5A96}" dt="2020-04-11T00:32:23.847" v="5193" actId="26606"/>
          <ac:picMkLst>
            <pc:docMk/>
            <pc:sldMk cId="3354192385" sldId="330"/>
            <ac:picMk id="12" creationId="{3682A9FA-D425-4C1A-957A-D42D8B810AC1}"/>
          </ac:picMkLst>
        </pc:picChg>
      </pc:sldChg>
      <pc:sldChg chg="add">
        <pc:chgData name="Leonardo Arevalo Rivera" userId="ce3fd0ae-2bd3-4f86-ae5c-4db2707ea2b2" providerId="ADAL" clId="{E8CB28FD-1493-4C73-8D29-D4AA613F5A96}" dt="2020-04-10T23:47:00.948" v="4885"/>
        <pc:sldMkLst>
          <pc:docMk/>
          <pc:sldMk cId="937995494" sldId="331"/>
        </pc:sldMkLst>
      </pc:sldChg>
      <pc:sldChg chg="add del">
        <pc:chgData name="Leonardo Arevalo Rivera" userId="ce3fd0ae-2bd3-4f86-ae5c-4db2707ea2b2" providerId="ADAL" clId="{E8CB28FD-1493-4C73-8D29-D4AA613F5A96}" dt="2020-04-10T23:46:56.229" v="4879" actId="47"/>
        <pc:sldMkLst>
          <pc:docMk/>
          <pc:sldMk cId="2574959534" sldId="331"/>
        </pc:sldMkLst>
      </pc:sldChg>
      <pc:sldChg chg="add del">
        <pc:chgData name="Leonardo Arevalo Rivera" userId="ce3fd0ae-2bd3-4f86-ae5c-4db2707ea2b2" providerId="ADAL" clId="{E8CB28FD-1493-4C73-8D29-D4AA613F5A96}" dt="2020-04-10T23:46:56.460" v="4880" actId="47"/>
        <pc:sldMkLst>
          <pc:docMk/>
          <pc:sldMk cId="2379893305" sldId="332"/>
        </pc:sldMkLst>
      </pc:sldChg>
      <pc:sldChg chg="add">
        <pc:chgData name="Leonardo Arevalo Rivera" userId="ce3fd0ae-2bd3-4f86-ae5c-4db2707ea2b2" providerId="ADAL" clId="{E8CB28FD-1493-4C73-8D29-D4AA613F5A96}" dt="2020-04-10T23:47:01.133" v="4886"/>
        <pc:sldMkLst>
          <pc:docMk/>
          <pc:sldMk cId="4208421291" sldId="332"/>
        </pc:sldMkLst>
      </pc:sldChg>
      <pc:sldChg chg="add">
        <pc:chgData name="Leonardo Arevalo Rivera" userId="ce3fd0ae-2bd3-4f86-ae5c-4db2707ea2b2" providerId="ADAL" clId="{E8CB28FD-1493-4C73-8D29-D4AA613F5A96}" dt="2020-04-10T23:47:01.311" v="4887"/>
        <pc:sldMkLst>
          <pc:docMk/>
          <pc:sldMk cId="3954752092" sldId="333"/>
        </pc:sldMkLst>
      </pc:sldChg>
      <pc:sldChg chg="add">
        <pc:chgData name="Leonardo Arevalo Rivera" userId="ce3fd0ae-2bd3-4f86-ae5c-4db2707ea2b2" providerId="ADAL" clId="{E8CB28FD-1493-4C73-8D29-D4AA613F5A96}" dt="2020-04-10T23:47:01.496" v="4888"/>
        <pc:sldMkLst>
          <pc:docMk/>
          <pc:sldMk cId="3875641263" sldId="334"/>
        </pc:sldMkLst>
      </pc:sldChg>
      <pc:sldChg chg="add">
        <pc:chgData name="Leonardo Arevalo Rivera" userId="ce3fd0ae-2bd3-4f86-ae5c-4db2707ea2b2" providerId="ADAL" clId="{E8CB28FD-1493-4C73-8D29-D4AA613F5A96}" dt="2020-04-10T23:47:01.681" v="4889"/>
        <pc:sldMkLst>
          <pc:docMk/>
          <pc:sldMk cId="1215904901" sldId="335"/>
        </pc:sldMkLst>
      </pc:sldChg>
      <pc:sldChg chg="add">
        <pc:chgData name="Leonardo Arevalo Rivera" userId="ce3fd0ae-2bd3-4f86-ae5c-4db2707ea2b2" providerId="ADAL" clId="{E8CB28FD-1493-4C73-8D29-D4AA613F5A96}" dt="2020-04-10T23:47:01.898" v="4890"/>
        <pc:sldMkLst>
          <pc:docMk/>
          <pc:sldMk cId="2398563458" sldId="336"/>
        </pc:sldMkLst>
      </pc:sldChg>
      <pc:sldChg chg="add">
        <pc:chgData name="Leonardo Arevalo Rivera" userId="ce3fd0ae-2bd3-4f86-ae5c-4db2707ea2b2" providerId="ADAL" clId="{E8CB28FD-1493-4C73-8D29-D4AA613F5A96}" dt="2020-04-10T23:47:02.051" v="4891"/>
        <pc:sldMkLst>
          <pc:docMk/>
          <pc:sldMk cId="3945148841" sldId="337"/>
        </pc:sldMkLst>
      </pc:sldChg>
      <pc:sldChg chg="add">
        <pc:chgData name="Leonardo Arevalo Rivera" userId="ce3fd0ae-2bd3-4f86-ae5c-4db2707ea2b2" providerId="ADAL" clId="{E8CB28FD-1493-4C73-8D29-D4AA613F5A96}" dt="2020-04-10T23:47:02.214" v="4892"/>
        <pc:sldMkLst>
          <pc:docMk/>
          <pc:sldMk cId="2592396051" sldId="338"/>
        </pc:sldMkLst>
      </pc:sldChg>
      <pc:sldChg chg="add">
        <pc:chgData name="Leonardo Arevalo Rivera" userId="ce3fd0ae-2bd3-4f86-ae5c-4db2707ea2b2" providerId="ADAL" clId="{E8CB28FD-1493-4C73-8D29-D4AA613F5A96}" dt="2020-04-10T23:47:02.384" v="4893"/>
        <pc:sldMkLst>
          <pc:docMk/>
          <pc:sldMk cId="402742329" sldId="339"/>
        </pc:sldMkLst>
      </pc:sldChg>
      <pc:sldChg chg="addSp delSp modSp add setBg">
        <pc:chgData name="Leonardo Arevalo Rivera" userId="ce3fd0ae-2bd3-4f86-ae5c-4db2707ea2b2" providerId="ADAL" clId="{E8CB28FD-1493-4C73-8D29-D4AA613F5A96}" dt="2020-04-11T00:19:19.104" v="5177" actId="478"/>
        <pc:sldMkLst>
          <pc:docMk/>
          <pc:sldMk cId="4274014849" sldId="340"/>
        </pc:sldMkLst>
        <pc:picChg chg="add del mod">
          <ac:chgData name="Leonardo Arevalo Rivera" userId="ce3fd0ae-2bd3-4f86-ae5c-4db2707ea2b2" providerId="ADAL" clId="{E8CB28FD-1493-4C73-8D29-D4AA613F5A96}" dt="2020-04-11T00:16:32.575" v="5165" actId="478"/>
          <ac:picMkLst>
            <pc:docMk/>
            <pc:sldMk cId="4274014849" sldId="340"/>
            <ac:picMk id="2" creationId="{0CD6375A-5DFB-4204-8A5E-5FC6E856941B}"/>
          </ac:picMkLst>
        </pc:picChg>
        <pc:picChg chg="add mod ord">
          <ac:chgData name="Leonardo Arevalo Rivera" userId="ce3fd0ae-2bd3-4f86-ae5c-4db2707ea2b2" providerId="ADAL" clId="{E8CB28FD-1493-4C73-8D29-D4AA613F5A96}" dt="2020-04-11T00:17:12.245" v="5171" actId="167"/>
          <ac:picMkLst>
            <pc:docMk/>
            <pc:sldMk cId="4274014849" sldId="340"/>
            <ac:picMk id="3" creationId="{509F5B4D-237E-4D1E-8D6E-66D4A7171171}"/>
          </ac:picMkLst>
        </pc:picChg>
        <pc:picChg chg="add del">
          <ac:chgData name="Leonardo Arevalo Rivera" userId="ce3fd0ae-2bd3-4f86-ae5c-4db2707ea2b2" providerId="ADAL" clId="{E8CB28FD-1493-4C73-8D29-D4AA613F5A96}" dt="2020-04-11T00:19:19.104" v="5177" actId="478"/>
          <ac:picMkLst>
            <pc:docMk/>
            <pc:sldMk cId="4274014849" sldId="340"/>
            <ac:picMk id="4" creationId="{B382374D-E8A7-45CE-A5AB-5092DD2E1CC7}"/>
          </ac:picMkLst>
        </pc:picChg>
        <pc:picChg chg="del">
          <ac:chgData name="Leonardo Arevalo Rivera" userId="ce3fd0ae-2bd3-4f86-ae5c-4db2707ea2b2" providerId="ADAL" clId="{E8CB28FD-1493-4C73-8D29-D4AA613F5A96}" dt="2020-04-11T00:14:42.738" v="5154" actId="478"/>
          <ac:picMkLst>
            <pc:docMk/>
            <pc:sldMk cId="4274014849" sldId="340"/>
            <ac:picMk id="5" creationId="{94AFFE24-A7D3-49D7-AF36-F22BAE6031E7}"/>
          </ac:picMkLst>
        </pc:picChg>
        <pc:picChg chg="add del mod">
          <ac:chgData name="Leonardo Arevalo Rivera" userId="ce3fd0ae-2bd3-4f86-ae5c-4db2707ea2b2" providerId="ADAL" clId="{E8CB28FD-1493-4C73-8D29-D4AA613F5A96}" dt="2020-04-11T00:17:15.840" v="5173" actId="478"/>
          <ac:picMkLst>
            <pc:docMk/>
            <pc:sldMk cId="4274014849" sldId="340"/>
            <ac:picMk id="6" creationId="{79B7CD9C-2EA2-4087-B9E1-C218BBF3756B}"/>
          </ac:picMkLst>
        </pc:picChg>
        <pc:picChg chg="add">
          <ac:chgData name="Leonardo Arevalo Rivera" userId="ce3fd0ae-2bd3-4f86-ae5c-4db2707ea2b2" providerId="ADAL" clId="{E8CB28FD-1493-4C73-8D29-D4AA613F5A96}" dt="2020-04-11T00:17:19.594" v="5174"/>
          <ac:picMkLst>
            <pc:docMk/>
            <pc:sldMk cId="4274014849" sldId="340"/>
            <ac:picMk id="7" creationId="{06EBC0B3-0F51-43DF-99DE-AAA67316F7F4}"/>
          </ac:picMkLst>
        </pc:picChg>
        <pc:picChg chg="del">
          <ac:chgData name="Leonardo Arevalo Rivera" userId="ce3fd0ae-2bd3-4f86-ae5c-4db2707ea2b2" providerId="ADAL" clId="{E8CB28FD-1493-4C73-8D29-D4AA613F5A96}" dt="2020-04-11T00:17:14.188" v="5172" actId="478"/>
          <ac:picMkLst>
            <pc:docMk/>
            <pc:sldMk cId="4274014849" sldId="340"/>
            <ac:picMk id="12" creationId="{3682A9FA-D425-4C1A-957A-D42D8B810AC1}"/>
          </ac:picMkLst>
        </pc:picChg>
      </pc:sldChg>
      <pc:sldChg chg="delSp add ord">
        <pc:chgData name="Leonardo Arevalo Rivera" userId="ce3fd0ae-2bd3-4f86-ae5c-4db2707ea2b2" providerId="ADAL" clId="{E8CB28FD-1493-4C73-8D29-D4AA613F5A96}" dt="2020-04-11T00:16:28.316" v="5164"/>
        <pc:sldMkLst>
          <pc:docMk/>
          <pc:sldMk cId="4258213777" sldId="341"/>
        </pc:sldMkLst>
        <pc:picChg chg="del">
          <ac:chgData name="Leonardo Arevalo Rivera" userId="ce3fd0ae-2bd3-4f86-ae5c-4db2707ea2b2" providerId="ADAL" clId="{E8CB28FD-1493-4C73-8D29-D4AA613F5A96}" dt="2020-04-11T00:16:23.199" v="5162" actId="478"/>
          <ac:picMkLst>
            <pc:docMk/>
            <pc:sldMk cId="4258213777" sldId="341"/>
            <ac:picMk id="3" creationId="{509F5B4D-237E-4D1E-8D6E-66D4A7171171}"/>
          </ac:picMkLst>
        </pc:picChg>
      </pc:sldChg>
      <pc:sldChg chg="addSp delSp modSp add del setBg">
        <pc:chgData name="Leonardo Arevalo Rivera" userId="ce3fd0ae-2bd3-4f86-ae5c-4db2707ea2b2" providerId="ADAL" clId="{E8CB28FD-1493-4C73-8D29-D4AA613F5A96}" dt="2020-04-11T00:25:11.383" v="5189" actId="47"/>
        <pc:sldMkLst>
          <pc:docMk/>
          <pc:sldMk cId="1970437646" sldId="342"/>
        </pc:sldMkLst>
        <pc:picChg chg="add del mod">
          <ac:chgData name="Leonardo Arevalo Rivera" userId="ce3fd0ae-2bd3-4f86-ae5c-4db2707ea2b2" providerId="ADAL" clId="{E8CB28FD-1493-4C73-8D29-D4AA613F5A96}" dt="2020-04-11T00:20:18.904" v="5188" actId="478"/>
          <ac:picMkLst>
            <pc:docMk/>
            <pc:sldMk cId="1970437646" sldId="342"/>
            <ac:picMk id="2" creationId="{AB3D0BF9-DE6C-4F34-8B6A-4A1A18DE136B}"/>
          </ac:picMkLst>
        </pc:picChg>
        <pc:picChg chg="del">
          <ac:chgData name="Leonardo Arevalo Rivera" userId="ce3fd0ae-2bd3-4f86-ae5c-4db2707ea2b2" providerId="ADAL" clId="{E8CB28FD-1493-4C73-8D29-D4AA613F5A96}" dt="2020-04-11T00:19:22.807" v="5178" actId="478"/>
          <ac:picMkLst>
            <pc:docMk/>
            <pc:sldMk cId="1970437646" sldId="342"/>
            <ac:picMk id="3" creationId="{509F5B4D-237E-4D1E-8D6E-66D4A7171171}"/>
          </ac:picMkLst>
        </pc:picChg>
        <pc:picChg chg="del mod">
          <ac:chgData name="Leonardo Arevalo Rivera" userId="ce3fd0ae-2bd3-4f86-ae5c-4db2707ea2b2" providerId="ADAL" clId="{E8CB28FD-1493-4C73-8D29-D4AA613F5A96}" dt="2020-04-11T00:20:09.211" v="5184" actId="478"/>
          <ac:picMkLst>
            <pc:docMk/>
            <pc:sldMk cId="1970437646" sldId="342"/>
            <ac:picMk id="4" creationId="{B382374D-E8A7-45CE-A5AB-5092DD2E1CC7}"/>
          </ac:picMkLst>
        </pc:picChg>
      </pc:sldChg>
    </pc:docChg>
  </pc:docChgLst>
  <pc:docChgLst>
    <pc:chgData name="Leonardo Arevalo" userId="2a670735-e9d2-45e5-a935-a244f5335d3c" providerId="ADAL" clId="{14758836-B9AC-444E-8A31-CDA0117F083D}"/>
    <pc:docChg chg="custSel delSld modSld">
      <pc:chgData name="Leonardo Arevalo" userId="2a670735-e9d2-45e5-a935-a244f5335d3c" providerId="ADAL" clId="{14758836-B9AC-444E-8A31-CDA0117F083D}" dt="2022-11-17T20:41:31.798" v="2" actId="478"/>
      <pc:docMkLst>
        <pc:docMk/>
      </pc:docMkLst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2910988009" sldId="283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1655110999" sldId="464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51878469" sldId="473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3359875480" sldId="474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1980742482" sldId="477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2075930656" sldId="479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2865367430" sldId="481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3679586832" sldId="485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3452171835" sldId="500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1861014291" sldId="501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2627285470" sldId="502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4083391325" sldId="503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2269826768" sldId="504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2923893538" sldId="505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3799467743" sldId="507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3263507974" sldId="510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4047956532" sldId="511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1130058988" sldId="512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3962843650" sldId="513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2698864097" sldId="514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2506857843" sldId="515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1891644807" sldId="516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752129856" sldId="517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1514811074" sldId="518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1295815276" sldId="519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513902075" sldId="520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2869188091" sldId="521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3961655227" sldId="522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3027003320" sldId="523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3845045569" sldId="524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48604254" sldId="525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1768610109" sldId="526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2736952965" sldId="527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908128252" sldId="528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3370860003" sldId="529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79106332" sldId="530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622519265" sldId="531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1870949731" sldId="532"/>
        </pc:sldMkLst>
      </pc:sldChg>
      <pc:sldChg chg="del">
        <pc:chgData name="Leonardo Arevalo" userId="2a670735-e9d2-45e5-a935-a244f5335d3c" providerId="ADAL" clId="{14758836-B9AC-444E-8A31-CDA0117F083D}" dt="2022-11-17T20:41:28.978" v="1" actId="47"/>
        <pc:sldMkLst>
          <pc:docMk/>
          <pc:sldMk cId="3563537996" sldId="533"/>
        </pc:sldMkLst>
      </pc:sldChg>
      <pc:sldChg chg="delSp mod">
        <pc:chgData name="Leonardo Arevalo" userId="2a670735-e9d2-45e5-a935-a244f5335d3c" providerId="ADAL" clId="{14758836-B9AC-444E-8A31-CDA0117F083D}" dt="2022-11-17T20:41:31.798" v="2" actId="478"/>
        <pc:sldMkLst>
          <pc:docMk/>
          <pc:sldMk cId="2229511290" sldId="534"/>
        </pc:sldMkLst>
        <pc:grpChg chg="del">
          <ac:chgData name="Leonardo Arevalo" userId="2a670735-e9d2-45e5-a935-a244f5335d3c" providerId="ADAL" clId="{14758836-B9AC-444E-8A31-CDA0117F083D}" dt="2022-11-17T20:41:31.798" v="2" actId="478"/>
          <ac:grpSpMkLst>
            <pc:docMk/>
            <pc:sldMk cId="2229511290" sldId="534"/>
            <ac:grpSpMk id="4" creationId="{E29FD799-B921-419F-95DE-A0D716218D95}"/>
          </ac:grpSpMkLst>
        </pc:grpChg>
      </pc:sldChg>
      <pc:sldChg chg="del">
        <pc:chgData name="Leonardo Arevalo" userId="2a670735-e9d2-45e5-a935-a244f5335d3c" providerId="ADAL" clId="{14758836-B9AC-444E-8A31-CDA0117F083D}" dt="2022-11-17T20:41:22.833" v="0" actId="47"/>
        <pc:sldMkLst>
          <pc:docMk/>
          <pc:sldMk cId="882562709" sldId="546"/>
        </pc:sldMkLst>
      </pc:sldChg>
      <pc:sldChg chg="del">
        <pc:chgData name="Leonardo Arevalo" userId="2a670735-e9d2-45e5-a935-a244f5335d3c" providerId="ADAL" clId="{14758836-B9AC-444E-8A31-CDA0117F083D}" dt="2022-11-17T20:41:22.833" v="0" actId="47"/>
        <pc:sldMkLst>
          <pc:docMk/>
          <pc:sldMk cId="764650449" sldId="547"/>
        </pc:sldMkLst>
      </pc:sldChg>
      <pc:sldChg chg="del">
        <pc:chgData name="Leonardo Arevalo" userId="2a670735-e9d2-45e5-a935-a244f5335d3c" providerId="ADAL" clId="{14758836-B9AC-444E-8A31-CDA0117F083D}" dt="2022-11-17T20:41:22.833" v="0" actId="47"/>
        <pc:sldMkLst>
          <pc:docMk/>
          <pc:sldMk cId="1874088718" sldId="548"/>
        </pc:sldMkLst>
      </pc:sldChg>
      <pc:sldChg chg="del">
        <pc:chgData name="Leonardo Arevalo" userId="2a670735-e9d2-45e5-a935-a244f5335d3c" providerId="ADAL" clId="{14758836-B9AC-444E-8A31-CDA0117F083D}" dt="2022-11-17T20:41:22.833" v="0" actId="47"/>
        <pc:sldMkLst>
          <pc:docMk/>
          <pc:sldMk cId="3241782589" sldId="549"/>
        </pc:sldMkLst>
      </pc:sldChg>
    </pc:docChg>
  </pc:docChgLst>
  <pc:docChgLst>
    <pc:chgData name="Leonardo Arevalo Rivera" userId="ce3fd0ae-2bd3-4f86-ae5c-4db2707ea2b2" providerId="ADAL" clId="{E505CB98-14CA-433D-B56F-538C54553C2F}"/>
    <pc:docChg chg="custSel mod addSld delSld modSld">
      <pc:chgData name="Leonardo Arevalo Rivera" userId="ce3fd0ae-2bd3-4f86-ae5c-4db2707ea2b2" providerId="ADAL" clId="{E505CB98-14CA-433D-B56F-538C54553C2F}" dt="2020-05-05T01:26:04.258" v="136" actId="14100"/>
      <pc:docMkLst>
        <pc:docMk/>
      </pc:docMkLst>
      <pc:sldChg chg="del">
        <pc:chgData name="Leonardo Arevalo Rivera" userId="ce3fd0ae-2bd3-4f86-ae5c-4db2707ea2b2" providerId="ADAL" clId="{E505CB98-14CA-433D-B56F-538C54553C2F}" dt="2020-05-05T01:16:27.839" v="13" actId="47"/>
        <pc:sldMkLst>
          <pc:docMk/>
          <pc:sldMk cId="0" sldId="256"/>
        </pc:sldMkLst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0" sldId="258"/>
        </pc:sldMkLst>
      </pc:sldChg>
      <pc:sldChg chg="add del">
        <pc:chgData name="Leonardo Arevalo Rivera" userId="ce3fd0ae-2bd3-4f86-ae5c-4db2707ea2b2" providerId="ADAL" clId="{E505CB98-14CA-433D-B56F-538C54553C2F}" dt="2020-05-05T01:16:26.870" v="12" actId="47"/>
        <pc:sldMkLst>
          <pc:docMk/>
          <pc:sldMk cId="219434875" sldId="269"/>
        </pc:sldMkLst>
      </pc:sldChg>
      <pc:sldChg chg="del">
        <pc:chgData name="Leonardo Arevalo Rivera" userId="ce3fd0ae-2bd3-4f86-ae5c-4db2707ea2b2" providerId="ADAL" clId="{E505CB98-14CA-433D-B56F-538C54553C2F}" dt="2020-05-05T01:13:58.987" v="1" actId="2696"/>
        <pc:sldMkLst>
          <pc:docMk/>
          <pc:sldMk cId="2644862118" sldId="269"/>
        </pc:sldMkLst>
      </pc:sldChg>
      <pc:sldChg chg="del">
        <pc:chgData name="Leonardo Arevalo Rivera" userId="ce3fd0ae-2bd3-4f86-ae5c-4db2707ea2b2" providerId="ADAL" clId="{E505CB98-14CA-433D-B56F-538C54553C2F}" dt="2020-05-05T01:23:54.284" v="111" actId="47"/>
        <pc:sldMkLst>
          <pc:docMk/>
          <pc:sldMk cId="372238772" sldId="275"/>
        </pc:sldMkLst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1134612248" sldId="276"/>
        </pc:sldMkLst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480243035" sldId="277"/>
        </pc:sldMkLst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2576032330" sldId="278"/>
        </pc:sldMkLst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3448152969" sldId="279"/>
        </pc:sldMkLst>
      </pc:sldChg>
      <pc:sldChg chg="addSp delSp modSp mod">
        <pc:chgData name="Leonardo Arevalo Rivera" userId="ce3fd0ae-2bd3-4f86-ae5c-4db2707ea2b2" providerId="ADAL" clId="{E505CB98-14CA-433D-B56F-538C54553C2F}" dt="2020-05-05T01:16:48.056" v="39" actId="20577"/>
        <pc:sldMkLst>
          <pc:docMk/>
          <pc:sldMk cId="2910988009" sldId="283"/>
        </pc:sldMkLst>
        <pc:spChg chg="mod">
          <ac:chgData name="Leonardo Arevalo Rivera" userId="ce3fd0ae-2bd3-4f86-ae5c-4db2707ea2b2" providerId="ADAL" clId="{E505CB98-14CA-433D-B56F-538C54553C2F}" dt="2020-05-05T01:16:48.056" v="39" actId="20577"/>
          <ac:spMkLst>
            <pc:docMk/>
            <pc:sldMk cId="2910988009" sldId="283"/>
            <ac:spMk id="4" creationId="{0999D9F9-571B-4F9F-AF8E-94CCEEBA5F5F}"/>
          </ac:spMkLst>
        </pc:spChg>
        <pc:spChg chg="mod">
          <ac:chgData name="Leonardo Arevalo Rivera" userId="ce3fd0ae-2bd3-4f86-ae5c-4db2707ea2b2" providerId="ADAL" clId="{E505CB98-14CA-433D-B56F-538C54553C2F}" dt="2020-05-05T01:16:22.587" v="11" actId="1076"/>
          <ac:spMkLst>
            <pc:docMk/>
            <pc:sldMk cId="2910988009" sldId="283"/>
            <ac:spMk id="5" creationId="{E7BF4C15-5D31-48A4-BDF3-C3FC62FA1C43}"/>
          </ac:spMkLst>
        </pc:spChg>
        <pc:picChg chg="del">
          <ac:chgData name="Leonardo Arevalo Rivera" userId="ce3fd0ae-2bd3-4f86-ae5c-4db2707ea2b2" providerId="ADAL" clId="{E505CB98-14CA-433D-B56F-538C54553C2F}" dt="2020-05-05T01:15:26.354" v="3" actId="478"/>
          <ac:picMkLst>
            <pc:docMk/>
            <pc:sldMk cId="2910988009" sldId="283"/>
            <ac:picMk id="3" creationId="{3C66CDEF-C800-41B9-A66A-094EB067E12F}"/>
          </ac:picMkLst>
        </pc:picChg>
        <pc:picChg chg="add ord">
          <ac:chgData name="Leonardo Arevalo Rivera" userId="ce3fd0ae-2bd3-4f86-ae5c-4db2707ea2b2" providerId="ADAL" clId="{E505CB98-14CA-433D-B56F-538C54553C2F}" dt="2020-05-05T01:15:29.640" v="5" actId="167"/>
          <ac:picMkLst>
            <pc:docMk/>
            <pc:sldMk cId="2910988009" sldId="283"/>
            <ac:picMk id="6" creationId="{0EACF7AF-6F7B-4CBC-9A1F-8F0B2D496E73}"/>
          </ac:picMkLst>
        </pc:picChg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1384552688" sldId="473"/>
        </pc:sldMkLst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1384245367" sldId="474"/>
        </pc:sldMkLst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4207345859" sldId="475"/>
        </pc:sldMkLst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2360907302" sldId="476"/>
        </pc:sldMkLst>
      </pc:sldChg>
      <pc:sldChg chg="delSp del mod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2560480787" sldId="477"/>
        </pc:sldMkLst>
        <pc:picChg chg="del">
          <ac:chgData name="Leonardo Arevalo Rivera" userId="ce3fd0ae-2bd3-4f86-ae5c-4db2707ea2b2" providerId="ADAL" clId="{E505CB98-14CA-433D-B56F-538C54553C2F}" dt="2020-05-05T01:24:03.735" v="112" actId="21"/>
          <ac:picMkLst>
            <pc:docMk/>
            <pc:sldMk cId="2560480787" sldId="477"/>
            <ac:picMk id="49" creationId="{C07F85FC-99E6-4163-A1CB-10C6CE217CBD}"/>
          </ac:picMkLst>
        </pc:picChg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3812992042" sldId="481"/>
        </pc:sldMkLst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1203440835" sldId="486"/>
        </pc:sldMkLst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2776173823" sldId="487"/>
        </pc:sldMkLst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3053910774" sldId="488"/>
        </pc:sldMkLst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2594045023" sldId="489"/>
        </pc:sldMkLst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3392457919" sldId="490"/>
        </pc:sldMkLst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2946863460" sldId="492"/>
        </pc:sldMkLst>
      </pc:sldChg>
      <pc:sldChg chg="del">
        <pc:chgData name="Leonardo Arevalo Rivera" userId="ce3fd0ae-2bd3-4f86-ae5c-4db2707ea2b2" providerId="ADAL" clId="{E505CB98-14CA-433D-B56F-538C54553C2F}" dt="2020-05-05T01:25:47.109" v="132" actId="47"/>
        <pc:sldMkLst>
          <pc:docMk/>
          <pc:sldMk cId="1820692375" sldId="493"/>
        </pc:sldMkLst>
      </pc:sldChg>
      <pc:sldChg chg="add del setBg">
        <pc:chgData name="Leonardo Arevalo Rivera" userId="ce3fd0ae-2bd3-4f86-ae5c-4db2707ea2b2" providerId="ADAL" clId="{E505CB98-14CA-433D-B56F-538C54553C2F}" dt="2020-05-05T01:16:29.628" v="14" actId="47"/>
        <pc:sldMkLst>
          <pc:docMk/>
          <pc:sldMk cId="1346675606" sldId="507"/>
        </pc:sldMkLst>
      </pc:sldChg>
      <pc:sldChg chg="addSp modSp add mod setBg">
        <pc:chgData name="Leonardo Arevalo Rivera" userId="ce3fd0ae-2bd3-4f86-ae5c-4db2707ea2b2" providerId="ADAL" clId="{E505CB98-14CA-433D-B56F-538C54553C2F}" dt="2020-05-05T01:24:19.223" v="115"/>
        <pc:sldMkLst>
          <pc:docMk/>
          <pc:sldMk cId="4283536482" sldId="516"/>
        </pc:sldMkLst>
        <pc:picChg chg="mod">
          <ac:chgData name="Leonardo Arevalo Rivera" userId="ce3fd0ae-2bd3-4f86-ae5c-4db2707ea2b2" providerId="ADAL" clId="{E505CB98-14CA-433D-B56F-538C54553C2F}" dt="2020-05-05T01:17:16.885" v="44" actId="1076"/>
          <ac:picMkLst>
            <pc:docMk/>
            <pc:sldMk cId="4283536482" sldId="516"/>
            <ac:picMk id="3" creationId="{70AF3025-BA17-4527-A558-3DCD6EFEE281}"/>
          </ac:picMkLst>
        </pc:picChg>
        <pc:picChg chg="add">
          <ac:chgData name="Leonardo Arevalo Rivera" userId="ce3fd0ae-2bd3-4f86-ae5c-4db2707ea2b2" providerId="ADAL" clId="{E505CB98-14CA-433D-B56F-538C54553C2F}" dt="2020-05-05T01:24:19.223" v="115"/>
          <ac:picMkLst>
            <pc:docMk/>
            <pc:sldMk cId="4283536482" sldId="516"/>
            <ac:picMk id="39" creationId="{F0FC3769-6102-4E4E-840D-B1E1440777AC}"/>
          </ac:picMkLst>
        </pc:picChg>
      </pc:sldChg>
      <pc:sldChg chg="addSp modSp add mod setBg">
        <pc:chgData name="Leonardo Arevalo Rivera" userId="ce3fd0ae-2bd3-4f86-ae5c-4db2707ea2b2" providerId="ADAL" clId="{E505CB98-14CA-433D-B56F-538C54553C2F}" dt="2020-05-05T01:24:37.935" v="121"/>
        <pc:sldMkLst>
          <pc:docMk/>
          <pc:sldMk cId="4076400716" sldId="517"/>
        </pc:sldMkLst>
        <pc:picChg chg="mod ord">
          <ac:chgData name="Leonardo Arevalo Rivera" userId="ce3fd0ae-2bd3-4f86-ae5c-4db2707ea2b2" providerId="ADAL" clId="{E505CB98-14CA-433D-B56F-538C54553C2F}" dt="2020-05-05T01:18:48.882" v="59" actId="26606"/>
          <ac:picMkLst>
            <pc:docMk/>
            <pc:sldMk cId="4076400716" sldId="517"/>
            <ac:picMk id="4" creationId="{C6581360-D676-4BBA-B508-37980B1C4308}"/>
          </ac:picMkLst>
        </pc:picChg>
        <pc:picChg chg="add">
          <ac:chgData name="Leonardo Arevalo Rivera" userId="ce3fd0ae-2bd3-4f86-ae5c-4db2707ea2b2" providerId="ADAL" clId="{E505CB98-14CA-433D-B56F-538C54553C2F}" dt="2020-05-05T01:24:37.935" v="121"/>
          <ac:picMkLst>
            <pc:docMk/>
            <pc:sldMk cId="4076400716" sldId="517"/>
            <ac:picMk id="39" creationId="{03C78371-3C78-44ED-A919-39D14AE2E977}"/>
          </ac:picMkLst>
        </pc:picChg>
      </pc:sldChg>
      <pc:sldChg chg="addSp delSp modSp add mod setBg">
        <pc:chgData name="Leonardo Arevalo Rivera" userId="ce3fd0ae-2bd3-4f86-ae5c-4db2707ea2b2" providerId="ADAL" clId="{E505CB98-14CA-433D-B56F-538C54553C2F}" dt="2020-05-05T01:25:01.647" v="124"/>
        <pc:sldMkLst>
          <pc:docMk/>
          <pc:sldMk cId="956880357" sldId="518"/>
        </pc:sldMkLst>
        <pc:spChg chg="del">
          <ac:chgData name="Leonardo Arevalo Rivera" userId="ce3fd0ae-2bd3-4f86-ae5c-4db2707ea2b2" providerId="ADAL" clId="{E505CB98-14CA-433D-B56F-538C54553C2F}" dt="2020-05-05T01:20:58.479" v="63" actId="478"/>
          <ac:spMkLst>
            <pc:docMk/>
            <pc:sldMk cId="956880357" sldId="518"/>
            <ac:spMk id="39" creationId="{C77DA3E6-9BB6-42F3-80EA-4B572EF5C1A4}"/>
          </ac:spMkLst>
        </pc:spChg>
        <pc:spChg chg="add mod">
          <ac:chgData name="Leonardo Arevalo Rivera" userId="ce3fd0ae-2bd3-4f86-ae5c-4db2707ea2b2" providerId="ADAL" clId="{E505CB98-14CA-433D-B56F-538C54553C2F}" dt="2020-05-05T01:21:15.246" v="67" actId="14100"/>
          <ac:spMkLst>
            <pc:docMk/>
            <pc:sldMk cId="956880357" sldId="518"/>
            <ac:spMk id="40" creationId="{18BD598A-B1A7-4303-B72A-BF95D55A6A9A}"/>
          </ac:spMkLst>
        </pc:spChg>
        <pc:picChg chg="mod ord">
          <ac:chgData name="Leonardo Arevalo Rivera" userId="ce3fd0ae-2bd3-4f86-ae5c-4db2707ea2b2" providerId="ADAL" clId="{E505CB98-14CA-433D-B56F-538C54553C2F}" dt="2020-05-05T01:21:06.651" v="64" actId="26606"/>
          <ac:picMkLst>
            <pc:docMk/>
            <pc:sldMk cId="956880357" sldId="518"/>
            <ac:picMk id="6" creationId="{D0E0A9F9-FA4F-47C3-A22C-BF80685B5564}"/>
          </ac:picMkLst>
        </pc:picChg>
        <pc:picChg chg="add">
          <ac:chgData name="Leonardo Arevalo Rivera" userId="ce3fd0ae-2bd3-4f86-ae5c-4db2707ea2b2" providerId="ADAL" clId="{E505CB98-14CA-433D-B56F-538C54553C2F}" dt="2020-05-05T01:25:01.647" v="124"/>
          <ac:picMkLst>
            <pc:docMk/>
            <pc:sldMk cId="956880357" sldId="518"/>
            <ac:picMk id="41" creationId="{68F9B07C-F50F-476B-8337-3DF96089C4B2}"/>
          </ac:picMkLst>
        </pc:picChg>
      </pc:sldChg>
      <pc:sldChg chg="addSp modSp add mod setBg">
        <pc:chgData name="Leonardo Arevalo Rivera" userId="ce3fd0ae-2bd3-4f86-ae5c-4db2707ea2b2" providerId="ADAL" clId="{E505CB98-14CA-433D-B56F-538C54553C2F}" dt="2020-05-05T01:25:13.455" v="128"/>
        <pc:sldMkLst>
          <pc:docMk/>
          <pc:sldMk cId="894086866" sldId="519"/>
        </pc:sldMkLst>
        <pc:picChg chg="mod ord">
          <ac:chgData name="Leonardo Arevalo Rivera" userId="ce3fd0ae-2bd3-4f86-ae5c-4db2707ea2b2" providerId="ADAL" clId="{E505CB98-14CA-433D-B56F-538C54553C2F}" dt="2020-05-05T01:22:38.917" v="90" actId="26606"/>
          <ac:picMkLst>
            <pc:docMk/>
            <pc:sldMk cId="894086866" sldId="519"/>
            <ac:picMk id="4" creationId="{4F3432B6-BFDC-439F-BF12-15645A218222}"/>
          </ac:picMkLst>
        </pc:picChg>
        <pc:picChg chg="add">
          <ac:chgData name="Leonardo Arevalo Rivera" userId="ce3fd0ae-2bd3-4f86-ae5c-4db2707ea2b2" providerId="ADAL" clId="{E505CB98-14CA-433D-B56F-538C54553C2F}" dt="2020-05-05T01:25:13.455" v="128"/>
          <ac:picMkLst>
            <pc:docMk/>
            <pc:sldMk cId="894086866" sldId="519"/>
            <ac:picMk id="39" creationId="{D07C5B85-7EE8-4D40-ADF2-95F97142C08C}"/>
          </ac:picMkLst>
        </pc:picChg>
      </pc:sldChg>
      <pc:sldChg chg="addSp modSp add mod">
        <pc:chgData name="Leonardo Arevalo Rivera" userId="ce3fd0ae-2bd3-4f86-ae5c-4db2707ea2b2" providerId="ADAL" clId="{E505CB98-14CA-433D-B56F-538C54553C2F}" dt="2020-05-05T01:24:21.093" v="116"/>
        <pc:sldMkLst>
          <pc:docMk/>
          <pc:sldMk cId="3069947807" sldId="520"/>
        </pc:sldMkLst>
        <pc:spChg chg="mod">
          <ac:chgData name="Leonardo Arevalo Rivera" userId="ce3fd0ae-2bd3-4f86-ae5c-4db2707ea2b2" providerId="ADAL" clId="{E505CB98-14CA-433D-B56F-538C54553C2F}" dt="2020-05-05T01:17:32.848" v="47" actId="14100"/>
          <ac:spMkLst>
            <pc:docMk/>
            <pc:sldMk cId="3069947807" sldId="520"/>
            <ac:spMk id="41" creationId="{8771DC98-581B-4D19-82CE-9C31A7F3E1FE}"/>
          </ac:spMkLst>
        </pc:spChg>
        <pc:picChg chg="mod">
          <ac:chgData name="Leonardo Arevalo Rivera" userId="ce3fd0ae-2bd3-4f86-ae5c-4db2707ea2b2" providerId="ADAL" clId="{E505CB98-14CA-433D-B56F-538C54553C2F}" dt="2020-05-05T01:17:29.341" v="46" actId="14100"/>
          <ac:picMkLst>
            <pc:docMk/>
            <pc:sldMk cId="3069947807" sldId="520"/>
            <ac:picMk id="4" creationId="{989BCBA4-EC53-4F17-8C8C-8D08C1F06255}"/>
          </ac:picMkLst>
        </pc:picChg>
        <pc:picChg chg="add">
          <ac:chgData name="Leonardo Arevalo Rivera" userId="ce3fd0ae-2bd3-4f86-ae5c-4db2707ea2b2" providerId="ADAL" clId="{E505CB98-14CA-433D-B56F-538C54553C2F}" dt="2020-05-05T01:24:21.093" v="116"/>
          <ac:picMkLst>
            <pc:docMk/>
            <pc:sldMk cId="3069947807" sldId="520"/>
            <ac:picMk id="40" creationId="{354034E9-9855-4A56-A21A-77EBCB8EBDC1}"/>
          </ac:picMkLst>
        </pc:picChg>
      </pc:sldChg>
      <pc:sldChg chg="addSp modSp add mod setBg">
        <pc:chgData name="Leonardo Arevalo Rivera" userId="ce3fd0ae-2bd3-4f86-ae5c-4db2707ea2b2" providerId="ADAL" clId="{E505CB98-14CA-433D-B56F-538C54553C2F}" dt="2020-05-05T01:24:33.800" v="120" actId="1076"/>
        <pc:sldMkLst>
          <pc:docMk/>
          <pc:sldMk cId="3015714379" sldId="521"/>
        </pc:sldMkLst>
        <pc:picChg chg="mod ord">
          <ac:chgData name="Leonardo Arevalo Rivera" userId="ce3fd0ae-2bd3-4f86-ae5c-4db2707ea2b2" providerId="ADAL" clId="{E505CB98-14CA-433D-B56F-538C54553C2F}" dt="2020-05-05T01:18:37.065" v="58" actId="26606"/>
          <ac:picMkLst>
            <pc:docMk/>
            <pc:sldMk cId="3015714379" sldId="521"/>
            <ac:picMk id="3" creationId="{CC652DFA-B27E-446A-AE2B-7E40CB8DAB8F}"/>
          </ac:picMkLst>
        </pc:picChg>
        <pc:picChg chg="add mod">
          <ac:chgData name="Leonardo Arevalo Rivera" userId="ce3fd0ae-2bd3-4f86-ae5c-4db2707ea2b2" providerId="ADAL" clId="{E505CB98-14CA-433D-B56F-538C54553C2F}" dt="2020-05-05T01:24:33.800" v="120" actId="1076"/>
          <ac:picMkLst>
            <pc:docMk/>
            <pc:sldMk cId="3015714379" sldId="521"/>
            <ac:picMk id="39" creationId="{CD1CDCDA-2DAB-49A6-B5C7-9E3271FADE2F}"/>
          </ac:picMkLst>
        </pc:picChg>
      </pc:sldChg>
      <pc:sldChg chg="addSp delSp modSp add mod setBg">
        <pc:chgData name="Leonardo Arevalo Rivera" userId="ce3fd0ae-2bd3-4f86-ae5c-4db2707ea2b2" providerId="ADAL" clId="{E505CB98-14CA-433D-B56F-538C54553C2F}" dt="2020-05-05T01:25:16.521" v="129"/>
        <pc:sldMkLst>
          <pc:docMk/>
          <pc:sldMk cId="3244850882" sldId="523"/>
        </pc:sldMkLst>
        <pc:spChg chg="del">
          <ac:chgData name="Leonardo Arevalo Rivera" userId="ce3fd0ae-2bd3-4f86-ae5c-4db2707ea2b2" providerId="ADAL" clId="{E505CB98-14CA-433D-B56F-538C54553C2F}" dt="2020-05-05T01:22:58.993" v="93" actId="478"/>
          <ac:spMkLst>
            <pc:docMk/>
            <pc:sldMk cId="3244850882" sldId="523"/>
            <ac:spMk id="2" creationId="{B8097872-941E-40B8-A9BB-0C0B5CA63FC5}"/>
          </ac:spMkLst>
        </pc:spChg>
        <pc:spChg chg="del">
          <ac:chgData name="Leonardo Arevalo Rivera" userId="ce3fd0ae-2bd3-4f86-ae5c-4db2707ea2b2" providerId="ADAL" clId="{E505CB98-14CA-433D-B56F-538C54553C2F}" dt="2020-05-05T01:22:56.881" v="92" actId="478"/>
          <ac:spMkLst>
            <pc:docMk/>
            <pc:sldMk cId="3244850882" sldId="523"/>
            <ac:spMk id="3" creationId="{CD1BDAB9-CE1E-4F23-AFBB-B8E3AE57F4F0}"/>
          </ac:spMkLst>
        </pc:spChg>
        <pc:spChg chg="add mod">
          <ac:chgData name="Leonardo Arevalo Rivera" userId="ce3fd0ae-2bd3-4f86-ae5c-4db2707ea2b2" providerId="ADAL" clId="{E505CB98-14CA-433D-B56F-538C54553C2F}" dt="2020-05-05T01:23:35.340" v="104" actId="14100"/>
          <ac:spMkLst>
            <pc:docMk/>
            <pc:sldMk cId="3244850882" sldId="523"/>
            <ac:spMk id="43" creationId="{87503467-3DA0-46AE-9535-37660A93EAA9}"/>
          </ac:spMkLst>
        </pc:spChg>
        <pc:spChg chg="add mod">
          <ac:chgData name="Leonardo Arevalo Rivera" userId="ce3fd0ae-2bd3-4f86-ae5c-4db2707ea2b2" providerId="ADAL" clId="{E505CB98-14CA-433D-B56F-538C54553C2F}" dt="2020-05-05T01:23:45.354" v="107" actId="1076"/>
          <ac:spMkLst>
            <pc:docMk/>
            <pc:sldMk cId="3244850882" sldId="523"/>
            <ac:spMk id="44" creationId="{AE21B2B0-DE27-47A3-AEAA-25AFEDE9AD94}"/>
          </ac:spMkLst>
        </pc:spChg>
        <pc:spChg chg="del">
          <ac:chgData name="Leonardo Arevalo Rivera" userId="ce3fd0ae-2bd3-4f86-ae5c-4db2707ea2b2" providerId="ADAL" clId="{E505CB98-14CA-433D-B56F-538C54553C2F}" dt="2020-05-05T01:23:03.710" v="94" actId="478"/>
          <ac:spMkLst>
            <pc:docMk/>
            <pc:sldMk cId="3244850882" sldId="523"/>
            <ac:spMk id="45" creationId="{4CB9F3A6-A4BE-4800-AD4D-8BD02DDA8C4A}"/>
          </ac:spMkLst>
        </pc:spChg>
        <pc:spChg chg="add">
          <ac:chgData name="Leonardo Arevalo Rivera" userId="ce3fd0ae-2bd3-4f86-ae5c-4db2707ea2b2" providerId="ADAL" clId="{E505CB98-14CA-433D-B56F-538C54553C2F}" dt="2020-05-05T01:23:50.797" v="109"/>
          <ac:spMkLst>
            <pc:docMk/>
            <pc:sldMk cId="3244850882" sldId="523"/>
            <ac:spMk id="46" creationId="{89411257-42BC-4935-8D71-5F5460238C15}"/>
          </ac:spMkLst>
        </pc:spChg>
        <pc:picChg chg="del">
          <ac:chgData name="Leonardo Arevalo Rivera" userId="ce3fd0ae-2bd3-4f86-ae5c-4db2707ea2b2" providerId="ADAL" clId="{E505CB98-14CA-433D-B56F-538C54553C2F}" dt="2020-05-05T01:23:08.674" v="95" actId="21"/>
          <ac:picMkLst>
            <pc:docMk/>
            <pc:sldMk cId="3244850882" sldId="523"/>
            <ac:picMk id="8" creationId="{2E348314-1577-4F50-AD4F-88063CAE1F26}"/>
          </ac:picMkLst>
        </pc:picChg>
        <pc:picChg chg="add mod ord">
          <ac:chgData name="Leonardo Arevalo Rivera" userId="ce3fd0ae-2bd3-4f86-ae5c-4db2707ea2b2" providerId="ADAL" clId="{E505CB98-14CA-433D-B56F-538C54553C2F}" dt="2020-05-05T01:23:17.687" v="98" actId="27614"/>
          <ac:picMkLst>
            <pc:docMk/>
            <pc:sldMk cId="3244850882" sldId="523"/>
            <ac:picMk id="42" creationId="{0DE46910-9CDF-4296-9D9A-9BA679864D83}"/>
          </ac:picMkLst>
        </pc:picChg>
        <pc:picChg chg="add">
          <ac:chgData name="Leonardo Arevalo Rivera" userId="ce3fd0ae-2bd3-4f86-ae5c-4db2707ea2b2" providerId="ADAL" clId="{E505CB98-14CA-433D-B56F-538C54553C2F}" dt="2020-05-05T01:25:16.521" v="129"/>
          <ac:picMkLst>
            <pc:docMk/>
            <pc:sldMk cId="3244850882" sldId="523"/>
            <ac:picMk id="47" creationId="{EA8891D4-E1BB-4002-9B1A-09E32545254B}"/>
          </ac:picMkLst>
        </pc:picChg>
      </pc:sldChg>
      <pc:sldChg chg="addSp delSp modSp add mod setBg">
        <pc:chgData name="Leonardo Arevalo Rivera" userId="ce3fd0ae-2bd3-4f86-ae5c-4db2707ea2b2" providerId="ADAL" clId="{E505CB98-14CA-433D-B56F-538C54553C2F}" dt="2020-05-05T01:25:37.861" v="131" actId="1076"/>
        <pc:sldMkLst>
          <pc:docMk/>
          <pc:sldMk cId="1989016307" sldId="544"/>
        </pc:sldMkLst>
        <pc:spChg chg="add mod">
          <ac:chgData name="Leonardo Arevalo Rivera" userId="ce3fd0ae-2bd3-4f86-ae5c-4db2707ea2b2" providerId="ADAL" clId="{E505CB98-14CA-433D-B56F-538C54553C2F}" dt="2020-05-05T01:21:43.078" v="75" actId="14100"/>
          <ac:spMkLst>
            <pc:docMk/>
            <pc:sldMk cId="1989016307" sldId="544"/>
            <ac:spMk id="40" creationId="{077548E0-B61A-4BBF-BE4A-C54C4A44ABB2}"/>
          </ac:spMkLst>
        </pc:spChg>
        <pc:spChg chg="del">
          <ac:chgData name="Leonardo Arevalo Rivera" userId="ce3fd0ae-2bd3-4f86-ae5c-4db2707ea2b2" providerId="ADAL" clId="{E505CB98-14CA-433D-B56F-538C54553C2F}" dt="2020-05-05T01:21:24.102" v="70" actId="478"/>
          <ac:spMkLst>
            <pc:docMk/>
            <pc:sldMk cId="1989016307" sldId="544"/>
            <ac:spMk id="44" creationId="{753F2A4B-1B77-48C6-8473-4F2525493F01}"/>
          </ac:spMkLst>
        </pc:spChg>
        <pc:picChg chg="mod">
          <ac:chgData name="Leonardo Arevalo Rivera" userId="ce3fd0ae-2bd3-4f86-ae5c-4db2707ea2b2" providerId="ADAL" clId="{E505CB98-14CA-433D-B56F-538C54553C2F}" dt="2020-05-05T01:21:31.435" v="71" actId="26606"/>
          <ac:picMkLst>
            <pc:docMk/>
            <pc:sldMk cId="1989016307" sldId="544"/>
            <ac:picMk id="5" creationId="{31D8E1CC-2206-47D0-BDED-7B471CD7BB29}"/>
          </ac:picMkLst>
        </pc:picChg>
        <pc:picChg chg="add mod">
          <ac:chgData name="Leonardo Arevalo Rivera" userId="ce3fd0ae-2bd3-4f86-ae5c-4db2707ea2b2" providerId="ADAL" clId="{E505CB98-14CA-433D-B56F-538C54553C2F}" dt="2020-05-05T01:25:37.861" v="131" actId="1076"/>
          <ac:picMkLst>
            <pc:docMk/>
            <pc:sldMk cId="1989016307" sldId="544"/>
            <ac:picMk id="41" creationId="{F247B8F7-998A-49BB-8F21-44B5ED4B2695}"/>
          </ac:picMkLst>
        </pc:picChg>
      </pc:sldChg>
      <pc:sldChg chg="addSp delSp modSp add mod setBg">
        <pc:chgData name="Leonardo Arevalo Rivera" userId="ce3fd0ae-2bd3-4f86-ae5c-4db2707ea2b2" providerId="ADAL" clId="{E505CB98-14CA-433D-B56F-538C54553C2F}" dt="2020-05-05T01:25:08.772" v="126" actId="1076"/>
        <pc:sldMkLst>
          <pc:docMk/>
          <pc:sldMk cId="2388312975" sldId="545"/>
        </pc:sldMkLst>
        <pc:spChg chg="add mod">
          <ac:chgData name="Leonardo Arevalo Rivera" userId="ce3fd0ae-2bd3-4f86-ae5c-4db2707ea2b2" providerId="ADAL" clId="{E505CB98-14CA-433D-B56F-538C54553C2F}" dt="2020-05-05T01:22:06.632" v="83" actId="14100"/>
          <ac:spMkLst>
            <pc:docMk/>
            <pc:sldMk cId="2388312975" sldId="545"/>
            <ac:spMk id="40" creationId="{05E80FC8-EBEC-42A4-9416-5600F7886D97}"/>
          </ac:spMkLst>
        </pc:spChg>
        <pc:spChg chg="del">
          <ac:chgData name="Leonardo Arevalo Rivera" userId="ce3fd0ae-2bd3-4f86-ae5c-4db2707ea2b2" providerId="ADAL" clId="{E505CB98-14CA-433D-B56F-538C54553C2F}" dt="2020-05-05T01:21:51.066" v="78" actId="478"/>
          <ac:spMkLst>
            <pc:docMk/>
            <pc:sldMk cId="2388312975" sldId="545"/>
            <ac:spMk id="44" creationId="{753F2A4B-1B77-48C6-8473-4F2525493F01}"/>
          </ac:spMkLst>
        </pc:spChg>
        <pc:picChg chg="mod">
          <ac:chgData name="Leonardo Arevalo Rivera" userId="ce3fd0ae-2bd3-4f86-ae5c-4db2707ea2b2" providerId="ADAL" clId="{E505CB98-14CA-433D-B56F-538C54553C2F}" dt="2020-05-05T01:22:00.300" v="80" actId="27614"/>
          <ac:picMkLst>
            <pc:docMk/>
            <pc:sldMk cId="2388312975" sldId="545"/>
            <ac:picMk id="3" creationId="{73FF78F9-C882-401A-B357-7A0B06C9A90B}"/>
          </ac:picMkLst>
        </pc:picChg>
        <pc:picChg chg="add mod">
          <ac:chgData name="Leonardo Arevalo Rivera" userId="ce3fd0ae-2bd3-4f86-ae5c-4db2707ea2b2" providerId="ADAL" clId="{E505CB98-14CA-433D-B56F-538C54553C2F}" dt="2020-05-05T01:25:08.772" v="126" actId="1076"/>
          <ac:picMkLst>
            <pc:docMk/>
            <pc:sldMk cId="2388312975" sldId="545"/>
            <ac:picMk id="41" creationId="{FEF320C0-48DB-44BD-BA62-E1C1C8A15EF8}"/>
          </ac:picMkLst>
        </pc:picChg>
      </pc:sldChg>
      <pc:sldChg chg="addSp delSp modSp add mod setBg">
        <pc:chgData name="Leonardo Arevalo Rivera" userId="ce3fd0ae-2bd3-4f86-ae5c-4db2707ea2b2" providerId="ADAL" clId="{E505CB98-14CA-433D-B56F-538C54553C2F}" dt="2020-05-05T01:25:11.591" v="127"/>
        <pc:sldMkLst>
          <pc:docMk/>
          <pc:sldMk cId="3949025868" sldId="546"/>
        </pc:sldMkLst>
        <pc:spChg chg="add mod">
          <ac:chgData name="Leonardo Arevalo Rivera" userId="ce3fd0ae-2bd3-4f86-ae5c-4db2707ea2b2" providerId="ADAL" clId="{E505CB98-14CA-433D-B56F-538C54553C2F}" dt="2020-05-05T01:22:28.947" v="89" actId="14100"/>
          <ac:spMkLst>
            <pc:docMk/>
            <pc:sldMk cId="3949025868" sldId="546"/>
            <ac:spMk id="40" creationId="{51666B3B-7A77-4BF9-910C-31887DD26F70}"/>
          </ac:spMkLst>
        </pc:spChg>
        <pc:spChg chg="del">
          <ac:chgData name="Leonardo Arevalo Rivera" userId="ce3fd0ae-2bd3-4f86-ae5c-4db2707ea2b2" providerId="ADAL" clId="{E505CB98-14CA-433D-B56F-538C54553C2F}" dt="2020-05-05T01:22:15.720" v="85" actId="21"/>
          <ac:spMkLst>
            <pc:docMk/>
            <pc:sldMk cId="3949025868" sldId="546"/>
            <ac:spMk id="44" creationId="{753F2A4B-1B77-48C6-8473-4F2525493F01}"/>
          </ac:spMkLst>
        </pc:spChg>
        <pc:picChg chg="mod">
          <ac:chgData name="Leonardo Arevalo Rivera" userId="ce3fd0ae-2bd3-4f86-ae5c-4db2707ea2b2" providerId="ADAL" clId="{E505CB98-14CA-433D-B56F-538C54553C2F}" dt="2020-05-05T01:22:21.524" v="86" actId="26606"/>
          <ac:picMkLst>
            <pc:docMk/>
            <pc:sldMk cId="3949025868" sldId="546"/>
            <ac:picMk id="6" creationId="{D6CF77BE-FB62-4BAE-AF27-C7DC900A18EB}"/>
          </ac:picMkLst>
        </pc:picChg>
        <pc:picChg chg="add">
          <ac:chgData name="Leonardo Arevalo Rivera" userId="ce3fd0ae-2bd3-4f86-ae5c-4db2707ea2b2" providerId="ADAL" clId="{E505CB98-14CA-433D-B56F-538C54553C2F}" dt="2020-05-05T01:25:11.591" v="127"/>
          <ac:picMkLst>
            <pc:docMk/>
            <pc:sldMk cId="3949025868" sldId="546"/>
            <ac:picMk id="41" creationId="{255ACD7C-A410-426D-9671-4DF31DB72AD3}"/>
          </ac:picMkLst>
        </pc:picChg>
      </pc:sldChg>
      <pc:sldChg chg="addSp delSp modSp add mod setBg">
        <pc:chgData name="Leonardo Arevalo Rivera" userId="ce3fd0ae-2bd3-4f86-ae5c-4db2707ea2b2" providerId="ADAL" clId="{E505CB98-14CA-433D-B56F-538C54553C2F}" dt="2020-05-05T01:26:04.258" v="136" actId="14100"/>
        <pc:sldMkLst>
          <pc:docMk/>
          <pc:sldMk cId="270032777" sldId="547"/>
        </pc:sldMkLst>
        <pc:spChg chg="del">
          <ac:chgData name="Leonardo Arevalo Rivera" userId="ce3fd0ae-2bd3-4f86-ae5c-4db2707ea2b2" providerId="ADAL" clId="{E505CB98-14CA-433D-B56F-538C54553C2F}" dt="2020-05-05T01:25:55.111" v="133" actId="478"/>
          <ac:spMkLst>
            <pc:docMk/>
            <pc:sldMk cId="270032777" sldId="547"/>
            <ac:spMk id="41" creationId="{B24A68AB-8CD6-48E7-9322-4610CB03A91A}"/>
          </ac:spMkLst>
        </pc:spChg>
        <pc:picChg chg="mod">
          <ac:chgData name="Leonardo Arevalo Rivera" userId="ce3fd0ae-2bd3-4f86-ae5c-4db2707ea2b2" providerId="ADAL" clId="{E505CB98-14CA-433D-B56F-538C54553C2F}" dt="2020-05-05T01:26:04.258" v="136" actId="14100"/>
          <ac:picMkLst>
            <pc:docMk/>
            <pc:sldMk cId="270032777" sldId="547"/>
            <ac:picMk id="3" creationId="{CCC9A185-3AAD-4468-8B6C-1E87D78A4516}"/>
          </ac:picMkLst>
        </pc:picChg>
        <pc:picChg chg="add">
          <ac:chgData name="Leonardo Arevalo Rivera" userId="ce3fd0ae-2bd3-4f86-ae5c-4db2707ea2b2" providerId="ADAL" clId="{E505CB98-14CA-433D-B56F-538C54553C2F}" dt="2020-05-05T01:24:07.014" v="113"/>
          <ac:picMkLst>
            <pc:docMk/>
            <pc:sldMk cId="270032777" sldId="547"/>
            <ac:picMk id="40" creationId="{25DD2A80-2FF8-406E-814A-95291B7DE016}"/>
          </ac:picMkLst>
        </pc:picChg>
      </pc:sldChg>
      <pc:sldChg chg="addSp modSp add mod setBg">
        <pc:chgData name="Leonardo Arevalo Rivera" userId="ce3fd0ae-2bd3-4f86-ae5c-4db2707ea2b2" providerId="ADAL" clId="{E505CB98-14CA-433D-B56F-538C54553C2F}" dt="2020-05-05T01:24:25.081" v="118"/>
        <pc:sldMkLst>
          <pc:docMk/>
          <pc:sldMk cId="2048599861" sldId="548"/>
        </pc:sldMkLst>
        <pc:spChg chg="mod">
          <ac:chgData name="Leonardo Arevalo Rivera" userId="ce3fd0ae-2bd3-4f86-ae5c-4db2707ea2b2" providerId="ADAL" clId="{E505CB98-14CA-433D-B56F-538C54553C2F}" dt="2020-05-05T01:18:07.056" v="56" actId="1076"/>
          <ac:spMkLst>
            <pc:docMk/>
            <pc:sldMk cId="2048599861" sldId="548"/>
            <ac:spMk id="41" creationId="{149F8286-B99C-4CC0-A1AA-56F5536FDF2C}"/>
          </ac:spMkLst>
        </pc:spChg>
        <pc:picChg chg="mod">
          <ac:chgData name="Leonardo Arevalo Rivera" userId="ce3fd0ae-2bd3-4f86-ae5c-4db2707ea2b2" providerId="ADAL" clId="{E505CB98-14CA-433D-B56F-538C54553C2F}" dt="2020-05-05T01:18:01.578" v="54" actId="14100"/>
          <ac:picMkLst>
            <pc:docMk/>
            <pc:sldMk cId="2048599861" sldId="548"/>
            <ac:picMk id="3" creationId="{86C3C0FD-6546-49DE-9750-8F147E9A9FDB}"/>
          </ac:picMkLst>
        </pc:picChg>
        <pc:picChg chg="add">
          <ac:chgData name="Leonardo Arevalo Rivera" userId="ce3fd0ae-2bd3-4f86-ae5c-4db2707ea2b2" providerId="ADAL" clId="{E505CB98-14CA-433D-B56F-538C54553C2F}" dt="2020-05-05T01:24:25.081" v="118"/>
          <ac:picMkLst>
            <pc:docMk/>
            <pc:sldMk cId="2048599861" sldId="548"/>
            <ac:picMk id="40" creationId="{820F630A-FCFF-4086-8971-FF30069E72B6}"/>
          </ac:picMkLst>
        </pc:picChg>
      </pc:sldChg>
      <pc:sldChg chg="addSp modSp add mod setBg">
        <pc:chgData name="Leonardo Arevalo Rivera" userId="ce3fd0ae-2bd3-4f86-ae5c-4db2707ea2b2" providerId="ADAL" clId="{E505CB98-14CA-433D-B56F-538C54553C2F}" dt="2020-05-05T01:24:23.219" v="117"/>
        <pc:sldMkLst>
          <pc:docMk/>
          <pc:sldMk cId="622310484" sldId="549"/>
        </pc:sldMkLst>
        <pc:spChg chg="mod">
          <ac:chgData name="Leonardo Arevalo Rivera" userId="ce3fd0ae-2bd3-4f86-ae5c-4db2707ea2b2" providerId="ADAL" clId="{E505CB98-14CA-433D-B56F-538C54553C2F}" dt="2020-05-05T01:18:14.438" v="57" actId="1076"/>
          <ac:spMkLst>
            <pc:docMk/>
            <pc:sldMk cId="622310484" sldId="549"/>
            <ac:spMk id="41" creationId="{149F8286-B99C-4CC0-A1AA-56F5536FDF2C}"/>
          </ac:spMkLst>
        </pc:spChg>
        <pc:picChg chg="mod">
          <ac:chgData name="Leonardo Arevalo Rivera" userId="ce3fd0ae-2bd3-4f86-ae5c-4db2707ea2b2" providerId="ADAL" clId="{E505CB98-14CA-433D-B56F-538C54553C2F}" dt="2020-05-05T01:17:40.662" v="49" actId="14100"/>
          <ac:picMkLst>
            <pc:docMk/>
            <pc:sldMk cId="622310484" sldId="549"/>
            <ac:picMk id="8" creationId="{03428005-20C8-46E6-935A-41FA3C717778}"/>
          </ac:picMkLst>
        </pc:picChg>
        <pc:picChg chg="add">
          <ac:chgData name="Leonardo Arevalo Rivera" userId="ce3fd0ae-2bd3-4f86-ae5c-4db2707ea2b2" providerId="ADAL" clId="{E505CB98-14CA-433D-B56F-538C54553C2F}" dt="2020-05-05T01:24:23.219" v="117"/>
          <ac:picMkLst>
            <pc:docMk/>
            <pc:sldMk cId="622310484" sldId="549"/>
            <ac:picMk id="45" creationId="{736F25A1-5A4E-41D4-84A4-183E0718483D}"/>
          </ac:picMkLst>
        </pc:picChg>
      </pc:sldChg>
      <pc:sldChg chg="addSp add setBg">
        <pc:chgData name="Leonardo Arevalo Rivera" userId="ce3fd0ae-2bd3-4f86-ae5c-4db2707ea2b2" providerId="ADAL" clId="{E505CB98-14CA-433D-B56F-538C54553C2F}" dt="2020-05-05T01:24:11.806" v="114"/>
        <pc:sldMkLst>
          <pc:docMk/>
          <pc:sldMk cId="1161045864" sldId="550"/>
        </pc:sldMkLst>
        <pc:picChg chg="add">
          <ac:chgData name="Leonardo Arevalo Rivera" userId="ce3fd0ae-2bd3-4f86-ae5c-4db2707ea2b2" providerId="ADAL" clId="{E505CB98-14CA-433D-B56F-538C54553C2F}" dt="2020-05-05T01:24:11.806" v="114"/>
          <ac:picMkLst>
            <pc:docMk/>
            <pc:sldMk cId="1161045864" sldId="550"/>
            <ac:picMk id="39" creationId="{488FF545-D865-4C05-A526-D70309980D82}"/>
          </ac:picMkLst>
        </pc:picChg>
      </pc:sldChg>
      <pc:sldChg chg="addSp modSp add mod">
        <pc:chgData name="Leonardo Arevalo Rivera" userId="ce3fd0ae-2bd3-4f86-ae5c-4db2707ea2b2" providerId="ADAL" clId="{E505CB98-14CA-433D-B56F-538C54553C2F}" dt="2020-05-05T01:24:47.425" v="123" actId="1076"/>
        <pc:sldMkLst>
          <pc:docMk/>
          <pc:sldMk cId="1987033280" sldId="551"/>
        </pc:sldMkLst>
        <pc:picChg chg="mod">
          <ac:chgData name="Leonardo Arevalo Rivera" userId="ce3fd0ae-2bd3-4f86-ae5c-4db2707ea2b2" providerId="ADAL" clId="{E505CB98-14CA-433D-B56F-538C54553C2F}" dt="2020-05-05T01:19:14.814" v="61" actId="14100"/>
          <ac:picMkLst>
            <pc:docMk/>
            <pc:sldMk cId="1987033280" sldId="551"/>
            <ac:picMk id="3" creationId="{A11B98FE-18D3-42BD-9E65-5AFD706C3027}"/>
          </ac:picMkLst>
        </pc:picChg>
        <pc:picChg chg="add mod">
          <ac:chgData name="Leonardo Arevalo Rivera" userId="ce3fd0ae-2bd3-4f86-ae5c-4db2707ea2b2" providerId="ADAL" clId="{E505CB98-14CA-433D-B56F-538C54553C2F}" dt="2020-05-05T01:24:47.425" v="123" actId="1076"/>
          <ac:picMkLst>
            <pc:docMk/>
            <pc:sldMk cId="1987033280" sldId="551"/>
            <ac:picMk id="39" creationId="{81A6218A-8748-4EEC-8BB4-9086E997DD6F}"/>
          </ac:picMkLst>
        </pc:picChg>
      </pc:sldChg>
      <pc:sldChg chg="delSp add del mod">
        <pc:chgData name="Leonardo Arevalo Rivera" userId="ce3fd0ae-2bd3-4f86-ae5c-4db2707ea2b2" providerId="ADAL" clId="{E505CB98-14CA-433D-B56F-538C54553C2F}" dt="2020-05-05T01:22:08.767" v="84" actId="47"/>
        <pc:sldMkLst>
          <pc:docMk/>
          <pc:sldMk cId="149358516" sldId="552"/>
        </pc:sldMkLst>
        <pc:spChg chg="del">
          <ac:chgData name="Leonardo Arevalo Rivera" userId="ce3fd0ae-2bd3-4f86-ae5c-4db2707ea2b2" providerId="ADAL" clId="{E505CB98-14CA-433D-B56F-538C54553C2F}" dt="2020-05-05T01:22:02.781" v="81" actId="21"/>
          <ac:spMkLst>
            <pc:docMk/>
            <pc:sldMk cId="149358516" sldId="552"/>
            <ac:spMk id="44" creationId="{753F2A4B-1B77-48C6-8473-4F2525493F01}"/>
          </ac:spMkLst>
        </pc:spChg>
      </pc:sldChg>
      <pc:sldChg chg="delSp add del mod">
        <pc:chgData name="Leonardo Arevalo Rivera" userId="ce3fd0ae-2bd3-4f86-ae5c-4db2707ea2b2" providerId="ADAL" clId="{E505CB98-14CA-433D-B56F-538C54553C2F}" dt="2020-05-05T01:21:45.593" v="76" actId="47"/>
        <pc:sldMkLst>
          <pc:docMk/>
          <pc:sldMk cId="2026250821" sldId="552"/>
        </pc:sldMkLst>
        <pc:spChg chg="del">
          <ac:chgData name="Leonardo Arevalo Rivera" userId="ce3fd0ae-2bd3-4f86-ae5c-4db2707ea2b2" providerId="ADAL" clId="{E505CB98-14CA-433D-B56F-538C54553C2F}" dt="2020-05-05T01:21:37.208" v="72" actId="21"/>
          <ac:spMkLst>
            <pc:docMk/>
            <pc:sldMk cId="2026250821" sldId="552"/>
            <ac:spMk id="44" creationId="{753F2A4B-1B77-48C6-8473-4F2525493F01}"/>
          </ac:spMkLst>
        </pc:spChg>
      </pc:sldChg>
      <pc:sldChg chg="delSp modSp add del mod">
        <pc:chgData name="Leonardo Arevalo Rivera" userId="ce3fd0ae-2bd3-4f86-ae5c-4db2707ea2b2" providerId="ADAL" clId="{E505CB98-14CA-433D-B56F-538C54553C2F}" dt="2020-05-05T01:23:53.390" v="110" actId="47"/>
        <pc:sldMkLst>
          <pc:docMk/>
          <pc:sldMk cId="2777890188" sldId="552"/>
        </pc:sldMkLst>
        <pc:spChg chg="del">
          <ac:chgData name="Leonardo Arevalo Rivera" userId="ce3fd0ae-2bd3-4f86-ae5c-4db2707ea2b2" providerId="ADAL" clId="{E505CB98-14CA-433D-B56F-538C54553C2F}" dt="2020-05-05T01:23:49.334" v="108" actId="21"/>
          <ac:spMkLst>
            <pc:docMk/>
            <pc:sldMk cId="2777890188" sldId="552"/>
            <ac:spMk id="2" creationId="{B8097872-941E-40B8-A9BB-0C0B5CA63FC5}"/>
          </ac:spMkLst>
        </pc:spChg>
        <pc:spChg chg="del">
          <ac:chgData name="Leonardo Arevalo Rivera" userId="ce3fd0ae-2bd3-4f86-ae5c-4db2707ea2b2" providerId="ADAL" clId="{E505CB98-14CA-433D-B56F-538C54553C2F}" dt="2020-05-05T01:23:38.446" v="105" actId="21"/>
          <ac:spMkLst>
            <pc:docMk/>
            <pc:sldMk cId="2777890188" sldId="552"/>
            <ac:spMk id="3" creationId="{CD1BDAB9-CE1E-4F23-AFBB-B8E3AE57F4F0}"/>
          </ac:spMkLst>
        </pc:spChg>
        <pc:spChg chg="del mod">
          <ac:chgData name="Leonardo Arevalo Rivera" userId="ce3fd0ae-2bd3-4f86-ae5c-4db2707ea2b2" providerId="ADAL" clId="{E505CB98-14CA-433D-B56F-538C54553C2F}" dt="2020-05-05T01:23:23.884" v="100" actId="21"/>
          <ac:spMkLst>
            <pc:docMk/>
            <pc:sldMk cId="2777890188" sldId="552"/>
            <ac:spMk id="45" creationId="{4CB9F3A6-A4BE-4800-AD4D-8BD02DDA8C4A}"/>
          </ac:spMkLst>
        </pc:spChg>
      </pc:sldChg>
      <pc:sldChg chg="delSp add del mod">
        <pc:chgData name="Leonardo Arevalo Rivera" userId="ce3fd0ae-2bd3-4f86-ae5c-4db2707ea2b2" providerId="ADAL" clId="{E505CB98-14CA-433D-B56F-538C54553C2F}" dt="2020-05-05T01:21:18.063" v="68" actId="47"/>
        <pc:sldMkLst>
          <pc:docMk/>
          <pc:sldMk cId="2938385649" sldId="552"/>
        </pc:sldMkLst>
        <pc:spChg chg="del">
          <ac:chgData name="Leonardo Arevalo Rivera" userId="ce3fd0ae-2bd3-4f86-ae5c-4db2707ea2b2" providerId="ADAL" clId="{E505CB98-14CA-433D-B56F-538C54553C2F}" dt="2020-05-05T01:21:10.414" v="65" actId="21"/>
          <ac:spMkLst>
            <pc:docMk/>
            <pc:sldMk cId="2938385649" sldId="552"/>
            <ac:spMk id="39" creationId="{C77DA3E6-9BB6-42F3-80EA-4B572EF5C1A4}"/>
          </ac:spMkLst>
        </pc:spChg>
      </pc:sldChg>
    </pc:docChg>
  </pc:docChgLst>
  <pc:docChgLst>
    <pc:chgData name="Leonardo Arevalo" userId="2a670735-e9d2-45e5-a935-a244f5335d3c" providerId="ADAL" clId="{F10EBC6A-9330-46AF-8E94-0367C3548266}"/>
    <pc:docChg chg="undo custSel addSld delSld modSld">
      <pc:chgData name="Leonardo Arevalo" userId="2a670735-e9d2-45e5-a935-a244f5335d3c" providerId="ADAL" clId="{F10EBC6A-9330-46AF-8E94-0367C3548266}" dt="2022-11-18T17:16:14.546" v="57" actId="207"/>
      <pc:docMkLst>
        <pc:docMk/>
      </pc:docMkLst>
      <pc:sldChg chg="addSp delSp mod">
        <pc:chgData name="Leonardo Arevalo" userId="2a670735-e9d2-45e5-a935-a244f5335d3c" providerId="ADAL" clId="{F10EBC6A-9330-46AF-8E94-0367C3548266}" dt="2022-11-18T17:14:35.455" v="14" actId="22"/>
        <pc:sldMkLst>
          <pc:docMk/>
          <pc:sldMk cId="2229511290" sldId="534"/>
        </pc:sldMkLst>
        <pc:picChg chg="del">
          <ac:chgData name="Leonardo Arevalo" userId="2a670735-e9d2-45e5-a935-a244f5335d3c" providerId="ADAL" clId="{F10EBC6A-9330-46AF-8E94-0367C3548266}" dt="2022-11-18T17:14:34.913" v="13" actId="478"/>
          <ac:picMkLst>
            <pc:docMk/>
            <pc:sldMk cId="2229511290" sldId="534"/>
            <ac:picMk id="3" creationId="{40CDA6C5-E506-407E-8A91-D3C96B12DA1D}"/>
          </ac:picMkLst>
        </pc:picChg>
        <pc:picChg chg="add del">
          <ac:chgData name="Leonardo Arevalo" userId="2a670735-e9d2-45e5-a935-a244f5335d3c" providerId="ADAL" clId="{F10EBC6A-9330-46AF-8E94-0367C3548266}" dt="2022-11-18T17:14:33.754" v="12" actId="478"/>
          <ac:picMkLst>
            <pc:docMk/>
            <pc:sldMk cId="2229511290" sldId="534"/>
            <ac:picMk id="4" creationId="{EA1537A4-2BF2-FBB4-4CE2-36A6FC41F4DA}"/>
          </ac:picMkLst>
        </pc:picChg>
        <pc:picChg chg="add">
          <ac:chgData name="Leonardo Arevalo" userId="2a670735-e9d2-45e5-a935-a244f5335d3c" providerId="ADAL" clId="{F10EBC6A-9330-46AF-8E94-0367C3548266}" dt="2022-11-18T17:14:35.455" v="14" actId="22"/>
          <ac:picMkLst>
            <pc:docMk/>
            <pc:sldMk cId="2229511290" sldId="534"/>
            <ac:picMk id="6" creationId="{A77B1D1A-F08D-5E75-0A44-ECC926CA0057}"/>
          </ac:picMkLst>
        </pc:picChg>
      </pc:sldChg>
      <pc:sldChg chg="addSp new mod">
        <pc:chgData name="Leonardo Arevalo" userId="2a670735-e9d2-45e5-a935-a244f5335d3c" providerId="ADAL" clId="{F10EBC6A-9330-46AF-8E94-0367C3548266}" dt="2022-11-18T17:15:02.852" v="21" actId="22"/>
        <pc:sldMkLst>
          <pc:docMk/>
          <pc:sldMk cId="1219150956" sldId="535"/>
        </pc:sldMkLst>
        <pc:picChg chg="add">
          <ac:chgData name="Leonardo Arevalo" userId="2a670735-e9d2-45e5-a935-a244f5335d3c" providerId="ADAL" clId="{F10EBC6A-9330-46AF-8E94-0367C3548266}" dt="2022-11-18T17:15:02.852" v="21" actId="22"/>
          <ac:picMkLst>
            <pc:docMk/>
            <pc:sldMk cId="1219150956" sldId="535"/>
            <ac:picMk id="3" creationId="{7C76C234-A9BE-F8A9-B358-53F9D87EB7D5}"/>
          </ac:picMkLst>
        </pc:picChg>
      </pc:sldChg>
      <pc:sldChg chg="del">
        <pc:chgData name="Leonardo Arevalo" userId="2a670735-e9d2-45e5-a935-a244f5335d3c" providerId="ADAL" clId="{F10EBC6A-9330-46AF-8E94-0367C3548266}" dt="2022-11-18T17:11:38.892" v="0" actId="47"/>
        <pc:sldMkLst>
          <pc:docMk/>
          <pc:sldMk cId="1988366301" sldId="535"/>
        </pc:sldMkLst>
      </pc:sldChg>
      <pc:sldChg chg="del">
        <pc:chgData name="Leonardo Arevalo" userId="2a670735-e9d2-45e5-a935-a244f5335d3c" providerId="ADAL" clId="{F10EBC6A-9330-46AF-8E94-0367C3548266}" dt="2022-11-18T17:11:39.028" v="1" actId="47"/>
        <pc:sldMkLst>
          <pc:docMk/>
          <pc:sldMk cId="1641912892" sldId="536"/>
        </pc:sldMkLst>
      </pc:sldChg>
      <pc:sldChg chg="addSp add mod">
        <pc:chgData name="Leonardo Arevalo" userId="2a670735-e9d2-45e5-a935-a244f5335d3c" providerId="ADAL" clId="{F10EBC6A-9330-46AF-8E94-0367C3548266}" dt="2022-11-18T17:15:16.314" v="22" actId="22"/>
        <pc:sldMkLst>
          <pc:docMk/>
          <pc:sldMk cId="3594923885" sldId="536"/>
        </pc:sldMkLst>
        <pc:picChg chg="add">
          <ac:chgData name="Leonardo Arevalo" userId="2a670735-e9d2-45e5-a935-a244f5335d3c" providerId="ADAL" clId="{F10EBC6A-9330-46AF-8E94-0367C3548266}" dt="2022-11-18T17:15:16.314" v="22" actId="22"/>
          <ac:picMkLst>
            <pc:docMk/>
            <pc:sldMk cId="3594923885" sldId="536"/>
            <ac:picMk id="3" creationId="{02ACC1EF-B6A2-285F-9FEE-65011DAD747B}"/>
          </ac:picMkLst>
        </pc:picChg>
      </pc:sldChg>
      <pc:sldChg chg="del">
        <pc:chgData name="Leonardo Arevalo" userId="2a670735-e9d2-45e5-a935-a244f5335d3c" providerId="ADAL" clId="{F10EBC6A-9330-46AF-8E94-0367C3548266}" dt="2022-11-18T17:11:39.150" v="2" actId="47"/>
        <pc:sldMkLst>
          <pc:docMk/>
          <pc:sldMk cId="2674154207" sldId="537"/>
        </pc:sldMkLst>
      </pc:sldChg>
      <pc:sldChg chg="addSp modSp add del mod">
        <pc:chgData name="Leonardo Arevalo" userId="2a670735-e9d2-45e5-a935-a244f5335d3c" providerId="ADAL" clId="{F10EBC6A-9330-46AF-8E94-0367C3548266}" dt="2022-11-18T17:16:14.546" v="57" actId="207"/>
        <pc:sldMkLst>
          <pc:docMk/>
          <pc:sldMk cId="3445031919" sldId="537"/>
        </pc:sldMkLst>
        <pc:spChg chg="add mod">
          <ac:chgData name="Leonardo Arevalo" userId="2a670735-e9d2-45e5-a935-a244f5335d3c" providerId="ADAL" clId="{F10EBC6A-9330-46AF-8E94-0367C3548266}" dt="2022-11-18T17:16:14.546" v="57" actId="207"/>
          <ac:spMkLst>
            <pc:docMk/>
            <pc:sldMk cId="3445031919" sldId="537"/>
            <ac:spMk id="4" creationId="{E793240E-FE2D-2D2E-CF35-D27458093585}"/>
          </ac:spMkLst>
        </pc:spChg>
        <pc:picChg chg="add">
          <ac:chgData name="Leonardo Arevalo" userId="2a670735-e9d2-45e5-a935-a244f5335d3c" providerId="ADAL" clId="{F10EBC6A-9330-46AF-8E94-0367C3548266}" dt="2022-11-18T17:15:30.599" v="23" actId="22"/>
          <ac:picMkLst>
            <pc:docMk/>
            <pc:sldMk cId="3445031919" sldId="537"/>
            <ac:picMk id="3" creationId="{9E9FC219-F119-C989-BF44-AEB2827ACECF}"/>
          </ac:picMkLst>
        </pc:picChg>
      </pc:sldChg>
      <pc:sldChg chg="del">
        <pc:chgData name="Leonardo Arevalo" userId="2a670735-e9d2-45e5-a935-a244f5335d3c" providerId="ADAL" clId="{F10EBC6A-9330-46AF-8E94-0367C3548266}" dt="2022-11-18T17:11:39.282" v="3" actId="47"/>
        <pc:sldMkLst>
          <pc:docMk/>
          <pc:sldMk cId="1275464540" sldId="538"/>
        </pc:sldMkLst>
      </pc:sldChg>
      <pc:sldChg chg="add del">
        <pc:chgData name="Leonardo Arevalo" userId="2a670735-e9d2-45e5-a935-a244f5335d3c" providerId="ADAL" clId="{F10EBC6A-9330-46AF-8E94-0367C3548266}" dt="2022-11-18T17:16:00.826" v="32" actId="47"/>
        <pc:sldMkLst>
          <pc:docMk/>
          <pc:sldMk cId="2118794847" sldId="538"/>
        </pc:sldMkLst>
      </pc:sldChg>
      <pc:sldChg chg="add del">
        <pc:chgData name="Leonardo Arevalo" userId="2a670735-e9d2-45e5-a935-a244f5335d3c" providerId="ADAL" clId="{F10EBC6A-9330-46AF-8E94-0367C3548266}" dt="2022-11-18T17:16:01.233" v="33" actId="47"/>
        <pc:sldMkLst>
          <pc:docMk/>
          <pc:sldMk cId="2423294085" sldId="539"/>
        </pc:sldMkLst>
      </pc:sldChg>
      <pc:sldChg chg="del">
        <pc:chgData name="Leonardo Arevalo" userId="2a670735-e9d2-45e5-a935-a244f5335d3c" providerId="ADAL" clId="{F10EBC6A-9330-46AF-8E94-0367C3548266}" dt="2022-11-18T17:11:39.426" v="4" actId="47"/>
        <pc:sldMkLst>
          <pc:docMk/>
          <pc:sldMk cId="2679772688" sldId="539"/>
        </pc:sldMkLst>
      </pc:sldChg>
      <pc:sldChg chg="add del">
        <pc:chgData name="Leonardo Arevalo" userId="2a670735-e9d2-45e5-a935-a244f5335d3c" providerId="ADAL" clId="{F10EBC6A-9330-46AF-8E94-0367C3548266}" dt="2022-11-18T17:16:01.729" v="34" actId="47"/>
        <pc:sldMkLst>
          <pc:docMk/>
          <pc:sldMk cId="1992767733" sldId="540"/>
        </pc:sldMkLst>
      </pc:sldChg>
      <pc:sldChg chg="del">
        <pc:chgData name="Leonardo Arevalo" userId="2a670735-e9d2-45e5-a935-a244f5335d3c" providerId="ADAL" clId="{F10EBC6A-9330-46AF-8E94-0367C3548266}" dt="2022-11-18T17:11:39.575" v="5" actId="47"/>
        <pc:sldMkLst>
          <pc:docMk/>
          <pc:sldMk cId="2405492627" sldId="540"/>
        </pc:sldMkLst>
      </pc:sldChg>
      <pc:sldChg chg="del">
        <pc:chgData name="Leonardo Arevalo" userId="2a670735-e9d2-45e5-a935-a244f5335d3c" providerId="ADAL" clId="{F10EBC6A-9330-46AF-8E94-0367C3548266}" dt="2022-11-18T17:11:39.691" v="6" actId="47"/>
        <pc:sldMkLst>
          <pc:docMk/>
          <pc:sldMk cId="2995483740" sldId="541"/>
        </pc:sldMkLst>
      </pc:sldChg>
      <pc:sldChg chg="del">
        <pc:chgData name="Leonardo Arevalo" userId="2a670735-e9d2-45e5-a935-a244f5335d3c" providerId="ADAL" clId="{F10EBC6A-9330-46AF-8E94-0367C3548266}" dt="2022-11-18T17:11:39.830" v="7" actId="47"/>
        <pc:sldMkLst>
          <pc:docMk/>
          <pc:sldMk cId="357636588" sldId="542"/>
        </pc:sldMkLst>
      </pc:sldChg>
      <pc:sldChg chg="del">
        <pc:chgData name="Leonardo Arevalo" userId="2a670735-e9d2-45e5-a935-a244f5335d3c" providerId="ADAL" clId="{F10EBC6A-9330-46AF-8E94-0367C3548266}" dt="2022-11-18T17:11:40.503" v="8" actId="47"/>
        <pc:sldMkLst>
          <pc:docMk/>
          <pc:sldMk cId="1333876529" sldId="543"/>
        </pc:sldMkLst>
      </pc:sldChg>
      <pc:sldChg chg="del">
        <pc:chgData name="Leonardo Arevalo" userId="2a670735-e9d2-45e5-a935-a244f5335d3c" providerId="ADAL" clId="{F10EBC6A-9330-46AF-8E94-0367C3548266}" dt="2022-11-18T17:11:40.680" v="9" actId="47"/>
        <pc:sldMkLst>
          <pc:docMk/>
          <pc:sldMk cId="979369735" sldId="544"/>
        </pc:sldMkLst>
      </pc:sldChg>
      <pc:sldChg chg="del">
        <pc:chgData name="Leonardo Arevalo" userId="2a670735-e9d2-45e5-a935-a244f5335d3c" providerId="ADAL" clId="{F10EBC6A-9330-46AF-8E94-0367C3548266}" dt="2022-11-18T17:11:41.248" v="10" actId="47"/>
        <pc:sldMkLst>
          <pc:docMk/>
          <pc:sldMk cId="1804357423" sldId="545"/>
        </pc:sldMkLst>
      </pc:sldChg>
    </pc:docChg>
  </pc:docChgLst>
  <pc:docChgLst>
    <pc:chgData name="Leonardo Arevalo Rivera" userId="ce3fd0ae-2bd3-4f86-ae5c-4db2707ea2b2" providerId="ADAL" clId="{C263293E-5876-4286-B832-A624FAF08EC8}"/>
    <pc:docChg chg="undo custSel addSld delSld modSld">
      <pc:chgData name="Leonardo Arevalo Rivera" userId="ce3fd0ae-2bd3-4f86-ae5c-4db2707ea2b2" providerId="ADAL" clId="{C263293E-5876-4286-B832-A624FAF08EC8}" dt="2020-05-05T01:40:50.111" v="108" actId="1076"/>
      <pc:docMkLst>
        <pc:docMk/>
      </pc:docMkLst>
      <pc:sldChg chg="addSp delSp modSp mod">
        <pc:chgData name="Leonardo Arevalo Rivera" userId="ce3fd0ae-2bd3-4f86-ae5c-4db2707ea2b2" providerId="ADAL" clId="{C263293E-5876-4286-B832-A624FAF08EC8}" dt="2020-05-05T01:39:50.866" v="66" actId="27309"/>
        <pc:sldMkLst>
          <pc:docMk/>
          <pc:sldMk cId="2910988009" sldId="283"/>
        </pc:sldMkLst>
        <pc:spChg chg="mod">
          <ac:chgData name="Leonardo Arevalo Rivera" userId="ce3fd0ae-2bd3-4f86-ae5c-4db2707ea2b2" providerId="ADAL" clId="{C263293E-5876-4286-B832-A624FAF08EC8}" dt="2020-05-05T01:29:25.462" v="39" actId="20577"/>
          <ac:spMkLst>
            <pc:docMk/>
            <pc:sldMk cId="2910988009" sldId="283"/>
            <ac:spMk id="4" creationId="{0999D9F9-571B-4F9F-AF8E-94CCEEBA5F5F}"/>
          </ac:spMkLst>
        </pc:spChg>
        <pc:graphicFrameChg chg="add del modGraphic">
          <ac:chgData name="Leonardo Arevalo Rivera" userId="ce3fd0ae-2bd3-4f86-ae5c-4db2707ea2b2" providerId="ADAL" clId="{C263293E-5876-4286-B832-A624FAF08EC8}" dt="2020-05-05T01:39:50.866" v="66" actId="27309"/>
          <ac:graphicFrameMkLst>
            <pc:docMk/>
            <pc:sldMk cId="2910988009" sldId="283"/>
            <ac:graphicFrameMk id="3" creationId="{DFB40E89-207B-484B-8405-344729296615}"/>
          </ac:graphicFrameMkLst>
        </pc:graphicFrameChg>
        <pc:picChg chg="add del mod ord">
          <ac:chgData name="Leonardo Arevalo Rivera" userId="ce3fd0ae-2bd3-4f86-ae5c-4db2707ea2b2" providerId="ADAL" clId="{C263293E-5876-4286-B832-A624FAF08EC8}" dt="2020-05-05T01:32:08.137" v="49" actId="21"/>
          <ac:picMkLst>
            <pc:docMk/>
            <pc:sldMk cId="2910988009" sldId="283"/>
            <ac:picMk id="3" creationId="{6DE4825F-AB01-4D18-A758-983AADDA6D24}"/>
          </ac:picMkLst>
        </pc:picChg>
        <pc:picChg chg="del">
          <ac:chgData name="Leonardo Arevalo Rivera" userId="ce3fd0ae-2bd3-4f86-ae5c-4db2707ea2b2" providerId="ADAL" clId="{C263293E-5876-4286-B832-A624FAF08EC8}" dt="2020-05-05T01:31:33.429" v="40" actId="478"/>
          <ac:picMkLst>
            <pc:docMk/>
            <pc:sldMk cId="2910988009" sldId="283"/>
            <ac:picMk id="6" creationId="{0EACF7AF-6F7B-4CBC-9A1F-8F0B2D496E73}"/>
          </ac:picMkLst>
        </pc:picChg>
        <pc:picChg chg="add mod ord">
          <ac:chgData name="Leonardo Arevalo Rivera" userId="ce3fd0ae-2bd3-4f86-ae5c-4db2707ea2b2" providerId="ADAL" clId="{C263293E-5876-4286-B832-A624FAF08EC8}" dt="2020-05-05T01:33:03.102" v="58" actId="167"/>
          <ac:picMkLst>
            <pc:docMk/>
            <pc:sldMk cId="2910988009" sldId="283"/>
            <ac:picMk id="9" creationId="{AA2F81C0-96D8-4647-AE79-F6842BBE8CDD}"/>
          </ac:picMkLst>
        </pc:picChg>
      </pc:sldChg>
      <pc:sldChg chg="addSp delSp modSp add mod setBg">
        <pc:chgData name="Leonardo Arevalo Rivera" userId="ce3fd0ae-2bd3-4f86-ae5c-4db2707ea2b2" providerId="ADAL" clId="{C263293E-5876-4286-B832-A624FAF08EC8}" dt="2020-05-05T01:32:12.825" v="51" actId="167"/>
        <pc:sldMkLst>
          <pc:docMk/>
          <pc:sldMk cId="3090944057" sldId="423"/>
        </pc:sldMkLst>
        <pc:picChg chg="del mod">
          <ac:chgData name="Leonardo Arevalo Rivera" userId="ce3fd0ae-2bd3-4f86-ae5c-4db2707ea2b2" providerId="ADAL" clId="{C263293E-5876-4286-B832-A624FAF08EC8}" dt="2020-05-05T01:32:05.008" v="48" actId="478"/>
          <ac:picMkLst>
            <pc:docMk/>
            <pc:sldMk cId="3090944057" sldId="423"/>
            <ac:picMk id="3" creationId="{696DE0DA-F681-4AEF-B230-2C0C586B7E08}"/>
          </ac:picMkLst>
        </pc:picChg>
        <pc:picChg chg="add">
          <ac:chgData name="Leonardo Arevalo Rivera" userId="ce3fd0ae-2bd3-4f86-ae5c-4db2707ea2b2" providerId="ADAL" clId="{C263293E-5876-4286-B832-A624FAF08EC8}" dt="2020-05-05T01:28:53.884" v="17"/>
          <ac:picMkLst>
            <pc:docMk/>
            <pc:sldMk cId="3090944057" sldId="423"/>
            <ac:picMk id="39" creationId="{C73852C4-D074-4C66-AA47-CAEF0F4F03D4}"/>
          </ac:picMkLst>
        </pc:picChg>
        <pc:picChg chg="add ord">
          <ac:chgData name="Leonardo Arevalo Rivera" userId="ce3fd0ae-2bd3-4f86-ae5c-4db2707ea2b2" providerId="ADAL" clId="{C263293E-5876-4286-B832-A624FAF08EC8}" dt="2020-05-05T01:32:12.825" v="51" actId="167"/>
          <ac:picMkLst>
            <pc:docMk/>
            <pc:sldMk cId="3090944057" sldId="423"/>
            <ac:picMk id="40" creationId="{5F6E1A5C-BE33-4D41-8721-804ABC0E392D}"/>
          </ac:picMkLst>
        </pc:picChg>
      </pc:sldChg>
      <pc:sldChg chg="addSp modSp add mod setBg">
        <pc:chgData name="Leonardo Arevalo Rivera" userId="ce3fd0ae-2bd3-4f86-ae5c-4db2707ea2b2" providerId="ADAL" clId="{C263293E-5876-4286-B832-A624FAF08EC8}" dt="2020-05-05T01:28:55.625" v="18"/>
        <pc:sldMkLst>
          <pc:docMk/>
          <pc:sldMk cId="424252899" sldId="424"/>
        </pc:sldMkLst>
        <pc:picChg chg="mod">
          <ac:chgData name="Leonardo Arevalo Rivera" userId="ce3fd0ae-2bd3-4f86-ae5c-4db2707ea2b2" providerId="ADAL" clId="{C263293E-5876-4286-B832-A624FAF08EC8}" dt="2020-05-05T01:27:59.914" v="6" actId="14100"/>
          <ac:picMkLst>
            <pc:docMk/>
            <pc:sldMk cId="424252899" sldId="424"/>
            <ac:picMk id="4" creationId="{07EBAD79-5D0B-4528-A1C8-AC76F142A12B}"/>
          </ac:picMkLst>
        </pc:picChg>
        <pc:picChg chg="add">
          <ac:chgData name="Leonardo Arevalo Rivera" userId="ce3fd0ae-2bd3-4f86-ae5c-4db2707ea2b2" providerId="ADAL" clId="{C263293E-5876-4286-B832-A624FAF08EC8}" dt="2020-05-05T01:28:55.625" v="18"/>
          <ac:picMkLst>
            <pc:docMk/>
            <pc:sldMk cId="424252899" sldId="424"/>
            <ac:picMk id="39" creationId="{85029FBE-4712-443E-A63B-122AA2EDFDC5}"/>
          </ac:picMkLst>
        </pc:picChg>
      </pc:sldChg>
      <pc:sldChg chg="addSp modSp add mod setBg">
        <pc:chgData name="Leonardo Arevalo Rivera" userId="ce3fd0ae-2bd3-4f86-ae5c-4db2707ea2b2" providerId="ADAL" clId="{C263293E-5876-4286-B832-A624FAF08EC8}" dt="2020-05-05T01:28:59.482" v="19"/>
        <pc:sldMkLst>
          <pc:docMk/>
          <pc:sldMk cId="640047985" sldId="433"/>
        </pc:sldMkLst>
        <pc:picChg chg="mod">
          <ac:chgData name="Leonardo Arevalo Rivera" userId="ce3fd0ae-2bd3-4f86-ae5c-4db2707ea2b2" providerId="ADAL" clId="{C263293E-5876-4286-B832-A624FAF08EC8}" dt="2020-05-05T01:28:11.314" v="8" actId="14100"/>
          <ac:picMkLst>
            <pc:docMk/>
            <pc:sldMk cId="640047985" sldId="433"/>
            <ac:picMk id="3" creationId="{EDBED0A7-DC8D-4382-95FB-8EE2886DB943}"/>
          </ac:picMkLst>
        </pc:picChg>
        <pc:picChg chg="add">
          <ac:chgData name="Leonardo Arevalo Rivera" userId="ce3fd0ae-2bd3-4f86-ae5c-4db2707ea2b2" providerId="ADAL" clId="{C263293E-5876-4286-B832-A624FAF08EC8}" dt="2020-05-05T01:28:59.482" v="19"/>
          <ac:picMkLst>
            <pc:docMk/>
            <pc:sldMk cId="640047985" sldId="433"/>
            <ac:picMk id="39" creationId="{C1D77D0C-132F-45A2-886A-15BB21026D85}"/>
          </ac:picMkLst>
        </pc:picChg>
      </pc:sldChg>
      <pc:sldChg chg="addSp modSp add mod setBg">
        <pc:chgData name="Leonardo Arevalo Rivera" userId="ce3fd0ae-2bd3-4f86-ae5c-4db2707ea2b2" providerId="ADAL" clId="{C263293E-5876-4286-B832-A624FAF08EC8}" dt="2020-05-05T01:29:02.090" v="20"/>
        <pc:sldMkLst>
          <pc:docMk/>
          <pc:sldMk cId="4291723914" sldId="434"/>
        </pc:sldMkLst>
        <pc:picChg chg="mod">
          <ac:chgData name="Leonardo Arevalo Rivera" userId="ce3fd0ae-2bd3-4f86-ae5c-4db2707ea2b2" providerId="ADAL" clId="{C263293E-5876-4286-B832-A624FAF08EC8}" dt="2020-05-05T01:28:18.878" v="10" actId="14100"/>
          <ac:picMkLst>
            <pc:docMk/>
            <pc:sldMk cId="4291723914" sldId="434"/>
            <ac:picMk id="3" creationId="{B746B5FE-3812-442E-9718-516FD8E3288C}"/>
          </ac:picMkLst>
        </pc:picChg>
        <pc:picChg chg="add">
          <ac:chgData name="Leonardo Arevalo Rivera" userId="ce3fd0ae-2bd3-4f86-ae5c-4db2707ea2b2" providerId="ADAL" clId="{C263293E-5876-4286-B832-A624FAF08EC8}" dt="2020-05-05T01:29:02.090" v="20"/>
          <ac:picMkLst>
            <pc:docMk/>
            <pc:sldMk cId="4291723914" sldId="434"/>
            <ac:picMk id="39" creationId="{B5B6323E-F47C-44C5-81AC-7B394BBC2151}"/>
          </ac:picMkLst>
        </pc:picChg>
      </pc:sldChg>
      <pc:sldChg chg="addSp modSp add mod setBg">
        <pc:chgData name="Leonardo Arevalo Rivera" userId="ce3fd0ae-2bd3-4f86-ae5c-4db2707ea2b2" providerId="ADAL" clId="{C263293E-5876-4286-B832-A624FAF08EC8}" dt="2020-05-05T01:29:03.980" v="21"/>
        <pc:sldMkLst>
          <pc:docMk/>
          <pc:sldMk cId="4008323434" sldId="435"/>
        </pc:sldMkLst>
        <pc:picChg chg="mod">
          <ac:chgData name="Leonardo Arevalo Rivera" userId="ce3fd0ae-2bd3-4f86-ae5c-4db2707ea2b2" providerId="ADAL" clId="{C263293E-5876-4286-B832-A624FAF08EC8}" dt="2020-05-05T01:28:28.924" v="12" actId="14100"/>
          <ac:picMkLst>
            <pc:docMk/>
            <pc:sldMk cId="4008323434" sldId="435"/>
            <ac:picMk id="3" creationId="{766C64EA-93EE-42E7-8E57-1C4C1180CB50}"/>
          </ac:picMkLst>
        </pc:picChg>
        <pc:picChg chg="add">
          <ac:chgData name="Leonardo Arevalo Rivera" userId="ce3fd0ae-2bd3-4f86-ae5c-4db2707ea2b2" providerId="ADAL" clId="{C263293E-5876-4286-B832-A624FAF08EC8}" dt="2020-05-05T01:29:03.980" v="21"/>
          <ac:picMkLst>
            <pc:docMk/>
            <pc:sldMk cId="4008323434" sldId="435"/>
            <ac:picMk id="39" creationId="{F0C87851-0043-48CF-949A-490C6F38E09D}"/>
          </ac:picMkLst>
        </pc:picChg>
      </pc:sldChg>
      <pc:sldChg chg="addSp modSp add mod setBg">
        <pc:chgData name="Leonardo Arevalo Rivera" userId="ce3fd0ae-2bd3-4f86-ae5c-4db2707ea2b2" providerId="ADAL" clId="{C263293E-5876-4286-B832-A624FAF08EC8}" dt="2020-05-05T01:29:05.895" v="22"/>
        <pc:sldMkLst>
          <pc:docMk/>
          <pc:sldMk cId="1009621110" sldId="436"/>
        </pc:sldMkLst>
        <pc:picChg chg="mod">
          <ac:chgData name="Leonardo Arevalo Rivera" userId="ce3fd0ae-2bd3-4f86-ae5c-4db2707ea2b2" providerId="ADAL" clId="{C263293E-5876-4286-B832-A624FAF08EC8}" dt="2020-05-05T01:28:38.899" v="14" actId="14100"/>
          <ac:picMkLst>
            <pc:docMk/>
            <pc:sldMk cId="1009621110" sldId="436"/>
            <ac:picMk id="3" creationId="{983B876B-288C-4A85-8EFF-8B81DA2324F0}"/>
          </ac:picMkLst>
        </pc:picChg>
        <pc:picChg chg="add">
          <ac:chgData name="Leonardo Arevalo Rivera" userId="ce3fd0ae-2bd3-4f86-ae5c-4db2707ea2b2" providerId="ADAL" clId="{C263293E-5876-4286-B832-A624FAF08EC8}" dt="2020-05-05T01:29:05.895" v="22"/>
          <ac:picMkLst>
            <pc:docMk/>
            <pc:sldMk cId="1009621110" sldId="436"/>
            <ac:picMk id="39" creationId="{A0ECB70B-7BA0-4833-A94A-AB8BB7211E21}"/>
          </ac:picMkLst>
        </pc:picChg>
      </pc:sldChg>
      <pc:sldChg chg="addSp modSp add mod setBg">
        <pc:chgData name="Leonardo Arevalo Rivera" userId="ce3fd0ae-2bd3-4f86-ae5c-4db2707ea2b2" providerId="ADAL" clId="{C263293E-5876-4286-B832-A624FAF08EC8}" dt="2020-05-05T01:29:08.047" v="23"/>
        <pc:sldMkLst>
          <pc:docMk/>
          <pc:sldMk cId="1717280121" sldId="437"/>
        </pc:sldMkLst>
        <pc:picChg chg="mod">
          <ac:chgData name="Leonardo Arevalo Rivera" userId="ce3fd0ae-2bd3-4f86-ae5c-4db2707ea2b2" providerId="ADAL" clId="{C263293E-5876-4286-B832-A624FAF08EC8}" dt="2020-05-05T01:28:47.009" v="16" actId="14100"/>
          <ac:picMkLst>
            <pc:docMk/>
            <pc:sldMk cId="1717280121" sldId="437"/>
            <ac:picMk id="3" creationId="{749181CD-4025-4B45-8841-EF15FC98B07E}"/>
          </ac:picMkLst>
        </pc:picChg>
        <pc:picChg chg="add">
          <ac:chgData name="Leonardo Arevalo Rivera" userId="ce3fd0ae-2bd3-4f86-ae5c-4db2707ea2b2" providerId="ADAL" clId="{C263293E-5876-4286-B832-A624FAF08EC8}" dt="2020-05-05T01:29:08.047" v="23"/>
          <ac:picMkLst>
            <pc:docMk/>
            <pc:sldMk cId="1717280121" sldId="437"/>
            <ac:picMk id="39" creationId="{7E02D0E4-4A11-473F-A1F2-1C9D13C0736C}"/>
          </ac:picMkLst>
        </pc:picChg>
      </pc:sldChg>
      <pc:sldChg chg="add">
        <pc:chgData name="Leonardo Arevalo Rivera" userId="ce3fd0ae-2bd3-4f86-ae5c-4db2707ea2b2" providerId="ADAL" clId="{C263293E-5876-4286-B832-A624FAF08EC8}" dt="2020-05-05T01:32:02.615" v="47"/>
        <pc:sldMkLst>
          <pc:docMk/>
          <pc:sldMk cId="39004518" sldId="438"/>
        </pc:sldMkLst>
      </pc:sldChg>
      <pc:sldChg chg="modSp add del mod setBg">
        <pc:chgData name="Leonardo Arevalo Rivera" userId="ce3fd0ae-2bd3-4f86-ae5c-4db2707ea2b2" providerId="ADAL" clId="{C263293E-5876-4286-B832-A624FAF08EC8}" dt="2020-05-05T01:27:37.459" v="2" actId="47"/>
        <pc:sldMkLst>
          <pc:docMk/>
          <pc:sldMk cId="1059189314" sldId="438"/>
        </pc:sldMkLst>
        <pc:picChg chg="mod">
          <ac:chgData name="Leonardo Arevalo Rivera" userId="ce3fd0ae-2bd3-4f86-ae5c-4db2707ea2b2" providerId="ADAL" clId="{C263293E-5876-4286-B832-A624FAF08EC8}" dt="2020-05-05T01:27:15.970" v="1" actId="1076"/>
          <ac:picMkLst>
            <pc:docMk/>
            <pc:sldMk cId="1059189314" sldId="438"/>
            <ac:picMk id="3" creationId="{AF0CA099-F5C9-4213-94E4-48F708DFEF45}"/>
          </ac:picMkLst>
        </pc:picChg>
      </pc:sldChg>
      <pc:sldChg chg="addSp delSp modSp add mod setBg">
        <pc:chgData name="Leonardo Arevalo Rivera" userId="ce3fd0ae-2bd3-4f86-ae5c-4db2707ea2b2" providerId="ADAL" clId="{C263293E-5876-4286-B832-A624FAF08EC8}" dt="2020-05-05T01:40:50.111" v="108" actId="1076"/>
        <pc:sldMkLst>
          <pc:docMk/>
          <pc:sldMk cId="1154604979" sldId="439"/>
        </pc:sldMkLst>
        <pc:spChg chg="add mod">
          <ac:chgData name="Leonardo Arevalo Rivera" userId="ce3fd0ae-2bd3-4f86-ae5c-4db2707ea2b2" providerId="ADAL" clId="{C263293E-5876-4286-B832-A624FAF08EC8}" dt="2020-05-05T01:40:50.111" v="108" actId="1076"/>
          <ac:spMkLst>
            <pc:docMk/>
            <pc:sldMk cId="1154604979" sldId="439"/>
            <ac:spMk id="5" creationId="{D40C9EB9-0041-4653-B4B7-2C6D49473C09}"/>
          </ac:spMkLst>
        </pc:spChg>
        <pc:picChg chg="del">
          <ac:chgData name="Leonardo Arevalo Rivera" userId="ce3fd0ae-2bd3-4f86-ae5c-4db2707ea2b2" providerId="ADAL" clId="{C263293E-5876-4286-B832-A624FAF08EC8}" dt="2020-05-05T01:39:20.438" v="60" actId="478"/>
          <ac:picMkLst>
            <pc:docMk/>
            <pc:sldMk cId="1154604979" sldId="439"/>
            <ac:picMk id="3" creationId="{749181CD-4025-4B45-8841-EF15FC98B07E}"/>
          </ac:picMkLst>
        </pc:picChg>
        <pc:picChg chg="add mod ord">
          <ac:chgData name="Leonardo Arevalo Rivera" userId="ce3fd0ae-2bd3-4f86-ae5c-4db2707ea2b2" providerId="ADAL" clId="{C263293E-5876-4286-B832-A624FAF08EC8}" dt="2020-05-05T01:39:59.809" v="70" actId="26606"/>
          <ac:picMkLst>
            <pc:docMk/>
            <pc:sldMk cId="1154604979" sldId="439"/>
            <ac:picMk id="4" creationId="{89E1476C-CFA0-43FE-A8E0-B873650934EC}"/>
          </ac:picMkLst>
        </pc:picChg>
        <pc:picChg chg="del">
          <ac:chgData name="Leonardo Arevalo Rivera" userId="ce3fd0ae-2bd3-4f86-ae5c-4db2707ea2b2" providerId="ADAL" clId="{C263293E-5876-4286-B832-A624FAF08EC8}" dt="2020-05-05T01:39:55.993" v="67" actId="478"/>
          <ac:picMkLst>
            <pc:docMk/>
            <pc:sldMk cId="1154604979" sldId="439"/>
            <ac:picMk id="39" creationId="{7E02D0E4-4A11-473F-A1F2-1C9D13C0736C}"/>
          </ac:picMkLst>
        </pc:picChg>
        <pc:picChg chg="add">
          <ac:chgData name="Leonardo Arevalo Rivera" userId="ce3fd0ae-2bd3-4f86-ae5c-4db2707ea2b2" providerId="ADAL" clId="{C263293E-5876-4286-B832-A624FAF08EC8}" dt="2020-05-05T01:39:56.532" v="68"/>
          <ac:picMkLst>
            <pc:docMk/>
            <pc:sldMk cId="1154604979" sldId="439"/>
            <ac:picMk id="42" creationId="{15A4950B-711A-4DE7-A700-4F6263EEBEFB}"/>
          </ac:picMkLst>
        </pc:picChg>
      </pc:sldChg>
      <pc:sldChg chg="del">
        <pc:chgData name="Leonardo Arevalo Rivera" userId="ce3fd0ae-2bd3-4f86-ae5c-4db2707ea2b2" providerId="ADAL" clId="{C263293E-5876-4286-B832-A624FAF08EC8}" dt="2020-05-05T01:29:12.671" v="25" actId="47"/>
        <pc:sldMkLst>
          <pc:docMk/>
          <pc:sldMk cId="4283536482" sldId="516"/>
        </pc:sldMkLst>
      </pc:sldChg>
      <pc:sldChg chg="del">
        <pc:chgData name="Leonardo Arevalo Rivera" userId="ce3fd0ae-2bd3-4f86-ae5c-4db2707ea2b2" providerId="ADAL" clId="{C263293E-5876-4286-B832-A624FAF08EC8}" dt="2020-05-05T01:29:18.222" v="31" actId="47"/>
        <pc:sldMkLst>
          <pc:docMk/>
          <pc:sldMk cId="4076400716" sldId="517"/>
        </pc:sldMkLst>
      </pc:sldChg>
      <pc:sldChg chg="del">
        <pc:chgData name="Leonardo Arevalo Rivera" userId="ce3fd0ae-2bd3-4f86-ae5c-4db2707ea2b2" providerId="ADAL" clId="{C263293E-5876-4286-B832-A624FAF08EC8}" dt="2020-05-05T01:29:18.222" v="31" actId="47"/>
        <pc:sldMkLst>
          <pc:docMk/>
          <pc:sldMk cId="956880357" sldId="518"/>
        </pc:sldMkLst>
      </pc:sldChg>
      <pc:sldChg chg="del">
        <pc:chgData name="Leonardo Arevalo Rivera" userId="ce3fd0ae-2bd3-4f86-ae5c-4db2707ea2b2" providerId="ADAL" clId="{C263293E-5876-4286-B832-A624FAF08EC8}" dt="2020-05-05T01:29:18.222" v="31" actId="47"/>
        <pc:sldMkLst>
          <pc:docMk/>
          <pc:sldMk cId="894086866" sldId="519"/>
        </pc:sldMkLst>
      </pc:sldChg>
      <pc:sldChg chg="del">
        <pc:chgData name="Leonardo Arevalo Rivera" userId="ce3fd0ae-2bd3-4f86-ae5c-4db2707ea2b2" providerId="ADAL" clId="{C263293E-5876-4286-B832-A624FAF08EC8}" dt="2020-05-05T01:29:12.887" v="26" actId="47"/>
        <pc:sldMkLst>
          <pc:docMk/>
          <pc:sldMk cId="3069947807" sldId="520"/>
        </pc:sldMkLst>
      </pc:sldChg>
      <pc:sldChg chg="del">
        <pc:chgData name="Leonardo Arevalo Rivera" userId="ce3fd0ae-2bd3-4f86-ae5c-4db2707ea2b2" providerId="ADAL" clId="{C263293E-5876-4286-B832-A624FAF08EC8}" dt="2020-05-05T01:29:13.859" v="30" actId="47"/>
        <pc:sldMkLst>
          <pc:docMk/>
          <pc:sldMk cId="3015714379" sldId="521"/>
        </pc:sldMkLst>
      </pc:sldChg>
      <pc:sldChg chg="del">
        <pc:chgData name="Leonardo Arevalo Rivera" userId="ce3fd0ae-2bd3-4f86-ae5c-4db2707ea2b2" providerId="ADAL" clId="{C263293E-5876-4286-B832-A624FAF08EC8}" dt="2020-05-05T01:29:18.222" v="31" actId="47"/>
        <pc:sldMkLst>
          <pc:docMk/>
          <pc:sldMk cId="3244850882" sldId="523"/>
        </pc:sldMkLst>
      </pc:sldChg>
      <pc:sldChg chg="del">
        <pc:chgData name="Leonardo Arevalo Rivera" userId="ce3fd0ae-2bd3-4f86-ae5c-4db2707ea2b2" providerId="ADAL" clId="{C263293E-5876-4286-B832-A624FAF08EC8}" dt="2020-05-05T01:29:18.222" v="31" actId="47"/>
        <pc:sldMkLst>
          <pc:docMk/>
          <pc:sldMk cId="1989016307" sldId="544"/>
        </pc:sldMkLst>
      </pc:sldChg>
      <pc:sldChg chg="del">
        <pc:chgData name="Leonardo Arevalo Rivera" userId="ce3fd0ae-2bd3-4f86-ae5c-4db2707ea2b2" providerId="ADAL" clId="{C263293E-5876-4286-B832-A624FAF08EC8}" dt="2020-05-05T01:29:18.222" v="31" actId="47"/>
        <pc:sldMkLst>
          <pc:docMk/>
          <pc:sldMk cId="2388312975" sldId="545"/>
        </pc:sldMkLst>
      </pc:sldChg>
      <pc:sldChg chg="del">
        <pc:chgData name="Leonardo Arevalo Rivera" userId="ce3fd0ae-2bd3-4f86-ae5c-4db2707ea2b2" providerId="ADAL" clId="{C263293E-5876-4286-B832-A624FAF08EC8}" dt="2020-05-05T01:29:18.222" v="31" actId="47"/>
        <pc:sldMkLst>
          <pc:docMk/>
          <pc:sldMk cId="3949025868" sldId="546"/>
        </pc:sldMkLst>
      </pc:sldChg>
      <pc:sldChg chg="del">
        <pc:chgData name="Leonardo Arevalo Rivera" userId="ce3fd0ae-2bd3-4f86-ae5c-4db2707ea2b2" providerId="ADAL" clId="{C263293E-5876-4286-B832-A624FAF08EC8}" dt="2020-05-05T01:29:12.423" v="24" actId="47"/>
        <pc:sldMkLst>
          <pc:docMk/>
          <pc:sldMk cId="270032777" sldId="547"/>
        </pc:sldMkLst>
      </pc:sldChg>
      <pc:sldChg chg="del">
        <pc:chgData name="Leonardo Arevalo Rivera" userId="ce3fd0ae-2bd3-4f86-ae5c-4db2707ea2b2" providerId="ADAL" clId="{C263293E-5876-4286-B832-A624FAF08EC8}" dt="2020-05-05T01:29:13.389" v="28" actId="47"/>
        <pc:sldMkLst>
          <pc:docMk/>
          <pc:sldMk cId="2048599861" sldId="548"/>
        </pc:sldMkLst>
      </pc:sldChg>
      <pc:sldChg chg="del">
        <pc:chgData name="Leonardo Arevalo Rivera" userId="ce3fd0ae-2bd3-4f86-ae5c-4db2707ea2b2" providerId="ADAL" clId="{C263293E-5876-4286-B832-A624FAF08EC8}" dt="2020-05-05T01:29:13.141" v="27" actId="47"/>
        <pc:sldMkLst>
          <pc:docMk/>
          <pc:sldMk cId="622310484" sldId="549"/>
        </pc:sldMkLst>
      </pc:sldChg>
      <pc:sldChg chg="del">
        <pc:chgData name="Leonardo Arevalo Rivera" userId="ce3fd0ae-2bd3-4f86-ae5c-4db2707ea2b2" providerId="ADAL" clId="{C263293E-5876-4286-B832-A624FAF08EC8}" dt="2020-05-05T01:29:13.627" v="29" actId="47"/>
        <pc:sldMkLst>
          <pc:docMk/>
          <pc:sldMk cId="1161045864" sldId="550"/>
        </pc:sldMkLst>
      </pc:sldChg>
      <pc:sldChg chg="del">
        <pc:chgData name="Leonardo Arevalo Rivera" userId="ce3fd0ae-2bd3-4f86-ae5c-4db2707ea2b2" providerId="ADAL" clId="{C263293E-5876-4286-B832-A624FAF08EC8}" dt="2020-05-05T01:29:18.222" v="31" actId="47"/>
        <pc:sldMkLst>
          <pc:docMk/>
          <pc:sldMk cId="1987033280" sldId="551"/>
        </pc:sldMkLst>
      </pc:sldChg>
    </pc:docChg>
  </pc:docChgLst>
  <pc:docChgLst>
    <pc:chgData name="Leonardo Arevalo" userId="2a670735-e9d2-45e5-a935-a244f5335d3c" providerId="ADAL" clId="{6B28DDDC-DBDE-42E0-927C-F50920D25F93}"/>
    <pc:docChg chg="custSel modSld">
      <pc:chgData name="Leonardo Arevalo" userId="2a670735-e9d2-45e5-a935-a244f5335d3c" providerId="ADAL" clId="{6B28DDDC-DBDE-42E0-927C-F50920D25F93}" dt="2022-11-17T20:33:02.098" v="20" actId="478"/>
      <pc:docMkLst>
        <pc:docMk/>
      </pc:docMkLst>
      <pc:sldChg chg="delSp modSp mod">
        <pc:chgData name="Leonardo Arevalo" userId="2a670735-e9d2-45e5-a935-a244f5335d3c" providerId="ADAL" clId="{6B28DDDC-DBDE-42E0-927C-F50920D25F93}" dt="2022-11-17T20:32:49.451" v="16" actId="478"/>
        <pc:sldMkLst>
          <pc:docMk/>
          <pc:sldMk cId="2910988009" sldId="283"/>
        </pc:sldMkLst>
        <pc:spChg chg="mod">
          <ac:chgData name="Leonardo Arevalo" userId="2a670735-e9d2-45e5-a935-a244f5335d3c" providerId="ADAL" clId="{6B28DDDC-DBDE-42E0-927C-F50920D25F93}" dt="2022-11-17T20:32:45.399" v="14" actId="20577"/>
          <ac:spMkLst>
            <pc:docMk/>
            <pc:sldMk cId="2910988009" sldId="283"/>
            <ac:spMk id="4" creationId="{0999D9F9-571B-4F9F-AF8E-94CCEEBA5F5F}"/>
          </ac:spMkLst>
        </pc:spChg>
        <pc:grpChg chg="del">
          <ac:chgData name="Leonardo Arevalo" userId="2a670735-e9d2-45e5-a935-a244f5335d3c" providerId="ADAL" clId="{6B28DDDC-DBDE-42E0-927C-F50920D25F93}" dt="2022-11-17T20:32:49.451" v="16" actId="478"/>
          <ac:grpSpMkLst>
            <pc:docMk/>
            <pc:sldMk cId="2910988009" sldId="283"/>
            <ac:grpSpMk id="14" creationId="{6A2A57ED-663A-43B4-87B9-E8FAAB2D22FC}"/>
          </ac:grpSpMkLst>
        </pc:grpChg>
        <pc:picChg chg="del">
          <ac:chgData name="Leonardo Arevalo" userId="2a670735-e9d2-45e5-a935-a244f5335d3c" providerId="ADAL" clId="{6B28DDDC-DBDE-42E0-927C-F50920D25F93}" dt="2022-11-17T20:32:47.538" v="15" actId="478"/>
          <ac:picMkLst>
            <pc:docMk/>
            <pc:sldMk cId="2910988009" sldId="283"/>
            <ac:picMk id="8" creationId="{22F5828D-AE4E-418A-A3AA-6035178F38BE}"/>
          </ac:picMkLst>
        </pc:picChg>
      </pc:sldChg>
      <pc:sldChg chg="delSp mod">
        <pc:chgData name="Leonardo Arevalo" userId="2a670735-e9d2-45e5-a935-a244f5335d3c" providerId="ADAL" clId="{6B28DDDC-DBDE-42E0-927C-F50920D25F93}" dt="2022-11-17T20:32:53.900" v="17" actId="478"/>
        <pc:sldMkLst>
          <pc:docMk/>
          <pc:sldMk cId="1655110999" sldId="464"/>
        </pc:sldMkLst>
        <pc:grpChg chg="del">
          <ac:chgData name="Leonardo Arevalo" userId="2a670735-e9d2-45e5-a935-a244f5335d3c" providerId="ADAL" clId="{6B28DDDC-DBDE-42E0-927C-F50920D25F93}" dt="2022-11-17T20:32:53.900" v="17" actId="478"/>
          <ac:grpSpMkLst>
            <pc:docMk/>
            <pc:sldMk cId="1655110999" sldId="464"/>
            <ac:grpSpMk id="6" creationId="{4CE0A468-1E5B-4CD8-90E2-E410140BC197}"/>
          </ac:grpSpMkLst>
        </pc:grpChg>
      </pc:sldChg>
      <pc:sldChg chg="delSp mod">
        <pc:chgData name="Leonardo Arevalo" userId="2a670735-e9d2-45e5-a935-a244f5335d3c" providerId="ADAL" clId="{6B28DDDC-DBDE-42E0-927C-F50920D25F93}" dt="2022-11-17T20:33:02.098" v="20" actId="478"/>
        <pc:sldMkLst>
          <pc:docMk/>
          <pc:sldMk cId="3799467743" sldId="507"/>
        </pc:sldMkLst>
        <pc:grpChg chg="del">
          <ac:chgData name="Leonardo Arevalo" userId="2a670735-e9d2-45e5-a935-a244f5335d3c" providerId="ADAL" clId="{6B28DDDC-DBDE-42E0-927C-F50920D25F93}" dt="2022-11-17T20:33:02.098" v="20" actId="478"/>
          <ac:grpSpMkLst>
            <pc:docMk/>
            <pc:sldMk cId="3799467743" sldId="507"/>
            <ac:grpSpMk id="6" creationId="{4CE0A468-1E5B-4CD8-90E2-E410140BC197}"/>
          </ac:grpSpMkLst>
        </pc:grpChg>
      </pc:sldChg>
      <pc:sldChg chg="delSp mod">
        <pc:chgData name="Leonardo Arevalo" userId="2a670735-e9d2-45e5-a935-a244f5335d3c" providerId="ADAL" clId="{6B28DDDC-DBDE-42E0-927C-F50920D25F93}" dt="2022-11-17T20:32:59.129" v="19" actId="478"/>
        <pc:sldMkLst>
          <pc:docMk/>
          <pc:sldMk cId="1891644807" sldId="516"/>
        </pc:sldMkLst>
        <pc:grpChg chg="del">
          <ac:chgData name="Leonardo Arevalo" userId="2a670735-e9d2-45e5-a935-a244f5335d3c" providerId="ADAL" clId="{6B28DDDC-DBDE-42E0-927C-F50920D25F93}" dt="2022-11-17T20:32:59.129" v="19" actId="478"/>
          <ac:grpSpMkLst>
            <pc:docMk/>
            <pc:sldMk cId="1891644807" sldId="516"/>
            <ac:grpSpMk id="6" creationId="{4CE0A468-1E5B-4CD8-90E2-E410140BC197}"/>
          </ac:grpSpMkLst>
        </pc:grpChg>
      </pc:sldChg>
      <pc:sldChg chg="delSp mod">
        <pc:chgData name="Leonardo Arevalo" userId="2a670735-e9d2-45e5-a935-a244f5335d3c" providerId="ADAL" clId="{6B28DDDC-DBDE-42E0-927C-F50920D25F93}" dt="2022-11-17T20:32:56.581" v="18" actId="478"/>
        <pc:sldMkLst>
          <pc:docMk/>
          <pc:sldMk cId="752129856" sldId="517"/>
        </pc:sldMkLst>
        <pc:grpChg chg="del">
          <ac:chgData name="Leonardo Arevalo" userId="2a670735-e9d2-45e5-a935-a244f5335d3c" providerId="ADAL" clId="{6B28DDDC-DBDE-42E0-927C-F50920D25F93}" dt="2022-11-17T20:32:56.581" v="18" actId="478"/>
          <ac:grpSpMkLst>
            <pc:docMk/>
            <pc:sldMk cId="752129856" sldId="517"/>
            <ac:grpSpMk id="6" creationId="{4CE0A468-1E5B-4CD8-90E2-E410140BC197}"/>
          </ac:grpSpMkLst>
        </pc:grpChg>
      </pc:sldChg>
    </pc:docChg>
  </pc:docChgLst>
  <pc:docChgLst>
    <pc:chgData name="Leonardo Arevalo Rivera" userId="ce3fd0ae-2bd3-4f86-ae5c-4db2707ea2b2" providerId="ADAL" clId="{0B4A4489-4B73-4583-BEF3-DF9547748368}"/>
    <pc:docChg chg="undo custSel addSld delSld modSld">
      <pc:chgData name="Leonardo Arevalo Rivera" userId="ce3fd0ae-2bd3-4f86-ae5c-4db2707ea2b2" providerId="ADAL" clId="{0B4A4489-4B73-4583-BEF3-DF9547748368}" dt="2020-05-05T01:08:38.370" v="166" actId="20577"/>
      <pc:docMkLst>
        <pc:docMk/>
      </pc:docMkLst>
      <pc:sldChg chg="addSp delSp add mod setBg">
        <pc:chgData name="Leonardo Arevalo Rivera" userId="ce3fd0ae-2bd3-4f86-ae5c-4db2707ea2b2" providerId="ADAL" clId="{0B4A4489-4B73-4583-BEF3-DF9547748368}" dt="2020-05-05T01:07:04.924" v="113"/>
        <pc:sldMkLst>
          <pc:docMk/>
          <pc:sldMk cId="0" sldId="256"/>
        </pc:sldMkLst>
        <pc:picChg chg="add">
          <ac:chgData name="Leonardo Arevalo Rivera" userId="ce3fd0ae-2bd3-4f86-ae5c-4db2707ea2b2" providerId="ADAL" clId="{0B4A4489-4B73-4583-BEF3-DF9547748368}" dt="2020-05-05T01:07:04.924" v="113"/>
          <ac:picMkLst>
            <pc:docMk/>
            <pc:sldMk cId="0" sldId="256"/>
            <ac:picMk id="8" creationId="{EDC0D681-42DA-4ECE-A5F1-8D0EA53FE08E}"/>
          </ac:picMkLst>
        </pc:picChg>
        <pc:picChg chg="del">
          <ac:chgData name="Leonardo Arevalo Rivera" userId="ce3fd0ae-2bd3-4f86-ae5c-4db2707ea2b2" providerId="ADAL" clId="{0B4A4489-4B73-4583-BEF3-DF9547748368}" dt="2020-05-05T01:06:59.425" v="111" actId="478"/>
          <ac:picMkLst>
            <pc:docMk/>
            <pc:sldMk cId="0" sldId="256"/>
            <ac:picMk id="14" creationId="{4538B400-7942-4A06-BDC6-0AA1D79364D3}"/>
          </ac:picMkLst>
        </pc:picChg>
        <pc:picChg chg="del">
          <ac:chgData name="Leonardo Arevalo Rivera" userId="ce3fd0ae-2bd3-4f86-ae5c-4db2707ea2b2" providerId="ADAL" clId="{0B4A4489-4B73-4583-BEF3-DF9547748368}" dt="2020-05-05T01:07:00.681" v="112" actId="478"/>
          <ac:picMkLst>
            <pc:docMk/>
            <pc:sldMk cId="0" sldId="256"/>
            <ac:picMk id="20" creationId="{86CF3076-6621-4E39-A28D-D9807894F01F}"/>
          </ac:picMkLst>
        </pc:picChg>
      </pc:sldChg>
      <pc:sldChg chg="addSp delSp add mod">
        <pc:chgData name="Leonardo Arevalo Rivera" userId="ce3fd0ae-2bd3-4f86-ae5c-4db2707ea2b2" providerId="ADAL" clId="{0B4A4489-4B73-4583-BEF3-DF9547748368}" dt="2020-05-05T01:07:53.722" v="135" actId="478"/>
        <pc:sldMkLst>
          <pc:docMk/>
          <pc:sldMk cId="0" sldId="258"/>
        </pc:sldMkLst>
        <pc:picChg chg="add">
          <ac:chgData name="Leonardo Arevalo Rivera" userId="ce3fd0ae-2bd3-4f86-ae5c-4db2707ea2b2" providerId="ADAL" clId="{0B4A4489-4B73-4583-BEF3-DF9547748368}" dt="2020-05-05T01:07:51.331" v="134"/>
          <ac:picMkLst>
            <pc:docMk/>
            <pc:sldMk cId="0" sldId="258"/>
            <ac:picMk id="7" creationId="{CA13C13F-F691-4699-BA46-05414AECA7BD}"/>
          </ac:picMkLst>
        </pc:picChg>
        <pc:picChg chg="del">
          <ac:chgData name="Leonardo Arevalo Rivera" userId="ce3fd0ae-2bd3-4f86-ae5c-4db2707ea2b2" providerId="ADAL" clId="{0B4A4489-4B73-4583-BEF3-DF9547748368}" dt="2020-05-05T01:07:53.722" v="135" actId="478"/>
          <ac:picMkLst>
            <pc:docMk/>
            <pc:sldMk cId="0" sldId="258"/>
            <ac:picMk id="15" creationId="{4211814C-7D90-4EE1-A77B-424D3EB9AA92}"/>
          </ac:picMkLst>
        </pc:picChg>
        <pc:picChg chg="del">
          <ac:chgData name="Leonardo Arevalo Rivera" userId="ce3fd0ae-2bd3-4f86-ae5c-4db2707ea2b2" providerId="ADAL" clId="{0B4A4489-4B73-4583-BEF3-DF9547748368}" dt="2020-05-05T01:07:50.581" v="133" actId="478"/>
          <ac:picMkLst>
            <pc:docMk/>
            <pc:sldMk cId="0" sldId="258"/>
            <ac:picMk id="21" creationId="{65E8F5B8-6297-4E5B-B16E-165ABE4C01D5}"/>
          </ac:picMkLst>
        </pc:picChg>
      </pc:sldChg>
      <pc:sldChg chg="addSp delSp add mod">
        <pc:chgData name="Leonardo Arevalo Rivera" userId="ce3fd0ae-2bd3-4f86-ae5c-4db2707ea2b2" providerId="ADAL" clId="{0B4A4489-4B73-4583-BEF3-DF9547748368}" dt="2020-05-05T01:07:14.029" v="116" actId="478"/>
        <pc:sldMkLst>
          <pc:docMk/>
          <pc:sldMk cId="2644862118" sldId="269"/>
        </pc:sldMkLst>
        <pc:picChg chg="del">
          <ac:chgData name="Leonardo Arevalo Rivera" userId="ce3fd0ae-2bd3-4f86-ae5c-4db2707ea2b2" providerId="ADAL" clId="{0B4A4489-4B73-4583-BEF3-DF9547748368}" dt="2020-05-05T01:07:14.029" v="116" actId="478"/>
          <ac:picMkLst>
            <pc:docMk/>
            <pc:sldMk cId="2644862118" sldId="269"/>
            <ac:picMk id="8" creationId="{81E281EA-6D3D-42F4-9055-1CA48890960F}"/>
          </ac:picMkLst>
        </pc:picChg>
        <pc:picChg chg="del">
          <ac:chgData name="Leonardo Arevalo Rivera" userId="ce3fd0ae-2bd3-4f86-ae5c-4db2707ea2b2" providerId="ADAL" clId="{0B4A4489-4B73-4583-BEF3-DF9547748368}" dt="2020-05-05T01:07:11.406" v="114" actId="478"/>
          <ac:picMkLst>
            <pc:docMk/>
            <pc:sldMk cId="2644862118" sldId="269"/>
            <ac:picMk id="9" creationId="{690B29D2-D646-48A3-8A6B-354D0F5910B2}"/>
          </ac:picMkLst>
        </pc:picChg>
        <pc:picChg chg="add">
          <ac:chgData name="Leonardo Arevalo Rivera" userId="ce3fd0ae-2bd3-4f86-ae5c-4db2707ea2b2" providerId="ADAL" clId="{0B4A4489-4B73-4583-BEF3-DF9547748368}" dt="2020-05-05T01:07:11.892" v="115"/>
          <ac:picMkLst>
            <pc:docMk/>
            <pc:sldMk cId="2644862118" sldId="269"/>
            <ac:picMk id="10" creationId="{CD83DBB9-C657-437B-ACC1-640DCDCADAED}"/>
          </ac:picMkLst>
        </pc:picChg>
      </pc:sldChg>
      <pc:sldChg chg="addSp delSp add mod">
        <pc:chgData name="Leonardo Arevalo Rivera" userId="ce3fd0ae-2bd3-4f86-ae5c-4db2707ea2b2" providerId="ADAL" clId="{0B4A4489-4B73-4583-BEF3-DF9547748368}" dt="2020-05-05T01:07:20.542" v="119" actId="478"/>
        <pc:sldMkLst>
          <pc:docMk/>
          <pc:sldMk cId="372238772" sldId="275"/>
        </pc:sldMkLst>
        <pc:picChg chg="del">
          <ac:chgData name="Leonardo Arevalo Rivera" userId="ce3fd0ae-2bd3-4f86-ae5c-4db2707ea2b2" providerId="ADAL" clId="{0B4A4489-4B73-4583-BEF3-DF9547748368}" dt="2020-05-05T01:07:20.542" v="119" actId="478"/>
          <ac:picMkLst>
            <pc:docMk/>
            <pc:sldMk cId="372238772" sldId="275"/>
            <ac:picMk id="8" creationId="{81E281EA-6D3D-42F4-9055-1CA48890960F}"/>
          </ac:picMkLst>
        </pc:picChg>
        <pc:picChg chg="del">
          <ac:chgData name="Leonardo Arevalo Rivera" userId="ce3fd0ae-2bd3-4f86-ae5c-4db2707ea2b2" providerId="ADAL" clId="{0B4A4489-4B73-4583-BEF3-DF9547748368}" dt="2020-05-05T01:07:16.890" v="117" actId="478"/>
          <ac:picMkLst>
            <pc:docMk/>
            <pc:sldMk cId="372238772" sldId="275"/>
            <ac:picMk id="9" creationId="{690B29D2-D646-48A3-8A6B-354D0F5910B2}"/>
          </ac:picMkLst>
        </pc:picChg>
        <pc:picChg chg="add">
          <ac:chgData name="Leonardo Arevalo Rivera" userId="ce3fd0ae-2bd3-4f86-ae5c-4db2707ea2b2" providerId="ADAL" clId="{0B4A4489-4B73-4583-BEF3-DF9547748368}" dt="2020-05-05T01:07:18.047" v="118"/>
          <ac:picMkLst>
            <pc:docMk/>
            <pc:sldMk cId="372238772" sldId="275"/>
            <ac:picMk id="10" creationId="{F477EFD1-F9CA-4E31-A47F-EF319ACCAEAC}"/>
          </ac:picMkLst>
        </pc:picChg>
      </pc:sldChg>
      <pc:sldChg chg="addSp delSp add mod">
        <pc:chgData name="Leonardo Arevalo Rivera" userId="ce3fd0ae-2bd3-4f86-ae5c-4db2707ea2b2" providerId="ADAL" clId="{0B4A4489-4B73-4583-BEF3-DF9547748368}" dt="2020-05-05T01:07:34.451" v="125" actId="478"/>
        <pc:sldMkLst>
          <pc:docMk/>
          <pc:sldMk cId="1134612248" sldId="276"/>
        </pc:sldMkLst>
        <pc:picChg chg="del">
          <ac:chgData name="Leonardo Arevalo Rivera" userId="ce3fd0ae-2bd3-4f86-ae5c-4db2707ea2b2" providerId="ADAL" clId="{0B4A4489-4B73-4583-BEF3-DF9547748368}" dt="2020-05-05T01:07:34.451" v="125" actId="478"/>
          <ac:picMkLst>
            <pc:docMk/>
            <pc:sldMk cId="1134612248" sldId="276"/>
            <ac:picMk id="8" creationId="{81E281EA-6D3D-42F4-9055-1CA48890960F}"/>
          </ac:picMkLst>
        </pc:picChg>
        <pc:picChg chg="del">
          <ac:chgData name="Leonardo Arevalo Rivera" userId="ce3fd0ae-2bd3-4f86-ae5c-4db2707ea2b2" providerId="ADAL" clId="{0B4A4489-4B73-4583-BEF3-DF9547748368}" dt="2020-05-05T01:07:31.277" v="123" actId="478"/>
          <ac:picMkLst>
            <pc:docMk/>
            <pc:sldMk cId="1134612248" sldId="276"/>
            <ac:picMk id="9" creationId="{690B29D2-D646-48A3-8A6B-354D0F5910B2}"/>
          </ac:picMkLst>
        </pc:picChg>
        <pc:picChg chg="add">
          <ac:chgData name="Leonardo Arevalo Rivera" userId="ce3fd0ae-2bd3-4f86-ae5c-4db2707ea2b2" providerId="ADAL" clId="{0B4A4489-4B73-4583-BEF3-DF9547748368}" dt="2020-05-05T01:07:31.772" v="124"/>
          <ac:picMkLst>
            <pc:docMk/>
            <pc:sldMk cId="1134612248" sldId="276"/>
            <ac:picMk id="10" creationId="{40CBFE04-CC1C-44DD-A7F6-CFF21E857BCB}"/>
          </ac:picMkLst>
        </pc:picChg>
      </pc:sldChg>
      <pc:sldChg chg="addSp delSp modSp add mod">
        <pc:chgData name="Leonardo Arevalo Rivera" userId="ce3fd0ae-2bd3-4f86-ae5c-4db2707ea2b2" providerId="ADAL" clId="{0B4A4489-4B73-4583-BEF3-DF9547748368}" dt="2020-05-05T01:07:40.764" v="129" actId="478"/>
        <pc:sldMkLst>
          <pc:docMk/>
          <pc:sldMk cId="480243035" sldId="277"/>
        </pc:sldMkLst>
        <pc:picChg chg="del">
          <ac:chgData name="Leonardo Arevalo Rivera" userId="ce3fd0ae-2bd3-4f86-ae5c-4db2707ea2b2" providerId="ADAL" clId="{0B4A4489-4B73-4583-BEF3-DF9547748368}" dt="2020-05-05T01:07:40.764" v="129" actId="478"/>
          <ac:picMkLst>
            <pc:docMk/>
            <pc:sldMk cId="480243035" sldId="277"/>
            <ac:picMk id="8" creationId="{81E281EA-6D3D-42F4-9055-1CA48890960F}"/>
          </ac:picMkLst>
        </pc:picChg>
        <pc:picChg chg="del mod">
          <ac:chgData name="Leonardo Arevalo Rivera" userId="ce3fd0ae-2bd3-4f86-ae5c-4db2707ea2b2" providerId="ADAL" clId="{0B4A4489-4B73-4583-BEF3-DF9547748368}" dt="2020-05-05T01:07:37.553" v="127" actId="478"/>
          <ac:picMkLst>
            <pc:docMk/>
            <pc:sldMk cId="480243035" sldId="277"/>
            <ac:picMk id="9" creationId="{690B29D2-D646-48A3-8A6B-354D0F5910B2}"/>
          </ac:picMkLst>
        </pc:picChg>
        <pc:picChg chg="add">
          <ac:chgData name="Leonardo Arevalo Rivera" userId="ce3fd0ae-2bd3-4f86-ae5c-4db2707ea2b2" providerId="ADAL" clId="{0B4A4489-4B73-4583-BEF3-DF9547748368}" dt="2020-05-05T01:07:38.654" v="128"/>
          <ac:picMkLst>
            <pc:docMk/>
            <pc:sldMk cId="480243035" sldId="277"/>
            <ac:picMk id="10" creationId="{D16198BA-7D16-40B1-A065-F17E08225496}"/>
          </ac:picMkLst>
        </pc:picChg>
      </pc:sldChg>
      <pc:sldChg chg="addSp delSp add mod">
        <pc:chgData name="Leonardo Arevalo Rivera" userId="ce3fd0ae-2bd3-4f86-ae5c-4db2707ea2b2" providerId="ADAL" clId="{0B4A4489-4B73-4583-BEF3-DF9547748368}" dt="2020-05-05T01:07:46.938" v="132" actId="478"/>
        <pc:sldMkLst>
          <pc:docMk/>
          <pc:sldMk cId="2576032330" sldId="278"/>
        </pc:sldMkLst>
        <pc:picChg chg="del">
          <ac:chgData name="Leonardo Arevalo Rivera" userId="ce3fd0ae-2bd3-4f86-ae5c-4db2707ea2b2" providerId="ADAL" clId="{0B4A4489-4B73-4583-BEF3-DF9547748368}" dt="2020-05-05T01:07:46.938" v="132" actId="478"/>
          <ac:picMkLst>
            <pc:docMk/>
            <pc:sldMk cId="2576032330" sldId="278"/>
            <ac:picMk id="8" creationId="{81E281EA-6D3D-42F4-9055-1CA48890960F}"/>
          </ac:picMkLst>
        </pc:picChg>
        <pc:picChg chg="del">
          <ac:chgData name="Leonardo Arevalo Rivera" userId="ce3fd0ae-2bd3-4f86-ae5c-4db2707ea2b2" providerId="ADAL" clId="{0B4A4489-4B73-4583-BEF3-DF9547748368}" dt="2020-05-05T01:07:43.888" v="130" actId="478"/>
          <ac:picMkLst>
            <pc:docMk/>
            <pc:sldMk cId="2576032330" sldId="278"/>
            <ac:picMk id="9" creationId="{690B29D2-D646-48A3-8A6B-354D0F5910B2}"/>
          </ac:picMkLst>
        </pc:picChg>
        <pc:picChg chg="add">
          <ac:chgData name="Leonardo Arevalo Rivera" userId="ce3fd0ae-2bd3-4f86-ae5c-4db2707ea2b2" providerId="ADAL" clId="{0B4A4489-4B73-4583-BEF3-DF9547748368}" dt="2020-05-05T01:07:44.452" v="131"/>
          <ac:picMkLst>
            <pc:docMk/>
            <pc:sldMk cId="2576032330" sldId="278"/>
            <ac:picMk id="13" creationId="{45458510-6671-4F5D-8727-E512BC05DB14}"/>
          </ac:picMkLst>
        </pc:picChg>
      </pc:sldChg>
      <pc:sldChg chg="addSp delSp add mod">
        <pc:chgData name="Leonardo Arevalo Rivera" userId="ce3fd0ae-2bd3-4f86-ae5c-4db2707ea2b2" providerId="ADAL" clId="{0B4A4489-4B73-4583-BEF3-DF9547748368}" dt="2020-05-05T01:07:27.566" v="122" actId="478"/>
        <pc:sldMkLst>
          <pc:docMk/>
          <pc:sldMk cId="3448152969" sldId="279"/>
        </pc:sldMkLst>
        <pc:picChg chg="del">
          <ac:chgData name="Leonardo Arevalo Rivera" userId="ce3fd0ae-2bd3-4f86-ae5c-4db2707ea2b2" providerId="ADAL" clId="{0B4A4489-4B73-4583-BEF3-DF9547748368}" dt="2020-05-05T01:07:27.566" v="122" actId="478"/>
          <ac:picMkLst>
            <pc:docMk/>
            <pc:sldMk cId="3448152969" sldId="279"/>
            <ac:picMk id="8" creationId="{81E281EA-6D3D-42F4-9055-1CA48890960F}"/>
          </ac:picMkLst>
        </pc:picChg>
        <pc:picChg chg="del">
          <ac:chgData name="Leonardo Arevalo Rivera" userId="ce3fd0ae-2bd3-4f86-ae5c-4db2707ea2b2" providerId="ADAL" clId="{0B4A4489-4B73-4583-BEF3-DF9547748368}" dt="2020-05-05T01:07:22.937" v="120" actId="478"/>
          <ac:picMkLst>
            <pc:docMk/>
            <pc:sldMk cId="3448152969" sldId="279"/>
            <ac:picMk id="9" creationId="{690B29D2-D646-48A3-8A6B-354D0F5910B2}"/>
          </ac:picMkLst>
        </pc:picChg>
        <pc:picChg chg="add">
          <ac:chgData name="Leonardo Arevalo Rivera" userId="ce3fd0ae-2bd3-4f86-ae5c-4db2707ea2b2" providerId="ADAL" clId="{0B4A4489-4B73-4583-BEF3-DF9547748368}" dt="2020-05-05T01:07:24.276" v="121"/>
          <ac:picMkLst>
            <pc:docMk/>
            <pc:sldMk cId="3448152969" sldId="279"/>
            <ac:picMk id="10" creationId="{8350C67F-BB4A-4696-90F1-A1E3BB41852B}"/>
          </ac:picMkLst>
        </pc:picChg>
      </pc:sldChg>
      <pc:sldChg chg="addSp">
        <pc:chgData name="Leonardo Arevalo Rivera" userId="ce3fd0ae-2bd3-4f86-ae5c-4db2707ea2b2" providerId="ADAL" clId="{0B4A4489-4B73-4583-BEF3-DF9547748368}" dt="2020-05-05T01:04:00.924" v="107"/>
        <pc:sldMkLst>
          <pc:docMk/>
          <pc:sldMk cId="1391325213" sldId="282"/>
        </pc:sldMkLst>
        <pc:picChg chg="add">
          <ac:chgData name="Leonardo Arevalo Rivera" userId="ce3fd0ae-2bd3-4f86-ae5c-4db2707ea2b2" providerId="ADAL" clId="{0B4A4489-4B73-4583-BEF3-DF9547748368}" dt="2020-05-05T01:04:00.924" v="107"/>
          <ac:picMkLst>
            <pc:docMk/>
            <pc:sldMk cId="1391325213" sldId="282"/>
            <ac:picMk id="3" creationId="{62FEE75F-9C21-48F1-8B32-2AD4386A4581}"/>
          </ac:picMkLst>
        </pc:picChg>
      </pc:sldChg>
      <pc:sldChg chg="addSp delSp modSp mod">
        <pc:chgData name="Leonardo Arevalo Rivera" userId="ce3fd0ae-2bd3-4f86-ae5c-4db2707ea2b2" providerId="ADAL" clId="{0B4A4489-4B73-4583-BEF3-DF9547748368}" dt="2020-05-05T01:01:57.952" v="63" actId="207"/>
        <pc:sldMkLst>
          <pc:docMk/>
          <pc:sldMk cId="2910988009" sldId="283"/>
        </pc:sldMkLst>
        <pc:spChg chg="mod">
          <ac:chgData name="Leonardo Arevalo Rivera" userId="ce3fd0ae-2bd3-4f86-ae5c-4db2707ea2b2" providerId="ADAL" clId="{0B4A4489-4B73-4583-BEF3-DF9547748368}" dt="2020-05-05T00:56:07.931" v="12" actId="20577"/>
          <ac:spMkLst>
            <pc:docMk/>
            <pc:sldMk cId="2910988009" sldId="283"/>
            <ac:spMk id="4" creationId="{0999D9F9-571B-4F9F-AF8E-94CCEEBA5F5F}"/>
          </ac:spMkLst>
        </pc:spChg>
        <pc:spChg chg="mod">
          <ac:chgData name="Leonardo Arevalo Rivera" userId="ce3fd0ae-2bd3-4f86-ae5c-4db2707ea2b2" providerId="ADAL" clId="{0B4A4489-4B73-4583-BEF3-DF9547748368}" dt="2020-05-05T01:01:57.952" v="63" actId="207"/>
          <ac:spMkLst>
            <pc:docMk/>
            <pc:sldMk cId="2910988009" sldId="283"/>
            <ac:spMk id="5" creationId="{E7BF4C15-5D31-48A4-BDF3-C3FC62FA1C43}"/>
          </ac:spMkLst>
        </pc:spChg>
        <pc:picChg chg="add mod ord">
          <ac:chgData name="Leonardo Arevalo Rivera" userId="ce3fd0ae-2bd3-4f86-ae5c-4db2707ea2b2" providerId="ADAL" clId="{0B4A4489-4B73-4583-BEF3-DF9547748368}" dt="2020-05-05T00:59:30.305" v="61" actId="962"/>
          <ac:picMkLst>
            <pc:docMk/>
            <pc:sldMk cId="2910988009" sldId="283"/>
            <ac:picMk id="3" creationId="{3C66CDEF-C800-41B9-A66A-094EB067E12F}"/>
          </ac:picMkLst>
        </pc:picChg>
        <pc:picChg chg="del">
          <ac:chgData name="Leonardo Arevalo Rivera" userId="ce3fd0ae-2bd3-4f86-ae5c-4db2707ea2b2" providerId="ADAL" clId="{0B4A4489-4B73-4583-BEF3-DF9547748368}" dt="2020-05-05T00:59:25.828" v="57" actId="478"/>
          <ac:picMkLst>
            <pc:docMk/>
            <pc:sldMk cId="2910988009" sldId="283"/>
            <ac:picMk id="6" creationId="{10EC517C-4DFE-4170-B880-661D3AB6DC90}"/>
          </ac:picMkLst>
        </pc:picChg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938210942" sldId="288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2582288222" sldId="290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3274569071" sldId="291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1111140586" sldId="292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83332730" sldId="293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3247875529" sldId="294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4270211417" sldId="295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2006150278" sldId="296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3107927012" sldId="297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1231089636" sldId="298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2678433102" sldId="299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3692439469" sldId="300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2978472306" sldId="301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1287670736" sldId="302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2741671103" sldId="303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466896868" sldId="304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4149020532" sldId="305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2128641581" sldId="306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2732007246" sldId="307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4133180357" sldId="308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2555578003" sldId="309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149580854" sldId="310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3446137463" sldId="311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2481367831" sldId="312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1797366340" sldId="313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2390722468" sldId="314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1375572120" sldId="315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2906515279" sldId="316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252940509" sldId="318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4031912170" sldId="319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209487178" sldId="320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535161492" sldId="321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482445549" sldId="323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3244015376" sldId="326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3278819161" sldId="327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3639917910" sldId="328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3422279731" sldId="329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3354192385" sldId="330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937995494" sldId="331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4208421291" sldId="332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3954752092" sldId="333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3875641263" sldId="334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1215904901" sldId="335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2398563458" sldId="336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3945148841" sldId="337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2592396051" sldId="338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402742329" sldId="339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4274014849" sldId="340"/>
        </pc:sldMkLst>
      </pc:sldChg>
      <pc:sldChg chg="del">
        <pc:chgData name="Leonardo Arevalo Rivera" userId="ce3fd0ae-2bd3-4f86-ae5c-4db2707ea2b2" providerId="ADAL" clId="{0B4A4489-4B73-4583-BEF3-DF9547748368}" dt="2020-05-05T00:55:59.030" v="2" actId="47"/>
        <pc:sldMkLst>
          <pc:docMk/>
          <pc:sldMk cId="4258213777" sldId="341"/>
        </pc:sldMkLst>
      </pc:sldChg>
      <pc:sldChg chg="addSp delSp modSp add mod setBg">
        <pc:chgData name="Leonardo Arevalo Rivera" userId="ce3fd0ae-2bd3-4f86-ae5c-4db2707ea2b2" providerId="ADAL" clId="{0B4A4489-4B73-4583-BEF3-DF9547748368}" dt="2020-05-05T01:03:37.037" v="96"/>
        <pc:sldMkLst>
          <pc:docMk/>
          <pc:sldMk cId="1384552688" sldId="473"/>
        </pc:sldMkLst>
        <pc:spChg chg="mod">
          <ac:chgData name="Leonardo Arevalo Rivera" userId="ce3fd0ae-2bd3-4f86-ae5c-4db2707ea2b2" providerId="ADAL" clId="{0B4A4489-4B73-4583-BEF3-DF9547748368}" dt="2020-05-05T00:57:24.940" v="36" actId="14100"/>
          <ac:spMkLst>
            <pc:docMk/>
            <pc:sldMk cId="1384552688" sldId="473"/>
            <ac:spMk id="63" creationId="{0BE712FD-CAA0-4FA4-B006-5E3841D3BDD6}"/>
          </ac:spMkLst>
        </pc:spChg>
        <pc:picChg chg="del">
          <ac:chgData name="Leonardo Arevalo Rivera" userId="ce3fd0ae-2bd3-4f86-ae5c-4db2707ea2b2" providerId="ADAL" clId="{0B4A4489-4B73-4583-BEF3-DF9547748368}" dt="2020-05-05T01:03:36.667" v="95" actId="478"/>
          <ac:picMkLst>
            <pc:docMk/>
            <pc:sldMk cId="1384552688" sldId="473"/>
            <ac:picMk id="45" creationId="{8809036F-AD05-4ED7-8FA8-E0DF57522931}"/>
          </ac:picMkLst>
        </pc:picChg>
        <pc:picChg chg="mod">
          <ac:chgData name="Leonardo Arevalo Rivera" userId="ce3fd0ae-2bd3-4f86-ae5c-4db2707ea2b2" providerId="ADAL" clId="{0B4A4489-4B73-4583-BEF3-DF9547748368}" dt="2020-05-05T00:57:26.411" v="37" actId="1076"/>
          <ac:picMkLst>
            <pc:docMk/>
            <pc:sldMk cId="1384552688" sldId="473"/>
            <ac:picMk id="46" creationId="{833DEA46-61FE-4A24-8AD8-06771D160D3B}"/>
          </ac:picMkLst>
        </pc:picChg>
        <pc:picChg chg="add">
          <ac:chgData name="Leonardo Arevalo Rivera" userId="ce3fd0ae-2bd3-4f86-ae5c-4db2707ea2b2" providerId="ADAL" clId="{0B4A4489-4B73-4583-BEF3-DF9547748368}" dt="2020-05-05T01:03:37.037" v="96"/>
          <ac:picMkLst>
            <pc:docMk/>
            <pc:sldMk cId="1384552688" sldId="473"/>
            <ac:picMk id="55" creationId="{3457C896-D0B8-427E-897A-A08EC9F437A4}"/>
          </ac:picMkLst>
        </pc:picChg>
      </pc:sldChg>
      <pc:sldChg chg="addSp delSp modSp add mod setBg">
        <pc:chgData name="Leonardo Arevalo Rivera" userId="ce3fd0ae-2bd3-4f86-ae5c-4db2707ea2b2" providerId="ADAL" clId="{0B4A4489-4B73-4583-BEF3-DF9547748368}" dt="2020-05-05T01:03:41.676" v="98"/>
        <pc:sldMkLst>
          <pc:docMk/>
          <pc:sldMk cId="1384245367" sldId="474"/>
        </pc:sldMkLst>
        <pc:spChg chg="del">
          <ac:chgData name="Leonardo Arevalo Rivera" userId="ce3fd0ae-2bd3-4f86-ae5c-4db2707ea2b2" providerId="ADAL" clId="{0B4A4489-4B73-4583-BEF3-DF9547748368}" dt="2020-05-05T00:57:30.389" v="38" actId="478"/>
          <ac:spMkLst>
            <pc:docMk/>
            <pc:sldMk cId="1384245367" sldId="474"/>
            <ac:spMk id="63" creationId="{0BE712FD-CAA0-4FA4-B006-5E3841D3BDD6}"/>
          </ac:spMkLst>
        </pc:spChg>
        <pc:spChg chg="add ord">
          <ac:chgData name="Leonardo Arevalo Rivera" userId="ce3fd0ae-2bd3-4f86-ae5c-4db2707ea2b2" providerId="ADAL" clId="{0B4A4489-4B73-4583-BEF3-DF9547748368}" dt="2020-05-05T00:57:34.176" v="41" actId="167"/>
          <ac:spMkLst>
            <pc:docMk/>
            <pc:sldMk cId="1384245367" sldId="474"/>
            <ac:spMk id="68" creationId="{C2E0A4E1-E165-41C8-B2FD-C9254D4DB70C}"/>
          </ac:spMkLst>
        </pc:spChg>
        <pc:picChg chg="del">
          <ac:chgData name="Leonardo Arevalo Rivera" userId="ce3fd0ae-2bd3-4f86-ae5c-4db2707ea2b2" providerId="ADAL" clId="{0B4A4489-4B73-4583-BEF3-DF9547748368}" dt="2020-05-05T01:03:41.206" v="97" actId="478"/>
          <ac:picMkLst>
            <pc:docMk/>
            <pc:sldMk cId="1384245367" sldId="474"/>
            <ac:picMk id="45" creationId="{8809036F-AD05-4ED7-8FA8-E0DF57522931}"/>
          </ac:picMkLst>
        </pc:picChg>
        <pc:picChg chg="del">
          <ac:chgData name="Leonardo Arevalo Rivera" userId="ce3fd0ae-2bd3-4f86-ae5c-4db2707ea2b2" providerId="ADAL" clId="{0B4A4489-4B73-4583-BEF3-DF9547748368}" dt="2020-05-05T00:57:31.044" v="39" actId="478"/>
          <ac:picMkLst>
            <pc:docMk/>
            <pc:sldMk cId="1384245367" sldId="474"/>
            <ac:picMk id="46" creationId="{833DEA46-61FE-4A24-8AD8-06771D160D3B}"/>
          </ac:picMkLst>
        </pc:picChg>
        <pc:picChg chg="add ord">
          <ac:chgData name="Leonardo Arevalo Rivera" userId="ce3fd0ae-2bd3-4f86-ae5c-4db2707ea2b2" providerId="ADAL" clId="{0B4A4489-4B73-4583-BEF3-DF9547748368}" dt="2020-05-05T00:57:34.176" v="41" actId="167"/>
          <ac:picMkLst>
            <pc:docMk/>
            <pc:sldMk cId="1384245367" sldId="474"/>
            <ac:picMk id="69" creationId="{0FBAE433-2CC7-448B-BF5B-C944B8DA4E6C}"/>
          </ac:picMkLst>
        </pc:picChg>
        <pc:picChg chg="add">
          <ac:chgData name="Leonardo Arevalo Rivera" userId="ce3fd0ae-2bd3-4f86-ae5c-4db2707ea2b2" providerId="ADAL" clId="{0B4A4489-4B73-4583-BEF3-DF9547748368}" dt="2020-05-05T01:03:41.676" v="98"/>
          <ac:picMkLst>
            <pc:docMk/>
            <pc:sldMk cId="1384245367" sldId="474"/>
            <ac:picMk id="70" creationId="{D629078D-FA8D-42AB-A77F-6C8B69021A19}"/>
          </ac:picMkLst>
        </pc:picChg>
      </pc:sldChg>
      <pc:sldChg chg="addSp delSp modSp add mod setBg">
        <pc:chgData name="Leonardo Arevalo Rivera" userId="ce3fd0ae-2bd3-4f86-ae5c-4db2707ea2b2" providerId="ADAL" clId="{0B4A4489-4B73-4583-BEF3-DF9547748368}" dt="2020-05-05T01:03:50.025" v="102"/>
        <pc:sldMkLst>
          <pc:docMk/>
          <pc:sldMk cId="4207345859" sldId="475"/>
        </pc:sldMkLst>
        <pc:spChg chg="add ord">
          <ac:chgData name="Leonardo Arevalo Rivera" userId="ce3fd0ae-2bd3-4f86-ae5c-4db2707ea2b2" providerId="ADAL" clId="{0B4A4489-4B73-4583-BEF3-DF9547748368}" dt="2020-05-05T00:57:49.343" v="48" actId="167"/>
          <ac:spMkLst>
            <pc:docMk/>
            <pc:sldMk cId="4207345859" sldId="475"/>
            <ac:spMk id="47" creationId="{93637F77-3790-482E-9936-3A8659A496F5}"/>
          </ac:spMkLst>
        </pc:spChg>
        <pc:spChg chg="del">
          <ac:chgData name="Leonardo Arevalo Rivera" userId="ce3fd0ae-2bd3-4f86-ae5c-4db2707ea2b2" providerId="ADAL" clId="{0B4A4489-4B73-4583-BEF3-DF9547748368}" dt="2020-05-05T00:57:46.288" v="46" actId="478"/>
          <ac:spMkLst>
            <pc:docMk/>
            <pc:sldMk cId="4207345859" sldId="475"/>
            <ac:spMk id="63" creationId="{0BE712FD-CAA0-4FA4-B006-5E3841D3BDD6}"/>
          </ac:spMkLst>
        </pc:spChg>
        <pc:picChg chg="del">
          <ac:chgData name="Leonardo Arevalo Rivera" userId="ce3fd0ae-2bd3-4f86-ae5c-4db2707ea2b2" providerId="ADAL" clId="{0B4A4489-4B73-4583-BEF3-DF9547748368}" dt="2020-05-05T01:03:49.639" v="101" actId="478"/>
          <ac:picMkLst>
            <pc:docMk/>
            <pc:sldMk cId="4207345859" sldId="475"/>
            <ac:picMk id="45" creationId="{8809036F-AD05-4ED7-8FA8-E0DF57522931}"/>
          </ac:picMkLst>
        </pc:picChg>
        <pc:picChg chg="del">
          <ac:chgData name="Leonardo Arevalo Rivera" userId="ce3fd0ae-2bd3-4f86-ae5c-4db2707ea2b2" providerId="ADAL" clId="{0B4A4489-4B73-4583-BEF3-DF9547748368}" dt="2020-05-05T00:57:46.288" v="46" actId="478"/>
          <ac:picMkLst>
            <pc:docMk/>
            <pc:sldMk cId="4207345859" sldId="475"/>
            <ac:picMk id="46" creationId="{833DEA46-61FE-4A24-8AD8-06771D160D3B}"/>
          </ac:picMkLst>
        </pc:picChg>
        <pc:picChg chg="add ord">
          <ac:chgData name="Leonardo Arevalo Rivera" userId="ce3fd0ae-2bd3-4f86-ae5c-4db2707ea2b2" providerId="ADAL" clId="{0B4A4489-4B73-4583-BEF3-DF9547748368}" dt="2020-05-05T00:57:49.343" v="48" actId="167"/>
          <ac:picMkLst>
            <pc:docMk/>
            <pc:sldMk cId="4207345859" sldId="475"/>
            <ac:picMk id="48" creationId="{C10CAD6B-885B-420D-8603-12177DA55108}"/>
          </ac:picMkLst>
        </pc:picChg>
        <pc:picChg chg="add">
          <ac:chgData name="Leonardo Arevalo Rivera" userId="ce3fd0ae-2bd3-4f86-ae5c-4db2707ea2b2" providerId="ADAL" clId="{0B4A4489-4B73-4583-BEF3-DF9547748368}" dt="2020-05-05T01:03:50.025" v="102"/>
          <ac:picMkLst>
            <pc:docMk/>
            <pc:sldMk cId="4207345859" sldId="475"/>
            <ac:picMk id="49" creationId="{22C687C7-CFFC-4904-B2EC-D1D0BCD87E2E}"/>
          </ac:picMkLst>
        </pc:picChg>
      </pc:sldChg>
      <pc:sldChg chg="addSp delSp modSp add mod setBg">
        <pc:chgData name="Leonardo Arevalo Rivera" userId="ce3fd0ae-2bd3-4f86-ae5c-4db2707ea2b2" providerId="ADAL" clId="{0B4A4489-4B73-4583-BEF3-DF9547748368}" dt="2020-05-05T01:03:55.114" v="104"/>
        <pc:sldMkLst>
          <pc:docMk/>
          <pc:sldMk cId="2360907302" sldId="476"/>
        </pc:sldMkLst>
        <pc:spChg chg="mod">
          <ac:chgData name="Leonardo Arevalo Rivera" userId="ce3fd0ae-2bd3-4f86-ae5c-4db2707ea2b2" providerId="ADAL" clId="{0B4A4489-4B73-4583-BEF3-DF9547748368}" dt="2020-05-05T00:58:27.829" v="56" actId="1076"/>
          <ac:spMkLst>
            <pc:docMk/>
            <pc:sldMk cId="2360907302" sldId="476"/>
            <ac:spMk id="3" creationId="{120127E0-BCEC-4028-8BFD-5DD9840D350C}"/>
          </ac:spMkLst>
        </pc:spChg>
        <pc:spChg chg="add ord">
          <ac:chgData name="Leonardo Arevalo Rivera" userId="ce3fd0ae-2bd3-4f86-ae5c-4db2707ea2b2" providerId="ADAL" clId="{0B4A4489-4B73-4583-BEF3-DF9547748368}" dt="2020-05-05T00:57:55.741" v="51" actId="167"/>
          <ac:spMkLst>
            <pc:docMk/>
            <pc:sldMk cId="2360907302" sldId="476"/>
            <ac:spMk id="47" creationId="{1C2F928B-72D0-4E13-9B03-AD9D9B685C3A}"/>
          </ac:spMkLst>
        </pc:spChg>
        <pc:spChg chg="mod">
          <ac:chgData name="Leonardo Arevalo Rivera" userId="ce3fd0ae-2bd3-4f86-ae5c-4db2707ea2b2" providerId="ADAL" clId="{0B4A4489-4B73-4583-BEF3-DF9547748368}" dt="2020-05-05T00:58:27.829" v="56" actId="1076"/>
          <ac:spMkLst>
            <pc:docMk/>
            <pc:sldMk cId="2360907302" sldId="476"/>
            <ac:spMk id="59" creationId="{6CB584A0-621D-4C8B-B0F5-681170136F0E}"/>
          </ac:spMkLst>
        </pc:spChg>
        <pc:spChg chg="del">
          <ac:chgData name="Leonardo Arevalo Rivera" userId="ce3fd0ae-2bd3-4f86-ae5c-4db2707ea2b2" providerId="ADAL" clId="{0B4A4489-4B73-4583-BEF3-DF9547748368}" dt="2020-05-05T00:57:52.613" v="49" actId="478"/>
          <ac:spMkLst>
            <pc:docMk/>
            <pc:sldMk cId="2360907302" sldId="476"/>
            <ac:spMk id="63" creationId="{0BE712FD-CAA0-4FA4-B006-5E3841D3BDD6}"/>
          </ac:spMkLst>
        </pc:spChg>
        <pc:picChg chg="del">
          <ac:chgData name="Leonardo Arevalo Rivera" userId="ce3fd0ae-2bd3-4f86-ae5c-4db2707ea2b2" providerId="ADAL" clId="{0B4A4489-4B73-4583-BEF3-DF9547748368}" dt="2020-05-05T01:03:54.775" v="103" actId="478"/>
          <ac:picMkLst>
            <pc:docMk/>
            <pc:sldMk cId="2360907302" sldId="476"/>
            <ac:picMk id="45" creationId="{8809036F-AD05-4ED7-8FA8-E0DF57522931}"/>
          </ac:picMkLst>
        </pc:picChg>
        <pc:picChg chg="del">
          <ac:chgData name="Leonardo Arevalo Rivera" userId="ce3fd0ae-2bd3-4f86-ae5c-4db2707ea2b2" providerId="ADAL" clId="{0B4A4489-4B73-4583-BEF3-DF9547748368}" dt="2020-05-05T00:57:52.613" v="49" actId="478"/>
          <ac:picMkLst>
            <pc:docMk/>
            <pc:sldMk cId="2360907302" sldId="476"/>
            <ac:picMk id="46" creationId="{833DEA46-61FE-4A24-8AD8-06771D160D3B}"/>
          </ac:picMkLst>
        </pc:picChg>
        <pc:picChg chg="add ord">
          <ac:chgData name="Leonardo Arevalo Rivera" userId="ce3fd0ae-2bd3-4f86-ae5c-4db2707ea2b2" providerId="ADAL" clId="{0B4A4489-4B73-4583-BEF3-DF9547748368}" dt="2020-05-05T00:57:55.741" v="51" actId="167"/>
          <ac:picMkLst>
            <pc:docMk/>
            <pc:sldMk cId="2360907302" sldId="476"/>
            <ac:picMk id="48" creationId="{BE0D1B4C-4C82-428F-B514-64BFB6ABB688}"/>
          </ac:picMkLst>
        </pc:picChg>
        <pc:picChg chg="add">
          <ac:chgData name="Leonardo Arevalo Rivera" userId="ce3fd0ae-2bd3-4f86-ae5c-4db2707ea2b2" providerId="ADAL" clId="{0B4A4489-4B73-4583-BEF3-DF9547748368}" dt="2020-05-05T01:03:55.114" v="104"/>
          <ac:picMkLst>
            <pc:docMk/>
            <pc:sldMk cId="2360907302" sldId="476"/>
            <ac:picMk id="49" creationId="{E5A5E8CB-2746-4B50-A2CD-AF1F89C42FE3}"/>
          </ac:picMkLst>
        </pc:picChg>
      </pc:sldChg>
      <pc:sldChg chg="addSp delSp modSp add mod setBg">
        <pc:chgData name="Leonardo Arevalo Rivera" userId="ce3fd0ae-2bd3-4f86-ae5c-4db2707ea2b2" providerId="ADAL" clId="{0B4A4489-4B73-4583-BEF3-DF9547748368}" dt="2020-05-05T01:03:58.532" v="106"/>
        <pc:sldMkLst>
          <pc:docMk/>
          <pc:sldMk cId="2560480787" sldId="477"/>
        </pc:sldMkLst>
        <pc:spChg chg="mod">
          <ac:chgData name="Leonardo Arevalo Rivera" userId="ce3fd0ae-2bd3-4f86-ae5c-4db2707ea2b2" providerId="ADAL" clId="{0B4A4489-4B73-4583-BEF3-DF9547748368}" dt="2020-05-05T00:58:13.910" v="55" actId="1076"/>
          <ac:spMkLst>
            <pc:docMk/>
            <pc:sldMk cId="2560480787" sldId="477"/>
            <ac:spMk id="3" creationId="{120127E0-BCEC-4028-8BFD-5DD9840D350C}"/>
          </ac:spMkLst>
        </pc:spChg>
        <pc:spChg chg="add ord">
          <ac:chgData name="Leonardo Arevalo Rivera" userId="ce3fd0ae-2bd3-4f86-ae5c-4db2707ea2b2" providerId="ADAL" clId="{0B4A4489-4B73-4583-BEF3-DF9547748368}" dt="2020-05-05T00:58:05.527" v="54" actId="167"/>
          <ac:spMkLst>
            <pc:docMk/>
            <pc:sldMk cId="2560480787" sldId="477"/>
            <ac:spMk id="47" creationId="{4E80533C-D927-4414-A79C-1FE39558790C}"/>
          </ac:spMkLst>
        </pc:spChg>
        <pc:spChg chg="mod">
          <ac:chgData name="Leonardo Arevalo Rivera" userId="ce3fd0ae-2bd3-4f86-ae5c-4db2707ea2b2" providerId="ADAL" clId="{0B4A4489-4B73-4583-BEF3-DF9547748368}" dt="2020-05-05T00:58:13.910" v="55" actId="1076"/>
          <ac:spMkLst>
            <pc:docMk/>
            <pc:sldMk cId="2560480787" sldId="477"/>
            <ac:spMk id="59" creationId="{6CB584A0-621D-4C8B-B0F5-681170136F0E}"/>
          </ac:spMkLst>
        </pc:spChg>
        <pc:spChg chg="del">
          <ac:chgData name="Leonardo Arevalo Rivera" userId="ce3fd0ae-2bd3-4f86-ae5c-4db2707ea2b2" providerId="ADAL" clId="{0B4A4489-4B73-4583-BEF3-DF9547748368}" dt="2020-05-05T00:58:01.724" v="52" actId="478"/>
          <ac:spMkLst>
            <pc:docMk/>
            <pc:sldMk cId="2560480787" sldId="477"/>
            <ac:spMk id="63" creationId="{0BE712FD-CAA0-4FA4-B006-5E3841D3BDD6}"/>
          </ac:spMkLst>
        </pc:spChg>
        <pc:picChg chg="del">
          <ac:chgData name="Leonardo Arevalo Rivera" userId="ce3fd0ae-2bd3-4f86-ae5c-4db2707ea2b2" providerId="ADAL" clId="{0B4A4489-4B73-4583-BEF3-DF9547748368}" dt="2020-05-05T01:03:58.163" v="105" actId="478"/>
          <ac:picMkLst>
            <pc:docMk/>
            <pc:sldMk cId="2560480787" sldId="477"/>
            <ac:picMk id="45" creationId="{8809036F-AD05-4ED7-8FA8-E0DF57522931}"/>
          </ac:picMkLst>
        </pc:picChg>
        <pc:picChg chg="del">
          <ac:chgData name="Leonardo Arevalo Rivera" userId="ce3fd0ae-2bd3-4f86-ae5c-4db2707ea2b2" providerId="ADAL" clId="{0B4A4489-4B73-4583-BEF3-DF9547748368}" dt="2020-05-05T00:58:01.724" v="52" actId="478"/>
          <ac:picMkLst>
            <pc:docMk/>
            <pc:sldMk cId="2560480787" sldId="477"/>
            <ac:picMk id="46" creationId="{833DEA46-61FE-4A24-8AD8-06771D160D3B}"/>
          </ac:picMkLst>
        </pc:picChg>
        <pc:picChg chg="add ord">
          <ac:chgData name="Leonardo Arevalo Rivera" userId="ce3fd0ae-2bd3-4f86-ae5c-4db2707ea2b2" providerId="ADAL" clId="{0B4A4489-4B73-4583-BEF3-DF9547748368}" dt="2020-05-05T00:58:05.527" v="54" actId="167"/>
          <ac:picMkLst>
            <pc:docMk/>
            <pc:sldMk cId="2560480787" sldId="477"/>
            <ac:picMk id="48" creationId="{752A11D2-E5CD-47CC-A777-A67899E8AED1}"/>
          </ac:picMkLst>
        </pc:picChg>
        <pc:picChg chg="add">
          <ac:chgData name="Leonardo Arevalo Rivera" userId="ce3fd0ae-2bd3-4f86-ae5c-4db2707ea2b2" providerId="ADAL" clId="{0B4A4489-4B73-4583-BEF3-DF9547748368}" dt="2020-05-05T01:03:58.532" v="106"/>
          <ac:picMkLst>
            <pc:docMk/>
            <pc:sldMk cId="2560480787" sldId="477"/>
            <ac:picMk id="49" creationId="{C07F85FC-99E6-4163-A1CB-10C6CE217CBD}"/>
          </ac:picMkLst>
        </pc:picChg>
      </pc:sldChg>
      <pc:sldChg chg="addSp delSp modSp add mod setBg">
        <pc:chgData name="Leonardo Arevalo Rivera" userId="ce3fd0ae-2bd3-4f86-ae5c-4db2707ea2b2" providerId="ADAL" clId="{0B4A4489-4B73-4583-BEF3-DF9547748368}" dt="2020-05-05T01:03:33.673" v="94"/>
        <pc:sldMkLst>
          <pc:docMk/>
          <pc:sldMk cId="3812992042" sldId="481"/>
        </pc:sldMkLst>
        <pc:spChg chg="add ord">
          <ac:chgData name="Leonardo Arevalo Rivera" userId="ce3fd0ae-2bd3-4f86-ae5c-4db2707ea2b2" providerId="ADAL" clId="{0B4A4489-4B73-4583-BEF3-DF9547748368}" dt="2020-05-05T00:57:12.963" v="33" actId="167"/>
          <ac:spMkLst>
            <pc:docMk/>
            <pc:sldMk cId="3812992042" sldId="481"/>
            <ac:spMk id="45" creationId="{430387B1-72DD-4803-B769-8D05E1F08D62}"/>
          </ac:spMkLst>
        </pc:spChg>
        <pc:spChg chg="del">
          <ac:chgData name="Leonardo Arevalo Rivera" userId="ce3fd0ae-2bd3-4f86-ae5c-4db2707ea2b2" providerId="ADAL" clId="{0B4A4489-4B73-4583-BEF3-DF9547748368}" dt="2020-05-05T00:57:10.243" v="31" actId="478"/>
          <ac:spMkLst>
            <pc:docMk/>
            <pc:sldMk cId="3812992042" sldId="481"/>
            <ac:spMk id="63" creationId="{0BE712FD-CAA0-4FA4-B006-5E3841D3BDD6}"/>
          </ac:spMkLst>
        </pc:spChg>
        <pc:picChg chg="add ord">
          <ac:chgData name="Leonardo Arevalo Rivera" userId="ce3fd0ae-2bd3-4f86-ae5c-4db2707ea2b2" providerId="ADAL" clId="{0B4A4489-4B73-4583-BEF3-DF9547748368}" dt="2020-05-05T00:57:12.963" v="33" actId="167"/>
          <ac:picMkLst>
            <pc:docMk/>
            <pc:sldMk cId="3812992042" sldId="481"/>
            <ac:picMk id="46" creationId="{26F0E4F4-AD65-4AE6-96D2-1215B765BC61}"/>
          </ac:picMkLst>
        </pc:picChg>
        <pc:picChg chg="del">
          <ac:chgData name="Leonardo Arevalo Rivera" userId="ce3fd0ae-2bd3-4f86-ae5c-4db2707ea2b2" providerId="ADAL" clId="{0B4A4489-4B73-4583-BEF3-DF9547748368}" dt="2020-05-05T01:03:33.272" v="93" actId="478"/>
          <ac:picMkLst>
            <pc:docMk/>
            <pc:sldMk cId="3812992042" sldId="481"/>
            <ac:picMk id="47" creationId="{13630652-CA65-44B8-819B-7490323EAF2D}"/>
          </ac:picMkLst>
        </pc:picChg>
        <pc:picChg chg="del mod">
          <ac:chgData name="Leonardo Arevalo Rivera" userId="ce3fd0ae-2bd3-4f86-ae5c-4db2707ea2b2" providerId="ADAL" clId="{0B4A4489-4B73-4583-BEF3-DF9547748368}" dt="2020-05-05T00:57:10.243" v="31" actId="478"/>
          <ac:picMkLst>
            <pc:docMk/>
            <pc:sldMk cId="3812992042" sldId="481"/>
            <ac:picMk id="48" creationId="{27E88DD6-B060-4D96-AE38-94C3B3A40C2E}"/>
          </ac:picMkLst>
        </pc:picChg>
        <pc:picChg chg="add">
          <ac:chgData name="Leonardo Arevalo Rivera" userId="ce3fd0ae-2bd3-4f86-ae5c-4db2707ea2b2" providerId="ADAL" clId="{0B4A4489-4B73-4583-BEF3-DF9547748368}" dt="2020-05-05T01:03:33.673" v="94"/>
          <ac:picMkLst>
            <pc:docMk/>
            <pc:sldMk cId="3812992042" sldId="481"/>
            <ac:picMk id="49" creationId="{41D4DEDD-CEEB-4225-95E0-A61175E7E832}"/>
          </ac:picMkLst>
        </pc:picChg>
      </pc:sldChg>
      <pc:sldChg chg="add del setBg">
        <pc:chgData name="Leonardo Arevalo Rivera" userId="ce3fd0ae-2bd3-4f86-ae5c-4db2707ea2b2" providerId="ADAL" clId="{0B4A4489-4B73-4583-BEF3-DF9547748368}" dt="2020-05-05T00:57:18.626" v="34" actId="47"/>
        <pc:sldMkLst>
          <pc:docMk/>
          <pc:sldMk cId="241274208" sldId="482"/>
        </pc:sldMkLst>
      </pc:sldChg>
      <pc:sldChg chg="addSp delSp modSp add mod setBg">
        <pc:chgData name="Leonardo Arevalo Rivera" userId="ce3fd0ae-2bd3-4f86-ae5c-4db2707ea2b2" providerId="ADAL" clId="{0B4A4489-4B73-4583-BEF3-DF9547748368}" dt="2020-05-05T01:03:45.222" v="100"/>
        <pc:sldMkLst>
          <pc:docMk/>
          <pc:sldMk cId="1203440835" sldId="486"/>
        </pc:sldMkLst>
        <pc:spChg chg="del">
          <ac:chgData name="Leonardo Arevalo Rivera" userId="ce3fd0ae-2bd3-4f86-ae5c-4db2707ea2b2" providerId="ADAL" clId="{0B4A4489-4B73-4583-BEF3-DF9547748368}" dt="2020-05-05T00:57:39.168" v="43" actId="478"/>
          <ac:spMkLst>
            <pc:docMk/>
            <pc:sldMk cId="1203440835" sldId="486"/>
            <ac:spMk id="63" creationId="{0BE712FD-CAA0-4FA4-B006-5E3841D3BDD6}"/>
          </ac:spMkLst>
        </pc:spChg>
        <pc:spChg chg="add ord">
          <ac:chgData name="Leonardo Arevalo Rivera" userId="ce3fd0ae-2bd3-4f86-ae5c-4db2707ea2b2" providerId="ADAL" clId="{0B4A4489-4B73-4583-BEF3-DF9547748368}" dt="2020-05-05T00:57:42.524" v="45" actId="167"/>
          <ac:spMkLst>
            <pc:docMk/>
            <pc:sldMk cId="1203440835" sldId="486"/>
            <ac:spMk id="119" creationId="{85FF8BEC-FEFC-4825-A0C3-4A8F40DB24B5}"/>
          </ac:spMkLst>
        </pc:spChg>
        <pc:picChg chg="del">
          <ac:chgData name="Leonardo Arevalo Rivera" userId="ce3fd0ae-2bd3-4f86-ae5c-4db2707ea2b2" providerId="ADAL" clId="{0B4A4489-4B73-4583-BEF3-DF9547748368}" dt="2020-05-05T01:03:44.842" v="99" actId="478"/>
          <ac:picMkLst>
            <pc:docMk/>
            <pc:sldMk cId="1203440835" sldId="486"/>
            <ac:picMk id="45" creationId="{8809036F-AD05-4ED7-8FA8-E0DF57522931}"/>
          </ac:picMkLst>
        </pc:picChg>
        <pc:picChg chg="del">
          <ac:chgData name="Leonardo Arevalo Rivera" userId="ce3fd0ae-2bd3-4f86-ae5c-4db2707ea2b2" providerId="ADAL" clId="{0B4A4489-4B73-4583-BEF3-DF9547748368}" dt="2020-05-05T00:57:38.482" v="42" actId="478"/>
          <ac:picMkLst>
            <pc:docMk/>
            <pc:sldMk cId="1203440835" sldId="486"/>
            <ac:picMk id="46" creationId="{833DEA46-61FE-4A24-8AD8-06771D160D3B}"/>
          </ac:picMkLst>
        </pc:picChg>
        <pc:picChg chg="add ord">
          <ac:chgData name="Leonardo Arevalo Rivera" userId="ce3fd0ae-2bd3-4f86-ae5c-4db2707ea2b2" providerId="ADAL" clId="{0B4A4489-4B73-4583-BEF3-DF9547748368}" dt="2020-05-05T00:57:42.524" v="45" actId="167"/>
          <ac:picMkLst>
            <pc:docMk/>
            <pc:sldMk cId="1203440835" sldId="486"/>
            <ac:picMk id="123" creationId="{DECA3313-16CA-406C-9DEE-497C96A0E558}"/>
          </ac:picMkLst>
        </pc:picChg>
        <pc:picChg chg="add">
          <ac:chgData name="Leonardo Arevalo Rivera" userId="ce3fd0ae-2bd3-4f86-ae5c-4db2707ea2b2" providerId="ADAL" clId="{0B4A4489-4B73-4583-BEF3-DF9547748368}" dt="2020-05-05T01:03:45.222" v="100"/>
          <ac:picMkLst>
            <pc:docMk/>
            <pc:sldMk cId="1203440835" sldId="486"/>
            <ac:picMk id="127" creationId="{6DDECD7B-D31D-48CB-BD24-64AD7512407B}"/>
          </ac:picMkLst>
        </pc:picChg>
      </pc:sldChg>
      <pc:sldChg chg="addSp delSp modSp add mod">
        <pc:chgData name="Leonardo Arevalo Rivera" userId="ce3fd0ae-2bd3-4f86-ae5c-4db2707ea2b2" providerId="ADAL" clId="{0B4A4489-4B73-4583-BEF3-DF9547748368}" dt="2020-05-05T01:02:49.732" v="74"/>
        <pc:sldMkLst>
          <pc:docMk/>
          <pc:sldMk cId="2776173823" sldId="487"/>
        </pc:sldMkLst>
        <pc:spChg chg="add ord">
          <ac:chgData name="Leonardo Arevalo Rivera" userId="ce3fd0ae-2bd3-4f86-ae5c-4db2707ea2b2" providerId="ADAL" clId="{0B4A4489-4B73-4583-BEF3-DF9547748368}" dt="2020-05-05T00:56:48.476" v="23" actId="167"/>
          <ac:spMkLst>
            <pc:docMk/>
            <pc:sldMk cId="2776173823" sldId="487"/>
            <ac:spMk id="52" creationId="{A67BD9E1-6280-4377-AFCF-AB71FC0DB6BC}"/>
          </ac:spMkLst>
        </pc:spChg>
        <pc:spChg chg="del">
          <ac:chgData name="Leonardo Arevalo Rivera" userId="ce3fd0ae-2bd3-4f86-ae5c-4db2707ea2b2" providerId="ADAL" clId="{0B4A4489-4B73-4583-BEF3-DF9547748368}" dt="2020-05-05T00:56:44.879" v="21" actId="478"/>
          <ac:spMkLst>
            <pc:docMk/>
            <pc:sldMk cId="2776173823" sldId="487"/>
            <ac:spMk id="63" creationId="{0BE712FD-CAA0-4FA4-B006-5E3841D3BDD6}"/>
          </ac:spMkLst>
        </pc:spChg>
        <pc:picChg chg="add del">
          <ac:chgData name="Leonardo Arevalo Rivera" userId="ce3fd0ae-2bd3-4f86-ae5c-4db2707ea2b2" providerId="ADAL" clId="{0B4A4489-4B73-4583-BEF3-DF9547748368}" dt="2020-05-05T01:02:47.584" v="72" actId="478"/>
          <ac:picMkLst>
            <pc:docMk/>
            <pc:sldMk cId="2776173823" sldId="487"/>
            <ac:picMk id="5" creationId="{CA21730F-7B1D-4CAD-BE5E-692B4A906289}"/>
          </ac:picMkLst>
        </pc:picChg>
        <pc:picChg chg="del">
          <ac:chgData name="Leonardo Arevalo Rivera" userId="ce3fd0ae-2bd3-4f86-ae5c-4db2707ea2b2" providerId="ADAL" clId="{0B4A4489-4B73-4583-BEF3-DF9547748368}" dt="2020-05-05T01:02:49.319" v="73" actId="478"/>
          <ac:picMkLst>
            <pc:docMk/>
            <pc:sldMk cId="2776173823" sldId="487"/>
            <ac:picMk id="47" creationId="{13630652-CA65-44B8-819B-7490323EAF2D}"/>
          </ac:picMkLst>
        </pc:picChg>
        <pc:picChg chg="del">
          <ac:chgData name="Leonardo Arevalo Rivera" userId="ce3fd0ae-2bd3-4f86-ae5c-4db2707ea2b2" providerId="ADAL" clId="{0B4A4489-4B73-4583-BEF3-DF9547748368}" dt="2020-05-05T00:56:44.879" v="21" actId="478"/>
          <ac:picMkLst>
            <pc:docMk/>
            <pc:sldMk cId="2776173823" sldId="487"/>
            <ac:picMk id="48" creationId="{27E88DD6-B060-4D96-AE38-94C3B3A40C2E}"/>
          </ac:picMkLst>
        </pc:picChg>
        <pc:picChg chg="add ord">
          <ac:chgData name="Leonardo Arevalo Rivera" userId="ce3fd0ae-2bd3-4f86-ae5c-4db2707ea2b2" providerId="ADAL" clId="{0B4A4489-4B73-4583-BEF3-DF9547748368}" dt="2020-05-05T00:56:48.476" v="23" actId="167"/>
          <ac:picMkLst>
            <pc:docMk/>
            <pc:sldMk cId="2776173823" sldId="487"/>
            <ac:picMk id="53" creationId="{B9FDADE9-0C80-4AFF-BD8C-468F12766005}"/>
          </ac:picMkLst>
        </pc:picChg>
        <pc:picChg chg="add del">
          <ac:chgData name="Leonardo Arevalo Rivera" userId="ce3fd0ae-2bd3-4f86-ae5c-4db2707ea2b2" providerId="ADAL" clId="{0B4A4489-4B73-4583-BEF3-DF9547748368}" dt="2020-05-05T01:02:47.246" v="71"/>
          <ac:picMkLst>
            <pc:docMk/>
            <pc:sldMk cId="2776173823" sldId="487"/>
            <ac:picMk id="54" creationId="{12129592-FE3C-43E8-AAFA-B957B72A10F9}"/>
          </ac:picMkLst>
        </pc:picChg>
        <pc:picChg chg="add">
          <ac:chgData name="Leonardo Arevalo Rivera" userId="ce3fd0ae-2bd3-4f86-ae5c-4db2707ea2b2" providerId="ADAL" clId="{0B4A4489-4B73-4583-BEF3-DF9547748368}" dt="2020-05-05T01:02:49.732" v="74"/>
          <ac:picMkLst>
            <pc:docMk/>
            <pc:sldMk cId="2776173823" sldId="487"/>
            <ac:picMk id="55" creationId="{ACED293D-AA46-4A2A-9771-FEC2F3F9103D}"/>
          </ac:picMkLst>
        </pc:picChg>
      </pc:sldChg>
      <pc:sldChg chg="addSp delSp modSp add mod setBg">
        <pc:chgData name="Leonardo Arevalo Rivera" userId="ce3fd0ae-2bd3-4f86-ae5c-4db2707ea2b2" providerId="ADAL" clId="{0B4A4489-4B73-4583-BEF3-DF9547748368}" dt="2020-05-05T01:03:24.398" v="90" actId="1076"/>
        <pc:sldMkLst>
          <pc:docMk/>
          <pc:sldMk cId="3053910774" sldId="488"/>
        </pc:sldMkLst>
        <pc:spChg chg="add ord">
          <ac:chgData name="Leonardo Arevalo Rivera" userId="ce3fd0ae-2bd3-4f86-ae5c-4db2707ea2b2" providerId="ADAL" clId="{0B4A4489-4B73-4583-BEF3-DF9547748368}" dt="2020-05-05T00:56:56.302" v="26" actId="167"/>
          <ac:spMkLst>
            <pc:docMk/>
            <pc:sldMk cId="3053910774" sldId="488"/>
            <ac:spMk id="45" creationId="{6589BCB6-8681-4E5F-919F-4D8D4A7CA76F}"/>
          </ac:spMkLst>
        </pc:spChg>
        <pc:spChg chg="del">
          <ac:chgData name="Leonardo Arevalo Rivera" userId="ce3fd0ae-2bd3-4f86-ae5c-4db2707ea2b2" providerId="ADAL" clId="{0B4A4489-4B73-4583-BEF3-DF9547748368}" dt="2020-05-05T00:56:53.577" v="24" actId="478"/>
          <ac:spMkLst>
            <pc:docMk/>
            <pc:sldMk cId="3053910774" sldId="488"/>
            <ac:spMk id="63" creationId="{0BE712FD-CAA0-4FA4-B006-5E3841D3BDD6}"/>
          </ac:spMkLst>
        </pc:spChg>
        <pc:picChg chg="mod ord">
          <ac:chgData name="Leonardo Arevalo Rivera" userId="ce3fd0ae-2bd3-4f86-ae5c-4db2707ea2b2" providerId="ADAL" clId="{0B4A4489-4B73-4583-BEF3-DF9547748368}" dt="2020-05-05T01:03:24.398" v="90" actId="1076"/>
          <ac:picMkLst>
            <pc:docMk/>
            <pc:sldMk cId="3053910774" sldId="488"/>
            <ac:picMk id="4" creationId="{971F6E08-71C4-4BBA-9F76-3A7CECD9C1A2}"/>
          </ac:picMkLst>
        </pc:picChg>
        <pc:picChg chg="add ord">
          <ac:chgData name="Leonardo Arevalo Rivera" userId="ce3fd0ae-2bd3-4f86-ae5c-4db2707ea2b2" providerId="ADAL" clId="{0B4A4489-4B73-4583-BEF3-DF9547748368}" dt="2020-05-05T00:56:56.302" v="26" actId="167"/>
          <ac:picMkLst>
            <pc:docMk/>
            <pc:sldMk cId="3053910774" sldId="488"/>
            <ac:picMk id="46" creationId="{69DF988E-A52A-4A48-AC52-78320DEDF033}"/>
          </ac:picMkLst>
        </pc:picChg>
        <pc:picChg chg="del">
          <ac:chgData name="Leonardo Arevalo Rivera" userId="ce3fd0ae-2bd3-4f86-ae5c-4db2707ea2b2" providerId="ADAL" clId="{0B4A4489-4B73-4583-BEF3-DF9547748368}" dt="2020-05-05T01:02:54.342" v="75" actId="478"/>
          <ac:picMkLst>
            <pc:docMk/>
            <pc:sldMk cId="3053910774" sldId="488"/>
            <ac:picMk id="47" creationId="{13630652-CA65-44B8-819B-7490323EAF2D}"/>
          </ac:picMkLst>
        </pc:picChg>
        <pc:picChg chg="del">
          <ac:chgData name="Leonardo Arevalo Rivera" userId="ce3fd0ae-2bd3-4f86-ae5c-4db2707ea2b2" providerId="ADAL" clId="{0B4A4489-4B73-4583-BEF3-DF9547748368}" dt="2020-05-05T00:56:53.577" v="24" actId="478"/>
          <ac:picMkLst>
            <pc:docMk/>
            <pc:sldMk cId="3053910774" sldId="488"/>
            <ac:picMk id="48" creationId="{27E88DD6-B060-4D96-AE38-94C3B3A40C2E}"/>
          </ac:picMkLst>
        </pc:picChg>
        <pc:picChg chg="add">
          <ac:chgData name="Leonardo Arevalo Rivera" userId="ce3fd0ae-2bd3-4f86-ae5c-4db2707ea2b2" providerId="ADAL" clId="{0B4A4489-4B73-4583-BEF3-DF9547748368}" dt="2020-05-05T01:02:54.743" v="76"/>
          <ac:picMkLst>
            <pc:docMk/>
            <pc:sldMk cId="3053910774" sldId="488"/>
            <ac:picMk id="49" creationId="{1ABD3943-E703-4AB1-8384-312792B1FCCA}"/>
          </ac:picMkLst>
        </pc:picChg>
      </pc:sldChg>
      <pc:sldChg chg="addSp delSp modSp add mod setBg">
        <pc:chgData name="Leonardo Arevalo Rivera" userId="ce3fd0ae-2bd3-4f86-ae5c-4db2707ea2b2" providerId="ADAL" clId="{0B4A4489-4B73-4583-BEF3-DF9547748368}" dt="2020-05-05T01:03:29.445" v="92"/>
        <pc:sldMkLst>
          <pc:docMk/>
          <pc:sldMk cId="2594045023" sldId="489"/>
        </pc:sldMkLst>
        <pc:spChg chg="add ord">
          <ac:chgData name="Leonardo Arevalo Rivera" userId="ce3fd0ae-2bd3-4f86-ae5c-4db2707ea2b2" providerId="ADAL" clId="{0B4A4489-4B73-4583-BEF3-DF9547748368}" dt="2020-05-05T00:57:04.587" v="29" actId="167"/>
          <ac:spMkLst>
            <pc:docMk/>
            <pc:sldMk cId="2594045023" sldId="489"/>
            <ac:spMk id="46" creationId="{F3058682-C9A4-40B7-8D52-9DDD6BF996A4}"/>
          </ac:spMkLst>
        </pc:spChg>
        <pc:spChg chg="del">
          <ac:chgData name="Leonardo Arevalo Rivera" userId="ce3fd0ae-2bd3-4f86-ae5c-4db2707ea2b2" providerId="ADAL" clId="{0B4A4489-4B73-4583-BEF3-DF9547748368}" dt="2020-05-05T00:57:01.608" v="27" actId="478"/>
          <ac:spMkLst>
            <pc:docMk/>
            <pc:sldMk cId="2594045023" sldId="489"/>
            <ac:spMk id="63" creationId="{0BE712FD-CAA0-4FA4-B006-5E3841D3BDD6}"/>
          </ac:spMkLst>
        </pc:spChg>
        <pc:picChg chg="del">
          <ac:chgData name="Leonardo Arevalo Rivera" userId="ce3fd0ae-2bd3-4f86-ae5c-4db2707ea2b2" providerId="ADAL" clId="{0B4A4489-4B73-4583-BEF3-DF9547748368}" dt="2020-05-05T01:03:29.044" v="91" actId="478"/>
          <ac:picMkLst>
            <pc:docMk/>
            <pc:sldMk cId="2594045023" sldId="489"/>
            <ac:picMk id="47" creationId="{13630652-CA65-44B8-819B-7490323EAF2D}"/>
          </ac:picMkLst>
        </pc:picChg>
        <pc:picChg chg="del">
          <ac:chgData name="Leonardo Arevalo Rivera" userId="ce3fd0ae-2bd3-4f86-ae5c-4db2707ea2b2" providerId="ADAL" clId="{0B4A4489-4B73-4583-BEF3-DF9547748368}" dt="2020-05-05T00:57:01.608" v="27" actId="478"/>
          <ac:picMkLst>
            <pc:docMk/>
            <pc:sldMk cId="2594045023" sldId="489"/>
            <ac:picMk id="48" creationId="{27E88DD6-B060-4D96-AE38-94C3B3A40C2E}"/>
          </ac:picMkLst>
        </pc:picChg>
        <pc:picChg chg="add ord">
          <ac:chgData name="Leonardo Arevalo Rivera" userId="ce3fd0ae-2bd3-4f86-ae5c-4db2707ea2b2" providerId="ADAL" clId="{0B4A4489-4B73-4583-BEF3-DF9547748368}" dt="2020-05-05T00:57:04.587" v="29" actId="167"/>
          <ac:picMkLst>
            <pc:docMk/>
            <pc:sldMk cId="2594045023" sldId="489"/>
            <ac:picMk id="49" creationId="{207E91D1-18BD-4202-82F0-8CD9E50F9AC1}"/>
          </ac:picMkLst>
        </pc:picChg>
        <pc:picChg chg="add">
          <ac:chgData name="Leonardo Arevalo Rivera" userId="ce3fd0ae-2bd3-4f86-ae5c-4db2707ea2b2" providerId="ADAL" clId="{0B4A4489-4B73-4583-BEF3-DF9547748368}" dt="2020-05-05T01:03:29.445" v="92"/>
          <ac:picMkLst>
            <pc:docMk/>
            <pc:sldMk cId="2594045023" sldId="489"/>
            <ac:picMk id="50" creationId="{535DC1DE-FC1C-4F21-88A1-6E26F64E8EFF}"/>
          </ac:picMkLst>
        </pc:picChg>
      </pc:sldChg>
      <pc:sldChg chg="addSp delSp modSp add mod">
        <pc:chgData name="Leonardo Arevalo Rivera" userId="ce3fd0ae-2bd3-4f86-ae5c-4db2707ea2b2" providerId="ADAL" clId="{0B4A4489-4B73-4583-BEF3-DF9547748368}" dt="2020-05-05T01:04:44.230" v="109" actId="1076"/>
        <pc:sldMkLst>
          <pc:docMk/>
          <pc:sldMk cId="3392457919" sldId="490"/>
        </pc:sldMkLst>
        <pc:spChg chg="mod">
          <ac:chgData name="Leonardo Arevalo Rivera" userId="ce3fd0ae-2bd3-4f86-ae5c-4db2707ea2b2" providerId="ADAL" clId="{0B4A4489-4B73-4583-BEF3-DF9547748368}" dt="2020-05-05T01:04:44.230" v="109" actId="1076"/>
          <ac:spMkLst>
            <pc:docMk/>
            <pc:sldMk cId="3392457919" sldId="490"/>
            <ac:spMk id="3" creationId="{120127E0-BCEC-4028-8BFD-5DD9840D350C}"/>
          </ac:spMkLst>
        </pc:spChg>
        <pc:spChg chg="mod">
          <ac:chgData name="Leonardo Arevalo Rivera" userId="ce3fd0ae-2bd3-4f86-ae5c-4db2707ea2b2" providerId="ADAL" clId="{0B4A4489-4B73-4583-BEF3-DF9547748368}" dt="2020-05-05T01:04:44.230" v="109" actId="1076"/>
          <ac:spMkLst>
            <pc:docMk/>
            <pc:sldMk cId="3392457919" sldId="490"/>
            <ac:spMk id="59" creationId="{6CB584A0-621D-4C8B-B0F5-681170136F0E}"/>
          </ac:spMkLst>
        </pc:spChg>
        <pc:spChg chg="mod">
          <ac:chgData name="Leonardo Arevalo Rivera" userId="ce3fd0ae-2bd3-4f86-ae5c-4db2707ea2b2" providerId="ADAL" clId="{0B4A4489-4B73-4583-BEF3-DF9547748368}" dt="2020-05-05T00:56:28.299" v="15" actId="14100"/>
          <ac:spMkLst>
            <pc:docMk/>
            <pc:sldMk cId="3392457919" sldId="490"/>
            <ac:spMk id="63" creationId="{0BE712FD-CAA0-4FA4-B006-5E3841D3BDD6}"/>
          </ac:spMkLst>
        </pc:spChg>
        <pc:picChg chg="del">
          <ac:chgData name="Leonardo Arevalo Rivera" userId="ce3fd0ae-2bd3-4f86-ae5c-4db2707ea2b2" providerId="ADAL" clId="{0B4A4489-4B73-4583-BEF3-DF9547748368}" dt="2020-05-05T01:02:39.868" v="66" actId="478"/>
          <ac:picMkLst>
            <pc:docMk/>
            <pc:sldMk cId="3392457919" sldId="490"/>
            <ac:picMk id="47" creationId="{13630652-CA65-44B8-819B-7490323EAF2D}"/>
          </ac:picMkLst>
        </pc:picChg>
        <pc:picChg chg="mod">
          <ac:chgData name="Leonardo Arevalo Rivera" userId="ce3fd0ae-2bd3-4f86-ae5c-4db2707ea2b2" providerId="ADAL" clId="{0B4A4489-4B73-4583-BEF3-DF9547748368}" dt="2020-05-05T00:56:31.479" v="16" actId="1076"/>
          <ac:picMkLst>
            <pc:docMk/>
            <pc:sldMk cId="3392457919" sldId="490"/>
            <ac:picMk id="48" creationId="{27E88DD6-B060-4D96-AE38-94C3B3A40C2E}"/>
          </ac:picMkLst>
        </pc:picChg>
        <pc:picChg chg="add">
          <ac:chgData name="Leonardo Arevalo Rivera" userId="ce3fd0ae-2bd3-4f86-ae5c-4db2707ea2b2" providerId="ADAL" clId="{0B4A4489-4B73-4583-BEF3-DF9547748368}" dt="2020-05-05T01:02:37.335" v="65"/>
          <ac:picMkLst>
            <pc:docMk/>
            <pc:sldMk cId="3392457919" sldId="490"/>
            <ac:picMk id="51" creationId="{A9A03C64-F79F-468C-A66D-7C5F18A03335}"/>
          </ac:picMkLst>
        </pc:picChg>
      </pc:sldChg>
      <pc:sldChg chg="addSp delSp modSp add mod">
        <pc:chgData name="Leonardo Arevalo Rivera" userId="ce3fd0ae-2bd3-4f86-ae5c-4db2707ea2b2" providerId="ADAL" clId="{0B4A4489-4B73-4583-BEF3-DF9547748368}" dt="2020-05-05T01:02:43.064" v="68"/>
        <pc:sldMkLst>
          <pc:docMk/>
          <pc:sldMk cId="2946863460" sldId="492"/>
        </pc:sldMkLst>
        <pc:spChg chg="add ord">
          <ac:chgData name="Leonardo Arevalo Rivera" userId="ce3fd0ae-2bd3-4f86-ae5c-4db2707ea2b2" providerId="ADAL" clId="{0B4A4489-4B73-4583-BEF3-DF9547748368}" dt="2020-05-05T00:56:40.459" v="20" actId="167"/>
          <ac:spMkLst>
            <pc:docMk/>
            <pc:sldMk cId="2946863460" sldId="492"/>
            <ac:spMk id="55" creationId="{8F4B81E0-9DC2-4324-A510-0E8E86F1A244}"/>
          </ac:spMkLst>
        </pc:spChg>
        <pc:spChg chg="del">
          <ac:chgData name="Leonardo Arevalo Rivera" userId="ce3fd0ae-2bd3-4f86-ae5c-4db2707ea2b2" providerId="ADAL" clId="{0B4A4489-4B73-4583-BEF3-DF9547748368}" dt="2020-05-05T00:56:36.070" v="17" actId="478"/>
          <ac:spMkLst>
            <pc:docMk/>
            <pc:sldMk cId="2946863460" sldId="492"/>
            <ac:spMk id="63" creationId="{0BE712FD-CAA0-4FA4-B006-5E3841D3BDD6}"/>
          </ac:spMkLst>
        </pc:spChg>
        <pc:picChg chg="del">
          <ac:chgData name="Leonardo Arevalo Rivera" userId="ce3fd0ae-2bd3-4f86-ae5c-4db2707ea2b2" providerId="ADAL" clId="{0B4A4489-4B73-4583-BEF3-DF9547748368}" dt="2020-05-05T01:02:42.747" v="67" actId="478"/>
          <ac:picMkLst>
            <pc:docMk/>
            <pc:sldMk cId="2946863460" sldId="492"/>
            <ac:picMk id="47" creationId="{13630652-CA65-44B8-819B-7490323EAF2D}"/>
          </ac:picMkLst>
        </pc:picChg>
        <pc:picChg chg="del">
          <ac:chgData name="Leonardo Arevalo Rivera" userId="ce3fd0ae-2bd3-4f86-ae5c-4db2707ea2b2" providerId="ADAL" clId="{0B4A4489-4B73-4583-BEF3-DF9547748368}" dt="2020-05-05T00:56:36.935" v="18" actId="478"/>
          <ac:picMkLst>
            <pc:docMk/>
            <pc:sldMk cId="2946863460" sldId="492"/>
            <ac:picMk id="48" creationId="{27E88DD6-B060-4D96-AE38-94C3B3A40C2E}"/>
          </ac:picMkLst>
        </pc:picChg>
        <pc:picChg chg="add ord">
          <ac:chgData name="Leonardo Arevalo Rivera" userId="ce3fd0ae-2bd3-4f86-ae5c-4db2707ea2b2" providerId="ADAL" clId="{0B4A4489-4B73-4583-BEF3-DF9547748368}" dt="2020-05-05T00:56:40.459" v="20" actId="167"/>
          <ac:picMkLst>
            <pc:docMk/>
            <pc:sldMk cId="2946863460" sldId="492"/>
            <ac:picMk id="56" creationId="{FC026A16-6DA0-4BBC-BED7-BCE0C3E5C840}"/>
          </ac:picMkLst>
        </pc:picChg>
        <pc:picChg chg="add">
          <ac:chgData name="Leonardo Arevalo Rivera" userId="ce3fd0ae-2bd3-4f86-ae5c-4db2707ea2b2" providerId="ADAL" clId="{0B4A4489-4B73-4583-BEF3-DF9547748368}" dt="2020-05-05T01:02:43.064" v="68"/>
          <ac:picMkLst>
            <pc:docMk/>
            <pc:sldMk cId="2946863460" sldId="492"/>
            <ac:picMk id="57" creationId="{CECB9B35-C183-4E0C-992F-94B7DFAA612B}"/>
          </ac:picMkLst>
        </pc:picChg>
      </pc:sldChg>
      <pc:sldChg chg="delSp modSp add mod">
        <pc:chgData name="Leonardo Arevalo Rivera" userId="ce3fd0ae-2bd3-4f86-ae5c-4db2707ea2b2" providerId="ADAL" clId="{0B4A4489-4B73-4583-BEF3-DF9547748368}" dt="2020-05-05T01:08:38.370" v="166" actId="20577"/>
        <pc:sldMkLst>
          <pc:docMk/>
          <pc:sldMk cId="1820692375" sldId="493"/>
        </pc:sldMkLst>
        <pc:spChg chg="mod">
          <ac:chgData name="Leonardo Arevalo Rivera" userId="ce3fd0ae-2bd3-4f86-ae5c-4db2707ea2b2" providerId="ADAL" clId="{0B4A4489-4B73-4583-BEF3-DF9547748368}" dt="2020-05-05T01:08:38.370" v="166" actId="20577"/>
          <ac:spMkLst>
            <pc:docMk/>
            <pc:sldMk cId="1820692375" sldId="493"/>
            <ac:spMk id="15" creationId="{F3506FA3-F4DC-4A2E-B1E1-856C4123B55A}"/>
          </ac:spMkLst>
        </pc:spChg>
        <pc:spChg chg="del">
          <ac:chgData name="Leonardo Arevalo Rivera" userId="ce3fd0ae-2bd3-4f86-ae5c-4db2707ea2b2" providerId="ADAL" clId="{0B4A4489-4B73-4583-BEF3-DF9547748368}" dt="2020-05-05T01:08:20.426" v="162" actId="478"/>
          <ac:spMkLst>
            <pc:docMk/>
            <pc:sldMk cId="1820692375" sldId="493"/>
            <ac:spMk id="22" creationId="{C6369531-6AAB-4150-A25E-28EE635D889D}"/>
          </ac:spMkLst>
        </pc:spChg>
      </pc:sldChg>
      <pc:sldChg chg="addSp delSp add del mod">
        <pc:chgData name="Leonardo Arevalo Rivera" userId="ce3fd0ae-2bd3-4f86-ae5c-4db2707ea2b2" providerId="ADAL" clId="{0B4A4489-4B73-4583-BEF3-DF9547748368}" dt="2020-05-05T01:04:08.437" v="108" actId="47"/>
        <pc:sldMkLst>
          <pc:docMk/>
          <pc:sldMk cId="1591899847" sldId="524"/>
        </pc:sldMkLst>
        <pc:picChg chg="del">
          <ac:chgData name="Leonardo Arevalo Rivera" userId="ce3fd0ae-2bd3-4f86-ae5c-4db2707ea2b2" providerId="ADAL" clId="{0B4A4489-4B73-4583-BEF3-DF9547748368}" dt="2020-05-05T00:56:18.226" v="13" actId="478"/>
          <ac:picMkLst>
            <pc:docMk/>
            <pc:sldMk cId="1591899847" sldId="524"/>
            <ac:picMk id="7" creationId="{6537EE03-56DD-47DB-BF8D-0BA84BCC2A17}"/>
          </ac:picMkLst>
        </pc:picChg>
        <pc:picChg chg="add">
          <ac:chgData name="Leonardo Arevalo Rivera" userId="ce3fd0ae-2bd3-4f86-ae5c-4db2707ea2b2" providerId="ADAL" clId="{0B4A4489-4B73-4583-BEF3-DF9547748368}" dt="2020-05-05T01:02:36.332" v="64"/>
          <ac:picMkLst>
            <pc:docMk/>
            <pc:sldMk cId="1591899847" sldId="524"/>
            <ac:picMk id="40" creationId="{9C6961D3-0B73-499B-87E3-27535BE15BB7}"/>
          </ac:picMkLst>
        </pc:picChg>
      </pc:sldChg>
    </pc:docChg>
  </pc:docChgLst>
  <pc:docChgLst>
    <pc:chgData name="Leonardo Napoleon Arevalo Rivera" userId="978714c0-832f-473d-a58f-fef7dc8c63aa" providerId="ADAL" clId="{A1C89D1A-8900-40A5-BBD1-539DCADCF371}"/>
    <pc:docChg chg="custSel modSld">
      <pc:chgData name="Leonardo Napoleon Arevalo Rivera" userId="978714c0-832f-473d-a58f-fef7dc8c63aa" providerId="ADAL" clId="{A1C89D1A-8900-40A5-BBD1-539DCADCF371}" dt="2020-10-23T23:31:43.581" v="14" actId="478"/>
      <pc:docMkLst>
        <pc:docMk/>
      </pc:docMkLst>
      <pc:sldChg chg="delSp modSp mod">
        <pc:chgData name="Leonardo Napoleon Arevalo Rivera" userId="978714c0-832f-473d-a58f-fef7dc8c63aa" providerId="ADAL" clId="{A1C89D1A-8900-40A5-BBD1-539DCADCF371}" dt="2020-10-23T23:31:18.879" v="5" actId="20577"/>
        <pc:sldMkLst>
          <pc:docMk/>
          <pc:sldMk cId="2910988009" sldId="283"/>
        </pc:sldMkLst>
        <pc:spChg chg="mod">
          <ac:chgData name="Leonardo Napoleon Arevalo Rivera" userId="978714c0-832f-473d-a58f-fef7dc8c63aa" providerId="ADAL" clId="{A1C89D1A-8900-40A5-BBD1-539DCADCF371}" dt="2020-10-23T23:31:18.879" v="5" actId="20577"/>
          <ac:spMkLst>
            <pc:docMk/>
            <pc:sldMk cId="2910988009" sldId="283"/>
            <ac:spMk id="5" creationId="{E7BF4C15-5D31-48A4-BDF3-C3FC62FA1C43}"/>
          </ac:spMkLst>
        </pc:spChg>
        <pc:picChg chg="del">
          <ac:chgData name="Leonardo Napoleon Arevalo Rivera" userId="978714c0-832f-473d-a58f-fef7dc8c63aa" providerId="ADAL" clId="{A1C89D1A-8900-40A5-BBD1-539DCADCF371}" dt="2020-10-23T23:31:16.239" v="0" actId="478"/>
          <ac:picMkLst>
            <pc:docMk/>
            <pc:sldMk cId="2910988009" sldId="283"/>
            <ac:picMk id="7" creationId="{EBC56CC0-DF89-4416-A3FE-DF48EE5EFD30}"/>
          </ac:picMkLst>
        </pc:picChg>
      </pc:sldChg>
      <pc:sldChg chg="delSp mod">
        <pc:chgData name="Leonardo Napoleon Arevalo Rivera" userId="978714c0-832f-473d-a58f-fef7dc8c63aa" providerId="ADAL" clId="{A1C89D1A-8900-40A5-BBD1-539DCADCF371}" dt="2020-10-23T23:31:22.341" v="6" actId="478"/>
        <pc:sldMkLst>
          <pc:docMk/>
          <pc:sldMk cId="3090944057" sldId="423"/>
        </pc:sldMkLst>
        <pc:picChg chg="del">
          <ac:chgData name="Leonardo Napoleon Arevalo Rivera" userId="978714c0-832f-473d-a58f-fef7dc8c63aa" providerId="ADAL" clId="{A1C89D1A-8900-40A5-BBD1-539DCADCF371}" dt="2020-10-23T23:31:22.341" v="6" actId="478"/>
          <ac:picMkLst>
            <pc:docMk/>
            <pc:sldMk cId="3090944057" sldId="423"/>
            <ac:picMk id="39" creationId="{C73852C4-D074-4C66-AA47-CAEF0F4F03D4}"/>
          </ac:picMkLst>
        </pc:picChg>
      </pc:sldChg>
      <pc:sldChg chg="delSp mod">
        <pc:chgData name="Leonardo Napoleon Arevalo Rivera" userId="978714c0-832f-473d-a58f-fef7dc8c63aa" providerId="ADAL" clId="{A1C89D1A-8900-40A5-BBD1-539DCADCF371}" dt="2020-10-23T23:31:28.294" v="8" actId="478"/>
        <pc:sldMkLst>
          <pc:docMk/>
          <pc:sldMk cId="424252899" sldId="424"/>
        </pc:sldMkLst>
        <pc:picChg chg="del">
          <ac:chgData name="Leonardo Napoleon Arevalo Rivera" userId="978714c0-832f-473d-a58f-fef7dc8c63aa" providerId="ADAL" clId="{A1C89D1A-8900-40A5-BBD1-539DCADCF371}" dt="2020-10-23T23:31:28.294" v="8" actId="478"/>
          <ac:picMkLst>
            <pc:docMk/>
            <pc:sldMk cId="424252899" sldId="424"/>
            <ac:picMk id="39" creationId="{85029FBE-4712-443E-A63B-122AA2EDFDC5}"/>
          </ac:picMkLst>
        </pc:picChg>
      </pc:sldChg>
      <pc:sldChg chg="delSp mod">
        <pc:chgData name="Leonardo Napoleon Arevalo Rivera" userId="978714c0-832f-473d-a58f-fef7dc8c63aa" providerId="ADAL" clId="{A1C89D1A-8900-40A5-BBD1-539DCADCF371}" dt="2020-10-23T23:31:30.448" v="9" actId="478"/>
        <pc:sldMkLst>
          <pc:docMk/>
          <pc:sldMk cId="640047985" sldId="433"/>
        </pc:sldMkLst>
        <pc:picChg chg="del">
          <ac:chgData name="Leonardo Napoleon Arevalo Rivera" userId="978714c0-832f-473d-a58f-fef7dc8c63aa" providerId="ADAL" clId="{A1C89D1A-8900-40A5-BBD1-539DCADCF371}" dt="2020-10-23T23:31:30.448" v="9" actId="478"/>
          <ac:picMkLst>
            <pc:docMk/>
            <pc:sldMk cId="640047985" sldId="433"/>
            <ac:picMk id="39" creationId="{C1D77D0C-132F-45A2-886A-15BB21026D85}"/>
          </ac:picMkLst>
        </pc:picChg>
      </pc:sldChg>
      <pc:sldChg chg="delSp mod">
        <pc:chgData name="Leonardo Napoleon Arevalo Rivera" userId="978714c0-832f-473d-a58f-fef7dc8c63aa" providerId="ADAL" clId="{A1C89D1A-8900-40A5-BBD1-539DCADCF371}" dt="2020-10-23T23:31:32.438" v="10" actId="478"/>
        <pc:sldMkLst>
          <pc:docMk/>
          <pc:sldMk cId="4291723914" sldId="434"/>
        </pc:sldMkLst>
        <pc:picChg chg="del">
          <ac:chgData name="Leonardo Napoleon Arevalo Rivera" userId="978714c0-832f-473d-a58f-fef7dc8c63aa" providerId="ADAL" clId="{A1C89D1A-8900-40A5-BBD1-539DCADCF371}" dt="2020-10-23T23:31:32.438" v="10" actId="478"/>
          <ac:picMkLst>
            <pc:docMk/>
            <pc:sldMk cId="4291723914" sldId="434"/>
            <ac:picMk id="39" creationId="{B5B6323E-F47C-44C5-81AC-7B394BBC2151}"/>
          </ac:picMkLst>
        </pc:picChg>
      </pc:sldChg>
      <pc:sldChg chg="delSp mod">
        <pc:chgData name="Leonardo Napoleon Arevalo Rivera" userId="978714c0-832f-473d-a58f-fef7dc8c63aa" providerId="ADAL" clId="{A1C89D1A-8900-40A5-BBD1-539DCADCF371}" dt="2020-10-23T23:31:35.045" v="11" actId="478"/>
        <pc:sldMkLst>
          <pc:docMk/>
          <pc:sldMk cId="4008323434" sldId="435"/>
        </pc:sldMkLst>
        <pc:picChg chg="del">
          <ac:chgData name="Leonardo Napoleon Arevalo Rivera" userId="978714c0-832f-473d-a58f-fef7dc8c63aa" providerId="ADAL" clId="{A1C89D1A-8900-40A5-BBD1-539DCADCF371}" dt="2020-10-23T23:31:35.045" v="11" actId="478"/>
          <ac:picMkLst>
            <pc:docMk/>
            <pc:sldMk cId="4008323434" sldId="435"/>
            <ac:picMk id="39" creationId="{F0C87851-0043-48CF-949A-490C6F38E09D}"/>
          </ac:picMkLst>
        </pc:picChg>
      </pc:sldChg>
      <pc:sldChg chg="delSp mod">
        <pc:chgData name="Leonardo Napoleon Arevalo Rivera" userId="978714c0-832f-473d-a58f-fef7dc8c63aa" providerId="ADAL" clId="{A1C89D1A-8900-40A5-BBD1-539DCADCF371}" dt="2020-10-23T23:31:38.130" v="12" actId="478"/>
        <pc:sldMkLst>
          <pc:docMk/>
          <pc:sldMk cId="1009621110" sldId="436"/>
        </pc:sldMkLst>
        <pc:picChg chg="del">
          <ac:chgData name="Leonardo Napoleon Arevalo Rivera" userId="978714c0-832f-473d-a58f-fef7dc8c63aa" providerId="ADAL" clId="{A1C89D1A-8900-40A5-BBD1-539DCADCF371}" dt="2020-10-23T23:31:38.130" v="12" actId="478"/>
          <ac:picMkLst>
            <pc:docMk/>
            <pc:sldMk cId="1009621110" sldId="436"/>
            <ac:picMk id="39" creationId="{A0ECB70B-7BA0-4833-A94A-AB8BB7211E21}"/>
          </ac:picMkLst>
        </pc:picChg>
      </pc:sldChg>
      <pc:sldChg chg="delSp mod">
        <pc:chgData name="Leonardo Napoleon Arevalo Rivera" userId="978714c0-832f-473d-a58f-fef7dc8c63aa" providerId="ADAL" clId="{A1C89D1A-8900-40A5-BBD1-539DCADCF371}" dt="2020-10-23T23:31:39.935" v="13" actId="478"/>
        <pc:sldMkLst>
          <pc:docMk/>
          <pc:sldMk cId="1717280121" sldId="437"/>
        </pc:sldMkLst>
        <pc:picChg chg="del">
          <ac:chgData name="Leonardo Napoleon Arevalo Rivera" userId="978714c0-832f-473d-a58f-fef7dc8c63aa" providerId="ADAL" clId="{A1C89D1A-8900-40A5-BBD1-539DCADCF371}" dt="2020-10-23T23:31:39.935" v="13" actId="478"/>
          <ac:picMkLst>
            <pc:docMk/>
            <pc:sldMk cId="1717280121" sldId="437"/>
            <ac:picMk id="39" creationId="{7E02D0E4-4A11-473F-A1F2-1C9D13C0736C}"/>
          </ac:picMkLst>
        </pc:picChg>
      </pc:sldChg>
      <pc:sldChg chg="delSp mod">
        <pc:chgData name="Leonardo Napoleon Arevalo Rivera" userId="978714c0-832f-473d-a58f-fef7dc8c63aa" providerId="ADAL" clId="{A1C89D1A-8900-40A5-BBD1-539DCADCF371}" dt="2020-10-23T23:31:25.759" v="7" actId="478"/>
        <pc:sldMkLst>
          <pc:docMk/>
          <pc:sldMk cId="39004518" sldId="438"/>
        </pc:sldMkLst>
        <pc:picChg chg="del">
          <ac:chgData name="Leonardo Napoleon Arevalo Rivera" userId="978714c0-832f-473d-a58f-fef7dc8c63aa" providerId="ADAL" clId="{A1C89D1A-8900-40A5-BBD1-539DCADCF371}" dt="2020-10-23T23:31:25.759" v="7" actId="478"/>
          <ac:picMkLst>
            <pc:docMk/>
            <pc:sldMk cId="39004518" sldId="438"/>
            <ac:picMk id="39" creationId="{C73852C4-D074-4C66-AA47-CAEF0F4F03D4}"/>
          </ac:picMkLst>
        </pc:picChg>
      </pc:sldChg>
      <pc:sldChg chg="delSp mod">
        <pc:chgData name="Leonardo Napoleon Arevalo Rivera" userId="978714c0-832f-473d-a58f-fef7dc8c63aa" providerId="ADAL" clId="{A1C89D1A-8900-40A5-BBD1-539DCADCF371}" dt="2020-10-23T23:31:43.581" v="14" actId="478"/>
        <pc:sldMkLst>
          <pc:docMk/>
          <pc:sldMk cId="1154604979" sldId="439"/>
        </pc:sldMkLst>
        <pc:picChg chg="del">
          <ac:chgData name="Leonardo Napoleon Arevalo Rivera" userId="978714c0-832f-473d-a58f-fef7dc8c63aa" providerId="ADAL" clId="{A1C89D1A-8900-40A5-BBD1-539DCADCF371}" dt="2020-10-23T23:31:43.581" v="14" actId="478"/>
          <ac:picMkLst>
            <pc:docMk/>
            <pc:sldMk cId="1154604979" sldId="439"/>
            <ac:picMk id="42" creationId="{15A4950B-711A-4DE7-A700-4F6263EEBEFB}"/>
          </ac:picMkLst>
        </pc:picChg>
      </pc:sldChg>
    </pc:docChg>
  </pc:docChgLst>
  <pc:docChgLst>
    <pc:chgData name="Leonardo Arevalo R" userId="60b1c2b1-0dd9-43b9-8b85-c2990f85c082" providerId="ADAL" clId="{CFADF3AB-F709-4A97-B019-82E1D958FE97}"/>
    <pc:docChg chg="undo custSel mod addSld delSld modSld sldOrd">
      <pc:chgData name="Leonardo Arevalo R" userId="60b1c2b1-0dd9-43b9-8b85-c2990f85c082" providerId="ADAL" clId="{CFADF3AB-F709-4A97-B019-82E1D958FE97}" dt="2018-08-28T11:50:30.666" v="10163" actId="1076"/>
      <pc:docMkLst>
        <pc:docMk/>
      </pc:docMkLst>
      <pc:sldChg chg="addSp delSp modSp mod setBg setClrOvrMap">
        <pc:chgData name="Leonardo Arevalo R" userId="60b1c2b1-0dd9-43b9-8b85-c2990f85c082" providerId="ADAL" clId="{CFADF3AB-F709-4A97-B019-82E1D958FE97}" dt="2018-08-10T23:41:39.427" v="209" actId="255"/>
        <pc:sldMkLst>
          <pc:docMk/>
          <pc:sldMk cId="1425698520" sldId="256"/>
        </pc:sldMkLst>
        <pc:spChg chg="del">
          <ac:chgData name="Leonardo Arevalo R" userId="60b1c2b1-0dd9-43b9-8b85-c2990f85c082" providerId="ADAL" clId="{CFADF3AB-F709-4A97-B019-82E1D958FE97}" dt="2018-08-10T14:52:19.316" v="1" actId="478"/>
          <ac:spMkLst>
            <pc:docMk/>
            <pc:sldMk cId="1425698520" sldId="256"/>
            <ac:spMk id="2" creationId="{56626D89-B02D-4354-8D31-E7FC68F7EBA4}"/>
          </ac:spMkLst>
        </pc:spChg>
        <pc:spChg chg="del">
          <ac:chgData name="Leonardo Arevalo R" userId="60b1c2b1-0dd9-43b9-8b85-c2990f85c082" providerId="ADAL" clId="{CFADF3AB-F709-4A97-B019-82E1D958FE97}" dt="2018-08-10T14:52:17.502" v="0" actId="478"/>
          <ac:spMkLst>
            <pc:docMk/>
            <pc:sldMk cId="1425698520" sldId="256"/>
            <ac:spMk id="3" creationId="{75BA4F67-8F4A-438C-9499-91194CEA0933}"/>
          </ac:spMkLst>
        </pc:spChg>
        <pc:spChg chg="add mod ord">
          <ac:chgData name="Leonardo Arevalo R" userId="60b1c2b1-0dd9-43b9-8b85-c2990f85c082" providerId="ADAL" clId="{CFADF3AB-F709-4A97-B019-82E1D958FE97}" dt="2018-08-10T23:38:28.721" v="107" actId="1076"/>
          <ac:spMkLst>
            <pc:docMk/>
            <pc:sldMk cId="1425698520" sldId="256"/>
            <ac:spMk id="6" creationId="{DD1F4459-C830-46E1-9D54-3191F2FEE6BC}"/>
          </ac:spMkLst>
        </pc:spChg>
        <pc:spChg chg="add del">
          <ac:chgData name="Leonardo Arevalo R" userId="60b1c2b1-0dd9-43b9-8b85-c2990f85c082" providerId="ADAL" clId="{CFADF3AB-F709-4A97-B019-82E1D958FE97}" dt="2018-08-10T23:36:04.243" v="45" actId="26606"/>
          <ac:spMkLst>
            <pc:docMk/>
            <pc:sldMk cId="1425698520" sldId="256"/>
            <ac:spMk id="15" creationId="{B558F58E-93BA-44A3-BCDA-585AFF2E4F3F}"/>
          </ac:spMkLst>
        </pc:spChg>
        <pc:spChg chg="add mod">
          <ac:chgData name="Leonardo Arevalo R" userId="60b1c2b1-0dd9-43b9-8b85-c2990f85c082" providerId="ADAL" clId="{CFADF3AB-F709-4A97-B019-82E1D958FE97}" dt="2018-08-10T23:38:32.136" v="108" actId="1076"/>
          <ac:spMkLst>
            <pc:docMk/>
            <pc:sldMk cId="1425698520" sldId="256"/>
            <ac:spMk id="18" creationId="{F2343214-B011-45A3-802F-32EE5FBF0D6C}"/>
          </ac:spMkLst>
        </pc:spChg>
        <pc:spChg chg="add del">
          <ac:chgData name="Leonardo Arevalo R" userId="60b1c2b1-0dd9-43b9-8b85-c2990f85c082" providerId="ADAL" clId="{CFADF3AB-F709-4A97-B019-82E1D958FE97}" dt="2018-08-10T23:36:17.833" v="47" actId="26606"/>
          <ac:spMkLst>
            <pc:docMk/>
            <pc:sldMk cId="1425698520" sldId="256"/>
            <ac:spMk id="19" creationId="{87CC2527-562A-4F69-B487-4371E5B243E7}"/>
          </ac:spMkLst>
        </pc:spChg>
        <pc:spChg chg="add mod">
          <ac:chgData name="Leonardo Arevalo R" userId="60b1c2b1-0dd9-43b9-8b85-c2990f85c082" providerId="ADAL" clId="{CFADF3AB-F709-4A97-B019-82E1D958FE97}" dt="2018-08-10T23:41:29.825" v="208" actId="255"/>
          <ac:spMkLst>
            <pc:docMk/>
            <pc:sldMk cId="1425698520" sldId="256"/>
            <ac:spMk id="21" creationId="{D4896B5B-3465-43A6-BDB9-4FD79CB4C5AE}"/>
          </ac:spMkLst>
        </pc:spChg>
        <pc:spChg chg="add del">
          <ac:chgData name="Leonardo Arevalo R" userId="60b1c2b1-0dd9-43b9-8b85-c2990f85c082" providerId="ADAL" clId="{CFADF3AB-F709-4A97-B019-82E1D958FE97}" dt="2018-08-10T23:36:28.726" v="49" actId="26606"/>
          <ac:spMkLst>
            <pc:docMk/>
            <pc:sldMk cId="1425698520" sldId="256"/>
            <ac:spMk id="22" creationId="{71B2258F-86CA-4D4D-8270-BC05FCDEBFB3}"/>
          </ac:spMkLst>
        </pc:spChg>
        <pc:spChg chg="add mod">
          <ac:chgData name="Leonardo Arevalo R" userId="60b1c2b1-0dd9-43b9-8b85-c2990f85c082" providerId="ADAL" clId="{CFADF3AB-F709-4A97-B019-82E1D958FE97}" dt="2018-08-10T23:41:39.427" v="209" actId="255"/>
          <ac:spMkLst>
            <pc:docMk/>
            <pc:sldMk cId="1425698520" sldId="256"/>
            <ac:spMk id="23" creationId="{C381581D-3498-49F5-BD72-5F3B3434594A}"/>
          </ac:spMkLst>
        </pc:spChg>
        <pc:spChg chg="add">
          <ac:chgData name="Leonardo Arevalo R" userId="60b1c2b1-0dd9-43b9-8b85-c2990f85c082" providerId="ADAL" clId="{CFADF3AB-F709-4A97-B019-82E1D958FE97}" dt="2018-08-10T23:36:28.732" v="50" actId="26606"/>
          <ac:spMkLst>
            <pc:docMk/>
            <pc:sldMk cId="1425698520" sldId="256"/>
            <ac:spMk id="24" creationId="{1DB7C82F-AB7E-4F0C-B829-FA1B9C415180}"/>
          </ac:spMkLst>
        </pc:spChg>
        <pc:picChg chg="add del mod">
          <ac:chgData name="Leonardo Arevalo R" userId="60b1c2b1-0dd9-43b9-8b85-c2990f85c082" providerId="ADAL" clId="{CFADF3AB-F709-4A97-B019-82E1D958FE97}" dt="2018-08-10T23:35:30.209" v="40" actId="478"/>
          <ac:picMkLst>
            <pc:docMk/>
            <pc:sldMk cId="1425698520" sldId="256"/>
            <ac:picMk id="5" creationId="{B46978DD-6F2C-4D9D-92E5-9405DB7075AC}"/>
          </ac:picMkLst>
        </pc:picChg>
        <pc:picChg chg="add del mod">
          <ac:chgData name="Leonardo Arevalo R" userId="60b1c2b1-0dd9-43b9-8b85-c2990f85c082" providerId="ADAL" clId="{CFADF3AB-F709-4A97-B019-82E1D958FE97}" dt="2018-08-10T23:35:40.091" v="42" actId="478"/>
          <ac:picMkLst>
            <pc:docMk/>
            <pc:sldMk cId="1425698520" sldId="256"/>
            <ac:picMk id="8" creationId="{7B7975C0-E317-47B4-A143-1AE2F12C97E3}"/>
          </ac:picMkLst>
        </pc:picChg>
        <pc:picChg chg="add mod">
          <ac:chgData name="Leonardo Arevalo R" userId="60b1c2b1-0dd9-43b9-8b85-c2990f85c082" providerId="ADAL" clId="{CFADF3AB-F709-4A97-B019-82E1D958FE97}" dt="2018-08-10T23:36:28.732" v="50" actId="26606"/>
          <ac:picMkLst>
            <pc:docMk/>
            <pc:sldMk cId="1425698520" sldId="256"/>
            <ac:picMk id="10" creationId="{6945CE73-F978-45ED-8324-3652786D6525}"/>
          </ac:picMkLst>
        </pc:picChg>
        <pc:cxnChg chg="add del">
          <ac:chgData name="Leonardo Arevalo R" userId="60b1c2b1-0dd9-43b9-8b85-c2990f85c082" providerId="ADAL" clId="{CFADF3AB-F709-4A97-B019-82E1D958FE97}" dt="2018-08-10T23:36:04.243" v="45" actId="26606"/>
          <ac:cxnSpMkLst>
            <pc:docMk/>
            <pc:sldMk cId="1425698520" sldId="256"/>
            <ac:cxnSpMk id="17" creationId="{BCD0BBC1-A7D4-445D-98AC-95A6A45D8EBB}"/>
          </ac:cxnSpMkLst>
        </pc:cxnChg>
        <pc:cxnChg chg="add del">
          <ac:chgData name="Leonardo Arevalo R" userId="60b1c2b1-0dd9-43b9-8b85-c2990f85c082" providerId="ADAL" clId="{CFADF3AB-F709-4A97-B019-82E1D958FE97}" dt="2018-08-10T23:36:17.833" v="47" actId="26606"/>
          <ac:cxnSpMkLst>
            <pc:docMk/>
            <pc:sldMk cId="1425698520" sldId="256"/>
            <ac:cxnSpMk id="20" creationId="{BCDAEC91-5BCE-4B55-9CC0-43EF94CB734B}"/>
          </ac:cxnSpMkLst>
        </pc:cxnChg>
      </pc:sldChg>
      <pc:sldChg chg="addSp delSp modSp add modNotesTx">
        <pc:chgData name="Leonardo Arevalo R" userId="60b1c2b1-0dd9-43b9-8b85-c2990f85c082" providerId="ADAL" clId="{CFADF3AB-F709-4A97-B019-82E1D958FE97}" dt="2018-08-10T23:50:42.069" v="444" actId="478"/>
        <pc:sldMkLst>
          <pc:docMk/>
          <pc:sldMk cId="4121035253" sldId="257"/>
        </pc:sldMkLst>
        <pc:spChg chg="add mod">
          <ac:chgData name="Leonardo Arevalo R" userId="60b1c2b1-0dd9-43b9-8b85-c2990f85c082" providerId="ADAL" clId="{CFADF3AB-F709-4A97-B019-82E1D958FE97}" dt="2018-08-10T23:45:50.042" v="241" actId="20577"/>
          <ac:spMkLst>
            <pc:docMk/>
            <pc:sldMk cId="4121035253" sldId="257"/>
            <ac:spMk id="6" creationId="{32DB8D52-F1AA-4670-B0D9-F18FD58761D6}"/>
          </ac:spMkLst>
        </pc:spChg>
        <pc:spChg chg="add del mod ord">
          <ac:chgData name="Leonardo Arevalo R" userId="60b1c2b1-0dd9-43b9-8b85-c2990f85c082" providerId="ADAL" clId="{CFADF3AB-F709-4A97-B019-82E1D958FE97}" dt="2018-08-10T23:50:42.069" v="444" actId="478"/>
          <ac:spMkLst>
            <pc:docMk/>
            <pc:sldMk cId="4121035253" sldId="257"/>
            <ac:spMk id="7" creationId="{B666A8A7-57CA-4DE3-99AD-D5309A4D0811}"/>
          </ac:spMkLst>
        </pc:spChg>
        <pc:picChg chg="add mod ord">
          <ac:chgData name="Leonardo Arevalo R" userId="60b1c2b1-0dd9-43b9-8b85-c2990f85c082" providerId="ADAL" clId="{CFADF3AB-F709-4A97-B019-82E1D958FE97}" dt="2018-08-10T23:45:31.664" v="239" actId="167"/>
          <ac:picMkLst>
            <pc:docMk/>
            <pc:sldMk cId="4121035253" sldId="257"/>
            <ac:picMk id="3" creationId="{E74027E3-1027-4D35-BA15-B940256BA283}"/>
          </ac:picMkLst>
        </pc:picChg>
        <pc:picChg chg="del">
          <ac:chgData name="Leonardo Arevalo R" userId="60b1c2b1-0dd9-43b9-8b85-c2990f85c082" providerId="ADAL" clId="{CFADF3AB-F709-4A97-B019-82E1D958FE97}" dt="2018-08-10T14:54:13.441" v="6" actId="478"/>
          <ac:picMkLst>
            <pc:docMk/>
            <pc:sldMk cId="4121035253" sldId="257"/>
            <ac:picMk id="5" creationId="{B46978DD-6F2C-4D9D-92E5-9405DB7075AC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11T18:29:18.016" v="1481" actId="167"/>
        <pc:sldMkLst>
          <pc:docMk/>
          <pc:sldMk cId="3457705403" sldId="258"/>
        </pc:sldMkLst>
        <pc:spChg chg="mod">
          <ac:chgData name="Leonardo Arevalo R" userId="60b1c2b1-0dd9-43b9-8b85-c2990f85c082" providerId="ADAL" clId="{CFADF3AB-F709-4A97-B019-82E1D958FE97}" dt="2018-08-10T23:50:33.566" v="443" actId="20577"/>
          <ac:spMkLst>
            <pc:docMk/>
            <pc:sldMk cId="3457705403" sldId="258"/>
            <ac:spMk id="6" creationId="{32DB8D52-F1AA-4670-B0D9-F18FD58761D6}"/>
          </ac:spMkLst>
        </pc:spChg>
        <pc:spChg chg="del mod">
          <ac:chgData name="Leonardo Arevalo R" userId="60b1c2b1-0dd9-43b9-8b85-c2990f85c082" providerId="ADAL" clId="{CFADF3AB-F709-4A97-B019-82E1D958FE97}" dt="2018-08-10T23:50:16.631" v="427" actId="478"/>
          <ac:spMkLst>
            <pc:docMk/>
            <pc:sldMk cId="3457705403" sldId="258"/>
            <ac:spMk id="7" creationId="{B666A8A7-57CA-4DE3-99AD-D5309A4D0811}"/>
          </ac:spMkLst>
        </pc:spChg>
        <pc:picChg chg="del">
          <ac:chgData name="Leonardo Arevalo R" userId="60b1c2b1-0dd9-43b9-8b85-c2990f85c082" providerId="ADAL" clId="{CFADF3AB-F709-4A97-B019-82E1D958FE97}" dt="2018-08-10T23:47:16.687" v="398" actId="478"/>
          <ac:picMkLst>
            <pc:docMk/>
            <pc:sldMk cId="3457705403" sldId="258"/>
            <ac:picMk id="3" creationId="{E74027E3-1027-4D35-BA15-B940256BA283}"/>
          </ac:picMkLst>
        </pc:picChg>
        <pc:picChg chg="add del mod ord">
          <ac:chgData name="Leonardo Arevalo R" userId="60b1c2b1-0dd9-43b9-8b85-c2990f85c082" providerId="ADAL" clId="{CFADF3AB-F709-4A97-B019-82E1D958FE97}" dt="2018-08-11T18:28:24.822" v="1473" actId="478"/>
          <ac:picMkLst>
            <pc:docMk/>
            <pc:sldMk cId="3457705403" sldId="258"/>
            <ac:picMk id="4" creationId="{B034BEF9-0DB9-4950-BE67-6FC214792C3A}"/>
          </ac:picMkLst>
        </pc:picChg>
        <pc:picChg chg="add del mod ord">
          <ac:chgData name="Leonardo Arevalo R" userId="60b1c2b1-0dd9-43b9-8b85-c2990f85c082" providerId="ADAL" clId="{CFADF3AB-F709-4A97-B019-82E1D958FE97}" dt="2018-08-11T18:29:13.400" v="1479" actId="478"/>
          <ac:picMkLst>
            <pc:docMk/>
            <pc:sldMk cId="3457705403" sldId="258"/>
            <ac:picMk id="8" creationId="{7D71FB92-65F7-48C4-96ED-13F6DA91C6B2}"/>
          </ac:picMkLst>
        </pc:picChg>
        <pc:picChg chg="add mod ord">
          <ac:chgData name="Leonardo Arevalo R" userId="60b1c2b1-0dd9-43b9-8b85-c2990f85c082" providerId="ADAL" clId="{CFADF3AB-F709-4A97-B019-82E1D958FE97}" dt="2018-08-11T18:29:18.016" v="1481" actId="167"/>
          <ac:picMkLst>
            <pc:docMk/>
            <pc:sldMk cId="3457705403" sldId="258"/>
            <ac:picMk id="10" creationId="{B68DDC05-6731-46B7-9A83-36956E3665F3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11T00:13:48.906" v="627" actId="20577"/>
        <pc:sldMkLst>
          <pc:docMk/>
          <pc:sldMk cId="1385305018" sldId="259"/>
        </pc:sldMkLst>
        <pc:spChg chg="mod">
          <ac:chgData name="Leonardo Arevalo R" userId="60b1c2b1-0dd9-43b9-8b85-c2990f85c082" providerId="ADAL" clId="{CFADF3AB-F709-4A97-B019-82E1D958FE97}" dt="2018-08-11T00:11:30.807" v="533" actId="20577"/>
          <ac:spMkLst>
            <pc:docMk/>
            <pc:sldMk cId="1385305018" sldId="259"/>
            <ac:spMk id="6" creationId="{32DB8D52-F1AA-4670-B0D9-F18FD58761D6}"/>
          </ac:spMkLst>
        </pc:spChg>
        <pc:spChg chg="del">
          <ac:chgData name="Leonardo Arevalo R" userId="60b1c2b1-0dd9-43b9-8b85-c2990f85c082" providerId="ADAL" clId="{CFADF3AB-F709-4A97-B019-82E1D958FE97}" dt="2018-08-10T23:47:21.502" v="400" actId="478"/>
          <ac:spMkLst>
            <pc:docMk/>
            <pc:sldMk cId="1385305018" sldId="259"/>
            <ac:spMk id="7" creationId="{B666A8A7-57CA-4DE3-99AD-D5309A4D0811}"/>
          </ac:spMkLst>
        </pc:spChg>
        <pc:picChg chg="add del mod">
          <ac:chgData name="Leonardo Arevalo R" userId="60b1c2b1-0dd9-43b9-8b85-c2990f85c082" providerId="ADAL" clId="{CFADF3AB-F709-4A97-B019-82E1D958FE97}" dt="2018-08-10T23:54:49.912" v="516" actId="478"/>
          <ac:picMkLst>
            <pc:docMk/>
            <pc:sldMk cId="1385305018" sldId="259"/>
            <ac:picMk id="3" creationId="{4DB22CA5-091B-4990-A4D1-C9ED5D9D895E}"/>
          </ac:picMkLst>
        </pc:picChg>
        <pc:picChg chg="add del mod">
          <ac:chgData name="Leonardo Arevalo R" userId="60b1c2b1-0dd9-43b9-8b85-c2990f85c082" providerId="ADAL" clId="{CFADF3AB-F709-4A97-B019-82E1D958FE97}" dt="2018-08-10T23:55:09.426" v="518" actId="478"/>
          <ac:picMkLst>
            <pc:docMk/>
            <pc:sldMk cId="1385305018" sldId="259"/>
            <ac:picMk id="5" creationId="{02DA8ECE-0F64-4EC9-9D13-0ABE3C9223E5}"/>
          </ac:picMkLst>
        </pc:picChg>
        <pc:picChg chg="add del mod">
          <ac:chgData name="Leonardo Arevalo R" userId="60b1c2b1-0dd9-43b9-8b85-c2990f85c082" providerId="ADAL" clId="{CFADF3AB-F709-4A97-B019-82E1D958FE97}" dt="2018-08-10T23:55:22.382" v="520" actId="478"/>
          <ac:picMkLst>
            <pc:docMk/>
            <pc:sldMk cId="1385305018" sldId="259"/>
            <ac:picMk id="9" creationId="{5D442F46-DDAF-4579-8F76-6A5AEB732C9B}"/>
          </ac:picMkLst>
        </pc:picChg>
        <pc:picChg chg="add mod ord">
          <ac:chgData name="Leonardo Arevalo R" userId="60b1c2b1-0dd9-43b9-8b85-c2990f85c082" providerId="ADAL" clId="{CFADF3AB-F709-4A97-B019-82E1D958FE97}" dt="2018-08-11T00:11:04.249" v="524" actId="167"/>
          <ac:picMkLst>
            <pc:docMk/>
            <pc:sldMk cId="1385305018" sldId="259"/>
            <ac:picMk id="11" creationId="{748E61D2-1C22-4DE2-89CA-081AB42A290A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11T00:20:37.291" v="748" actId="20577"/>
        <pc:sldMkLst>
          <pc:docMk/>
          <pc:sldMk cId="1991227145" sldId="260"/>
        </pc:sldMkLst>
        <pc:spChg chg="mod">
          <ac:chgData name="Leonardo Arevalo R" userId="60b1c2b1-0dd9-43b9-8b85-c2990f85c082" providerId="ADAL" clId="{CFADF3AB-F709-4A97-B019-82E1D958FE97}" dt="2018-08-11T00:20:03.141" v="683" actId="20577"/>
          <ac:spMkLst>
            <pc:docMk/>
            <pc:sldMk cId="1991227145" sldId="260"/>
            <ac:spMk id="6" creationId="{32DB8D52-F1AA-4670-B0D9-F18FD58761D6}"/>
          </ac:spMkLst>
        </pc:spChg>
        <pc:picChg chg="add del mod">
          <ac:chgData name="Leonardo Arevalo R" userId="60b1c2b1-0dd9-43b9-8b85-c2990f85c082" providerId="ADAL" clId="{CFADF3AB-F709-4A97-B019-82E1D958FE97}" dt="2018-08-11T00:19:08.669" v="629" actId="478"/>
          <ac:picMkLst>
            <pc:docMk/>
            <pc:sldMk cId="1991227145" sldId="260"/>
            <ac:picMk id="3" creationId="{B0473831-8CE0-404E-93C5-DA001EFB945F}"/>
          </ac:picMkLst>
        </pc:picChg>
        <pc:picChg chg="add mod ord">
          <ac:chgData name="Leonardo Arevalo R" userId="60b1c2b1-0dd9-43b9-8b85-c2990f85c082" providerId="ADAL" clId="{CFADF3AB-F709-4A97-B019-82E1D958FE97}" dt="2018-08-11T00:19:30.635" v="634" actId="14100"/>
          <ac:picMkLst>
            <pc:docMk/>
            <pc:sldMk cId="1991227145" sldId="260"/>
            <ac:picMk id="5" creationId="{24D8FEFA-64E8-4905-BF2D-BC0FE906841F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11T15:30:03.683" v="841" actId="313"/>
        <pc:sldMkLst>
          <pc:docMk/>
          <pc:sldMk cId="2257996400" sldId="261"/>
        </pc:sldMkLst>
        <pc:spChg chg="mod">
          <ac:chgData name="Leonardo Arevalo R" userId="60b1c2b1-0dd9-43b9-8b85-c2990f85c082" providerId="ADAL" clId="{CFADF3AB-F709-4A97-B019-82E1D958FE97}" dt="2018-08-11T15:29:18.317" v="834" actId="20577"/>
          <ac:spMkLst>
            <pc:docMk/>
            <pc:sldMk cId="2257996400" sldId="261"/>
            <ac:spMk id="6" creationId="{32DB8D52-F1AA-4670-B0D9-F18FD58761D6}"/>
          </ac:spMkLst>
        </pc:spChg>
        <pc:picChg chg="add mod ord">
          <ac:chgData name="Leonardo Arevalo R" userId="60b1c2b1-0dd9-43b9-8b85-c2990f85c082" providerId="ADAL" clId="{CFADF3AB-F709-4A97-B019-82E1D958FE97}" dt="2018-08-11T15:24:41.581" v="772" actId="14100"/>
          <ac:picMkLst>
            <pc:docMk/>
            <pc:sldMk cId="2257996400" sldId="261"/>
            <ac:picMk id="3" creationId="{E775E19A-B968-41BD-88FA-CC7366103211}"/>
          </ac:picMkLst>
        </pc:picChg>
        <pc:picChg chg="add mod">
          <ac:chgData name="Leonardo Arevalo R" userId="60b1c2b1-0dd9-43b9-8b85-c2990f85c082" providerId="ADAL" clId="{CFADF3AB-F709-4A97-B019-82E1D958FE97}" dt="2018-08-11T15:29:36.413" v="838" actId="1076"/>
          <ac:picMkLst>
            <pc:docMk/>
            <pc:sldMk cId="2257996400" sldId="261"/>
            <ac:picMk id="5" creationId="{6DB5977B-5E0D-46E4-9B6A-E71883685A89}"/>
          </ac:picMkLst>
        </pc:picChg>
        <pc:picChg chg="add mod">
          <ac:chgData name="Leonardo Arevalo R" userId="60b1c2b1-0dd9-43b9-8b85-c2990f85c082" providerId="ADAL" clId="{CFADF3AB-F709-4A97-B019-82E1D958FE97}" dt="2018-08-11T15:29:08.780" v="830" actId="1036"/>
          <ac:picMkLst>
            <pc:docMk/>
            <pc:sldMk cId="2257996400" sldId="261"/>
            <ac:picMk id="7" creationId="{10B79CB6-5EA7-4727-8914-AE63A3552ED7}"/>
          </ac:picMkLst>
        </pc:picChg>
        <pc:picChg chg="add del mod">
          <ac:chgData name="Leonardo Arevalo R" userId="60b1c2b1-0dd9-43b9-8b85-c2990f85c082" providerId="ADAL" clId="{CFADF3AB-F709-4A97-B019-82E1D958FE97}" dt="2018-08-11T15:29:32.694" v="837" actId="478"/>
          <ac:picMkLst>
            <pc:docMk/>
            <pc:sldMk cId="2257996400" sldId="261"/>
            <ac:picMk id="8" creationId="{ACB48A7D-BECB-4FC9-988D-45FDC5E11469}"/>
          </ac:picMkLst>
        </pc:picChg>
        <pc:picChg chg="add mod">
          <ac:chgData name="Leonardo Arevalo R" userId="60b1c2b1-0dd9-43b9-8b85-c2990f85c082" providerId="ADAL" clId="{CFADF3AB-F709-4A97-B019-82E1D958FE97}" dt="2018-08-11T15:29:41.758" v="840" actId="1076"/>
          <ac:picMkLst>
            <pc:docMk/>
            <pc:sldMk cId="2257996400" sldId="261"/>
            <ac:picMk id="9" creationId="{4B74AEE0-8C12-4E75-BC25-86A6FC162692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11T18:38:57.071" v="1641" actId="20577"/>
        <pc:sldMkLst>
          <pc:docMk/>
          <pc:sldMk cId="3457806844" sldId="262"/>
        </pc:sldMkLst>
        <pc:spChg chg="add del mod">
          <ac:chgData name="Leonardo Arevalo R" userId="60b1c2b1-0dd9-43b9-8b85-c2990f85c082" providerId="ADAL" clId="{CFADF3AB-F709-4A97-B019-82E1D958FE97}" dt="2018-08-11T15:42:43.974" v="1459" actId="478"/>
          <ac:spMkLst>
            <pc:docMk/>
            <pc:sldMk cId="3457806844" sldId="262"/>
            <ac:spMk id="2" creationId="{E53E1850-CADF-4DF6-A623-06FC947092C4}"/>
          </ac:spMkLst>
        </pc:spChg>
        <pc:spChg chg="add mod">
          <ac:chgData name="Leonardo Arevalo R" userId="60b1c2b1-0dd9-43b9-8b85-c2990f85c082" providerId="ADAL" clId="{CFADF3AB-F709-4A97-B019-82E1D958FE97}" dt="2018-08-11T18:30:35.167" v="1489" actId="255"/>
          <ac:spMkLst>
            <pc:docMk/>
            <pc:sldMk cId="3457806844" sldId="262"/>
            <ac:spMk id="4" creationId="{CCB67AB3-C4F3-4ECE-AB45-4711FA1FAAF3}"/>
          </ac:spMkLst>
        </pc:spChg>
        <pc:spChg chg="add mod ord">
          <ac:chgData name="Leonardo Arevalo R" userId="60b1c2b1-0dd9-43b9-8b85-c2990f85c082" providerId="ADAL" clId="{CFADF3AB-F709-4A97-B019-82E1D958FE97}" dt="2018-08-11T18:38:42.578" v="1638" actId="207"/>
          <ac:spMkLst>
            <pc:docMk/>
            <pc:sldMk cId="3457806844" sldId="262"/>
            <ac:spMk id="5" creationId="{87710EE4-275E-456B-9BEF-AA9183C192C0}"/>
          </ac:spMkLst>
        </pc:spChg>
        <pc:spChg chg="mod">
          <ac:chgData name="Leonardo Arevalo R" userId="60b1c2b1-0dd9-43b9-8b85-c2990f85c082" providerId="ADAL" clId="{CFADF3AB-F709-4A97-B019-82E1D958FE97}" dt="2018-08-11T15:42:41.298" v="1458" actId="20577"/>
          <ac:spMkLst>
            <pc:docMk/>
            <pc:sldMk cId="3457806844" sldId="262"/>
            <ac:spMk id="6" creationId="{32DB8D52-F1AA-4670-B0D9-F18FD58761D6}"/>
          </ac:spMkLst>
        </pc:spChg>
        <pc:picChg chg="add del mod">
          <ac:chgData name="Leonardo Arevalo R" userId="60b1c2b1-0dd9-43b9-8b85-c2990f85c082" providerId="ADAL" clId="{CFADF3AB-F709-4A97-B019-82E1D958FE97}" dt="2018-08-11T18:28:08.072" v="1472" actId="478"/>
          <ac:picMkLst>
            <pc:docMk/>
            <pc:sldMk cId="3457806844" sldId="262"/>
            <ac:picMk id="5" creationId="{60A81BC4-9E0D-4B6C-99EB-7E20DA193568}"/>
          </ac:picMkLst>
        </pc:picChg>
        <pc:picChg chg="add mod ord">
          <ac:chgData name="Leonardo Arevalo R" userId="60b1c2b1-0dd9-43b9-8b85-c2990f85c082" providerId="ADAL" clId="{CFADF3AB-F709-4A97-B019-82E1D958FE97}" dt="2018-08-11T18:38:02.743" v="1576" actId="167"/>
          <ac:picMkLst>
            <pc:docMk/>
            <pc:sldMk cId="3457806844" sldId="262"/>
            <ac:picMk id="8" creationId="{2EA7D522-BBFF-4A21-A0A6-EF8AF9E4C1BC}"/>
          </ac:picMkLst>
        </pc:picChg>
      </pc:sldChg>
      <pc:sldChg chg="addSp modSp add">
        <pc:chgData name="Leonardo Arevalo R" userId="60b1c2b1-0dd9-43b9-8b85-c2990f85c082" providerId="ADAL" clId="{CFADF3AB-F709-4A97-B019-82E1D958FE97}" dt="2018-08-11T21:08:49.452" v="1684" actId="1076"/>
        <pc:sldMkLst>
          <pc:docMk/>
          <pc:sldMk cId="1880346809" sldId="263"/>
        </pc:sldMkLst>
        <pc:spChg chg="add mod">
          <ac:chgData name="Leonardo Arevalo R" userId="60b1c2b1-0dd9-43b9-8b85-c2990f85c082" providerId="ADAL" clId="{CFADF3AB-F709-4A97-B019-82E1D958FE97}" dt="2018-08-11T19:08:09.358" v="1679" actId="14100"/>
          <ac:spMkLst>
            <pc:docMk/>
            <pc:sldMk cId="1880346809" sldId="263"/>
            <ac:spMk id="4" creationId="{C5ED3A87-4397-43BD-878E-D13FD7079A6D}"/>
          </ac:spMkLst>
        </pc:spChg>
        <pc:spChg chg="mod">
          <ac:chgData name="Leonardo Arevalo R" userId="60b1c2b1-0dd9-43b9-8b85-c2990f85c082" providerId="ADAL" clId="{CFADF3AB-F709-4A97-B019-82E1D958FE97}" dt="2018-08-11T21:08:44.332" v="1683" actId="1076"/>
          <ac:spMkLst>
            <pc:docMk/>
            <pc:sldMk cId="1880346809" sldId="263"/>
            <ac:spMk id="6" creationId="{32DB8D52-F1AA-4670-B0D9-F18FD58761D6}"/>
          </ac:spMkLst>
        </pc:spChg>
        <pc:spChg chg="add mod">
          <ac:chgData name="Leonardo Arevalo R" userId="60b1c2b1-0dd9-43b9-8b85-c2990f85c082" providerId="ADAL" clId="{CFADF3AB-F709-4A97-B019-82E1D958FE97}" dt="2018-08-11T21:08:49.452" v="1684" actId="1076"/>
          <ac:spMkLst>
            <pc:docMk/>
            <pc:sldMk cId="1880346809" sldId="263"/>
            <ac:spMk id="7" creationId="{D18FD722-D9C4-4C50-ACBC-26CCAA8B90DE}"/>
          </ac:spMkLst>
        </pc:spChg>
        <pc:picChg chg="add mod ord">
          <ac:chgData name="Leonardo Arevalo R" userId="60b1c2b1-0dd9-43b9-8b85-c2990f85c082" providerId="ADAL" clId="{CFADF3AB-F709-4A97-B019-82E1D958FE97}" dt="2018-08-11T21:08:40.309" v="1682" actId="1076"/>
          <ac:picMkLst>
            <pc:docMk/>
            <pc:sldMk cId="1880346809" sldId="263"/>
            <ac:picMk id="3" creationId="{1811BB2F-1BA1-4BDC-A879-7CCEEE87F9ED}"/>
          </ac:picMkLst>
        </pc:picChg>
      </pc:sldChg>
      <pc:sldChg chg="addSp delSp modSp add">
        <pc:chgData name="Leonardo Arevalo R" userId="60b1c2b1-0dd9-43b9-8b85-c2990f85c082" providerId="ADAL" clId="{CFADF3AB-F709-4A97-B019-82E1D958FE97}" dt="2018-08-13T22:18:50.042" v="1940" actId="1076"/>
        <pc:sldMkLst>
          <pc:docMk/>
          <pc:sldMk cId="2368794593" sldId="264"/>
        </pc:sldMkLst>
        <pc:spChg chg="add mod ord">
          <ac:chgData name="Leonardo Arevalo R" userId="60b1c2b1-0dd9-43b9-8b85-c2990f85c082" providerId="ADAL" clId="{CFADF3AB-F709-4A97-B019-82E1D958FE97}" dt="2018-08-13T22:18:46.186" v="1939" actId="1076"/>
          <ac:spMkLst>
            <pc:docMk/>
            <pc:sldMk cId="2368794593" sldId="264"/>
            <ac:spMk id="5" creationId="{45AA85C0-4755-4AAE-B647-6C8CC6489375}"/>
          </ac:spMkLst>
        </pc:spChg>
        <pc:spChg chg="mod">
          <ac:chgData name="Leonardo Arevalo R" userId="60b1c2b1-0dd9-43b9-8b85-c2990f85c082" providerId="ADAL" clId="{CFADF3AB-F709-4A97-B019-82E1D958FE97}" dt="2018-08-11T21:21:18.200" v="1723" actId="1076"/>
          <ac:spMkLst>
            <pc:docMk/>
            <pc:sldMk cId="2368794593" sldId="264"/>
            <ac:spMk id="6" creationId="{32DB8D52-F1AA-4670-B0D9-F18FD58761D6}"/>
          </ac:spMkLst>
        </pc:spChg>
        <pc:spChg chg="add mod">
          <ac:chgData name="Leonardo Arevalo R" userId="60b1c2b1-0dd9-43b9-8b85-c2990f85c082" providerId="ADAL" clId="{CFADF3AB-F709-4A97-B019-82E1D958FE97}" dt="2018-08-13T22:18:50.042" v="1940" actId="1076"/>
          <ac:spMkLst>
            <pc:docMk/>
            <pc:sldMk cId="2368794593" sldId="264"/>
            <ac:spMk id="8" creationId="{69C0F003-D609-4AC8-8F33-B8AF749FA2F0}"/>
          </ac:spMkLst>
        </pc:spChg>
        <pc:picChg chg="add del mod ord">
          <ac:chgData name="Leonardo Arevalo R" userId="60b1c2b1-0dd9-43b9-8b85-c2990f85c082" providerId="ADAL" clId="{CFADF3AB-F709-4A97-B019-82E1D958FE97}" dt="2018-08-11T21:14:53.641" v="1706" actId="478"/>
          <ac:picMkLst>
            <pc:docMk/>
            <pc:sldMk cId="2368794593" sldId="264"/>
            <ac:picMk id="3" creationId="{D88B1E53-1A8F-434B-B8EE-C9F050E8E961}"/>
          </ac:picMkLst>
        </pc:picChg>
        <pc:picChg chg="add mod ord">
          <ac:chgData name="Leonardo Arevalo R" userId="60b1c2b1-0dd9-43b9-8b85-c2990f85c082" providerId="ADAL" clId="{CFADF3AB-F709-4A97-B019-82E1D958FE97}" dt="2018-08-11T21:15:09.886" v="1711" actId="167"/>
          <ac:picMkLst>
            <pc:docMk/>
            <pc:sldMk cId="2368794593" sldId="264"/>
            <ac:picMk id="7" creationId="{56A1F733-00CD-47BB-86F1-072CFB44E432}"/>
          </ac:picMkLst>
        </pc:picChg>
      </pc:sldChg>
      <pc:sldChg chg="addSp modSp add">
        <pc:chgData name="Leonardo Arevalo R" userId="60b1c2b1-0dd9-43b9-8b85-c2990f85c082" providerId="ADAL" clId="{CFADF3AB-F709-4A97-B019-82E1D958FE97}" dt="2018-08-13T22:20:43.895" v="1960" actId="20577"/>
        <pc:sldMkLst>
          <pc:docMk/>
          <pc:sldMk cId="1282901017" sldId="265"/>
        </pc:sldMkLst>
        <pc:spChg chg="add mod">
          <ac:chgData name="Leonardo Arevalo R" userId="60b1c2b1-0dd9-43b9-8b85-c2990f85c082" providerId="ADAL" clId="{CFADF3AB-F709-4A97-B019-82E1D958FE97}" dt="2018-08-13T22:20:19.465" v="1957" actId="20577"/>
          <ac:spMkLst>
            <pc:docMk/>
            <pc:sldMk cId="1282901017" sldId="265"/>
            <ac:spMk id="2" creationId="{C8EBFB40-38E3-4201-80A3-1BCABA86AF4B}"/>
          </ac:spMkLst>
        </pc:spChg>
        <pc:spChg chg="add mod">
          <ac:chgData name="Leonardo Arevalo R" userId="60b1c2b1-0dd9-43b9-8b85-c2990f85c082" providerId="ADAL" clId="{CFADF3AB-F709-4A97-B019-82E1D958FE97}" dt="2018-08-13T22:19:58.898" v="1951" actId="20577"/>
          <ac:spMkLst>
            <pc:docMk/>
            <pc:sldMk cId="1282901017" sldId="265"/>
            <ac:spMk id="3" creationId="{803D1D9E-7519-44EA-9ADD-85F40B90EC03}"/>
          </ac:spMkLst>
        </pc:spChg>
        <pc:spChg chg="add mod">
          <ac:chgData name="Leonardo Arevalo R" userId="60b1c2b1-0dd9-43b9-8b85-c2990f85c082" providerId="ADAL" clId="{CFADF3AB-F709-4A97-B019-82E1D958FE97}" dt="2018-08-13T22:17:10.184" v="1917" actId="255"/>
          <ac:spMkLst>
            <pc:docMk/>
            <pc:sldMk cId="1282901017" sldId="265"/>
            <ac:spMk id="4" creationId="{31269587-36C1-4F7A-AD5B-66F65849C80B}"/>
          </ac:spMkLst>
        </pc:spChg>
        <pc:spChg chg="mod">
          <ac:chgData name="Leonardo Arevalo R" userId="60b1c2b1-0dd9-43b9-8b85-c2990f85c082" providerId="ADAL" clId="{CFADF3AB-F709-4A97-B019-82E1D958FE97}" dt="2018-08-13T22:20:43.895" v="1960" actId="20577"/>
          <ac:spMkLst>
            <pc:docMk/>
            <pc:sldMk cId="1282901017" sldId="265"/>
            <ac:spMk id="6" creationId="{32DB8D52-F1AA-4670-B0D9-F18FD58761D6}"/>
          </ac:spMkLst>
        </pc:spChg>
        <pc:spChg chg="add mod">
          <ac:chgData name="Leonardo Arevalo R" userId="60b1c2b1-0dd9-43b9-8b85-c2990f85c082" providerId="ADAL" clId="{CFADF3AB-F709-4A97-B019-82E1D958FE97}" dt="2018-08-13T22:17:21.429" v="1927" actId="20577"/>
          <ac:spMkLst>
            <pc:docMk/>
            <pc:sldMk cId="1282901017" sldId="265"/>
            <ac:spMk id="7" creationId="{0C2803E6-B19F-47F7-B9B5-799DBA9EAEF5}"/>
          </ac:spMkLst>
        </pc:spChg>
        <pc:spChg chg="add mod ord">
          <ac:chgData name="Leonardo Arevalo R" userId="60b1c2b1-0dd9-43b9-8b85-c2990f85c082" providerId="ADAL" clId="{CFADF3AB-F709-4A97-B019-82E1D958FE97}" dt="2018-08-13T22:19:15.068" v="1946" actId="167"/>
          <ac:spMkLst>
            <pc:docMk/>
            <pc:sldMk cId="1282901017" sldId="265"/>
            <ac:spMk id="9" creationId="{ED27092A-9BB9-4C9C-9ACE-CD1917AD314A}"/>
          </ac:spMkLst>
        </pc:spChg>
        <pc:picChg chg="add mod ord">
          <ac:chgData name="Leonardo Arevalo R" userId="60b1c2b1-0dd9-43b9-8b85-c2990f85c082" providerId="ADAL" clId="{CFADF3AB-F709-4A97-B019-82E1D958FE97}" dt="2018-08-13T22:19:17.500" v="1947" actId="167"/>
          <ac:picMkLst>
            <pc:docMk/>
            <pc:sldMk cId="1282901017" sldId="265"/>
            <ac:picMk id="8" creationId="{FABD0586-A33E-4296-89FF-CE33D8E750A9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13T22:37:31.972" v="2555" actId="313"/>
        <pc:sldMkLst>
          <pc:docMk/>
          <pc:sldMk cId="4009841224" sldId="266"/>
        </pc:sldMkLst>
        <pc:spChg chg="add mod">
          <ac:chgData name="Leonardo Arevalo R" userId="60b1c2b1-0dd9-43b9-8b85-c2990f85c082" providerId="ADAL" clId="{CFADF3AB-F709-4A97-B019-82E1D958FE97}" dt="2018-08-13T22:32:47.649" v="2273" actId="1076"/>
          <ac:spMkLst>
            <pc:docMk/>
            <pc:sldMk cId="4009841224" sldId="266"/>
            <ac:spMk id="2" creationId="{EC5D1B13-F587-4F5E-A387-1E7F85302F8C}"/>
          </ac:spMkLst>
        </pc:spChg>
        <pc:spChg chg="add mod">
          <ac:chgData name="Leonardo Arevalo R" userId="60b1c2b1-0dd9-43b9-8b85-c2990f85c082" providerId="ADAL" clId="{CFADF3AB-F709-4A97-B019-82E1D958FE97}" dt="2018-08-13T22:32:47.649" v="2273" actId="1076"/>
          <ac:spMkLst>
            <pc:docMk/>
            <pc:sldMk cId="4009841224" sldId="266"/>
            <ac:spMk id="3" creationId="{3EF36DED-382D-4862-B4E8-4880B66D3F03}"/>
          </ac:spMkLst>
        </pc:spChg>
        <pc:spChg chg="add mod">
          <ac:chgData name="Leonardo Arevalo R" userId="60b1c2b1-0dd9-43b9-8b85-c2990f85c082" providerId="ADAL" clId="{CFADF3AB-F709-4A97-B019-82E1D958FE97}" dt="2018-08-13T22:32:47.649" v="2273" actId="1076"/>
          <ac:spMkLst>
            <pc:docMk/>
            <pc:sldMk cId="4009841224" sldId="266"/>
            <ac:spMk id="4" creationId="{0565A567-AB0B-4780-8E8F-0B6F2463C2E6}"/>
          </ac:spMkLst>
        </pc:spChg>
        <pc:spChg chg="add mod">
          <ac:chgData name="Leonardo Arevalo R" userId="60b1c2b1-0dd9-43b9-8b85-c2990f85c082" providerId="ADAL" clId="{CFADF3AB-F709-4A97-B019-82E1D958FE97}" dt="2018-08-13T22:32:47.649" v="2273" actId="1076"/>
          <ac:spMkLst>
            <pc:docMk/>
            <pc:sldMk cId="4009841224" sldId="266"/>
            <ac:spMk id="5" creationId="{9B5A5E92-F211-46CB-AE2C-23B3EB9D18F1}"/>
          </ac:spMkLst>
        </pc:spChg>
        <pc:spChg chg="del">
          <ac:chgData name="Leonardo Arevalo R" userId="60b1c2b1-0dd9-43b9-8b85-c2990f85c082" providerId="ADAL" clId="{CFADF3AB-F709-4A97-B019-82E1D958FE97}" dt="2018-08-13T22:22:00.850" v="1961" actId="478"/>
          <ac:spMkLst>
            <pc:docMk/>
            <pc:sldMk cId="4009841224" sldId="266"/>
            <ac:spMk id="6" creationId="{32DB8D52-F1AA-4670-B0D9-F18FD58761D6}"/>
          </ac:spMkLst>
        </pc:spChg>
        <pc:spChg chg="add mod">
          <ac:chgData name="Leonardo Arevalo R" userId="60b1c2b1-0dd9-43b9-8b85-c2990f85c082" providerId="ADAL" clId="{CFADF3AB-F709-4A97-B019-82E1D958FE97}" dt="2018-08-13T22:32:47.649" v="2273" actId="1076"/>
          <ac:spMkLst>
            <pc:docMk/>
            <pc:sldMk cId="4009841224" sldId="266"/>
            <ac:spMk id="7" creationId="{D41BB257-8FD8-4396-A613-5AD7CC9BC63A}"/>
          </ac:spMkLst>
        </pc:spChg>
        <pc:spChg chg="add mod">
          <ac:chgData name="Leonardo Arevalo R" userId="60b1c2b1-0dd9-43b9-8b85-c2990f85c082" providerId="ADAL" clId="{CFADF3AB-F709-4A97-B019-82E1D958FE97}" dt="2018-08-13T22:32:47.649" v="2273" actId="1076"/>
          <ac:spMkLst>
            <pc:docMk/>
            <pc:sldMk cId="4009841224" sldId="266"/>
            <ac:spMk id="8" creationId="{E72E0386-67CF-4EF1-BA53-D050D60947EB}"/>
          </ac:spMkLst>
        </pc:spChg>
        <pc:spChg chg="add mod">
          <ac:chgData name="Leonardo Arevalo R" userId="60b1c2b1-0dd9-43b9-8b85-c2990f85c082" providerId="ADAL" clId="{CFADF3AB-F709-4A97-B019-82E1D958FE97}" dt="2018-08-13T22:32:47.649" v="2273" actId="1076"/>
          <ac:spMkLst>
            <pc:docMk/>
            <pc:sldMk cId="4009841224" sldId="266"/>
            <ac:spMk id="9" creationId="{499E4AF2-546D-4F43-83F6-4A1519E48CC7}"/>
          </ac:spMkLst>
        </pc:spChg>
        <pc:spChg chg="add mod">
          <ac:chgData name="Leonardo Arevalo R" userId="60b1c2b1-0dd9-43b9-8b85-c2990f85c082" providerId="ADAL" clId="{CFADF3AB-F709-4A97-B019-82E1D958FE97}" dt="2018-08-13T22:32:47.649" v="2273" actId="1076"/>
          <ac:spMkLst>
            <pc:docMk/>
            <pc:sldMk cId="4009841224" sldId="266"/>
            <ac:spMk id="10" creationId="{EBC56156-0FA3-42F9-8576-B922288BF280}"/>
          </ac:spMkLst>
        </pc:spChg>
        <pc:spChg chg="add mod">
          <ac:chgData name="Leonardo Arevalo R" userId="60b1c2b1-0dd9-43b9-8b85-c2990f85c082" providerId="ADAL" clId="{CFADF3AB-F709-4A97-B019-82E1D958FE97}" dt="2018-08-13T22:32:47.649" v="2273" actId="1076"/>
          <ac:spMkLst>
            <pc:docMk/>
            <pc:sldMk cId="4009841224" sldId="266"/>
            <ac:spMk id="11" creationId="{169363D5-4B05-4E3A-A5CD-69A2BB62D48C}"/>
          </ac:spMkLst>
        </pc:spChg>
        <pc:spChg chg="add mod">
          <ac:chgData name="Leonardo Arevalo R" userId="60b1c2b1-0dd9-43b9-8b85-c2990f85c082" providerId="ADAL" clId="{CFADF3AB-F709-4A97-B019-82E1D958FE97}" dt="2018-08-13T22:32:47.649" v="2273" actId="1076"/>
          <ac:spMkLst>
            <pc:docMk/>
            <pc:sldMk cId="4009841224" sldId="266"/>
            <ac:spMk id="12" creationId="{4E27B06B-FDE8-4138-885E-FCC90B3EF9D5}"/>
          </ac:spMkLst>
        </pc:spChg>
        <pc:spChg chg="add mod">
          <ac:chgData name="Leonardo Arevalo R" userId="60b1c2b1-0dd9-43b9-8b85-c2990f85c082" providerId="ADAL" clId="{CFADF3AB-F709-4A97-B019-82E1D958FE97}" dt="2018-08-13T22:32:47.649" v="2273" actId="1076"/>
          <ac:spMkLst>
            <pc:docMk/>
            <pc:sldMk cId="4009841224" sldId="266"/>
            <ac:spMk id="16" creationId="{08929C9B-5CEA-4D83-97DD-AF223DC31E10}"/>
          </ac:spMkLst>
        </pc:spChg>
        <pc:spChg chg="add mod">
          <ac:chgData name="Leonardo Arevalo R" userId="60b1c2b1-0dd9-43b9-8b85-c2990f85c082" providerId="ADAL" clId="{CFADF3AB-F709-4A97-B019-82E1D958FE97}" dt="2018-08-13T22:32:47.649" v="2273" actId="1076"/>
          <ac:spMkLst>
            <pc:docMk/>
            <pc:sldMk cId="4009841224" sldId="266"/>
            <ac:spMk id="17" creationId="{E607A50A-80E2-4056-A0D6-F7B5911974F4}"/>
          </ac:spMkLst>
        </pc:spChg>
        <pc:spChg chg="add mod ord">
          <ac:chgData name="Leonardo Arevalo R" userId="60b1c2b1-0dd9-43b9-8b85-c2990f85c082" providerId="ADAL" clId="{CFADF3AB-F709-4A97-B019-82E1D958FE97}" dt="2018-08-13T22:32:47.649" v="2273" actId="1076"/>
          <ac:spMkLst>
            <pc:docMk/>
            <pc:sldMk cId="4009841224" sldId="266"/>
            <ac:spMk id="18" creationId="{F0ADA88A-521B-4167-8EB3-A4285D8CA48B}"/>
          </ac:spMkLst>
        </pc:spChg>
        <pc:spChg chg="add mod ord">
          <ac:chgData name="Leonardo Arevalo R" userId="60b1c2b1-0dd9-43b9-8b85-c2990f85c082" providerId="ADAL" clId="{CFADF3AB-F709-4A97-B019-82E1D958FE97}" dt="2018-08-13T22:32:47.649" v="2273" actId="1076"/>
          <ac:spMkLst>
            <pc:docMk/>
            <pc:sldMk cId="4009841224" sldId="266"/>
            <ac:spMk id="19" creationId="{14E30041-7322-4D6D-8252-3CDB917D3E9E}"/>
          </ac:spMkLst>
        </pc:spChg>
        <pc:spChg chg="add mod">
          <ac:chgData name="Leonardo Arevalo R" userId="60b1c2b1-0dd9-43b9-8b85-c2990f85c082" providerId="ADAL" clId="{CFADF3AB-F709-4A97-B019-82E1D958FE97}" dt="2018-08-13T22:32:47.649" v="2273" actId="1076"/>
          <ac:spMkLst>
            <pc:docMk/>
            <pc:sldMk cId="4009841224" sldId="266"/>
            <ac:spMk id="38" creationId="{B0D3233F-4D80-4CE0-9C7C-EFA24205C1C3}"/>
          </ac:spMkLst>
        </pc:spChg>
        <pc:spChg chg="add mod">
          <ac:chgData name="Leonardo Arevalo R" userId="60b1c2b1-0dd9-43b9-8b85-c2990f85c082" providerId="ADAL" clId="{CFADF3AB-F709-4A97-B019-82E1D958FE97}" dt="2018-08-13T22:32:47.649" v="2273" actId="1076"/>
          <ac:spMkLst>
            <pc:docMk/>
            <pc:sldMk cId="4009841224" sldId="266"/>
            <ac:spMk id="39" creationId="{02232A6F-0669-4015-BFC2-85A70690E916}"/>
          </ac:spMkLst>
        </pc:spChg>
        <pc:spChg chg="add mod">
          <ac:chgData name="Leonardo Arevalo R" userId="60b1c2b1-0dd9-43b9-8b85-c2990f85c082" providerId="ADAL" clId="{CFADF3AB-F709-4A97-B019-82E1D958FE97}" dt="2018-08-13T22:32:57.094" v="2289" actId="20577"/>
          <ac:spMkLst>
            <pc:docMk/>
            <pc:sldMk cId="4009841224" sldId="266"/>
            <ac:spMk id="40" creationId="{EA6E9C6E-BCCD-4E20-9B8C-94BE53E8B98B}"/>
          </ac:spMkLst>
        </pc:spChg>
        <pc:spChg chg="add mod">
          <ac:chgData name="Leonardo Arevalo R" userId="60b1c2b1-0dd9-43b9-8b85-c2990f85c082" providerId="ADAL" clId="{CFADF3AB-F709-4A97-B019-82E1D958FE97}" dt="2018-08-13T22:34:43.741" v="2322" actId="255"/>
          <ac:spMkLst>
            <pc:docMk/>
            <pc:sldMk cId="4009841224" sldId="266"/>
            <ac:spMk id="41" creationId="{44C8B5EA-421D-459D-866C-C0D57EE65BC9}"/>
          </ac:spMkLst>
        </pc:spChg>
        <pc:cxnChg chg="add mod">
          <ac:chgData name="Leonardo Arevalo R" userId="60b1c2b1-0dd9-43b9-8b85-c2990f85c082" providerId="ADAL" clId="{CFADF3AB-F709-4A97-B019-82E1D958FE97}" dt="2018-08-13T22:32:47.649" v="2273" actId="1076"/>
          <ac:cxnSpMkLst>
            <pc:docMk/>
            <pc:sldMk cId="4009841224" sldId="266"/>
            <ac:cxnSpMk id="14" creationId="{8DCDDF2A-B4C9-422A-8040-05B1101BD9D8}"/>
          </ac:cxnSpMkLst>
        </pc:cxnChg>
        <pc:cxnChg chg="add mod">
          <ac:chgData name="Leonardo Arevalo R" userId="60b1c2b1-0dd9-43b9-8b85-c2990f85c082" providerId="ADAL" clId="{CFADF3AB-F709-4A97-B019-82E1D958FE97}" dt="2018-08-13T22:32:47.649" v="2273" actId="1076"/>
          <ac:cxnSpMkLst>
            <pc:docMk/>
            <pc:sldMk cId="4009841224" sldId="266"/>
            <ac:cxnSpMk id="21" creationId="{008FEED6-3ED4-4FE0-9F00-11B4BD3FC78D}"/>
          </ac:cxnSpMkLst>
        </pc:cxnChg>
        <pc:cxnChg chg="add mod">
          <ac:chgData name="Leonardo Arevalo R" userId="60b1c2b1-0dd9-43b9-8b85-c2990f85c082" providerId="ADAL" clId="{CFADF3AB-F709-4A97-B019-82E1D958FE97}" dt="2018-08-13T22:32:47.649" v="2273" actId="1076"/>
          <ac:cxnSpMkLst>
            <pc:docMk/>
            <pc:sldMk cId="4009841224" sldId="266"/>
            <ac:cxnSpMk id="23" creationId="{C6B7773C-5283-4AF8-810F-66E1F1AB93F0}"/>
          </ac:cxnSpMkLst>
        </pc:cxnChg>
        <pc:cxnChg chg="add mod">
          <ac:chgData name="Leonardo Arevalo R" userId="60b1c2b1-0dd9-43b9-8b85-c2990f85c082" providerId="ADAL" clId="{CFADF3AB-F709-4A97-B019-82E1D958FE97}" dt="2018-08-13T22:32:47.649" v="2273" actId="1076"/>
          <ac:cxnSpMkLst>
            <pc:docMk/>
            <pc:sldMk cId="4009841224" sldId="266"/>
            <ac:cxnSpMk id="26" creationId="{55B98651-7E26-41DF-9FEE-DC8A02892B90}"/>
          </ac:cxnSpMkLst>
        </pc:cxnChg>
        <pc:cxnChg chg="add mod">
          <ac:chgData name="Leonardo Arevalo R" userId="60b1c2b1-0dd9-43b9-8b85-c2990f85c082" providerId="ADAL" clId="{CFADF3AB-F709-4A97-B019-82E1D958FE97}" dt="2018-08-13T22:32:47.649" v="2273" actId="1076"/>
          <ac:cxnSpMkLst>
            <pc:docMk/>
            <pc:sldMk cId="4009841224" sldId="266"/>
            <ac:cxnSpMk id="29" creationId="{97A51F5B-C4BB-4EF7-8EA1-DD85856724C0}"/>
          </ac:cxnSpMkLst>
        </pc:cxnChg>
        <pc:cxnChg chg="add mod">
          <ac:chgData name="Leonardo Arevalo R" userId="60b1c2b1-0dd9-43b9-8b85-c2990f85c082" providerId="ADAL" clId="{CFADF3AB-F709-4A97-B019-82E1D958FE97}" dt="2018-08-13T22:32:47.649" v="2273" actId="1076"/>
          <ac:cxnSpMkLst>
            <pc:docMk/>
            <pc:sldMk cId="4009841224" sldId="266"/>
            <ac:cxnSpMk id="32" creationId="{59570B6C-3611-48B4-A086-5D26D227DB0D}"/>
          </ac:cxnSpMkLst>
        </pc:cxnChg>
        <pc:cxnChg chg="add mod">
          <ac:chgData name="Leonardo Arevalo R" userId="60b1c2b1-0dd9-43b9-8b85-c2990f85c082" providerId="ADAL" clId="{CFADF3AB-F709-4A97-B019-82E1D958FE97}" dt="2018-08-13T22:32:47.649" v="2273" actId="1076"/>
          <ac:cxnSpMkLst>
            <pc:docMk/>
            <pc:sldMk cId="4009841224" sldId="266"/>
            <ac:cxnSpMk id="35" creationId="{12A3893E-AA14-44EB-A836-42629E17ABF3}"/>
          </ac:cxnSpMkLst>
        </pc:cxnChg>
      </pc:sldChg>
      <pc:sldChg chg="addSp delSp modSp add">
        <pc:chgData name="Leonardo Arevalo R" userId="60b1c2b1-0dd9-43b9-8b85-c2990f85c082" providerId="ADAL" clId="{CFADF3AB-F709-4A97-B019-82E1D958FE97}" dt="2018-08-13T22:51:22.435" v="2810" actId="207"/>
        <pc:sldMkLst>
          <pc:docMk/>
          <pc:sldMk cId="3733557428" sldId="267"/>
        </pc:sldMkLst>
        <pc:spChg chg="add mod">
          <ac:chgData name="Leonardo Arevalo R" userId="60b1c2b1-0dd9-43b9-8b85-c2990f85c082" providerId="ADAL" clId="{CFADF3AB-F709-4A97-B019-82E1D958FE97}" dt="2018-08-13T22:44:53.207" v="2766" actId="1076"/>
          <ac:spMkLst>
            <pc:docMk/>
            <pc:sldMk cId="3733557428" sldId="267"/>
            <ac:spMk id="2" creationId="{8C13E911-5D34-4D1F-BBCB-2BDF665F589C}"/>
          </ac:spMkLst>
        </pc:spChg>
        <pc:spChg chg="add mod">
          <ac:chgData name="Leonardo Arevalo R" userId="60b1c2b1-0dd9-43b9-8b85-c2990f85c082" providerId="ADAL" clId="{CFADF3AB-F709-4A97-B019-82E1D958FE97}" dt="2018-08-13T22:45:00.162" v="2767" actId="113"/>
          <ac:spMkLst>
            <pc:docMk/>
            <pc:sldMk cId="3733557428" sldId="267"/>
            <ac:spMk id="4" creationId="{CCBCF45C-E433-4588-9F88-FA6DAACA754F}"/>
          </ac:spMkLst>
        </pc:spChg>
        <pc:spChg chg="add del">
          <ac:chgData name="Leonardo Arevalo R" userId="60b1c2b1-0dd9-43b9-8b85-c2990f85c082" providerId="ADAL" clId="{CFADF3AB-F709-4A97-B019-82E1D958FE97}" dt="2018-08-13T22:39:59.479" v="2719" actId="478"/>
          <ac:spMkLst>
            <pc:docMk/>
            <pc:sldMk cId="3733557428" sldId="267"/>
            <ac:spMk id="5" creationId="{C6337D8A-C547-497C-8B10-72122B6B8BEE}"/>
          </ac:spMkLst>
        </pc:spChg>
        <pc:spChg chg="mod">
          <ac:chgData name="Leonardo Arevalo R" userId="60b1c2b1-0dd9-43b9-8b85-c2990f85c082" providerId="ADAL" clId="{CFADF3AB-F709-4A97-B019-82E1D958FE97}" dt="2018-08-13T22:40:30.173" v="2738" actId="1035"/>
          <ac:spMkLst>
            <pc:docMk/>
            <pc:sldMk cId="3733557428" sldId="267"/>
            <ac:spMk id="6" creationId="{32DB8D52-F1AA-4670-B0D9-F18FD58761D6}"/>
          </ac:spMkLst>
        </pc:spChg>
        <pc:spChg chg="add mod ord">
          <ac:chgData name="Leonardo Arevalo R" userId="60b1c2b1-0dd9-43b9-8b85-c2990f85c082" providerId="ADAL" clId="{CFADF3AB-F709-4A97-B019-82E1D958FE97}" dt="2018-08-13T22:51:22.435" v="2810" actId="207"/>
          <ac:spMkLst>
            <pc:docMk/>
            <pc:sldMk cId="3733557428" sldId="267"/>
            <ac:spMk id="8" creationId="{172B714F-7F67-4B2C-BE76-9B8AC4C7491A}"/>
          </ac:spMkLst>
        </pc:spChg>
        <pc:spChg chg="add del">
          <ac:chgData name="Leonardo Arevalo R" userId="60b1c2b1-0dd9-43b9-8b85-c2990f85c082" providerId="ADAL" clId="{CFADF3AB-F709-4A97-B019-82E1D958FE97}" dt="2018-08-13T22:51:12.815" v="2799"/>
          <ac:spMkLst>
            <pc:docMk/>
            <pc:sldMk cId="3733557428" sldId="267"/>
            <ac:spMk id="11" creationId="{6112547E-F000-410A-89F6-465FC77447DF}"/>
          </ac:spMkLst>
        </pc:spChg>
        <pc:picChg chg="add del mod ord">
          <ac:chgData name="Leonardo Arevalo R" userId="60b1c2b1-0dd9-43b9-8b85-c2990f85c082" providerId="ADAL" clId="{CFADF3AB-F709-4A97-B019-82E1D958FE97}" dt="2018-08-13T22:44:13.316" v="2757" actId="478"/>
          <ac:picMkLst>
            <pc:docMk/>
            <pc:sldMk cId="3733557428" sldId="267"/>
            <ac:picMk id="7" creationId="{4516A213-C964-4A66-B892-1900FF823FC5}"/>
          </ac:picMkLst>
        </pc:picChg>
        <pc:picChg chg="add mod ord">
          <ac:chgData name="Leonardo Arevalo R" userId="60b1c2b1-0dd9-43b9-8b85-c2990f85c082" providerId="ADAL" clId="{CFADF3AB-F709-4A97-B019-82E1D958FE97}" dt="2018-08-13T22:44:21.049" v="2760" actId="167"/>
          <ac:picMkLst>
            <pc:docMk/>
            <pc:sldMk cId="3733557428" sldId="267"/>
            <ac:picMk id="10" creationId="{CDA2CDD9-BD3C-4382-9102-A3E635D78761}"/>
          </ac:picMkLst>
        </pc:picChg>
        <pc:picChg chg="add del">
          <ac:chgData name="Leonardo Arevalo R" userId="60b1c2b1-0dd9-43b9-8b85-c2990f85c082" providerId="ADAL" clId="{CFADF3AB-F709-4A97-B019-82E1D958FE97}" dt="2018-08-13T22:51:14.314" v="2801"/>
          <ac:picMkLst>
            <pc:docMk/>
            <pc:sldMk cId="3733557428" sldId="267"/>
            <ac:picMk id="12" creationId="{08309C89-A1D5-465E-A9B1-2B02081A7963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18T16:37:10.401" v="3413" actId="20577"/>
        <pc:sldMkLst>
          <pc:docMk/>
          <pc:sldMk cId="3904642805" sldId="268"/>
        </pc:sldMkLst>
        <pc:spChg chg="add mod">
          <ac:chgData name="Leonardo Arevalo R" userId="60b1c2b1-0dd9-43b9-8b85-c2990f85c082" providerId="ADAL" clId="{CFADF3AB-F709-4A97-B019-82E1D958FE97}" dt="2018-08-13T23:13:09.086" v="2971" actId="14100"/>
          <ac:spMkLst>
            <pc:docMk/>
            <pc:sldMk cId="3904642805" sldId="268"/>
            <ac:spMk id="4" creationId="{9EE7363E-EBBF-4FC5-8654-1A3A2A942750}"/>
          </ac:spMkLst>
        </pc:spChg>
        <pc:spChg chg="add">
          <ac:chgData name="Leonardo Arevalo R" userId="60b1c2b1-0dd9-43b9-8b85-c2990f85c082" providerId="ADAL" clId="{CFADF3AB-F709-4A97-B019-82E1D958FE97}" dt="2018-08-13T23:19:31.862" v="3401"/>
          <ac:spMkLst>
            <pc:docMk/>
            <pc:sldMk cId="3904642805" sldId="268"/>
            <ac:spMk id="5" creationId="{4E87D502-9F1B-4CE6-9B08-045929F29E4A}"/>
          </ac:spMkLst>
        </pc:spChg>
        <pc:spChg chg="del">
          <ac:chgData name="Leonardo Arevalo R" userId="60b1c2b1-0dd9-43b9-8b85-c2990f85c082" providerId="ADAL" clId="{CFADF3AB-F709-4A97-B019-82E1D958FE97}" dt="2018-08-13T23:10:58.120" v="2902" actId="478"/>
          <ac:spMkLst>
            <pc:docMk/>
            <pc:sldMk cId="3904642805" sldId="268"/>
            <ac:spMk id="6" creationId="{32DB8D52-F1AA-4670-B0D9-F18FD58761D6}"/>
          </ac:spMkLst>
        </pc:spChg>
        <pc:picChg chg="add mod">
          <ac:chgData name="Leonardo Arevalo R" userId="60b1c2b1-0dd9-43b9-8b85-c2990f85c082" providerId="ADAL" clId="{CFADF3AB-F709-4A97-B019-82E1D958FE97}" dt="2018-08-13T23:12:34.892" v="2954" actId="1076"/>
          <ac:picMkLst>
            <pc:docMk/>
            <pc:sldMk cId="3904642805" sldId="268"/>
            <ac:picMk id="2" creationId="{4D0783C1-635C-4F55-AE26-FD3262D2F54C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18T16:41:02.331" v="3733" actId="20577"/>
        <pc:sldMkLst>
          <pc:docMk/>
          <pc:sldMk cId="3221422787" sldId="269"/>
        </pc:sldMkLst>
        <pc:spChg chg="add">
          <ac:chgData name="Leonardo Arevalo R" userId="60b1c2b1-0dd9-43b9-8b85-c2990f85c082" providerId="ADAL" clId="{CFADF3AB-F709-4A97-B019-82E1D958FE97}" dt="2018-08-13T23:19:16.481" v="3396"/>
          <ac:spMkLst>
            <pc:docMk/>
            <pc:sldMk cId="3221422787" sldId="269"/>
            <ac:spMk id="4" creationId="{14D7A735-307D-4AA7-84C2-6811C1F2B874}"/>
          </ac:spMkLst>
        </pc:spChg>
        <pc:spChg chg="add">
          <ac:chgData name="Leonardo Arevalo R" userId="60b1c2b1-0dd9-43b9-8b85-c2990f85c082" providerId="ADAL" clId="{CFADF3AB-F709-4A97-B019-82E1D958FE97}" dt="2018-08-13T23:19:33.564" v="3402"/>
          <ac:spMkLst>
            <pc:docMk/>
            <pc:sldMk cId="3221422787" sldId="269"/>
            <ac:spMk id="5" creationId="{02BED1F5-5489-44F8-A9B4-B074D0AC709A}"/>
          </ac:spMkLst>
        </pc:spChg>
        <pc:spChg chg="del">
          <ac:chgData name="Leonardo Arevalo R" userId="60b1c2b1-0dd9-43b9-8b85-c2990f85c082" providerId="ADAL" clId="{CFADF3AB-F709-4A97-B019-82E1D958FE97}" dt="2018-08-13T23:19:17.766" v="3397" actId="478"/>
          <ac:spMkLst>
            <pc:docMk/>
            <pc:sldMk cId="3221422787" sldId="269"/>
            <ac:spMk id="6" creationId="{32DB8D52-F1AA-4670-B0D9-F18FD58761D6}"/>
          </ac:spMkLst>
        </pc:spChg>
        <pc:picChg chg="add mod ord">
          <ac:chgData name="Leonardo Arevalo R" userId="60b1c2b1-0dd9-43b9-8b85-c2990f85c082" providerId="ADAL" clId="{CFADF3AB-F709-4A97-B019-82E1D958FE97}" dt="2018-08-13T23:19:25.303" v="3400" actId="14100"/>
          <ac:picMkLst>
            <pc:docMk/>
            <pc:sldMk cId="3221422787" sldId="269"/>
            <ac:picMk id="2" creationId="{A446F70F-1BD3-43B8-96DF-1A38D2313E39}"/>
          </ac:picMkLst>
        </pc:picChg>
      </pc:sldChg>
      <pc:sldChg chg="addSp modSp add modNotesTx">
        <pc:chgData name="Leonardo Arevalo R" userId="60b1c2b1-0dd9-43b9-8b85-c2990f85c082" providerId="ADAL" clId="{CFADF3AB-F709-4A97-B019-82E1D958FE97}" dt="2018-08-18T17:04:31.892" v="4102" actId="20577"/>
        <pc:sldMkLst>
          <pc:docMk/>
          <pc:sldMk cId="3960178559" sldId="270"/>
        </pc:sldMkLst>
        <pc:spChg chg="mod">
          <ac:chgData name="Leonardo Arevalo R" userId="60b1c2b1-0dd9-43b9-8b85-c2990f85c082" providerId="ADAL" clId="{CFADF3AB-F709-4A97-B019-82E1D958FE97}" dt="2018-08-18T16:58:55.339" v="3780" actId="1076"/>
          <ac:spMkLst>
            <pc:docMk/>
            <pc:sldMk cId="3960178559" sldId="270"/>
            <ac:spMk id="6" creationId="{32DB8D52-F1AA-4670-B0D9-F18FD58761D6}"/>
          </ac:spMkLst>
        </pc:spChg>
        <pc:picChg chg="add mod ord">
          <ac:chgData name="Leonardo Arevalo R" userId="60b1c2b1-0dd9-43b9-8b85-c2990f85c082" providerId="ADAL" clId="{CFADF3AB-F709-4A97-B019-82E1D958FE97}" dt="2018-08-18T16:59:06.330" v="3783" actId="1076"/>
          <ac:picMkLst>
            <pc:docMk/>
            <pc:sldMk cId="3960178559" sldId="270"/>
            <ac:picMk id="2" creationId="{26D8EAB0-FE4A-4FD6-89E7-7B2270EBDFA4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18T17:22:51.831" v="4724" actId="208"/>
        <pc:sldMkLst>
          <pc:docMk/>
          <pc:sldMk cId="3678602011" sldId="271"/>
        </pc:sldMkLst>
        <pc:spChg chg="add del mod">
          <ac:chgData name="Leonardo Arevalo R" userId="60b1c2b1-0dd9-43b9-8b85-c2990f85c082" providerId="ADAL" clId="{CFADF3AB-F709-4A97-B019-82E1D958FE97}" dt="2018-08-18T17:07:13.692" v="4202" actId="478"/>
          <ac:spMkLst>
            <pc:docMk/>
            <pc:sldMk cId="3678602011" sldId="271"/>
            <ac:spMk id="2" creationId="{BF172CD0-33F7-4E2D-AB7F-F6FC48E4EE38}"/>
          </ac:spMkLst>
        </pc:spChg>
        <pc:spChg chg="add mod">
          <ac:chgData name="Leonardo Arevalo R" userId="60b1c2b1-0dd9-43b9-8b85-c2990f85c082" providerId="ADAL" clId="{CFADF3AB-F709-4A97-B019-82E1D958FE97}" dt="2018-08-18T17:05:10.944" v="4118" actId="20577"/>
          <ac:spMkLst>
            <pc:docMk/>
            <pc:sldMk cId="3678602011" sldId="271"/>
            <ac:spMk id="3" creationId="{FFEE58CA-6377-40CB-A4A3-2C3EA92AFF22}"/>
          </ac:spMkLst>
        </pc:spChg>
        <pc:spChg chg="add mod">
          <ac:chgData name="Leonardo Arevalo R" userId="60b1c2b1-0dd9-43b9-8b85-c2990f85c082" providerId="ADAL" clId="{CFADF3AB-F709-4A97-B019-82E1D958FE97}" dt="2018-08-18T17:15:48.329" v="4441" actId="339"/>
          <ac:spMkLst>
            <pc:docMk/>
            <pc:sldMk cId="3678602011" sldId="271"/>
            <ac:spMk id="4" creationId="{3E077F36-31B4-440D-99DD-E84BA4968A8C}"/>
          </ac:spMkLst>
        </pc:spChg>
        <pc:spChg chg="add mod ord">
          <ac:chgData name="Leonardo Arevalo R" userId="60b1c2b1-0dd9-43b9-8b85-c2990f85c082" providerId="ADAL" clId="{CFADF3AB-F709-4A97-B019-82E1D958FE97}" dt="2018-08-18T17:22:51.831" v="4724" actId="208"/>
          <ac:spMkLst>
            <pc:docMk/>
            <pc:sldMk cId="3678602011" sldId="271"/>
            <ac:spMk id="5" creationId="{C452C7D1-324B-46DE-88A5-04C4B167B831}"/>
          </ac:spMkLst>
        </pc:spChg>
        <pc:spChg chg="del">
          <ac:chgData name="Leonardo Arevalo R" userId="60b1c2b1-0dd9-43b9-8b85-c2990f85c082" providerId="ADAL" clId="{CFADF3AB-F709-4A97-B019-82E1D958FE97}" dt="2018-08-18T17:05:05.249" v="4104" actId="478"/>
          <ac:spMkLst>
            <pc:docMk/>
            <pc:sldMk cId="3678602011" sldId="271"/>
            <ac:spMk id="6" creationId="{32DB8D52-F1AA-4670-B0D9-F18FD58761D6}"/>
          </ac:spMkLst>
        </pc:spChg>
        <pc:spChg chg="add del mod">
          <ac:chgData name="Leonardo Arevalo R" userId="60b1c2b1-0dd9-43b9-8b85-c2990f85c082" providerId="ADAL" clId="{CFADF3AB-F709-4A97-B019-82E1D958FE97}" dt="2018-08-18T17:07:41.993" v="4212" actId="478"/>
          <ac:spMkLst>
            <pc:docMk/>
            <pc:sldMk cId="3678602011" sldId="271"/>
            <ac:spMk id="7" creationId="{181D97D8-38A1-4815-955C-A0F2F8BE9EC9}"/>
          </ac:spMkLst>
        </pc:spChg>
        <pc:spChg chg="add del mod">
          <ac:chgData name="Leonardo Arevalo R" userId="60b1c2b1-0dd9-43b9-8b85-c2990f85c082" providerId="ADAL" clId="{CFADF3AB-F709-4A97-B019-82E1D958FE97}" dt="2018-08-18T17:07:39.669" v="4211" actId="478"/>
          <ac:spMkLst>
            <pc:docMk/>
            <pc:sldMk cId="3678602011" sldId="271"/>
            <ac:spMk id="8" creationId="{89217A79-7422-415F-8CC1-A9F10EEC78EC}"/>
          </ac:spMkLst>
        </pc:spChg>
        <pc:spChg chg="add mod">
          <ac:chgData name="Leonardo Arevalo R" userId="60b1c2b1-0dd9-43b9-8b85-c2990f85c082" providerId="ADAL" clId="{CFADF3AB-F709-4A97-B019-82E1D958FE97}" dt="2018-08-18T17:15:38.470" v="4440" actId="339"/>
          <ac:spMkLst>
            <pc:docMk/>
            <pc:sldMk cId="3678602011" sldId="271"/>
            <ac:spMk id="9" creationId="{DDE8AB74-E144-4960-A2C2-49E95C96A384}"/>
          </ac:spMkLst>
        </pc:spChg>
        <pc:spChg chg="add del mod">
          <ac:chgData name="Leonardo Arevalo R" userId="60b1c2b1-0dd9-43b9-8b85-c2990f85c082" providerId="ADAL" clId="{CFADF3AB-F709-4A97-B019-82E1D958FE97}" dt="2018-08-18T17:09:37.027" v="4261" actId="478"/>
          <ac:spMkLst>
            <pc:docMk/>
            <pc:sldMk cId="3678602011" sldId="271"/>
            <ac:spMk id="10" creationId="{DC8CB994-A676-4681-8C6A-BE6980FA92C9}"/>
          </ac:spMkLst>
        </pc:spChg>
        <pc:spChg chg="add mod">
          <ac:chgData name="Leonardo Arevalo R" userId="60b1c2b1-0dd9-43b9-8b85-c2990f85c082" providerId="ADAL" clId="{CFADF3AB-F709-4A97-B019-82E1D958FE97}" dt="2018-08-18T17:15:38.470" v="4440" actId="339"/>
          <ac:spMkLst>
            <pc:docMk/>
            <pc:sldMk cId="3678602011" sldId="271"/>
            <ac:spMk id="11" creationId="{13323A89-D2BE-45D3-A668-91CDAFBDFA53}"/>
          </ac:spMkLst>
        </pc:spChg>
        <pc:spChg chg="add del">
          <ac:chgData name="Leonardo Arevalo R" userId="60b1c2b1-0dd9-43b9-8b85-c2990f85c082" providerId="ADAL" clId="{CFADF3AB-F709-4A97-B019-82E1D958FE97}" dt="2018-08-18T17:09:55.036" v="4272" actId="478"/>
          <ac:spMkLst>
            <pc:docMk/>
            <pc:sldMk cId="3678602011" sldId="271"/>
            <ac:spMk id="12" creationId="{5B2B0609-C777-453D-BB60-98411F57AE4D}"/>
          </ac:spMkLst>
        </pc:spChg>
        <pc:spChg chg="add mod">
          <ac:chgData name="Leonardo Arevalo R" userId="60b1c2b1-0dd9-43b9-8b85-c2990f85c082" providerId="ADAL" clId="{CFADF3AB-F709-4A97-B019-82E1D958FE97}" dt="2018-08-18T17:15:38.470" v="4440" actId="339"/>
          <ac:spMkLst>
            <pc:docMk/>
            <pc:sldMk cId="3678602011" sldId="271"/>
            <ac:spMk id="13" creationId="{997569CC-6A15-4281-B283-B1FF999B17A1}"/>
          </ac:spMkLst>
        </pc:spChg>
        <pc:spChg chg="add mod">
          <ac:chgData name="Leonardo Arevalo R" userId="60b1c2b1-0dd9-43b9-8b85-c2990f85c082" providerId="ADAL" clId="{CFADF3AB-F709-4A97-B019-82E1D958FE97}" dt="2018-08-18T17:16:59.876" v="4467" actId="207"/>
          <ac:spMkLst>
            <pc:docMk/>
            <pc:sldMk cId="3678602011" sldId="271"/>
            <ac:spMk id="14" creationId="{FC302453-6C3D-4B95-B051-2984192F28F4}"/>
          </ac:spMkLst>
        </pc:spChg>
        <pc:picChg chg="add del mod">
          <ac:chgData name="Leonardo Arevalo R" userId="60b1c2b1-0dd9-43b9-8b85-c2990f85c082" providerId="ADAL" clId="{CFADF3AB-F709-4A97-B019-82E1D958FE97}" dt="2018-08-18T17:19:50.944" v="4586" actId="478"/>
          <ac:picMkLst>
            <pc:docMk/>
            <pc:sldMk cId="3678602011" sldId="271"/>
            <ac:picMk id="16" creationId="{253FBCD5-C7CE-4643-B96F-5527B4EF8088}"/>
          </ac:picMkLst>
        </pc:picChg>
        <pc:picChg chg="add mod ord">
          <ac:chgData name="Leonardo Arevalo R" userId="60b1c2b1-0dd9-43b9-8b85-c2990f85c082" providerId="ADAL" clId="{CFADF3AB-F709-4A97-B019-82E1D958FE97}" dt="2018-08-18T17:20:02.411" v="4592" actId="1076"/>
          <ac:picMkLst>
            <pc:docMk/>
            <pc:sldMk cId="3678602011" sldId="271"/>
            <ac:picMk id="18" creationId="{47068688-48D7-470E-BCA5-453F80D10DAA}"/>
          </ac:picMkLst>
        </pc:picChg>
      </pc:sldChg>
      <pc:sldChg chg="addSp delSp modSp add">
        <pc:chgData name="Leonardo Arevalo R" userId="60b1c2b1-0dd9-43b9-8b85-c2990f85c082" providerId="ADAL" clId="{CFADF3AB-F709-4A97-B019-82E1D958FE97}" dt="2018-08-25T01:02:10.472" v="5749" actId="478"/>
        <pc:sldMkLst>
          <pc:docMk/>
          <pc:sldMk cId="3492083075" sldId="272"/>
        </pc:sldMkLst>
        <pc:spChg chg="add mod">
          <ac:chgData name="Leonardo Arevalo R" userId="60b1c2b1-0dd9-43b9-8b85-c2990f85c082" providerId="ADAL" clId="{CFADF3AB-F709-4A97-B019-82E1D958FE97}" dt="2018-08-18T21:31:16.045" v="4730" actId="20577"/>
          <ac:spMkLst>
            <pc:docMk/>
            <pc:sldMk cId="3492083075" sldId="272"/>
            <ac:spMk id="3" creationId="{712F11E5-9651-4EAF-A614-EDDC2F4BB445}"/>
          </ac:spMkLst>
        </pc:spChg>
        <pc:spChg chg="add mod">
          <ac:chgData name="Leonardo Arevalo R" userId="60b1c2b1-0dd9-43b9-8b85-c2990f85c082" providerId="ADAL" clId="{CFADF3AB-F709-4A97-B019-82E1D958FE97}" dt="2018-08-25T00:52:34.619" v="5237" actId="20577"/>
          <ac:spMkLst>
            <pc:docMk/>
            <pc:sldMk cId="3492083075" sldId="272"/>
            <ac:spMk id="5" creationId="{A7DC60C2-214C-4D3F-A249-8F436588FC85}"/>
          </ac:spMkLst>
        </pc:spChg>
        <pc:spChg chg="del">
          <ac:chgData name="Leonardo Arevalo R" userId="60b1c2b1-0dd9-43b9-8b85-c2990f85c082" providerId="ADAL" clId="{CFADF3AB-F709-4A97-B019-82E1D958FE97}" dt="2018-08-18T21:31:12.440" v="4726" actId="478"/>
          <ac:spMkLst>
            <pc:docMk/>
            <pc:sldMk cId="3492083075" sldId="272"/>
            <ac:spMk id="6" creationId="{32DB8D52-F1AA-4670-B0D9-F18FD58761D6}"/>
          </ac:spMkLst>
        </pc:spChg>
        <pc:spChg chg="add mod">
          <ac:chgData name="Leonardo Arevalo R" userId="60b1c2b1-0dd9-43b9-8b85-c2990f85c082" providerId="ADAL" clId="{CFADF3AB-F709-4A97-B019-82E1D958FE97}" dt="2018-08-25T01:02:04.765" v="5748" actId="207"/>
          <ac:spMkLst>
            <pc:docMk/>
            <pc:sldMk cId="3492083075" sldId="272"/>
            <ac:spMk id="7" creationId="{29253554-65D0-48A4-B787-B0581754B7A9}"/>
          </ac:spMkLst>
        </pc:spChg>
        <pc:spChg chg="add mod">
          <ac:chgData name="Leonardo Arevalo R" userId="60b1c2b1-0dd9-43b9-8b85-c2990f85c082" providerId="ADAL" clId="{CFADF3AB-F709-4A97-B019-82E1D958FE97}" dt="2018-08-25T01:01:54.856" v="5747" actId="207"/>
          <ac:spMkLst>
            <pc:docMk/>
            <pc:sldMk cId="3492083075" sldId="272"/>
            <ac:spMk id="8" creationId="{D25138A2-E177-4BA6-A946-822DD5F87E85}"/>
          </ac:spMkLst>
        </pc:spChg>
        <pc:spChg chg="add mod">
          <ac:chgData name="Leonardo Arevalo R" userId="60b1c2b1-0dd9-43b9-8b85-c2990f85c082" providerId="ADAL" clId="{CFADF3AB-F709-4A97-B019-82E1D958FE97}" dt="2018-08-25T01:01:48.091" v="5746" actId="207"/>
          <ac:spMkLst>
            <pc:docMk/>
            <pc:sldMk cId="3492083075" sldId="272"/>
            <ac:spMk id="9" creationId="{FF1A1D4D-01B7-4F98-BB2C-C8A59F6F3BA6}"/>
          </ac:spMkLst>
        </pc:spChg>
        <pc:picChg chg="add del mod ord">
          <ac:chgData name="Leonardo Arevalo R" userId="60b1c2b1-0dd9-43b9-8b85-c2990f85c082" providerId="ADAL" clId="{CFADF3AB-F709-4A97-B019-82E1D958FE97}" dt="2018-08-25T01:02:10.472" v="5749" actId="478"/>
          <ac:picMkLst>
            <pc:docMk/>
            <pc:sldMk cId="3492083075" sldId="272"/>
            <ac:picMk id="2" creationId="{E16EC6F1-F626-4C41-8B62-5296B0C1DD1F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25T02:51:04.382" v="6153" actId="20577"/>
        <pc:sldMkLst>
          <pc:docMk/>
          <pc:sldMk cId="3356161078" sldId="273"/>
        </pc:sldMkLst>
        <pc:spChg chg="add mod">
          <ac:chgData name="Leonardo Arevalo R" userId="60b1c2b1-0dd9-43b9-8b85-c2990f85c082" providerId="ADAL" clId="{CFADF3AB-F709-4A97-B019-82E1D958FE97}" dt="2018-08-25T01:25:31.275" v="5833" actId="14100"/>
          <ac:spMkLst>
            <pc:docMk/>
            <pc:sldMk cId="3356161078" sldId="273"/>
            <ac:spMk id="3" creationId="{39E8DAAD-9993-4FF3-A732-3E663280F45F}"/>
          </ac:spMkLst>
        </pc:spChg>
        <pc:spChg chg="del">
          <ac:chgData name="Leonardo Arevalo R" userId="60b1c2b1-0dd9-43b9-8b85-c2990f85c082" providerId="ADAL" clId="{CFADF3AB-F709-4A97-B019-82E1D958FE97}" dt="2018-08-25T01:05:42.909" v="5751" actId="478"/>
          <ac:spMkLst>
            <pc:docMk/>
            <pc:sldMk cId="3356161078" sldId="273"/>
            <ac:spMk id="6" creationId="{32DB8D52-F1AA-4670-B0D9-F18FD58761D6}"/>
          </ac:spMkLst>
        </pc:spChg>
        <pc:spChg chg="add mod">
          <ac:chgData name="Leonardo Arevalo R" userId="60b1c2b1-0dd9-43b9-8b85-c2990f85c082" providerId="ADAL" clId="{CFADF3AB-F709-4A97-B019-82E1D958FE97}" dt="2018-08-25T01:24:10.608" v="5814" actId="14100"/>
          <ac:spMkLst>
            <pc:docMk/>
            <pc:sldMk cId="3356161078" sldId="273"/>
            <ac:spMk id="18" creationId="{51E0FD05-54BB-4500-80A3-AD3A782EF92D}"/>
          </ac:spMkLst>
        </pc:spChg>
        <pc:spChg chg="add mod">
          <ac:chgData name="Leonardo Arevalo R" userId="60b1c2b1-0dd9-43b9-8b85-c2990f85c082" providerId="ADAL" clId="{CFADF3AB-F709-4A97-B019-82E1D958FE97}" dt="2018-08-25T01:24:10.608" v="5814" actId="14100"/>
          <ac:spMkLst>
            <pc:docMk/>
            <pc:sldMk cId="3356161078" sldId="273"/>
            <ac:spMk id="19" creationId="{8BC8490D-5BF1-488E-8ED2-4BF7F481BC2E}"/>
          </ac:spMkLst>
        </pc:spChg>
        <pc:spChg chg="add mod">
          <ac:chgData name="Leonardo Arevalo R" userId="60b1c2b1-0dd9-43b9-8b85-c2990f85c082" providerId="ADAL" clId="{CFADF3AB-F709-4A97-B019-82E1D958FE97}" dt="2018-08-25T01:24:15.369" v="5815" actId="1076"/>
          <ac:spMkLst>
            <pc:docMk/>
            <pc:sldMk cId="3356161078" sldId="273"/>
            <ac:spMk id="20" creationId="{27E039AA-E6F3-4112-AD67-B5ACDB050A04}"/>
          </ac:spMkLst>
        </pc:spChg>
        <pc:spChg chg="add mod">
          <ac:chgData name="Leonardo Arevalo R" userId="60b1c2b1-0dd9-43b9-8b85-c2990f85c082" providerId="ADAL" clId="{CFADF3AB-F709-4A97-B019-82E1D958FE97}" dt="2018-08-25T01:24:26.373" v="5816" actId="1076"/>
          <ac:spMkLst>
            <pc:docMk/>
            <pc:sldMk cId="3356161078" sldId="273"/>
            <ac:spMk id="21" creationId="{D741CEF1-5227-4B7C-8041-525285B72850}"/>
          </ac:spMkLst>
        </pc:spChg>
        <pc:spChg chg="add mod">
          <ac:chgData name="Leonardo Arevalo R" userId="60b1c2b1-0dd9-43b9-8b85-c2990f85c082" providerId="ADAL" clId="{CFADF3AB-F709-4A97-B019-82E1D958FE97}" dt="2018-08-25T01:24:35.496" v="5818" actId="1076"/>
          <ac:spMkLst>
            <pc:docMk/>
            <pc:sldMk cId="3356161078" sldId="273"/>
            <ac:spMk id="22" creationId="{CEA41AB4-29C7-4285-9416-9528AA456B99}"/>
          </ac:spMkLst>
        </pc:spChg>
        <pc:spChg chg="add mod">
          <ac:chgData name="Leonardo Arevalo R" userId="60b1c2b1-0dd9-43b9-8b85-c2990f85c082" providerId="ADAL" clId="{CFADF3AB-F709-4A97-B019-82E1D958FE97}" dt="2018-08-25T01:24:47.778" v="5820" actId="1076"/>
          <ac:spMkLst>
            <pc:docMk/>
            <pc:sldMk cId="3356161078" sldId="273"/>
            <ac:spMk id="23" creationId="{1BFCB811-055F-4D8B-9A58-5F3782F4F90A}"/>
          </ac:spMkLst>
        </pc:spChg>
        <pc:spChg chg="add mod">
          <ac:chgData name="Leonardo Arevalo R" userId="60b1c2b1-0dd9-43b9-8b85-c2990f85c082" providerId="ADAL" clId="{CFADF3AB-F709-4A97-B019-82E1D958FE97}" dt="2018-08-25T01:30:11.969" v="6033" actId="113"/>
          <ac:spMkLst>
            <pc:docMk/>
            <pc:sldMk cId="3356161078" sldId="273"/>
            <ac:spMk id="24" creationId="{745AB592-4675-4B25-9DBD-12F99AC1A84F}"/>
          </ac:spMkLst>
        </pc:spChg>
        <pc:spChg chg="add mod">
          <ac:chgData name="Leonardo Arevalo R" userId="60b1c2b1-0dd9-43b9-8b85-c2990f85c082" providerId="ADAL" clId="{CFADF3AB-F709-4A97-B019-82E1D958FE97}" dt="2018-08-25T01:30:11.969" v="6033" actId="113"/>
          <ac:spMkLst>
            <pc:docMk/>
            <pc:sldMk cId="3356161078" sldId="273"/>
            <ac:spMk id="25" creationId="{2FED79B9-87F9-409D-8B9E-592F2DF62440}"/>
          </ac:spMkLst>
        </pc:spChg>
        <pc:spChg chg="add mod">
          <ac:chgData name="Leonardo Arevalo R" userId="60b1c2b1-0dd9-43b9-8b85-c2990f85c082" providerId="ADAL" clId="{CFADF3AB-F709-4A97-B019-82E1D958FE97}" dt="2018-08-25T01:30:11.969" v="6033" actId="113"/>
          <ac:spMkLst>
            <pc:docMk/>
            <pc:sldMk cId="3356161078" sldId="273"/>
            <ac:spMk id="26" creationId="{682F20F4-C96C-4B79-96D3-B20684219703}"/>
          </ac:spMkLst>
        </pc:spChg>
        <pc:spChg chg="add mod">
          <ac:chgData name="Leonardo Arevalo R" userId="60b1c2b1-0dd9-43b9-8b85-c2990f85c082" providerId="ADAL" clId="{CFADF3AB-F709-4A97-B019-82E1D958FE97}" dt="2018-08-25T01:30:11.969" v="6033" actId="113"/>
          <ac:spMkLst>
            <pc:docMk/>
            <pc:sldMk cId="3356161078" sldId="273"/>
            <ac:spMk id="27" creationId="{42908BCD-5DDC-4772-8893-9B55159DB9AC}"/>
          </ac:spMkLst>
        </pc:spChg>
        <pc:spChg chg="add mod">
          <ac:chgData name="Leonardo Arevalo R" userId="60b1c2b1-0dd9-43b9-8b85-c2990f85c082" providerId="ADAL" clId="{CFADF3AB-F709-4A97-B019-82E1D958FE97}" dt="2018-08-25T01:30:11.969" v="6033" actId="113"/>
          <ac:spMkLst>
            <pc:docMk/>
            <pc:sldMk cId="3356161078" sldId="273"/>
            <ac:spMk id="28" creationId="{AAE6D405-F0D6-4B4A-839C-98E70490A251}"/>
          </ac:spMkLst>
        </pc:spChg>
        <pc:spChg chg="add mod">
          <ac:chgData name="Leonardo Arevalo R" userId="60b1c2b1-0dd9-43b9-8b85-c2990f85c082" providerId="ADAL" clId="{CFADF3AB-F709-4A97-B019-82E1D958FE97}" dt="2018-08-25T01:30:11.969" v="6033" actId="113"/>
          <ac:spMkLst>
            <pc:docMk/>
            <pc:sldMk cId="3356161078" sldId="273"/>
            <ac:spMk id="29" creationId="{428E3D14-C851-4FD2-BD26-29CA69C596AD}"/>
          </ac:spMkLst>
        </pc:spChg>
        <pc:picChg chg="add mod">
          <ac:chgData name="Leonardo Arevalo R" userId="60b1c2b1-0dd9-43b9-8b85-c2990f85c082" providerId="ADAL" clId="{CFADF3AB-F709-4A97-B019-82E1D958FE97}" dt="2018-08-25T01:24:51.008" v="5821" actId="1076"/>
          <ac:picMkLst>
            <pc:docMk/>
            <pc:sldMk cId="3356161078" sldId="273"/>
            <ac:picMk id="4" creationId="{025867F0-9E89-44AE-AAA7-6D75A28F7996}"/>
          </ac:picMkLst>
        </pc:picChg>
        <pc:picChg chg="add mod">
          <ac:chgData name="Leonardo Arevalo R" userId="60b1c2b1-0dd9-43b9-8b85-c2990f85c082" providerId="ADAL" clId="{CFADF3AB-F709-4A97-B019-82E1D958FE97}" dt="2018-08-25T01:10:21.264" v="5763" actId="1076"/>
          <ac:picMkLst>
            <pc:docMk/>
            <pc:sldMk cId="3356161078" sldId="273"/>
            <ac:picMk id="7" creationId="{B3909E43-ED44-477D-BE45-C4EC2A234E0A}"/>
          </ac:picMkLst>
        </pc:picChg>
        <pc:picChg chg="add mod">
          <ac:chgData name="Leonardo Arevalo R" userId="60b1c2b1-0dd9-43b9-8b85-c2990f85c082" providerId="ADAL" clId="{CFADF3AB-F709-4A97-B019-82E1D958FE97}" dt="2018-08-25T01:25:03.406" v="5826" actId="1076"/>
          <ac:picMkLst>
            <pc:docMk/>
            <pc:sldMk cId="3356161078" sldId="273"/>
            <ac:picMk id="9" creationId="{13BFB9EF-3A50-47D3-8CED-7D6CAAB1C0D2}"/>
          </ac:picMkLst>
        </pc:picChg>
        <pc:picChg chg="add del mod">
          <ac:chgData name="Leonardo Arevalo R" userId="60b1c2b1-0dd9-43b9-8b85-c2990f85c082" providerId="ADAL" clId="{CFADF3AB-F709-4A97-B019-82E1D958FE97}" dt="2018-08-25T01:13:06.676" v="5768" actId="478"/>
          <ac:picMkLst>
            <pc:docMk/>
            <pc:sldMk cId="3356161078" sldId="273"/>
            <ac:picMk id="11" creationId="{5B16D707-46F5-48D9-9053-4CF36C4EB1B1}"/>
          </ac:picMkLst>
        </pc:picChg>
        <pc:picChg chg="add mod">
          <ac:chgData name="Leonardo Arevalo R" userId="60b1c2b1-0dd9-43b9-8b85-c2990f85c082" providerId="ADAL" clId="{CFADF3AB-F709-4A97-B019-82E1D958FE97}" dt="2018-08-25T01:25:06.542" v="5827" actId="14100"/>
          <ac:picMkLst>
            <pc:docMk/>
            <pc:sldMk cId="3356161078" sldId="273"/>
            <ac:picMk id="13" creationId="{050BB308-89A3-47B7-9E90-68AA95DAADE6}"/>
          </ac:picMkLst>
        </pc:picChg>
        <pc:picChg chg="add mod">
          <ac:chgData name="Leonardo Arevalo R" userId="60b1c2b1-0dd9-43b9-8b85-c2990f85c082" providerId="ADAL" clId="{CFADF3AB-F709-4A97-B019-82E1D958FE97}" dt="2018-08-25T01:25:19.110" v="5829" actId="1076"/>
          <ac:picMkLst>
            <pc:docMk/>
            <pc:sldMk cId="3356161078" sldId="273"/>
            <ac:picMk id="14" creationId="{37913935-0816-4788-ABEB-98056FDF0547}"/>
          </ac:picMkLst>
        </pc:picChg>
        <pc:picChg chg="add mod">
          <ac:chgData name="Leonardo Arevalo R" userId="60b1c2b1-0dd9-43b9-8b85-c2990f85c082" providerId="ADAL" clId="{CFADF3AB-F709-4A97-B019-82E1D958FE97}" dt="2018-08-25T01:29:44.856" v="6031" actId="14100"/>
          <ac:picMkLst>
            <pc:docMk/>
            <pc:sldMk cId="3356161078" sldId="273"/>
            <ac:picMk id="16" creationId="{93473521-A56D-48AA-97BC-909F94B20415}"/>
          </ac:picMkLst>
        </pc:picChg>
        <pc:picChg chg="add mod">
          <ac:chgData name="Leonardo Arevalo R" userId="60b1c2b1-0dd9-43b9-8b85-c2990f85c082" providerId="ADAL" clId="{CFADF3AB-F709-4A97-B019-82E1D958FE97}" dt="2018-08-25T01:25:15.454" v="5828" actId="1076"/>
          <ac:picMkLst>
            <pc:docMk/>
            <pc:sldMk cId="3356161078" sldId="273"/>
            <ac:picMk id="17" creationId="{F3FB04AB-11AF-473E-9DD0-8E062787476A}"/>
          </ac:picMkLst>
        </pc:picChg>
      </pc:sldChg>
      <pc:sldChg chg="addSp modSp add modNotesTx">
        <pc:chgData name="Leonardo Arevalo R" userId="60b1c2b1-0dd9-43b9-8b85-c2990f85c082" providerId="ADAL" clId="{CFADF3AB-F709-4A97-B019-82E1D958FE97}" dt="2018-08-25T02:55:46.048" v="6482" actId="20577"/>
        <pc:sldMkLst>
          <pc:docMk/>
          <pc:sldMk cId="4057954087" sldId="274"/>
        </pc:sldMkLst>
        <pc:spChg chg="mod">
          <ac:chgData name="Leonardo Arevalo R" userId="60b1c2b1-0dd9-43b9-8b85-c2990f85c082" providerId="ADAL" clId="{CFADF3AB-F709-4A97-B019-82E1D958FE97}" dt="2018-08-25T02:53:05.049" v="6168" actId="20577"/>
          <ac:spMkLst>
            <pc:docMk/>
            <pc:sldMk cId="4057954087" sldId="274"/>
            <ac:spMk id="6" creationId="{32DB8D52-F1AA-4670-B0D9-F18FD58761D6}"/>
          </ac:spMkLst>
        </pc:spChg>
        <pc:picChg chg="add mod ord">
          <ac:chgData name="Leonardo Arevalo R" userId="60b1c2b1-0dd9-43b9-8b85-c2990f85c082" providerId="ADAL" clId="{CFADF3AB-F709-4A97-B019-82E1D958FE97}" dt="2018-08-25T02:53:16.569" v="6170" actId="14100"/>
          <ac:picMkLst>
            <pc:docMk/>
            <pc:sldMk cId="4057954087" sldId="274"/>
            <ac:picMk id="3" creationId="{0229B102-26B9-4087-84E4-22799A21FF91}"/>
          </ac:picMkLst>
        </pc:picChg>
      </pc:sldChg>
      <pc:sldChg chg="addSp modSp add modNotesTx">
        <pc:chgData name="Leonardo Arevalo R" userId="60b1c2b1-0dd9-43b9-8b85-c2990f85c082" providerId="ADAL" clId="{CFADF3AB-F709-4A97-B019-82E1D958FE97}" dt="2018-08-25T03:07:21.974" v="6634" actId="5793"/>
        <pc:sldMkLst>
          <pc:docMk/>
          <pc:sldMk cId="2093634771" sldId="275"/>
        </pc:sldMkLst>
        <pc:spChg chg="mod">
          <ac:chgData name="Leonardo Arevalo R" userId="60b1c2b1-0dd9-43b9-8b85-c2990f85c082" providerId="ADAL" clId="{CFADF3AB-F709-4A97-B019-82E1D958FE97}" dt="2018-08-25T02:57:49.658" v="6500" actId="20577"/>
          <ac:spMkLst>
            <pc:docMk/>
            <pc:sldMk cId="2093634771" sldId="275"/>
            <ac:spMk id="6" creationId="{32DB8D52-F1AA-4670-B0D9-F18FD58761D6}"/>
          </ac:spMkLst>
        </pc:spChg>
        <pc:picChg chg="add mod ord">
          <ac:chgData name="Leonardo Arevalo R" userId="60b1c2b1-0dd9-43b9-8b85-c2990f85c082" providerId="ADAL" clId="{CFADF3AB-F709-4A97-B019-82E1D958FE97}" dt="2018-08-25T02:59:41.041" v="6509" actId="14100"/>
          <ac:picMkLst>
            <pc:docMk/>
            <pc:sldMk cId="2093634771" sldId="275"/>
            <ac:picMk id="2" creationId="{B6F4DFCC-9795-4E67-B59F-121FD6677120}"/>
          </ac:picMkLst>
        </pc:picChg>
      </pc:sldChg>
      <pc:sldChg chg="addSp modSp add modNotesTx">
        <pc:chgData name="Leonardo Arevalo R" userId="60b1c2b1-0dd9-43b9-8b85-c2990f85c082" providerId="ADAL" clId="{CFADF3AB-F709-4A97-B019-82E1D958FE97}" dt="2018-08-25T03:10:15.601" v="6734" actId="20577"/>
        <pc:sldMkLst>
          <pc:docMk/>
          <pc:sldMk cId="2406472241" sldId="277"/>
        </pc:sldMkLst>
        <pc:spChg chg="mod">
          <ac:chgData name="Leonardo Arevalo R" userId="60b1c2b1-0dd9-43b9-8b85-c2990f85c082" providerId="ADAL" clId="{CFADF3AB-F709-4A97-B019-82E1D958FE97}" dt="2018-08-25T03:10:15.601" v="6734" actId="20577"/>
          <ac:spMkLst>
            <pc:docMk/>
            <pc:sldMk cId="2406472241" sldId="277"/>
            <ac:spMk id="6" creationId="{32DB8D52-F1AA-4670-B0D9-F18FD58761D6}"/>
          </ac:spMkLst>
        </pc:spChg>
        <pc:picChg chg="add mod ord">
          <ac:chgData name="Leonardo Arevalo R" userId="60b1c2b1-0dd9-43b9-8b85-c2990f85c082" providerId="ADAL" clId="{CFADF3AB-F709-4A97-B019-82E1D958FE97}" dt="2018-08-25T03:09:01.105" v="6636" actId="167"/>
          <ac:picMkLst>
            <pc:docMk/>
            <pc:sldMk cId="2406472241" sldId="277"/>
            <ac:picMk id="3" creationId="{775B12B7-C186-47C9-A72D-0A39AA043CD8}"/>
          </ac:picMkLst>
        </pc:picChg>
      </pc:sldChg>
      <pc:sldChg chg="addSp modSp add modNotesTx">
        <pc:chgData name="Leonardo Arevalo R" userId="60b1c2b1-0dd9-43b9-8b85-c2990f85c082" providerId="ADAL" clId="{CFADF3AB-F709-4A97-B019-82E1D958FE97}" dt="2018-08-25T03:15:31.705" v="7047" actId="20577"/>
        <pc:sldMkLst>
          <pc:docMk/>
          <pc:sldMk cId="2741142332" sldId="278"/>
        </pc:sldMkLst>
        <pc:spChg chg="mod">
          <ac:chgData name="Leonardo Arevalo R" userId="60b1c2b1-0dd9-43b9-8b85-c2990f85c082" providerId="ADAL" clId="{CFADF3AB-F709-4A97-B019-82E1D958FE97}" dt="2018-08-25T03:12:53.890" v="6824" actId="313"/>
          <ac:spMkLst>
            <pc:docMk/>
            <pc:sldMk cId="2741142332" sldId="278"/>
            <ac:spMk id="6" creationId="{32DB8D52-F1AA-4670-B0D9-F18FD58761D6}"/>
          </ac:spMkLst>
        </pc:spChg>
        <pc:picChg chg="add mod ord">
          <ac:chgData name="Leonardo Arevalo R" userId="60b1c2b1-0dd9-43b9-8b85-c2990f85c082" providerId="ADAL" clId="{CFADF3AB-F709-4A97-B019-82E1D958FE97}" dt="2018-08-25T03:12:35.223" v="6823" actId="14861"/>
          <ac:picMkLst>
            <pc:docMk/>
            <pc:sldMk cId="2741142332" sldId="278"/>
            <ac:picMk id="3" creationId="{CC2274FF-1E8A-467C-8FBD-5211A88C8E9C}"/>
          </ac:picMkLst>
        </pc:picChg>
      </pc:sldChg>
      <pc:sldChg chg="addSp modSp add">
        <pc:chgData name="Leonardo Arevalo R" userId="60b1c2b1-0dd9-43b9-8b85-c2990f85c082" providerId="ADAL" clId="{CFADF3AB-F709-4A97-B019-82E1D958FE97}" dt="2018-08-25T03:26:47.601" v="7199" actId="20577"/>
        <pc:sldMkLst>
          <pc:docMk/>
          <pc:sldMk cId="335816641" sldId="279"/>
        </pc:sldMkLst>
        <pc:spChg chg="add mod">
          <ac:chgData name="Leonardo Arevalo R" userId="60b1c2b1-0dd9-43b9-8b85-c2990f85c082" providerId="ADAL" clId="{CFADF3AB-F709-4A97-B019-82E1D958FE97}" dt="2018-08-25T03:26:47.601" v="7199" actId="20577"/>
          <ac:spMkLst>
            <pc:docMk/>
            <pc:sldMk cId="335816641" sldId="279"/>
            <ac:spMk id="2" creationId="{8413D35A-585B-4A8F-9A1A-11C5C188B6E4}"/>
          </ac:spMkLst>
        </pc:spChg>
        <pc:spChg chg="mod">
          <ac:chgData name="Leonardo Arevalo R" userId="60b1c2b1-0dd9-43b9-8b85-c2990f85c082" providerId="ADAL" clId="{CFADF3AB-F709-4A97-B019-82E1D958FE97}" dt="2018-08-25T03:25:09.670" v="7162" actId="1076"/>
          <ac:spMkLst>
            <pc:docMk/>
            <pc:sldMk cId="335816641" sldId="279"/>
            <ac:spMk id="6" creationId="{32DB8D52-F1AA-4670-B0D9-F18FD58761D6}"/>
          </ac:spMkLst>
        </pc:spChg>
      </pc:sldChg>
      <pc:sldChg chg="addSp delSp modSp add ord modNotesTx">
        <pc:chgData name="Leonardo Arevalo R" userId="60b1c2b1-0dd9-43b9-8b85-c2990f85c082" providerId="ADAL" clId="{CFADF3AB-F709-4A97-B019-82E1D958FE97}" dt="2018-08-25T03:35:26.194" v="7593"/>
        <pc:sldMkLst>
          <pc:docMk/>
          <pc:sldMk cId="1097612182" sldId="280"/>
        </pc:sldMkLst>
        <pc:spChg chg="mod">
          <ac:chgData name="Leonardo Arevalo R" userId="60b1c2b1-0dd9-43b9-8b85-c2990f85c082" providerId="ADAL" clId="{CFADF3AB-F709-4A97-B019-82E1D958FE97}" dt="2018-08-25T03:30:25.772" v="7229" actId="1076"/>
          <ac:spMkLst>
            <pc:docMk/>
            <pc:sldMk cId="1097612182" sldId="280"/>
            <ac:spMk id="6" creationId="{32DB8D52-F1AA-4670-B0D9-F18FD58761D6}"/>
          </ac:spMkLst>
        </pc:spChg>
        <pc:picChg chg="add del">
          <ac:chgData name="Leonardo Arevalo R" userId="60b1c2b1-0dd9-43b9-8b85-c2990f85c082" providerId="ADAL" clId="{CFADF3AB-F709-4A97-B019-82E1D958FE97}" dt="2018-08-25T03:29:25.927" v="7201" actId="478"/>
          <ac:picMkLst>
            <pc:docMk/>
            <pc:sldMk cId="1097612182" sldId="280"/>
            <ac:picMk id="2" creationId="{589960A5-CBA0-4D77-A14C-FC7DD185C944}"/>
          </ac:picMkLst>
        </pc:picChg>
        <pc:picChg chg="add mod ord">
          <ac:chgData name="Leonardo Arevalo R" userId="60b1c2b1-0dd9-43b9-8b85-c2990f85c082" providerId="ADAL" clId="{CFADF3AB-F709-4A97-B019-82E1D958FE97}" dt="2018-08-25T03:30:32.614" v="7230" actId="1076"/>
          <ac:picMkLst>
            <pc:docMk/>
            <pc:sldMk cId="1097612182" sldId="280"/>
            <ac:picMk id="3" creationId="{871BE3C4-A6F2-4988-8CD4-FE5AB108201C}"/>
          </ac:picMkLst>
        </pc:picChg>
      </pc:sldChg>
      <pc:sldChg chg="addSp modSp add modNotesTx">
        <pc:chgData name="Leonardo Arevalo R" userId="60b1c2b1-0dd9-43b9-8b85-c2990f85c082" providerId="ADAL" clId="{CFADF3AB-F709-4A97-B019-82E1D958FE97}" dt="2018-08-25T04:04:51.584" v="8341" actId="14100"/>
        <pc:sldMkLst>
          <pc:docMk/>
          <pc:sldMk cId="440322092" sldId="281"/>
        </pc:sldMkLst>
        <pc:spChg chg="mod">
          <ac:chgData name="Leonardo Arevalo R" userId="60b1c2b1-0dd9-43b9-8b85-c2990f85c082" providerId="ADAL" clId="{CFADF3AB-F709-4A97-B019-82E1D958FE97}" dt="2018-08-25T04:04:51.584" v="8341" actId="14100"/>
          <ac:spMkLst>
            <pc:docMk/>
            <pc:sldMk cId="440322092" sldId="281"/>
            <ac:spMk id="6" creationId="{32DB8D52-F1AA-4670-B0D9-F18FD58761D6}"/>
          </ac:spMkLst>
        </pc:spChg>
        <pc:picChg chg="add mod ord">
          <ac:chgData name="Leonardo Arevalo R" userId="60b1c2b1-0dd9-43b9-8b85-c2990f85c082" providerId="ADAL" clId="{CFADF3AB-F709-4A97-B019-82E1D958FE97}" dt="2018-08-25T04:04:34.259" v="8339" actId="1076"/>
          <ac:picMkLst>
            <pc:docMk/>
            <pc:sldMk cId="440322092" sldId="281"/>
            <ac:picMk id="3" creationId="{53B0CD4E-F031-462D-A61D-D47F7DDDC208}"/>
          </ac:picMkLst>
        </pc:picChg>
      </pc:sldChg>
      <pc:sldChg chg="addSp delSp modSp add ord">
        <pc:chgData name="Leonardo Arevalo R" userId="60b1c2b1-0dd9-43b9-8b85-c2990f85c082" providerId="ADAL" clId="{CFADF3AB-F709-4A97-B019-82E1D958FE97}" dt="2018-08-11T18:25:21.856" v="1470" actId="1076"/>
        <pc:sldMkLst>
          <pc:docMk/>
          <pc:sldMk cId="3694800813" sldId="282"/>
        </pc:sldMkLst>
        <pc:spChg chg="mod">
          <ac:chgData name="Leonardo Arevalo R" userId="60b1c2b1-0dd9-43b9-8b85-c2990f85c082" providerId="ADAL" clId="{CFADF3AB-F709-4A97-B019-82E1D958FE97}" dt="2018-08-11T18:25:21.856" v="1470" actId="1076"/>
          <ac:spMkLst>
            <pc:docMk/>
            <pc:sldMk cId="3694800813" sldId="282"/>
            <ac:spMk id="2" creationId="{E53E1850-CADF-4DF6-A623-06FC947092C4}"/>
          </ac:spMkLst>
        </pc:spChg>
        <pc:spChg chg="del">
          <ac:chgData name="Leonardo Arevalo R" userId="60b1c2b1-0dd9-43b9-8b85-c2990f85c082" providerId="ADAL" clId="{CFADF3AB-F709-4A97-B019-82E1D958FE97}" dt="2018-08-11T15:42:34.058" v="1456" actId="478"/>
          <ac:spMkLst>
            <pc:docMk/>
            <pc:sldMk cId="3694800813" sldId="282"/>
            <ac:spMk id="4" creationId="{CCB67AB3-C4F3-4ECE-AB45-4711FA1FAAF3}"/>
          </ac:spMkLst>
        </pc:spChg>
        <pc:spChg chg="mod">
          <ac:chgData name="Leonardo Arevalo R" userId="60b1c2b1-0dd9-43b9-8b85-c2990f85c082" providerId="ADAL" clId="{CFADF3AB-F709-4A97-B019-82E1D958FE97}" dt="2018-08-11T15:42:37.094" v="1457" actId="20577"/>
          <ac:spMkLst>
            <pc:docMk/>
            <pc:sldMk cId="3694800813" sldId="282"/>
            <ac:spMk id="6" creationId="{32DB8D52-F1AA-4670-B0D9-F18FD58761D6}"/>
          </ac:spMkLst>
        </pc:spChg>
        <pc:picChg chg="add mod ord">
          <ac:chgData name="Leonardo Arevalo R" userId="60b1c2b1-0dd9-43b9-8b85-c2990f85c082" providerId="ADAL" clId="{CFADF3AB-F709-4A97-B019-82E1D958FE97}" dt="2018-08-11T18:25:04.270" v="1467" actId="167"/>
          <ac:picMkLst>
            <pc:docMk/>
            <pc:sldMk cId="3694800813" sldId="282"/>
            <ac:picMk id="5" creationId="{FDED5173-23D6-43E9-959E-9A23AB52F334}"/>
          </ac:picMkLst>
        </pc:picChg>
      </pc:sldChg>
      <pc:sldChg chg="addSp delSp modSp add">
        <pc:chgData name="Leonardo Arevalo R" userId="60b1c2b1-0dd9-43b9-8b85-c2990f85c082" providerId="ADAL" clId="{CFADF3AB-F709-4A97-B019-82E1D958FE97}" dt="2018-08-13T23:08:50.803" v="2901" actId="1076"/>
        <pc:sldMkLst>
          <pc:docMk/>
          <pc:sldMk cId="1883369305" sldId="283"/>
        </pc:sldMkLst>
        <pc:spChg chg="del">
          <ac:chgData name="Leonardo Arevalo R" userId="60b1c2b1-0dd9-43b9-8b85-c2990f85c082" providerId="ADAL" clId="{CFADF3AB-F709-4A97-B019-82E1D958FE97}" dt="2018-08-13T23:06:28.326" v="2814" actId="478"/>
          <ac:spMkLst>
            <pc:docMk/>
            <pc:sldMk cId="1883369305" sldId="283"/>
            <ac:spMk id="2" creationId="{8C13E911-5D34-4D1F-BBCB-2BDF665F589C}"/>
          </ac:spMkLst>
        </pc:spChg>
        <pc:spChg chg="mod">
          <ac:chgData name="Leonardo Arevalo R" userId="60b1c2b1-0dd9-43b9-8b85-c2990f85c082" providerId="ADAL" clId="{CFADF3AB-F709-4A97-B019-82E1D958FE97}" dt="2018-08-13T23:08:50.803" v="2901" actId="1076"/>
          <ac:spMkLst>
            <pc:docMk/>
            <pc:sldMk cId="1883369305" sldId="283"/>
            <ac:spMk id="4" creationId="{CCBCF45C-E433-4588-9F88-FA6DAACA754F}"/>
          </ac:spMkLst>
        </pc:spChg>
        <pc:spChg chg="add del">
          <ac:chgData name="Leonardo Arevalo R" userId="60b1c2b1-0dd9-43b9-8b85-c2990f85c082" providerId="ADAL" clId="{CFADF3AB-F709-4A97-B019-82E1D958FE97}" dt="2018-08-13T23:06:25.788" v="2813" actId="478"/>
          <ac:spMkLst>
            <pc:docMk/>
            <pc:sldMk cId="1883369305" sldId="283"/>
            <ac:spMk id="8" creationId="{172B714F-7F67-4B2C-BE76-9B8AC4C7491A}"/>
          </ac:spMkLst>
        </pc:spChg>
      </pc:sldChg>
      <pc:sldChg chg="addSp delSp modSp add setBg delDesignElem">
        <pc:chgData name="Leonardo Arevalo R" userId="60b1c2b1-0dd9-43b9-8b85-c2990f85c082" providerId="ADAL" clId="{CFADF3AB-F709-4A97-B019-82E1D958FE97}" dt="2018-08-25T06:19:20.654" v="10106" actId="14100"/>
        <pc:sldMkLst>
          <pc:docMk/>
          <pc:sldMk cId="3090619887" sldId="284"/>
        </pc:sldMkLst>
        <pc:spChg chg="add mod">
          <ac:chgData name="Leonardo Arevalo R" userId="60b1c2b1-0dd9-43b9-8b85-c2990f85c082" providerId="ADAL" clId="{CFADF3AB-F709-4A97-B019-82E1D958FE97}" dt="2018-08-25T03:04:59.581" v="6532" actId="1076"/>
          <ac:spMkLst>
            <pc:docMk/>
            <pc:sldMk cId="3090619887" sldId="284"/>
            <ac:spMk id="2" creationId="{843ECFDA-F4AB-4AB0-8DF3-452907DBD1BB}"/>
          </ac:spMkLst>
        </pc:spChg>
        <pc:spChg chg="mod">
          <ac:chgData name="Leonardo Arevalo R" userId="60b1c2b1-0dd9-43b9-8b85-c2990f85c082" providerId="ADAL" clId="{CFADF3AB-F709-4A97-B019-82E1D958FE97}" dt="2018-08-25T06:18:17.588" v="10078" actId="20577"/>
          <ac:spMkLst>
            <pc:docMk/>
            <pc:sldMk cId="3090619887" sldId="284"/>
            <ac:spMk id="6" creationId="{DD1F4459-C830-46E1-9D54-3191F2FEE6BC}"/>
          </ac:spMkLst>
        </pc:spChg>
        <pc:spChg chg="add mod">
          <ac:chgData name="Leonardo Arevalo R" userId="60b1c2b1-0dd9-43b9-8b85-c2990f85c082" providerId="ADAL" clId="{CFADF3AB-F709-4A97-B019-82E1D958FE97}" dt="2018-08-25T06:19:20.654" v="10106" actId="14100"/>
          <ac:spMkLst>
            <pc:docMk/>
            <pc:sldMk cId="3090619887" sldId="284"/>
            <ac:spMk id="11" creationId="{DE5A3777-E74A-47D2-8B8E-10CBDCF475FC}"/>
          </ac:spMkLst>
        </pc:spChg>
        <pc:spChg chg="del">
          <ac:chgData name="Leonardo Arevalo R" userId="60b1c2b1-0dd9-43b9-8b85-c2990f85c082" providerId="ADAL" clId="{CFADF3AB-F709-4A97-B019-82E1D958FE97}" dt="2018-08-25T03:02:28.853" v="6518"/>
          <ac:spMkLst>
            <pc:docMk/>
            <pc:sldMk cId="3090619887" sldId="284"/>
            <ac:spMk id="24" creationId="{1DB7C82F-AB7E-4F0C-B829-FA1B9C415180}"/>
          </ac:spMkLst>
        </pc:spChg>
        <pc:picChg chg="add del">
          <ac:chgData name="Leonardo Arevalo R" userId="60b1c2b1-0dd9-43b9-8b85-c2990f85c082" providerId="ADAL" clId="{CFADF3AB-F709-4A97-B019-82E1D958FE97}" dt="2018-08-25T03:02:59.392" v="6522" actId="478"/>
          <ac:picMkLst>
            <pc:docMk/>
            <pc:sldMk cId="3090619887" sldId="284"/>
            <ac:picMk id="8" creationId="{88435A19-BE1A-458F-8DFF-93C61A4EEF4C}"/>
          </ac:picMkLst>
        </pc:picChg>
        <pc:picChg chg="add del">
          <ac:chgData name="Leonardo Arevalo R" userId="60b1c2b1-0dd9-43b9-8b85-c2990f85c082" providerId="ADAL" clId="{CFADF3AB-F709-4A97-B019-82E1D958FE97}" dt="2018-08-25T03:02:51.204" v="6520" actId="478"/>
          <ac:picMkLst>
            <pc:docMk/>
            <pc:sldMk cId="3090619887" sldId="284"/>
            <ac:picMk id="10" creationId="{6945CE73-F978-45ED-8324-3652786D6525}"/>
          </ac:picMkLst>
        </pc:picChg>
      </pc:sldChg>
      <pc:sldChg chg="addSp modSp add modNotesTx">
        <pc:chgData name="Leonardo Arevalo R" userId="60b1c2b1-0dd9-43b9-8b85-c2990f85c082" providerId="ADAL" clId="{CFADF3AB-F709-4A97-B019-82E1D958FE97}" dt="2018-08-25T03:48:11.437" v="8172" actId="1076"/>
        <pc:sldMkLst>
          <pc:docMk/>
          <pc:sldMk cId="2182811241" sldId="285"/>
        </pc:sldMkLst>
        <pc:spChg chg="mod">
          <ac:chgData name="Leonardo Arevalo R" userId="60b1c2b1-0dd9-43b9-8b85-c2990f85c082" providerId="ADAL" clId="{CFADF3AB-F709-4A97-B019-82E1D958FE97}" dt="2018-08-25T03:48:11.437" v="8172" actId="1076"/>
          <ac:spMkLst>
            <pc:docMk/>
            <pc:sldMk cId="2182811241" sldId="285"/>
            <ac:spMk id="2" creationId="{8413D35A-585B-4A8F-9A1A-11C5C188B6E4}"/>
          </ac:spMkLst>
        </pc:spChg>
        <pc:spChg chg="mod">
          <ac:chgData name="Leonardo Arevalo R" userId="60b1c2b1-0dd9-43b9-8b85-c2990f85c082" providerId="ADAL" clId="{CFADF3AB-F709-4A97-B019-82E1D958FE97}" dt="2018-08-25T03:36:09.874" v="7638" actId="313"/>
          <ac:spMkLst>
            <pc:docMk/>
            <pc:sldMk cId="2182811241" sldId="285"/>
            <ac:spMk id="6" creationId="{32DB8D52-F1AA-4670-B0D9-F18FD58761D6}"/>
          </ac:spMkLst>
        </pc:spChg>
        <pc:picChg chg="add mod ord">
          <ac:chgData name="Leonardo Arevalo R" userId="60b1c2b1-0dd9-43b9-8b85-c2990f85c082" providerId="ADAL" clId="{CFADF3AB-F709-4A97-B019-82E1D958FE97}" dt="2018-08-25T03:47:37.229" v="8168"/>
          <ac:picMkLst>
            <pc:docMk/>
            <pc:sldMk cId="2182811241" sldId="285"/>
            <ac:picMk id="4" creationId="{01C7FB2F-D600-4B88-A7AD-22B7A18DD38D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25T04:30:25.565" v="8617" actId="478"/>
        <pc:sldMkLst>
          <pc:docMk/>
          <pc:sldMk cId="3200113090" sldId="286"/>
        </pc:sldMkLst>
        <pc:spChg chg="mod">
          <ac:chgData name="Leonardo Arevalo R" userId="60b1c2b1-0dd9-43b9-8b85-c2990f85c082" providerId="ADAL" clId="{CFADF3AB-F709-4A97-B019-82E1D958FE97}" dt="2018-08-25T04:06:43.463" v="8382" actId="20577"/>
          <ac:spMkLst>
            <pc:docMk/>
            <pc:sldMk cId="3200113090" sldId="286"/>
            <ac:spMk id="6" creationId="{32DB8D52-F1AA-4670-B0D9-F18FD58761D6}"/>
          </ac:spMkLst>
        </pc:spChg>
        <pc:picChg chg="add mod ord">
          <ac:chgData name="Leonardo Arevalo R" userId="60b1c2b1-0dd9-43b9-8b85-c2990f85c082" providerId="ADAL" clId="{CFADF3AB-F709-4A97-B019-82E1D958FE97}" dt="2018-08-25T04:09:51.132" v="8389" actId="14100"/>
          <ac:picMkLst>
            <pc:docMk/>
            <pc:sldMk cId="3200113090" sldId="286"/>
            <ac:picMk id="2" creationId="{17A9FB32-DDD5-45A9-A842-DBCE5DA8F482}"/>
          </ac:picMkLst>
        </pc:picChg>
        <pc:picChg chg="del">
          <ac:chgData name="Leonardo Arevalo R" userId="60b1c2b1-0dd9-43b9-8b85-c2990f85c082" providerId="ADAL" clId="{CFADF3AB-F709-4A97-B019-82E1D958FE97}" dt="2018-08-25T04:06:45.906" v="8383" actId="478"/>
          <ac:picMkLst>
            <pc:docMk/>
            <pc:sldMk cId="3200113090" sldId="286"/>
            <ac:picMk id="3" creationId="{53B0CD4E-F031-462D-A61D-D47F7DDDC208}"/>
          </ac:picMkLst>
        </pc:picChg>
        <pc:picChg chg="add del">
          <ac:chgData name="Leonardo Arevalo R" userId="60b1c2b1-0dd9-43b9-8b85-c2990f85c082" providerId="ADAL" clId="{CFADF3AB-F709-4A97-B019-82E1D958FE97}" dt="2018-08-25T04:30:25.565" v="8617" actId="478"/>
          <ac:picMkLst>
            <pc:docMk/>
            <pc:sldMk cId="3200113090" sldId="286"/>
            <ac:picMk id="4" creationId="{5140C326-93E4-4E56-B6F2-CE9E0C5FDADA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25T04:33:33.637" v="8838" actId="20577"/>
        <pc:sldMkLst>
          <pc:docMk/>
          <pc:sldMk cId="190095981" sldId="287"/>
        </pc:sldMkLst>
        <pc:picChg chg="del">
          <ac:chgData name="Leonardo Arevalo R" userId="60b1c2b1-0dd9-43b9-8b85-c2990f85c082" providerId="ADAL" clId="{CFADF3AB-F709-4A97-B019-82E1D958FE97}" dt="2018-08-25T04:31:08.531" v="8639" actId="478"/>
          <ac:picMkLst>
            <pc:docMk/>
            <pc:sldMk cId="190095981" sldId="287"/>
            <ac:picMk id="2" creationId="{17A9FB32-DDD5-45A9-A842-DBCE5DA8F482}"/>
          </ac:picMkLst>
        </pc:picChg>
        <pc:picChg chg="add mod ord">
          <ac:chgData name="Leonardo Arevalo R" userId="60b1c2b1-0dd9-43b9-8b85-c2990f85c082" providerId="ADAL" clId="{CFADF3AB-F709-4A97-B019-82E1D958FE97}" dt="2018-08-25T04:31:15.100" v="8642" actId="1076"/>
          <ac:picMkLst>
            <pc:docMk/>
            <pc:sldMk cId="190095981" sldId="287"/>
            <ac:picMk id="3" creationId="{759DDC5E-FF15-4EAF-92AE-53316507118E}"/>
          </ac:picMkLst>
        </pc:picChg>
        <pc:picChg chg="del">
          <ac:chgData name="Leonardo Arevalo R" userId="60b1c2b1-0dd9-43b9-8b85-c2990f85c082" providerId="ADAL" clId="{CFADF3AB-F709-4A97-B019-82E1D958FE97}" dt="2018-08-25T04:31:06.564" v="8638" actId="478"/>
          <ac:picMkLst>
            <pc:docMk/>
            <pc:sldMk cId="190095981" sldId="287"/>
            <ac:picMk id="4" creationId="{5140C326-93E4-4E56-B6F2-CE9E0C5FDADA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25T04:37:15.564" v="8866" actId="1076"/>
        <pc:sldMkLst>
          <pc:docMk/>
          <pc:sldMk cId="660140528" sldId="288"/>
        </pc:sldMkLst>
        <pc:spChg chg="add del">
          <ac:chgData name="Leonardo Arevalo R" userId="60b1c2b1-0dd9-43b9-8b85-c2990f85c082" providerId="ADAL" clId="{CFADF3AB-F709-4A97-B019-82E1D958FE97}" dt="2018-08-25T04:35:33.134" v="8859" actId="478"/>
          <ac:spMkLst>
            <pc:docMk/>
            <pc:sldMk cId="660140528" sldId="288"/>
            <ac:spMk id="5" creationId="{41D54EB7-6C0F-4563-A581-5FDC815C43B4}"/>
          </ac:spMkLst>
        </pc:spChg>
        <pc:spChg chg="mod">
          <ac:chgData name="Leonardo Arevalo R" userId="60b1c2b1-0dd9-43b9-8b85-c2990f85c082" providerId="ADAL" clId="{CFADF3AB-F709-4A97-B019-82E1D958FE97}" dt="2018-08-25T04:35:30.404" v="8858" actId="20577"/>
          <ac:spMkLst>
            <pc:docMk/>
            <pc:sldMk cId="660140528" sldId="288"/>
            <ac:spMk id="6" creationId="{32DB8D52-F1AA-4670-B0D9-F18FD58761D6}"/>
          </ac:spMkLst>
        </pc:spChg>
        <pc:picChg chg="del">
          <ac:chgData name="Leonardo Arevalo R" userId="60b1c2b1-0dd9-43b9-8b85-c2990f85c082" providerId="ADAL" clId="{CFADF3AB-F709-4A97-B019-82E1D958FE97}" dt="2018-08-25T04:30:33.271" v="8620" actId="478"/>
          <ac:picMkLst>
            <pc:docMk/>
            <pc:sldMk cId="660140528" sldId="288"/>
            <ac:picMk id="2" creationId="{17A9FB32-DDD5-45A9-A842-DBCE5DA8F482}"/>
          </ac:picMkLst>
        </pc:picChg>
        <pc:picChg chg="add mod ord">
          <ac:chgData name="Leonardo Arevalo R" userId="60b1c2b1-0dd9-43b9-8b85-c2990f85c082" providerId="ADAL" clId="{CFADF3AB-F709-4A97-B019-82E1D958FE97}" dt="2018-08-25T04:37:15.564" v="8866" actId="1076"/>
          <ac:picMkLst>
            <pc:docMk/>
            <pc:sldMk cId="660140528" sldId="288"/>
            <ac:picMk id="3" creationId="{9D92F207-6CFC-4A4F-AA35-9EBE9E5EF984}"/>
          </ac:picMkLst>
        </pc:picChg>
        <pc:picChg chg="del">
          <ac:chgData name="Leonardo Arevalo R" userId="60b1c2b1-0dd9-43b9-8b85-c2990f85c082" providerId="ADAL" clId="{CFADF3AB-F709-4A97-B019-82E1D958FE97}" dt="2018-08-25T04:30:31.190" v="8619" actId="478"/>
          <ac:picMkLst>
            <pc:docMk/>
            <pc:sldMk cId="660140528" sldId="288"/>
            <ac:picMk id="4" creationId="{5140C326-93E4-4E56-B6F2-CE9E0C5FDADA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25T04:41:41.996" v="9045" actId="20577"/>
        <pc:sldMkLst>
          <pc:docMk/>
          <pc:sldMk cId="2424143784" sldId="289"/>
        </pc:sldMkLst>
        <pc:spChg chg="del">
          <ac:chgData name="Leonardo Arevalo R" userId="60b1c2b1-0dd9-43b9-8b85-c2990f85c082" providerId="ADAL" clId="{CFADF3AB-F709-4A97-B019-82E1D958FE97}" dt="2018-08-25T04:38:32.526" v="8894" actId="478"/>
          <ac:spMkLst>
            <pc:docMk/>
            <pc:sldMk cId="2424143784" sldId="289"/>
            <ac:spMk id="5" creationId="{41D54EB7-6C0F-4563-A581-5FDC815C43B4}"/>
          </ac:spMkLst>
        </pc:spChg>
        <pc:spChg chg="mod">
          <ac:chgData name="Leonardo Arevalo R" userId="60b1c2b1-0dd9-43b9-8b85-c2990f85c082" providerId="ADAL" clId="{CFADF3AB-F709-4A97-B019-82E1D958FE97}" dt="2018-08-25T04:38:30.905" v="8893" actId="14100"/>
          <ac:spMkLst>
            <pc:docMk/>
            <pc:sldMk cId="2424143784" sldId="289"/>
            <ac:spMk id="6" creationId="{32DB8D52-F1AA-4670-B0D9-F18FD58761D6}"/>
          </ac:spMkLst>
        </pc:spChg>
        <pc:picChg chg="add mod">
          <ac:chgData name="Leonardo Arevalo R" userId="60b1c2b1-0dd9-43b9-8b85-c2990f85c082" providerId="ADAL" clId="{CFADF3AB-F709-4A97-B019-82E1D958FE97}" dt="2018-08-25T04:39:37.585" v="8900" actId="1076"/>
          <ac:picMkLst>
            <pc:docMk/>
            <pc:sldMk cId="2424143784" sldId="289"/>
            <ac:picMk id="3" creationId="{5FF4D1CE-8ABB-4039-A3D4-C32E714D0D49}"/>
          </ac:picMkLst>
        </pc:picChg>
      </pc:sldChg>
      <pc:sldChg chg="addSp delSp modSp add">
        <pc:chgData name="Leonardo Arevalo R" userId="60b1c2b1-0dd9-43b9-8b85-c2990f85c082" providerId="ADAL" clId="{CFADF3AB-F709-4A97-B019-82E1D958FE97}" dt="2018-08-25T04:43:19.617" v="9059" actId="1036"/>
        <pc:sldMkLst>
          <pc:docMk/>
          <pc:sldMk cId="2129252477" sldId="290"/>
        </pc:sldMkLst>
        <pc:spChg chg="del">
          <ac:chgData name="Leonardo Arevalo R" userId="60b1c2b1-0dd9-43b9-8b85-c2990f85c082" providerId="ADAL" clId="{CFADF3AB-F709-4A97-B019-82E1D958FE97}" dt="2018-08-25T04:42:56.676" v="9046" actId="478"/>
          <ac:spMkLst>
            <pc:docMk/>
            <pc:sldMk cId="2129252477" sldId="290"/>
            <ac:spMk id="5" creationId="{41D54EB7-6C0F-4563-A581-5FDC815C43B4}"/>
          </ac:spMkLst>
        </pc:spChg>
        <pc:spChg chg="del">
          <ac:chgData name="Leonardo Arevalo R" userId="60b1c2b1-0dd9-43b9-8b85-c2990f85c082" providerId="ADAL" clId="{CFADF3AB-F709-4A97-B019-82E1D958FE97}" dt="2018-08-25T04:43:05.449" v="9048" actId="478"/>
          <ac:spMkLst>
            <pc:docMk/>
            <pc:sldMk cId="2129252477" sldId="290"/>
            <ac:spMk id="6" creationId="{32DB8D52-F1AA-4670-B0D9-F18FD58761D6}"/>
          </ac:spMkLst>
        </pc:spChg>
        <pc:spChg chg="add">
          <ac:chgData name="Leonardo Arevalo R" userId="60b1c2b1-0dd9-43b9-8b85-c2990f85c082" providerId="ADAL" clId="{CFADF3AB-F709-4A97-B019-82E1D958FE97}" dt="2018-08-25T04:43:06.253" v="9049"/>
          <ac:spMkLst>
            <pc:docMk/>
            <pc:sldMk cId="2129252477" sldId="290"/>
            <ac:spMk id="7" creationId="{101D2E6E-4A0B-4AA0-A686-8729FBCC60C2}"/>
          </ac:spMkLst>
        </pc:spChg>
        <pc:picChg chg="add mod">
          <ac:chgData name="Leonardo Arevalo R" userId="60b1c2b1-0dd9-43b9-8b85-c2990f85c082" providerId="ADAL" clId="{CFADF3AB-F709-4A97-B019-82E1D958FE97}" dt="2018-08-25T04:43:19.617" v="9059" actId="1036"/>
          <ac:picMkLst>
            <pc:docMk/>
            <pc:sldMk cId="2129252477" sldId="290"/>
            <ac:picMk id="3" creationId="{72DB2B42-98D2-4CE5-B919-232D7B3E4821}"/>
          </ac:picMkLst>
        </pc:picChg>
      </pc:sldChg>
      <pc:sldChg chg="addSp delSp modSp add">
        <pc:chgData name="Leonardo Arevalo R" userId="60b1c2b1-0dd9-43b9-8b85-c2990f85c082" providerId="ADAL" clId="{CFADF3AB-F709-4A97-B019-82E1D958FE97}" dt="2018-08-25T04:48:50.625" v="9115"/>
        <pc:sldMkLst>
          <pc:docMk/>
          <pc:sldMk cId="2255207213" sldId="291"/>
        </pc:sldMkLst>
        <pc:spChg chg="del">
          <ac:chgData name="Leonardo Arevalo R" userId="60b1c2b1-0dd9-43b9-8b85-c2990f85c082" providerId="ADAL" clId="{CFADF3AB-F709-4A97-B019-82E1D958FE97}" dt="2018-08-25T04:45:48.182" v="9084" actId="478"/>
          <ac:spMkLst>
            <pc:docMk/>
            <pc:sldMk cId="2255207213" sldId="291"/>
            <ac:spMk id="5" creationId="{41D54EB7-6C0F-4563-A581-5FDC815C43B4}"/>
          </ac:spMkLst>
        </pc:spChg>
        <pc:spChg chg="mod">
          <ac:chgData name="Leonardo Arevalo R" userId="60b1c2b1-0dd9-43b9-8b85-c2990f85c082" providerId="ADAL" clId="{CFADF3AB-F709-4A97-B019-82E1D958FE97}" dt="2018-08-25T04:48:49.270" v="9113" actId="14100"/>
          <ac:spMkLst>
            <pc:docMk/>
            <pc:sldMk cId="2255207213" sldId="291"/>
            <ac:spMk id="6" creationId="{32DB8D52-F1AA-4670-B0D9-F18FD58761D6}"/>
          </ac:spMkLst>
        </pc:spChg>
        <pc:spChg chg="add del mod">
          <ac:chgData name="Leonardo Arevalo R" userId="60b1c2b1-0dd9-43b9-8b85-c2990f85c082" providerId="ADAL" clId="{CFADF3AB-F709-4A97-B019-82E1D958FE97}" dt="2018-08-25T04:48:50.625" v="9115"/>
          <ac:spMkLst>
            <pc:docMk/>
            <pc:sldMk cId="2255207213" sldId="291"/>
            <ac:spMk id="8" creationId="{D05D2C8D-3431-42BA-B421-98C69EF96D99}"/>
          </ac:spMkLst>
        </pc:spChg>
        <pc:picChg chg="add mod">
          <ac:chgData name="Leonardo Arevalo R" userId="60b1c2b1-0dd9-43b9-8b85-c2990f85c082" providerId="ADAL" clId="{CFADF3AB-F709-4A97-B019-82E1D958FE97}" dt="2018-08-25T04:47:47.014" v="9093" actId="1076"/>
          <ac:picMkLst>
            <pc:docMk/>
            <pc:sldMk cId="2255207213" sldId="291"/>
            <ac:picMk id="3" creationId="{D4880A04-7C27-43DB-8DB8-62BDF77E7AFD}"/>
          </ac:picMkLst>
        </pc:picChg>
        <pc:picChg chg="add mod">
          <ac:chgData name="Leonardo Arevalo R" userId="60b1c2b1-0dd9-43b9-8b85-c2990f85c082" providerId="ADAL" clId="{CFADF3AB-F709-4A97-B019-82E1D958FE97}" dt="2018-08-25T04:47:48.589" v="9094" actId="1076"/>
          <ac:picMkLst>
            <pc:docMk/>
            <pc:sldMk cId="2255207213" sldId="291"/>
            <ac:picMk id="7" creationId="{E4619A59-C44D-4B74-ABCE-77BBAC0C5CE4}"/>
          </ac:picMkLst>
        </pc:picChg>
      </pc:sldChg>
      <pc:sldChg chg="addSp delSp modSp add">
        <pc:chgData name="Leonardo Arevalo R" userId="60b1c2b1-0dd9-43b9-8b85-c2990f85c082" providerId="ADAL" clId="{CFADF3AB-F709-4A97-B019-82E1D958FE97}" dt="2018-08-25T04:52:14.691" v="9147" actId="14100"/>
        <pc:sldMkLst>
          <pc:docMk/>
          <pc:sldMk cId="1315471876" sldId="292"/>
        </pc:sldMkLst>
        <pc:spChg chg="del">
          <ac:chgData name="Leonardo Arevalo R" userId="60b1c2b1-0dd9-43b9-8b85-c2990f85c082" providerId="ADAL" clId="{CFADF3AB-F709-4A97-B019-82E1D958FE97}" dt="2018-08-25T04:51:19.573" v="9118" actId="478"/>
          <ac:spMkLst>
            <pc:docMk/>
            <pc:sldMk cId="1315471876" sldId="292"/>
            <ac:spMk id="5" creationId="{41D54EB7-6C0F-4563-A581-5FDC815C43B4}"/>
          </ac:spMkLst>
        </pc:spChg>
        <pc:spChg chg="mod">
          <ac:chgData name="Leonardo Arevalo R" userId="60b1c2b1-0dd9-43b9-8b85-c2990f85c082" providerId="ADAL" clId="{CFADF3AB-F709-4A97-B019-82E1D958FE97}" dt="2018-08-25T04:52:05.295" v="9145" actId="20577"/>
          <ac:spMkLst>
            <pc:docMk/>
            <pc:sldMk cId="1315471876" sldId="292"/>
            <ac:spMk id="6" creationId="{32DB8D52-F1AA-4670-B0D9-F18FD58761D6}"/>
          </ac:spMkLst>
        </pc:spChg>
        <pc:picChg chg="add mod ord">
          <ac:chgData name="Leonardo Arevalo R" userId="60b1c2b1-0dd9-43b9-8b85-c2990f85c082" providerId="ADAL" clId="{CFADF3AB-F709-4A97-B019-82E1D958FE97}" dt="2018-08-25T04:52:14.691" v="9147" actId="14100"/>
          <ac:picMkLst>
            <pc:docMk/>
            <pc:sldMk cId="1315471876" sldId="292"/>
            <ac:picMk id="3" creationId="{EF33AF70-8743-4017-A721-A966468E9FC1}"/>
          </ac:picMkLst>
        </pc:picChg>
      </pc:sldChg>
      <pc:sldChg chg="addSp delSp modSp add">
        <pc:chgData name="Leonardo Arevalo R" userId="60b1c2b1-0dd9-43b9-8b85-c2990f85c082" providerId="ADAL" clId="{CFADF3AB-F709-4A97-B019-82E1D958FE97}" dt="2018-08-25T04:54:38.415" v="9154" actId="1076"/>
        <pc:sldMkLst>
          <pc:docMk/>
          <pc:sldMk cId="36540315" sldId="293"/>
        </pc:sldMkLst>
        <pc:spChg chg="del">
          <ac:chgData name="Leonardo Arevalo R" userId="60b1c2b1-0dd9-43b9-8b85-c2990f85c082" providerId="ADAL" clId="{CFADF3AB-F709-4A97-B019-82E1D958FE97}" dt="2018-08-25T04:54:18.635" v="9149" actId="478"/>
          <ac:spMkLst>
            <pc:docMk/>
            <pc:sldMk cId="36540315" sldId="293"/>
            <ac:spMk id="5" creationId="{41D54EB7-6C0F-4563-A581-5FDC815C43B4}"/>
          </ac:spMkLst>
        </pc:spChg>
        <pc:spChg chg="del">
          <ac:chgData name="Leonardo Arevalo R" userId="60b1c2b1-0dd9-43b9-8b85-c2990f85c082" providerId="ADAL" clId="{CFADF3AB-F709-4A97-B019-82E1D958FE97}" dt="2018-08-25T04:54:30.004" v="9150" actId="478"/>
          <ac:spMkLst>
            <pc:docMk/>
            <pc:sldMk cId="36540315" sldId="293"/>
            <ac:spMk id="6" creationId="{32DB8D52-F1AA-4670-B0D9-F18FD58761D6}"/>
          </ac:spMkLst>
        </pc:spChg>
        <pc:spChg chg="add">
          <ac:chgData name="Leonardo Arevalo R" userId="60b1c2b1-0dd9-43b9-8b85-c2990f85c082" providerId="ADAL" clId="{CFADF3AB-F709-4A97-B019-82E1D958FE97}" dt="2018-08-25T04:54:31.173" v="9151"/>
          <ac:spMkLst>
            <pc:docMk/>
            <pc:sldMk cId="36540315" sldId="293"/>
            <ac:spMk id="7" creationId="{780D84F0-EA95-4F88-B64E-15B167ADAEB5}"/>
          </ac:spMkLst>
        </pc:spChg>
        <pc:picChg chg="add mod">
          <ac:chgData name="Leonardo Arevalo R" userId="60b1c2b1-0dd9-43b9-8b85-c2990f85c082" providerId="ADAL" clId="{CFADF3AB-F709-4A97-B019-82E1D958FE97}" dt="2018-08-25T04:54:38.415" v="9154" actId="1076"/>
          <ac:picMkLst>
            <pc:docMk/>
            <pc:sldMk cId="36540315" sldId="293"/>
            <ac:picMk id="3" creationId="{D4451C10-C169-4F18-81F3-A6FC01348AA4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25T04:59:02.912" v="9203" actId="20577"/>
        <pc:sldMkLst>
          <pc:docMk/>
          <pc:sldMk cId="4032452124" sldId="294"/>
        </pc:sldMkLst>
        <pc:spChg chg="del">
          <ac:chgData name="Leonardo Arevalo R" userId="60b1c2b1-0dd9-43b9-8b85-c2990f85c082" providerId="ADAL" clId="{CFADF3AB-F709-4A97-B019-82E1D958FE97}" dt="2018-08-25T04:58:16.889" v="9159" actId="478"/>
          <ac:spMkLst>
            <pc:docMk/>
            <pc:sldMk cId="4032452124" sldId="294"/>
            <ac:spMk id="5" creationId="{41D54EB7-6C0F-4563-A581-5FDC815C43B4}"/>
          </ac:spMkLst>
        </pc:spChg>
        <pc:spChg chg="del">
          <ac:chgData name="Leonardo Arevalo R" userId="60b1c2b1-0dd9-43b9-8b85-c2990f85c082" providerId="ADAL" clId="{CFADF3AB-F709-4A97-B019-82E1D958FE97}" dt="2018-08-25T04:58:39.462" v="9160" actId="478"/>
          <ac:spMkLst>
            <pc:docMk/>
            <pc:sldMk cId="4032452124" sldId="294"/>
            <ac:spMk id="6" creationId="{32DB8D52-F1AA-4670-B0D9-F18FD58761D6}"/>
          </ac:spMkLst>
        </pc:spChg>
        <pc:spChg chg="add mod">
          <ac:chgData name="Leonardo Arevalo R" userId="60b1c2b1-0dd9-43b9-8b85-c2990f85c082" providerId="ADAL" clId="{CFADF3AB-F709-4A97-B019-82E1D958FE97}" dt="2018-08-25T04:58:47.216" v="9171" actId="20577"/>
          <ac:spMkLst>
            <pc:docMk/>
            <pc:sldMk cId="4032452124" sldId="294"/>
            <ac:spMk id="7" creationId="{C51E35D2-DE40-4B4E-B911-D161C1776AA7}"/>
          </ac:spMkLst>
        </pc:spChg>
        <pc:picChg chg="add mod ord">
          <ac:chgData name="Leonardo Arevalo R" userId="60b1c2b1-0dd9-43b9-8b85-c2990f85c082" providerId="ADAL" clId="{CFADF3AB-F709-4A97-B019-82E1D958FE97}" dt="2018-08-25T04:58:15.023" v="9158" actId="167"/>
          <ac:picMkLst>
            <pc:docMk/>
            <pc:sldMk cId="4032452124" sldId="294"/>
            <ac:picMk id="3" creationId="{B89F0AC0-FED9-46CF-A1DB-EDE783E94D7C}"/>
          </ac:picMkLst>
        </pc:picChg>
      </pc:sldChg>
      <pc:sldChg chg="addSp delSp modSp add">
        <pc:chgData name="Leonardo Arevalo R" userId="60b1c2b1-0dd9-43b9-8b85-c2990f85c082" providerId="ADAL" clId="{CFADF3AB-F709-4A97-B019-82E1D958FE97}" dt="2018-08-25T05:02:30.888" v="9217" actId="1076"/>
        <pc:sldMkLst>
          <pc:docMk/>
          <pc:sldMk cId="3576885185" sldId="295"/>
        </pc:sldMkLst>
        <pc:spChg chg="del">
          <ac:chgData name="Leonardo Arevalo R" userId="60b1c2b1-0dd9-43b9-8b85-c2990f85c082" providerId="ADAL" clId="{CFADF3AB-F709-4A97-B019-82E1D958FE97}" dt="2018-08-25T05:01:10.124" v="9207" actId="478"/>
          <ac:spMkLst>
            <pc:docMk/>
            <pc:sldMk cId="3576885185" sldId="295"/>
            <ac:spMk id="5" creationId="{41D54EB7-6C0F-4563-A581-5FDC815C43B4}"/>
          </ac:spMkLst>
        </pc:spChg>
        <pc:spChg chg="mod">
          <ac:chgData name="Leonardo Arevalo R" userId="60b1c2b1-0dd9-43b9-8b85-c2990f85c082" providerId="ADAL" clId="{CFADF3AB-F709-4A97-B019-82E1D958FE97}" dt="2018-08-25T05:02:27.407" v="9216" actId="20577"/>
          <ac:spMkLst>
            <pc:docMk/>
            <pc:sldMk cId="3576885185" sldId="295"/>
            <ac:spMk id="6" creationId="{32DB8D52-F1AA-4670-B0D9-F18FD58761D6}"/>
          </ac:spMkLst>
        </pc:spChg>
        <pc:picChg chg="add mod">
          <ac:chgData name="Leonardo Arevalo R" userId="60b1c2b1-0dd9-43b9-8b85-c2990f85c082" providerId="ADAL" clId="{CFADF3AB-F709-4A97-B019-82E1D958FE97}" dt="2018-08-25T05:02:30.888" v="9217" actId="1076"/>
          <ac:picMkLst>
            <pc:docMk/>
            <pc:sldMk cId="3576885185" sldId="295"/>
            <ac:picMk id="3" creationId="{5433B5AC-A424-4D0C-B516-C70DC4D07D83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25T05:09:17.227" v="9329" actId="20577"/>
        <pc:sldMkLst>
          <pc:docMk/>
          <pc:sldMk cId="1751613858" sldId="296"/>
        </pc:sldMkLst>
        <pc:spChg chg="del">
          <ac:chgData name="Leonardo Arevalo R" userId="60b1c2b1-0dd9-43b9-8b85-c2990f85c082" providerId="ADAL" clId="{CFADF3AB-F709-4A97-B019-82E1D958FE97}" dt="2018-08-25T05:07:00.780" v="9222" actId="478"/>
          <ac:spMkLst>
            <pc:docMk/>
            <pc:sldMk cId="1751613858" sldId="296"/>
            <ac:spMk id="5" creationId="{41D54EB7-6C0F-4563-A581-5FDC815C43B4}"/>
          </ac:spMkLst>
        </pc:spChg>
        <pc:spChg chg="mod">
          <ac:chgData name="Leonardo Arevalo R" userId="60b1c2b1-0dd9-43b9-8b85-c2990f85c082" providerId="ADAL" clId="{CFADF3AB-F709-4A97-B019-82E1D958FE97}" dt="2018-08-25T05:07:41.672" v="9261" actId="20577"/>
          <ac:spMkLst>
            <pc:docMk/>
            <pc:sldMk cId="1751613858" sldId="296"/>
            <ac:spMk id="6" creationId="{32DB8D52-F1AA-4670-B0D9-F18FD58761D6}"/>
          </ac:spMkLst>
        </pc:spChg>
        <pc:picChg chg="add mod">
          <ac:chgData name="Leonardo Arevalo R" userId="60b1c2b1-0dd9-43b9-8b85-c2990f85c082" providerId="ADAL" clId="{CFADF3AB-F709-4A97-B019-82E1D958FE97}" dt="2018-08-25T05:08:15.794" v="9265" actId="14100"/>
          <ac:picMkLst>
            <pc:docMk/>
            <pc:sldMk cId="1751613858" sldId="296"/>
            <ac:picMk id="3" creationId="{CF6054F4-5A34-4326-8385-8104E4B8FF28}"/>
          </ac:picMkLst>
        </pc:picChg>
      </pc:sldChg>
      <pc:sldChg chg="addSp delSp modSp add">
        <pc:chgData name="Leonardo Arevalo R" userId="60b1c2b1-0dd9-43b9-8b85-c2990f85c082" providerId="ADAL" clId="{CFADF3AB-F709-4A97-B019-82E1D958FE97}" dt="2018-08-25T05:11:44.766" v="9339"/>
        <pc:sldMkLst>
          <pc:docMk/>
          <pc:sldMk cId="1878946693" sldId="297"/>
        </pc:sldMkLst>
        <pc:spChg chg="add del mod">
          <ac:chgData name="Leonardo Arevalo R" userId="60b1c2b1-0dd9-43b9-8b85-c2990f85c082" providerId="ADAL" clId="{CFADF3AB-F709-4A97-B019-82E1D958FE97}" dt="2018-08-25T05:11:08.147" v="9332" actId="478"/>
          <ac:spMkLst>
            <pc:docMk/>
            <pc:sldMk cId="1878946693" sldId="297"/>
            <ac:spMk id="2" creationId="{68E65AD3-A7B3-401D-A32E-2EA52EAF0210}"/>
          </ac:spMkLst>
        </pc:spChg>
        <pc:spChg chg="del">
          <ac:chgData name="Leonardo Arevalo R" userId="60b1c2b1-0dd9-43b9-8b85-c2990f85c082" providerId="ADAL" clId="{CFADF3AB-F709-4A97-B019-82E1D958FE97}" dt="2018-08-25T05:10:58.029" v="9330" actId="478"/>
          <ac:spMkLst>
            <pc:docMk/>
            <pc:sldMk cId="1878946693" sldId="297"/>
            <ac:spMk id="5" creationId="{41D54EB7-6C0F-4563-A581-5FDC815C43B4}"/>
          </ac:spMkLst>
        </pc:spChg>
        <pc:spChg chg="del">
          <ac:chgData name="Leonardo Arevalo R" userId="60b1c2b1-0dd9-43b9-8b85-c2990f85c082" providerId="ADAL" clId="{CFADF3AB-F709-4A97-B019-82E1D958FE97}" dt="2018-08-25T05:11:43.977" v="9338" actId="478"/>
          <ac:spMkLst>
            <pc:docMk/>
            <pc:sldMk cId="1878946693" sldId="297"/>
            <ac:spMk id="6" creationId="{32DB8D52-F1AA-4670-B0D9-F18FD58761D6}"/>
          </ac:spMkLst>
        </pc:spChg>
        <pc:spChg chg="add">
          <ac:chgData name="Leonardo Arevalo R" userId="60b1c2b1-0dd9-43b9-8b85-c2990f85c082" providerId="ADAL" clId="{CFADF3AB-F709-4A97-B019-82E1D958FE97}" dt="2018-08-25T05:11:44.766" v="9339"/>
          <ac:spMkLst>
            <pc:docMk/>
            <pc:sldMk cId="1878946693" sldId="297"/>
            <ac:spMk id="7" creationId="{D7C44551-AD1A-47C6-B553-26E1FC6F9FFD}"/>
          </ac:spMkLst>
        </pc:spChg>
        <pc:picChg chg="add mod ord">
          <ac:chgData name="Leonardo Arevalo R" userId="60b1c2b1-0dd9-43b9-8b85-c2990f85c082" providerId="ADAL" clId="{CFADF3AB-F709-4A97-B019-82E1D958FE97}" dt="2018-08-25T05:11:36.067" v="9337" actId="1076"/>
          <ac:picMkLst>
            <pc:docMk/>
            <pc:sldMk cId="1878946693" sldId="297"/>
            <ac:picMk id="3" creationId="{C0E9ACAD-ADD3-4CA8-9786-D25D42294C87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25T05:32:15.558" v="9451" actId="1076"/>
        <pc:sldMkLst>
          <pc:docMk/>
          <pc:sldMk cId="3727453254" sldId="298"/>
        </pc:sldMkLst>
        <pc:spChg chg="del">
          <ac:chgData name="Leonardo Arevalo R" userId="60b1c2b1-0dd9-43b9-8b85-c2990f85c082" providerId="ADAL" clId="{CFADF3AB-F709-4A97-B019-82E1D958FE97}" dt="2018-08-25T05:17:20.199" v="9351" actId="478"/>
          <ac:spMkLst>
            <pc:docMk/>
            <pc:sldMk cId="3727453254" sldId="298"/>
            <ac:spMk id="5" creationId="{41D54EB7-6C0F-4563-A581-5FDC815C43B4}"/>
          </ac:spMkLst>
        </pc:spChg>
        <pc:spChg chg="mod">
          <ac:chgData name="Leonardo Arevalo R" userId="60b1c2b1-0dd9-43b9-8b85-c2990f85c082" providerId="ADAL" clId="{CFADF3AB-F709-4A97-B019-82E1D958FE97}" dt="2018-08-25T05:17:23.668" v="9352" actId="14100"/>
          <ac:spMkLst>
            <pc:docMk/>
            <pc:sldMk cId="3727453254" sldId="298"/>
            <ac:spMk id="6" creationId="{32DB8D52-F1AA-4670-B0D9-F18FD58761D6}"/>
          </ac:spMkLst>
        </pc:spChg>
        <pc:picChg chg="add mod">
          <ac:chgData name="Leonardo Arevalo R" userId="60b1c2b1-0dd9-43b9-8b85-c2990f85c082" providerId="ADAL" clId="{CFADF3AB-F709-4A97-B019-82E1D958FE97}" dt="2018-08-25T05:32:15.558" v="9451" actId="1076"/>
          <ac:picMkLst>
            <pc:docMk/>
            <pc:sldMk cId="3727453254" sldId="298"/>
            <ac:picMk id="3" creationId="{1BE70196-FB19-43F6-8D43-6A97A016C4CB}"/>
          </ac:picMkLst>
        </pc:picChg>
        <pc:picChg chg="add del mod">
          <ac:chgData name="Leonardo Arevalo R" userId="60b1c2b1-0dd9-43b9-8b85-c2990f85c082" providerId="ADAL" clId="{CFADF3AB-F709-4A97-B019-82E1D958FE97}" dt="2018-08-25T05:21:54.379" v="9364" actId="478"/>
          <ac:picMkLst>
            <pc:docMk/>
            <pc:sldMk cId="3727453254" sldId="298"/>
            <ac:picMk id="7" creationId="{4E97733B-C2B9-418E-93D3-4350A07EBDA2}"/>
          </ac:picMkLst>
        </pc:picChg>
        <pc:picChg chg="add mod">
          <ac:chgData name="Leonardo Arevalo R" userId="60b1c2b1-0dd9-43b9-8b85-c2990f85c082" providerId="ADAL" clId="{CFADF3AB-F709-4A97-B019-82E1D958FE97}" dt="2018-08-25T05:31:45.408" v="9444" actId="1076"/>
          <ac:picMkLst>
            <pc:docMk/>
            <pc:sldMk cId="3727453254" sldId="298"/>
            <ac:picMk id="8" creationId="{FCF59994-391C-4DBD-8F41-F409A77FBFF3}"/>
          </ac:picMkLst>
        </pc:picChg>
        <pc:picChg chg="add mod">
          <ac:chgData name="Leonardo Arevalo R" userId="60b1c2b1-0dd9-43b9-8b85-c2990f85c082" providerId="ADAL" clId="{CFADF3AB-F709-4A97-B019-82E1D958FE97}" dt="2018-08-25T05:31:47.406" v="9445" actId="1076"/>
          <ac:picMkLst>
            <pc:docMk/>
            <pc:sldMk cId="3727453254" sldId="298"/>
            <ac:picMk id="10" creationId="{7A028EA4-3DD8-40C4-A57A-CEA14C352693}"/>
          </ac:picMkLst>
        </pc:picChg>
        <pc:picChg chg="add mod ord">
          <ac:chgData name="Leonardo Arevalo R" userId="60b1c2b1-0dd9-43b9-8b85-c2990f85c082" providerId="ADAL" clId="{CFADF3AB-F709-4A97-B019-82E1D958FE97}" dt="2018-08-25T05:31:14.929" v="9437" actId="14100"/>
          <ac:picMkLst>
            <pc:docMk/>
            <pc:sldMk cId="3727453254" sldId="298"/>
            <ac:picMk id="12" creationId="{F670FEC2-F7D6-4180-BCA8-83AAA4AD08F3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25T05:47:21.410" v="9581" actId="20577"/>
        <pc:sldMkLst>
          <pc:docMk/>
          <pc:sldMk cId="3219643855" sldId="299"/>
        </pc:sldMkLst>
        <pc:spChg chg="mod">
          <ac:chgData name="Leonardo Arevalo R" userId="60b1c2b1-0dd9-43b9-8b85-c2990f85c082" providerId="ADAL" clId="{CFADF3AB-F709-4A97-B019-82E1D958FE97}" dt="2018-08-25T05:46:27.825" v="9539" actId="20577"/>
          <ac:spMkLst>
            <pc:docMk/>
            <pc:sldMk cId="3219643855" sldId="299"/>
            <ac:spMk id="5" creationId="{41D54EB7-6C0F-4563-A581-5FDC815C43B4}"/>
          </ac:spMkLst>
        </pc:spChg>
        <pc:spChg chg="del">
          <ac:chgData name="Leonardo Arevalo R" userId="60b1c2b1-0dd9-43b9-8b85-c2990f85c082" providerId="ADAL" clId="{CFADF3AB-F709-4A97-B019-82E1D958FE97}" dt="2018-08-25T05:46:16.970" v="9517" actId="478"/>
          <ac:spMkLst>
            <pc:docMk/>
            <pc:sldMk cId="3219643855" sldId="299"/>
            <ac:spMk id="6" creationId="{32DB8D52-F1AA-4670-B0D9-F18FD58761D6}"/>
          </ac:spMkLst>
        </pc:spChg>
        <pc:picChg chg="add mod ord">
          <ac:chgData name="Leonardo Arevalo R" userId="60b1c2b1-0dd9-43b9-8b85-c2990f85c082" providerId="ADAL" clId="{CFADF3AB-F709-4A97-B019-82E1D958FE97}" dt="2018-08-25T05:46:08.808" v="9516" actId="167"/>
          <ac:picMkLst>
            <pc:docMk/>
            <pc:sldMk cId="3219643855" sldId="299"/>
            <ac:picMk id="3" creationId="{DEB095BF-1C67-414F-AE86-9B3231DF31D5}"/>
          </ac:picMkLst>
        </pc:picChg>
      </pc:sldChg>
      <pc:sldChg chg="addSp delSp modSp add">
        <pc:chgData name="Leonardo Arevalo R" userId="60b1c2b1-0dd9-43b9-8b85-c2990f85c082" providerId="ADAL" clId="{CFADF3AB-F709-4A97-B019-82E1D958FE97}" dt="2018-08-25T05:59:44.165" v="9906" actId="207"/>
        <pc:sldMkLst>
          <pc:docMk/>
          <pc:sldMk cId="3778463231" sldId="300"/>
        </pc:sldMkLst>
        <pc:spChg chg="add mod">
          <ac:chgData name="Leonardo Arevalo R" userId="60b1c2b1-0dd9-43b9-8b85-c2990f85c082" providerId="ADAL" clId="{CFADF3AB-F709-4A97-B019-82E1D958FE97}" dt="2018-08-25T05:59:44.165" v="9906" actId="207"/>
          <ac:spMkLst>
            <pc:docMk/>
            <pc:sldMk cId="3778463231" sldId="300"/>
            <ac:spMk id="2" creationId="{3580622B-7864-47D3-9117-35DF696A3E21}"/>
          </ac:spMkLst>
        </pc:spChg>
        <pc:spChg chg="mod">
          <ac:chgData name="Leonardo Arevalo R" userId="60b1c2b1-0dd9-43b9-8b85-c2990f85c082" providerId="ADAL" clId="{CFADF3AB-F709-4A97-B019-82E1D958FE97}" dt="2018-08-25T05:50:00.830" v="9598" actId="20577"/>
          <ac:spMkLst>
            <pc:docMk/>
            <pc:sldMk cId="3778463231" sldId="300"/>
            <ac:spMk id="5" creationId="{41D54EB7-6C0F-4563-A581-5FDC815C43B4}"/>
          </ac:spMkLst>
        </pc:spChg>
        <pc:spChg chg="del">
          <ac:chgData name="Leonardo Arevalo R" userId="60b1c2b1-0dd9-43b9-8b85-c2990f85c082" providerId="ADAL" clId="{CFADF3AB-F709-4A97-B019-82E1D958FE97}" dt="2018-08-25T05:50:04.462" v="9599" actId="478"/>
          <ac:spMkLst>
            <pc:docMk/>
            <pc:sldMk cId="3778463231" sldId="300"/>
            <ac:spMk id="6" creationId="{32DB8D52-F1AA-4670-B0D9-F18FD58761D6}"/>
          </ac:spMkLst>
        </pc:spChg>
        <pc:picChg chg="add del mod">
          <ac:chgData name="Leonardo Arevalo R" userId="60b1c2b1-0dd9-43b9-8b85-c2990f85c082" providerId="ADAL" clId="{CFADF3AB-F709-4A97-B019-82E1D958FE97}" dt="2018-08-25T05:53:00.794" v="9899" actId="478"/>
          <ac:picMkLst>
            <pc:docMk/>
            <pc:sldMk cId="3778463231" sldId="300"/>
            <ac:picMk id="3" creationId="{FC0A76CE-4717-4E5C-A104-DFB6AFD4B92F}"/>
          </ac:picMkLst>
        </pc:picChg>
        <pc:picChg chg="add mod ord">
          <ac:chgData name="Leonardo Arevalo R" userId="60b1c2b1-0dd9-43b9-8b85-c2990f85c082" providerId="ADAL" clId="{CFADF3AB-F709-4A97-B019-82E1D958FE97}" dt="2018-08-25T05:59:38.004" v="9905" actId="167"/>
          <ac:picMkLst>
            <pc:docMk/>
            <pc:sldMk cId="3778463231" sldId="300"/>
            <ac:picMk id="7" creationId="{B9973F19-3CFB-4097-9CF6-531C1A6C6E20}"/>
          </ac:picMkLst>
        </pc:picChg>
      </pc:sldChg>
      <pc:sldChg chg="addSp delSp modSp add modNotesTx">
        <pc:chgData name="Leonardo Arevalo R" userId="60b1c2b1-0dd9-43b9-8b85-c2990f85c082" providerId="ADAL" clId="{CFADF3AB-F709-4A97-B019-82E1D958FE97}" dt="2018-08-28T11:50:30.666" v="10163" actId="1076"/>
        <pc:sldMkLst>
          <pc:docMk/>
          <pc:sldMk cId="401104711" sldId="301"/>
        </pc:sldMkLst>
        <pc:spChg chg="mod">
          <ac:chgData name="Leonardo Arevalo R" userId="60b1c2b1-0dd9-43b9-8b85-c2990f85c082" providerId="ADAL" clId="{CFADF3AB-F709-4A97-B019-82E1D958FE97}" dt="2018-08-25T06:01:14.361" v="9933" actId="20577"/>
          <ac:spMkLst>
            <pc:docMk/>
            <pc:sldMk cId="401104711" sldId="301"/>
            <ac:spMk id="5" creationId="{41D54EB7-6C0F-4563-A581-5FDC815C43B4}"/>
          </ac:spMkLst>
        </pc:spChg>
        <pc:spChg chg="del">
          <ac:chgData name="Leonardo Arevalo R" userId="60b1c2b1-0dd9-43b9-8b85-c2990f85c082" providerId="ADAL" clId="{CFADF3AB-F709-4A97-B019-82E1D958FE97}" dt="2018-08-25T06:01:16.960" v="9934" actId="478"/>
          <ac:spMkLst>
            <pc:docMk/>
            <pc:sldMk cId="401104711" sldId="301"/>
            <ac:spMk id="6" creationId="{32DB8D52-F1AA-4670-B0D9-F18FD58761D6}"/>
          </ac:spMkLst>
        </pc:spChg>
        <pc:spChg chg="add mod">
          <ac:chgData name="Leonardo Arevalo R" userId="60b1c2b1-0dd9-43b9-8b85-c2990f85c082" providerId="ADAL" clId="{CFADF3AB-F709-4A97-B019-82E1D958FE97}" dt="2018-08-28T11:48:55.427" v="10119" actId="20577"/>
          <ac:spMkLst>
            <pc:docMk/>
            <pc:sldMk cId="401104711" sldId="301"/>
            <ac:spMk id="8" creationId="{876E26F1-51A9-4C31-9ECD-0A8B7CF454E3}"/>
          </ac:spMkLst>
        </pc:spChg>
        <pc:spChg chg="add del mod">
          <ac:chgData name="Leonardo Arevalo R" userId="60b1c2b1-0dd9-43b9-8b85-c2990f85c082" providerId="ADAL" clId="{CFADF3AB-F709-4A97-B019-82E1D958FE97}" dt="2018-08-28T11:50:16.522" v="10160" actId="478"/>
          <ac:spMkLst>
            <pc:docMk/>
            <pc:sldMk cId="401104711" sldId="301"/>
            <ac:spMk id="9" creationId="{858A5485-1E12-409C-9A4A-80B3F4D6CEC9}"/>
          </ac:spMkLst>
        </pc:spChg>
        <pc:spChg chg="add mod">
          <ac:chgData name="Leonardo Arevalo R" userId="60b1c2b1-0dd9-43b9-8b85-c2990f85c082" providerId="ADAL" clId="{CFADF3AB-F709-4A97-B019-82E1D958FE97}" dt="2018-08-25T06:08:51.610" v="10047" actId="207"/>
          <ac:spMkLst>
            <pc:docMk/>
            <pc:sldMk cId="401104711" sldId="301"/>
            <ac:spMk id="10" creationId="{91221C19-CAAE-4005-882A-6C020C593A2E}"/>
          </ac:spMkLst>
        </pc:spChg>
        <pc:spChg chg="add mod">
          <ac:chgData name="Leonardo Arevalo R" userId="60b1c2b1-0dd9-43b9-8b85-c2990f85c082" providerId="ADAL" clId="{CFADF3AB-F709-4A97-B019-82E1D958FE97}" dt="2018-08-28T11:49:07.038" v="10138" actId="14100"/>
          <ac:spMkLst>
            <pc:docMk/>
            <pc:sldMk cId="401104711" sldId="301"/>
            <ac:spMk id="11" creationId="{F3094E75-590E-4E92-9BEB-F86DB996401D}"/>
          </ac:spMkLst>
        </pc:spChg>
        <pc:spChg chg="add mod">
          <ac:chgData name="Leonardo Arevalo R" userId="60b1c2b1-0dd9-43b9-8b85-c2990f85c082" providerId="ADAL" clId="{CFADF3AB-F709-4A97-B019-82E1D958FE97}" dt="2018-08-28T11:50:30.666" v="10163" actId="1076"/>
          <ac:spMkLst>
            <pc:docMk/>
            <pc:sldMk cId="401104711" sldId="301"/>
            <ac:spMk id="12" creationId="{EE0014B2-5B4C-46A9-8F49-3AC99766FA07}"/>
          </ac:spMkLst>
        </pc:spChg>
        <pc:picChg chg="add del mod">
          <ac:chgData name="Leonardo Arevalo R" userId="60b1c2b1-0dd9-43b9-8b85-c2990f85c082" providerId="ADAL" clId="{CFADF3AB-F709-4A97-B019-82E1D958FE97}" dt="2018-08-25T06:04:12.021" v="9936" actId="478"/>
          <ac:picMkLst>
            <pc:docMk/>
            <pc:sldMk cId="401104711" sldId="301"/>
            <ac:picMk id="3" creationId="{B54ADE89-6E66-4695-B082-2870E8F6FDA0}"/>
          </ac:picMkLst>
        </pc:picChg>
        <pc:picChg chg="add mod ord">
          <ac:chgData name="Leonardo Arevalo R" userId="60b1c2b1-0dd9-43b9-8b85-c2990f85c082" providerId="ADAL" clId="{CFADF3AB-F709-4A97-B019-82E1D958FE97}" dt="2018-08-25T06:04:39.159" v="9941" actId="167"/>
          <ac:picMkLst>
            <pc:docMk/>
            <pc:sldMk cId="401104711" sldId="301"/>
            <ac:picMk id="7" creationId="{7B6294E3-FCCB-4A20-9C00-C2EAB2957A63}"/>
          </ac:picMkLst>
        </pc:picChg>
      </pc:sldChg>
      <pc:sldChg chg="addSp modSp add">
        <pc:chgData name="Leonardo Arevalo R" userId="60b1c2b1-0dd9-43b9-8b85-c2990f85c082" providerId="ADAL" clId="{CFADF3AB-F709-4A97-B019-82E1D958FE97}" dt="2018-08-25T06:19:40.411" v="10113" actId="20577"/>
        <pc:sldMkLst>
          <pc:docMk/>
          <pc:sldMk cId="4271288785" sldId="304"/>
        </pc:sldMkLst>
        <pc:spChg chg="mod">
          <ac:chgData name="Leonardo Arevalo R" userId="60b1c2b1-0dd9-43b9-8b85-c2990f85c082" providerId="ADAL" clId="{CFADF3AB-F709-4A97-B019-82E1D958FE97}" dt="2018-08-25T05:08:00.724" v="9263" actId="20577"/>
          <ac:spMkLst>
            <pc:docMk/>
            <pc:sldMk cId="4271288785" sldId="304"/>
            <ac:spMk id="2" creationId="{843ECFDA-F4AB-4AB0-8DF3-452907DBD1BB}"/>
          </ac:spMkLst>
        </pc:spChg>
        <pc:spChg chg="add mod">
          <ac:chgData name="Leonardo Arevalo R" userId="60b1c2b1-0dd9-43b9-8b85-c2990f85c082" providerId="ADAL" clId="{CFADF3AB-F709-4A97-B019-82E1D958FE97}" dt="2018-08-25T06:19:40.411" v="10113" actId="20577"/>
          <ac:spMkLst>
            <pc:docMk/>
            <pc:sldMk cId="4271288785" sldId="304"/>
            <ac:spMk id="8" creationId="{47591920-6D57-42C5-8BF9-2554772D3B53}"/>
          </ac:spMkLst>
        </pc:spChg>
      </pc:sldChg>
      <pc:sldChg chg="addSp delSp modSp add modNotesTx">
        <pc:chgData name="Leonardo Arevalo R" userId="60b1c2b1-0dd9-43b9-8b85-c2990f85c082" providerId="ADAL" clId="{CFADF3AB-F709-4A97-B019-82E1D958FE97}" dt="2018-08-25T05:30:00.425" v="9433" actId="1076"/>
        <pc:sldMkLst>
          <pc:docMk/>
          <pc:sldMk cId="2680608985" sldId="305"/>
        </pc:sldMkLst>
        <pc:spChg chg="mod">
          <ac:chgData name="Leonardo Arevalo R" userId="60b1c2b1-0dd9-43b9-8b85-c2990f85c082" providerId="ADAL" clId="{CFADF3AB-F709-4A97-B019-82E1D958FE97}" dt="2018-08-25T05:24:54.687" v="9421" actId="20577"/>
          <ac:spMkLst>
            <pc:docMk/>
            <pc:sldMk cId="2680608985" sldId="305"/>
            <ac:spMk id="6" creationId="{32DB8D52-F1AA-4670-B0D9-F18FD58761D6}"/>
          </ac:spMkLst>
        </pc:spChg>
        <pc:picChg chg="del">
          <ac:chgData name="Leonardo Arevalo R" userId="60b1c2b1-0dd9-43b9-8b85-c2990f85c082" providerId="ADAL" clId="{CFADF3AB-F709-4A97-B019-82E1D958FE97}" dt="2018-08-25T05:25:52.021" v="9425" actId="478"/>
          <ac:picMkLst>
            <pc:docMk/>
            <pc:sldMk cId="2680608985" sldId="305"/>
            <ac:picMk id="3" creationId="{1BE70196-FB19-43F6-8D43-6A97A016C4CB}"/>
          </ac:picMkLst>
        </pc:picChg>
        <pc:picChg chg="add mod">
          <ac:chgData name="Leonardo Arevalo R" userId="60b1c2b1-0dd9-43b9-8b85-c2990f85c082" providerId="ADAL" clId="{CFADF3AB-F709-4A97-B019-82E1D958FE97}" dt="2018-08-25T05:30:00.425" v="9433" actId="1076"/>
          <ac:picMkLst>
            <pc:docMk/>
            <pc:sldMk cId="2680608985" sldId="305"/>
            <ac:picMk id="4" creationId="{97BE7226-F030-47F1-85B5-C50794B94EC9}"/>
          </ac:picMkLst>
        </pc:picChg>
        <pc:picChg chg="add mod ord">
          <ac:chgData name="Leonardo Arevalo R" userId="60b1c2b1-0dd9-43b9-8b85-c2990f85c082" providerId="ADAL" clId="{CFADF3AB-F709-4A97-B019-82E1D958FE97}" dt="2018-08-25T05:29:35.982" v="9429" actId="167"/>
          <ac:picMkLst>
            <pc:docMk/>
            <pc:sldMk cId="2680608985" sldId="305"/>
            <ac:picMk id="7" creationId="{331E705B-1F40-437B-874D-67D4F5371E29}"/>
          </ac:picMkLst>
        </pc:picChg>
        <pc:picChg chg="mod">
          <ac:chgData name="Leonardo Arevalo R" userId="60b1c2b1-0dd9-43b9-8b85-c2990f85c082" providerId="ADAL" clId="{CFADF3AB-F709-4A97-B019-82E1D958FE97}" dt="2018-08-25T05:29:52.345" v="9431" actId="1076"/>
          <ac:picMkLst>
            <pc:docMk/>
            <pc:sldMk cId="2680608985" sldId="305"/>
            <ac:picMk id="8" creationId="{FCF59994-391C-4DBD-8F41-F409A77FBFF3}"/>
          </ac:picMkLst>
        </pc:picChg>
        <pc:picChg chg="del">
          <ac:chgData name="Leonardo Arevalo R" userId="60b1c2b1-0dd9-43b9-8b85-c2990f85c082" providerId="ADAL" clId="{CFADF3AB-F709-4A97-B019-82E1D958FE97}" dt="2018-08-25T05:24:56.892" v="9422" actId="478"/>
          <ac:picMkLst>
            <pc:docMk/>
            <pc:sldMk cId="2680608985" sldId="305"/>
            <ac:picMk id="10" creationId="{7A028EA4-3DD8-40C4-A57A-CEA14C352693}"/>
          </ac:picMkLst>
        </pc:picChg>
      </pc:sldChg>
      <pc:sldChg chg="addSp delSp modSp add">
        <pc:chgData name="Leonardo Arevalo R" userId="60b1c2b1-0dd9-43b9-8b85-c2990f85c082" providerId="ADAL" clId="{CFADF3AB-F709-4A97-B019-82E1D958FE97}" dt="2018-08-25T05:41:40.391" v="9514" actId="1076"/>
        <pc:sldMkLst>
          <pc:docMk/>
          <pc:sldMk cId="4045547665" sldId="306"/>
        </pc:sldMkLst>
        <pc:spChg chg="mod">
          <ac:chgData name="Leonardo Arevalo R" userId="60b1c2b1-0dd9-43b9-8b85-c2990f85c082" providerId="ADAL" clId="{CFADF3AB-F709-4A97-B019-82E1D958FE97}" dt="2018-08-25T05:33:46.732" v="9457" actId="20577"/>
          <ac:spMkLst>
            <pc:docMk/>
            <pc:sldMk cId="4045547665" sldId="306"/>
            <ac:spMk id="6" creationId="{32DB8D52-F1AA-4670-B0D9-F18FD58761D6}"/>
          </ac:spMkLst>
        </pc:spChg>
        <pc:picChg chg="add mod">
          <ac:chgData name="Leonardo Arevalo R" userId="60b1c2b1-0dd9-43b9-8b85-c2990f85c082" providerId="ADAL" clId="{CFADF3AB-F709-4A97-B019-82E1D958FE97}" dt="2018-08-25T05:41:37.338" v="9513" actId="1076"/>
          <ac:picMkLst>
            <pc:docMk/>
            <pc:sldMk cId="4045547665" sldId="306"/>
            <ac:picMk id="3" creationId="{9445695F-E101-4CA9-9382-BC8A86888F35}"/>
          </ac:picMkLst>
        </pc:picChg>
        <pc:picChg chg="del">
          <ac:chgData name="Leonardo Arevalo R" userId="60b1c2b1-0dd9-43b9-8b85-c2990f85c082" providerId="ADAL" clId="{CFADF3AB-F709-4A97-B019-82E1D958FE97}" dt="2018-08-25T05:33:52.585" v="9459" actId="478"/>
          <ac:picMkLst>
            <pc:docMk/>
            <pc:sldMk cId="4045547665" sldId="306"/>
            <ac:picMk id="4" creationId="{97BE7226-F030-47F1-85B5-C50794B94EC9}"/>
          </ac:picMkLst>
        </pc:picChg>
        <pc:picChg chg="del">
          <ac:chgData name="Leonardo Arevalo R" userId="60b1c2b1-0dd9-43b9-8b85-c2990f85c082" providerId="ADAL" clId="{CFADF3AB-F709-4A97-B019-82E1D958FE97}" dt="2018-08-25T05:33:50.861" v="9458" actId="478"/>
          <ac:picMkLst>
            <pc:docMk/>
            <pc:sldMk cId="4045547665" sldId="306"/>
            <ac:picMk id="7" creationId="{331E705B-1F40-437B-874D-67D4F5371E29}"/>
          </ac:picMkLst>
        </pc:picChg>
        <pc:picChg chg="mod">
          <ac:chgData name="Leonardo Arevalo R" userId="60b1c2b1-0dd9-43b9-8b85-c2990f85c082" providerId="ADAL" clId="{CFADF3AB-F709-4A97-B019-82E1D958FE97}" dt="2018-08-25T05:41:40.391" v="9514" actId="1076"/>
          <ac:picMkLst>
            <pc:docMk/>
            <pc:sldMk cId="4045547665" sldId="306"/>
            <ac:picMk id="8" creationId="{FCF59994-391C-4DBD-8F41-F409A77FBFF3}"/>
          </ac:picMkLst>
        </pc:picChg>
        <pc:picChg chg="add del mod ord">
          <ac:chgData name="Leonardo Arevalo R" userId="60b1c2b1-0dd9-43b9-8b85-c2990f85c082" providerId="ADAL" clId="{CFADF3AB-F709-4A97-B019-82E1D958FE97}" dt="2018-08-25T05:40:22.099" v="9500" actId="478"/>
          <ac:picMkLst>
            <pc:docMk/>
            <pc:sldMk cId="4045547665" sldId="306"/>
            <ac:picMk id="9" creationId="{A6607889-58BD-48A1-8EC6-F8820D32CF92}"/>
          </ac:picMkLst>
        </pc:picChg>
        <pc:picChg chg="add del mod">
          <ac:chgData name="Leonardo Arevalo R" userId="60b1c2b1-0dd9-43b9-8b85-c2990f85c082" providerId="ADAL" clId="{CFADF3AB-F709-4A97-B019-82E1D958FE97}" dt="2018-08-25T05:40:35.054" v="9505" actId="478"/>
          <ac:picMkLst>
            <pc:docMk/>
            <pc:sldMk cId="4045547665" sldId="306"/>
            <ac:picMk id="11" creationId="{F4EF919C-868F-4D35-BE23-435B69B3B8FD}"/>
          </ac:picMkLst>
        </pc:picChg>
        <pc:picChg chg="add mod ord">
          <ac:chgData name="Leonardo Arevalo R" userId="60b1c2b1-0dd9-43b9-8b85-c2990f85c082" providerId="ADAL" clId="{CFADF3AB-F709-4A97-B019-82E1D958FE97}" dt="2018-08-25T05:41:17.160" v="9509" actId="167"/>
          <ac:picMkLst>
            <pc:docMk/>
            <pc:sldMk cId="4045547665" sldId="306"/>
            <ac:picMk id="13" creationId="{DAF7A1CA-F489-4775-A0AB-C24D7DBAE103}"/>
          </ac:picMkLst>
        </pc:picChg>
      </pc:sldChg>
    </pc:docChg>
  </pc:docChgLst>
  <pc:docChgLst>
    <pc:chgData name="Leonardo Arevalo R" userId="S::leo.arevalo@akroscorp.com::60b1c2b1-0dd9-43b9-8b85-c2990f85c082" providerId="AD" clId="Web-{43EC129A-0F0E-4C50-B5DC-23540E9AC794}"/>
    <pc:docChg chg="modSld">
      <pc:chgData name="Leonardo Arevalo R" userId="S::leo.arevalo@akroscorp.com::60b1c2b1-0dd9-43b9-8b85-c2990f85c082" providerId="AD" clId="Web-{43EC129A-0F0E-4C50-B5DC-23540E9AC794}" dt="2018-09-15T15:37:05.688" v="13"/>
      <pc:docMkLst>
        <pc:docMk/>
      </pc:docMkLst>
      <pc:sldChg chg="modSp">
        <pc:chgData name="Leonardo Arevalo R" userId="S::leo.arevalo@akroscorp.com::60b1c2b1-0dd9-43b9-8b85-c2990f85c082" providerId="AD" clId="Web-{43EC129A-0F0E-4C50-B5DC-23540E9AC794}" dt="2018-09-15T15:33:28.807" v="4" actId="20577"/>
        <pc:sldMkLst>
          <pc:docMk/>
          <pc:sldMk cId="3457806844" sldId="262"/>
        </pc:sldMkLst>
        <pc:spChg chg="mod">
          <ac:chgData name="Leonardo Arevalo R" userId="S::leo.arevalo@akroscorp.com::60b1c2b1-0dd9-43b9-8b85-c2990f85c082" providerId="AD" clId="Web-{43EC129A-0F0E-4C50-B5DC-23540E9AC794}" dt="2018-09-15T15:33:28.807" v="4" actId="20577"/>
          <ac:spMkLst>
            <pc:docMk/>
            <pc:sldMk cId="3457806844" sldId="262"/>
            <ac:spMk id="4" creationId="{CCB67AB3-C4F3-4ECE-AB45-4711FA1FAAF3}"/>
          </ac:spMkLst>
        </pc:spChg>
      </pc:sldChg>
      <pc:sldChg chg="modNotes">
        <pc:chgData name="Leonardo Arevalo R" userId="S::leo.arevalo@akroscorp.com::60b1c2b1-0dd9-43b9-8b85-c2990f85c082" providerId="AD" clId="Web-{43EC129A-0F0E-4C50-B5DC-23540E9AC794}" dt="2018-09-15T15:35:44.217" v="11"/>
        <pc:sldMkLst>
          <pc:docMk/>
          <pc:sldMk cId="3221422787" sldId="269"/>
        </pc:sldMkLst>
      </pc:sldChg>
      <pc:sldChg chg="modNotes">
        <pc:chgData name="Leonardo Arevalo R" userId="S::leo.arevalo@akroscorp.com::60b1c2b1-0dd9-43b9-8b85-c2990f85c082" providerId="AD" clId="Web-{43EC129A-0F0E-4C50-B5DC-23540E9AC794}" dt="2018-09-15T15:37:05.688" v="13"/>
        <pc:sldMkLst>
          <pc:docMk/>
          <pc:sldMk cId="2741142332" sldId="278"/>
        </pc:sldMkLst>
      </pc:sldChg>
      <pc:sldChg chg="modSp">
        <pc:chgData name="Leonardo Arevalo R" userId="S::leo.arevalo@akroscorp.com::60b1c2b1-0dd9-43b9-8b85-c2990f85c082" providerId="AD" clId="Web-{43EC129A-0F0E-4C50-B5DC-23540E9AC794}" dt="2018-09-15T15:35:10.295" v="6" actId="20577"/>
        <pc:sldMkLst>
          <pc:docMk/>
          <pc:sldMk cId="1883369305" sldId="283"/>
        </pc:sldMkLst>
        <pc:spChg chg="mod">
          <ac:chgData name="Leonardo Arevalo R" userId="S::leo.arevalo@akroscorp.com::60b1c2b1-0dd9-43b9-8b85-c2990f85c082" providerId="AD" clId="Web-{43EC129A-0F0E-4C50-B5DC-23540E9AC794}" dt="2018-09-15T15:35:10.295" v="6" actId="20577"/>
          <ac:spMkLst>
            <pc:docMk/>
            <pc:sldMk cId="1883369305" sldId="283"/>
            <ac:spMk id="4" creationId="{CCBCF45C-E433-4588-9F88-FA6DAACA75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F9C6-853A-4904-8753-30965A2F8021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226BE-0C09-4157-A1E6-88BBDFF4DD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3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6E482-5552-444C-A140-7E38238C9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B61FAB-E87D-4989-A845-AAC9998EA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6C8F4-A698-4E05-9688-A4D4E3E0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EF6-7CCF-4B8E-91EA-8CBB3E80202A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D81E41-934E-4057-B8EF-554130FF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62AB92-1BA1-47F5-B125-299D6D35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5C5-5E00-4E8B-BA90-75CA8A757C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465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71EBD-F746-4F35-B538-2DE1B819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85985E-737D-40A7-95A3-46769613F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F83CA-33A4-435E-8935-C2F38D9F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EF6-7CCF-4B8E-91EA-8CBB3E80202A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BF79EF-C7AA-4E34-9531-E6C5B5BF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81CAD-7DBF-4BD1-AFFB-98AF0B42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5C5-5E00-4E8B-BA90-75CA8A757C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781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318BAB-3B6D-409F-8DC2-A2E5972B9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745D5F-87B3-4D13-B077-2E869D59A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78BA94-411A-48E1-A000-029345AD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EF6-7CCF-4B8E-91EA-8CBB3E80202A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D62C31-23B3-40D1-AB73-07B0DDF9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200568-820E-41E2-8F70-F3134DE8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5C5-5E00-4E8B-BA90-75CA8A757C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12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90534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5E293-D97F-4496-B679-4825383F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2E327-00FC-41E9-BBBA-3DA7C33D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10DCCB-98D4-4571-8D83-97728908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EF6-7CCF-4B8E-91EA-8CBB3E80202A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3015F6-3463-4D1A-946B-BA28F7B7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133DBB-BF94-401E-B1DE-03690391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5C5-5E00-4E8B-BA90-75CA8A757C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42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1D753-0BCB-4DD3-AF3C-A074C0DA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B7E2BD-623A-41E9-9AC8-F18C3BFDA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53FB93-B928-4562-8C96-DAE777B39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EF6-7CCF-4B8E-91EA-8CBB3E80202A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5299F1-1FDF-441F-8D4F-FB8035F1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BD8E80-77F3-4966-BBBB-BC079A2E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5C5-5E00-4E8B-BA90-75CA8A757C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7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C99F3-4332-475E-92B8-73E4D335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7AB021-57FD-4C50-84DB-69CB65087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0CF030-1EAC-43A4-9006-46256C50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3858C8-0289-41FA-ABA8-1F8A4D00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EF6-7CCF-4B8E-91EA-8CBB3E80202A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293F63-C521-4D2C-8BBF-11D187F8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FF8345-8C81-42D3-883C-45BE504F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5C5-5E00-4E8B-BA90-75CA8A757C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64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F4270-E4BE-4BE3-BDA9-3B59835B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97B76C-9AB9-4C36-8031-3F0169D9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0CFCC-B45A-47B7-AC09-D21EFA9DD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EF0371-3D80-41D0-88CA-083E0E920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10EA95-6861-44E2-952B-9721FB49F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FA232B-C063-41B0-BFDC-BF36B905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EF6-7CCF-4B8E-91EA-8CBB3E80202A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A421CD8-36E7-456A-BFAF-C642DF2C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82617B-1E72-4C09-AA76-71BE3A64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5C5-5E00-4E8B-BA90-75CA8A757C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3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D3F41-7ECC-4708-90AA-09D933CE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009FB2-35DA-40CC-AFB5-B369B37B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EF6-7CCF-4B8E-91EA-8CBB3E80202A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85F520-C5BE-4109-B93D-81A98649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2D9B84-630E-4E95-B036-9801BEFE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5C5-5E00-4E8B-BA90-75CA8A757C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768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AD7607-B3A2-4EC3-8D21-DC937AD0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EF6-7CCF-4B8E-91EA-8CBB3E80202A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29CC97-B2D2-450E-834F-205B6738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C1420-BB17-486B-8D1C-A8BD7700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5C5-5E00-4E8B-BA90-75CA8A757C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255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6FC5B-DB8C-47AA-86C1-1B40895F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522B18-0E28-4922-8274-989356558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5CEE1B-5B23-42E0-B8FC-311E5E004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EC1A3F-16BC-414B-AC5A-65B615DD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EF6-7CCF-4B8E-91EA-8CBB3E80202A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69CE2B-7030-41D9-A466-E800BB85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1946C9-6A0D-4397-BA5B-B3058D06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5C5-5E00-4E8B-BA90-75CA8A757C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16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EDC93-C33B-490B-AB67-58BF1C7AF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07E82B-0F88-44B4-8154-DB89BF670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52DA17-D5E2-45F1-9AA7-85F7CD552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D4FDA6-2AFF-4FC1-ADCB-65FE4DDA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DEF6-7CCF-4B8E-91EA-8CBB3E80202A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939A63-F407-4DCA-8F42-01DEA25B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564E3F-BE8D-4D88-98DA-564676C2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2A5C5-5E00-4E8B-BA90-75CA8A757C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014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C7CE48-373D-49E8-B9A2-526DCE07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267F86-7F97-488F-8973-C3014B6DF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9CC4B1-1D4C-4B9E-9B9C-AF14E0768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DEF6-7CCF-4B8E-91EA-8CBB3E80202A}" type="datetimeFigureOut">
              <a:rPr lang="es-MX" smtClean="0"/>
              <a:t>18/11/2022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BD7FEC-767A-4B50-B313-305C70E89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102C50-95DD-4FF3-BA62-DC2E41E21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2A5C5-5E00-4E8B-BA90-75CA8A757C8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862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77B1D1A-F08D-5E75-0A44-ECC926CA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5" y="0"/>
            <a:ext cx="119997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1129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76C234-A9BE-F8A9-B358-53F9D87EB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8" y="0"/>
            <a:ext cx="12146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509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ACC1EF-B6A2-285F-9FEE-65011DAD7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238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9FC219-F119-C989-BF44-AEB2827A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1"/>
            <a:ext cx="12192000" cy="684487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793240E-FE2D-2D2E-CF35-D27458093585}"/>
              </a:ext>
            </a:extLst>
          </p:cNvPr>
          <p:cNvSpPr txBox="1"/>
          <p:nvPr/>
        </p:nvSpPr>
        <p:spPr>
          <a:xfrm>
            <a:off x="5400261" y="112643"/>
            <a:ext cx="3798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000" dirty="0">
                <a:solidFill>
                  <a:srgbClr val="FF0000"/>
                </a:solidFill>
              </a:rPr>
              <a:t>RESPUESTA A LA TAREA</a:t>
            </a:r>
          </a:p>
        </p:txBody>
      </p:sp>
    </p:spTree>
    <p:extLst>
      <p:ext uri="{BB962C8B-B14F-4D97-AF65-F5344CB8AC3E}">
        <p14:creationId xmlns:p14="http://schemas.microsoft.com/office/powerpoint/2010/main" val="34450319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4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Napoleon Arevalo Rivera</dc:creator>
  <cp:lastModifiedBy>Leonardo Arevalo</cp:lastModifiedBy>
  <cp:revision>97</cp:revision>
  <dcterms:created xsi:type="dcterms:W3CDTF">2020-05-05T01:23:14Z</dcterms:created>
  <dcterms:modified xsi:type="dcterms:W3CDTF">2022-11-18T17:16:15Z</dcterms:modified>
</cp:coreProperties>
</file>