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17" r:id="rId3"/>
    <p:sldId id="309" r:id="rId5"/>
    <p:sldId id="259" r:id="rId6"/>
    <p:sldId id="310" r:id="rId7"/>
    <p:sldId id="274" r:id="rId8"/>
    <p:sldId id="311" r:id="rId9"/>
    <p:sldId id="351" r:id="rId10"/>
    <p:sldId id="352" r:id="rId11"/>
    <p:sldId id="353" r:id="rId12"/>
    <p:sldId id="312" r:id="rId13"/>
    <p:sldId id="355" r:id="rId14"/>
    <p:sldId id="356" r:id="rId15"/>
    <p:sldId id="365" r:id="rId16"/>
    <p:sldId id="366" r:id="rId17"/>
    <p:sldId id="367" r:id="rId18"/>
    <p:sldId id="313" r:id="rId19"/>
    <p:sldId id="292" r:id="rId20"/>
    <p:sldId id="281" r:id="rId21"/>
    <p:sldId id="302" r:id="rId22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662" y="72"/>
      </p:cViewPr>
      <p:guideLst>
        <p:guide orient="horz" pos="1584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16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  <a:endParaRPr lang="zh-CN" altLang="en-US" sz="3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杨杰 答辩人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51519" y="738430"/>
            <a:ext cx="2391410" cy="117475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endParaRPr lang="en-US" altLang="zh-CN" sz="7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05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详情页及内容页</a:t>
            </a:r>
            <a:r>
              <a:rPr lang="zh-CN" alt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GB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97028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进行页面的构建及请求数据的渲染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7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详情页面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850609"/>
            <a:ext cx="2047974" cy="370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36" y="850609"/>
            <a:ext cx="2100770" cy="37020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48" y="850609"/>
            <a:ext cx="2081262" cy="37145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652" y="862776"/>
            <a:ext cx="2081132" cy="370237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详情页面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426632" y="1189914"/>
            <a:ext cx="2871880" cy="597058"/>
            <a:chOff x="5228512" y="1109269"/>
            <a:chExt cx="2871880" cy="597058"/>
          </a:xfrm>
        </p:grpSpPr>
        <p:sp>
          <p:nvSpPr>
            <p:cNvPr id="45" name="TextBox 20"/>
            <p:cNvSpPr txBox="1"/>
            <p:nvPr/>
          </p:nvSpPr>
          <p:spPr>
            <a:xfrm>
              <a:off x="5228512" y="1303102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对书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详情页</a:t>
              </a:r>
              <a:r>
                <a:rPr lang="zh-CN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内容页进行</a:t>
              </a:r>
              <a:r>
                <a:rPr lang="zh-CN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构建；并且从后台获取数据，渲染到页面上。</a:t>
              </a:r>
              <a:endParaRPr lang="zh-CN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71"/>
            <p:cNvSpPr/>
            <p:nvPr/>
          </p:nvSpPr>
          <p:spPr>
            <a:xfrm>
              <a:off x="5228513" y="1109269"/>
              <a:ext cx="1035861" cy="403957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负责人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吴金遥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6632" y="2067695"/>
            <a:ext cx="2871880" cy="1008112"/>
            <a:chOff x="5228512" y="1109269"/>
            <a:chExt cx="2871880" cy="781843"/>
          </a:xfrm>
        </p:grpSpPr>
        <p:sp>
          <p:nvSpPr>
            <p:cNvPr id="14" name="TextBox 20"/>
            <p:cNvSpPr txBox="1"/>
            <p:nvPr/>
          </p:nvSpPr>
          <p:spPr>
            <a:xfrm>
              <a:off x="5228512" y="1303102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获取后台数据不熟。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、不太会封装函数，闭包不太会使用。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、逻辑不够简洁，写太多多余代码。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所遇问题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26632" y="3325736"/>
            <a:ext cx="2871880" cy="1314321"/>
            <a:chOff x="5228512" y="1109269"/>
            <a:chExt cx="2871880" cy="1151788"/>
          </a:xfrm>
        </p:grpSpPr>
        <p:sp>
          <p:nvSpPr>
            <p:cNvPr id="54" name="TextBox 20"/>
            <p:cNvSpPr txBox="1"/>
            <p:nvPr/>
          </p:nvSpPr>
          <p:spPr>
            <a:xfrm>
              <a:off x="5228512" y="1303102"/>
              <a:ext cx="2871880" cy="95795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、整个项目下来对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请求获取数据这块儿更加通透了，理解了前后端的一些简单的交互业务。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、锻炼了自己的逻辑，懂了好多自己以前不会的东西。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项目收获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771550"/>
            <a:ext cx="2351830" cy="41804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771550"/>
            <a:ext cx="2360612" cy="41954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24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83865" y="2075815"/>
            <a:ext cx="6160135" cy="117602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推荐、男生、女生及搜索页面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8150" y="2698115"/>
            <a:ext cx="4921885" cy="3143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个人登陆信息展示，昵称头像密码等重置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1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07403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推荐页面、男生页面的构建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426632" y="1189914"/>
            <a:ext cx="2871880" cy="597058"/>
            <a:chOff x="5228512" y="1109269"/>
            <a:chExt cx="2871880" cy="597058"/>
          </a:xfrm>
        </p:grpSpPr>
        <p:sp>
          <p:nvSpPr>
            <p:cNvPr id="45" name="TextBox 20"/>
            <p:cNvSpPr txBox="1"/>
            <p:nvPr/>
          </p:nvSpPr>
          <p:spPr>
            <a:xfrm>
              <a:off x="5228512" y="1303102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对书架，推荐、男生、女生、搜索页面的构建；并且从后台获取数据，渲染到页面上。</a:t>
              </a:r>
              <a:endParaRPr 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71"/>
            <p:cNvSpPr/>
            <p:nvPr/>
          </p:nvSpPr>
          <p:spPr>
            <a:xfrm>
              <a:off x="5228513" y="1109269"/>
              <a:ext cx="1026795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负责人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熊建华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6632" y="2551354"/>
            <a:ext cx="2871880" cy="597058"/>
            <a:chOff x="5228512" y="1109269"/>
            <a:chExt cx="2871880" cy="597058"/>
          </a:xfrm>
        </p:grpSpPr>
        <p:sp>
          <p:nvSpPr>
            <p:cNvPr id="14" name="TextBox 20"/>
            <p:cNvSpPr txBox="1"/>
            <p:nvPr/>
          </p:nvSpPr>
          <p:spPr>
            <a:xfrm>
              <a:off x="5228512" y="1303102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、浏览器获取不到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、火狐上设置弹性布局会挤压图片宽度。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所遇问题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26632" y="3904539"/>
            <a:ext cx="2871880" cy="966628"/>
            <a:chOff x="5228512" y="1109269"/>
            <a:chExt cx="2871880" cy="966628"/>
          </a:xfrm>
        </p:grpSpPr>
        <p:sp>
          <p:nvSpPr>
            <p:cNvPr id="54" name="TextBox 20"/>
            <p:cNvSpPr txBox="1"/>
            <p:nvPr/>
          </p:nvSpPr>
          <p:spPr>
            <a:xfrm>
              <a:off x="5228512" y="1303102"/>
              <a:ext cx="2871880" cy="77279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使用Promise简单封装了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，让代码看起来更简洁。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、对前后端交互的业务逻辑有了一定的认识。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加深了自己对只是的印象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项目收获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897890"/>
            <a:ext cx="1990090" cy="3718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897890"/>
            <a:ext cx="2054860" cy="37636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49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46710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女生页面、搜索页面的构建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963930"/>
            <a:ext cx="2183765" cy="40239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30" y="995045"/>
            <a:ext cx="2187575" cy="3992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85" y="995045"/>
            <a:ext cx="2244090" cy="403669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24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230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个人界面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8150" y="2698115"/>
            <a:ext cx="4921885" cy="3143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个人登陆信息展示，昵称头像密码等重置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9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用户个人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325" y="945515"/>
            <a:ext cx="2292350" cy="376999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815" y="945515"/>
            <a:ext cx="2198370" cy="380301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160" y="945515"/>
            <a:ext cx="2214245" cy="376999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用户个人页面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5955" y="884555"/>
            <a:ext cx="2134235" cy="3816985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4112895" y="1035685"/>
            <a:ext cx="3843020" cy="596972"/>
            <a:chOff x="5228512" y="1109269"/>
            <a:chExt cx="2871880" cy="597237"/>
          </a:xfrm>
        </p:grpSpPr>
        <p:sp>
          <p:nvSpPr>
            <p:cNvPr id="45" name="TextBox 20"/>
            <p:cNvSpPr txBox="1"/>
            <p:nvPr/>
          </p:nvSpPr>
          <p:spPr>
            <a:xfrm>
              <a:off x="5228512" y="1303102"/>
              <a:ext cx="2871880" cy="403404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对用户个人界面进行设计，进行个人信息展示、个人信息更改，账户登出等功能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71"/>
            <p:cNvSpPr/>
            <p:nvPr/>
          </p:nvSpPr>
          <p:spPr>
            <a:xfrm>
              <a:off x="5228513" y="1109269"/>
              <a:ext cx="1026795" cy="218537"/>
            </a:xfrm>
            <a:prstGeom prst="rect">
              <a:avLst/>
            </a:prstGeom>
          </p:spPr>
          <p:txBody>
            <a:bodyPr wrap="square" lIns="34290" tIns="17145" rIns="34290" bIns="17145">
              <a:spAutoFit/>
            </a:bodyPr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负责人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黄敬程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12895" y="2174875"/>
            <a:ext cx="4199890" cy="966601"/>
            <a:chOff x="5228512" y="1109269"/>
            <a:chExt cx="2871880" cy="966734"/>
          </a:xfrm>
        </p:grpSpPr>
        <p:sp>
          <p:nvSpPr>
            <p:cNvPr id="51" name="TextBox 20"/>
            <p:cNvSpPr txBox="1"/>
            <p:nvPr/>
          </p:nvSpPr>
          <p:spPr>
            <a:xfrm>
              <a:off x="5228512" y="1303102"/>
              <a:ext cx="2871880" cy="772901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异步请求时，函数作用域问题，尝试用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实现但是失败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、代码逻辑不清晰，子函数没有抽离完全，存在原生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的混用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zuo'y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、书写切换效果逻辑代码时，代码组织不明确，面向对象写法不熟练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228513" y="1109269"/>
              <a:ext cx="678180" cy="218470"/>
            </a:xfrm>
            <a:prstGeom prst="rect">
              <a:avLst/>
            </a:prstGeom>
          </p:spPr>
          <p:txBody>
            <a:bodyPr wrap="square" lIns="34290" tIns="17145" rIns="34290" bIns="17145">
              <a:spAutoFit/>
            </a:bodyPr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所遇问题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112817" y="3641014"/>
            <a:ext cx="2871880" cy="781843"/>
            <a:chOff x="5228512" y="1109269"/>
            <a:chExt cx="2871880" cy="781843"/>
          </a:xfrm>
        </p:grpSpPr>
        <p:sp>
          <p:nvSpPr>
            <p:cNvPr id="54" name="TextBox 20"/>
            <p:cNvSpPr txBox="1"/>
            <p:nvPr/>
          </p:nvSpPr>
          <p:spPr>
            <a:xfrm>
              <a:off x="5228512" y="1303102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、实践了以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与后台进行数据交互验证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、了解了用户信息更新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业务逻辑相关注意问题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、锻炼了面向对象方式代码组织逻辑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项目收获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感谢观看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953314" y="255280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杨杰 答辩人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99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4" grpId="0" animBg="1" autoUpdateAnimBg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230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项目后台搭建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43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负责数据库设计和后台接口设计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9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项目后台搭建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256665"/>
            <a:ext cx="3897630" cy="319341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999912" y="1337234"/>
            <a:ext cx="2871880" cy="966628"/>
            <a:chOff x="5228512" y="1109269"/>
            <a:chExt cx="2871880" cy="966628"/>
          </a:xfrm>
        </p:grpSpPr>
        <p:sp>
          <p:nvSpPr>
            <p:cNvPr id="4" name="TextBox 20"/>
            <p:cNvSpPr txBox="1"/>
            <p:nvPr/>
          </p:nvSpPr>
          <p:spPr>
            <a:xfrm>
              <a:off x="5228512" y="1303102"/>
              <a:ext cx="2871880" cy="77279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全程采用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nodejs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搭建后台，使用企业级框架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egg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进行搭建，全程采用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分层架构进行后台搭建，向前台返回数据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71"/>
            <p:cNvSpPr/>
            <p:nvPr/>
          </p:nvSpPr>
          <p:spPr>
            <a:xfrm>
              <a:off x="5228513" y="1109269"/>
              <a:ext cx="1026795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负责人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刘友刚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99912" y="2491187"/>
            <a:ext cx="2871880" cy="991235"/>
            <a:chOff x="5228512" y="1109269"/>
            <a:chExt cx="2871880" cy="991393"/>
          </a:xfrm>
        </p:grpSpPr>
        <p:sp>
          <p:nvSpPr>
            <p:cNvPr id="46" name="TextBox 20"/>
            <p:cNvSpPr txBox="1"/>
            <p:nvPr/>
          </p:nvSpPr>
          <p:spPr>
            <a:xfrm>
              <a:off x="5228512" y="1327867"/>
              <a:ext cx="2871880" cy="77279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跨域访问时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不被携带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不知道项目代码如何组织，感觉重复代码很多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不知道数据库如何设计才合理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所遇问题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999912" y="3669747"/>
            <a:ext cx="2871880" cy="621665"/>
            <a:chOff x="5228512" y="1109269"/>
            <a:chExt cx="2871880" cy="621887"/>
          </a:xfrm>
        </p:grpSpPr>
        <p:sp>
          <p:nvSpPr>
            <p:cNvPr id="50" name="TextBox 20"/>
            <p:cNvSpPr txBox="1"/>
            <p:nvPr/>
          </p:nvSpPr>
          <p:spPr>
            <a:xfrm>
              <a:off x="5228512" y="1327867"/>
              <a:ext cx="2871880" cy="403289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通过这次项目学会了用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egg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搭建简单的项目后台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mongoose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也熟练了很多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项目收获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230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登陆注册页面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8150" y="2698115"/>
            <a:ext cx="3990975" cy="3143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进行页面设计，实现登陆注册功能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9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登陆注册页面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205" y="867410"/>
            <a:ext cx="2048510" cy="403987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4973877" y="963854"/>
            <a:ext cx="2871880" cy="597058"/>
            <a:chOff x="5228512" y="1109269"/>
            <a:chExt cx="2871880" cy="597058"/>
          </a:xfrm>
        </p:grpSpPr>
        <p:sp>
          <p:nvSpPr>
            <p:cNvPr id="45" name="TextBox 20"/>
            <p:cNvSpPr txBox="1"/>
            <p:nvPr/>
          </p:nvSpPr>
          <p:spPr>
            <a:xfrm>
              <a:off x="5228512" y="1303102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对登陆注册页面进行设计，使用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与后台进行响应和数据交互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71"/>
            <p:cNvSpPr/>
            <p:nvPr/>
          </p:nvSpPr>
          <p:spPr>
            <a:xfrm>
              <a:off x="5228513" y="1109269"/>
              <a:ext cx="1026795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负责人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黄敬程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30" y="867410"/>
            <a:ext cx="1348105" cy="4039870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4973877" y="2103044"/>
            <a:ext cx="2871880" cy="966628"/>
            <a:chOff x="5228512" y="1109269"/>
            <a:chExt cx="2871880" cy="966628"/>
          </a:xfrm>
        </p:grpSpPr>
        <p:sp>
          <p:nvSpPr>
            <p:cNvPr id="51" name="TextBox 20"/>
            <p:cNvSpPr txBox="1"/>
            <p:nvPr/>
          </p:nvSpPr>
          <p:spPr>
            <a:xfrm>
              <a:off x="5228512" y="1303102"/>
              <a:ext cx="2871880" cy="77279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、登陆注册页面切换动画设计（翻转、切换）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、登陆注册加密未完成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、书写切换效果逻辑代码时，代码组织不明确，面向对象写法不熟练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所遇问题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73877" y="3569259"/>
            <a:ext cx="2871880" cy="781843"/>
            <a:chOff x="5228512" y="1109269"/>
            <a:chExt cx="2871880" cy="781843"/>
          </a:xfrm>
        </p:grpSpPr>
        <p:sp>
          <p:nvSpPr>
            <p:cNvPr id="54" name="TextBox 20"/>
            <p:cNvSpPr txBox="1"/>
            <p:nvPr/>
          </p:nvSpPr>
          <p:spPr>
            <a:xfrm>
              <a:off x="5228512" y="1303102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、实践了以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与后台进行数据交互验证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、了解了登陆注册业务逻辑相关注意问题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、锻炼了面向对象方式代码组织逻辑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项目收获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1" y="1651830"/>
            <a:ext cx="9144000" cy="1814777"/>
            <a:chOff x="170694" y="177982"/>
            <a:chExt cx="3936003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 smtClean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230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书架，排行及分类页面</a:t>
            </a:r>
            <a:endParaRPr lang="zh-CN" altLang="en-GB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8150" y="2698115"/>
            <a:ext cx="3483610" cy="314325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进行页面的构建及请求数据的渲染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2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3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3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书架页面的构建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315" y="897890"/>
            <a:ext cx="2136140" cy="378841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5426632" y="1189914"/>
            <a:ext cx="2871880" cy="597058"/>
            <a:chOff x="5228512" y="1109269"/>
            <a:chExt cx="2871880" cy="597058"/>
          </a:xfrm>
        </p:grpSpPr>
        <p:sp>
          <p:nvSpPr>
            <p:cNvPr id="45" name="TextBox 20"/>
            <p:cNvSpPr txBox="1"/>
            <p:nvPr/>
          </p:nvSpPr>
          <p:spPr>
            <a:xfrm>
              <a:off x="5228512" y="1303102"/>
              <a:ext cx="2871880" cy="403225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对书架，排行，分类页面进行构建；并且从后台获取数据，渲染到页面上。</a:t>
              </a:r>
              <a:endParaRPr 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71"/>
            <p:cNvSpPr/>
            <p:nvPr/>
          </p:nvSpPr>
          <p:spPr>
            <a:xfrm>
              <a:off x="5228513" y="1109269"/>
              <a:ext cx="1026795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负责人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蒋杰宏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6632" y="2551354"/>
            <a:ext cx="2871880" cy="781843"/>
            <a:chOff x="5228512" y="1109269"/>
            <a:chExt cx="2871880" cy="781843"/>
          </a:xfrm>
        </p:grpSpPr>
        <p:sp>
          <p:nvSpPr>
            <p:cNvPr id="14" name="TextBox 20"/>
            <p:cNvSpPr txBox="1"/>
            <p:nvPr/>
          </p:nvSpPr>
          <p:spPr>
            <a:xfrm>
              <a:off x="5228512" y="1303102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、弹性布局的最后一行的元素靠左显示。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、火狐上设置弹性布局会挤压图片宽度。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、下拉页面加载更多。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所遇问题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26632" y="3904539"/>
            <a:ext cx="2871880" cy="781843"/>
            <a:chOff x="5228512" y="1109269"/>
            <a:chExt cx="2871880" cy="781843"/>
          </a:xfrm>
        </p:grpSpPr>
        <p:sp>
          <p:nvSpPr>
            <p:cNvPr id="54" name="TextBox 20"/>
            <p:cNvSpPr txBox="1"/>
            <p:nvPr/>
          </p:nvSpPr>
          <p:spPr>
            <a:xfrm>
              <a:off x="5228512" y="1303102"/>
              <a:ext cx="2871880" cy="588010"/>
            </a:xfrm>
            <a:prstGeom prst="rect">
              <a:avLst/>
            </a:prstGeom>
            <a:noFill/>
          </p:spPr>
          <p:txBody>
            <a:bodyPr wrap="square" lIns="34290" tIns="17145" rIns="34290" bIns="17145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使用Promise简单封装了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，让代码看起来更简洁。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、对前后端交互的业务逻辑有了一定的认识。</a:t>
              </a:r>
              <a:endPara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71"/>
            <p:cNvSpPr/>
            <p:nvPr/>
          </p:nvSpPr>
          <p:spPr>
            <a:xfrm>
              <a:off x="5228513" y="1109269"/>
              <a:ext cx="678180" cy="218440"/>
            </a:xfrm>
            <a:prstGeom prst="rect">
              <a:avLst/>
            </a:prstGeom>
          </p:spPr>
          <p:txBody>
            <a:bodyPr wrap="none" lIns="34290" tIns="17145" rIns="34290" bIns="17145">
              <a:spAutoFit/>
            </a:bodyPr>
            <a:lstStyle/>
            <a:p>
              <a:pPr algn="l"/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项目收获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690" y="897890"/>
            <a:ext cx="2132965" cy="37877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排行页面的构建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5490" y="1188085"/>
            <a:ext cx="1871345" cy="3312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85" y="1188085"/>
            <a:ext cx="1868170" cy="3312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25" y="1176655"/>
            <a:ext cx="1884045" cy="3335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188085"/>
            <a:ext cx="1878965" cy="333629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分类页面的构建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8775" y="1119505"/>
            <a:ext cx="1905635" cy="3373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90" y="1119505"/>
            <a:ext cx="1882775" cy="33547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5" y="1119505"/>
            <a:ext cx="1867535" cy="3335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415" y="1119505"/>
            <a:ext cx="1892935" cy="335470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tags/tag1.xml><?xml version="1.0" encoding="utf-8"?>
<p:tagLst xmlns:p="http://schemas.openxmlformats.org/presentationml/2006/main">
  <p:tag name="REFSHAPE" val="777153604"/>
</p:tagLst>
</file>

<file path=ppt/tags/tag2.xml><?xml version="1.0" encoding="utf-8"?>
<p:tagLst xmlns:p="http://schemas.openxmlformats.org/presentationml/2006/main">
  <p:tag name="KSO_WM_UNIT_PLACING_PICTURE_USER_VIEWPORT" val="{&quot;height&quot;:8670,&quot;width&quot;:4890}"/>
</p:tagLst>
</file>

<file path=ppt/tags/tag3.xml><?xml version="1.0" encoding="utf-8"?>
<p:tagLst xmlns:p="http://schemas.openxmlformats.org/presentationml/2006/main">
  <p:tag name="REFSHAPE" val="497395812"/>
</p:tagLst>
</file>

<file path=ppt/tags/tag4.xml><?xml version="1.0" encoding="utf-8"?>
<p:tagLst xmlns:p="http://schemas.openxmlformats.org/presentationml/2006/main">
  <p:tag name="REFSHAPE" val="879941044"/>
  <p:tag name="KSO_WM_UNIT_PLACING_PICTURE_USER_VIEWPORT" val="{&quot;height&quot;:11025,&quot;width&quot;:6165}"/>
</p:tagLst>
</file>

<file path=ppt/tags/tag5.xml><?xml version="1.0" encoding="utf-8"?>
<p:tagLst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爱给ppt www.aigei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全屏显示(16:9)</PresentationFormat>
  <Paragraphs>165</Paragraphs>
  <Slides>19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微软雅黑 Light</vt:lpstr>
      <vt:lpstr>Calibri</vt:lpstr>
      <vt:lpstr>Roboto Light</vt:lpstr>
      <vt:lpstr>Impact</vt:lpstr>
      <vt:lpstr>U.S. 101</vt:lpstr>
      <vt:lpstr>Segoe Print</vt:lpstr>
      <vt:lpstr>Roboto</vt:lpstr>
      <vt:lpstr>Open Sans Light</vt:lpstr>
      <vt:lpstr>Arial Unicode MS</vt:lpstr>
      <vt:lpstr>Wide Latin</vt:lpstr>
      <vt:lpstr>Yu Gothic UI Light</vt:lpstr>
      <vt:lpstr>爱给ppt www.aigei.com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https://cyppt.taobao.com/</cp:keywords>
  <dc:description>https://cyppt.taobao.com/</dc:description>
  <dc:subject>丫丫精饰</dc:subject>
  <cp:category>https://cyppt.taobao.com/</cp:category>
  <cp:lastModifiedBy>黎</cp:lastModifiedBy>
  <cp:revision>110</cp:revision>
  <dcterms:created xsi:type="dcterms:W3CDTF">2015-12-11T17:46:00Z</dcterms:created>
  <dcterms:modified xsi:type="dcterms:W3CDTF">2020-08-03T02:19:17Z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