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3344-3EA9-05B6-DFF9-9D453E15F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409C-8FDA-8E97-F2DD-D2DA42894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483E-3AA3-F372-C169-3C593BCB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2FB0-DDE5-8AB7-6E9D-7F4E5B73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2156-A480-15B5-CCF7-A86DAFDD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E1B8-3BB9-6569-1B27-AA65929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E65C-153F-82C6-3EC8-580802CE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1FEA-0260-B3B3-07BE-D16F8AB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EBE5-0BB1-9901-9EEF-C7358F5E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5266-F016-DC7C-BB78-7E3434C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978AC-E73B-A440-0D96-ED2BBE40E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CB086-08C6-9BFF-6B82-2326AB7D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9D8E-D83D-D6F9-9AE3-3EF30BE2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C285-507E-A7ED-6DBB-898604AC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9D29-F74D-FE49-119E-3F47C566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EA6-8541-2713-58BB-F42689C7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14F0-79CC-0A83-42D1-279CF211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5B16-89E6-4512-9F2C-053BB778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B2EF-7B32-9B55-28AD-918933B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D52E-1450-C633-708C-4AE04B21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3EAC-659F-AD47-F94D-5FF4676B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BF7C-A63D-ECCC-574F-1A71E71A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B80-2EC8-F8B8-A83C-3BA5D640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CB96-6DAE-4099-50B3-75385303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E269-71DF-9540-D0A2-A4447F45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056B-705A-7B58-EC03-7BAD590B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6D8B-E939-4256-97F4-9D39F5B4B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C4E3-D538-B025-34B5-E834CEB3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80D4-15F9-7C8D-B9AF-9A62385E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A858-9778-753F-8E0D-8C13CD1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3C83-689C-A9E7-1CC2-A83541C1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7623-724B-C5BF-4566-BF00839F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F7ED-A2E3-F951-79A3-E8D262B3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7EB2F-395E-1EC6-AD92-1505618C0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F45B-A2B4-2D2D-252A-BD7326FAD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E3FAF-A79E-1247-73D3-05EC0C743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6B586-CB02-B192-DCA0-06267C5E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03EF2-4047-E31C-4D43-AB137EEA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0A9C-E1AC-3DEB-F14A-DE45E98E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667-1DC2-804C-2FDF-C2FC6F19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40CF-AFBA-4AA9-C5EB-3DED2460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B16E7-C670-0CEE-66DE-A3827713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22293-0F40-B46D-CB17-DF190B1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FE3A9-3588-584C-56E9-A1E9308E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64218-B663-0F68-75EB-F8E141FC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81DBC-0E78-ED9F-6A74-FBC50018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0E7B-7AC9-9003-21F2-EAB2D829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BCFF-3BC4-CA38-3D89-F8063334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5575-AD88-D0E5-C3FF-48BCB192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04B4F-91B6-E641-1C2D-FD935C22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DBBB-E23D-FB0E-0C0A-A46CF356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84B5-6953-13D1-54B1-3C082126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7629-E0E5-2B29-10C5-52B79B6B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C1E64-2F68-B60E-10C6-6A1AA588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20F5D-B9D0-A0BE-8F59-24D732F2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FEC4-8A01-98BE-65F5-B74A308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FC8C-FB07-C273-E37D-4F6FB818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B4A6-A532-7173-AF2A-6173DAA4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5F3C4-3A54-4856-7C64-F5D059DC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4B48-9AF3-8C12-B189-45D1114F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C265-A6C8-9990-AFD8-97E462D9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12F0D-49EB-4923-8A72-0DC624F0B04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8ECB-EA53-DB0A-2289-B388F602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08EA-2B5B-ED84-EBF8-1E6DB16A2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E0104-CC69-4203-8832-847E9B7A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1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3">
            <a:extLst>
              <a:ext uri="{FF2B5EF4-FFF2-40B4-BE49-F238E27FC236}">
                <a16:creationId xmlns:a16="http://schemas.microsoft.com/office/drawing/2014/main" id="{549C31D3-C876-07F3-57EE-62BCFF8644ED}"/>
              </a:ext>
            </a:extLst>
          </p:cNvPr>
          <p:cNvSpPr/>
          <p:nvPr/>
        </p:nvSpPr>
        <p:spPr>
          <a:xfrm>
            <a:off x="170687" y="1266603"/>
            <a:ext cx="1097280" cy="731520"/>
          </a:xfrm>
          <a:custGeom>
            <a:avLst/>
            <a:gdLst/>
            <a:ahLst/>
            <a:cxnLst/>
            <a:rect l="l" t="t" r="r" b="b"/>
            <a:pathLst>
              <a:path w="1097280" h="731520">
                <a:moveTo>
                  <a:pt x="1090142" y="731172"/>
                </a:moveTo>
                <a:lnTo>
                  <a:pt x="6615" y="731172"/>
                </a:lnTo>
                <a:lnTo>
                  <a:pt x="4461" y="730280"/>
                </a:lnTo>
                <a:lnTo>
                  <a:pt x="892" y="726710"/>
                </a:lnTo>
                <a:lnTo>
                  <a:pt x="0" y="724556"/>
                </a:lnTo>
                <a:lnTo>
                  <a:pt x="0" y="6615"/>
                </a:lnTo>
                <a:lnTo>
                  <a:pt x="892" y="4461"/>
                </a:lnTo>
                <a:lnTo>
                  <a:pt x="4461" y="892"/>
                </a:lnTo>
                <a:lnTo>
                  <a:pt x="6615" y="0"/>
                </a:lnTo>
                <a:lnTo>
                  <a:pt x="9139" y="0"/>
                </a:lnTo>
                <a:lnTo>
                  <a:pt x="1090142" y="0"/>
                </a:lnTo>
                <a:lnTo>
                  <a:pt x="1092297" y="892"/>
                </a:lnTo>
                <a:lnTo>
                  <a:pt x="1095866" y="4461"/>
                </a:lnTo>
                <a:lnTo>
                  <a:pt x="1096758" y="6615"/>
                </a:lnTo>
                <a:lnTo>
                  <a:pt x="1096758" y="724556"/>
                </a:lnTo>
                <a:lnTo>
                  <a:pt x="1095866" y="726710"/>
                </a:lnTo>
                <a:lnTo>
                  <a:pt x="1092297" y="730280"/>
                </a:lnTo>
                <a:lnTo>
                  <a:pt x="1090142" y="731172"/>
                </a:lnTo>
                <a:close/>
              </a:path>
            </a:pathLst>
          </a:custGeom>
          <a:solidFill>
            <a:srgbClr val="D9E7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B670BAF-E1BE-3028-1D8C-3F53C6810252}"/>
              </a:ext>
            </a:extLst>
          </p:cNvPr>
          <p:cNvSpPr/>
          <p:nvPr/>
        </p:nvSpPr>
        <p:spPr>
          <a:xfrm>
            <a:off x="2135724" y="798990"/>
            <a:ext cx="7640061" cy="5299969"/>
          </a:xfrm>
          <a:custGeom>
            <a:avLst/>
            <a:gdLst/>
            <a:ahLst/>
            <a:cxnLst/>
            <a:rect l="l" t="t" r="r" b="b"/>
            <a:pathLst>
              <a:path w="7677784" h="5077460">
                <a:moveTo>
                  <a:pt x="7677312" y="5077079"/>
                </a:moveTo>
                <a:lnTo>
                  <a:pt x="0" y="5077079"/>
                </a:lnTo>
                <a:lnTo>
                  <a:pt x="0" y="0"/>
                </a:lnTo>
                <a:lnTo>
                  <a:pt x="7677312" y="0"/>
                </a:lnTo>
                <a:lnTo>
                  <a:pt x="7677312" y="507707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9B6371C4-B86E-7DA0-4064-0CEB6457CFA4}"/>
              </a:ext>
            </a:extLst>
          </p:cNvPr>
          <p:cNvGrpSpPr/>
          <p:nvPr/>
        </p:nvGrpSpPr>
        <p:grpSpPr>
          <a:xfrm>
            <a:off x="4526866" y="1122137"/>
            <a:ext cx="1133475" cy="4578985"/>
            <a:chOff x="5246163" y="923105"/>
            <a:chExt cx="1133475" cy="4578985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A91FB87C-5963-FC02-D541-3A3B44B54458}"/>
                </a:ext>
              </a:extLst>
            </p:cNvPr>
            <p:cNvSpPr/>
            <p:nvPr/>
          </p:nvSpPr>
          <p:spPr>
            <a:xfrm>
              <a:off x="5250733" y="927675"/>
              <a:ext cx="1124585" cy="4570095"/>
            </a:xfrm>
            <a:custGeom>
              <a:avLst/>
              <a:gdLst/>
              <a:ahLst/>
              <a:cxnLst/>
              <a:rect l="l" t="t" r="r" b="b"/>
              <a:pathLst>
                <a:path w="1124585" h="4570095">
                  <a:moveTo>
                    <a:pt x="1124177" y="4569828"/>
                  </a:moveTo>
                  <a:lnTo>
                    <a:pt x="0" y="4569828"/>
                  </a:lnTo>
                  <a:lnTo>
                    <a:pt x="0" y="0"/>
                  </a:lnTo>
                  <a:lnTo>
                    <a:pt x="1124177" y="0"/>
                  </a:lnTo>
                  <a:lnTo>
                    <a:pt x="1124177" y="456982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05D76DE0-0E31-CE09-779A-AFE185E5EA24}"/>
                </a:ext>
              </a:extLst>
            </p:cNvPr>
            <p:cNvSpPr/>
            <p:nvPr/>
          </p:nvSpPr>
          <p:spPr>
            <a:xfrm>
              <a:off x="5246163" y="923105"/>
              <a:ext cx="1133475" cy="4578985"/>
            </a:xfrm>
            <a:custGeom>
              <a:avLst/>
              <a:gdLst/>
              <a:ahLst/>
              <a:cxnLst/>
              <a:rect l="l" t="t" r="r" b="b"/>
              <a:pathLst>
                <a:path w="1133475" h="4578985">
                  <a:moveTo>
                    <a:pt x="86826" y="9139"/>
                  </a:moveTo>
                  <a:lnTo>
                    <a:pt x="59407" y="9139"/>
                  </a:lnTo>
                  <a:lnTo>
                    <a:pt x="59407" y="0"/>
                  </a:lnTo>
                  <a:lnTo>
                    <a:pt x="86826" y="0"/>
                  </a:lnTo>
                  <a:lnTo>
                    <a:pt x="86826" y="9139"/>
                  </a:lnTo>
                  <a:close/>
                </a:path>
                <a:path w="1133475" h="4578985">
                  <a:moveTo>
                    <a:pt x="141664" y="9139"/>
                  </a:moveTo>
                  <a:lnTo>
                    <a:pt x="114245" y="9139"/>
                  </a:lnTo>
                  <a:lnTo>
                    <a:pt x="114245" y="0"/>
                  </a:lnTo>
                  <a:lnTo>
                    <a:pt x="141664" y="0"/>
                  </a:lnTo>
                  <a:lnTo>
                    <a:pt x="141664" y="9139"/>
                  </a:lnTo>
                  <a:close/>
                </a:path>
                <a:path w="1133475" h="4578985">
                  <a:moveTo>
                    <a:pt x="196502" y="9139"/>
                  </a:moveTo>
                  <a:lnTo>
                    <a:pt x="169083" y="9139"/>
                  </a:lnTo>
                  <a:lnTo>
                    <a:pt x="169083" y="0"/>
                  </a:lnTo>
                  <a:lnTo>
                    <a:pt x="196502" y="0"/>
                  </a:lnTo>
                  <a:lnTo>
                    <a:pt x="196502" y="9139"/>
                  </a:lnTo>
                  <a:close/>
                </a:path>
                <a:path w="1133475" h="4578985">
                  <a:moveTo>
                    <a:pt x="251340" y="9139"/>
                  </a:moveTo>
                  <a:lnTo>
                    <a:pt x="223921" y="9139"/>
                  </a:lnTo>
                  <a:lnTo>
                    <a:pt x="223921" y="0"/>
                  </a:lnTo>
                  <a:lnTo>
                    <a:pt x="251340" y="0"/>
                  </a:lnTo>
                  <a:lnTo>
                    <a:pt x="251340" y="9139"/>
                  </a:lnTo>
                  <a:close/>
                </a:path>
                <a:path w="1133475" h="4578985">
                  <a:moveTo>
                    <a:pt x="306178" y="9139"/>
                  </a:moveTo>
                  <a:lnTo>
                    <a:pt x="278759" y="9139"/>
                  </a:lnTo>
                  <a:lnTo>
                    <a:pt x="278759" y="0"/>
                  </a:lnTo>
                  <a:lnTo>
                    <a:pt x="306178" y="0"/>
                  </a:lnTo>
                  <a:lnTo>
                    <a:pt x="306178" y="9139"/>
                  </a:lnTo>
                  <a:close/>
                </a:path>
                <a:path w="1133475" h="4578985">
                  <a:moveTo>
                    <a:pt x="361016" y="9139"/>
                  </a:moveTo>
                  <a:lnTo>
                    <a:pt x="333597" y="9139"/>
                  </a:lnTo>
                  <a:lnTo>
                    <a:pt x="333597" y="0"/>
                  </a:lnTo>
                  <a:lnTo>
                    <a:pt x="361016" y="0"/>
                  </a:lnTo>
                  <a:lnTo>
                    <a:pt x="361016" y="9139"/>
                  </a:lnTo>
                  <a:close/>
                </a:path>
                <a:path w="1133475" h="4578985">
                  <a:moveTo>
                    <a:pt x="415854" y="9139"/>
                  </a:moveTo>
                  <a:lnTo>
                    <a:pt x="388435" y="9139"/>
                  </a:lnTo>
                  <a:lnTo>
                    <a:pt x="388435" y="0"/>
                  </a:lnTo>
                  <a:lnTo>
                    <a:pt x="415854" y="0"/>
                  </a:lnTo>
                  <a:lnTo>
                    <a:pt x="415854" y="9139"/>
                  </a:lnTo>
                  <a:close/>
                </a:path>
                <a:path w="1133475" h="4578985">
                  <a:moveTo>
                    <a:pt x="470692" y="9139"/>
                  </a:moveTo>
                  <a:lnTo>
                    <a:pt x="443273" y="9139"/>
                  </a:lnTo>
                  <a:lnTo>
                    <a:pt x="443273" y="0"/>
                  </a:lnTo>
                  <a:lnTo>
                    <a:pt x="470692" y="0"/>
                  </a:lnTo>
                  <a:lnTo>
                    <a:pt x="470692" y="9139"/>
                  </a:lnTo>
                  <a:close/>
                </a:path>
                <a:path w="1133475" h="4578985">
                  <a:moveTo>
                    <a:pt x="525530" y="9139"/>
                  </a:moveTo>
                  <a:lnTo>
                    <a:pt x="498111" y="9139"/>
                  </a:lnTo>
                  <a:lnTo>
                    <a:pt x="498111" y="0"/>
                  </a:lnTo>
                  <a:lnTo>
                    <a:pt x="525530" y="0"/>
                  </a:lnTo>
                  <a:lnTo>
                    <a:pt x="525530" y="9139"/>
                  </a:lnTo>
                  <a:close/>
                </a:path>
                <a:path w="1133475" h="4578985">
                  <a:moveTo>
                    <a:pt x="580368" y="9139"/>
                  </a:moveTo>
                  <a:lnTo>
                    <a:pt x="552949" y="9139"/>
                  </a:lnTo>
                  <a:lnTo>
                    <a:pt x="552949" y="0"/>
                  </a:lnTo>
                  <a:lnTo>
                    <a:pt x="580368" y="0"/>
                  </a:lnTo>
                  <a:lnTo>
                    <a:pt x="580368" y="9139"/>
                  </a:lnTo>
                  <a:close/>
                </a:path>
                <a:path w="1133475" h="4578985">
                  <a:moveTo>
                    <a:pt x="635206" y="9139"/>
                  </a:moveTo>
                  <a:lnTo>
                    <a:pt x="607787" y="9139"/>
                  </a:lnTo>
                  <a:lnTo>
                    <a:pt x="607787" y="0"/>
                  </a:lnTo>
                  <a:lnTo>
                    <a:pt x="635206" y="0"/>
                  </a:lnTo>
                  <a:lnTo>
                    <a:pt x="635206" y="9139"/>
                  </a:lnTo>
                  <a:close/>
                </a:path>
                <a:path w="1133475" h="4578985">
                  <a:moveTo>
                    <a:pt x="690044" y="9139"/>
                  </a:moveTo>
                  <a:lnTo>
                    <a:pt x="662625" y="9139"/>
                  </a:lnTo>
                  <a:lnTo>
                    <a:pt x="662625" y="0"/>
                  </a:lnTo>
                  <a:lnTo>
                    <a:pt x="690044" y="0"/>
                  </a:lnTo>
                  <a:lnTo>
                    <a:pt x="690044" y="9139"/>
                  </a:lnTo>
                  <a:close/>
                </a:path>
                <a:path w="1133475" h="4578985">
                  <a:moveTo>
                    <a:pt x="744882" y="9139"/>
                  </a:moveTo>
                  <a:lnTo>
                    <a:pt x="717463" y="9139"/>
                  </a:lnTo>
                  <a:lnTo>
                    <a:pt x="717463" y="0"/>
                  </a:lnTo>
                  <a:lnTo>
                    <a:pt x="744882" y="0"/>
                  </a:lnTo>
                  <a:lnTo>
                    <a:pt x="744882" y="9139"/>
                  </a:lnTo>
                  <a:close/>
                </a:path>
                <a:path w="1133475" h="4578985">
                  <a:moveTo>
                    <a:pt x="799720" y="9139"/>
                  </a:moveTo>
                  <a:lnTo>
                    <a:pt x="772301" y="9139"/>
                  </a:lnTo>
                  <a:lnTo>
                    <a:pt x="772301" y="0"/>
                  </a:lnTo>
                  <a:lnTo>
                    <a:pt x="799720" y="0"/>
                  </a:lnTo>
                  <a:lnTo>
                    <a:pt x="799720" y="9139"/>
                  </a:lnTo>
                  <a:close/>
                </a:path>
                <a:path w="1133475" h="4578985">
                  <a:moveTo>
                    <a:pt x="854557" y="9139"/>
                  </a:moveTo>
                  <a:lnTo>
                    <a:pt x="827139" y="9139"/>
                  </a:lnTo>
                  <a:lnTo>
                    <a:pt x="827139" y="0"/>
                  </a:lnTo>
                  <a:lnTo>
                    <a:pt x="854557" y="0"/>
                  </a:lnTo>
                  <a:lnTo>
                    <a:pt x="854557" y="9139"/>
                  </a:lnTo>
                  <a:close/>
                </a:path>
                <a:path w="1133475" h="4578985">
                  <a:moveTo>
                    <a:pt x="909395" y="9139"/>
                  </a:moveTo>
                  <a:lnTo>
                    <a:pt x="881976" y="9139"/>
                  </a:lnTo>
                  <a:lnTo>
                    <a:pt x="881976" y="0"/>
                  </a:lnTo>
                  <a:lnTo>
                    <a:pt x="909395" y="0"/>
                  </a:lnTo>
                  <a:lnTo>
                    <a:pt x="909395" y="9139"/>
                  </a:lnTo>
                  <a:close/>
                </a:path>
                <a:path w="1133475" h="4578985">
                  <a:moveTo>
                    <a:pt x="964233" y="9139"/>
                  </a:moveTo>
                  <a:lnTo>
                    <a:pt x="936814" y="9139"/>
                  </a:lnTo>
                  <a:lnTo>
                    <a:pt x="936814" y="0"/>
                  </a:lnTo>
                  <a:lnTo>
                    <a:pt x="964233" y="0"/>
                  </a:lnTo>
                  <a:lnTo>
                    <a:pt x="964233" y="9139"/>
                  </a:lnTo>
                  <a:close/>
                </a:path>
                <a:path w="1133475" h="4578985">
                  <a:moveTo>
                    <a:pt x="1019071" y="9139"/>
                  </a:moveTo>
                  <a:lnTo>
                    <a:pt x="991652" y="9139"/>
                  </a:lnTo>
                  <a:lnTo>
                    <a:pt x="991652" y="0"/>
                  </a:lnTo>
                  <a:lnTo>
                    <a:pt x="1019071" y="0"/>
                  </a:lnTo>
                  <a:lnTo>
                    <a:pt x="1019071" y="9139"/>
                  </a:lnTo>
                  <a:close/>
                </a:path>
                <a:path w="1133475" h="4578985">
                  <a:moveTo>
                    <a:pt x="1073909" y="9139"/>
                  </a:moveTo>
                  <a:lnTo>
                    <a:pt x="1046490" y="9139"/>
                  </a:lnTo>
                  <a:lnTo>
                    <a:pt x="1046490" y="0"/>
                  </a:lnTo>
                  <a:lnTo>
                    <a:pt x="1073909" y="0"/>
                  </a:lnTo>
                  <a:lnTo>
                    <a:pt x="1073909" y="9139"/>
                  </a:lnTo>
                  <a:close/>
                </a:path>
                <a:path w="1133475" h="4578985">
                  <a:moveTo>
                    <a:pt x="1128747" y="9139"/>
                  </a:moveTo>
                  <a:lnTo>
                    <a:pt x="1101328" y="9139"/>
                  </a:lnTo>
                  <a:lnTo>
                    <a:pt x="1101328" y="0"/>
                  </a:lnTo>
                  <a:lnTo>
                    <a:pt x="1128747" y="0"/>
                  </a:lnTo>
                  <a:lnTo>
                    <a:pt x="1128747" y="9139"/>
                  </a:lnTo>
                  <a:close/>
                </a:path>
                <a:path w="1133475" h="4578985">
                  <a:moveTo>
                    <a:pt x="1133317" y="59407"/>
                  </a:moveTo>
                  <a:lnTo>
                    <a:pt x="1124177" y="59407"/>
                  </a:lnTo>
                  <a:lnTo>
                    <a:pt x="1124177" y="31988"/>
                  </a:lnTo>
                  <a:lnTo>
                    <a:pt x="1133317" y="31988"/>
                  </a:lnTo>
                  <a:lnTo>
                    <a:pt x="1133317" y="59407"/>
                  </a:lnTo>
                  <a:close/>
                </a:path>
                <a:path w="1133475" h="4578985">
                  <a:moveTo>
                    <a:pt x="1133317" y="114245"/>
                  </a:moveTo>
                  <a:lnTo>
                    <a:pt x="1124177" y="114245"/>
                  </a:lnTo>
                  <a:lnTo>
                    <a:pt x="1124177" y="86826"/>
                  </a:lnTo>
                  <a:lnTo>
                    <a:pt x="1133317" y="86826"/>
                  </a:lnTo>
                  <a:lnTo>
                    <a:pt x="1133317" y="114245"/>
                  </a:lnTo>
                  <a:close/>
                </a:path>
                <a:path w="1133475" h="4578985">
                  <a:moveTo>
                    <a:pt x="1133317" y="169083"/>
                  </a:moveTo>
                  <a:lnTo>
                    <a:pt x="1124177" y="169083"/>
                  </a:lnTo>
                  <a:lnTo>
                    <a:pt x="1124177" y="141664"/>
                  </a:lnTo>
                  <a:lnTo>
                    <a:pt x="1133317" y="141664"/>
                  </a:lnTo>
                  <a:lnTo>
                    <a:pt x="1133317" y="169083"/>
                  </a:lnTo>
                  <a:close/>
                </a:path>
                <a:path w="1133475" h="4578985">
                  <a:moveTo>
                    <a:pt x="1133317" y="223921"/>
                  </a:moveTo>
                  <a:lnTo>
                    <a:pt x="1124177" y="223921"/>
                  </a:lnTo>
                  <a:lnTo>
                    <a:pt x="1124177" y="196502"/>
                  </a:lnTo>
                  <a:lnTo>
                    <a:pt x="1133317" y="196502"/>
                  </a:lnTo>
                  <a:lnTo>
                    <a:pt x="1133317" y="223921"/>
                  </a:lnTo>
                  <a:close/>
                </a:path>
                <a:path w="1133475" h="4578985">
                  <a:moveTo>
                    <a:pt x="1133317" y="278759"/>
                  </a:moveTo>
                  <a:lnTo>
                    <a:pt x="1124177" y="278759"/>
                  </a:lnTo>
                  <a:lnTo>
                    <a:pt x="1124177" y="251340"/>
                  </a:lnTo>
                  <a:lnTo>
                    <a:pt x="1133317" y="251340"/>
                  </a:lnTo>
                  <a:lnTo>
                    <a:pt x="1133317" y="278759"/>
                  </a:lnTo>
                  <a:close/>
                </a:path>
                <a:path w="1133475" h="4578985">
                  <a:moveTo>
                    <a:pt x="1133317" y="333597"/>
                  </a:moveTo>
                  <a:lnTo>
                    <a:pt x="1124177" y="333597"/>
                  </a:lnTo>
                  <a:lnTo>
                    <a:pt x="1124177" y="306178"/>
                  </a:lnTo>
                  <a:lnTo>
                    <a:pt x="1133317" y="306178"/>
                  </a:lnTo>
                  <a:lnTo>
                    <a:pt x="1133317" y="333597"/>
                  </a:lnTo>
                  <a:close/>
                </a:path>
                <a:path w="1133475" h="4578985">
                  <a:moveTo>
                    <a:pt x="1133317" y="388435"/>
                  </a:moveTo>
                  <a:lnTo>
                    <a:pt x="1124177" y="388435"/>
                  </a:lnTo>
                  <a:lnTo>
                    <a:pt x="1124177" y="361016"/>
                  </a:lnTo>
                  <a:lnTo>
                    <a:pt x="1133317" y="361016"/>
                  </a:lnTo>
                  <a:lnTo>
                    <a:pt x="1133317" y="388435"/>
                  </a:lnTo>
                  <a:close/>
                </a:path>
                <a:path w="1133475" h="4578985">
                  <a:moveTo>
                    <a:pt x="1133317" y="443273"/>
                  </a:moveTo>
                  <a:lnTo>
                    <a:pt x="1124177" y="443273"/>
                  </a:lnTo>
                  <a:lnTo>
                    <a:pt x="1124177" y="415854"/>
                  </a:lnTo>
                  <a:lnTo>
                    <a:pt x="1133317" y="415854"/>
                  </a:lnTo>
                  <a:lnTo>
                    <a:pt x="1133317" y="443273"/>
                  </a:lnTo>
                  <a:close/>
                </a:path>
                <a:path w="1133475" h="4578985">
                  <a:moveTo>
                    <a:pt x="1133317" y="498111"/>
                  </a:moveTo>
                  <a:lnTo>
                    <a:pt x="1124177" y="498111"/>
                  </a:lnTo>
                  <a:lnTo>
                    <a:pt x="1124177" y="470692"/>
                  </a:lnTo>
                  <a:lnTo>
                    <a:pt x="1133317" y="470692"/>
                  </a:lnTo>
                  <a:lnTo>
                    <a:pt x="1133317" y="498111"/>
                  </a:lnTo>
                  <a:close/>
                </a:path>
                <a:path w="1133475" h="4578985">
                  <a:moveTo>
                    <a:pt x="1133317" y="552949"/>
                  </a:moveTo>
                  <a:lnTo>
                    <a:pt x="1124177" y="552949"/>
                  </a:lnTo>
                  <a:lnTo>
                    <a:pt x="1124177" y="525530"/>
                  </a:lnTo>
                  <a:lnTo>
                    <a:pt x="1133317" y="525530"/>
                  </a:lnTo>
                  <a:lnTo>
                    <a:pt x="1133317" y="552949"/>
                  </a:lnTo>
                  <a:close/>
                </a:path>
                <a:path w="1133475" h="4578985">
                  <a:moveTo>
                    <a:pt x="1133317" y="607787"/>
                  </a:moveTo>
                  <a:lnTo>
                    <a:pt x="1124177" y="607787"/>
                  </a:lnTo>
                  <a:lnTo>
                    <a:pt x="1124177" y="580368"/>
                  </a:lnTo>
                  <a:lnTo>
                    <a:pt x="1133317" y="580368"/>
                  </a:lnTo>
                  <a:lnTo>
                    <a:pt x="1133317" y="607787"/>
                  </a:lnTo>
                  <a:close/>
                </a:path>
                <a:path w="1133475" h="4578985">
                  <a:moveTo>
                    <a:pt x="1133317" y="662625"/>
                  </a:moveTo>
                  <a:lnTo>
                    <a:pt x="1124177" y="662625"/>
                  </a:lnTo>
                  <a:lnTo>
                    <a:pt x="1124177" y="635206"/>
                  </a:lnTo>
                  <a:lnTo>
                    <a:pt x="1133317" y="635206"/>
                  </a:lnTo>
                  <a:lnTo>
                    <a:pt x="1133317" y="662625"/>
                  </a:lnTo>
                  <a:close/>
                </a:path>
                <a:path w="1133475" h="4578985">
                  <a:moveTo>
                    <a:pt x="1133317" y="717463"/>
                  </a:moveTo>
                  <a:lnTo>
                    <a:pt x="1124177" y="717463"/>
                  </a:lnTo>
                  <a:lnTo>
                    <a:pt x="1124177" y="690044"/>
                  </a:lnTo>
                  <a:lnTo>
                    <a:pt x="1133317" y="690044"/>
                  </a:lnTo>
                  <a:lnTo>
                    <a:pt x="1133317" y="717463"/>
                  </a:lnTo>
                  <a:close/>
                </a:path>
                <a:path w="1133475" h="4578985">
                  <a:moveTo>
                    <a:pt x="1133317" y="772301"/>
                  </a:moveTo>
                  <a:lnTo>
                    <a:pt x="1124177" y="772301"/>
                  </a:lnTo>
                  <a:lnTo>
                    <a:pt x="1124177" y="744882"/>
                  </a:lnTo>
                  <a:lnTo>
                    <a:pt x="1133317" y="744882"/>
                  </a:lnTo>
                  <a:lnTo>
                    <a:pt x="1133317" y="772301"/>
                  </a:lnTo>
                  <a:close/>
                </a:path>
                <a:path w="1133475" h="4578985">
                  <a:moveTo>
                    <a:pt x="1133317" y="827139"/>
                  </a:moveTo>
                  <a:lnTo>
                    <a:pt x="1124177" y="827139"/>
                  </a:lnTo>
                  <a:lnTo>
                    <a:pt x="1124177" y="799720"/>
                  </a:lnTo>
                  <a:lnTo>
                    <a:pt x="1133317" y="799720"/>
                  </a:lnTo>
                  <a:lnTo>
                    <a:pt x="1133317" y="827139"/>
                  </a:lnTo>
                  <a:close/>
                </a:path>
                <a:path w="1133475" h="4578985">
                  <a:moveTo>
                    <a:pt x="1133317" y="881976"/>
                  </a:moveTo>
                  <a:lnTo>
                    <a:pt x="1124177" y="881976"/>
                  </a:lnTo>
                  <a:lnTo>
                    <a:pt x="1124177" y="854557"/>
                  </a:lnTo>
                  <a:lnTo>
                    <a:pt x="1133317" y="854557"/>
                  </a:lnTo>
                  <a:lnTo>
                    <a:pt x="1133317" y="881976"/>
                  </a:lnTo>
                  <a:close/>
                </a:path>
                <a:path w="1133475" h="4578985">
                  <a:moveTo>
                    <a:pt x="1133317" y="936814"/>
                  </a:moveTo>
                  <a:lnTo>
                    <a:pt x="1124177" y="936814"/>
                  </a:lnTo>
                  <a:lnTo>
                    <a:pt x="1124177" y="909395"/>
                  </a:lnTo>
                  <a:lnTo>
                    <a:pt x="1133317" y="909395"/>
                  </a:lnTo>
                  <a:lnTo>
                    <a:pt x="1133317" y="936814"/>
                  </a:lnTo>
                  <a:close/>
                </a:path>
                <a:path w="1133475" h="4578985">
                  <a:moveTo>
                    <a:pt x="1133317" y="991652"/>
                  </a:moveTo>
                  <a:lnTo>
                    <a:pt x="1124177" y="991652"/>
                  </a:lnTo>
                  <a:lnTo>
                    <a:pt x="1124177" y="964233"/>
                  </a:lnTo>
                  <a:lnTo>
                    <a:pt x="1133317" y="964233"/>
                  </a:lnTo>
                  <a:lnTo>
                    <a:pt x="1133317" y="991652"/>
                  </a:lnTo>
                  <a:close/>
                </a:path>
                <a:path w="1133475" h="4578985">
                  <a:moveTo>
                    <a:pt x="1133317" y="1046490"/>
                  </a:moveTo>
                  <a:lnTo>
                    <a:pt x="1124177" y="1046490"/>
                  </a:lnTo>
                  <a:lnTo>
                    <a:pt x="1124177" y="1019071"/>
                  </a:lnTo>
                  <a:lnTo>
                    <a:pt x="1133317" y="1019071"/>
                  </a:lnTo>
                  <a:lnTo>
                    <a:pt x="1133317" y="1046490"/>
                  </a:lnTo>
                  <a:close/>
                </a:path>
                <a:path w="1133475" h="4578985">
                  <a:moveTo>
                    <a:pt x="1133317" y="1101328"/>
                  </a:moveTo>
                  <a:lnTo>
                    <a:pt x="1124177" y="1101328"/>
                  </a:lnTo>
                  <a:lnTo>
                    <a:pt x="1124177" y="1073909"/>
                  </a:lnTo>
                  <a:lnTo>
                    <a:pt x="1133317" y="1073909"/>
                  </a:lnTo>
                  <a:lnTo>
                    <a:pt x="1133317" y="1101328"/>
                  </a:lnTo>
                  <a:close/>
                </a:path>
                <a:path w="1133475" h="4578985">
                  <a:moveTo>
                    <a:pt x="1133317" y="1156166"/>
                  </a:moveTo>
                  <a:lnTo>
                    <a:pt x="1124177" y="1156166"/>
                  </a:lnTo>
                  <a:lnTo>
                    <a:pt x="1124177" y="1128747"/>
                  </a:lnTo>
                  <a:lnTo>
                    <a:pt x="1133317" y="1128747"/>
                  </a:lnTo>
                  <a:lnTo>
                    <a:pt x="1133317" y="1156166"/>
                  </a:lnTo>
                  <a:close/>
                </a:path>
                <a:path w="1133475" h="4578985">
                  <a:moveTo>
                    <a:pt x="1133317" y="1211004"/>
                  </a:moveTo>
                  <a:lnTo>
                    <a:pt x="1124177" y="1211004"/>
                  </a:lnTo>
                  <a:lnTo>
                    <a:pt x="1124177" y="1183585"/>
                  </a:lnTo>
                  <a:lnTo>
                    <a:pt x="1133317" y="1183585"/>
                  </a:lnTo>
                  <a:lnTo>
                    <a:pt x="1133317" y="1211004"/>
                  </a:lnTo>
                  <a:close/>
                </a:path>
                <a:path w="1133475" h="4578985">
                  <a:moveTo>
                    <a:pt x="1133317" y="1265842"/>
                  </a:moveTo>
                  <a:lnTo>
                    <a:pt x="1124177" y="1265842"/>
                  </a:lnTo>
                  <a:lnTo>
                    <a:pt x="1124177" y="1238423"/>
                  </a:lnTo>
                  <a:lnTo>
                    <a:pt x="1133317" y="1238423"/>
                  </a:lnTo>
                  <a:lnTo>
                    <a:pt x="1133317" y="1265842"/>
                  </a:lnTo>
                  <a:close/>
                </a:path>
                <a:path w="1133475" h="4578985">
                  <a:moveTo>
                    <a:pt x="1133317" y="1320680"/>
                  </a:moveTo>
                  <a:lnTo>
                    <a:pt x="1124177" y="1320680"/>
                  </a:lnTo>
                  <a:lnTo>
                    <a:pt x="1124177" y="1293261"/>
                  </a:lnTo>
                  <a:lnTo>
                    <a:pt x="1133317" y="1293261"/>
                  </a:lnTo>
                  <a:lnTo>
                    <a:pt x="1133317" y="1320680"/>
                  </a:lnTo>
                  <a:close/>
                </a:path>
                <a:path w="1133475" h="4578985">
                  <a:moveTo>
                    <a:pt x="1133317" y="1375518"/>
                  </a:moveTo>
                  <a:lnTo>
                    <a:pt x="1124177" y="1375518"/>
                  </a:lnTo>
                  <a:lnTo>
                    <a:pt x="1124177" y="1348099"/>
                  </a:lnTo>
                  <a:lnTo>
                    <a:pt x="1133317" y="1348099"/>
                  </a:lnTo>
                  <a:lnTo>
                    <a:pt x="1133317" y="1375518"/>
                  </a:lnTo>
                  <a:close/>
                </a:path>
                <a:path w="1133475" h="4578985">
                  <a:moveTo>
                    <a:pt x="1133317" y="1430356"/>
                  </a:moveTo>
                  <a:lnTo>
                    <a:pt x="1124177" y="1430356"/>
                  </a:lnTo>
                  <a:lnTo>
                    <a:pt x="1124177" y="1402937"/>
                  </a:lnTo>
                  <a:lnTo>
                    <a:pt x="1133317" y="1402937"/>
                  </a:lnTo>
                  <a:lnTo>
                    <a:pt x="1133317" y="1430356"/>
                  </a:lnTo>
                  <a:close/>
                </a:path>
                <a:path w="1133475" h="4578985">
                  <a:moveTo>
                    <a:pt x="1133317" y="1485194"/>
                  </a:moveTo>
                  <a:lnTo>
                    <a:pt x="1124177" y="1485194"/>
                  </a:lnTo>
                  <a:lnTo>
                    <a:pt x="1124177" y="1457775"/>
                  </a:lnTo>
                  <a:lnTo>
                    <a:pt x="1133317" y="1457775"/>
                  </a:lnTo>
                  <a:lnTo>
                    <a:pt x="1133317" y="1485194"/>
                  </a:lnTo>
                  <a:close/>
                </a:path>
                <a:path w="1133475" h="4578985">
                  <a:moveTo>
                    <a:pt x="1133317" y="1540032"/>
                  </a:moveTo>
                  <a:lnTo>
                    <a:pt x="1124177" y="1540032"/>
                  </a:lnTo>
                  <a:lnTo>
                    <a:pt x="1124177" y="1512613"/>
                  </a:lnTo>
                  <a:lnTo>
                    <a:pt x="1133317" y="1512613"/>
                  </a:lnTo>
                  <a:lnTo>
                    <a:pt x="1133317" y="1540032"/>
                  </a:lnTo>
                  <a:close/>
                </a:path>
                <a:path w="1133475" h="4578985">
                  <a:moveTo>
                    <a:pt x="1133317" y="1594870"/>
                  </a:moveTo>
                  <a:lnTo>
                    <a:pt x="1124177" y="1594870"/>
                  </a:lnTo>
                  <a:lnTo>
                    <a:pt x="1124177" y="1567451"/>
                  </a:lnTo>
                  <a:lnTo>
                    <a:pt x="1133317" y="1567451"/>
                  </a:lnTo>
                  <a:lnTo>
                    <a:pt x="1133317" y="1594870"/>
                  </a:lnTo>
                  <a:close/>
                </a:path>
                <a:path w="1133475" h="4578985">
                  <a:moveTo>
                    <a:pt x="1133317" y="1649708"/>
                  </a:moveTo>
                  <a:lnTo>
                    <a:pt x="1124177" y="1649708"/>
                  </a:lnTo>
                  <a:lnTo>
                    <a:pt x="1124177" y="1622289"/>
                  </a:lnTo>
                  <a:lnTo>
                    <a:pt x="1133317" y="1622289"/>
                  </a:lnTo>
                  <a:lnTo>
                    <a:pt x="1133317" y="1649708"/>
                  </a:lnTo>
                  <a:close/>
                </a:path>
                <a:path w="1133475" h="4578985">
                  <a:moveTo>
                    <a:pt x="1133317" y="1704546"/>
                  </a:moveTo>
                  <a:lnTo>
                    <a:pt x="1124177" y="1704546"/>
                  </a:lnTo>
                  <a:lnTo>
                    <a:pt x="1124177" y="1677127"/>
                  </a:lnTo>
                  <a:lnTo>
                    <a:pt x="1133317" y="1677127"/>
                  </a:lnTo>
                  <a:lnTo>
                    <a:pt x="1133317" y="1704546"/>
                  </a:lnTo>
                  <a:close/>
                </a:path>
                <a:path w="1133475" h="4578985">
                  <a:moveTo>
                    <a:pt x="1133317" y="1759384"/>
                  </a:moveTo>
                  <a:lnTo>
                    <a:pt x="1124177" y="1759384"/>
                  </a:lnTo>
                  <a:lnTo>
                    <a:pt x="1124177" y="1731965"/>
                  </a:lnTo>
                  <a:lnTo>
                    <a:pt x="1133317" y="1731965"/>
                  </a:lnTo>
                  <a:lnTo>
                    <a:pt x="1133317" y="1759384"/>
                  </a:lnTo>
                  <a:close/>
                </a:path>
                <a:path w="1133475" h="4578985">
                  <a:moveTo>
                    <a:pt x="1133317" y="1814222"/>
                  </a:moveTo>
                  <a:lnTo>
                    <a:pt x="1124177" y="1814222"/>
                  </a:lnTo>
                  <a:lnTo>
                    <a:pt x="1124177" y="1786803"/>
                  </a:lnTo>
                  <a:lnTo>
                    <a:pt x="1133317" y="1786803"/>
                  </a:lnTo>
                  <a:lnTo>
                    <a:pt x="1133317" y="1814222"/>
                  </a:lnTo>
                  <a:close/>
                </a:path>
                <a:path w="1133475" h="4578985">
                  <a:moveTo>
                    <a:pt x="1133317" y="1869059"/>
                  </a:moveTo>
                  <a:lnTo>
                    <a:pt x="1124177" y="1869059"/>
                  </a:lnTo>
                  <a:lnTo>
                    <a:pt x="1124177" y="1841641"/>
                  </a:lnTo>
                  <a:lnTo>
                    <a:pt x="1133317" y="1841641"/>
                  </a:lnTo>
                  <a:lnTo>
                    <a:pt x="1133317" y="1869059"/>
                  </a:lnTo>
                  <a:close/>
                </a:path>
                <a:path w="1133475" h="4578985">
                  <a:moveTo>
                    <a:pt x="1133317" y="1923897"/>
                  </a:moveTo>
                  <a:lnTo>
                    <a:pt x="1124177" y="1923897"/>
                  </a:lnTo>
                  <a:lnTo>
                    <a:pt x="1124177" y="1896478"/>
                  </a:lnTo>
                  <a:lnTo>
                    <a:pt x="1133317" y="1896478"/>
                  </a:lnTo>
                  <a:lnTo>
                    <a:pt x="1133317" y="1923897"/>
                  </a:lnTo>
                  <a:close/>
                </a:path>
                <a:path w="1133475" h="4578985">
                  <a:moveTo>
                    <a:pt x="1133317" y="1978735"/>
                  </a:moveTo>
                  <a:lnTo>
                    <a:pt x="1124177" y="1978735"/>
                  </a:lnTo>
                  <a:lnTo>
                    <a:pt x="1124177" y="1951316"/>
                  </a:lnTo>
                  <a:lnTo>
                    <a:pt x="1133317" y="1951316"/>
                  </a:lnTo>
                  <a:lnTo>
                    <a:pt x="1133317" y="1978735"/>
                  </a:lnTo>
                  <a:close/>
                </a:path>
                <a:path w="1133475" h="4578985">
                  <a:moveTo>
                    <a:pt x="1133317" y="2033573"/>
                  </a:moveTo>
                  <a:lnTo>
                    <a:pt x="1124177" y="2033573"/>
                  </a:lnTo>
                  <a:lnTo>
                    <a:pt x="1124177" y="2006154"/>
                  </a:lnTo>
                  <a:lnTo>
                    <a:pt x="1133317" y="2006154"/>
                  </a:lnTo>
                  <a:lnTo>
                    <a:pt x="1133317" y="2033573"/>
                  </a:lnTo>
                  <a:close/>
                </a:path>
                <a:path w="1133475" h="4578985">
                  <a:moveTo>
                    <a:pt x="1133317" y="2088411"/>
                  </a:moveTo>
                  <a:lnTo>
                    <a:pt x="1124177" y="2088411"/>
                  </a:lnTo>
                  <a:lnTo>
                    <a:pt x="1124177" y="2060992"/>
                  </a:lnTo>
                  <a:lnTo>
                    <a:pt x="1133317" y="2060992"/>
                  </a:lnTo>
                  <a:lnTo>
                    <a:pt x="1133317" y="2088411"/>
                  </a:lnTo>
                  <a:close/>
                </a:path>
                <a:path w="1133475" h="4578985">
                  <a:moveTo>
                    <a:pt x="1133317" y="2143249"/>
                  </a:moveTo>
                  <a:lnTo>
                    <a:pt x="1124177" y="2143249"/>
                  </a:lnTo>
                  <a:lnTo>
                    <a:pt x="1124177" y="2115830"/>
                  </a:lnTo>
                  <a:lnTo>
                    <a:pt x="1133317" y="2115830"/>
                  </a:lnTo>
                  <a:lnTo>
                    <a:pt x="1133317" y="2143249"/>
                  </a:lnTo>
                  <a:close/>
                </a:path>
                <a:path w="1133475" h="4578985">
                  <a:moveTo>
                    <a:pt x="1133317" y="2198087"/>
                  </a:moveTo>
                  <a:lnTo>
                    <a:pt x="1124177" y="2198087"/>
                  </a:lnTo>
                  <a:lnTo>
                    <a:pt x="1124177" y="2170668"/>
                  </a:lnTo>
                  <a:lnTo>
                    <a:pt x="1133317" y="2170668"/>
                  </a:lnTo>
                  <a:lnTo>
                    <a:pt x="1133317" y="2198087"/>
                  </a:lnTo>
                  <a:close/>
                </a:path>
                <a:path w="1133475" h="4578985">
                  <a:moveTo>
                    <a:pt x="1133317" y="2252925"/>
                  </a:moveTo>
                  <a:lnTo>
                    <a:pt x="1124177" y="2252925"/>
                  </a:lnTo>
                  <a:lnTo>
                    <a:pt x="1124177" y="2225506"/>
                  </a:lnTo>
                  <a:lnTo>
                    <a:pt x="1133317" y="2225506"/>
                  </a:lnTo>
                  <a:lnTo>
                    <a:pt x="1133317" y="2252925"/>
                  </a:lnTo>
                  <a:close/>
                </a:path>
                <a:path w="1133475" h="4578985">
                  <a:moveTo>
                    <a:pt x="1133317" y="2307763"/>
                  </a:moveTo>
                  <a:lnTo>
                    <a:pt x="1124177" y="2307763"/>
                  </a:lnTo>
                  <a:lnTo>
                    <a:pt x="1124177" y="2280344"/>
                  </a:lnTo>
                  <a:lnTo>
                    <a:pt x="1133317" y="2280344"/>
                  </a:lnTo>
                  <a:lnTo>
                    <a:pt x="1133317" y="2307763"/>
                  </a:lnTo>
                  <a:close/>
                </a:path>
                <a:path w="1133475" h="4578985">
                  <a:moveTo>
                    <a:pt x="1133317" y="2362601"/>
                  </a:moveTo>
                  <a:lnTo>
                    <a:pt x="1124177" y="2362601"/>
                  </a:lnTo>
                  <a:lnTo>
                    <a:pt x="1124177" y="2335182"/>
                  </a:lnTo>
                  <a:lnTo>
                    <a:pt x="1133317" y="2335182"/>
                  </a:lnTo>
                  <a:lnTo>
                    <a:pt x="1133317" y="2362601"/>
                  </a:lnTo>
                  <a:close/>
                </a:path>
                <a:path w="1133475" h="4578985">
                  <a:moveTo>
                    <a:pt x="1133317" y="2417439"/>
                  </a:moveTo>
                  <a:lnTo>
                    <a:pt x="1124177" y="2417439"/>
                  </a:lnTo>
                  <a:lnTo>
                    <a:pt x="1124177" y="2390020"/>
                  </a:lnTo>
                  <a:lnTo>
                    <a:pt x="1133317" y="2390020"/>
                  </a:lnTo>
                  <a:lnTo>
                    <a:pt x="1133317" y="2417439"/>
                  </a:lnTo>
                  <a:close/>
                </a:path>
                <a:path w="1133475" h="4578985">
                  <a:moveTo>
                    <a:pt x="1133317" y="2472277"/>
                  </a:moveTo>
                  <a:lnTo>
                    <a:pt x="1124177" y="2472277"/>
                  </a:lnTo>
                  <a:lnTo>
                    <a:pt x="1124177" y="2444858"/>
                  </a:lnTo>
                  <a:lnTo>
                    <a:pt x="1133317" y="2444858"/>
                  </a:lnTo>
                  <a:lnTo>
                    <a:pt x="1133317" y="2472277"/>
                  </a:lnTo>
                  <a:close/>
                </a:path>
                <a:path w="1133475" h="4578985">
                  <a:moveTo>
                    <a:pt x="1133317" y="2527115"/>
                  </a:moveTo>
                  <a:lnTo>
                    <a:pt x="1124177" y="2527115"/>
                  </a:lnTo>
                  <a:lnTo>
                    <a:pt x="1124177" y="2499696"/>
                  </a:lnTo>
                  <a:lnTo>
                    <a:pt x="1133317" y="2499696"/>
                  </a:lnTo>
                  <a:lnTo>
                    <a:pt x="1133317" y="2527115"/>
                  </a:lnTo>
                  <a:close/>
                </a:path>
                <a:path w="1133475" h="4578985">
                  <a:moveTo>
                    <a:pt x="1133317" y="2581953"/>
                  </a:moveTo>
                  <a:lnTo>
                    <a:pt x="1124177" y="2581953"/>
                  </a:lnTo>
                  <a:lnTo>
                    <a:pt x="1124177" y="2554534"/>
                  </a:lnTo>
                  <a:lnTo>
                    <a:pt x="1133317" y="2554534"/>
                  </a:lnTo>
                  <a:lnTo>
                    <a:pt x="1133317" y="2581953"/>
                  </a:lnTo>
                  <a:close/>
                </a:path>
                <a:path w="1133475" h="4578985">
                  <a:moveTo>
                    <a:pt x="1133317" y="2636791"/>
                  </a:moveTo>
                  <a:lnTo>
                    <a:pt x="1124177" y="2636791"/>
                  </a:lnTo>
                  <a:lnTo>
                    <a:pt x="1124177" y="2609372"/>
                  </a:lnTo>
                  <a:lnTo>
                    <a:pt x="1133317" y="2609372"/>
                  </a:lnTo>
                  <a:lnTo>
                    <a:pt x="1133317" y="2636791"/>
                  </a:lnTo>
                  <a:close/>
                </a:path>
                <a:path w="1133475" h="4578985">
                  <a:moveTo>
                    <a:pt x="1133317" y="2691629"/>
                  </a:moveTo>
                  <a:lnTo>
                    <a:pt x="1124177" y="2691629"/>
                  </a:lnTo>
                  <a:lnTo>
                    <a:pt x="1124177" y="2664210"/>
                  </a:lnTo>
                  <a:lnTo>
                    <a:pt x="1133317" y="2664210"/>
                  </a:lnTo>
                  <a:lnTo>
                    <a:pt x="1133317" y="2691629"/>
                  </a:lnTo>
                  <a:close/>
                </a:path>
                <a:path w="1133475" h="4578985">
                  <a:moveTo>
                    <a:pt x="1133317" y="2746467"/>
                  </a:moveTo>
                  <a:lnTo>
                    <a:pt x="1124177" y="2746467"/>
                  </a:lnTo>
                  <a:lnTo>
                    <a:pt x="1124177" y="2719048"/>
                  </a:lnTo>
                  <a:lnTo>
                    <a:pt x="1133317" y="2719048"/>
                  </a:lnTo>
                  <a:lnTo>
                    <a:pt x="1133317" y="2746467"/>
                  </a:lnTo>
                  <a:close/>
                </a:path>
                <a:path w="1133475" h="4578985">
                  <a:moveTo>
                    <a:pt x="1133317" y="2801305"/>
                  </a:moveTo>
                  <a:lnTo>
                    <a:pt x="1124177" y="2801305"/>
                  </a:lnTo>
                  <a:lnTo>
                    <a:pt x="1124177" y="2773886"/>
                  </a:lnTo>
                  <a:lnTo>
                    <a:pt x="1133317" y="2773886"/>
                  </a:lnTo>
                  <a:lnTo>
                    <a:pt x="1133317" y="2801305"/>
                  </a:lnTo>
                  <a:close/>
                </a:path>
                <a:path w="1133475" h="4578985">
                  <a:moveTo>
                    <a:pt x="1133317" y="2856142"/>
                  </a:moveTo>
                  <a:lnTo>
                    <a:pt x="1124177" y="2856142"/>
                  </a:lnTo>
                  <a:lnTo>
                    <a:pt x="1124177" y="2828724"/>
                  </a:lnTo>
                  <a:lnTo>
                    <a:pt x="1133317" y="2828724"/>
                  </a:lnTo>
                  <a:lnTo>
                    <a:pt x="1133317" y="2856142"/>
                  </a:lnTo>
                  <a:close/>
                </a:path>
                <a:path w="1133475" h="4578985">
                  <a:moveTo>
                    <a:pt x="1133317" y="2910980"/>
                  </a:moveTo>
                  <a:lnTo>
                    <a:pt x="1124177" y="2910980"/>
                  </a:lnTo>
                  <a:lnTo>
                    <a:pt x="1124177" y="2883561"/>
                  </a:lnTo>
                  <a:lnTo>
                    <a:pt x="1133317" y="2883561"/>
                  </a:lnTo>
                  <a:lnTo>
                    <a:pt x="1133317" y="2910980"/>
                  </a:lnTo>
                  <a:close/>
                </a:path>
                <a:path w="1133475" h="4578985">
                  <a:moveTo>
                    <a:pt x="1133317" y="2965818"/>
                  </a:moveTo>
                  <a:lnTo>
                    <a:pt x="1124177" y="2965818"/>
                  </a:lnTo>
                  <a:lnTo>
                    <a:pt x="1124177" y="2938399"/>
                  </a:lnTo>
                  <a:lnTo>
                    <a:pt x="1133317" y="2938399"/>
                  </a:lnTo>
                  <a:lnTo>
                    <a:pt x="1133317" y="2965818"/>
                  </a:lnTo>
                  <a:close/>
                </a:path>
                <a:path w="1133475" h="4578985">
                  <a:moveTo>
                    <a:pt x="1133317" y="3020656"/>
                  </a:moveTo>
                  <a:lnTo>
                    <a:pt x="1124177" y="3020656"/>
                  </a:lnTo>
                  <a:lnTo>
                    <a:pt x="1124177" y="2993237"/>
                  </a:lnTo>
                  <a:lnTo>
                    <a:pt x="1133317" y="2993237"/>
                  </a:lnTo>
                  <a:lnTo>
                    <a:pt x="1133317" y="3020656"/>
                  </a:lnTo>
                  <a:close/>
                </a:path>
                <a:path w="1133475" h="4578985">
                  <a:moveTo>
                    <a:pt x="1133317" y="3075494"/>
                  </a:moveTo>
                  <a:lnTo>
                    <a:pt x="1124177" y="3075494"/>
                  </a:lnTo>
                  <a:lnTo>
                    <a:pt x="1124177" y="3048075"/>
                  </a:lnTo>
                  <a:lnTo>
                    <a:pt x="1133317" y="3048075"/>
                  </a:lnTo>
                  <a:lnTo>
                    <a:pt x="1133317" y="3075494"/>
                  </a:lnTo>
                  <a:close/>
                </a:path>
                <a:path w="1133475" h="4578985">
                  <a:moveTo>
                    <a:pt x="1133317" y="3130332"/>
                  </a:moveTo>
                  <a:lnTo>
                    <a:pt x="1124177" y="3130332"/>
                  </a:lnTo>
                  <a:lnTo>
                    <a:pt x="1124177" y="3102913"/>
                  </a:lnTo>
                  <a:lnTo>
                    <a:pt x="1133317" y="3102913"/>
                  </a:lnTo>
                  <a:lnTo>
                    <a:pt x="1133317" y="3130332"/>
                  </a:lnTo>
                  <a:close/>
                </a:path>
                <a:path w="1133475" h="4578985">
                  <a:moveTo>
                    <a:pt x="1133317" y="3185170"/>
                  </a:moveTo>
                  <a:lnTo>
                    <a:pt x="1124177" y="3185170"/>
                  </a:lnTo>
                  <a:lnTo>
                    <a:pt x="1124177" y="3157751"/>
                  </a:lnTo>
                  <a:lnTo>
                    <a:pt x="1133317" y="3157751"/>
                  </a:lnTo>
                  <a:lnTo>
                    <a:pt x="1133317" y="3185170"/>
                  </a:lnTo>
                  <a:close/>
                </a:path>
                <a:path w="1133475" h="4578985">
                  <a:moveTo>
                    <a:pt x="1133317" y="3240008"/>
                  </a:moveTo>
                  <a:lnTo>
                    <a:pt x="1124177" y="3240008"/>
                  </a:lnTo>
                  <a:lnTo>
                    <a:pt x="1124177" y="3212589"/>
                  </a:lnTo>
                  <a:lnTo>
                    <a:pt x="1133317" y="3212589"/>
                  </a:lnTo>
                  <a:lnTo>
                    <a:pt x="1133317" y="3240008"/>
                  </a:lnTo>
                  <a:close/>
                </a:path>
                <a:path w="1133475" h="4578985">
                  <a:moveTo>
                    <a:pt x="1133317" y="3294846"/>
                  </a:moveTo>
                  <a:lnTo>
                    <a:pt x="1124177" y="3294846"/>
                  </a:lnTo>
                  <a:lnTo>
                    <a:pt x="1124177" y="3267427"/>
                  </a:lnTo>
                  <a:lnTo>
                    <a:pt x="1133317" y="3267427"/>
                  </a:lnTo>
                  <a:lnTo>
                    <a:pt x="1133317" y="3294846"/>
                  </a:lnTo>
                  <a:close/>
                </a:path>
                <a:path w="1133475" h="4578985">
                  <a:moveTo>
                    <a:pt x="1133317" y="3349684"/>
                  </a:moveTo>
                  <a:lnTo>
                    <a:pt x="1124177" y="3349684"/>
                  </a:lnTo>
                  <a:lnTo>
                    <a:pt x="1124177" y="3322265"/>
                  </a:lnTo>
                  <a:lnTo>
                    <a:pt x="1133317" y="3322265"/>
                  </a:lnTo>
                  <a:lnTo>
                    <a:pt x="1133317" y="3349684"/>
                  </a:lnTo>
                  <a:close/>
                </a:path>
                <a:path w="1133475" h="4578985">
                  <a:moveTo>
                    <a:pt x="1133317" y="3404522"/>
                  </a:moveTo>
                  <a:lnTo>
                    <a:pt x="1124177" y="3404522"/>
                  </a:lnTo>
                  <a:lnTo>
                    <a:pt x="1124177" y="3377103"/>
                  </a:lnTo>
                  <a:lnTo>
                    <a:pt x="1133317" y="3377103"/>
                  </a:lnTo>
                  <a:lnTo>
                    <a:pt x="1133317" y="3404522"/>
                  </a:lnTo>
                  <a:close/>
                </a:path>
                <a:path w="1133475" h="4578985">
                  <a:moveTo>
                    <a:pt x="1133317" y="3459360"/>
                  </a:moveTo>
                  <a:lnTo>
                    <a:pt x="1124177" y="3459360"/>
                  </a:lnTo>
                  <a:lnTo>
                    <a:pt x="1124177" y="3431941"/>
                  </a:lnTo>
                  <a:lnTo>
                    <a:pt x="1133317" y="3431941"/>
                  </a:lnTo>
                  <a:lnTo>
                    <a:pt x="1133317" y="3459360"/>
                  </a:lnTo>
                  <a:close/>
                </a:path>
                <a:path w="1133475" h="4578985">
                  <a:moveTo>
                    <a:pt x="1133317" y="3514198"/>
                  </a:moveTo>
                  <a:lnTo>
                    <a:pt x="1124177" y="3514198"/>
                  </a:lnTo>
                  <a:lnTo>
                    <a:pt x="1124177" y="3486779"/>
                  </a:lnTo>
                  <a:lnTo>
                    <a:pt x="1133317" y="3486779"/>
                  </a:lnTo>
                  <a:lnTo>
                    <a:pt x="1133317" y="3514198"/>
                  </a:lnTo>
                  <a:close/>
                </a:path>
                <a:path w="1133475" h="4578985">
                  <a:moveTo>
                    <a:pt x="1133317" y="3569036"/>
                  </a:moveTo>
                  <a:lnTo>
                    <a:pt x="1124177" y="3569036"/>
                  </a:lnTo>
                  <a:lnTo>
                    <a:pt x="1124177" y="3541617"/>
                  </a:lnTo>
                  <a:lnTo>
                    <a:pt x="1133317" y="3541617"/>
                  </a:lnTo>
                  <a:lnTo>
                    <a:pt x="1133317" y="3569036"/>
                  </a:lnTo>
                  <a:close/>
                </a:path>
                <a:path w="1133475" h="4578985">
                  <a:moveTo>
                    <a:pt x="1133317" y="3623874"/>
                  </a:moveTo>
                  <a:lnTo>
                    <a:pt x="1124177" y="3623874"/>
                  </a:lnTo>
                  <a:lnTo>
                    <a:pt x="1124177" y="3596455"/>
                  </a:lnTo>
                  <a:lnTo>
                    <a:pt x="1133317" y="3596455"/>
                  </a:lnTo>
                  <a:lnTo>
                    <a:pt x="1133317" y="3623874"/>
                  </a:lnTo>
                  <a:close/>
                </a:path>
                <a:path w="1133475" h="4578985">
                  <a:moveTo>
                    <a:pt x="1133317" y="3678712"/>
                  </a:moveTo>
                  <a:lnTo>
                    <a:pt x="1124177" y="3678712"/>
                  </a:lnTo>
                  <a:lnTo>
                    <a:pt x="1124177" y="3651293"/>
                  </a:lnTo>
                  <a:lnTo>
                    <a:pt x="1133317" y="3651293"/>
                  </a:lnTo>
                  <a:lnTo>
                    <a:pt x="1133317" y="3678712"/>
                  </a:lnTo>
                  <a:close/>
                </a:path>
                <a:path w="1133475" h="4578985">
                  <a:moveTo>
                    <a:pt x="1133317" y="3733550"/>
                  </a:moveTo>
                  <a:lnTo>
                    <a:pt x="1124177" y="3733550"/>
                  </a:lnTo>
                  <a:lnTo>
                    <a:pt x="1124177" y="3706131"/>
                  </a:lnTo>
                  <a:lnTo>
                    <a:pt x="1133317" y="3706131"/>
                  </a:lnTo>
                  <a:lnTo>
                    <a:pt x="1133317" y="3733550"/>
                  </a:lnTo>
                  <a:close/>
                </a:path>
                <a:path w="1133475" h="4578985">
                  <a:moveTo>
                    <a:pt x="1133317" y="3788388"/>
                  </a:moveTo>
                  <a:lnTo>
                    <a:pt x="1124177" y="3788388"/>
                  </a:lnTo>
                  <a:lnTo>
                    <a:pt x="1124177" y="3760969"/>
                  </a:lnTo>
                  <a:lnTo>
                    <a:pt x="1133317" y="3760969"/>
                  </a:lnTo>
                  <a:lnTo>
                    <a:pt x="1133317" y="3788388"/>
                  </a:lnTo>
                  <a:close/>
                </a:path>
                <a:path w="1133475" h="4578985">
                  <a:moveTo>
                    <a:pt x="1133317" y="3843226"/>
                  </a:moveTo>
                  <a:lnTo>
                    <a:pt x="1124177" y="3843226"/>
                  </a:lnTo>
                  <a:lnTo>
                    <a:pt x="1124177" y="3815807"/>
                  </a:lnTo>
                  <a:lnTo>
                    <a:pt x="1133317" y="3815807"/>
                  </a:lnTo>
                  <a:lnTo>
                    <a:pt x="1133317" y="3843226"/>
                  </a:lnTo>
                  <a:close/>
                </a:path>
                <a:path w="1133475" h="4578985">
                  <a:moveTo>
                    <a:pt x="1133317" y="3898063"/>
                  </a:moveTo>
                  <a:lnTo>
                    <a:pt x="1124177" y="3898063"/>
                  </a:lnTo>
                  <a:lnTo>
                    <a:pt x="1124177" y="3870644"/>
                  </a:lnTo>
                  <a:lnTo>
                    <a:pt x="1133317" y="3870644"/>
                  </a:lnTo>
                  <a:lnTo>
                    <a:pt x="1133317" y="3898063"/>
                  </a:lnTo>
                  <a:close/>
                </a:path>
                <a:path w="1133475" h="4578985">
                  <a:moveTo>
                    <a:pt x="1133317" y="3952901"/>
                  </a:moveTo>
                  <a:lnTo>
                    <a:pt x="1124177" y="3952901"/>
                  </a:lnTo>
                  <a:lnTo>
                    <a:pt x="1124177" y="3925482"/>
                  </a:lnTo>
                  <a:lnTo>
                    <a:pt x="1133317" y="3925482"/>
                  </a:lnTo>
                  <a:lnTo>
                    <a:pt x="1133317" y="3952901"/>
                  </a:lnTo>
                  <a:close/>
                </a:path>
                <a:path w="1133475" h="4578985">
                  <a:moveTo>
                    <a:pt x="1133317" y="4007739"/>
                  </a:moveTo>
                  <a:lnTo>
                    <a:pt x="1124177" y="4007739"/>
                  </a:lnTo>
                  <a:lnTo>
                    <a:pt x="1124177" y="3980320"/>
                  </a:lnTo>
                  <a:lnTo>
                    <a:pt x="1133317" y="3980320"/>
                  </a:lnTo>
                  <a:lnTo>
                    <a:pt x="1133317" y="4007739"/>
                  </a:lnTo>
                  <a:close/>
                </a:path>
                <a:path w="1133475" h="4578985">
                  <a:moveTo>
                    <a:pt x="1133317" y="4062577"/>
                  </a:moveTo>
                  <a:lnTo>
                    <a:pt x="1124177" y="4062577"/>
                  </a:lnTo>
                  <a:lnTo>
                    <a:pt x="1124177" y="4035158"/>
                  </a:lnTo>
                  <a:lnTo>
                    <a:pt x="1133317" y="4035158"/>
                  </a:lnTo>
                  <a:lnTo>
                    <a:pt x="1133317" y="4062577"/>
                  </a:lnTo>
                  <a:close/>
                </a:path>
                <a:path w="1133475" h="4578985">
                  <a:moveTo>
                    <a:pt x="1133317" y="4117415"/>
                  </a:moveTo>
                  <a:lnTo>
                    <a:pt x="1124177" y="4117415"/>
                  </a:lnTo>
                  <a:lnTo>
                    <a:pt x="1124177" y="4089996"/>
                  </a:lnTo>
                  <a:lnTo>
                    <a:pt x="1133317" y="4089996"/>
                  </a:lnTo>
                  <a:lnTo>
                    <a:pt x="1133317" y="4117415"/>
                  </a:lnTo>
                  <a:close/>
                </a:path>
                <a:path w="1133475" h="4578985">
                  <a:moveTo>
                    <a:pt x="1133317" y="4172253"/>
                  </a:moveTo>
                  <a:lnTo>
                    <a:pt x="1124177" y="4172253"/>
                  </a:lnTo>
                  <a:lnTo>
                    <a:pt x="1124177" y="4144834"/>
                  </a:lnTo>
                  <a:lnTo>
                    <a:pt x="1133317" y="4144834"/>
                  </a:lnTo>
                  <a:lnTo>
                    <a:pt x="1133317" y="4172253"/>
                  </a:lnTo>
                  <a:close/>
                </a:path>
                <a:path w="1133475" h="4578985">
                  <a:moveTo>
                    <a:pt x="1133317" y="4227091"/>
                  </a:moveTo>
                  <a:lnTo>
                    <a:pt x="1124177" y="4227091"/>
                  </a:lnTo>
                  <a:lnTo>
                    <a:pt x="1124177" y="4199672"/>
                  </a:lnTo>
                  <a:lnTo>
                    <a:pt x="1133317" y="4199672"/>
                  </a:lnTo>
                  <a:lnTo>
                    <a:pt x="1133317" y="4227091"/>
                  </a:lnTo>
                  <a:close/>
                </a:path>
                <a:path w="1133475" h="4578985">
                  <a:moveTo>
                    <a:pt x="1133317" y="4281929"/>
                  </a:moveTo>
                  <a:lnTo>
                    <a:pt x="1124177" y="4281929"/>
                  </a:lnTo>
                  <a:lnTo>
                    <a:pt x="1124177" y="4254510"/>
                  </a:lnTo>
                  <a:lnTo>
                    <a:pt x="1133317" y="4254510"/>
                  </a:lnTo>
                  <a:lnTo>
                    <a:pt x="1133317" y="4281929"/>
                  </a:lnTo>
                  <a:close/>
                </a:path>
                <a:path w="1133475" h="4578985">
                  <a:moveTo>
                    <a:pt x="1133317" y="4336767"/>
                  </a:moveTo>
                  <a:lnTo>
                    <a:pt x="1124177" y="4336767"/>
                  </a:lnTo>
                  <a:lnTo>
                    <a:pt x="1124177" y="4309348"/>
                  </a:lnTo>
                  <a:lnTo>
                    <a:pt x="1133317" y="4309348"/>
                  </a:lnTo>
                  <a:lnTo>
                    <a:pt x="1133317" y="4336767"/>
                  </a:lnTo>
                  <a:close/>
                </a:path>
                <a:path w="1133475" h="4578985">
                  <a:moveTo>
                    <a:pt x="1133317" y="4391605"/>
                  </a:moveTo>
                  <a:lnTo>
                    <a:pt x="1124177" y="4391605"/>
                  </a:lnTo>
                  <a:lnTo>
                    <a:pt x="1124177" y="4364186"/>
                  </a:lnTo>
                  <a:lnTo>
                    <a:pt x="1133317" y="4364186"/>
                  </a:lnTo>
                  <a:lnTo>
                    <a:pt x="1133317" y="4391605"/>
                  </a:lnTo>
                  <a:close/>
                </a:path>
                <a:path w="1133475" h="4578985">
                  <a:moveTo>
                    <a:pt x="1133317" y="4446443"/>
                  </a:moveTo>
                  <a:lnTo>
                    <a:pt x="1124177" y="4446443"/>
                  </a:lnTo>
                  <a:lnTo>
                    <a:pt x="1124177" y="4419024"/>
                  </a:lnTo>
                  <a:lnTo>
                    <a:pt x="1133317" y="4419024"/>
                  </a:lnTo>
                  <a:lnTo>
                    <a:pt x="1133317" y="4446443"/>
                  </a:lnTo>
                  <a:close/>
                </a:path>
                <a:path w="1133475" h="4578985">
                  <a:moveTo>
                    <a:pt x="1133317" y="4501281"/>
                  </a:moveTo>
                  <a:lnTo>
                    <a:pt x="1124177" y="4501281"/>
                  </a:lnTo>
                  <a:lnTo>
                    <a:pt x="1124177" y="4473862"/>
                  </a:lnTo>
                  <a:lnTo>
                    <a:pt x="1133317" y="4473862"/>
                  </a:lnTo>
                  <a:lnTo>
                    <a:pt x="1133317" y="4501281"/>
                  </a:lnTo>
                  <a:close/>
                </a:path>
                <a:path w="1133475" h="4578985">
                  <a:moveTo>
                    <a:pt x="1133317" y="4556119"/>
                  </a:moveTo>
                  <a:lnTo>
                    <a:pt x="1124177" y="4556119"/>
                  </a:lnTo>
                  <a:lnTo>
                    <a:pt x="1124177" y="4528700"/>
                  </a:lnTo>
                  <a:lnTo>
                    <a:pt x="1133317" y="4528700"/>
                  </a:lnTo>
                  <a:lnTo>
                    <a:pt x="1133317" y="4556119"/>
                  </a:lnTo>
                  <a:close/>
                </a:path>
                <a:path w="1133475" h="4578985">
                  <a:moveTo>
                    <a:pt x="1119608" y="4578968"/>
                  </a:moveTo>
                  <a:lnTo>
                    <a:pt x="1092189" y="4578968"/>
                  </a:lnTo>
                  <a:lnTo>
                    <a:pt x="1092189" y="4569828"/>
                  </a:lnTo>
                  <a:lnTo>
                    <a:pt x="1119608" y="4569828"/>
                  </a:lnTo>
                  <a:lnTo>
                    <a:pt x="1119608" y="4578968"/>
                  </a:lnTo>
                  <a:close/>
                </a:path>
                <a:path w="1133475" h="4578985">
                  <a:moveTo>
                    <a:pt x="1064770" y="4578968"/>
                  </a:moveTo>
                  <a:lnTo>
                    <a:pt x="1037351" y="4578968"/>
                  </a:lnTo>
                  <a:lnTo>
                    <a:pt x="1037351" y="4569828"/>
                  </a:lnTo>
                  <a:lnTo>
                    <a:pt x="1064770" y="4569828"/>
                  </a:lnTo>
                  <a:lnTo>
                    <a:pt x="1064770" y="4578968"/>
                  </a:lnTo>
                  <a:close/>
                </a:path>
                <a:path w="1133475" h="4578985">
                  <a:moveTo>
                    <a:pt x="1009932" y="4578968"/>
                  </a:moveTo>
                  <a:lnTo>
                    <a:pt x="982513" y="4578968"/>
                  </a:lnTo>
                  <a:lnTo>
                    <a:pt x="982513" y="4569828"/>
                  </a:lnTo>
                  <a:lnTo>
                    <a:pt x="1009932" y="4569828"/>
                  </a:lnTo>
                  <a:lnTo>
                    <a:pt x="1009932" y="4578968"/>
                  </a:lnTo>
                  <a:close/>
                </a:path>
                <a:path w="1133475" h="4578985">
                  <a:moveTo>
                    <a:pt x="955094" y="4578968"/>
                  </a:moveTo>
                  <a:lnTo>
                    <a:pt x="927675" y="4578968"/>
                  </a:lnTo>
                  <a:lnTo>
                    <a:pt x="927675" y="4569828"/>
                  </a:lnTo>
                  <a:lnTo>
                    <a:pt x="955094" y="4569828"/>
                  </a:lnTo>
                  <a:lnTo>
                    <a:pt x="955094" y="4578968"/>
                  </a:lnTo>
                  <a:close/>
                </a:path>
                <a:path w="1133475" h="4578985">
                  <a:moveTo>
                    <a:pt x="900256" y="4578968"/>
                  </a:moveTo>
                  <a:lnTo>
                    <a:pt x="872837" y="4578968"/>
                  </a:lnTo>
                  <a:lnTo>
                    <a:pt x="872837" y="4569828"/>
                  </a:lnTo>
                  <a:lnTo>
                    <a:pt x="900256" y="4569828"/>
                  </a:lnTo>
                  <a:lnTo>
                    <a:pt x="900256" y="4578968"/>
                  </a:lnTo>
                  <a:close/>
                </a:path>
                <a:path w="1133475" h="4578985">
                  <a:moveTo>
                    <a:pt x="845418" y="4578968"/>
                  </a:moveTo>
                  <a:lnTo>
                    <a:pt x="817999" y="4578968"/>
                  </a:lnTo>
                  <a:lnTo>
                    <a:pt x="817999" y="4569828"/>
                  </a:lnTo>
                  <a:lnTo>
                    <a:pt x="845418" y="4569828"/>
                  </a:lnTo>
                  <a:lnTo>
                    <a:pt x="845418" y="4578968"/>
                  </a:lnTo>
                  <a:close/>
                </a:path>
                <a:path w="1133475" h="4578985">
                  <a:moveTo>
                    <a:pt x="790580" y="4578968"/>
                  </a:moveTo>
                  <a:lnTo>
                    <a:pt x="763161" y="4578968"/>
                  </a:lnTo>
                  <a:lnTo>
                    <a:pt x="763161" y="4569828"/>
                  </a:lnTo>
                  <a:lnTo>
                    <a:pt x="790580" y="4569828"/>
                  </a:lnTo>
                  <a:lnTo>
                    <a:pt x="790580" y="4578968"/>
                  </a:lnTo>
                  <a:close/>
                </a:path>
                <a:path w="1133475" h="4578985">
                  <a:moveTo>
                    <a:pt x="735742" y="4578968"/>
                  </a:moveTo>
                  <a:lnTo>
                    <a:pt x="708323" y="4578968"/>
                  </a:lnTo>
                  <a:lnTo>
                    <a:pt x="708323" y="4569828"/>
                  </a:lnTo>
                  <a:lnTo>
                    <a:pt x="735742" y="4569828"/>
                  </a:lnTo>
                  <a:lnTo>
                    <a:pt x="735742" y="4578968"/>
                  </a:lnTo>
                  <a:close/>
                </a:path>
                <a:path w="1133475" h="4578985">
                  <a:moveTo>
                    <a:pt x="680904" y="4578968"/>
                  </a:moveTo>
                  <a:lnTo>
                    <a:pt x="653485" y="4578968"/>
                  </a:lnTo>
                  <a:lnTo>
                    <a:pt x="653485" y="4569828"/>
                  </a:lnTo>
                  <a:lnTo>
                    <a:pt x="680904" y="4569828"/>
                  </a:lnTo>
                  <a:lnTo>
                    <a:pt x="680904" y="4578968"/>
                  </a:lnTo>
                  <a:close/>
                </a:path>
                <a:path w="1133475" h="4578985">
                  <a:moveTo>
                    <a:pt x="626066" y="4578968"/>
                  </a:moveTo>
                  <a:lnTo>
                    <a:pt x="598647" y="4578968"/>
                  </a:lnTo>
                  <a:lnTo>
                    <a:pt x="598647" y="4569828"/>
                  </a:lnTo>
                  <a:lnTo>
                    <a:pt x="626066" y="4569828"/>
                  </a:lnTo>
                  <a:lnTo>
                    <a:pt x="626066" y="4578968"/>
                  </a:lnTo>
                  <a:close/>
                </a:path>
                <a:path w="1133475" h="4578985">
                  <a:moveTo>
                    <a:pt x="571228" y="4578968"/>
                  </a:moveTo>
                  <a:lnTo>
                    <a:pt x="543809" y="4578968"/>
                  </a:lnTo>
                  <a:lnTo>
                    <a:pt x="543809" y="4569828"/>
                  </a:lnTo>
                  <a:lnTo>
                    <a:pt x="571228" y="4569828"/>
                  </a:lnTo>
                  <a:lnTo>
                    <a:pt x="571228" y="4578968"/>
                  </a:lnTo>
                  <a:close/>
                </a:path>
                <a:path w="1133475" h="4578985">
                  <a:moveTo>
                    <a:pt x="516390" y="4578968"/>
                  </a:moveTo>
                  <a:lnTo>
                    <a:pt x="488971" y="4578968"/>
                  </a:lnTo>
                  <a:lnTo>
                    <a:pt x="488971" y="4569828"/>
                  </a:lnTo>
                  <a:lnTo>
                    <a:pt x="516390" y="4569828"/>
                  </a:lnTo>
                  <a:lnTo>
                    <a:pt x="516390" y="4578968"/>
                  </a:lnTo>
                  <a:close/>
                </a:path>
                <a:path w="1133475" h="4578985">
                  <a:moveTo>
                    <a:pt x="461552" y="4578968"/>
                  </a:moveTo>
                  <a:lnTo>
                    <a:pt x="434133" y="4578968"/>
                  </a:lnTo>
                  <a:lnTo>
                    <a:pt x="434133" y="4569828"/>
                  </a:lnTo>
                  <a:lnTo>
                    <a:pt x="461552" y="4569828"/>
                  </a:lnTo>
                  <a:lnTo>
                    <a:pt x="461552" y="4578968"/>
                  </a:lnTo>
                  <a:close/>
                </a:path>
                <a:path w="1133475" h="4578985">
                  <a:moveTo>
                    <a:pt x="406714" y="4578968"/>
                  </a:moveTo>
                  <a:lnTo>
                    <a:pt x="379295" y="4578968"/>
                  </a:lnTo>
                  <a:lnTo>
                    <a:pt x="379295" y="4569828"/>
                  </a:lnTo>
                  <a:lnTo>
                    <a:pt x="406714" y="4569828"/>
                  </a:lnTo>
                  <a:lnTo>
                    <a:pt x="406714" y="4578968"/>
                  </a:lnTo>
                  <a:close/>
                </a:path>
                <a:path w="1133475" h="4578985">
                  <a:moveTo>
                    <a:pt x="351876" y="4578968"/>
                  </a:moveTo>
                  <a:lnTo>
                    <a:pt x="324457" y="4578968"/>
                  </a:lnTo>
                  <a:lnTo>
                    <a:pt x="324457" y="4569828"/>
                  </a:lnTo>
                  <a:lnTo>
                    <a:pt x="351876" y="4569828"/>
                  </a:lnTo>
                  <a:lnTo>
                    <a:pt x="351876" y="4578968"/>
                  </a:lnTo>
                  <a:close/>
                </a:path>
                <a:path w="1133475" h="4578985">
                  <a:moveTo>
                    <a:pt x="297038" y="4578968"/>
                  </a:moveTo>
                  <a:lnTo>
                    <a:pt x="269619" y="4578968"/>
                  </a:lnTo>
                  <a:lnTo>
                    <a:pt x="269619" y="4569828"/>
                  </a:lnTo>
                  <a:lnTo>
                    <a:pt x="297038" y="4569828"/>
                  </a:lnTo>
                  <a:lnTo>
                    <a:pt x="297038" y="4578968"/>
                  </a:lnTo>
                  <a:close/>
                </a:path>
                <a:path w="1133475" h="4578985">
                  <a:moveTo>
                    <a:pt x="242200" y="4578968"/>
                  </a:moveTo>
                  <a:lnTo>
                    <a:pt x="214781" y="4578968"/>
                  </a:lnTo>
                  <a:lnTo>
                    <a:pt x="214781" y="4569828"/>
                  </a:lnTo>
                  <a:lnTo>
                    <a:pt x="242200" y="4569828"/>
                  </a:lnTo>
                  <a:lnTo>
                    <a:pt x="242200" y="4578968"/>
                  </a:lnTo>
                  <a:close/>
                </a:path>
                <a:path w="1133475" h="4578985">
                  <a:moveTo>
                    <a:pt x="187362" y="4578968"/>
                  </a:moveTo>
                  <a:lnTo>
                    <a:pt x="159944" y="4578968"/>
                  </a:lnTo>
                  <a:lnTo>
                    <a:pt x="159944" y="4569828"/>
                  </a:lnTo>
                  <a:lnTo>
                    <a:pt x="187362" y="4569828"/>
                  </a:lnTo>
                  <a:lnTo>
                    <a:pt x="187362" y="4578968"/>
                  </a:lnTo>
                  <a:close/>
                </a:path>
                <a:path w="1133475" h="4578985">
                  <a:moveTo>
                    <a:pt x="132525" y="4578968"/>
                  </a:moveTo>
                  <a:lnTo>
                    <a:pt x="105106" y="4578968"/>
                  </a:lnTo>
                  <a:lnTo>
                    <a:pt x="105106" y="4569828"/>
                  </a:lnTo>
                  <a:lnTo>
                    <a:pt x="132525" y="4569828"/>
                  </a:lnTo>
                  <a:lnTo>
                    <a:pt x="132525" y="4578968"/>
                  </a:lnTo>
                  <a:close/>
                </a:path>
                <a:path w="1133475" h="4578985">
                  <a:moveTo>
                    <a:pt x="77687" y="4578968"/>
                  </a:moveTo>
                  <a:lnTo>
                    <a:pt x="50268" y="4578968"/>
                  </a:lnTo>
                  <a:lnTo>
                    <a:pt x="50268" y="4569828"/>
                  </a:lnTo>
                  <a:lnTo>
                    <a:pt x="77687" y="4569828"/>
                  </a:lnTo>
                  <a:lnTo>
                    <a:pt x="77687" y="4578968"/>
                  </a:lnTo>
                  <a:close/>
                </a:path>
                <a:path w="1133475" h="4578985">
                  <a:moveTo>
                    <a:pt x="22849" y="4578968"/>
                  </a:moveTo>
                  <a:lnTo>
                    <a:pt x="0" y="4578968"/>
                  </a:lnTo>
                  <a:lnTo>
                    <a:pt x="0" y="4565258"/>
                  </a:lnTo>
                  <a:lnTo>
                    <a:pt x="9139" y="4565258"/>
                  </a:lnTo>
                  <a:lnTo>
                    <a:pt x="9139" y="4569828"/>
                  </a:lnTo>
                  <a:lnTo>
                    <a:pt x="4569" y="4569828"/>
                  </a:lnTo>
                  <a:lnTo>
                    <a:pt x="4569" y="4574398"/>
                  </a:lnTo>
                  <a:lnTo>
                    <a:pt x="22849" y="4574398"/>
                  </a:lnTo>
                  <a:lnTo>
                    <a:pt x="22849" y="4578968"/>
                  </a:lnTo>
                  <a:close/>
                </a:path>
                <a:path w="1133475" h="4578985">
                  <a:moveTo>
                    <a:pt x="9139" y="4574398"/>
                  </a:moveTo>
                  <a:lnTo>
                    <a:pt x="4569" y="4574398"/>
                  </a:lnTo>
                  <a:lnTo>
                    <a:pt x="4569" y="4569828"/>
                  </a:lnTo>
                  <a:lnTo>
                    <a:pt x="9139" y="4569828"/>
                  </a:lnTo>
                  <a:lnTo>
                    <a:pt x="9139" y="4574398"/>
                  </a:lnTo>
                  <a:close/>
                </a:path>
                <a:path w="1133475" h="4578985">
                  <a:moveTo>
                    <a:pt x="22849" y="4574398"/>
                  </a:moveTo>
                  <a:lnTo>
                    <a:pt x="9139" y="4574398"/>
                  </a:lnTo>
                  <a:lnTo>
                    <a:pt x="9139" y="4569828"/>
                  </a:lnTo>
                  <a:lnTo>
                    <a:pt x="22849" y="4569828"/>
                  </a:lnTo>
                  <a:lnTo>
                    <a:pt x="22849" y="4574398"/>
                  </a:lnTo>
                  <a:close/>
                </a:path>
                <a:path w="1133475" h="4578985">
                  <a:moveTo>
                    <a:pt x="9139" y="4537839"/>
                  </a:moveTo>
                  <a:lnTo>
                    <a:pt x="0" y="4537839"/>
                  </a:lnTo>
                  <a:lnTo>
                    <a:pt x="0" y="4510421"/>
                  </a:lnTo>
                  <a:lnTo>
                    <a:pt x="9139" y="4510421"/>
                  </a:lnTo>
                  <a:lnTo>
                    <a:pt x="9139" y="4537839"/>
                  </a:lnTo>
                  <a:close/>
                </a:path>
                <a:path w="1133475" h="4578985">
                  <a:moveTo>
                    <a:pt x="9139" y="4483002"/>
                  </a:moveTo>
                  <a:lnTo>
                    <a:pt x="0" y="4483002"/>
                  </a:lnTo>
                  <a:lnTo>
                    <a:pt x="0" y="4455583"/>
                  </a:lnTo>
                  <a:lnTo>
                    <a:pt x="9139" y="4455583"/>
                  </a:lnTo>
                  <a:lnTo>
                    <a:pt x="9139" y="4483002"/>
                  </a:lnTo>
                  <a:close/>
                </a:path>
                <a:path w="1133475" h="4578985">
                  <a:moveTo>
                    <a:pt x="9139" y="4428164"/>
                  </a:moveTo>
                  <a:lnTo>
                    <a:pt x="0" y="4428164"/>
                  </a:lnTo>
                  <a:lnTo>
                    <a:pt x="0" y="4400745"/>
                  </a:lnTo>
                  <a:lnTo>
                    <a:pt x="9139" y="4400745"/>
                  </a:lnTo>
                  <a:lnTo>
                    <a:pt x="9139" y="4428164"/>
                  </a:lnTo>
                  <a:close/>
                </a:path>
                <a:path w="1133475" h="4578985">
                  <a:moveTo>
                    <a:pt x="9139" y="4373326"/>
                  </a:moveTo>
                  <a:lnTo>
                    <a:pt x="0" y="4373326"/>
                  </a:lnTo>
                  <a:lnTo>
                    <a:pt x="0" y="4345907"/>
                  </a:lnTo>
                  <a:lnTo>
                    <a:pt x="9139" y="4345907"/>
                  </a:lnTo>
                  <a:lnTo>
                    <a:pt x="9139" y="4373326"/>
                  </a:lnTo>
                  <a:close/>
                </a:path>
                <a:path w="1133475" h="4578985">
                  <a:moveTo>
                    <a:pt x="9139" y="4318488"/>
                  </a:moveTo>
                  <a:lnTo>
                    <a:pt x="0" y="4318488"/>
                  </a:lnTo>
                  <a:lnTo>
                    <a:pt x="0" y="4291069"/>
                  </a:lnTo>
                  <a:lnTo>
                    <a:pt x="9139" y="4291069"/>
                  </a:lnTo>
                  <a:lnTo>
                    <a:pt x="9139" y="4318488"/>
                  </a:lnTo>
                  <a:close/>
                </a:path>
                <a:path w="1133475" h="4578985">
                  <a:moveTo>
                    <a:pt x="9139" y="4263650"/>
                  </a:moveTo>
                  <a:lnTo>
                    <a:pt x="0" y="4263650"/>
                  </a:lnTo>
                  <a:lnTo>
                    <a:pt x="0" y="4236231"/>
                  </a:lnTo>
                  <a:lnTo>
                    <a:pt x="9139" y="4236231"/>
                  </a:lnTo>
                  <a:lnTo>
                    <a:pt x="9139" y="4263650"/>
                  </a:lnTo>
                  <a:close/>
                </a:path>
                <a:path w="1133475" h="4578985">
                  <a:moveTo>
                    <a:pt x="9139" y="4208812"/>
                  </a:moveTo>
                  <a:lnTo>
                    <a:pt x="0" y="4208812"/>
                  </a:lnTo>
                  <a:lnTo>
                    <a:pt x="0" y="4181393"/>
                  </a:lnTo>
                  <a:lnTo>
                    <a:pt x="9139" y="4181393"/>
                  </a:lnTo>
                  <a:lnTo>
                    <a:pt x="9139" y="4208812"/>
                  </a:lnTo>
                  <a:close/>
                </a:path>
                <a:path w="1133475" h="4578985">
                  <a:moveTo>
                    <a:pt x="9139" y="4153974"/>
                  </a:moveTo>
                  <a:lnTo>
                    <a:pt x="0" y="4153974"/>
                  </a:lnTo>
                  <a:lnTo>
                    <a:pt x="0" y="4126555"/>
                  </a:lnTo>
                  <a:lnTo>
                    <a:pt x="9139" y="4126555"/>
                  </a:lnTo>
                  <a:lnTo>
                    <a:pt x="9139" y="4153974"/>
                  </a:lnTo>
                  <a:close/>
                </a:path>
                <a:path w="1133475" h="4578985">
                  <a:moveTo>
                    <a:pt x="9139" y="4099136"/>
                  </a:moveTo>
                  <a:lnTo>
                    <a:pt x="0" y="4099136"/>
                  </a:lnTo>
                  <a:lnTo>
                    <a:pt x="0" y="4071717"/>
                  </a:lnTo>
                  <a:lnTo>
                    <a:pt x="9139" y="4071717"/>
                  </a:lnTo>
                  <a:lnTo>
                    <a:pt x="9139" y="4099136"/>
                  </a:lnTo>
                  <a:close/>
                </a:path>
                <a:path w="1133475" h="4578985">
                  <a:moveTo>
                    <a:pt x="9139" y="4044298"/>
                  </a:moveTo>
                  <a:lnTo>
                    <a:pt x="0" y="4044298"/>
                  </a:lnTo>
                  <a:lnTo>
                    <a:pt x="0" y="4016879"/>
                  </a:lnTo>
                  <a:lnTo>
                    <a:pt x="9139" y="4016879"/>
                  </a:lnTo>
                  <a:lnTo>
                    <a:pt x="9139" y="4044298"/>
                  </a:lnTo>
                  <a:close/>
                </a:path>
                <a:path w="1133475" h="4578985">
                  <a:moveTo>
                    <a:pt x="9139" y="3989460"/>
                  </a:moveTo>
                  <a:lnTo>
                    <a:pt x="0" y="3989460"/>
                  </a:lnTo>
                  <a:lnTo>
                    <a:pt x="0" y="3962041"/>
                  </a:lnTo>
                  <a:lnTo>
                    <a:pt x="9139" y="3962041"/>
                  </a:lnTo>
                  <a:lnTo>
                    <a:pt x="9139" y="3989460"/>
                  </a:lnTo>
                  <a:close/>
                </a:path>
                <a:path w="1133475" h="4578985">
                  <a:moveTo>
                    <a:pt x="9139" y="3934622"/>
                  </a:moveTo>
                  <a:lnTo>
                    <a:pt x="0" y="3934622"/>
                  </a:lnTo>
                  <a:lnTo>
                    <a:pt x="0" y="3907203"/>
                  </a:lnTo>
                  <a:lnTo>
                    <a:pt x="9139" y="3907203"/>
                  </a:lnTo>
                  <a:lnTo>
                    <a:pt x="9139" y="3934622"/>
                  </a:lnTo>
                  <a:close/>
                </a:path>
                <a:path w="1133475" h="4578985">
                  <a:moveTo>
                    <a:pt x="9139" y="3879784"/>
                  </a:moveTo>
                  <a:lnTo>
                    <a:pt x="0" y="3879784"/>
                  </a:lnTo>
                  <a:lnTo>
                    <a:pt x="0" y="3852365"/>
                  </a:lnTo>
                  <a:lnTo>
                    <a:pt x="9139" y="3852365"/>
                  </a:lnTo>
                  <a:lnTo>
                    <a:pt x="9139" y="3879784"/>
                  </a:lnTo>
                  <a:close/>
                </a:path>
                <a:path w="1133475" h="4578985">
                  <a:moveTo>
                    <a:pt x="9139" y="3824946"/>
                  </a:moveTo>
                  <a:lnTo>
                    <a:pt x="0" y="3824946"/>
                  </a:lnTo>
                  <a:lnTo>
                    <a:pt x="0" y="3797527"/>
                  </a:lnTo>
                  <a:lnTo>
                    <a:pt x="9139" y="3797527"/>
                  </a:lnTo>
                  <a:lnTo>
                    <a:pt x="9139" y="3824946"/>
                  </a:lnTo>
                  <a:close/>
                </a:path>
                <a:path w="1133475" h="4578985">
                  <a:moveTo>
                    <a:pt x="9139" y="3770108"/>
                  </a:moveTo>
                  <a:lnTo>
                    <a:pt x="0" y="3770108"/>
                  </a:lnTo>
                  <a:lnTo>
                    <a:pt x="0" y="3742689"/>
                  </a:lnTo>
                  <a:lnTo>
                    <a:pt x="9139" y="3742689"/>
                  </a:lnTo>
                  <a:lnTo>
                    <a:pt x="9139" y="3770108"/>
                  </a:lnTo>
                  <a:close/>
                </a:path>
                <a:path w="1133475" h="4578985">
                  <a:moveTo>
                    <a:pt x="9139" y="3715270"/>
                  </a:moveTo>
                  <a:lnTo>
                    <a:pt x="0" y="3715270"/>
                  </a:lnTo>
                  <a:lnTo>
                    <a:pt x="0" y="3687851"/>
                  </a:lnTo>
                  <a:lnTo>
                    <a:pt x="9139" y="3687851"/>
                  </a:lnTo>
                  <a:lnTo>
                    <a:pt x="9139" y="3715270"/>
                  </a:lnTo>
                  <a:close/>
                </a:path>
                <a:path w="1133475" h="4578985">
                  <a:moveTo>
                    <a:pt x="9139" y="3660432"/>
                  </a:moveTo>
                  <a:lnTo>
                    <a:pt x="0" y="3660432"/>
                  </a:lnTo>
                  <a:lnTo>
                    <a:pt x="0" y="3633013"/>
                  </a:lnTo>
                  <a:lnTo>
                    <a:pt x="9139" y="3633013"/>
                  </a:lnTo>
                  <a:lnTo>
                    <a:pt x="9139" y="3660432"/>
                  </a:lnTo>
                  <a:close/>
                </a:path>
                <a:path w="1133475" h="4578985">
                  <a:moveTo>
                    <a:pt x="9139" y="3605594"/>
                  </a:moveTo>
                  <a:lnTo>
                    <a:pt x="0" y="3605594"/>
                  </a:lnTo>
                  <a:lnTo>
                    <a:pt x="0" y="3578175"/>
                  </a:lnTo>
                  <a:lnTo>
                    <a:pt x="9139" y="3578175"/>
                  </a:lnTo>
                  <a:lnTo>
                    <a:pt x="9139" y="3605594"/>
                  </a:lnTo>
                  <a:close/>
                </a:path>
                <a:path w="1133475" h="4578985">
                  <a:moveTo>
                    <a:pt x="9139" y="3550756"/>
                  </a:moveTo>
                  <a:lnTo>
                    <a:pt x="0" y="3550756"/>
                  </a:lnTo>
                  <a:lnTo>
                    <a:pt x="0" y="3523338"/>
                  </a:lnTo>
                  <a:lnTo>
                    <a:pt x="9139" y="3523338"/>
                  </a:lnTo>
                  <a:lnTo>
                    <a:pt x="9139" y="3550756"/>
                  </a:lnTo>
                  <a:close/>
                </a:path>
                <a:path w="1133475" h="4578985">
                  <a:moveTo>
                    <a:pt x="9139" y="3495919"/>
                  </a:moveTo>
                  <a:lnTo>
                    <a:pt x="0" y="3495919"/>
                  </a:lnTo>
                  <a:lnTo>
                    <a:pt x="0" y="3468500"/>
                  </a:lnTo>
                  <a:lnTo>
                    <a:pt x="9139" y="3468500"/>
                  </a:lnTo>
                  <a:lnTo>
                    <a:pt x="9139" y="3495919"/>
                  </a:lnTo>
                  <a:close/>
                </a:path>
                <a:path w="1133475" h="4578985">
                  <a:moveTo>
                    <a:pt x="9139" y="3441081"/>
                  </a:moveTo>
                  <a:lnTo>
                    <a:pt x="0" y="3441081"/>
                  </a:lnTo>
                  <a:lnTo>
                    <a:pt x="0" y="3413662"/>
                  </a:lnTo>
                  <a:lnTo>
                    <a:pt x="9139" y="3413662"/>
                  </a:lnTo>
                  <a:lnTo>
                    <a:pt x="9139" y="3441081"/>
                  </a:lnTo>
                  <a:close/>
                </a:path>
                <a:path w="1133475" h="4578985">
                  <a:moveTo>
                    <a:pt x="9139" y="3386243"/>
                  </a:moveTo>
                  <a:lnTo>
                    <a:pt x="0" y="3386243"/>
                  </a:lnTo>
                  <a:lnTo>
                    <a:pt x="0" y="3358824"/>
                  </a:lnTo>
                  <a:lnTo>
                    <a:pt x="9139" y="3358824"/>
                  </a:lnTo>
                  <a:lnTo>
                    <a:pt x="9139" y="3386243"/>
                  </a:lnTo>
                  <a:close/>
                </a:path>
                <a:path w="1133475" h="4578985">
                  <a:moveTo>
                    <a:pt x="9139" y="3331405"/>
                  </a:moveTo>
                  <a:lnTo>
                    <a:pt x="0" y="3331405"/>
                  </a:lnTo>
                  <a:lnTo>
                    <a:pt x="0" y="3303986"/>
                  </a:lnTo>
                  <a:lnTo>
                    <a:pt x="9139" y="3303986"/>
                  </a:lnTo>
                  <a:lnTo>
                    <a:pt x="9139" y="3331405"/>
                  </a:lnTo>
                  <a:close/>
                </a:path>
                <a:path w="1133475" h="4578985">
                  <a:moveTo>
                    <a:pt x="9139" y="3276567"/>
                  </a:moveTo>
                  <a:lnTo>
                    <a:pt x="0" y="3276567"/>
                  </a:lnTo>
                  <a:lnTo>
                    <a:pt x="0" y="3249148"/>
                  </a:lnTo>
                  <a:lnTo>
                    <a:pt x="9139" y="3249148"/>
                  </a:lnTo>
                  <a:lnTo>
                    <a:pt x="9139" y="3276567"/>
                  </a:lnTo>
                  <a:close/>
                </a:path>
                <a:path w="1133475" h="4578985">
                  <a:moveTo>
                    <a:pt x="9139" y="3221729"/>
                  </a:moveTo>
                  <a:lnTo>
                    <a:pt x="0" y="3221729"/>
                  </a:lnTo>
                  <a:lnTo>
                    <a:pt x="0" y="3194310"/>
                  </a:lnTo>
                  <a:lnTo>
                    <a:pt x="9139" y="3194310"/>
                  </a:lnTo>
                  <a:lnTo>
                    <a:pt x="9139" y="3221729"/>
                  </a:lnTo>
                  <a:close/>
                </a:path>
                <a:path w="1133475" h="4578985">
                  <a:moveTo>
                    <a:pt x="9139" y="3166891"/>
                  </a:moveTo>
                  <a:lnTo>
                    <a:pt x="0" y="3166891"/>
                  </a:lnTo>
                  <a:lnTo>
                    <a:pt x="0" y="3139472"/>
                  </a:lnTo>
                  <a:lnTo>
                    <a:pt x="9139" y="3139472"/>
                  </a:lnTo>
                  <a:lnTo>
                    <a:pt x="9139" y="3166891"/>
                  </a:lnTo>
                  <a:close/>
                </a:path>
                <a:path w="1133475" h="4578985">
                  <a:moveTo>
                    <a:pt x="9139" y="3112053"/>
                  </a:moveTo>
                  <a:lnTo>
                    <a:pt x="0" y="3112053"/>
                  </a:lnTo>
                  <a:lnTo>
                    <a:pt x="0" y="3084634"/>
                  </a:lnTo>
                  <a:lnTo>
                    <a:pt x="9139" y="3084634"/>
                  </a:lnTo>
                  <a:lnTo>
                    <a:pt x="9139" y="3112053"/>
                  </a:lnTo>
                  <a:close/>
                </a:path>
                <a:path w="1133475" h="4578985">
                  <a:moveTo>
                    <a:pt x="9139" y="3057215"/>
                  </a:moveTo>
                  <a:lnTo>
                    <a:pt x="0" y="3057215"/>
                  </a:lnTo>
                  <a:lnTo>
                    <a:pt x="0" y="3029796"/>
                  </a:lnTo>
                  <a:lnTo>
                    <a:pt x="9139" y="3029796"/>
                  </a:lnTo>
                  <a:lnTo>
                    <a:pt x="9139" y="3057215"/>
                  </a:lnTo>
                  <a:close/>
                </a:path>
                <a:path w="1133475" h="4578985">
                  <a:moveTo>
                    <a:pt x="9139" y="3002377"/>
                  </a:moveTo>
                  <a:lnTo>
                    <a:pt x="0" y="3002377"/>
                  </a:lnTo>
                  <a:lnTo>
                    <a:pt x="0" y="2974958"/>
                  </a:lnTo>
                  <a:lnTo>
                    <a:pt x="9139" y="2974958"/>
                  </a:lnTo>
                  <a:lnTo>
                    <a:pt x="9139" y="3002377"/>
                  </a:lnTo>
                  <a:close/>
                </a:path>
                <a:path w="1133475" h="4578985">
                  <a:moveTo>
                    <a:pt x="9139" y="2947539"/>
                  </a:moveTo>
                  <a:lnTo>
                    <a:pt x="0" y="2947539"/>
                  </a:lnTo>
                  <a:lnTo>
                    <a:pt x="0" y="2920120"/>
                  </a:lnTo>
                  <a:lnTo>
                    <a:pt x="9139" y="2920120"/>
                  </a:lnTo>
                  <a:lnTo>
                    <a:pt x="9139" y="2947539"/>
                  </a:lnTo>
                  <a:close/>
                </a:path>
                <a:path w="1133475" h="4578985">
                  <a:moveTo>
                    <a:pt x="9139" y="2892701"/>
                  </a:moveTo>
                  <a:lnTo>
                    <a:pt x="0" y="2892701"/>
                  </a:lnTo>
                  <a:lnTo>
                    <a:pt x="0" y="2865282"/>
                  </a:lnTo>
                  <a:lnTo>
                    <a:pt x="9139" y="2865282"/>
                  </a:lnTo>
                  <a:lnTo>
                    <a:pt x="9139" y="2892701"/>
                  </a:lnTo>
                  <a:close/>
                </a:path>
                <a:path w="1133475" h="4578985">
                  <a:moveTo>
                    <a:pt x="9139" y="2837863"/>
                  </a:moveTo>
                  <a:lnTo>
                    <a:pt x="0" y="2837863"/>
                  </a:lnTo>
                  <a:lnTo>
                    <a:pt x="0" y="2810444"/>
                  </a:lnTo>
                  <a:lnTo>
                    <a:pt x="9139" y="2810444"/>
                  </a:lnTo>
                  <a:lnTo>
                    <a:pt x="9139" y="2837863"/>
                  </a:lnTo>
                  <a:close/>
                </a:path>
                <a:path w="1133475" h="4578985">
                  <a:moveTo>
                    <a:pt x="9139" y="2783025"/>
                  </a:moveTo>
                  <a:lnTo>
                    <a:pt x="0" y="2783025"/>
                  </a:lnTo>
                  <a:lnTo>
                    <a:pt x="0" y="2755606"/>
                  </a:lnTo>
                  <a:lnTo>
                    <a:pt x="9139" y="2755606"/>
                  </a:lnTo>
                  <a:lnTo>
                    <a:pt x="9139" y="2783025"/>
                  </a:lnTo>
                  <a:close/>
                </a:path>
                <a:path w="1133475" h="4578985">
                  <a:moveTo>
                    <a:pt x="9139" y="2728187"/>
                  </a:moveTo>
                  <a:lnTo>
                    <a:pt x="0" y="2728187"/>
                  </a:lnTo>
                  <a:lnTo>
                    <a:pt x="0" y="2700768"/>
                  </a:lnTo>
                  <a:lnTo>
                    <a:pt x="9139" y="2700768"/>
                  </a:lnTo>
                  <a:lnTo>
                    <a:pt x="9139" y="2728187"/>
                  </a:lnTo>
                  <a:close/>
                </a:path>
                <a:path w="1133475" h="4578985">
                  <a:moveTo>
                    <a:pt x="9139" y="2673349"/>
                  </a:moveTo>
                  <a:lnTo>
                    <a:pt x="0" y="2673349"/>
                  </a:lnTo>
                  <a:lnTo>
                    <a:pt x="0" y="2645930"/>
                  </a:lnTo>
                  <a:lnTo>
                    <a:pt x="9139" y="2645930"/>
                  </a:lnTo>
                  <a:lnTo>
                    <a:pt x="9139" y="2673349"/>
                  </a:lnTo>
                  <a:close/>
                </a:path>
                <a:path w="1133475" h="4578985">
                  <a:moveTo>
                    <a:pt x="9139" y="2618511"/>
                  </a:moveTo>
                  <a:lnTo>
                    <a:pt x="0" y="2618511"/>
                  </a:lnTo>
                  <a:lnTo>
                    <a:pt x="0" y="2591092"/>
                  </a:lnTo>
                  <a:lnTo>
                    <a:pt x="9139" y="2591092"/>
                  </a:lnTo>
                  <a:lnTo>
                    <a:pt x="9139" y="2618511"/>
                  </a:lnTo>
                  <a:close/>
                </a:path>
                <a:path w="1133475" h="4578985">
                  <a:moveTo>
                    <a:pt x="9139" y="2563673"/>
                  </a:moveTo>
                  <a:lnTo>
                    <a:pt x="0" y="2563673"/>
                  </a:lnTo>
                  <a:lnTo>
                    <a:pt x="0" y="2536254"/>
                  </a:lnTo>
                  <a:lnTo>
                    <a:pt x="9139" y="2536254"/>
                  </a:lnTo>
                  <a:lnTo>
                    <a:pt x="9139" y="2563673"/>
                  </a:lnTo>
                  <a:close/>
                </a:path>
                <a:path w="1133475" h="4578985">
                  <a:moveTo>
                    <a:pt x="9139" y="2508836"/>
                  </a:moveTo>
                  <a:lnTo>
                    <a:pt x="0" y="2508836"/>
                  </a:lnTo>
                  <a:lnTo>
                    <a:pt x="0" y="2481417"/>
                  </a:lnTo>
                  <a:lnTo>
                    <a:pt x="9139" y="2481417"/>
                  </a:lnTo>
                  <a:lnTo>
                    <a:pt x="9139" y="2508836"/>
                  </a:lnTo>
                  <a:close/>
                </a:path>
                <a:path w="1133475" h="4578985">
                  <a:moveTo>
                    <a:pt x="9139" y="2453998"/>
                  </a:moveTo>
                  <a:lnTo>
                    <a:pt x="0" y="2453998"/>
                  </a:lnTo>
                  <a:lnTo>
                    <a:pt x="0" y="2426579"/>
                  </a:lnTo>
                  <a:lnTo>
                    <a:pt x="9139" y="2426579"/>
                  </a:lnTo>
                  <a:lnTo>
                    <a:pt x="9139" y="2453998"/>
                  </a:lnTo>
                  <a:close/>
                </a:path>
                <a:path w="1133475" h="4578985">
                  <a:moveTo>
                    <a:pt x="9139" y="2399160"/>
                  </a:moveTo>
                  <a:lnTo>
                    <a:pt x="0" y="2399160"/>
                  </a:lnTo>
                  <a:lnTo>
                    <a:pt x="0" y="2371741"/>
                  </a:lnTo>
                  <a:lnTo>
                    <a:pt x="9139" y="2371741"/>
                  </a:lnTo>
                  <a:lnTo>
                    <a:pt x="9139" y="2399160"/>
                  </a:lnTo>
                  <a:close/>
                </a:path>
                <a:path w="1133475" h="4578985">
                  <a:moveTo>
                    <a:pt x="9139" y="2344322"/>
                  </a:moveTo>
                  <a:lnTo>
                    <a:pt x="0" y="2344322"/>
                  </a:lnTo>
                  <a:lnTo>
                    <a:pt x="0" y="2316903"/>
                  </a:lnTo>
                  <a:lnTo>
                    <a:pt x="9139" y="2316903"/>
                  </a:lnTo>
                  <a:lnTo>
                    <a:pt x="9139" y="2344322"/>
                  </a:lnTo>
                  <a:close/>
                </a:path>
                <a:path w="1133475" h="4578985">
                  <a:moveTo>
                    <a:pt x="9139" y="2289484"/>
                  </a:moveTo>
                  <a:lnTo>
                    <a:pt x="0" y="2289484"/>
                  </a:lnTo>
                  <a:lnTo>
                    <a:pt x="0" y="2262065"/>
                  </a:lnTo>
                  <a:lnTo>
                    <a:pt x="9139" y="2262065"/>
                  </a:lnTo>
                  <a:lnTo>
                    <a:pt x="9139" y="2289484"/>
                  </a:lnTo>
                  <a:close/>
                </a:path>
                <a:path w="1133475" h="4578985">
                  <a:moveTo>
                    <a:pt x="9139" y="2234646"/>
                  </a:moveTo>
                  <a:lnTo>
                    <a:pt x="0" y="2234646"/>
                  </a:lnTo>
                  <a:lnTo>
                    <a:pt x="0" y="2207227"/>
                  </a:lnTo>
                  <a:lnTo>
                    <a:pt x="9139" y="2207227"/>
                  </a:lnTo>
                  <a:lnTo>
                    <a:pt x="9139" y="2234646"/>
                  </a:lnTo>
                  <a:close/>
                </a:path>
                <a:path w="1133475" h="4578985">
                  <a:moveTo>
                    <a:pt x="9139" y="2179808"/>
                  </a:moveTo>
                  <a:lnTo>
                    <a:pt x="0" y="2179808"/>
                  </a:lnTo>
                  <a:lnTo>
                    <a:pt x="0" y="2152389"/>
                  </a:lnTo>
                  <a:lnTo>
                    <a:pt x="9139" y="2152389"/>
                  </a:lnTo>
                  <a:lnTo>
                    <a:pt x="9139" y="2179808"/>
                  </a:lnTo>
                  <a:close/>
                </a:path>
                <a:path w="1133475" h="4578985">
                  <a:moveTo>
                    <a:pt x="9139" y="2124970"/>
                  </a:moveTo>
                  <a:lnTo>
                    <a:pt x="0" y="2124970"/>
                  </a:lnTo>
                  <a:lnTo>
                    <a:pt x="0" y="2097551"/>
                  </a:lnTo>
                  <a:lnTo>
                    <a:pt x="9139" y="2097551"/>
                  </a:lnTo>
                  <a:lnTo>
                    <a:pt x="9139" y="2124970"/>
                  </a:lnTo>
                  <a:close/>
                </a:path>
                <a:path w="1133475" h="4578985">
                  <a:moveTo>
                    <a:pt x="9139" y="2070132"/>
                  </a:moveTo>
                  <a:lnTo>
                    <a:pt x="0" y="2070132"/>
                  </a:lnTo>
                  <a:lnTo>
                    <a:pt x="0" y="2042713"/>
                  </a:lnTo>
                  <a:lnTo>
                    <a:pt x="9139" y="2042713"/>
                  </a:lnTo>
                  <a:lnTo>
                    <a:pt x="9139" y="2070132"/>
                  </a:lnTo>
                  <a:close/>
                </a:path>
                <a:path w="1133475" h="4578985">
                  <a:moveTo>
                    <a:pt x="9139" y="2015294"/>
                  </a:moveTo>
                  <a:lnTo>
                    <a:pt x="0" y="2015294"/>
                  </a:lnTo>
                  <a:lnTo>
                    <a:pt x="0" y="1987875"/>
                  </a:lnTo>
                  <a:lnTo>
                    <a:pt x="9139" y="1987875"/>
                  </a:lnTo>
                  <a:lnTo>
                    <a:pt x="9139" y="2015294"/>
                  </a:lnTo>
                  <a:close/>
                </a:path>
                <a:path w="1133475" h="4578985">
                  <a:moveTo>
                    <a:pt x="9139" y="1960456"/>
                  </a:moveTo>
                  <a:lnTo>
                    <a:pt x="0" y="1960456"/>
                  </a:lnTo>
                  <a:lnTo>
                    <a:pt x="0" y="1933037"/>
                  </a:lnTo>
                  <a:lnTo>
                    <a:pt x="9139" y="1933037"/>
                  </a:lnTo>
                  <a:lnTo>
                    <a:pt x="9139" y="1960456"/>
                  </a:lnTo>
                  <a:close/>
                </a:path>
                <a:path w="1133475" h="4578985">
                  <a:moveTo>
                    <a:pt x="9139" y="1905618"/>
                  </a:moveTo>
                  <a:lnTo>
                    <a:pt x="0" y="1905618"/>
                  </a:lnTo>
                  <a:lnTo>
                    <a:pt x="0" y="1878199"/>
                  </a:lnTo>
                  <a:lnTo>
                    <a:pt x="9139" y="1878199"/>
                  </a:lnTo>
                  <a:lnTo>
                    <a:pt x="9139" y="1905618"/>
                  </a:lnTo>
                  <a:close/>
                </a:path>
                <a:path w="1133475" h="4578985">
                  <a:moveTo>
                    <a:pt x="9139" y="1850780"/>
                  </a:moveTo>
                  <a:lnTo>
                    <a:pt x="0" y="1850780"/>
                  </a:lnTo>
                  <a:lnTo>
                    <a:pt x="0" y="1823361"/>
                  </a:lnTo>
                  <a:lnTo>
                    <a:pt x="9139" y="1823361"/>
                  </a:lnTo>
                  <a:lnTo>
                    <a:pt x="9139" y="1850780"/>
                  </a:lnTo>
                  <a:close/>
                </a:path>
                <a:path w="1133475" h="4578985">
                  <a:moveTo>
                    <a:pt x="9139" y="1795942"/>
                  </a:moveTo>
                  <a:lnTo>
                    <a:pt x="0" y="1795942"/>
                  </a:lnTo>
                  <a:lnTo>
                    <a:pt x="0" y="1768523"/>
                  </a:lnTo>
                  <a:lnTo>
                    <a:pt x="9139" y="1768523"/>
                  </a:lnTo>
                  <a:lnTo>
                    <a:pt x="9139" y="1795942"/>
                  </a:lnTo>
                  <a:close/>
                </a:path>
                <a:path w="1133475" h="4578985">
                  <a:moveTo>
                    <a:pt x="9139" y="1741104"/>
                  </a:moveTo>
                  <a:lnTo>
                    <a:pt x="0" y="1741104"/>
                  </a:lnTo>
                  <a:lnTo>
                    <a:pt x="0" y="1713685"/>
                  </a:lnTo>
                  <a:lnTo>
                    <a:pt x="9139" y="1713685"/>
                  </a:lnTo>
                  <a:lnTo>
                    <a:pt x="9139" y="1741104"/>
                  </a:lnTo>
                  <a:close/>
                </a:path>
                <a:path w="1133475" h="4578985">
                  <a:moveTo>
                    <a:pt x="9139" y="1686266"/>
                  </a:moveTo>
                  <a:lnTo>
                    <a:pt x="0" y="1686266"/>
                  </a:lnTo>
                  <a:lnTo>
                    <a:pt x="0" y="1658847"/>
                  </a:lnTo>
                  <a:lnTo>
                    <a:pt x="9139" y="1658847"/>
                  </a:lnTo>
                  <a:lnTo>
                    <a:pt x="9139" y="1686266"/>
                  </a:lnTo>
                  <a:close/>
                </a:path>
                <a:path w="1133475" h="4578985">
                  <a:moveTo>
                    <a:pt x="9139" y="1631428"/>
                  </a:moveTo>
                  <a:lnTo>
                    <a:pt x="0" y="1631428"/>
                  </a:lnTo>
                  <a:lnTo>
                    <a:pt x="0" y="1604009"/>
                  </a:lnTo>
                  <a:lnTo>
                    <a:pt x="9139" y="1604009"/>
                  </a:lnTo>
                  <a:lnTo>
                    <a:pt x="9139" y="1631428"/>
                  </a:lnTo>
                  <a:close/>
                </a:path>
                <a:path w="1133475" h="4578985">
                  <a:moveTo>
                    <a:pt x="9139" y="1576590"/>
                  </a:moveTo>
                  <a:lnTo>
                    <a:pt x="0" y="1576590"/>
                  </a:lnTo>
                  <a:lnTo>
                    <a:pt x="0" y="1549171"/>
                  </a:lnTo>
                  <a:lnTo>
                    <a:pt x="9139" y="1549171"/>
                  </a:lnTo>
                  <a:lnTo>
                    <a:pt x="9139" y="1576590"/>
                  </a:lnTo>
                  <a:close/>
                </a:path>
                <a:path w="1133475" h="4578985">
                  <a:moveTo>
                    <a:pt x="9139" y="1521752"/>
                  </a:moveTo>
                  <a:lnTo>
                    <a:pt x="0" y="1521752"/>
                  </a:lnTo>
                  <a:lnTo>
                    <a:pt x="0" y="1494334"/>
                  </a:lnTo>
                  <a:lnTo>
                    <a:pt x="9139" y="1494334"/>
                  </a:lnTo>
                  <a:lnTo>
                    <a:pt x="9139" y="1521752"/>
                  </a:lnTo>
                  <a:close/>
                </a:path>
                <a:path w="1133475" h="4578985">
                  <a:moveTo>
                    <a:pt x="9139" y="1466915"/>
                  </a:moveTo>
                  <a:lnTo>
                    <a:pt x="0" y="1466915"/>
                  </a:lnTo>
                  <a:lnTo>
                    <a:pt x="0" y="1439496"/>
                  </a:lnTo>
                  <a:lnTo>
                    <a:pt x="9139" y="1439496"/>
                  </a:lnTo>
                  <a:lnTo>
                    <a:pt x="9139" y="1466915"/>
                  </a:lnTo>
                  <a:close/>
                </a:path>
                <a:path w="1133475" h="4578985">
                  <a:moveTo>
                    <a:pt x="9139" y="1412077"/>
                  </a:moveTo>
                  <a:lnTo>
                    <a:pt x="0" y="1412077"/>
                  </a:lnTo>
                  <a:lnTo>
                    <a:pt x="0" y="1384658"/>
                  </a:lnTo>
                  <a:lnTo>
                    <a:pt x="9139" y="1384658"/>
                  </a:lnTo>
                  <a:lnTo>
                    <a:pt x="9139" y="1412077"/>
                  </a:lnTo>
                  <a:close/>
                </a:path>
                <a:path w="1133475" h="4578985">
                  <a:moveTo>
                    <a:pt x="9139" y="1357239"/>
                  </a:moveTo>
                  <a:lnTo>
                    <a:pt x="0" y="1357239"/>
                  </a:lnTo>
                  <a:lnTo>
                    <a:pt x="0" y="1329820"/>
                  </a:lnTo>
                  <a:lnTo>
                    <a:pt x="9139" y="1329820"/>
                  </a:lnTo>
                  <a:lnTo>
                    <a:pt x="9139" y="1357239"/>
                  </a:lnTo>
                  <a:close/>
                </a:path>
                <a:path w="1133475" h="4578985">
                  <a:moveTo>
                    <a:pt x="9139" y="1302401"/>
                  </a:moveTo>
                  <a:lnTo>
                    <a:pt x="0" y="1302401"/>
                  </a:lnTo>
                  <a:lnTo>
                    <a:pt x="0" y="1274982"/>
                  </a:lnTo>
                  <a:lnTo>
                    <a:pt x="9139" y="1274982"/>
                  </a:lnTo>
                  <a:lnTo>
                    <a:pt x="9139" y="1302401"/>
                  </a:lnTo>
                  <a:close/>
                </a:path>
                <a:path w="1133475" h="4578985">
                  <a:moveTo>
                    <a:pt x="9139" y="1247563"/>
                  </a:moveTo>
                  <a:lnTo>
                    <a:pt x="0" y="1247563"/>
                  </a:lnTo>
                  <a:lnTo>
                    <a:pt x="0" y="1220144"/>
                  </a:lnTo>
                  <a:lnTo>
                    <a:pt x="9139" y="1220144"/>
                  </a:lnTo>
                  <a:lnTo>
                    <a:pt x="9139" y="1247563"/>
                  </a:lnTo>
                  <a:close/>
                </a:path>
                <a:path w="1133475" h="4578985">
                  <a:moveTo>
                    <a:pt x="9139" y="1192725"/>
                  </a:moveTo>
                  <a:lnTo>
                    <a:pt x="0" y="1192725"/>
                  </a:lnTo>
                  <a:lnTo>
                    <a:pt x="0" y="1165306"/>
                  </a:lnTo>
                  <a:lnTo>
                    <a:pt x="9139" y="1165306"/>
                  </a:lnTo>
                  <a:lnTo>
                    <a:pt x="9139" y="1192725"/>
                  </a:lnTo>
                  <a:close/>
                </a:path>
                <a:path w="1133475" h="4578985">
                  <a:moveTo>
                    <a:pt x="9139" y="1137887"/>
                  </a:moveTo>
                  <a:lnTo>
                    <a:pt x="0" y="1137887"/>
                  </a:lnTo>
                  <a:lnTo>
                    <a:pt x="0" y="1110468"/>
                  </a:lnTo>
                  <a:lnTo>
                    <a:pt x="9139" y="1110468"/>
                  </a:lnTo>
                  <a:lnTo>
                    <a:pt x="9139" y="1137887"/>
                  </a:lnTo>
                  <a:close/>
                </a:path>
                <a:path w="1133475" h="4578985">
                  <a:moveTo>
                    <a:pt x="9139" y="1083049"/>
                  </a:moveTo>
                  <a:lnTo>
                    <a:pt x="0" y="1083049"/>
                  </a:lnTo>
                  <a:lnTo>
                    <a:pt x="0" y="1055630"/>
                  </a:lnTo>
                  <a:lnTo>
                    <a:pt x="9139" y="1055630"/>
                  </a:lnTo>
                  <a:lnTo>
                    <a:pt x="9139" y="1083049"/>
                  </a:lnTo>
                  <a:close/>
                </a:path>
                <a:path w="1133475" h="4578985">
                  <a:moveTo>
                    <a:pt x="9139" y="1028211"/>
                  </a:moveTo>
                  <a:lnTo>
                    <a:pt x="0" y="1028211"/>
                  </a:lnTo>
                  <a:lnTo>
                    <a:pt x="0" y="1000792"/>
                  </a:lnTo>
                  <a:lnTo>
                    <a:pt x="9139" y="1000792"/>
                  </a:lnTo>
                  <a:lnTo>
                    <a:pt x="9139" y="1028211"/>
                  </a:lnTo>
                  <a:close/>
                </a:path>
                <a:path w="1133475" h="4578985">
                  <a:moveTo>
                    <a:pt x="9139" y="973373"/>
                  </a:moveTo>
                  <a:lnTo>
                    <a:pt x="0" y="973373"/>
                  </a:lnTo>
                  <a:lnTo>
                    <a:pt x="0" y="945954"/>
                  </a:lnTo>
                  <a:lnTo>
                    <a:pt x="9139" y="945954"/>
                  </a:lnTo>
                  <a:lnTo>
                    <a:pt x="9139" y="973373"/>
                  </a:lnTo>
                  <a:close/>
                </a:path>
                <a:path w="1133475" h="4578985">
                  <a:moveTo>
                    <a:pt x="9139" y="918535"/>
                  </a:moveTo>
                  <a:lnTo>
                    <a:pt x="0" y="918535"/>
                  </a:lnTo>
                  <a:lnTo>
                    <a:pt x="0" y="891116"/>
                  </a:lnTo>
                  <a:lnTo>
                    <a:pt x="9139" y="891116"/>
                  </a:lnTo>
                  <a:lnTo>
                    <a:pt x="9139" y="918535"/>
                  </a:lnTo>
                  <a:close/>
                </a:path>
                <a:path w="1133475" h="4578985">
                  <a:moveTo>
                    <a:pt x="9139" y="863697"/>
                  </a:moveTo>
                  <a:lnTo>
                    <a:pt x="0" y="863697"/>
                  </a:lnTo>
                  <a:lnTo>
                    <a:pt x="0" y="836278"/>
                  </a:lnTo>
                  <a:lnTo>
                    <a:pt x="9139" y="836278"/>
                  </a:lnTo>
                  <a:lnTo>
                    <a:pt x="9139" y="863697"/>
                  </a:lnTo>
                  <a:close/>
                </a:path>
                <a:path w="1133475" h="4578985">
                  <a:moveTo>
                    <a:pt x="9139" y="808859"/>
                  </a:moveTo>
                  <a:lnTo>
                    <a:pt x="0" y="808859"/>
                  </a:lnTo>
                  <a:lnTo>
                    <a:pt x="0" y="781440"/>
                  </a:lnTo>
                  <a:lnTo>
                    <a:pt x="9139" y="781440"/>
                  </a:lnTo>
                  <a:lnTo>
                    <a:pt x="9139" y="808859"/>
                  </a:lnTo>
                  <a:close/>
                </a:path>
                <a:path w="1133475" h="4578985">
                  <a:moveTo>
                    <a:pt x="9139" y="754021"/>
                  </a:moveTo>
                  <a:lnTo>
                    <a:pt x="0" y="754021"/>
                  </a:lnTo>
                  <a:lnTo>
                    <a:pt x="0" y="726602"/>
                  </a:lnTo>
                  <a:lnTo>
                    <a:pt x="9139" y="726602"/>
                  </a:lnTo>
                  <a:lnTo>
                    <a:pt x="9139" y="754021"/>
                  </a:lnTo>
                  <a:close/>
                </a:path>
                <a:path w="1133475" h="4578985">
                  <a:moveTo>
                    <a:pt x="9139" y="699183"/>
                  </a:moveTo>
                  <a:lnTo>
                    <a:pt x="0" y="699183"/>
                  </a:lnTo>
                  <a:lnTo>
                    <a:pt x="0" y="671764"/>
                  </a:lnTo>
                  <a:lnTo>
                    <a:pt x="9139" y="671764"/>
                  </a:lnTo>
                  <a:lnTo>
                    <a:pt x="9139" y="699183"/>
                  </a:lnTo>
                  <a:close/>
                </a:path>
                <a:path w="1133475" h="4578985">
                  <a:moveTo>
                    <a:pt x="9139" y="644345"/>
                  </a:moveTo>
                  <a:lnTo>
                    <a:pt x="0" y="644345"/>
                  </a:lnTo>
                  <a:lnTo>
                    <a:pt x="0" y="616926"/>
                  </a:lnTo>
                  <a:lnTo>
                    <a:pt x="9139" y="616926"/>
                  </a:lnTo>
                  <a:lnTo>
                    <a:pt x="9139" y="644345"/>
                  </a:lnTo>
                  <a:close/>
                </a:path>
                <a:path w="1133475" h="4578985">
                  <a:moveTo>
                    <a:pt x="9139" y="589507"/>
                  </a:moveTo>
                  <a:lnTo>
                    <a:pt x="0" y="589507"/>
                  </a:lnTo>
                  <a:lnTo>
                    <a:pt x="0" y="562088"/>
                  </a:lnTo>
                  <a:lnTo>
                    <a:pt x="9139" y="562088"/>
                  </a:lnTo>
                  <a:lnTo>
                    <a:pt x="9139" y="589507"/>
                  </a:lnTo>
                  <a:close/>
                </a:path>
                <a:path w="1133475" h="4578985">
                  <a:moveTo>
                    <a:pt x="9139" y="534669"/>
                  </a:moveTo>
                  <a:lnTo>
                    <a:pt x="0" y="534669"/>
                  </a:lnTo>
                  <a:lnTo>
                    <a:pt x="0" y="507250"/>
                  </a:lnTo>
                  <a:lnTo>
                    <a:pt x="9139" y="507250"/>
                  </a:lnTo>
                  <a:lnTo>
                    <a:pt x="9139" y="534669"/>
                  </a:lnTo>
                  <a:close/>
                </a:path>
                <a:path w="1133475" h="4578985">
                  <a:moveTo>
                    <a:pt x="9139" y="479832"/>
                  </a:moveTo>
                  <a:lnTo>
                    <a:pt x="0" y="479832"/>
                  </a:lnTo>
                  <a:lnTo>
                    <a:pt x="0" y="452413"/>
                  </a:lnTo>
                  <a:lnTo>
                    <a:pt x="9139" y="452413"/>
                  </a:lnTo>
                  <a:lnTo>
                    <a:pt x="9139" y="479832"/>
                  </a:lnTo>
                  <a:close/>
                </a:path>
                <a:path w="1133475" h="4578985">
                  <a:moveTo>
                    <a:pt x="9139" y="424994"/>
                  </a:moveTo>
                  <a:lnTo>
                    <a:pt x="0" y="424994"/>
                  </a:lnTo>
                  <a:lnTo>
                    <a:pt x="0" y="397575"/>
                  </a:lnTo>
                  <a:lnTo>
                    <a:pt x="9139" y="397575"/>
                  </a:lnTo>
                  <a:lnTo>
                    <a:pt x="9139" y="424994"/>
                  </a:lnTo>
                  <a:close/>
                </a:path>
                <a:path w="1133475" h="4578985">
                  <a:moveTo>
                    <a:pt x="9139" y="370156"/>
                  </a:moveTo>
                  <a:lnTo>
                    <a:pt x="0" y="370156"/>
                  </a:lnTo>
                  <a:lnTo>
                    <a:pt x="0" y="342737"/>
                  </a:lnTo>
                  <a:lnTo>
                    <a:pt x="9139" y="342737"/>
                  </a:lnTo>
                  <a:lnTo>
                    <a:pt x="9139" y="370156"/>
                  </a:lnTo>
                  <a:close/>
                </a:path>
                <a:path w="1133475" h="4578985">
                  <a:moveTo>
                    <a:pt x="9139" y="315318"/>
                  </a:moveTo>
                  <a:lnTo>
                    <a:pt x="0" y="315318"/>
                  </a:lnTo>
                  <a:lnTo>
                    <a:pt x="0" y="287899"/>
                  </a:lnTo>
                  <a:lnTo>
                    <a:pt x="9139" y="287899"/>
                  </a:lnTo>
                  <a:lnTo>
                    <a:pt x="9139" y="315318"/>
                  </a:lnTo>
                  <a:close/>
                </a:path>
                <a:path w="1133475" h="4578985">
                  <a:moveTo>
                    <a:pt x="9139" y="260480"/>
                  </a:moveTo>
                  <a:lnTo>
                    <a:pt x="0" y="260480"/>
                  </a:lnTo>
                  <a:lnTo>
                    <a:pt x="0" y="233061"/>
                  </a:lnTo>
                  <a:lnTo>
                    <a:pt x="9139" y="233061"/>
                  </a:lnTo>
                  <a:lnTo>
                    <a:pt x="9139" y="260480"/>
                  </a:lnTo>
                  <a:close/>
                </a:path>
                <a:path w="1133475" h="4578985">
                  <a:moveTo>
                    <a:pt x="9139" y="205642"/>
                  </a:moveTo>
                  <a:lnTo>
                    <a:pt x="0" y="205642"/>
                  </a:lnTo>
                  <a:lnTo>
                    <a:pt x="0" y="178223"/>
                  </a:lnTo>
                  <a:lnTo>
                    <a:pt x="9139" y="178223"/>
                  </a:lnTo>
                  <a:lnTo>
                    <a:pt x="9139" y="205642"/>
                  </a:lnTo>
                  <a:close/>
                </a:path>
                <a:path w="1133475" h="4578985">
                  <a:moveTo>
                    <a:pt x="9139" y="150804"/>
                  </a:moveTo>
                  <a:lnTo>
                    <a:pt x="0" y="150804"/>
                  </a:lnTo>
                  <a:lnTo>
                    <a:pt x="0" y="123385"/>
                  </a:lnTo>
                  <a:lnTo>
                    <a:pt x="9139" y="123385"/>
                  </a:lnTo>
                  <a:lnTo>
                    <a:pt x="9139" y="150804"/>
                  </a:lnTo>
                  <a:close/>
                </a:path>
                <a:path w="1133475" h="4578985">
                  <a:moveTo>
                    <a:pt x="9139" y="95966"/>
                  </a:moveTo>
                  <a:lnTo>
                    <a:pt x="0" y="95966"/>
                  </a:lnTo>
                  <a:lnTo>
                    <a:pt x="0" y="68547"/>
                  </a:lnTo>
                  <a:lnTo>
                    <a:pt x="9139" y="68547"/>
                  </a:lnTo>
                  <a:lnTo>
                    <a:pt x="9139" y="95966"/>
                  </a:lnTo>
                  <a:close/>
                </a:path>
                <a:path w="1133475" h="4578985">
                  <a:moveTo>
                    <a:pt x="9139" y="41128"/>
                  </a:moveTo>
                  <a:lnTo>
                    <a:pt x="0" y="41128"/>
                  </a:lnTo>
                  <a:lnTo>
                    <a:pt x="0" y="13709"/>
                  </a:lnTo>
                  <a:lnTo>
                    <a:pt x="9139" y="13709"/>
                  </a:lnTo>
                  <a:lnTo>
                    <a:pt x="9139" y="41128"/>
                  </a:lnTo>
                  <a:close/>
                </a:path>
                <a:path w="1133475" h="4578985">
                  <a:moveTo>
                    <a:pt x="31988" y="9139"/>
                  </a:moveTo>
                  <a:lnTo>
                    <a:pt x="4569" y="9139"/>
                  </a:lnTo>
                  <a:lnTo>
                    <a:pt x="4569" y="0"/>
                  </a:lnTo>
                  <a:lnTo>
                    <a:pt x="31988" y="0"/>
                  </a:lnTo>
                  <a:lnTo>
                    <a:pt x="31988" y="91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21">
            <a:extLst>
              <a:ext uri="{FF2B5EF4-FFF2-40B4-BE49-F238E27FC236}">
                <a16:creationId xmlns:a16="http://schemas.microsoft.com/office/drawing/2014/main" id="{617B9C5B-0957-D850-11C1-6B5485EE251D}"/>
              </a:ext>
            </a:extLst>
          </p:cNvPr>
          <p:cNvGrpSpPr/>
          <p:nvPr/>
        </p:nvGrpSpPr>
        <p:grpSpPr>
          <a:xfrm>
            <a:off x="2764038" y="1134539"/>
            <a:ext cx="1133475" cy="4578985"/>
            <a:chOff x="5246163" y="923105"/>
            <a:chExt cx="1133475" cy="4578985"/>
          </a:xfrm>
        </p:grpSpPr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83C92937-EA55-04EC-93FD-1100287BF043}"/>
                </a:ext>
              </a:extLst>
            </p:cNvPr>
            <p:cNvSpPr/>
            <p:nvPr/>
          </p:nvSpPr>
          <p:spPr>
            <a:xfrm>
              <a:off x="5250733" y="927675"/>
              <a:ext cx="1124585" cy="4570095"/>
            </a:xfrm>
            <a:custGeom>
              <a:avLst/>
              <a:gdLst/>
              <a:ahLst/>
              <a:cxnLst/>
              <a:rect l="l" t="t" r="r" b="b"/>
              <a:pathLst>
                <a:path w="1124585" h="4570095">
                  <a:moveTo>
                    <a:pt x="1124177" y="4569828"/>
                  </a:moveTo>
                  <a:lnTo>
                    <a:pt x="0" y="4569828"/>
                  </a:lnTo>
                  <a:lnTo>
                    <a:pt x="0" y="0"/>
                  </a:lnTo>
                  <a:lnTo>
                    <a:pt x="1124177" y="0"/>
                  </a:lnTo>
                  <a:lnTo>
                    <a:pt x="1124177" y="456982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DF7B256C-B7EF-9953-4B87-5B96B92EEA98}"/>
                </a:ext>
              </a:extLst>
            </p:cNvPr>
            <p:cNvSpPr/>
            <p:nvPr/>
          </p:nvSpPr>
          <p:spPr>
            <a:xfrm>
              <a:off x="5246163" y="923105"/>
              <a:ext cx="1133475" cy="4578985"/>
            </a:xfrm>
            <a:custGeom>
              <a:avLst/>
              <a:gdLst/>
              <a:ahLst/>
              <a:cxnLst/>
              <a:rect l="l" t="t" r="r" b="b"/>
              <a:pathLst>
                <a:path w="1133475" h="4578985">
                  <a:moveTo>
                    <a:pt x="86826" y="9139"/>
                  </a:moveTo>
                  <a:lnTo>
                    <a:pt x="59407" y="9139"/>
                  </a:lnTo>
                  <a:lnTo>
                    <a:pt x="59407" y="0"/>
                  </a:lnTo>
                  <a:lnTo>
                    <a:pt x="86826" y="0"/>
                  </a:lnTo>
                  <a:lnTo>
                    <a:pt x="86826" y="9139"/>
                  </a:lnTo>
                  <a:close/>
                </a:path>
                <a:path w="1133475" h="4578985">
                  <a:moveTo>
                    <a:pt x="141664" y="9139"/>
                  </a:moveTo>
                  <a:lnTo>
                    <a:pt x="114245" y="9139"/>
                  </a:lnTo>
                  <a:lnTo>
                    <a:pt x="114245" y="0"/>
                  </a:lnTo>
                  <a:lnTo>
                    <a:pt x="141664" y="0"/>
                  </a:lnTo>
                  <a:lnTo>
                    <a:pt x="141664" y="9139"/>
                  </a:lnTo>
                  <a:close/>
                </a:path>
                <a:path w="1133475" h="4578985">
                  <a:moveTo>
                    <a:pt x="196502" y="9139"/>
                  </a:moveTo>
                  <a:lnTo>
                    <a:pt x="169083" y="9139"/>
                  </a:lnTo>
                  <a:lnTo>
                    <a:pt x="169083" y="0"/>
                  </a:lnTo>
                  <a:lnTo>
                    <a:pt x="196502" y="0"/>
                  </a:lnTo>
                  <a:lnTo>
                    <a:pt x="196502" y="9139"/>
                  </a:lnTo>
                  <a:close/>
                </a:path>
                <a:path w="1133475" h="4578985">
                  <a:moveTo>
                    <a:pt x="251340" y="9139"/>
                  </a:moveTo>
                  <a:lnTo>
                    <a:pt x="223921" y="9139"/>
                  </a:lnTo>
                  <a:lnTo>
                    <a:pt x="223921" y="0"/>
                  </a:lnTo>
                  <a:lnTo>
                    <a:pt x="251340" y="0"/>
                  </a:lnTo>
                  <a:lnTo>
                    <a:pt x="251340" y="9139"/>
                  </a:lnTo>
                  <a:close/>
                </a:path>
                <a:path w="1133475" h="4578985">
                  <a:moveTo>
                    <a:pt x="306178" y="9139"/>
                  </a:moveTo>
                  <a:lnTo>
                    <a:pt x="278759" y="9139"/>
                  </a:lnTo>
                  <a:lnTo>
                    <a:pt x="278759" y="0"/>
                  </a:lnTo>
                  <a:lnTo>
                    <a:pt x="306178" y="0"/>
                  </a:lnTo>
                  <a:lnTo>
                    <a:pt x="306178" y="9139"/>
                  </a:lnTo>
                  <a:close/>
                </a:path>
                <a:path w="1133475" h="4578985">
                  <a:moveTo>
                    <a:pt x="361016" y="9139"/>
                  </a:moveTo>
                  <a:lnTo>
                    <a:pt x="333597" y="9139"/>
                  </a:lnTo>
                  <a:lnTo>
                    <a:pt x="333597" y="0"/>
                  </a:lnTo>
                  <a:lnTo>
                    <a:pt x="361016" y="0"/>
                  </a:lnTo>
                  <a:lnTo>
                    <a:pt x="361016" y="9139"/>
                  </a:lnTo>
                  <a:close/>
                </a:path>
                <a:path w="1133475" h="4578985">
                  <a:moveTo>
                    <a:pt x="415854" y="9139"/>
                  </a:moveTo>
                  <a:lnTo>
                    <a:pt x="388435" y="9139"/>
                  </a:lnTo>
                  <a:lnTo>
                    <a:pt x="388435" y="0"/>
                  </a:lnTo>
                  <a:lnTo>
                    <a:pt x="415854" y="0"/>
                  </a:lnTo>
                  <a:lnTo>
                    <a:pt x="415854" y="9139"/>
                  </a:lnTo>
                  <a:close/>
                </a:path>
                <a:path w="1133475" h="4578985">
                  <a:moveTo>
                    <a:pt x="470692" y="9139"/>
                  </a:moveTo>
                  <a:lnTo>
                    <a:pt x="443273" y="9139"/>
                  </a:lnTo>
                  <a:lnTo>
                    <a:pt x="443273" y="0"/>
                  </a:lnTo>
                  <a:lnTo>
                    <a:pt x="470692" y="0"/>
                  </a:lnTo>
                  <a:lnTo>
                    <a:pt x="470692" y="9139"/>
                  </a:lnTo>
                  <a:close/>
                </a:path>
                <a:path w="1133475" h="4578985">
                  <a:moveTo>
                    <a:pt x="525530" y="9139"/>
                  </a:moveTo>
                  <a:lnTo>
                    <a:pt x="498111" y="9139"/>
                  </a:lnTo>
                  <a:lnTo>
                    <a:pt x="498111" y="0"/>
                  </a:lnTo>
                  <a:lnTo>
                    <a:pt x="525530" y="0"/>
                  </a:lnTo>
                  <a:lnTo>
                    <a:pt x="525530" y="9139"/>
                  </a:lnTo>
                  <a:close/>
                </a:path>
                <a:path w="1133475" h="4578985">
                  <a:moveTo>
                    <a:pt x="580368" y="9139"/>
                  </a:moveTo>
                  <a:lnTo>
                    <a:pt x="552949" y="9139"/>
                  </a:lnTo>
                  <a:lnTo>
                    <a:pt x="552949" y="0"/>
                  </a:lnTo>
                  <a:lnTo>
                    <a:pt x="580368" y="0"/>
                  </a:lnTo>
                  <a:lnTo>
                    <a:pt x="580368" y="9139"/>
                  </a:lnTo>
                  <a:close/>
                </a:path>
                <a:path w="1133475" h="4578985">
                  <a:moveTo>
                    <a:pt x="635206" y="9139"/>
                  </a:moveTo>
                  <a:lnTo>
                    <a:pt x="607787" y="9139"/>
                  </a:lnTo>
                  <a:lnTo>
                    <a:pt x="607787" y="0"/>
                  </a:lnTo>
                  <a:lnTo>
                    <a:pt x="635206" y="0"/>
                  </a:lnTo>
                  <a:lnTo>
                    <a:pt x="635206" y="9139"/>
                  </a:lnTo>
                  <a:close/>
                </a:path>
                <a:path w="1133475" h="4578985">
                  <a:moveTo>
                    <a:pt x="690044" y="9139"/>
                  </a:moveTo>
                  <a:lnTo>
                    <a:pt x="662625" y="9139"/>
                  </a:lnTo>
                  <a:lnTo>
                    <a:pt x="662625" y="0"/>
                  </a:lnTo>
                  <a:lnTo>
                    <a:pt x="690044" y="0"/>
                  </a:lnTo>
                  <a:lnTo>
                    <a:pt x="690044" y="9139"/>
                  </a:lnTo>
                  <a:close/>
                </a:path>
                <a:path w="1133475" h="4578985">
                  <a:moveTo>
                    <a:pt x="744882" y="9139"/>
                  </a:moveTo>
                  <a:lnTo>
                    <a:pt x="717463" y="9139"/>
                  </a:lnTo>
                  <a:lnTo>
                    <a:pt x="717463" y="0"/>
                  </a:lnTo>
                  <a:lnTo>
                    <a:pt x="744882" y="0"/>
                  </a:lnTo>
                  <a:lnTo>
                    <a:pt x="744882" y="9139"/>
                  </a:lnTo>
                  <a:close/>
                </a:path>
                <a:path w="1133475" h="4578985">
                  <a:moveTo>
                    <a:pt x="799720" y="9139"/>
                  </a:moveTo>
                  <a:lnTo>
                    <a:pt x="772301" y="9139"/>
                  </a:lnTo>
                  <a:lnTo>
                    <a:pt x="772301" y="0"/>
                  </a:lnTo>
                  <a:lnTo>
                    <a:pt x="799720" y="0"/>
                  </a:lnTo>
                  <a:lnTo>
                    <a:pt x="799720" y="9139"/>
                  </a:lnTo>
                  <a:close/>
                </a:path>
                <a:path w="1133475" h="4578985">
                  <a:moveTo>
                    <a:pt x="854557" y="9139"/>
                  </a:moveTo>
                  <a:lnTo>
                    <a:pt x="827139" y="9139"/>
                  </a:lnTo>
                  <a:lnTo>
                    <a:pt x="827139" y="0"/>
                  </a:lnTo>
                  <a:lnTo>
                    <a:pt x="854557" y="0"/>
                  </a:lnTo>
                  <a:lnTo>
                    <a:pt x="854557" y="9139"/>
                  </a:lnTo>
                  <a:close/>
                </a:path>
                <a:path w="1133475" h="4578985">
                  <a:moveTo>
                    <a:pt x="909395" y="9139"/>
                  </a:moveTo>
                  <a:lnTo>
                    <a:pt x="881976" y="9139"/>
                  </a:lnTo>
                  <a:lnTo>
                    <a:pt x="881976" y="0"/>
                  </a:lnTo>
                  <a:lnTo>
                    <a:pt x="909395" y="0"/>
                  </a:lnTo>
                  <a:lnTo>
                    <a:pt x="909395" y="9139"/>
                  </a:lnTo>
                  <a:close/>
                </a:path>
                <a:path w="1133475" h="4578985">
                  <a:moveTo>
                    <a:pt x="964233" y="9139"/>
                  </a:moveTo>
                  <a:lnTo>
                    <a:pt x="936814" y="9139"/>
                  </a:lnTo>
                  <a:lnTo>
                    <a:pt x="936814" y="0"/>
                  </a:lnTo>
                  <a:lnTo>
                    <a:pt x="964233" y="0"/>
                  </a:lnTo>
                  <a:lnTo>
                    <a:pt x="964233" y="9139"/>
                  </a:lnTo>
                  <a:close/>
                </a:path>
                <a:path w="1133475" h="4578985">
                  <a:moveTo>
                    <a:pt x="1019071" y="9139"/>
                  </a:moveTo>
                  <a:lnTo>
                    <a:pt x="991652" y="9139"/>
                  </a:lnTo>
                  <a:lnTo>
                    <a:pt x="991652" y="0"/>
                  </a:lnTo>
                  <a:lnTo>
                    <a:pt x="1019071" y="0"/>
                  </a:lnTo>
                  <a:lnTo>
                    <a:pt x="1019071" y="9139"/>
                  </a:lnTo>
                  <a:close/>
                </a:path>
                <a:path w="1133475" h="4578985">
                  <a:moveTo>
                    <a:pt x="1073909" y="9139"/>
                  </a:moveTo>
                  <a:lnTo>
                    <a:pt x="1046490" y="9139"/>
                  </a:lnTo>
                  <a:lnTo>
                    <a:pt x="1046490" y="0"/>
                  </a:lnTo>
                  <a:lnTo>
                    <a:pt x="1073909" y="0"/>
                  </a:lnTo>
                  <a:lnTo>
                    <a:pt x="1073909" y="9139"/>
                  </a:lnTo>
                  <a:close/>
                </a:path>
                <a:path w="1133475" h="4578985">
                  <a:moveTo>
                    <a:pt x="1128747" y="9139"/>
                  </a:moveTo>
                  <a:lnTo>
                    <a:pt x="1101328" y="9139"/>
                  </a:lnTo>
                  <a:lnTo>
                    <a:pt x="1101328" y="0"/>
                  </a:lnTo>
                  <a:lnTo>
                    <a:pt x="1128747" y="0"/>
                  </a:lnTo>
                  <a:lnTo>
                    <a:pt x="1128747" y="9139"/>
                  </a:lnTo>
                  <a:close/>
                </a:path>
                <a:path w="1133475" h="4578985">
                  <a:moveTo>
                    <a:pt x="1133317" y="59407"/>
                  </a:moveTo>
                  <a:lnTo>
                    <a:pt x="1124177" y="59407"/>
                  </a:lnTo>
                  <a:lnTo>
                    <a:pt x="1124177" y="31988"/>
                  </a:lnTo>
                  <a:lnTo>
                    <a:pt x="1133317" y="31988"/>
                  </a:lnTo>
                  <a:lnTo>
                    <a:pt x="1133317" y="59407"/>
                  </a:lnTo>
                  <a:close/>
                </a:path>
                <a:path w="1133475" h="4578985">
                  <a:moveTo>
                    <a:pt x="1133317" y="114245"/>
                  </a:moveTo>
                  <a:lnTo>
                    <a:pt x="1124177" y="114245"/>
                  </a:lnTo>
                  <a:lnTo>
                    <a:pt x="1124177" y="86826"/>
                  </a:lnTo>
                  <a:lnTo>
                    <a:pt x="1133317" y="86826"/>
                  </a:lnTo>
                  <a:lnTo>
                    <a:pt x="1133317" y="114245"/>
                  </a:lnTo>
                  <a:close/>
                </a:path>
                <a:path w="1133475" h="4578985">
                  <a:moveTo>
                    <a:pt x="1133317" y="169083"/>
                  </a:moveTo>
                  <a:lnTo>
                    <a:pt x="1124177" y="169083"/>
                  </a:lnTo>
                  <a:lnTo>
                    <a:pt x="1124177" y="141664"/>
                  </a:lnTo>
                  <a:lnTo>
                    <a:pt x="1133317" y="141664"/>
                  </a:lnTo>
                  <a:lnTo>
                    <a:pt x="1133317" y="169083"/>
                  </a:lnTo>
                  <a:close/>
                </a:path>
                <a:path w="1133475" h="4578985">
                  <a:moveTo>
                    <a:pt x="1133317" y="223921"/>
                  </a:moveTo>
                  <a:lnTo>
                    <a:pt x="1124177" y="223921"/>
                  </a:lnTo>
                  <a:lnTo>
                    <a:pt x="1124177" y="196502"/>
                  </a:lnTo>
                  <a:lnTo>
                    <a:pt x="1133317" y="196502"/>
                  </a:lnTo>
                  <a:lnTo>
                    <a:pt x="1133317" y="223921"/>
                  </a:lnTo>
                  <a:close/>
                </a:path>
                <a:path w="1133475" h="4578985">
                  <a:moveTo>
                    <a:pt x="1133317" y="278759"/>
                  </a:moveTo>
                  <a:lnTo>
                    <a:pt x="1124177" y="278759"/>
                  </a:lnTo>
                  <a:lnTo>
                    <a:pt x="1124177" y="251340"/>
                  </a:lnTo>
                  <a:lnTo>
                    <a:pt x="1133317" y="251340"/>
                  </a:lnTo>
                  <a:lnTo>
                    <a:pt x="1133317" y="278759"/>
                  </a:lnTo>
                  <a:close/>
                </a:path>
                <a:path w="1133475" h="4578985">
                  <a:moveTo>
                    <a:pt x="1133317" y="333597"/>
                  </a:moveTo>
                  <a:lnTo>
                    <a:pt x="1124177" y="333597"/>
                  </a:lnTo>
                  <a:lnTo>
                    <a:pt x="1124177" y="306178"/>
                  </a:lnTo>
                  <a:lnTo>
                    <a:pt x="1133317" y="306178"/>
                  </a:lnTo>
                  <a:lnTo>
                    <a:pt x="1133317" y="333597"/>
                  </a:lnTo>
                  <a:close/>
                </a:path>
                <a:path w="1133475" h="4578985">
                  <a:moveTo>
                    <a:pt x="1133317" y="388435"/>
                  </a:moveTo>
                  <a:lnTo>
                    <a:pt x="1124177" y="388435"/>
                  </a:lnTo>
                  <a:lnTo>
                    <a:pt x="1124177" y="361016"/>
                  </a:lnTo>
                  <a:lnTo>
                    <a:pt x="1133317" y="361016"/>
                  </a:lnTo>
                  <a:lnTo>
                    <a:pt x="1133317" y="388435"/>
                  </a:lnTo>
                  <a:close/>
                </a:path>
                <a:path w="1133475" h="4578985">
                  <a:moveTo>
                    <a:pt x="1133317" y="443273"/>
                  </a:moveTo>
                  <a:lnTo>
                    <a:pt x="1124177" y="443273"/>
                  </a:lnTo>
                  <a:lnTo>
                    <a:pt x="1124177" y="415854"/>
                  </a:lnTo>
                  <a:lnTo>
                    <a:pt x="1133317" y="415854"/>
                  </a:lnTo>
                  <a:lnTo>
                    <a:pt x="1133317" y="443273"/>
                  </a:lnTo>
                  <a:close/>
                </a:path>
                <a:path w="1133475" h="4578985">
                  <a:moveTo>
                    <a:pt x="1133317" y="498111"/>
                  </a:moveTo>
                  <a:lnTo>
                    <a:pt x="1124177" y="498111"/>
                  </a:lnTo>
                  <a:lnTo>
                    <a:pt x="1124177" y="470692"/>
                  </a:lnTo>
                  <a:lnTo>
                    <a:pt x="1133317" y="470692"/>
                  </a:lnTo>
                  <a:lnTo>
                    <a:pt x="1133317" y="498111"/>
                  </a:lnTo>
                  <a:close/>
                </a:path>
                <a:path w="1133475" h="4578985">
                  <a:moveTo>
                    <a:pt x="1133317" y="552949"/>
                  </a:moveTo>
                  <a:lnTo>
                    <a:pt x="1124177" y="552949"/>
                  </a:lnTo>
                  <a:lnTo>
                    <a:pt x="1124177" y="525530"/>
                  </a:lnTo>
                  <a:lnTo>
                    <a:pt x="1133317" y="525530"/>
                  </a:lnTo>
                  <a:lnTo>
                    <a:pt x="1133317" y="552949"/>
                  </a:lnTo>
                  <a:close/>
                </a:path>
                <a:path w="1133475" h="4578985">
                  <a:moveTo>
                    <a:pt x="1133317" y="607787"/>
                  </a:moveTo>
                  <a:lnTo>
                    <a:pt x="1124177" y="607787"/>
                  </a:lnTo>
                  <a:lnTo>
                    <a:pt x="1124177" y="580368"/>
                  </a:lnTo>
                  <a:lnTo>
                    <a:pt x="1133317" y="580368"/>
                  </a:lnTo>
                  <a:lnTo>
                    <a:pt x="1133317" y="607787"/>
                  </a:lnTo>
                  <a:close/>
                </a:path>
                <a:path w="1133475" h="4578985">
                  <a:moveTo>
                    <a:pt x="1133317" y="662625"/>
                  </a:moveTo>
                  <a:lnTo>
                    <a:pt x="1124177" y="662625"/>
                  </a:lnTo>
                  <a:lnTo>
                    <a:pt x="1124177" y="635206"/>
                  </a:lnTo>
                  <a:lnTo>
                    <a:pt x="1133317" y="635206"/>
                  </a:lnTo>
                  <a:lnTo>
                    <a:pt x="1133317" y="662625"/>
                  </a:lnTo>
                  <a:close/>
                </a:path>
                <a:path w="1133475" h="4578985">
                  <a:moveTo>
                    <a:pt x="1133317" y="717463"/>
                  </a:moveTo>
                  <a:lnTo>
                    <a:pt x="1124177" y="717463"/>
                  </a:lnTo>
                  <a:lnTo>
                    <a:pt x="1124177" y="690044"/>
                  </a:lnTo>
                  <a:lnTo>
                    <a:pt x="1133317" y="690044"/>
                  </a:lnTo>
                  <a:lnTo>
                    <a:pt x="1133317" y="717463"/>
                  </a:lnTo>
                  <a:close/>
                </a:path>
                <a:path w="1133475" h="4578985">
                  <a:moveTo>
                    <a:pt x="1133317" y="772301"/>
                  </a:moveTo>
                  <a:lnTo>
                    <a:pt x="1124177" y="772301"/>
                  </a:lnTo>
                  <a:lnTo>
                    <a:pt x="1124177" y="744882"/>
                  </a:lnTo>
                  <a:lnTo>
                    <a:pt x="1133317" y="744882"/>
                  </a:lnTo>
                  <a:lnTo>
                    <a:pt x="1133317" y="772301"/>
                  </a:lnTo>
                  <a:close/>
                </a:path>
                <a:path w="1133475" h="4578985">
                  <a:moveTo>
                    <a:pt x="1133317" y="827139"/>
                  </a:moveTo>
                  <a:lnTo>
                    <a:pt x="1124177" y="827139"/>
                  </a:lnTo>
                  <a:lnTo>
                    <a:pt x="1124177" y="799720"/>
                  </a:lnTo>
                  <a:lnTo>
                    <a:pt x="1133317" y="799720"/>
                  </a:lnTo>
                  <a:lnTo>
                    <a:pt x="1133317" y="827139"/>
                  </a:lnTo>
                  <a:close/>
                </a:path>
                <a:path w="1133475" h="4578985">
                  <a:moveTo>
                    <a:pt x="1133317" y="881976"/>
                  </a:moveTo>
                  <a:lnTo>
                    <a:pt x="1124177" y="881976"/>
                  </a:lnTo>
                  <a:lnTo>
                    <a:pt x="1124177" y="854557"/>
                  </a:lnTo>
                  <a:lnTo>
                    <a:pt x="1133317" y="854557"/>
                  </a:lnTo>
                  <a:lnTo>
                    <a:pt x="1133317" y="881976"/>
                  </a:lnTo>
                  <a:close/>
                </a:path>
                <a:path w="1133475" h="4578985">
                  <a:moveTo>
                    <a:pt x="1133317" y="936814"/>
                  </a:moveTo>
                  <a:lnTo>
                    <a:pt x="1124177" y="936814"/>
                  </a:lnTo>
                  <a:lnTo>
                    <a:pt x="1124177" y="909395"/>
                  </a:lnTo>
                  <a:lnTo>
                    <a:pt x="1133317" y="909395"/>
                  </a:lnTo>
                  <a:lnTo>
                    <a:pt x="1133317" y="936814"/>
                  </a:lnTo>
                  <a:close/>
                </a:path>
                <a:path w="1133475" h="4578985">
                  <a:moveTo>
                    <a:pt x="1133317" y="991652"/>
                  </a:moveTo>
                  <a:lnTo>
                    <a:pt x="1124177" y="991652"/>
                  </a:lnTo>
                  <a:lnTo>
                    <a:pt x="1124177" y="964233"/>
                  </a:lnTo>
                  <a:lnTo>
                    <a:pt x="1133317" y="964233"/>
                  </a:lnTo>
                  <a:lnTo>
                    <a:pt x="1133317" y="991652"/>
                  </a:lnTo>
                  <a:close/>
                </a:path>
                <a:path w="1133475" h="4578985">
                  <a:moveTo>
                    <a:pt x="1133317" y="1046490"/>
                  </a:moveTo>
                  <a:lnTo>
                    <a:pt x="1124177" y="1046490"/>
                  </a:lnTo>
                  <a:lnTo>
                    <a:pt x="1124177" y="1019071"/>
                  </a:lnTo>
                  <a:lnTo>
                    <a:pt x="1133317" y="1019071"/>
                  </a:lnTo>
                  <a:lnTo>
                    <a:pt x="1133317" y="1046490"/>
                  </a:lnTo>
                  <a:close/>
                </a:path>
                <a:path w="1133475" h="4578985">
                  <a:moveTo>
                    <a:pt x="1133317" y="1101328"/>
                  </a:moveTo>
                  <a:lnTo>
                    <a:pt x="1124177" y="1101328"/>
                  </a:lnTo>
                  <a:lnTo>
                    <a:pt x="1124177" y="1073909"/>
                  </a:lnTo>
                  <a:lnTo>
                    <a:pt x="1133317" y="1073909"/>
                  </a:lnTo>
                  <a:lnTo>
                    <a:pt x="1133317" y="1101328"/>
                  </a:lnTo>
                  <a:close/>
                </a:path>
                <a:path w="1133475" h="4578985">
                  <a:moveTo>
                    <a:pt x="1133317" y="1156166"/>
                  </a:moveTo>
                  <a:lnTo>
                    <a:pt x="1124177" y="1156166"/>
                  </a:lnTo>
                  <a:lnTo>
                    <a:pt x="1124177" y="1128747"/>
                  </a:lnTo>
                  <a:lnTo>
                    <a:pt x="1133317" y="1128747"/>
                  </a:lnTo>
                  <a:lnTo>
                    <a:pt x="1133317" y="1156166"/>
                  </a:lnTo>
                  <a:close/>
                </a:path>
                <a:path w="1133475" h="4578985">
                  <a:moveTo>
                    <a:pt x="1133317" y="1211004"/>
                  </a:moveTo>
                  <a:lnTo>
                    <a:pt x="1124177" y="1211004"/>
                  </a:lnTo>
                  <a:lnTo>
                    <a:pt x="1124177" y="1183585"/>
                  </a:lnTo>
                  <a:lnTo>
                    <a:pt x="1133317" y="1183585"/>
                  </a:lnTo>
                  <a:lnTo>
                    <a:pt x="1133317" y="1211004"/>
                  </a:lnTo>
                  <a:close/>
                </a:path>
                <a:path w="1133475" h="4578985">
                  <a:moveTo>
                    <a:pt x="1133317" y="1265842"/>
                  </a:moveTo>
                  <a:lnTo>
                    <a:pt x="1124177" y="1265842"/>
                  </a:lnTo>
                  <a:lnTo>
                    <a:pt x="1124177" y="1238423"/>
                  </a:lnTo>
                  <a:lnTo>
                    <a:pt x="1133317" y="1238423"/>
                  </a:lnTo>
                  <a:lnTo>
                    <a:pt x="1133317" y="1265842"/>
                  </a:lnTo>
                  <a:close/>
                </a:path>
                <a:path w="1133475" h="4578985">
                  <a:moveTo>
                    <a:pt x="1133317" y="1320680"/>
                  </a:moveTo>
                  <a:lnTo>
                    <a:pt x="1124177" y="1320680"/>
                  </a:lnTo>
                  <a:lnTo>
                    <a:pt x="1124177" y="1293261"/>
                  </a:lnTo>
                  <a:lnTo>
                    <a:pt x="1133317" y="1293261"/>
                  </a:lnTo>
                  <a:lnTo>
                    <a:pt x="1133317" y="1320680"/>
                  </a:lnTo>
                  <a:close/>
                </a:path>
                <a:path w="1133475" h="4578985">
                  <a:moveTo>
                    <a:pt x="1133317" y="1375518"/>
                  </a:moveTo>
                  <a:lnTo>
                    <a:pt x="1124177" y="1375518"/>
                  </a:lnTo>
                  <a:lnTo>
                    <a:pt x="1124177" y="1348099"/>
                  </a:lnTo>
                  <a:lnTo>
                    <a:pt x="1133317" y="1348099"/>
                  </a:lnTo>
                  <a:lnTo>
                    <a:pt x="1133317" y="1375518"/>
                  </a:lnTo>
                  <a:close/>
                </a:path>
                <a:path w="1133475" h="4578985">
                  <a:moveTo>
                    <a:pt x="1133317" y="1430356"/>
                  </a:moveTo>
                  <a:lnTo>
                    <a:pt x="1124177" y="1430356"/>
                  </a:lnTo>
                  <a:lnTo>
                    <a:pt x="1124177" y="1402937"/>
                  </a:lnTo>
                  <a:lnTo>
                    <a:pt x="1133317" y="1402937"/>
                  </a:lnTo>
                  <a:lnTo>
                    <a:pt x="1133317" y="1430356"/>
                  </a:lnTo>
                  <a:close/>
                </a:path>
                <a:path w="1133475" h="4578985">
                  <a:moveTo>
                    <a:pt x="1133317" y="1485194"/>
                  </a:moveTo>
                  <a:lnTo>
                    <a:pt x="1124177" y="1485194"/>
                  </a:lnTo>
                  <a:lnTo>
                    <a:pt x="1124177" y="1457775"/>
                  </a:lnTo>
                  <a:lnTo>
                    <a:pt x="1133317" y="1457775"/>
                  </a:lnTo>
                  <a:lnTo>
                    <a:pt x="1133317" y="1485194"/>
                  </a:lnTo>
                  <a:close/>
                </a:path>
                <a:path w="1133475" h="4578985">
                  <a:moveTo>
                    <a:pt x="1133317" y="1540032"/>
                  </a:moveTo>
                  <a:lnTo>
                    <a:pt x="1124177" y="1540032"/>
                  </a:lnTo>
                  <a:lnTo>
                    <a:pt x="1124177" y="1512613"/>
                  </a:lnTo>
                  <a:lnTo>
                    <a:pt x="1133317" y="1512613"/>
                  </a:lnTo>
                  <a:lnTo>
                    <a:pt x="1133317" y="1540032"/>
                  </a:lnTo>
                  <a:close/>
                </a:path>
                <a:path w="1133475" h="4578985">
                  <a:moveTo>
                    <a:pt x="1133317" y="1594870"/>
                  </a:moveTo>
                  <a:lnTo>
                    <a:pt x="1124177" y="1594870"/>
                  </a:lnTo>
                  <a:lnTo>
                    <a:pt x="1124177" y="1567451"/>
                  </a:lnTo>
                  <a:lnTo>
                    <a:pt x="1133317" y="1567451"/>
                  </a:lnTo>
                  <a:lnTo>
                    <a:pt x="1133317" y="1594870"/>
                  </a:lnTo>
                  <a:close/>
                </a:path>
                <a:path w="1133475" h="4578985">
                  <a:moveTo>
                    <a:pt x="1133317" y="1649708"/>
                  </a:moveTo>
                  <a:lnTo>
                    <a:pt x="1124177" y="1649708"/>
                  </a:lnTo>
                  <a:lnTo>
                    <a:pt x="1124177" y="1622289"/>
                  </a:lnTo>
                  <a:lnTo>
                    <a:pt x="1133317" y="1622289"/>
                  </a:lnTo>
                  <a:lnTo>
                    <a:pt x="1133317" y="1649708"/>
                  </a:lnTo>
                  <a:close/>
                </a:path>
                <a:path w="1133475" h="4578985">
                  <a:moveTo>
                    <a:pt x="1133317" y="1704546"/>
                  </a:moveTo>
                  <a:lnTo>
                    <a:pt x="1124177" y="1704546"/>
                  </a:lnTo>
                  <a:lnTo>
                    <a:pt x="1124177" y="1677127"/>
                  </a:lnTo>
                  <a:lnTo>
                    <a:pt x="1133317" y="1677127"/>
                  </a:lnTo>
                  <a:lnTo>
                    <a:pt x="1133317" y="1704546"/>
                  </a:lnTo>
                  <a:close/>
                </a:path>
                <a:path w="1133475" h="4578985">
                  <a:moveTo>
                    <a:pt x="1133317" y="1759384"/>
                  </a:moveTo>
                  <a:lnTo>
                    <a:pt x="1124177" y="1759384"/>
                  </a:lnTo>
                  <a:lnTo>
                    <a:pt x="1124177" y="1731965"/>
                  </a:lnTo>
                  <a:lnTo>
                    <a:pt x="1133317" y="1731965"/>
                  </a:lnTo>
                  <a:lnTo>
                    <a:pt x="1133317" y="1759384"/>
                  </a:lnTo>
                  <a:close/>
                </a:path>
                <a:path w="1133475" h="4578985">
                  <a:moveTo>
                    <a:pt x="1133317" y="1814222"/>
                  </a:moveTo>
                  <a:lnTo>
                    <a:pt x="1124177" y="1814222"/>
                  </a:lnTo>
                  <a:lnTo>
                    <a:pt x="1124177" y="1786803"/>
                  </a:lnTo>
                  <a:lnTo>
                    <a:pt x="1133317" y="1786803"/>
                  </a:lnTo>
                  <a:lnTo>
                    <a:pt x="1133317" y="1814222"/>
                  </a:lnTo>
                  <a:close/>
                </a:path>
                <a:path w="1133475" h="4578985">
                  <a:moveTo>
                    <a:pt x="1133317" y="1869059"/>
                  </a:moveTo>
                  <a:lnTo>
                    <a:pt x="1124177" y="1869059"/>
                  </a:lnTo>
                  <a:lnTo>
                    <a:pt x="1124177" y="1841641"/>
                  </a:lnTo>
                  <a:lnTo>
                    <a:pt x="1133317" y="1841641"/>
                  </a:lnTo>
                  <a:lnTo>
                    <a:pt x="1133317" y="1869059"/>
                  </a:lnTo>
                  <a:close/>
                </a:path>
                <a:path w="1133475" h="4578985">
                  <a:moveTo>
                    <a:pt x="1133317" y="1923897"/>
                  </a:moveTo>
                  <a:lnTo>
                    <a:pt x="1124177" y="1923897"/>
                  </a:lnTo>
                  <a:lnTo>
                    <a:pt x="1124177" y="1896478"/>
                  </a:lnTo>
                  <a:lnTo>
                    <a:pt x="1133317" y="1896478"/>
                  </a:lnTo>
                  <a:lnTo>
                    <a:pt x="1133317" y="1923897"/>
                  </a:lnTo>
                  <a:close/>
                </a:path>
                <a:path w="1133475" h="4578985">
                  <a:moveTo>
                    <a:pt x="1133317" y="1978735"/>
                  </a:moveTo>
                  <a:lnTo>
                    <a:pt x="1124177" y="1978735"/>
                  </a:lnTo>
                  <a:lnTo>
                    <a:pt x="1124177" y="1951316"/>
                  </a:lnTo>
                  <a:lnTo>
                    <a:pt x="1133317" y="1951316"/>
                  </a:lnTo>
                  <a:lnTo>
                    <a:pt x="1133317" y="1978735"/>
                  </a:lnTo>
                  <a:close/>
                </a:path>
                <a:path w="1133475" h="4578985">
                  <a:moveTo>
                    <a:pt x="1133317" y="2033573"/>
                  </a:moveTo>
                  <a:lnTo>
                    <a:pt x="1124177" y="2033573"/>
                  </a:lnTo>
                  <a:lnTo>
                    <a:pt x="1124177" y="2006154"/>
                  </a:lnTo>
                  <a:lnTo>
                    <a:pt x="1133317" y="2006154"/>
                  </a:lnTo>
                  <a:lnTo>
                    <a:pt x="1133317" y="2033573"/>
                  </a:lnTo>
                  <a:close/>
                </a:path>
                <a:path w="1133475" h="4578985">
                  <a:moveTo>
                    <a:pt x="1133317" y="2088411"/>
                  </a:moveTo>
                  <a:lnTo>
                    <a:pt x="1124177" y="2088411"/>
                  </a:lnTo>
                  <a:lnTo>
                    <a:pt x="1124177" y="2060992"/>
                  </a:lnTo>
                  <a:lnTo>
                    <a:pt x="1133317" y="2060992"/>
                  </a:lnTo>
                  <a:lnTo>
                    <a:pt x="1133317" y="2088411"/>
                  </a:lnTo>
                  <a:close/>
                </a:path>
                <a:path w="1133475" h="4578985">
                  <a:moveTo>
                    <a:pt x="1133317" y="2143249"/>
                  </a:moveTo>
                  <a:lnTo>
                    <a:pt x="1124177" y="2143249"/>
                  </a:lnTo>
                  <a:lnTo>
                    <a:pt x="1124177" y="2115830"/>
                  </a:lnTo>
                  <a:lnTo>
                    <a:pt x="1133317" y="2115830"/>
                  </a:lnTo>
                  <a:lnTo>
                    <a:pt x="1133317" y="2143249"/>
                  </a:lnTo>
                  <a:close/>
                </a:path>
                <a:path w="1133475" h="4578985">
                  <a:moveTo>
                    <a:pt x="1133317" y="2198087"/>
                  </a:moveTo>
                  <a:lnTo>
                    <a:pt x="1124177" y="2198087"/>
                  </a:lnTo>
                  <a:lnTo>
                    <a:pt x="1124177" y="2170668"/>
                  </a:lnTo>
                  <a:lnTo>
                    <a:pt x="1133317" y="2170668"/>
                  </a:lnTo>
                  <a:lnTo>
                    <a:pt x="1133317" y="2198087"/>
                  </a:lnTo>
                  <a:close/>
                </a:path>
                <a:path w="1133475" h="4578985">
                  <a:moveTo>
                    <a:pt x="1133317" y="2252925"/>
                  </a:moveTo>
                  <a:lnTo>
                    <a:pt x="1124177" y="2252925"/>
                  </a:lnTo>
                  <a:lnTo>
                    <a:pt x="1124177" y="2225506"/>
                  </a:lnTo>
                  <a:lnTo>
                    <a:pt x="1133317" y="2225506"/>
                  </a:lnTo>
                  <a:lnTo>
                    <a:pt x="1133317" y="2252925"/>
                  </a:lnTo>
                  <a:close/>
                </a:path>
                <a:path w="1133475" h="4578985">
                  <a:moveTo>
                    <a:pt x="1133317" y="2307763"/>
                  </a:moveTo>
                  <a:lnTo>
                    <a:pt x="1124177" y="2307763"/>
                  </a:lnTo>
                  <a:lnTo>
                    <a:pt x="1124177" y="2280344"/>
                  </a:lnTo>
                  <a:lnTo>
                    <a:pt x="1133317" y="2280344"/>
                  </a:lnTo>
                  <a:lnTo>
                    <a:pt x="1133317" y="2307763"/>
                  </a:lnTo>
                  <a:close/>
                </a:path>
                <a:path w="1133475" h="4578985">
                  <a:moveTo>
                    <a:pt x="1133317" y="2362601"/>
                  </a:moveTo>
                  <a:lnTo>
                    <a:pt x="1124177" y="2362601"/>
                  </a:lnTo>
                  <a:lnTo>
                    <a:pt x="1124177" y="2335182"/>
                  </a:lnTo>
                  <a:lnTo>
                    <a:pt x="1133317" y="2335182"/>
                  </a:lnTo>
                  <a:lnTo>
                    <a:pt x="1133317" y="2362601"/>
                  </a:lnTo>
                  <a:close/>
                </a:path>
                <a:path w="1133475" h="4578985">
                  <a:moveTo>
                    <a:pt x="1133317" y="2417439"/>
                  </a:moveTo>
                  <a:lnTo>
                    <a:pt x="1124177" y="2417439"/>
                  </a:lnTo>
                  <a:lnTo>
                    <a:pt x="1124177" y="2390020"/>
                  </a:lnTo>
                  <a:lnTo>
                    <a:pt x="1133317" y="2390020"/>
                  </a:lnTo>
                  <a:lnTo>
                    <a:pt x="1133317" y="2417439"/>
                  </a:lnTo>
                  <a:close/>
                </a:path>
                <a:path w="1133475" h="4578985">
                  <a:moveTo>
                    <a:pt x="1133317" y="2472277"/>
                  </a:moveTo>
                  <a:lnTo>
                    <a:pt x="1124177" y="2472277"/>
                  </a:lnTo>
                  <a:lnTo>
                    <a:pt x="1124177" y="2444858"/>
                  </a:lnTo>
                  <a:lnTo>
                    <a:pt x="1133317" y="2444858"/>
                  </a:lnTo>
                  <a:lnTo>
                    <a:pt x="1133317" y="2472277"/>
                  </a:lnTo>
                  <a:close/>
                </a:path>
                <a:path w="1133475" h="4578985">
                  <a:moveTo>
                    <a:pt x="1133317" y="2527115"/>
                  </a:moveTo>
                  <a:lnTo>
                    <a:pt x="1124177" y="2527115"/>
                  </a:lnTo>
                  <a:lnTo>
                    <a:pt x="1124177" y="2499696"/>
                  </a:lnTo>
                  <a:lnTo>
                    <a:pt x="1133317" y="2499696"/>
                  </a:lnTo>
                  <a:lnTo>
                    <a:pt x="1133317" y="2527115"/>
                  </a:lnTo>
                  <a:close/>
                </a:path>
                <a:path w="1133475" h="4578985">
                  <a:moveTo>
                    <a:pt x="1133317" y="2581953"/>
                  </a:moveTo>
                  <a:lnTo>
                    <a:pt x="1124177" y="2581953"/>
                  </a:lnTo>
                  <a:lnTo>
                    <a:pt x="1124177" y="2554534"/>
                  </a:lnTo>
                  <a:lnTo>
                    <a:pt x="1133317" y="2554534"/>
                  </a:lnTo>
                  <a:lnTo>
                    <a:pt x="1133317" y="2581953"/>
                  </a:lnTo>
                  <a:close/>
                </a:path>
                <a:path w="1133475" h="4578985">
                  <a:moveTo>
                    <a:pt x="1133317" y="2636791"/>
                  </a:moveTo>
                  <a:lnTo>
                    <a:pt x="1124177" y="2636791"/>
                  </a:lnTo>
                  <a:lnTo>
                    <a:pt x="1124177" y="2609372"/>
                  </a:lnTo>
                  <a:lnTo>
                    <a:pt x="1133317" y="2609372"/>
                  </a:lnTo>
                  <a:lnTo>
                    <a:pt x="1133317" y="2636791"/>
                  </a:lnTo>
                  <a:close/>
                </a:path>
                <a:path w="1133475" h="4578985">
                  <a:moveTo>
                    <a:pt x="1133317" y="2691629"/>
                  </a:moveTo>
                  <a:lnTo>
                    <a:pt x="1124177" y="2691629"/>
                  </a:lnTo>
                  <a:lnTo>
                    <a:pt x="1124177" y="2664210"/>
                  </a:lnTo>
                  <a:lnTo>
                    <a:pt x="1133317" y="2664210"/>
                  </a:lnTo>
                  <a:lnTo>
                    <a:pt x="1133317" y="2691629"/>
                  </a:lnTo>
                  <a:close/>
                </a:path>
                <a:path w="1133475" h="4578985">
                  <a:moveTo>
                    <a:pt x="1133317" y="2746467"/>
                  </a:moveTo>
                  <a:lnTo>
                    <a:pt x="1124177" y="2746467"/>
                  </a:lnTo>
                  <a:lnTo>
                    <a:pt x="1124177" y="2719048"/>
                  </a:lnTo>
                  <a:lnTo>
                    <a:pt x="1133317" y="2719048"/>
                  </a:lnTo>
                  <a:lnTo>
                    <a:pt x="1133317" y="2746467"/>
                  </a:lnTo>
                  <a:close/>
                </a:path>
                <a:path w="1133475" h="4578985">
                  <a:moveTo>
                    <a:pt x="1133317" y="2801305"/>
                  </a:moveTo>
                  <a:lnTo>
                    <a:pt x="1124177" y="2801305"/>
                  </a:lnTo>
                  <a:lnTo>
                    <a:pt x="1124177" y="2773886"/>
                  </a:lnTo>
                  <a:lnTo>
                    <a:pt x="1133317" y="2773886"/>
                  </a:lnTo>
                  <a:lnTo>
                    <a:pt x="1133317" y="2801305"/>
                  </a:lnTo>
                  <a:close/>
                </a:path>
                <a:path w="1133475" h="4578985">
                  <a:moveTo>
                    <a:pt x="1133317" y="2856142"/>
                  </a:moveTo>
                  <a:lnTo>
                    <a:pt x="1124177" y="2856142"/>
                  </a:lnTo>
                  <a:lnTo>
                    <a:pt x="1124177" y="2828724"/>
                  </a:lnTo>
                  <a:lnTo>
                    <a:pt x="1133317" y="2828724"/>
                  </a:lnTo>
                  <a:lnTo>
                    <a:pt x="1133317" y="2856142"/>
                  </a:lnTo>
                  <a:close/>
                </a:path>
                <a:path w="1133475" h="4578985">
                  <a:moveTo>
                    <a:pt x="1133317" y="2910980"/>
                  </a:moveTo>
                  <a:lnTo>
                    <a:pt x="1124177" y="2910980"/>
                  </a:lnTo>
                  <a:lnTo>
                    <a:pt x="1124177" y="2883561"/>
                  </a:lnTo>
                  <a:lnTo>
                    <a:pt x="1133317" y="2883561"/>
                  </a:lnTo>
                  <a:lnTo>
                    <a:pt x="1133317" y="2910980"/>
                  </a:lnTo>
                  <a:close/>
                </a:path>
                <a:path w="1133475" h="4578985">
                  <a:moveTo>
                    <a:pt x="1133317" y="2965818"/>
                  </a:moveTo>
                  <a:lnTo>
                    <a:pt x="1124177" y="2965818"/>
                  </a:lnTo>
                  <a:lnTo>
                    <a:pt x="1124177" y="2938399"/>
                  </a:lnTo>
                  <a:lnTo>
                    <a:pt x="1133317" y="2938399"/>
                  </a:lnTo>
                  <a:lnTo>
                    <a:pt x="1133317" y="2965818"/>
                  </a:lnTo>
                  <a:close/>
                </a:path>
                <a:path w="1133475" h="4578985">
                  <a:moveTo>
                    <a:pt x="1133317" y="3020656"/>
                  </a:moveTo>
                  <a:lnTo>
                    <a:pt x="1124177" y="3020656"/>
                  </a:lnTo>
                  <a:lnTo>
                    <a:pt x="1124177" y="2993237"/>
                  </a:lnTo>
                  <a:lnTo>
                    <a:pt x="1133317" y="2993237"/>
                  </a:lnTo>
                  <a:lnTo>
                    <a:pt x="1133317" y="3020656"/>
                  </a:lnTo>
                  <a:close/>
                </a:path>
                <a:path w="1133475" h="4578985">
                  <a:moveTo>
                    <a:pt x="1133317" y="3075494"/>
                  </a:moveTo>
                  <a:lnTo>
                    <a:pt x="1124177" y="3075494"/>
                  </a:lnTo>
                  <a:lnTo>
                    <a:pt x="1124177" y="3048075"/>
                  </a:lnTo>
                  <a:lnTo>
                    <a:pt x="1133317" y="3048075"/>
                  </a:lnTo>
                  <a:lnTo>
                    <a:pt x="1133317" y="3075494"/>
                  </a:lnTo>
                  <a:close/>
                </a:path>
                <a:path w="1133475" h="4578985">
                  <a:moveTo>
                    <a:pt x="1133317" y="3130332"/>
                  </a:moveTo>
                  <a:lnTo>
                    <a:pt x="1124177" y="3130332"/>
                  </a:lnTo>
                  <a:lnTo>
                    <a:pt x="1124177" y="3102913"/>
                  </a:lnTo>
                  <a:lnTo>
                    <a:pt x="1133317" y="3102913"/>
                  </a:lnTo>
                  <a:lnTo>
                    <a:pt x="1133317" y="3130332"/>
                  </a:lnTo>
                  <a:close/>
                </a:path>
                <a:path w="1133475" h="4578985">
                  <a:moveTo>
                    <a:pt x="1133317" y="3185170"/>
                  </a:moveTo>
                  <a:lnTo>
                    <a:pt x="1124177" y="3185170"/>
                  </a:lnTo>
                  <a:lnTo>
                    <a:pt x="1124177" y="3157751"/>
                  </a:lnTo>
                  <a:lnTo>
                    <a:pt x="1133317" y="3157751"/>
                  </a:lnTo>
                  <a:lnTo>
                    <a:pt x="1133317" y="3185170"/>
                  </a:lnTo>
                  <a:close/>
                </a:path>
                <a:path w="1133475" h="4578985">
                  <a:moveTo>
                    <a:pt x="1133317" y="3240008"/>
                  </a:moveTo>
                  <a:lnTo>
                    <a:pt x="1124177" y="3240008"/>
                  </a:lnTo>
                  <a:lnTo>
                    <a:pt x="1124177" y="3212589"/>
                  </a:lnTo>
                  <a:lnTo>
                    <a:pt x="1133317" y="3212589"/>
                  </a:lnTo>
                  <a:lnTo>
                    <a:pt x="1133317" y="3240008"/>
                  </a:lnTo>
                  <a:close/>
                </a:path>
                <a:path w="1133475" h="4578985">
                  <a:moveTo>
                    <a:pt x="1133317" y="3294846"/>
                  </a:moveTo>
                  <a:lnTo>
                    <a:pt x="1124177" y="3294846"/>
                  </a:lnTo>
                  <a:lnTo>
                    <a:pt x="1124177" y="3267427"/>
                  </a:lnTo>
                  <a:lnTo>
                    <a:pt x="1133317" y="3267427"/>
                  </a:lnTo>
                  <a:lnTo>
                    <a:pt x="1133317" y="3294846"/>
                  </a:lnTo>
                  <a:close/>
                </a:path>
                <a:path w="1133475" h="4578985">
                  <a:moveTo>
                    <a:pt x="1133317" y="3349684"/>
                  </a:moveTo>
                  <a:lnTo>
                    <a:pt x="1124177" y="3349684"/>
                  </a:lnTo>
                  <a:lnTo>
                    <a:pt x="1124177" y="3322265"/>
                  </a:lnTo>
                  <a:lnTo>
                    <a:pt x="1133317" y="3322265"/>
                  </a:lnTo>
                  <a:lnTo>
                    <a:pt x="1133317" y="3349684"/>
                  </a:lnTo>
                  <a:close/>
                </a:path>
                <a:path w="1133475" h="4578985">
                  <a:moveTo>
                    <a:pt x="1133317" y="3404522"/>
                  </a:moveTo>
                  <a:lnTo>
                    <a:pt x="1124177" y="3404522"/>
                  </a:lnTo>
                  <a:lnTo>
                    <a:pt x="1124177" y="3377103"/>
                  </a:lnTo>
                  <a:lnTo>
                    <a:pt x="1133317" y="3377103"/>
                  </a:lnTo>
                  <a:lnTo>
                    <a:pt x="1133317" y="3404522"/>
                  </a:lnTo>
                  <a:close/>
                </a:path>
                <a:path w="1133475" h="4578985">
                  <a:moveTo>
                    <a:pt x="1133317" y="3459360"/>
                  </a:moveTo>
                  <a:lnTo>
                    <a:pt x="1124177" y="3459360"/>
                  </a:lnTo>
                  <a:lnTo>
                    <a:pt x="1124177" y="3431941"/>
                  </a:lnTo>
                  <a:lnTo>
                    <a:pt x="1133317" y="3431941"/>
                  </a:lnTo>
                  <a:lnTo>
                    <a:pt x="1133317" y="3459360"/>
                  </a:lnTo>
                  <a:close/>
                </a:path>
                <a:path w="1133475" h="4578985">
                  <a:moveTo>
                    <a:pt x="1133317" y="3514198"/>
                  </a:moveTo>
                  <a:lnTo>
                    <a:pt x="1124177" y="3514198"/>
                  </a:lnTo>
                  <a:lnTo>
                    <a:pt x="1124177" y="3486779"/>
                  </a:lnTo>
                  <a:lnTo>
                    <a:pt x="1133317" y="3486779"/>
                  </a:lnTo>
                  <a:lnTo>
                    <a:pt x="1133317" y="3514198"/>
                  </a:lnTo>
                  <a:close/>
                </a:path>
                <a:path w="1133475" h="4578985">
                  <a:moveTo>
                    <a:pt x="1133317" y="3569036"/>
                  </a:moveTo>
                  <a:lnTo>
                    <a:pt x="1124177" y="3569036"/>
                  </a:lnTo>
                  <a:lnTo>
                    <a:pt x="1124177" y="3541617"/>
                  </a:lnTo>
                  <a:lnTo>
                    <a:pt x="1133317" y="3541617"/>
                  </a:lnTo>
                  <a:lnTo>
                    <a:pt x="1133317" y="3569036"/>
                  </a:lnTo>
                  <a:close/>
                </a:path>
                <a:path w="1133475" h="4578985">
                  <a:moveTo>
                    <a:pt x="1133317" y="3623874"/>
                  </a:moveTo>
                  <a:lnTo>
                    <a:pt x="1124177" y="3623874"/>
                  </a:lnTo>
                  <a:lnTo>
                    <a:pt x="1124177" y="3596455"/>
                  </a:lnTo>
                  <a:lnTo>
                    <a:pt x="1133317" y="3596455"/>
                  </a:lnTo>
                  <a:lnTo>
                    <a:pt x="1133317" y="3623874"/>
                  </a:lnTo>
                  <a:close/>
                </a:path>
                <a:path w="1133475" h="4578985">
                  <a:moveTo>
                    <a:pt x="1133317" y="3678712"/>
                  </a:moveTo>
                  <a:lnTo>
                    <a:pt x="1124177" y="3678712"/>
                  </a:lnTo>
                  <a:lnTo>
                    <a:pt x="1124177" y="3651293"/>
                  </a:lnTo>
                  <a:lnTo>
                    <a:pt x="1133317" y="3651293"/>
                  </a:lnTo>
                  <a:lnTo>
                    <a:pt x="1133317" y="3678712"/>
                  </a:lnTo>
                  <a:close/>
                </a:path>
                <a:path w="1133475" h="4578985">
                  <a:moveTo>
                    <a:pt x="1133317" y="3733550"/>
                  </a:moveTo>
                  <a:lnTo>
                    <a:pt x="1124177" y="3733550"/>
                  </a:lnTo>
                  <a:lnTo>
                    <a:pt x="1124177" y="3706131"/>
                  </a:lnTo>
                  <a:lnTo>
                    <a:pt x="1133317" y="3706131"/>
                  </a:lnTo>
                  <a:lnTo>
                    <a:pt x="1133317" y="3733550"/>
                  </a:lnTo>
                  <a:close/>
                </a:path>
                <a:path w="1133475" h="4578985">
                  <a:moveTo>
                    <a:pt x="1133317" y="3788388"/>
                  </a:moveTo>
                  <a:lnTo>
                    <a:pt x="1124177" y="3788388"/>
                  </a:lnTo>
                  <a:lnTo>
                    <a:pt x="1124177" y="3760969"/>
                  </a:lnTo>
                  <a:lnTo>
                    <a:pt x="1133317" y="3760969"/>
                  </a:lnTo>
                  <a:lnTo>
                    <a:pt x="1133317" y="3788388"/>
                  </a:lnTo>
                  <a:close/>
                </a:path>
                <a:path w="1133475" h="4578985">
                  <a:moveTo>
                    <a:pt x="1133317" y="3843226"/>
                  </a:moveTo>
                  <a:lnTo>
                    <a:pt x="1124177" y="3843226"/>
                  </a:lnTo>
                  <a:lnTo>
                    <a:pt x="1124177" y="3815807"/>
                  </a:lnTo>
                  <a:lnTo>
                    <a:pt x="1133317" y="3815807"/>
                  </a:lnTo>
                  <a:lnTo>
                    <a:pt x="1133317" y="3843226"/>
                  </a:lnTo>
                  <a:close/>
                </a:path>
                <a:path w="1133475" h="4578985">
                  <a:moveTo>
                    <a:pt x="1133317" y="3898063"/>
                  </a:moveTo>
                  <a:lnTo>
                    <a:pt x="1124177" y="3898063"/>
                  </a:lnTo>
                  <a:lnTo>
                    <a:pt x="1124177" y="3870644"/>
                  </a:lnTo>
                  <a:lnTo>
                    <a:pt x="1133317" y="3870644"/>
                  </a:lnTo>
                  <a:lnTo>
                    <a:pt x="1133317" y="3898063"/>
                  </a:lnTo>
                  <a:close/>
                </a:path>
                <a:path w="1133475" h="4578985">
                  <a:moveTo>
                    <a:pt x="1133317" y="3952901"/>
                  </a:moveTo>
                  <a:lnTo>
                    <a:pt x="1124177" y="3952901"/>
                  </a:lnTo>
                  <a:lnTo>
                    <a:pt x="1124177" y="3925482"/>
                  </a:lnTo>
                  <a:lnTo>
                    <a:pt x="1133317" y="3925482"/>
                  </a:lnTo>
                  <a:lnTo>
                    <a:pt x="1133317" y="3952901"/>
                  </a:lnTo>
                  <a:close/>
                </a:path>
                <a:path w="1133475" h="4578985">
                  <a:moveTo>
                    <a:pt x="1133317" y="4007739"/>
                  </a:moveTo>
                  <a:lnTo>
                    <a:pt x="1124177" y="4007739"/>
                  </a:lnTo>
                  <a:lnTo>
                    <a:pt x="1124177" y="3980320"/>
                  </a:lnTo>
                  <a:lnTo>
                    <a:pt x="1133317" y="3980320"/>
                  </a:lnTo>
                  <a:lnTo>
                    <a:pt x="1133317" y="4007739"/>
                  </a:lnTo>
                  <a:close/>
                </a:path>
                <a:path w="1133475" h="4578985">
                  <a:moveTo>
                    <a:pt x="1133317" y="4062577"/>
                  </a:moveTo>
                  <a:lnTo>
                    <a:pt x="1124177" y="4062577"/>
                  </a:lnTo>
                  <a:lnTo>
                    <a:pt x="1124177" y="4035158"/>
                  </a:lnTo>
                  <a:lnTo>
                    <a:pt x="1133317" y="4035158"/>
                  </a:lnTo>
                  <a:lnTo>
                    <a:pt x="1133317" y="4062577"/>
                  </a:lnTo>
                  <a:close/>
                </a:path>
                <a:path w="1133475" h="4578985">
                  <a:moveTo>
                    <a:pt x="1133317" y="4117415"/>
                  </a:moveTo>
                  <a:lnTo>
                    <a:pt x="1124177" y="4117415"/>
                  </a:lnTo>
                  <a:lnTo>
                    <a:pt x="1124177" y="4089996"/>
                  </a:lnTo>
                  <a:lnTo>
                    <a:pt x="1133317" y="4089996"/>
                  </a:lnTo>
                  <a:lnTo>
                    <a:pt x="1133317" y="4117415"/>
                  </a:lnTo>
                  <a:close/>
                </a:path>
                <a:path w="1133475" h="4578985">
                  <a:moveTo>
                    <a:pt x="1133317" y="4172253"/>
                  </a:moveTo>
                  <a:lnTo>
                    <a:pt x="1124177" y="4172253"/>
                  </a:lnTo>
                  <a:lnTo>
                    <a:pt x="1124177" y="4144834"/>
                  </a:lnTo>
                  <a:lnTo>
                    <a:pt x="1133317" y="4144834"/>
                  </a:lnTo>
                  <a:lnTo>
                    <a:pt x="1133317" y="4172253"/>
                  </a:lnTo>
                  <a:close/>
                </a:path>
                <a:path w="1133475" h="4578985">
                  <a:moveTo>
                    <a:pt x="1133317" y="4227091"/>
                  </a:moveTo>
                  <a:lnTo>
                    <a:pt x="1124177" y="4227091"/>
                  </a:lnTo>
                  <a:lnTo>
                    <a:pt x="1124177" y="4199672"/>
                  </a:lnTo>
                  <a:lnTo>
                    <a:pt x="1133317" y="4199672"/>
                  </a:lnTo>
                  <a:lnTo>
                    <a:pt x="1133317" y="4227091"/>
                  </a:lnTo>
                  <a:close/>
                </a:path>
                <a:path w="1133475" h="4578985">
                  <a:moveTo>
                    <a:pt x="1133317" y="4281929"/>
                  </a:moveTo>
                  <a:lnTo>
                    <a:pt x="1124177" y="4281929"/>
                  </a:lnTo>
                  <a:lnTo>
                    <a:pt x="1124177" y="4254510"/>
                  </a:lnTo>
                  <a:lnTo>
                    <a:pt x="1133317" y="4254510"/>
                  </a:lnTo>
                  <a:lnTo>
                    <a:pt x="1133317" y="4281929"/>
                  </a:lnTo>
                  <a:close/>
                </a:path>
                <a:path w="1133475" h="4578985">
                  <a:moveTo>
                    <a:pt x="1133317" y="4336767"/>
                  </a:moveTo>
                  <a:lnTo>
                    <a:pt x="1124177" y="4336767"/>
                  </a:lnTo>
                  <a:lnTo>
                    <a:pt x="1124177" y="4309348"/>
                  </a:lnTo>
                  <a:lnTo>
                    <a:pt x="1133317" y="4309348"/>
                  </a:lnTo>
                  <a:lnTo>
                    <a:pt x="1133317" y="4336767"/>
                  </a:lnTo>
                  <a:close/>
                </a:path>
                <a:path w="1133475" h="4578985">
                  <a:moveTo>
                    <a:pt x="1133317" y="4391605"/>
                  </a:moveTo>
                  <a:lnTo>
                    <a:pt x="1124177" y="4391605"/>
                  </a:lnTo>
                  <a:lnTo>
                    <a:pt x="1124177" y="4364186"/>
                  </a:lnTo>
                  <a:lnTo>
                    <a:pt x="1133317" y="4364186"/>
                  </a:lnTo>
                  <a:lnTo>
                    <a:pt x="1133317" y="4391605"/>
                  </a:lnTo>
                  <a:close/>
                </a:path>
                <a:path w="1133475" h="4578985">
                  <a:moveTo>
                    <a:pt x="1133317" y="4446443"/>
                  </a:moveTo>
                  <a:lnTo>
                    <a:pt x="1124177" y="4446443"/>
                  </a:lnTo>
                  <a:lnTo>
                    <a:pt x="1124177" y="4419024"/>
                  </a:lnTo>
                  <a:lnTo>
                    <a:pt x="1133317" y="4419024"/>
                  </a:lnTo>
                  <a:lnTo>
                    <a:pt x="1133317" y="4446443"/>
                  </a:lnTo>
                  <a:close/>
                </a:path>
                <a:path w="1133475" h="4578985">
                  <a:moveTo>
                    <a:pt x="1133317" y="4501281"/>
                  </a:moveTo>
                  <a:lnTo>
                    <a:pt x="1124177" y="4501281"/>
                  </a:lnTo>
                  <a:lnTo>
                    <a:pt x="1124177" y="4473862"/>
                  </a:lnTo>
                  <a:lnTo>
                    <a:pt x="1133317" y="4473862"/>
                  </a:lnTo>
                  <a:lnTo>
                    <a:pt x="1133317" y="4501281"/>
                  </a:lnTo>
                  <a:close/>
                </a:path>
                <a:path w="1133475" h="4578985">
                  <a:moveTo>
                    <a:pt x="1133317" y="4556119"/>
                  </a:moveTo>
                  <a:lnTo>
                    <a:pt x="1124177" y="4556119"/>
                  </a:lnTo>
                  <a:lnTo>
                    <a:pt x="1124177" y="4528700"/>
                  </a:lnTo>
                  <a:lnTo>
                    <a:pt x="1133317" y="4528700"/>
                  </a:lnTo>
                  <a:lnTo>
                    <a:pt x="1133317" y="4556119"/>
                  </a:lnTo>
                  <a:close/>
                </a:path>
                <a:path w="1133475" h="4578985">
                  <a:moveTo>
                    <a:pt x="1119608" y="4578968"/>
                  </a:moveTo>
                  <a:lnTo>
                    <a:pt x="1092189" y="4578968"/>
                  </a:lnTo>
                  <a:lnTo>
                    <a:pt x="1092189" y="4569828"/>
                  </a:lnTo>
                  <a:lnTo>
                    <a:pt x="1119608" y="4569828"/>
                  </a:lnTo>
                  <a:lnTo>
                    <a:pt x="1119608" y="4578968"/>
                  </a:lnTo>
                  <a:close/>
                </a:path>
                <a:path w="1133475" h="4578985">
                  <a:moveTo>
                    <a:pt x="1064770" y="4578968"/>
                  </a:moveTo>
                  <a:lnTo>
                    <a:pt x="1037351" y="4578968"/>
                  </a:lnTo>
                  <a:lnTo>
                    <a:pt x="1037351" y="4569828"/>
                  </a:lnTo>
                  <a:lnTo>
                    <a:pt x="1064770" y="4569828"/>
                  </a:lnTo>
                  <a:lnTo>
                    <a:pt x="1064770" y="4578968"/>
                  </a:lnTo>
                  <a:close/>
                </a:path>
                <a:path w="1133475" h="4578985">
                  <a:moveTo>
                    <a:pt x="1009932" y="4578968"/>
                  </a:moveTo>
                  <a:lnTo>
                    <a:pt x="982513" y="4578968"/>
                  </a:lnTo>
                  <a:lnTo>
                    <a:pt x="982513" y="4569828"/>
                  </a:lnTo>
                  <a:lnTo>
                    <a:pt x="1009932" y="4569828"/>
                  </a:lnTo>
                  <a:lnTo>
                    <a:pt x="1009932" y="4578968"/>
                  </a:lnTo>
                  <a:close/>
                </a:path>
                <a:path w="1133475" h="4578985">
                  <a:moveTo>
                    <a:pt x="955094" y="4578968"/>
                  </a:moveTo>
                  <a:lnTo>
                    <a:pt x="927675" y="4578968"/>
                  </a:lnTo>
                  <a:lnTo>
                    <a:pt x="927675" y="4569828"/>
                  </a:lnTo>
                  <a:lnTo>
                    <a:pt x="955094" y="4569828"/>
                  </a:lnTo>
                  <a:lnTo>
                    <a:pt x="955094" y="4578968"/>
                  </a:lnTo>
                  <a:close/>
                </a:path>
                <a:path w="1133475" h="4578985">
                  <a:moveTo>
                    <a:pt x="900256" y="4578968"/>
                  </a:moveTo>
                  <a:lnTo>
                    <a:pt x="872837" y="4578968"/>
                  </a:lnTo>
                  <a:lnTo>
                    <a:pt x="872837" y="4569828"/>
                  </a:lnTo>
                  <a:lnTo>
                    <a:pt x="900256" y="4569828"/>
                  </a:lnTo>
                  <a:lnTo>
                    <a:pt x="900256" y="4578968"/>
                  </a:lnTo>
                  <a:close/>
                </a:path>
                <a:path w="1133475" h="4578985">
                  <a:moveTo>
                    <a:pt x="845418" y="4578968"/>
                  </a:moveTo>
                  <a:lnTo>
                    <a:pt x="817999" y="4578968"/>
                  </a:lnTo>
                  <a:lnTo>
                    <a:pt x="817999" y="4569828"/>
                  </a:lnTo>
                  <a:lnTo>
                    <a:pt x="845418" y="4569828"/>
                  </a:lnTo>
                  <a:lnTo>
                    <a:pt x="845418" y="4578968"/>
                  </a:lnTo>
                  <a:close/>
                </a:path>
                <a:path w="1133475" h="4578985">
                  <a:moveTo>
                    <a:pt x="790580" y="4578968"/>
                  </a:moveTo>
                  <a:lnTo>
                    <a:pt x="763161" y="4578968"/>
                  </a:lnTo>
                  <a:lnTo>
                    <a:pt x="763161" y="4569828"/>
                  </a:lnTo>
                  <a:lnTo>
                    <a:pt x="790580" y="4569828"/>
                  </a:lnTo>
                  <a:lnTo>
                    <a:pt x="790580" y="4578968"/>
                  </a:lnTo>
                  <a:close/>
                </a:path>
                <a:path w="1133475" h="4578985">
                  <a:moveTo>
                    <a:pt x="735742" y="4578968"/>
                  </a:moveTo>
                  <a:lnTo>
                    <a:pt x="708323" y="4578968"/>
                  </a:lnTo>
                  <a:lnTo>
                    <a:pt x="708323" y="4569828"/>
                  </a:lnTo>
                  <a:lnTo>
                    <a:pt x="735742" y="4569828"/>
                  </a:lnTo>
                  <a:lnTo>
                    <a:pt x="735742" y="4578968"/>
                  </a:lnTo>
                  <a:close/>
                </a:path>
                <a:path w="1133475" h="4578985">
                  <a:moveTo>
                    <a:pt x="680904" y="4578968"/>
                  </a:moveTo>
                  <a:lnTo>
                    <a:pt x="653485" y="4578968"/>
                  </a:lnTo>
                  <a:lnTo>
                    <a:pt x="653485" y="4569828"/>
                  </a:lnTo>
                  <a:lnTo>
                    <a:pt x="680904" y="4569828"/>
                  </a:lnTo>
                  <a:lnTo>
                    <a:pt x="680904" y="4578968"/>
                  </a:lnTo>
                  <a:close/>
                </a:path>
                <a:path w="1133475" h="4578985">
                  <a:moveTo>
                    <a:pt x="626066" y="4578968"/>
                  </a:moveTo>
                  <a:lnTo>
                    <a:pt x="598647" y="4578968"/>
                  </a:lnTo>
                  <a:lnTo>
                    <a:pt x="598647" y="4569828"/>
                  </a:lnTo>
                  <a:lnTo>
                    <a:pt x="626066" y="4569828"/>
                  </a:lnTo>
                  <a:lnTo>
                    <a:pt x="626066" y="4578968"/>
                  </a:lnTo>
                  <a:close/>
                </a:path>
                <a:path w="1133475" h="4578985">
                  <a:moveTo>
                    <a:pt x="571228" y="4578968"/>
                  </a:moveTo>
                  <a:lnTo>
                    <a:pt x="543809" y="4578968"/>
                  </a:lnTo>
                  <a:lnTo>
                    <a:pt x="543809" y="4569828"/>
                  </a:lnTo>
                  <a:lnTo>
                    <a:pt x="571228" y="4569828"/>
                  </a:lnTo>
                  <a:lnTo>
                    <a:pt x="571228" y="4578968"/>
                  </a:lnTo>
                  <a:close/>
                </a:path>
                <a:path w="1133475" h="4578985">
                  <a:moveTo>
                    <a:pt x="516390" y="4578968"/>
                  </a:moveTo>
                  <a:lnTo>
                    <a:pt x="488971" y="4578968"/>
                  </a:lnTo>
                  <a:lnTo>
                    <a:pt x="488971" y="4569828"/>
                  </a:lnTo>
                  <a:lnTo>
                    <a:pt x="516390" y="4569828"/>
                  </a:lnTo>
                  <a:lnTo>
                    <a:pt x="516390" y="4578968"/>
                  </a:lnTo>
                  <a:close/>
                </a:path>
                <a:path w="1133475" h="4578985">
                  <a:moveTo>
                    <a:pt x="461552" y="4578968"/>
                  </a:moveTo>
                  <a:lnTo>
                    <a:pt x="434133" y="4578968"/>
                  </a:lnTo>
                  <a:lnTo>
                    <a:pt x="434133" y="4569828"/>
                  </a:lnTo>
                  <a:lnTo>
                    <a:pt x="461552" y="4569828"/>
                  </a:lnTo>
                  <a:lnTo>
                    <a:pt x="461552" y="4578968"/>
                  </a:lnTo>
                  <a:close/>
                </a:path>
                <a:path w="1133475" h="4578985">
                  <a:moveTo>
                    <a:pt x="406714" y="4578968"/>
                  </a:moveTo>
                  <a:lnTo>
                    <a:pt x="379295" y="4578968"/>
                  </a:lnTo>
                  <a:lnTo>
                    <a:pt x="379295" y="4569828"/>
                  </a:lnTo>
                  <a:lnTo>
                    <a:pt x="406714" y="4569828"/>
                  </a:lnTo>
                  <a:lnTo>
                    <a:pt x="406714" y="4578968"/>
                  </a:lnTo>
                  <a:close/>
                </a:path>
                <a:path w="1133475" h="4578985">
                  <a:moveTo>
                    <a:pt x="351876" y="4578968"/>
                  </a:moveTo>
                  <a:lnTo>
                    <a:pt x="324457" y="4578968"/>
                  </a:lnTo>
                  <a:lnTo>
                    <a:pt x="324457" y="4569828"/>
                  </a:lnTo>
                  <a:lnTo>
                    <a:pt x="351876" y="4569828"/>
                  </a:lnTo>
                  <a:lnTo>
                    <a:pt x="351876" y="4578968"/>
                  </a:lnTo>
                  <a:close/>
                </a:path>
                <a:path w="1133475" h="4578985">
                  <a:moveTo>
                    <a:pt x="297038" y="4578968"/>
                  </a:moveTo>
                  <a:lnTo>
                    <a:pt x="269619" y="4578968"/>
                  </a:lnTo>
                  <a:lnTo>
                    <a:pt x="269619" y="4569828"/>
                  </a:lnTo>
                  <a:lnTo>
                    <a:pt x="297038" y="4569828"/>
                  </a:lnTo>
                  <a:lnTo>
                    <a:pt x="297038" y="4578968"/>
                  </a:lnTo>
                  <a:close/>
                </a:path>
                <a:path w="1133475" h="4578985">
                  <a:moveTo>
                    <a:pt x="242200" y="4578968"/>
                  </a:moveTo>
                  <a:lnTo>
                    <a:pt x="214781" y="4578968"/>
                  </a:lnTo>
                  <a:lnTo>
                    <a:pt x="214781" y="4569828"/>
                  </a:lnTo>
                  <a:lnTo>
                    <a:pt x="242200" y="4569828"/>
                  </a:lnTo>
                  <a:lnTo>
                    <a:pt x="242200" y="4578968"/>
                  </a:lnTo>
                  <a:close/>
                </a:path>
                <a:path w="1133475" h="4578985">
                  <a:moveTo>
                    <a:pt x="187362" y="4578968"/>
                  </a:moveTo>
                  <a:lnTo>
                    <a:pt x="159944" y="4578968"/>
                  </a:lnTo>
                  <a:lnTo>
                    <a:pt x="159944" y="4569828"/>
                  </a:lnTo>
                  <a:lnTo>
                    <a:pt x="187362" y="4569828"/>
                  </a:lnTo>
                  <a:lnTo>
                    <a:pt x="187362" y="4578968"/>
                  </a:lnTo>
                  <a:close/>
                </a:path>
                <a:path w="1133475" h="4578985">
                  <a:moveTo>
                    <a:pt x="132525" y="4578968"/>
                  </a:moveTo>
                  <a:lnTo>
                    <a:pt x="105106" y="4578968"/>
                  </a:lnTo>
                  <a:lnTo>
                    <a:pt x="105106" y="4569828"/>
                  </a:lnTo>
                  <a:lnTo>
                    <a:pt x="132525" y="4569828"/>
                  </a:lnTo>
                  <a:lnTo>
                    <a:pt x="132525" y="4578968"/>
                  </a:lnTo>
                  <a:close/>
                </a:path>
                <a:path w="1133475" h="4578985">
                  <a:moveTo>
                    <a:pt x="77687" y="4578968"/>
                  </a:moveTo>
                  <a:lnTo>
                    <a:pt x="50268" y="4578968"/>
                  </a:lnTo>
                  <a:lnTo>
                    <a:pt x="50268" y="4569828"/>
                  </a:lnTo>
                  <a:lnTo>
                    <a:pt x="77687" y="4569828"/>
                  </a:lnTo>
                  <a:lnTo>
                    <a:pt x="77687" y="4578968"/>
                  </a:lnTo>
                  <a:close/>
                </a:path>
                <a:path w="1133475" h="4578985">
                  <a:moveTo>
                    <a:pt x="22849" y="4578968"/>
                  </a:moveTo>
                  <a:lnTo>
                    <a:pt x="0" y="4578968"/>
                  </a:lnTo>
                  <a:lnTo>
                    <a:pt x="0" y="4565258"/>
                  </a:lnTo>
                  <a:lnTo>
                    <a:pt x="9139" y="4565258"/>
                  </a:lnTo>
                  <a:lnTo>
                    <a:pt x="9139" y="4569828"/>
                  </a:lnTo>
                  <a:lnTo>
                    <a:pt x="4569" y="4569828"/>
                  </a:lnTo>
                  <a:lnTo>
                    <a:pt x="4569" y="4574398"/>
                  </a:lnTo>
                  <a:lnTo>
                    <a:pt x="22849" y="4574398"/>
                  </a:lnTo>
                  <a:lnTo>
                    <a:pt x="22849" y="4578968"/>
                  </a:lnTo>
                  <a:close/>
                </a:path>
                <a:path w="1133475" h="4578985">
                  <a:moveTo>
                    <a:pt x="9139" y="4574398"/>
                  </a:moveTo>
                  <a:lnTo>
                    <a:pt x="4569" y="4574398"/>
                  </a:lnTo>
                  <a:lnTo>
                    <a:pt x="4569" y="4569828"/>
                  </a:lnTo>
                  <a:lnTo>
                    <a:pt x="9139" y="4569828"/>
                  </a:lnTo>
                  <a:lnTo>
                    <a:pt x="9139" y="4574398"/>
                  </a:lnTo>
                  <a:close/>
                </a:path>
                <a:path w="1133475" h="4578985">
                  <a:moveTo>
                    <a:pt x="22849" y="4574398"/>
                  </a:moveTo>
                  <a:lnTo>
                    <a:pt x="9139" y="4574398"/>
                  </a:lnTo>
                  <a:lnTo>
                    <a:pt x="9139" y="4569828"/>
                  </a:lnTo>
                  <a:lnTo>
                    <a:pt x="22849" y="4569828"/>
                  </a:lnTo>
                  <a:lnTo>
                    <a:pt x="22849" y="4574398"/>
                  </a:lnTo>
                  <a:close/>
                </a:path>
                <a:path w="1133475" h="4578985">
                  <a:moveTo>
                    <a:pt x="9139" y="4537839"/>
                  </a:moveTo>
                  <a:lnTo>
                    <a:pt x="0" y="4537839"/>
                  </a:lnTo>
                  <a:lnTo>
                    <a:pt x="0" y="4510421"/>
                  </a:lnTo>
                  <a:lnTo>
                    <a:pt x="9139" y="4510421"/>
                  </a:lnTo>
                  <a:lnTo>
                    <a:pt x="9139" y="4537839"/>
                  </a:lnTo>
                  <a:close/>
                </a:path>
                <a:path w="1133475" h="4578985">
                  <a:moveTo>
                    <a:pt x="9139" y="4483002"/>
                  </a:moveTo>
                  <a:lnTo>
                    <a:pt x="0" y="4483002"/>
                  </a:lnTo>
                  <a:lnTo>
                    <a:pt x="0" y="4455583"/>
                  </a:lnTo>
                  <a:lnTo>
                    <a:pt x="9139" y="4455583"/>
                  </a:lnTo>
                  <a:lnTo>
                    <a:pt x="9139" y="4483002"/>
                  </a:lnTo>
                  <a:close/>
                </a:path>
                <a:path w="1133475" h="4578985">
                  <a:moveTo>
                    <a:pt x="9139" y="4428164"/>
                  </a:moveTo>
                  <a:lnTo>
                    <a:pt x="0" y="4428164"/>
                  </a:lnTo>
                  <a:lnTo>
                    <a:pt x="0" y="4400745"/>
                  </a:lnTo>
                  <a:lnTo>
                    <a:pt x="9139" y="4400745"/>
                  </a:lnTo>
                  <a:lnTo>
                    <a:pt x="9139" y="4428164"/>
                  </a:lnTo>
                  <a:close/>
                </a:path>
                <a:path w="1133475" h="4578985">
                  <a:moveTo>
                    <a:pt x="9139" y="4373326"/>
                  </a:moveTo>
                  <a:lnTo>
                    <a:pt x="0" y="4373326"/>
                  </a:lnTo>
                  <a:lnTo>
                    <a:pt x="0" y="4345907"/>
                  </a:lnTo>
                  <a:lnTo>
                    <a:pt x="9139" y="4345907"/>
                  </a:lnTo>
                  <a:lnTo>
                    <a:pt x="9139" y="4373326"/>
                  </a:lnTo>
                  <a:close/>
                </a:path>
                <a:path w="1133475" h="4578985">
                  <a:moveTo>
                    <a:pt x="9139" y="4318488"/>
                  </a:moveTo>
                  <a:lnTo>
                    <a:pt x="0" y="4318488"/>
                  </a:lnTo>
                  <a:lnTo>
                    <a:pt x="0" y="4291069"/>
                  </a:lnTo>
                  <a:lnTo>
                    <a:pt x="9139" y="4291069"/>
                  </a:lnTo>
                  <a:lnTo>
                    <a:pt x="9139" y="4318488"/>
                  </a:lnTo>
                  <a:close/>
                </a:path>
                <a:path w="1133475" h="4578985">
                  <a:moveTo>
                    <a:pt x="9139" y="4263650"/>
                  </a:moveTo>
                  <a:lnTo>
                    <a:pt x="0" y="4263650"/>
                  </a:lnTo>
                  <a:lnTo>
                    <a:pt x="0" y="4236231"/>
                  </a:lnTo>
                  <a:lnTo>
                    <a:pt x="9139" y="4236231"/>
                  </a:lnTo>
                  <a:lnTo>
                    <a:pt x="9139" y="4263650"/>
                  </a:lnTo>
                  <a:close/>
                </a:path>
                <a:path w="1133475" h="4578985">
                  <a:moveTo>
                    <a:pt x="9139" y="4208812"/>
                  </a:moveTo>
                  <a:lnTo>
                    <a:pt x="0" y="4208812"/>
                  </a:lnTo>
                  <a:lnTo>
                    <a:pt x="0" y="4181393"/>
                  </a:lnTo>
                  <a:lnTo>
                    <a:pt x="9139" y="4181393"/>
                  </a:lnTo>
                  <a:lnTo>
                    <a:pt x="9139" y="4208812"/>
                  </a:lnTo>
                  <a:close/>
                </a:path>
                <a:path w="1133475" h="4578985">
                  <a:moveTo>
                    <a:pt x="9139" y="4153974"/>
                  </a:moveTo>
                  <a:lnTo>
                    <a:pt x="0" y="4153974"/>
                  </a:lnTo>
                  <a:lnTo>
                    <a:pt x="0" y="4126555"/>
                  </a:lnTo>
                  <a:lnTo>
                    <a:pt x="9139" y="4126555"/>
                  </a:lnTo>
                  <a:lnTo>
                    <a:pt x="9139" y="4153974"/>
                  </a:lnTo>
                  <a:close/>
                </a:path>
                <a:path w="1133475" h="4578985">
                  <a:moveTo>
                    <a:pt x="9139" y="4099136"/>
                  </a:moveTo>
                  <a:lnTo>
                    <a:pt x="0" y="4099136"/>
                  </a:lnTo>
                  <a:lnTo>
                    <a:pt x="0" y="4071717"/>
                  </a:lnTo>
                  <a:lnTo>
                    <a:pt x="9139" y="4071717"/>
                  </a:lnTo>
                  <a:lnTo>
                    <a:pt x="9139" y="4099136"/>
                  </a:lnTo>
                  <a:close/>
                </a:path>
                <a:path w="1133475" h="4578985">
                  <a:moveTo>
                    <a:pt x="9139" y="4044298"/>
                  </a:moveTo>
                  <a:lnTo>
                    <a:pt x="0" y="4044298"/>
                  </a:lnTo>
                  <a:lnTo>
                    <a:pt x="0" y="4016879"/>
                  </a:lnTo>
                  <a:lnTo>
                    <a:pt x="9139" y="4016879"/>
                  </a:lnTo>
                  <a:lnTo>
                    <a:pt x="9139" y="4044298"/>
                  </a:lnTo>
                  <a:close/>
                </a:path>
                <a:path w="1133475" h="4578985">
                  <a:moveTo>
                    <a:pt x="9139" y="3989460"/>
                  </a:moveTo>
                  <a:lnTo>
                    <a:pt x="0" y="3989460"/>
                  </a:lnTo>
                  <a:lnTo>
                    <a:pt x="0" y="3962041"/>
                  </a:lnTo>
                  <a:lnTo>
                    <a:pt x="9139" y="3962041"/>
                  </a:lnTo>
                  <a:lnTo>
                    <a:pt x="9139" y="3989460"/>
                  </a:lnTo>
                  <a:close/>
                </a:path>
                <a:path w="1133475" h="4578985">
                  <a:moveTo>
                    <a:pt x="9139" y="3934622"/>
                  </a:moveTo>
                  <a:lnTo>
                    <a:pt x="0" y="3934622"/>
                  </a:lnTo>
                  <a:lnTo>
                    <a:pt x="0" y="3907203"/>
                  </a:lnTo>
                  <a:lnTo>
                    <a:pt x="9139" y="3907203"/>
                  </a:lnTo>
                  <a:lnTo>
                    <a:pt x="9139" y="3934622"/>
                  </a:lnTo>
                  <a:close/>
                </a:path>
                <a:path w="1133475" h="4578985">
                  <a:moveTo>
                    <a:pt x="9139" y="3879784"/>
                  </a:moveTo>
                  <a:lnTo>
                    <a:pt x="0" y="3879784"/>
                  </a:lnTo>
                  <a:lnTo>
                    <a:pt x="0" y="3852365"/>
                  </a:lnTo>
                  <a:lnTo>
                    <a:pt x="9139" y="3852365"/>
                  </a:lnTo>
                  <a:lnTo>
                    <a:pt x="9139" y="3879784"/>
                  </a:lnTo>
                  <a:close/>
                </a:path>
                <a:path w="1133475" h="4578985">
                  <a:moveTo>
                    <a:pt x="9139" y="3824946"/>
                  </a:moveTo>
                  <a:lnTo>
                    <a:pt x="0" y="3824946"/>
                  </a:lnTo>
                  <a:lnTo>
                    <a:pt x="0" y="3797527"/>
                  </a:lnTo>
                  <a:lnTo>
                    <a:pt x="9139" y="3797527"/>
                  </a:lnTo>
                  <a:lnTo>
                    <a:pt x="9139" y="3824946"/>
                  </a:lnTo>
                  <a:close/>
                </a:path>
                <a:path w="1133475" h="4578985">
                  <a:moveTo>
                    <a:pt x="9139" y="3770108"/>
                  </a:moveTo>
                  <a:lnTo>
                    <a:pt x="0" y="3770108"/>
                  </a:lnTo>
                  <a:lnTo>
                    <a:pt x="0" y="3742689"/>
                  </a:lnTo>
                  <a:lnTo>
                    <a:pt x="9139" y="3742689"/>
                  </a:lnTo>
                  <a:lnTo>
                    <a:pt x="9139" y="3770108"/>
                  </a:lnTo>
                  <a:close/>
                </a:path>
                <a:path w="1133475" h="4578985">
                  <a:moveTo>
                    <a:pt x="9139" y="3715270"/>
                  </a:moveTo>
                  <a:lnTo>
                    <a:pt x="0" y="3715270"/>
                  </a:lnTo>
                  <a:lnTo>
                    <a:pt x="0" y="3687851"/>
                  </a:lnTo>
                  <a:lnTo>
                    <a:pt x="9139" y="3687851"/>
                  </a:lnTo>
                  <a:lnTo>
                    <a:pt x="9139" y="3715270"/>
                  </a:lnTo>
                  <a:close/>
                </a:path>
                <a:path w="1133475" h="4578985">
                  <a:moveTo>
                    <a:pt x="9139" y="3660432"/>
                  </a:moveTo>
                  <a:lnTo>
                    <a:pt x="0" y="3660432"/>
                  </a:lnTo>
                  <a:lnTo>
                    <a:pt x="0" y="3633013"/>
                  </a:lnTo>
                  <a:lnTo>
                    <a:pt x="9139" y="3633013"/>
                  </a:lnTo>
                  <a:lnTo>
                    <a:pt x="9139" y="3660432"/>
                  </a:lnTo>
                  <a:close/>
                </a:path>
                <a:path w="1133475" h="4578985">
                  <a:moveTo>
                    <a:pt x="9139" y="3605594"/>
                  </a:moveTo>
                  <a:lnTo>
                    <a:pt x="0" y="3605594"/>
                  </a:lnTo>
                  <a:lnTo>
                    <a:pt x="0" y="3578175"/>
                  </a:lnTo>
                  <a:lnTo>
                    <a:pt x="9139" y="3578175"/>
                  </a:lnTo>
                  <a:lnTo>
                    <a:pt x="9139" y="3605594"/>
                  </a:lnTo>
                  <a:close/>
                </a:path>
                <a:path w="1133475" h="4578985">
                  <a:moveTo>
                    <a:pt x="9139" y="3550756"/>
                  </a:moveTo>
                  <a:lnTo>
                    <a:pt x="0" y="3550756"/>
                  </a:lnTo>
                  <a:lnTo>
                    <a:pt x="0" y="3523338"/>
                  </a:lnTo>
                  <a:lnTo>
                    <a:pt x="9139" y="3523338"/>
                  </a:lnTo>
                  <a:lnTo>
                    <a:pt x="9139" y="3550756"/>
                  </a:lnTo>
                  <a:close/>
                </a:path>
                <a:path w="1133475" h="4578985">
                  <a:moveTo>
                    <a:pt x="9139" y="3495919"/>
                  </a:moveTo>
                  <a:lnTo>
                    <a:pt x="0" y="3495919"/>
                  </a:lnTo>
                  <a:lnTo>
                    <a:pt x="0" y="3468500"/>
                  </a:lnTo>
                  <a:lnTo>
                    <a:pt x="9139" y="3468500"/>
                  </a:lnTo>
                  <a:lnTo>
                    <a:pt x="9139" y="3495919"/>
                  </a:lnTo>
                  <a:close/>
                </a:path>
                <a:path w="1133475" h="4578985">
                  <a:moveTo>
                    <a:pt x="9139" y="3441081"/>
                  </a:moveTo>
                  <a:lnTo>
                    <a:pt x="0" y="3441081"/>
                  </a:lnTo>
                  <a:lnTo>
                    <a:pt x="0" y="3413662"/>
                  </a:lnTo>
                  <a:lnTo>
                    <a:pt x="9139" y="3413662"/>
                  </a:lnTo>
                  <a:lnTo>
                    <a:pt x="9139" y="3441081"/>
                  </a:lnTo>
                  <a:close/>
                </a:path>
                <a:path w="1133475" h="4578985">
                  <a:moveTo>
                    <a:pt x="9139" y="3386243"/>
                  </a:moveTo>
                  <a:lnTo>
                    <a:pt x="0" y="3386243"/>
                  </a:lnTo>
                  <a:lnTo>
                    <a:pt x="0" y="3358824"/>
                  </a:lnTo>
                  <a:lnTo>
                    <a:pt x="9139" y="3358824"/>
                  </a:lnTo>
                  <a:lnTo>
                    <a:pt x="9139" y="3386243"/>
                  </a:lnTo>
                  <a:close/>
                </a:path>
                <a:path w="1133475" h="4578985">
                  <a:moveTo>
                    <a:pt x="9139" y="3331405"/>
                  </a:moveTo>
                  <a:lnTo>
                    <a:pt x="0" y="3331405"/>
                  </a:lnTo>
                  <a:lnTo>
                    <a:pt x="0" y="3303986"/>
                  </a:lnTo>
                  <a:lnTo>
                    <a:pt x="9139" y="3303986"/>
                  </a:lnTo>
                  <a:lnTo>
                    <a:pt x="9139" y="3331405"/>
                  </a:lnTo>
                  <a:close/>
                </a:path>
                <a:path w="1133475" h="4578985">
                  <a:moveTo>
                    <a:pt x="9139" y="3276567"/>
                  </a:moveTo>
                  <a:lnTo>
                    <a:pt x="0" y="3276567"/>
                  </a:lnTo>
                  <a:lnTo>
                    <a:pt x="0" y="3249148"/>
                  </a:lnTo>
                  <a:lnTo>
                    <a:pt x="9139" y="3249148"/>
                  </a:lnTo>
                  <a:lnTo>
                    <a:pt x="9139" y="3276567"/>
                  </a:lnTo>
                  <a:close/>
                </a:path>
                <a:path w="1133475" h="4578985">
                  <a:moveTo>
                    <a:pt x="9139" y="3221729"/>
                  </a:moveTo>
                  <a:lnTo>
                    <a:pt x="0" y="3221729"/>
                  </a:lnTo>
                  <a:lnTo>
                    <a:pt x="0" y="3194310"/>
                  </a:lnTo>
                  <a:lnTo>
                    <a:pt x="9139" y="3194310"/>
                  </a:lnTo>
                  <a:lnTo>
                    <a:pt x="9139" y="3221729"/>
                  </a:lnTo>
                  <a:close/>
                </a:path>
                <a:path w="1133475" h="4578985">
                  <a:moveTo>
                    <a:pt x="9139" y="3166891"/>
                  </a:moveTo>
                  <a:lnTo>
                    <a:pt x="0" y="3166891"/>
                  </a:lnTo>
                  <a:lnTo>
                    <a:pt x="0" y="3139472"/>
                  </a:lnTo>
                  <a:lnTo>
                    <a:pt x="9139" y="3139472"/>
                  </a:lnTo>
                  <a:lnTo>
                    <a:pt x="9139" y="3166891"/>
                  </a:lnTo>
                  <a:close/>
                </a:path>
                <a:path w="1133475" h="4578985">
                  <a:moveTo>
                    <a:pt x="9139" y="3112053"/>
                  </a:moveTo>
                  <a:lnTo>
                    <a:pt x="0" y="3112053"/>
                  </a:lnTo>
                  <a:lnTo>
                    <a:pt x="0" y="3084634"/>
                  </a:lnTo>
                  <a:lnTo>
                    <a:pt x="9139" y="3084634"/>
                  </a:lnTo>
                  <a:lnTo>
                    <a:pt x="9139" y="3112053"/>
                  </a:lnTo>
                  <a:close/>
                </a:path>
                <a:path w="1133475" h="4578985">
                  <a:moveTo>
                    <a:pt x="9139" y="3057215"/>
                  </a:moveTo>
                  <a:lnTo>
                    <a:pt x="0" y="3057215"/>
                  </a:lnTo>
                  <a:lnTo>
                    <a:pt x="0" y="3029796"/>
                  </a:lnTo>
                  <a:lnTo>
                    <a:pt x="9139" y="3029796"/>
                  </a:lnTo>
                  <a:lnTo>
                    <a:pt x="9139" y="3057215"/>
                  </a:lnTo>
                  <a:close/>
                </a:path>
                <a:path w="1133475" h="4578985">
                  <a:moveTo>
                    <a:pt x="9139" y="3002377"/>
                  </a:moveTo>
                  <a:lnTo>
                    <a:pt x="0" y="3002377"/>
                  </a:lnTo>
                  <a:lnTo>
                    <a:pt x="0" y="2974958"/>
                  </a:lnTo>
                  <a:lnTo>
                    <a:pt x="9139" y="2974958"/>
                  </a:lnTo>
                  <a:lnTo>
                    <a:pt x="9139" y="3002377"/>
                  </a:lnTo>
                  <a:close/>
                </a:path>
                <a:path w="1133475" h="4578985">
                  <a:moveTo>
                    <a:pt x="9139" y="2947539"/>
                  </a:moveTo>
                  <a:lnTo>
                    <a:pt x="0" y="2947539"/>
                  </a:lnTo>
                  <a:lnTo>
                    <a:pt x="0" y="2920120"/>
                  </a:lnTo>
                  <a:lnTo>
                    <a:pt x="9139" y="2920120"/>
                  </a:lnTo>
                  <a:lnTo>
                    <a:pt x="9139" y="2947539"/>
                  </a:lnTo>
                  <a:close/>
                </a:path>
                <a:path w="1133475" h="4578985">
                  <a:moveTo>
                    <a:pt x="9139" y="2892701"/>
                  </a:moveTo>
                  <a:lnTo>
                    <a:pt x="0" y="2892701"/>
                  </a:lnTo>
                  <a:lnTo>
                    <a:pt x="0" y="2865282"/>
                  </a:lnTo>
                  <a:lnTo>
                    <a:pt x="9139" y="2865282"/>
                  </a:lnTo>
                  <a:lnTo>
                    <a:pt x="9139" y="2892701"/>
                  </a:lnTo>
                  <a:close/>
                </a:path>
                <a:path w="1133475" h="4578985">
                  <a:moveTo>
                    <a:pt x="9139" y="2837863"/>
                  </a:moveTo>
                  <a:lnTo>
                    <a:pt x="0" y="2837863"/>
                  </a:lnTo>
                  <a:lnTo>
                    <a:pt x="0" y="2810444"/>
                  </a:lnTo>
                  <a:lnTo>
                    <a:pt x="9139" y="2810444"/>
                  </a:lnTo>
                  <a:lnTo>
                    <a:pt x="9139" y="2837863"/>
                  </a:lnTo>
                  <a:close/>
                </a:path>
                <a:path w="1133475" h="4578985">
                  <a:moveTo>
                    <a:pt x="9139" y="2783025"/>
                  </a:moveTo>
                  <a:lnTo>
                    <a:pt x="0" y="2783025"/>
                  </a:lnTo>
                  <a:lnTo>
                    <a:pt x="0" y="2755606"/>
                  </a:lnTo>
                  <a:lnTo>
                    <a:pt x="9139" y="2755606"/>
                  </a:lnTo>
                  <a:lnTo>
                    <a:pt x="9139" y="2783025"/>
                  </a:lnTo>
                  <a:close/>
                </a:path>
                <a:path w="1133475" h="4578985">
                  <a:moveTo>
                    <a:pt x="9139" y="2728187"/>
                  </a:moveTo>
                  <a:lnTo>
                    <a:pt x="0" y="2728187"/>
                  </a:lnTo>
                  <a:lnTo>
                    <a:pt x="0" y="2700768"/>
                  </a:lnTo>
                  <a:lnTo>
                    <a:pt x="9139" y="2700768"/>
                  </a:lnTo>
                  <a:lnTo>
                    <a:pt x="9139" y="2728187"/>
                  </a:lnTo>
                  <a:close/>
                </a:path>
                <a:path w="1133475" h="4578985">
                  <a:moveTo>
                    <a:pt x="9139" y="2673349"/>
                  </a:moveTo>
                  <a:lnTo>
                    <a:pt x="0" y="2673349"/>
                  </a:lnTo>
                  <a:lnTo>
                    <a:pt x="0" y="2645930"/>
                  </a:lnTo>
                  <a:lnTo>
                    <a:pt x="9139" y="2645930"/>
                  </a:lnTo>
                  <a:lnTo>
                    <a:pt x="9139" y="2673349"/>
                  </a:lnTo>
                  <a:close/>
                </a:path>
                <a:path w="1133475" h="4578985">
                  <a:moveTo>
                    <a:pt x="9139" y="2618511"/>
                  </a:moveTo>
                  <a:lnTo>
                    <a:pt x="0" y="2618511"/>
                  </a:lnTo>
                  <a:lnTo>
                    <a:pt x="0" y="2591092"/>
                  </a:lnTo>
                  <a:lnTo>
                    <a:pt x="9139" y="2591092"/>
                  </a:lnTo>
                  <a:lnTo>
                    <a:pt x="9139" y="2618511"/>
                  </a:lnTo>
                  <a:close/>
                </a:path>
                <a:path w="1133475" h="4578985">
                  <a:moveTo>
                    <a:pt x="9139" y="2563673"/>
                  </a:moveTo>
                  <a:lnTo>
                    <a:pt x="0" y="2563673"/>
                  </a:lnTo>
                  <a:lnTo>
                    <a:pt x="0" y="2536254"/>
                  </a:lnTo>
                  <a:lnTo>
                    <a:pt x="9139" y="2536254"/>
                  </a:lnTo>
                  <a:lnTo>
                    <a:pt x="9139" y="2563673"/>
                  </a:lnTo>
                  <a:close/>
                </a:path>
                <a:path w="1133475" h="4578985">
                  <a:moveTo>
                    <a:pt x="9139" y="2508836"/>
                  </a:moveTo>
                  <a:lnTo>
                    <a:pt x="0" y="2508836"/>
                  </a:lnTo>
                  <a:lnTo>
                    <a:pt x="0" y="2481417"/>
                  </a:lnTo>
                  <a:lnTo>
                    <a:pt x="9139" y="2481417"/>
                  </a:lnTo>
                  <a:lnTo>
                    <a:pt x="9139" y="2508836"/>
                  </a:lnTo>
                  <a:close/>
                </a:path>
                <a:path w="1133475" h="4578985">
                  <a:moveTo>
                    <a:pt x="9139" y="2453998"/>
                  </a:moveTo>
                  <a:lnTo>
                    <a:pt x="0" y="2453998"/>
                  </a:lnTo>
                  <a:lnTo>
                    <a:pt x="0" y="2426579"/>
                  </a:lnTo>
                  <a:lnTo>
                    <a:pt x="9139" y="2426579"/>
                  </a:lnTo>
                  <a:lnTo>
                    <a:pt x="9139" y="2453998"/>
                  </a:lnTo>
                  <a:close/>
                </a:path>
                <a:path w="1133475" h="4578985">
                  <a:moveTo>
                    <a:pt x="9139" y="2399160"/>
                  </a:moveTo>
                  <a:lnTo>
                    <a:pt x="0" y="2399160"/>
                  </a:lnTo>
                  <a:lnTo>
                    <a:pt x="0" y="2371741"/>
                  </a:lnTo>
                  <a:lnTo>
                    <a:pt x="9139" y="2371741"/>
                  </a:lnTo>
                  <a:lnTo>
                    <a:pt x="9139" y="2399160"/>
                  </a:lnTo>
                  <a:close/>
                </a:path>
                <a:path w="1133475" h="4578985">
                  <a:moveTo>
                    <a:pt x="9139" y="2344322"/>
                  </a:moveTo>
                  <a:lnTo>
                    <a:pt x="0" y="2344322"/>
                  </a:lnTo>
                  <a:lnTo>
                    <a:pt x="0" y="2316903"/>
                  </a:lnTo>
                  <a:lnTo>
                    <a:pt x="9139" y="2316903"/>
                  </a:lnTo>
                  <a:lnTo>
                    <a:pt x="9139" y="2344322"/>
                  </a:lnTo>
                  <a:close/>
                </a:path>
                <a:path w="1133475" h="4578985">
                  <a:moveTo>
                    <a:pt x="9139" y="2289484"/>
                  </a:moveTo>
                  <a:lnTo>
                    <a:pt x="0" y="2289484"/>
                  </a:lnTo>
                  <a:lnTo>
                    <a:pt x="0" y="2262065"/>
                  </a:lnTo>
                  <a:lnTo>
                    <a:pt x="9139" y="2262065"/>
                  </a:lnTo>
                  <a:lnTo>
                    <a:pt x="9139" y="2289484"/>
                  </a:lnTo>
                  <a:close/>
                </a:path>
                <a:path w="1133475" h="4578985">
                  <a:moveTo>
                    <a:pt x="9139" y="2234646"/>
                  </a:moveTo>
                  <a:lnTo>
                    <a:pt x="0" y="2234646"/>
                  </a:lnTo>
                  <a:lnTo>
                    <a:pt x="0" y="2207227"/>
                  </a:lnTo>
                  <a:lnTo>
                    <a:pt x="9139" y="2207227"/>
                  </a:lnTo>
                  <a:lnTo>
                    <a:pt x="9139" y="2234646"/>
                  </a:lnTo>
                  <a:close/>
                </a:path>
                <a:path w="1133475" h="4578985">
                  <a:moveTo>
                    <a:pt x="9139" y="2179808"/>
                  </a:moveTo>
                  <a:lnTo>
                    <a:pt x="0" y="2179808"/>
                  </a:lnTo>
                  <a:lnTo>
                    <a:pt x="0" y="2152389"/>
                  </a:lnTo>
                  <a:lnTo>
                    <a:pt x="9139" y="2152389"/>
                  </a:lnTo>
                  <a:lnTo>
                    <a:pt x="9139" y="2179808"/>
                  </a:lnTo>
                  <a:close/>
                </a:path>
                <a:path w="1133475" h="4578985">
                  <a:moveTo>
                    <a:pt x="9139" y="2124970"/>
                  </a:moveTo>
                  <a:lnTo>
                    <a:pt x="0" y="2124970"/>
                  </a:lnTo>
                  <a:lnTo>
                    <a:pt x="0" y="2097551"/>
                  </a:lnTo>
                  <a:lnTo>
                    <a:pt x="9139" y="2097551"/>
                  </a:lnTo>
                  <a:lnTo>
                    <a:pt x="9139" y="2124970"/>
                  </a:lnTo>
                  <a:close/>
                </a:path>
                <a:path w="1133475" h="4578985">
                  <a:moveTo>
                    <a:pt x="9139" y="2070132"/>
                  </a:moveTo>
                  <a:lnTo>
                    <a:pt x="0" y="2070132"/>
                  </a:lnTo>
                  <a:lnTo>
                    <a:pt x="0" y="2042713"/>
                  </a:lnTo>
                  <a:lnTo>
                    <a:pt x="9139" y="2042713"/>
                  </a:lnTo>
                  <a:lnTo>
                    <a:pt x="9139" y="2070132"/>
                  </a:lnTo>
                  <a:close/>
                </a:path>
                <a:path w="1133475" h="4578985">
                  <a:moveTo>
                    <a:pt x="9139" y="2015294"/>
                  </a:moveTo>
                  <a:lnTo>
                    <a:pt x="0" y="2015294"/>
                  </a:lnTo>
                  <a:lnTo>
                    <a:pt x="0" y="1987875"/>
                  </a:lnTo>
                  <a:lnTo>
                    <a:pt x="9139" y="1987875"/>
                  </a:lnTo>
                  <a:lnTo>
                    <a:pt x="9139" y="2015294"/>
                  </a:lnTo>
                  <a:close/>
                </a:path>
                <a:path w="1133475" h="4578985">
                  <a:moveTo>
                    <a:pt x="9139" y="1960456"/>
                  </a:moveTo>
                  <a:lnTo>
                    <a:pt x="0" y="1960456"/>
                  </a:lnTo>
                  <a:lnTo>
                    <a:pt x="0" y="1933037"/>
                  </a:lnTo>
                  <a:lnTo>
                    <a:pt x="9139" y="1933037"/>
                  </a:lnTo>
                  <a:lnTo>
                    <a:pt x="9139" y="1960456"/>
                  </a:lnTo>
                  <a:close/>
                </a:path>
                <a:path w="1133475" h="4578985">
                  <a:moveTo>
                    <a:pt x="9139" y="1905618"/>
                  </a:moveTo>
                  <a:lnTo>
                    <a:pt x="0" y="1905618"/>
                  </a:lnTo>
                  <a:lnTo>
                    <a:pt x="0" y="1878199"/>
                  </a:lnTo>
                  <a:lnTo>
                    <a:pt x="9139" y="1878199"/>
                  </a:lnTo>
                  <a:lnTo>
                    <a:pt x="9139" y="1905618"/>
                  </a:lnTo>
                  <a:close/>
                </a:path>
                <a:path w="1133475" h="4578985">
                  <a:moveTo>
                    <a:pt x="9139" y="1850780"/>
                  </a:moveTo>
                  <a:lnTo>
                    <a:pt x="0" y="1850780"/>
                  </a:lnTo>
                  <a:lnTo>
                    <a:pt x="0" y="1823361"/>
                  </a:lnTo>
                  <a:lnTo>
                    <a:pt x="9139" y="1823361"/>
                  </a:lnTo>
                  <a:lnTo>
                    <a:pt x="9139" y="1850780"/>
                  </a:lnTo>
                  <a:close/>
                </a:path>
                <a:path w="1133475" h="4578985">
                  <a:moveTo>
                    <a:pt x="9139" y="1795942"/>
                  </a:moveTo>
                  <a:lnTo>
                    <a:pt x="0" y="1795942"/>
                  </a:lnTo>
                  <a:lnTo>
                    <a:pt x="0" y="1768523"/>
                  </a:lnTo>
                  <a:lnTo>
                    <a:pt x="9139" y="1768523"/>
                  </a:lnTo>
                  <a:lnTo>
                    <a:pt x="9139" y="1795942"/>
                  </a:lnTo>
                  <a:close/>
                </a:path>
                <a:path w="1133475" h="4578985">
                  <a:moveTo>
                    <a:pt x="9139" y="1741104"/>
                  </a:moveTo>
                  <a:lnTo>
                    <a:pt x="0" y="1741104"/>
                  </a:lnTo>
                  <a:lnTo>
                    <a:pt x="0" y="1713685"/>
                  </a:lnTo>
                  <a:lnTo>
                    <a:pt x="9139" y="1713685"/>
                  </a:lnTo>
                  <a:lnTo>
                    <a:pt x="9139" y="1741104"/>
                  </a:lnTo>
                  <a:close/>
                </a:path>
                <a:path w="1133475" h="4578985">
                  <a:moveTo>
                    <a:pt x="9139" y="1686266"/>
                  </a:moveTo>
                  <a:lnTo>
                    <a:pt x="0" y="1686266"/>
                  </a:lnTo>
                  <a:lnTo>
                    <a:pt x="0" y="1658847"/>
                  </a:lnTo>
                  <a:lnTo>
                    <a:pt x="9139" y="1658847"/>
                  </a:lnTo>
                  <a:lnTo>
                    <a:pt x="9139" y="1686266"/>
                  </a:lnTo>
                  <a:close/>
                </a:path>
                <a:path w="1133475" h="4578985">
                  <a:moveTo>
                    <a:pt x="9139" y="1631428"/>
                  </a:moveTo>
                  <a:lnTo>
                    <a:pt x="0" y="1631428"/>
                  </a:lnTo>
                  <a:lnTo>
                    <a:pt x="0" y="1604009"/>
                  </a:lnTo>
                  <a:lnTo>
                    <a:pt x="9139" y="1604009"/>
                  </a:lnTo>
                  <a:lnTo>
                    <a:pt x="9139" y="1631428"/>
                  </a:lnTo>
                  <a:close/>
                </a:path>
                <a:path w="1133475" h="4578985">
                  <a:moveTo>
                    <a:pt x="9139" y="1576590"/>
                  </a:moveTo>
                  <a:lnTo>
                    <a:pt x="0" y="1576590"/>
                  </a:lnTo>
                  <a:lnTo>
                    <a:pt x="0" y="1549171"/>
                  </a:lnTo>
                  <a:lnTo>
                    <a:pt x="9139" y="1549171"/>
                  </a:lnTo>
                  <a:lnTo>
                    <a:pt x="9139" y="1576590"/>
                  </a:lnTo>
                  <a:close/>
                </a:path>
                <a:path w="1133475" h="4578985">
                  <a:moveTo>
                    <a:pt x="9139" y="1521752"/>
                  </a:moveTo>
                  <a:lnTo>
                    <a:pt x="0" y="1521752"/>
                  </a:lnTo>
                  <a:lnTo>
                    <a:pt x="0" y="1494334"/>
                  </a:lnTo>
                  <a:lnTo>
                    <a:pt x="9139" y="1494334"/>
                  </a:lnTo>
                  <a:lnTo>
                    <a:pt x="9139" y="1521752"/>
                  </a:lnTo>
                  <a:close/>
                </a:path>
                <a:path w="1133475" h="4578985">
                  <a:moveTo>
                    <a:pt x="9139" y="1466915"/>
                  </a:moveTo>
                  <a:lnTo>
                    <a:pt x="0" y="1466915"/>
                  </a:lnTo>
                  <a:lnTo>
                    <a:pt x="0" y="1439496"/>
                  </a:lnTo>
                  <a:lnTo>
                    <a:pt x="9139" y="1439496"/>
                  </a:lnTo>
                  <a:lnTo>
                    <a:pt x="9139" y="1466915"/>
                  </a:lnTo>
                  <a:close/>
                </a:path>
                <a:path w="1133475" h="4578985">
                  <a:moveTo>
                    <a:pt x="9139" y="1412077"/>
                  </a:moveTo>
                  <a:lnTo>
                    <a:pt x="0" y="1412077"/>
                  </a:lnTo>
                  <a:lnTo>
                    <a:pt x="0" y="1384658"/>
                  </a:lnTo>
                  <a:lnTo>
                    <a:pt x="9139" y="1384658"/>
                  </a:lnTo>
                  <a:lnTo>
                    <a:pt x="9139" y="1412077"/>
                  </a:lnTo>
                  <a:close/>
                </a:path>
                <a:path w="1133475" h="4578985">
                  <a:moveTo>
                    <a:pt x="9139" y="1357239"/>
                  </a:moveTo>
                  <a:lnTo>
                    <a:pt x="0" y="1357239"/>
                  </a:lnTo>
                  <a:lnTo>
                    <a:pt x="0" y="1329820"/>
                  </a:lnTo>
                  <a:lnTo>
                    <a:pt x="9139" y="1329820"/>
                  </a:lnTo>
                  <a:lnTo>
                    <a:pt x="9139" y="1357239"/>
                  </a:lnTo>
                  <a:close/>
                </a:path>
                <a:path w="1133475" h="4578985">
                  <a:moveTo>
                    <a:pt x="9139" y="1302401"/>
                  </a:moveTo>
                  <a:lnTo>
                    <a:pt x="0" y="1302401"/>
                  </a:lnTo>
                  <a:lnTo>
                    <a:pt x="0" y="1274982"/>
                  </a:lnTo>
                  <a:lnTo>
                    <a:pt x="9139" y="1274982"/>
                  </a:lnTo>
                  <a:lnTo>
                    <a:pt x="9139" y="1302401"/>
                  </a:lnTo>
                  <a:close/>
                </a:path>
                <a:path w="1133475" h="4578985">
                  <a:moveTo>
                    <a:pt x="9139" y="1247563"/>
                  </a:moveTo>
                  <a:lnTo>
                    <a:pt x="0" y="1247563"/>
                  </a:lnTo>
                  <a:lnTo>
                    <a:pt x="0" y="1220144"/>
                  </a:lnTo>
                  <a:lnTo>
                    <a:pt x="9139" y="1220144"/>
                  </a:lnTo>
                  <a:lnTo>
                    <a:pt x="9139" y="1247563"/>
                  </a:lnTo>
                  <a:close/>
                </a:path>
                <a:path w="1133475" h="4578985">
                  <a:moveTo>
                    <a:pt x="9139" y="1192725"/>
                  </a:moveTo>
                  <a:lnTo>
                    <a:pt x="0" y="1192725"/>
                  </a:lnTo>
                  <a:lnTo>
                    <a:pt x="0" y="1165306"/>
                  </a:lnTo>
                  <a:lnTo>
                    <a:pt x="9139" y="1165306"/>
                  </a:lnTo>
                  <a:lnTo>
                    <a:pt x="9139" y="1192725"/>
                  </a:lnTo>
                  <a:close/>
                </a:path>
                <a:path w="1133475" h="4578985">
                  <a:moveTo>
                    <a:pt x="9139" y="1137887"/>
                  </a:moveTo>
                  <a:lnTo>
                    <a:pt x="0" y="1137887"/>
                  </a:lnTo>
                  <a:lnTo>
                    <a:pt x="0" y="1110468"/>
                  </a:lnTo>
                  <a:lnTo>
                    <a:pt x="9139" y="1110468"/>
                  </a:lnTo>
                  <a:lnTo>
                    <a:pt x="9139" y="1137887"/>
                  </a:lnTo>
                  <a:close/>
                </a:path>
                <a:path w="1133475" h="4578985">
                  <a:moveTo>
                    <a:pt x="9139" y="1083049"/>
                  </a:moveTo>
                  <a:lnTo>
                    <a:pt x="0" y="1083049"/>
                  </a:lnTo>
                  <a:lnTo>
                    <a:pt x="0" y="1055630"/>
                  </a:lnTo>
                  <a:lnTo>
                    <a:pt x="9139" y="1055630"/>
                  </a:lnTo>
                  <a:lnTo>
                    <a:pt x="9139" y="1083049"/>
                  </a:lnTo>
                  <a:close/>
                </a:path>
                <a:path w="1133475" h="4578985">
                  <a:moveTo>
                    <a:pt x="9139" y="1028211"/>
                  </a:moveTo>
                  <a:lnTo>
                    <a:pt x="0" y="1028211"/>
                  </a:lnTo>
                  <a:lnTo>
                    <a:pt x="0" y="1000792"/>
                  </a:lnTo>
                  <a:lnTo>
                    <a:pt x="9139" y="1000792"/>
                  </a:lnTo>
                  <a:lnTo>
                    <a:pt x="9139" y="1028211"/>
                  </a:lnTo>
                  <a:close/>
                </a:path>
                <a:path w="1133475" h="4578985">
                  <a:moveTo>
                    <a:pt x="9139" y="973373"/>
                  </a:moveTo>
                  <a:lnTo>
                    <a:pt x="0" y="973373"/>
                  </a:lnTo>
                  <a:lnTo>
                    <a:pt x="0" y="945954"/>
                  </a:lnTo>
                  <a:lnTo>
                    <a:pt x="9139" y="945954"/>
                  </a:lnTo>
                  <a:lnTo>
                    <a:pt x="9139" y="973373"/>
                  </a:lnTo>
                  <a:close/>
                </a:path>
                <a:path w="1133475" h="4578985">
                  <a:moveTo>
                    <a:pt x="9139" y="918535"/>
                  </a:moveTo>
                  <a:lnTo>
                    <a:pt x="0" y="918535"/>
                  </a:lnTo>
                  <a:lnTo>
                    <a:pt x="0" y="891116"/>
                  </a:lnTo>
                  <a:lnTo>
                    <a:pt x="9139" y="891116"/>
                  </a:lnTo>
                  <a:lnTo>
                    <a:pt x="9139" y="918535"/>
                  </a:lnTo>
                  <a:close/>
                </a:path>
                <a:path w="1133475" h="4578985">
                  <a:moveTo>
                    <a:pt x="9139" y="863697"/>
                  </a:moveTo>
                  <a:lnTo>
                    <a:pt x="0" y="863697"/>
                  </a:lnTo>
                  <a:lnTo>
                    <a:pt x="0" y="836278"/>
                  </a:lnTo>
                  <a:lnTo>
                    <a:pt x="9139" y="836278"/>
                  </a:lnTo>
                  <a:lnTo>
                    <a:pt x="9139" y="863697"/>
                  </a:lnTo>
                  <a:close/>
                </a:path>
                <a:path w="1133475" h="4578985">
                  <a:moveTo>
                    <a:pt x="9139" y="808859"/>
                  </a:moveTo>
                  <a:lnTo>
                    <a:pt x="0" y="808859"/>
                  </a:lnTo>
                  <a:lnTo>
                    <a:pt x="0" y="781440"/>
                  </a:lnTo>
                  <a:lnTo>
                    <a:pt x="9139" y="781440"/>
                  </a:lnTo>
                  <a:lnTo>
                    <a:pt x="9139" y="808859"/>
                  </a:lnTo>
                  <a:close/>
                </a:path>
                <a:path w="1133475" h="4578985">
                  <a:moveTo>
                    <a:pt x="9139" y="754021"/>
                  </a:moveTo>
                  <a:lnTo>
                    <a:pt x="0" y="754021"/>
                  </a:lnTo>
                  <a:lnTo>
                    <a:pt x="0" y="726602"/>
                  </a:lnTo>
                  <a:lnTo>
                    <a:pt x="9139" y="726602"/>
                  </a:lnTo>
                  <a:lnTo>
                    <a:pt x="9139" y="754021"/>
                  </a:lnTo>
                  <a:close/>
                </a:path>
                <a:path w="1133475" h="4578985">
                  <a:moveTo>
                    <a:pt x="9139" y="699183"/>
                  </a:moveTo>
                  <a:lnTo>
                    <a:pt x="0" y="699183"/>
                  </a:lnTo>
                  <a:lnTo>
                    <a:pt x="0" y="671764"/>
                  </a:lnTo>
                  <a:lnTo>
                    <a:pt x="9139" y="671764"/>
                  </a:lnTo>
                  <a:lnTo>
                    <a:pt x="9139" y="699183"/>
                  </a:lnTo>
                  <a:close/>
                </a:path>
                <a:path w="1133475" h="4578985">
                  <a:moveTo>
                    <a:pt x="9139" y="644345"/>
                  </a:moveTo>
                  <a:lnTo>
                    <a:pt x="0" y="644345"/>
                  </a:lnTo>
                  <a:lnTo>
                    <a:pt x="0" y="616926"/>
                  </a:lnTo>
                  <a:lnTo>
                    <a:pt x="9139" y="616926"/>
                  </a:lnTo>
                  <a:lnTo>
                    <a:pt x="9139" y="644345"/>
                  </a:lnTo>
                  <a:close/>
                </a:path>
                <a:path w="1133475" h="4578985">
                  <a:moveTo>
                    <a:pt x="9139" y="589507"/>
                  </a:moveTo>
                  <a:lnTo>
                    <a:pt x="0" y="589507"/>
                  </a:lnTo>
                  <a:lnTo>
                    <a:pt x="0" y="562088"/>
                  </a:lnTo>
                  <a:lnTo>
                    <a:pt x="9139" y="562088"/>
                  </a:lnTo>
                  <a:lnTo>
                    <a:pt x="9139" y="589507"/>
                  </a:lnTo>
                  <a:close/>
                </a:path>
                <a:path w="1133475" h="4578985">
                  <a:moveTo>
                    <a:pt x="9139" y="534669"/>
                  </a:moveTo>
                  <a:lnTo>
                    <a:pt x="0" y="534669"/>
                  </a:lnTo>
                  <a:lnTo>
                    <a:pt x="0" y="507250"/>
                  </a:lnTo>
                  <a:lnTo>
                    <a:pt x="9139" y="507250"/>
                  </a:lnTo>
                  <a:lnTo>
                    <a:pt x="9139" y="534669"/>
                  </a:lnTo>
                  <a:close/>
                </a:path>
                <a:path w="1133475" h="4578985">
                  <a:moveTo>
                    <a:pt x="9139" y="479832"/>
                  </a:moveTo>
                  <a:lnTo>
                    <a:pt x="0" y="479832"/>
                  </a:lnTo>
                  <a:lnTo>
                    <a:pt x="0" y="452413"/>
                  </a:lnTo>
                  <a:lnTo>
                    <a:pt x="9139" y="452413"/>
                  </a:lnTo>
                  <a:lnTo>
                    <a:pt x="9139" y="479832"/>
                  </a:lnTo>
                  <a:close/>
                </a:path>
                <a:path w="1133475" h="4578985">
                  <a:moveTo>
                    <a:pt x="9139" y="424994"/>
                  </a:moveTo>
                  <a:lnTo>
                    <a:pt x="0" y="424994"/>
                  </a:lnTo>
                  <a:lnTo>
                    <a:pt x="0" y="397575"/>
                  </a:lnTo>
                  <a:lnTo>
                    <a:pt x="9139" y="397575"/>
                  </a:lnTo>
                  <a:lnTo>
                    <a:pt x="9139" y="424994"/>
                  </a:lnTo>
                  <a:close/>
                </a:path>
                <a:path w="1133475" h="4578985">
                  <a:moveTo>
                    <a:pt x="9139" y="370156"/>
                  </a:moveTo>
                  <a:lnTo>
                    <a:pt x="0" y="370156"/>
                  </a:lnTo>
                  <a:lnTo>
                    <a:pt x="0" y="342737"/>
                  </a:lnTo>
                  <a:lnTo>
                    <a:pt x="9139" y="342737"/>
                  </a:lnTo>
                  <a:lnTo>
                    <a:pt x="9139" y="370156"/>
                  </a:lnTo>
                  <a:close/>
                </a:path>
                <a:path w="1133475" h="4578985">
                  <a:moveTo>
                    <a:pt x="9139" y="315318"/>
                  </a:moveTo>
                  <a:lnTo>
                    <a:pt x="0" y="315318"/>
                  </a:lnTo>
                  <a:lnTo>
                    <a:pt x="0" y="287899"/>
                  </a:lnTo>
                  <a:lnTo>
                    <a:pt x="9139" y="287899"/>
                  </a:lnTo>
                  <a:lnTo>
                    <a:pt x="9139" y="315318"/>
                  </a:lnTo>
                  <a:close/>
                </a:path>
                <a:path w="1133475" h="4578985">
                  <a:moveTo>
                    <a:pt x="9139" y="260480"/>
                  </a:moveTo>
                  <a:lnTo>
                    <a:pt x="0" y="260480"/>
                  </a:lnTo>
                  <a:lnTo>
                    <a:pt x="0" y="233061"/>
                  </a:lnTo>
                  <a:lnTo>
                    <a:pt x="9139" y="233061"/>
                  </a:lnTo>
                  <a:lnTo>
                    <a:pt x="9139" y="260480"/>
                  </a:lnTo>
                  <a:close/>
                </a:path>
                <a:path w="1133475" h="4578985">
                  <a:moveTo>
                    <a:pt x="9139" y="205642"/>
                  </a:moveTo>
                  <a:lnTo>
                    <a:pt x="0" y="205642"/>
                  </a:lnTo>
                  <a:lnTo>
                    <a:pt x="0" y="178223"/>
                  </a:lnTo>
                  <a:lnTo>
                    <a:pt x="9139" y="178223"/>
                  </a:lnTo>
                  <a:lnTo>
                    <a:pt x="9139" y="205642"/>
                  </a:lnTo>
                  <a:close/>
                </a:path>
                <a:path w="1133475" h="4578985">
                  <a:moveTo>
                    <a:pt x="9139" y="150804"/>
                  </a:moveTo>
                  <a:lnTo>
                    <a:pt x="0" y="150804"/>
                  </a:lnTo>
                  <a:lnTo>
                    <a:pt x="0" y="123385"/>
                  </a:lnTo>
                  <a:lnTo>
                    <a:pt x="9139" y="123385"/>
                  </a:lnTo>
                  <a:lnTo>
                    <a:pt x="9139" y="150804"/>
                  </a:lnTo>
                  <a:close/>
                </a:path>
                <a:path w="1133475" h="4578985">
                  <a:moveTo>
                    <a:pt x="9139" y="95966"/>
                  </a:moveTo>
                  <a:lnTo>
                    <a:pt x="0" y="95966"/>
                  </a:lnTo>
                  <a:lnTo>
                    <a:pt x="0" y="68547"/>
                  </a:lnTo>
                  <a:lnTo>
                    <a:pt x="9139" y="68547"/>
                  </a:lnTo>
                  <a:lnTo>
                    <a:pt x="9139" y="95966"/>
                  </a:lnTo>
                  <a:close/>
                </a:path>
                <a:path w="1133475" h="4578985">
                  <a:moveTo>
                    <a:pt x="9139" y="41128"/>
                  </a:moveTo>
                  <a:lnTo>
                    <a:pt x="0" y="41128"/>
                  </a:lnTo>
                  <a:lnTo>
                    <a:pt x="0" y="13709"/>
                  </a:lnTo>
                  <a:lnTo>
                    <a:pt x="9139" y="13709"/>
                  </a:lnTo>
                  <a:lnTo>
                    <a:pt x="9139" y="41128"/>
                  </a:lnTo>
                  <a:close/>
                </a:path>
                <a:path w="1133475" h="4578985">
                  <a:moveTo>
                    <a:pt x="31988" y="9139"/>
                  </a:moveTo>
                  <a:lnTo>
                    <a:pt x="4569" y="9139"/>
                  </a:lnTo>
                  <a:lnTo>
                    <a:pt x="4569" y="0"/>
                  </a:lnTo>
                  <a:lnTo>
                    <a:pt x="31988" y="0"/>
                  </a:lnTo>
                  <a:lnTo>
                    <a:pt x="31988" y="91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1">
            <a:extLst>
              <a:ext uri="{FF2B5EF4-FFF2-40B4-BE49-F238E27FC236}">
                <a16:creationId xmlns:a16="http://schemas.microsoft.com/office/drawing/2014/main" id="{00216B87-FC57-9EDC-CE12-CEE8989D82A3}"/>
              </a:ext>
            </a:extLst>
          </p:cNvPr>
          <p:cNvGrpSpPr/>
          <p:nvPr/>
        </p:nvGrpSpPr>
        <p:grpSpPr>
          <a:xfrm>
            <a:off x="6374330" y="1122137"/>
            <a:ext cx="1133475" cy="4578985"/>
            <a:chOff x="5246163" y="923105"/>
            <a:chExt cx="1133475" cy="4578985"/>
          </a:xfrm>
        </p:grpSpPr>
        <p:sp>
          <p:nvSpPr>
            <p:cNvPr id="11" name="object 22">
              <a:extLst>
                <a:ext uri="{FF2B5EF4-FFF2-40B4-BE49-F238E27FC236}">
                  <a16:creationId xmlns:a16="http://schemas.microsoft.com/office/drawing/2014/main" id="{A0FED33D-D134-0A0D-4BAA-7552BBCFB144}"/>
                </a:ext>
              </a:extLst>
            </p:cNvPr>
            <p:cNvSpPr/>
            <p:nvPr/>
          </p:nvSpPr>
          <p:spPr>
            <a:xfrm>
              <a:off x="5250733" y="927675"/>
              <a:ext cx="1124585" cy="4570095"/>
            </a:xfrm>
            <a:custGeom>
              <a:avLst/>
              <a:gdLst/>
              <a:ahLst/>
              <a:cxnLst/>
              <a:rect l="l" t="t" r="r" b="b"/>
              <a:pathLst>
                <a:path w="1124585" h="4570095">
                  <a:moveTo>
                    <a:pt x="1124177" y="4569828"/>
                  </a:moveTo>
                  <a:lnTo>
                    <a:pt x="0" y="4569828"/>
                  </a:lnTo>
                  <a:lnTo>
                    <a:pt x="0" y="0"/>
                  </a:lnTo>
                  <a:lnTo>
                    <a:pt x="1124177" y="0"/>
                  </a:lnTo>
                  <a:lnTo>
                    <a:pt x="1124177" y="456982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8A8ECD96-C196-BAD6-D8B2-6EE2D3F757C5}"/>
                </a:ext>
              </a:extLst>
            </p:cNvPr>
            <p:cNvSpPr/>
            <p:nvPr/>
          </p:nvSpPr>
          <p:spPr>
            <a:xfrm>
              <a:off x="5246163" y="923105"/>
              <a:ext cx="1133475" cy="4578985"/>
            </a:xfrm>
            <a:custGeom>
              <a:avLst/>
              <a:gdLst/>
              <a:ahLst/>
              <a:cxnLst/>
              <a:rect l="l" t="t" r="r" b="b"/>
              <a:pathLst>
                <a:path w="1133475" h="4578985">
                  <a:moveTo>
                    <a:pt x="86826" y="9139"/>
                  </a:moveTo>
                  <a:lnTo>
                    <a:pt x="59407" y="9139"/>
                  </a:lnTo>
                  <a:lnTo>
                    <a:pt x="59407" y="0"/>
                  </a:lnTo>
                  <a:lnTo>
                    <a:pt x="86826" y="0"/>
                  </a:lnTo>
                  <a:lnTo>
                    <a:pt x="86826" y="9139"/>
                  </a:lnTo>
                  <a:close/>
                </a:path>
                <a:path w="1133475" h="4578985">
                  <a:moveTo>
                    <a:pt x="141664" y="9139"/>
                  </a:moveTo>
                  <a:lnTo>
                    <a:pt x="114245" y="9139"/>
                  </a:lnTo>
                  <a:lnTo>
                    <a:pt x="114245" y="0"/>
                  </a:lnTo>
                  <a:lnTo>
                    <a:pt x="141664" y="0"/>
                  </a:lnTo>
                  <a:lnTo>
                    <a:pt x="141664" y="9139"/>
                  </a:lnTo>
                  <a:close/>
                </a:path>
                <a:path w="1133475" h="4578985">
                  <a:moveTo>
                    <a:pt x="196502" y="9139"/>
                  </a:moveTo>
                  <a:lnTo>
                    <a:pt x="169083" y="9139"/>
                  </a:lnTo>
                  <a:lnTo>
                    <a:pt x="169083" y="0"/>
                  </a:lnTo>
                  <a:lnTo>
                    <a:pt x="196502" y="0"/>
                  </a:lnTo>
                  <a:lnTo>
                    <a:pt x="196502" y="9139"/>
                  </a:lnTo>
                  <a:close/>
                </a:path>
                <a:path w="1133475" h="4578985">
                  <a:moveTo>
                    <a:pt x="251340" y="9139"/>
                  </a:moveTo>
                  <a:lnTo>
                    <a:pt x="223921" y="9139"/>
                  </a:lnTo>
                  <a:lnTo>
                    <a:pt x="223921" y="0"/>
                  </a:lnTo>
                  <a:lnTo>
                    <a:pt x="251340" y="0"/>
                  </a:lnTo>
                  <a:lnTo>
                    <a:pt x="251340" y="9139"/>
                  </a:lnTo>
                  <a:close/>
                </a:path>
                <a:path w="1133475" h="4578985">
                  <a:moveTo>
                    <a:pt x="306178" y="9139"/>
                  </a:moveTo>
                  <a:lnTo>
                    <a:pt x="278759" y="9139"/>
                  </a:lnTo>
                  <a:lnTo>
                    <a:pt x="278759" y="0"/>
                  </a:lnTo>
                  <a:lnTo>
                    <a:pt x="306178" y="0"/>
                  </a:lnTo>
                  <a:lnTo>
                    <a:pt x="306178" y="9139"/>
                  </a:lnTo>
                  <a:close/>
                </a:path>
                <a:path w="1133475" h="4578985">
                  <a:moveTo>
                    <a:pt x="361016" y="9139"/>
                  </a:moveTo>
                  <a:lnTo>
                    <a:pt x="333597" y="9139"/>
                  </a:lnTo>
                  <a:lnTo>
                    <a:pt x="333597" y="0"/>
                  </a:lnTo>
                  <a:lnTo>
                    <a:pt x="361016" y="0"/>
                  </a:lnTo>
                  <a:lnTo>
                    <a:pt x="361016" y="9139"/>
                  </a:lnTo>
                  <a:close/>
                </a:path>
                <a:path w="1133475" h="4578985">
                  <a:moveTo>
                    <a:pt x="415854" y="9139"/>
                  </a:moveTo>
                  <a:lnTo>
                    <a:pt x="388435" y="9139"/>
                  </a:lnTo>
                  <a:lnTo>
                    <a:pt x="388435" y="0"/>
                  </a:lnTo>
                  <a:lnTo>
                    <a:pt x="415854" y="0"/>
                  </a:lnTo>
                  <a:lnTo>
                    <a:pt x="415854" y="9139"/>
                  </a:lnTo>
                  <a:close/>
                </a:path>
                <a:path w="1133475" h="4578985">
                  <a:moveTo>
                    <a:pt x="470692" y="9139"/>
                  </a:moveTo>
                  <a:lnTo>
                    <a:pt x="443273" y="9139"/>
                  </a:lnTo>
                  <a:lnTo>
                    <a:pt x="443273" y="0"/>
                  </a:lnTo>
                  <a:lnTo>
                    <a:pt x="470692" y="0"/>
                  </a:lnTo>
                  <a:lnTo>
                    <a:pt x="470692" y="9139"/>
                  </a:lnTo>
                  <a:close/>
                </a:path>
                <a:path w="1133475" h="4578985">
                  <a:moveTo>
                    <a:pt x="525530" y="9139"/>
                  </a:moveTo>
                  <a:lnTo>
                    <a:pt x="498111" y="9139"/>
                  </a:lnTo>
                  <a:lnTo>
                    <a:pt x="498111" y="0"/>
                  </a:lnTo>
                  <a:lnTo>
                    <a:pt x="525530" y="0"/>
                  </a:lnTo>
                  <a:lnTo>
                    <a:pt x="525530" y="9139"/>
                  </a:lnTo>
                  <a:close/>
                </a:path>
                <a:path w="1133475" h="4578985">
                  <a:moveTo>
                    <a:pt x="580368" y="9139"/>
                  </a:moveTo>
                  <a:lnTo>
                    <a:pt x="552949" y="9139"/>
                  </a:lnTo>
                  <a:lnTo>
                    <a:pt x="552949" y="0"/>
                  </a:lnTo>
                  <a:lnTo>
                    <a:pt x="580368" y="0"/>
                  </a:lnTo>
                  <a:lnTo>
                    <a:pt x="580368" y="9139"/>
                  </a:lnTo>
                  <a:close/>
                </a:path>
                <a:path w="1133475" h="4578985">
                  <a:moveTo>
                    <a:pt x="635206" y="9139"/>
                  </a:moveTo>
                  <a:lnTo>
                    <a:pt x="607787" y="9139"/>
                  </a:lnTo>
                  <a:lnTo>
                    <a:pt x="607787" y="0"/>
                  </a:lnTo>
                  <a:lnTo>
                    <a:pt x="635206" y="0"/>
                  </a:lnTo>
                  <a:lnTo>
                    <a:pt x="635206" y="9139"/>
                  </a:lnTo>
                  <a:close/>
                </a:path>
                <a:path w="1133475" h="4578985">
                  <a:moveTo>
                    <a:pt x="690044" y="9139"/>
                  </a:moveTo>
                  <a:lnTo>
                    <a:pt x="662625" y="9139"/>
                  </a:lnTo>
                  <a:lnTo>
                    <a:pt x="662625" y="0"/>
                  </a:lnTo>
                  <a:lnTo>
                    <a:pt x="690044" y="0"/>
                  </a:lnTo>
                  <a:lnTo>
                    <a:pt x="690044" y="9139"/>
                  </a:lnTo>
                  <a:close/>
                </a:path>
                <a:path w="1133475" h="4578985">
                  <a:moveTo>
                    <a:pt x="744882" y="9139"/>
                  </a:moveTo>
                  <a:lnTo>
                    <a:pt x="717463" y="9139"/>
                  </a:lnTo>
                  <a:lnTo>
                    <a:pt x="717463" y="0"/>
                  </a:lnTo>
                  <a:lnTo>
                    <a:pt x="744882" y="0"/>
                  </a:lnTo>
                  <a:lnTo>
                    <a:pt x="744882" y="9139"/>
                  </a:lnTo>
                  <a:close/>
                </a:path>
                <a:path w="1133475" h="4578985">
                  <a:moveTo>
                    <a:pt x="799720" y="9139"/>
                  </a:moveTo>
                  <a:lnTo>
                    <a:pt x="772301" y="9139"/>
                  </a:lnTo>
                  <a:lnTo>
                    <a:pt x="772301" y="0"/>
                  </a:lnTo>
                  <a:lnTo>
                    <a:pt x="799720" y="0"/>
                  </a:lnTo>
                  <a:lnTo>
                    <a:pt x="799720" y="9139"/>
                  </a:lnTo>
                  <a:close/>
                </a:path>
                <a:path w="1133475" h="4578985">
                  <a:moveTo>
                    <a:pt x="854557" y="9139"/>
                  </a:moveTo>
                  <a:lnTo>
                    <a:pt x="827139" y="9139"/>
                  </a:lnTo>
                  <a:lnTo>
                    <a:pt x="827139" y="0"/>
                  </a:lnTo>
                  <a:lnTo>
                    <a:pt x="854557" y="0"/>
                  </a:lnTo>
                  <a:lnTo>
                    <a:pt x="854557" y="9139"/>
                  </a:lnTo>
                  <a:close/>
                </a:path>
                <a:path w="1133475" h="4578985">
                  <a:moveTo>
                    <a:pt x="909395" y="9139"/>
                  </a:moveTo>
                  <a:lnTo>
                    <a:pt x="881976" y="9139"/>
                  </a:lnTo>
                  <a:lnTo>
                    <a:pt x="881976" y="0"/>
                  </a:lnTo>
                  <a:lnTo>
                    <a:pt x="909395" y="0"/>
                  </a:lnTo>
                  <a:lnTo>
                    <a:pt x="909395" y="9139"/>
                  </a:lnTo>
                  <a:close/>
                </a:path>
                <a:path w="1133475" h="4578985">
                  <a:moveTo>
                    <a:pt x="964233" y="9139"/>
                  </a:moveTo>
                  <a:lnTo>
                    <a:pt x="936814" y="9139"/>
                  </a:lnTo>
                  <a:lnTo>
                    <a:pt x="936814" y="0"/>
                  </a:lnTo>
                  <a:lnTo>
                    <a:pt x="964233" y="0"/>
                  </a:lnTo>
                  <a:lnTo>
                    <a:pt x="964233" y="9139"/>
                  </a:lnTo>
                  <a:close/>
                </a:path>
                <a:path w="1133475" h="4578985">
                  <a:moveTo>
                    <a:pt x="1019071" y="9139"/>
                  </a:moveTo>
                  <a:lnTo>
                    <a:pt x="991652" y="9139"/>
                  </a:lnTo>
                  <a:lnTo>
                    <a:pt x="991652" y="0"/>
                  </a:lnTo>
                  <a:lnTo>
                    <a:pt x="1019071" y="0"/>
                  </a:lnTo>
                  <a:lnTo>
                    <a:pt x="1019071" y="9139"/>
                  </a:lnTo>
                  <a:close/>
                </a:path>
                <a:path w="1133475" h="4578985">
                  <a:moveTo>
                    <a:pt x="1073909" y="9139"/>
                  </a:moveTo>
                  <a:lnTo>
                    <a:pt x="1046490" y="9139"/>
                  </a:lnTo>
                  <a:lnTo>
                    <a:pt x="1046490" y="0"/>
                  </a:lnTo>
                  <a:lnTo>
                    <a:pt x="1073909" y="0"/>
                  </a:lnTo>
                  <a:lnTo>
                    <a:pt x="1073909" y="9139"/>
                  </a:lnTo>
                  <a:close/>
                </a:path>
                <a:path w="1133475" h="4578985">
                  <a:moveTo>
                    <a:pt x="1128747" y="9139"/>
                  </a:moveTo>
                  <a:lnTo>
                    <a:pt x="1101328" y="9139"/>
                  </a:lnTo>
                  <a:lnTo>
                    <a:pt x="1101328" y="0"/>
                  </a:lnTo>
                  <a:lnTo>
                    <a:pt x="1128747" y="0"/>
                  </a:lnTo>
                  <a:lnTo>
                    <a:pt x="1128747" y="9139"/>
                  </a:lnTo>
                  <a:close/>
                </a:path>
                <a:path w="1133475" h="4578985">
                  <a:moveTo>
                    <a:pt x="1133317" y="59407"/>
                  </a:moveTo>
                  <a:lnTo>
                    <a:pt x="1124177" y="59407"/>
                  </a:lnTo>
                  <a:lnTo>
                    <a:pt x="1124177" y="31988"/>
                  </a:lnTo>
                  <a:lnTo>
                    <a:pt x="1133317" y="31988"/>
                  </a:lnTo>
                  <a:lnTo>
                    <a:pt x="1133317" y="59407"/>
                  </a:lnTo>
                  <a:close/>
                </a:path>
                <a:path w="1133475" h="4578985">
                  <a:moveTo>
                    <a:pt x="1133317" y="114245"/>
                  </a:moveTo>
                  <a:lnTo>
                    <a:pt x="1124177" y="114245"/>
                  </a:lnTo>
                  <a:lnTo>
                    <a:pt x="1124177" y="86826"/>
                  </a:lnTo>
                  <a:lnTo>
                    <a:pt x="1133317" y="86826"/>
                  </a:lnTo>
                  <a:lnTo>
                    <a:pt x="1133317" y="114245"/>
                  </a:lnTo>
                  <a:close/>
                </a:path>
                <a:path w="1133475" h="4578985">
                  <a:moveTo>
                    <a:pt x="1133317" y="169083"/>
                  </a:moveTo>
                  <a:lnTo>
                    <a:pt x="1124177" y="169083"/>
                  </a:lnTo>
                  <a:lnTo>
                    <a:pt x="1124177" y="141664"/>
                  </a:lnTo>
                  <a:lnTo>
                    <a:pt x="1133317" y="141664"/>
                  </a:lnTo>
                  <a:lnTo>
                    <a:pt x="1133317" y="169083"/>
                  </a:lnTo>
                  <a:close/>
                </a:path>
                <a:path w="1133475" h="4578985">
                  <a:moveTo>
                    <a:pt x="1133317" y="223921"/>
                  </a:moveTo>
                  <a:lnTo>
                    <a:pt x="1124177" y="223921"/>
                  </a:lnTo>
                  <a:lnTo>
                    <a:pt x="1124177" y="196502"/>
                  </a:lnTo>
                  <a:lnTo>
                    <a:pt x="1133317" y="196502"/>
                  </a:lnTo>
                  <a:lnTo>
                    <a:pt x="1133317" y="223921"/>
                  </a:lnTo>
                  <a:close/>
                </a:path>
                <a:path w="1133475" h="4578985">
                  <a:moveTo>
                    <a:pt x="1133317" y="278759"/>
                  </a:moveTo>
                  <a:lnTo>
                    <a:pt x="1124177" y="278759"/>
                  </a:lnTo>
                  <a:lnTo>
                    <a:pt x="1124177" y="251340"/>
                  </a:lnTo>
                  <a:lnTo>
                    <a:pt x="1133317" y="251340"/>
                  </a:lnTo>
                  <a:lnTo>
                    <a:pt x="1133317" y="278759"/>
                  </a:lnTo>
                  <a:close/>
                </a:path>
                <a:path w="1133475" h="4578985">
                  <a:moveTo>
                    <a:pt x="1133317" y="333597"/>
                  </a:moveTo>
                  <a:lnTo>
                    <a:pt x="1124177" y="333597"/>
                  </a:lnTo>
                  <a:lnTo>
                    <a:pt x="1124177" y="306178"/>
                  </a:lnTo>
                  <a:lnTo>
                    <a:pt x="1133317" y="306178"/>
                  </a:lnTo>
                  <a:lnTo>
                    <a:pt x="1133317" y="333597"/>
                  </a:lnTo>
                  <a:close/>
                </a:path>
                <a:path w="1133475" h="4578985">
                  <a:moveTo>
                    <a:pt x="1133317" y="388435"/>
                  </a:moveTo>
                  <a:lnTo>
                    <a:pt x="1124177" y="388435"/>
                  </a:lnTo>
                  <a:lnTo>
                    <a:pt x="1124177" y="361016"/>
                  </a:lnTo>
                  <a:lnTo>
                    <a:pt x="1133317" y="361016"/>
                  </a:lnTo>
                  <a:lnTo>
                    <a:pt x="1133317" y="388435"/>
                  </a:lnTo>
                  <a:close/>
                </a:path>
                <a:path w="1133475" h="4578985">
                  <a:moveTo>
                    <a:pt x="1133317" y="443273"/>
                  </a:moveTo>
                  <a:lnTo>
                    <a:pt x="1124177" y="443273"/>
                  </a:lnTo>
                  <a:lnTo>
                    <a:pt x="1124177" y="415854"/>
                  </a:lnTo>
                  <a:lnTo>
                    <a:pt x="1133317" y="415854"/>
                  </a:lnTo>
                  <a:lnTo>
                    <a:pt x="1133317" y="443273"/>
                  </a:lnTo>
                  <a:close/>
                </a:path>
                <a:path w="1133475" h="4578985">
                  <a:moveTo>
                    <a:pt x="1133317" y="498111"/>
                  </a:moveTo>
                  <a:lnTo>
                    <a:pt x="1124177" y="498111"/>
                  </a:lnTo>
                  <a:lnTo>
                    <a:pt x="1124177" y="470692"/>
                  </a:lnTo>
                  <a:lnTo>
                    <a:pt x="1133317" y="470692"/>
                  </a:lnTo>
                  <a:lnTo>
                    <a:pt x="1133317" y="498111"/>
                  </a:lnTo>
                  <a:close/>
                </a:path>
                <a:path w="1133475" h="4578985">
                  <a:moveTo>
                    <a:pt x="1133317" y="552949"/>
                  </a:moveTo>
                  <a:lnTo>
                    <a:pt x="1124177" y="552949"/>
                  </a:lnTo>
                  <a:lnTo>
                    <a:pt x="1124177" y="525530"/>
                  </a:lnTo>
                  <a:lnTo>
                    <a:pt x="1133317" y="525530"/>
                  </a:lnTo>
                  <a:lnTo>
                    <a:pt x="1133317" y="552949"/>
                  </a:lnTo>
                  <a:close/>
                </a:path>
                <a:path w="1133475" h="4578985">
                  <a:moveTo>
                    <a:pt x="1133317" y="607787"/>
                  </a:moveTo>
                  <a:lnTo>
                    <a:pt x="1124177" y="607787"/>
                  </a:lnTo>
                  <a:lnTo>
                    <a:pt x="1124177" y="580368"/>
                  </a:lnTo>
                  <a:lnTo>
                    <a:pt x="1133317" y="580368"/>
                  </a:lnTo>
                  <a:lnTo>
                    <a:pt x="1133317" y="607787"/>
                  </a:lnTo>
                  <a:close/>
                </a:path>
                <a:path w="1133475" h="4578985">
                  <a:moveTo>
                    <a:pt x="1133317" y="662625"/>
                  </a:moveTo>
                  <a:lnTo>
                    <a:pt x="1124177" y="662625"/>
                  </a:lnTo>
                  <a:lnTo>
                    <a:pt x="1124177" y="635206"/>
                  </a:lnTo>
                  <a:lnTo>
                    <a:pt x="1133317" y="635206"/>
                  </a:lnTo>
                  <a:lnTo>
                    <a:pt x="1133317" y="662625"/>
                  </a:lnTo>
                  <a:close/>
                </a:path>
                <a:path w="1133475" h="4578985">
                  <a:moveTo>
                    <a:pt x="1133317" y="717463"/>
                  </a:moveTo>
                  <a:lnTo>
                    <a:pt x="1124177" y="717463"/>
                  </a:lnTo>
                  <a:lnTo>
                    <a:pt x="1124177" y="690044"/>
                  </a:lnTo>
                  <a:lnTo>
                    <a:pt x="1133317" y="690044"/>
                  </a:lnTo>
                  <a:lnTo>
                    <a:pt x="1133317" y="717463"/>
                  </a:lnTo>
                  <a:close/>
                </a:path>
                <a:path w="1133475" h="4578985">
                  <a:moveTo>
                    <a:pt x="1133317" y="772301"/>
                  </a:moveTo>
                  <a:lnTo>
                    <a:pt x="1124177" y="772301"/>
                  </a:lnTo>
                  <a:lnTo>
                    <a:pt x="1124177" y="744882"/>
                  </a:lnTo>
                  <a:lnTo>
                    <a:pt x="1133317" y="744882"/>
                  </a:lnTo>
                  <a:lnTo>
                    <a:pt x="1133317" y="772301"/>
                  </a:lnTo>
                  <a:close/>
                </a:path>
                <a:path w="1133475" h="4578985">
                  <a:moveTo>
                    <a:pt x="1133317" y="827139"/>
                  </a:moveTo>
                  <a:lnTo>
                    <a:pt x="1124177" y="827139"/>
                  </a:lnTo>
                  <a:lnTo>
                    <a:pt x="1124177" y="799720"/>
                  </a:lnTo>
                  <a:lnTo>
                    <a:pt x="1133317" y="799720"/>
                  </a:lnTo>
                  <a:lnTo>
                    <a:pt x="1133317" y="827139"/>
                  </a:lnTo>
                  <a:close/>
                </a:path>
                <a:path w="1133475" h="4578985">
                  <a:moveTo>
                    <a:pt x="1133317" y="881976"/>
                  </a:moveTo>
                  <a:lnTo>
                    <a:pt x="1124177" y="881976"/>
                  </a:lnTo>
                  <a:lnTo>
                    <a:pt x="1124177" y="854557"/>
                  </a:lnTo>
                  <a:lnTo>
                    <a:pt x="1133317" y="854557"/>
                  </a:lnTo>
                  <a:lnTo>
                    <a:pt x="1133317" y="881976"/>
                  </a:lnTo>
                  <a:close/>
                </a:path>
                <a:path w="1133475" h="4578985">
                  <a:moveTo>
                    <a:pt x="1133317" y="936814"/>
                  </a:moveTo>
                  <a:lnTo>
                    <a:pt x="1124177" y="936814"/>
                  </a:lnTo>
                  <a:lnTo>
                    <a:pt x="1124177" y="909395"/>
                  </a:lnTo>
                  <a:lnTo>
                    <a:pt x="1133317" y="909395"/>
                  </a:lnTo>
                  <a:lnTo>
                    <a:pt x="1133317" y="936814"/>
                  </a:lnTo>
                  <a:close/>
                </a:path>
                <a:path w="1133475" h="4578985">
                  <a:moveTo>
                    <a:pt x="1133317" y="991652"/>
                  </a:moveTo>
                  <a:lnTo>
                    <a:pt x="1124177" y="991652"/>
                  </a:lnTo>
                  <a:lnTo>
                    <a:pt x="1124177" y="964233"/>
                  </a:lnTo>
                  <a:lnTo>
                    <a:pt x="1133317" y="964233"/>
                  </a:lnTo>
                  <a:lnTo>
                    <a:pt x="1133317" y="991652"/>
                  </a:lnTo>
                  <a:close/>
                </a:path>
                <a:path w="1133475" h="4578985">
                  <a:moveTo>
                    <a:pt x="1133317" y="1046490"/>
                  </a:moveTo>
                  <a:lnTo>
                    <a:pt x="1124177" y="1046490"/>
                  </a:lnTo>
                  <a:lnTo>
                    <a:pt x="1124177" y="1019071"/>
                  </a:lnTo>
                  <a:lnTo>
                    <a:pt x="1133317" y="1019071"/>
                  </a:lnTo>
                  <a:lnTo>
                    <a:pt x="1133317" y="1046490"/>
                  </a:lnTo>
                  <a:close/>
                </a:path>
                <a:path w="1133475" h="4578985">
                  <a:moveTo>
                    <a:pt x="1133317" y="1101328"/>
                  </a:moveTo>
                  <a:lnTo>
                    <a:pt x="1124177" y="1101328"/>
                  </a:lnTo>
                  <a:lnTo>
                    <a:pt x="1124177" y="1073909"/>
                  </a:lnTo>
                  <a:lnTo>
                    <a:pt x="1133317" y="1073909"/>
                  </a:lnTo>
                  <a:lnTo>
                    <a:pt x="1133317" y="1101328"/>
                  </a:lnTo>
                  <a:close/>
                </a:path>
                <a:path w="1133475" h="4578985">
                  <a:moveTo>
                    <a:pt x="1133317" y="1156166"/>
                  </a:moveTo>
                  <a:lnTo>
                    <a:pt x="1124177" y="1156166"/>
                  </a:lnTo>
                  <a:lnTo>
                    <a:pt x="1124177" y="1128747"/>
                  </a:lnTo>
                  <a:lnTo>
                    <a:pt x="1133317" y="1128747"/>
                  </a:lnTo>
                  <a:lnTo>
                    <a:pt x="1133317" y="1156166"/>
                  </a:lnTo>
                  <a:close/>
                </a:path>
                <a:path w="1133475" h="4578985">
                  <a:moveTo>
                    <a:pt x="1133317" y="1211004"/>
                  </a:moveTo>
                  <a:lnTo>
                    <a:pt x="1124177" y="1211004"/>
                  </a:lnTo>
                  <a:lnTo>
                    <a:pt x="1124177" y="1183585"/>
                  </a:lnTo>
                  <a:lnTo>
                    <a:pt x="1133317" y="1183585"/>
                  </a:lnTo>
                  <a:lnTo>
                    <a:pt x="1133317" y="1211004"/>
                  </a:lnTo>
                  <a:close/>
                </a:path>
                <a:path w="1133475" h="4578985">
                  <a:moveTo>
                    <a:pt x="1133317" y="1265842"/>
                  </a:moveTo>
                  <a:lnTo>
                    <a:pt x="1124177" y="1265842"/>
                  </a:lnTo>
                  <a:lnTo>
                    <a:pt x="1124177" y="1238423"/>
                  </a:lnTo>
                  <a:lnTo>
                    <a:pt x="1133317" y="1238423"/>
                  </a:lnTo>
                  <a:lnTo>
                    <a:pt x="1133317" y="1265842"/>
                  </a:lnTo>
                  <a:close/>
                </a:path>
                <a:path w="1133475" h="4578985">
                  <a:moveTo>
                    <a:pt x="1133317" y="1320680"/>
                  </a:moveTo>
                  <a:lnTo>
                    <a:pt x="1124177" y="1320680"/>
                  </a:lnTo>
                  <a:lnTo>
                    <a:pt x="1124177" y="1293261"/>
                  </a:lnTo>
                  <a:lnTo>
                    <a:pt x="1133317" y="1293261"/>
                  </a:lnTo>
                  <a:lnTo>
                    <a:pt x="1133317" y="1320680"/>
                  </a:lnTo>
                  <a:close/>
                </a:path>
                <a:path w="1133475" h="4578985">
                  <a:moveTo>
                    <a:pt x="1133317" y="1375518"/>
                  </a:moveTo>
                  <a:lnTo>
                    <a:pt x="1124177" y="1375518"/>
                  </a:lnTo>
                  <a:lnTo>
                    <a:pt x="1124177" y="1348099"/>
                  </a:lnTo>
                  <a:lnTo>
                    <a:pt x="1133317" y="1348099"/>
                  </a:lnTo>
                  <a:lnTo>
                    <a:pt x="1133317" y="1375518"/>
                  </a:lnTo>
                  <a:close/>
                </a:path>
                <a:path w="1133475" h="4578985">
                  <a:moveTo>
                    <a:pt x="1133317" y="1430356"/>
                  </a:moveTo>
                  <a:lnTo>
                    <a:pt x="1124177" y="1430356"/>
                  </a:lnTo>
                  <a:lnTo>
                    <a:pt x="1124177" y="1402937"/>
                  </a:lnTo>
                  <a:lnTo>
                    <a:pt x="1133317" y="1402937"/>
                  </a:lnTo>
                  <a:lnTo>
                    <a:pt x="1133317" y="1430356"/>
                  </a:lnTo>
                  <a:close/>
                </a:path>
                <a:path w="1133475" h="4578985">
                  <a:moveTo>
                    <a:pt x="1133317" y="1485194"/>
                  </a:moveTo>
                  <a:lnTo>
                    <a:pt x="1124177" y="1485194"/>
                  </a:lnTo>
                  <a:lnTo>
                    <a:pt x="1124177" y="1457775"/>
                  </a:lnTo>
                  <a:lnTo>
                    <a:pt x="1133317" y="1457775"/>
                  </a:lnTo>
                  <a:lnTo>
                    <a:pt x="1133317" y="1485194"/>
                  </a:lnTo>
                  <a:close/>
                </a:path>
                <a:path w="1133475" h="4578985">
                  <a:moveTo>
                    <a:pt x="1133317" y="1540032"/>
                  </a:moveTo>
                  <a:lnTo>
                    <a:pt x="1124177" y="1540032"/>
                  </a:lnTo>
                  <a:lnTo>
                    <a:pt x="1124177" y="1512613"/>
                  </a:lnTo>
                  <a:lnTo>
                    <a:pt x="1133317" y="1512613"/>
                  </a:lnTo>
                  <a:lnTo>
                    <a:pt x="1133317" y="1540032"/>
                  </a:lnTo>
                  <a:close/>
                </a:path>
                <a:path w="1133475" h="4578985">
                  <a:moveTo>
                    <a:pt x="1133317" y="1594870"/>
                  </a:moveTo>
                  <a:lnTo>
                    <a:pt x="1124177" y="1594870"/>
                  </a:lnTo>
                  <a:lnTo>
                    <a:pt x="1124177" y="1567451"/>
                  </a:lnTo>
                  <a:lnTo>
                    <a:pt x="1133317" y="1567451"/>
                  </a:lnTo>
                  <a:lnTo>
                    <a:pt x="1133317" y="1594870"/>
                  </a:lnTo>
                  <a:close/>
                </a:path>
                <a:path w="1133475" h="4578985">
                  <a:moveTo>
                    <a:pt x="1133317" y="1649708"/>
                  </a:moveTo>
                  <a:lnTo>
                    <a:pt x="1124177" y="1649708"/>
                  </a:lnTo>
                  <a:lnTo>
                    <a:pt x="1124177" y="1622289"/>
                  </a:lnTo>
                  <a:lnTo>
                    <a:pt x="1133317" y="1622289"/>
                  </a:lnTo>
                  <a:lnTo>
                    <a:pt x="1133317" y="1649708"/>
                  </a:lnTo>
                  <a:close/>
                </a:path>
                <a:path w="1133475" h="4578985">
                  <a:moveTo>
                    <a:pt x="1133317" y="1704546"/>
                  </a:moveTo>
                  <a:lnTo>
                    <a:pt x="1124177" y="1704546"/>
                  </a:lnTo>
                  <a:lnTo>
                    <a:pt x="1124177" y="1677127"/>
                  </a:lnTo>
                  <a:lnTo>
                    <a:pt x="1133317" y="1677127"/>
                  </a:lnTo>
                  <a:lnTo>
                    <a:pt x="1133317" y="1704546"/>
                  </a:lnTo>
                  <a:close/>
                </a:path>
                <a:path w="1133475" h="4578985">
                  <a:moveTo>
                    <a:pt x="1133317" y="1759384"/>
                  </a:moveTo>
                  <a:lnTo>
                    <a:pt x="1124177" y="1759384"/>
                  </a:lnTo>
                  <a:lnTo>
                    <a:pt x="1124177" y="1731965"/>
                  </a:lnTo>
                  <a:lnTo>
                    <a:pt x="1133317" y="1731965"/>
                  </a:lnTo>
                  <a:lnTo>
                    <a:pt x="1133317" y="1759384"/>
                  </a:lnTo>
                  <a:close/>
                </a:path>
                <a:path w="1133475" h="4578985">
                  <a:moveTo>
                    <a:pt x="1133317" y="1814222"/>
                  </a:moveTo>
                  <a:lnTo>
                    <a:pt x="1124177" y="1814222"/>
                  </a:lnTo>
                  <a:lnTo>
                    <a:pt x="1124177" y="1786803"/>
                  </a:lnTo>
                  <a:lnTo>
                    <a:pt x="1133317" y="1786803"/>
                  </a:lnTo>
                  <a:lnTo>
                    <a:pt x="1133317" y="1814222"/>
                  </a:lnTo>
                  <a:close/>
                </a:path>
                <a:path w="1133475" h="4578985">
                  <a:moveTo>
                    <a:pt x="1133317" y="1869059"/>
                  </a:moveTo>
                  <a:lnTo>
                    <a:pt x="1124177" y="1869059"/>
                  </a:lnTo>
                  <a:lnTo>
                    <a:pt x="1124177" y="1841641"/>
                  </a:lnTo>
                  <a:lnTo>
                    <a:pt x="1133317" y="1841641"/>
                  </a:lnTo>
                  <a:lnTo>
                    <a:pt x="1133317" y="1869059"/>
                  </a:lnTo>
                  <a:close/>
                </a:path>
                <a:path w="1133475" h="4578985">
                  <a:moveTo>
                    <a:pt x="1133317" y="1923897"/>
                  </a:moveTo>
                  <a:lnTo>
                    <a:pt x="1124177" y="1923897"/>
                  </a:lnTo>
                  <a:lnTo>
                    <a:pt x="1124177" y="1896478"/>
                  </a:lnTo>
                  <a:lnTo>
                    <a:pt x="1133317" y="1896478"/>
                  </a:lnTo>
                  <a:lnTo>
                    <a:pt x="1133317" y="1923897"/>
                  </a:lnTo>
                  <a:close/>
                </a:path>
                <a:path w="1133475" h="4578985">
                  <a:moveTo>
                    <a:pt x="1133317" y="1978735"/>
                  </a:moveTo>
                  <a:lnTo>
                    <a:pt x="1124177" y="1978735"/>
                  </a:lnTo>
                  <a:lnTo>
                    <a:pt x="1124177" y="1951316"/>
                  </a:lnTo>
                  <a:lnTo>
                    <a:pt x="1133317" y="1951316"/>
                  </a:lnTo>
                  <a:lnTo>
                    <a:pt x="1133317" y="1978735"/>
                  </a:lnTo>
                  <a:close/>
                </a:path>
                <a:path w="1133475" h="4578985">
                  <a:moveTo>
                    <a:pt x="1133317" y="2033573"/>
                  </a:moveTo>
                  <a:lnTo>
                    <a:pt x="1124177" y="2033573"/>
                  </a:lnTo>
                  <a:lnTo>
                    <a:pt x="1124177" y="2006154"/>
                  </a:lnTo>
                  <a:lnTo>
                    <a:pt x="1133317" y="2006154"/>
                  </a:lnTo>
                  <a:lnTo>
                    <a:pt x="1133317" y="2033573"/>
                  </a:lnTo>
                  <a:close/>
                </a:path>
                <a:path w="1133475" h="4578985">
                  <a:moveTo>
                    <a:pt x="1133317" y="2088411"/>
                  </a:moveTo>
                  <a:lnTo>
                    <a:pt x="1124177" y="2088411"/>
                  </a:lnTo>
                  <a:lnTo>
                    <a:pt x="1124177" y="2060992"/>
                  </a:lnTo>
                  <a:lnTo>
                    <a:pt x="1133317" y="2060992"/>
                  </a:lnTo>
                  <a:lnTo>
                    <a:pt x="1133317" y="2088411"/>
                  </a:lnTo>
                  <a:close/>
                </a:path>
                <a:path w="1133475" h="4578985">
                  <a:moveTo>
                    <a:pt x="1133317" y="2143249"/>
                  </a:moveTo>
                  <a:lnTo>
                    <a:pt x="1124177" y="2143249"/>
                  </a:lnTo>
                  <a:lnTo>
                    <a:pt x="1124177" y="2115830"/>
                  </a:lnTo>
                  <a:lnTo>
                    <a:pt x="1133317" y="2115830"/>
                  </a:lnTo>
                  <a:lnTo>
                    <a:pt x="1133317" y="2143249"/>
                  </a:lnTo>
                  <a:close/>
                </a:path>
                <a:path w="1133475" h="4578985">
                  <a:moveTo>
                    <a:pt x="1133317" y="2198087"/>
                  </a:moveTo>
                  <a:lnTo>
                    <a:pt x="1124177" y="2198087"/>
                  </a:lnTo>
                  <a:lnTo>
                    <a:pt x="1124177" y="2170668"/>
                  </a:lnTo>
                  <a:lnTo>
                    <a:pt x="1133317" y="2170668"/>
                  </a:lnTo>
                  <a:lnTo>
                    <a:pt x="1133317" y="2198087"/>
                  </a:lnTo>
                  <a:close/>
                </a:path>
                <a:path w="1133475" h="4578985">
                  <a:moveTo>
                    <a:pt x="1133317" y="2252925"/>
                  </a:moveTo>
                  <a:lnTo>
                    <a:pt x="1124177" y="2252925"/>
                  </a:lnTo>
                  <a:lnTo>
                    <a:pt x="1124177" y="2225506"/>
                  </a:lnTo>
                  <a:lnTo>
                    <a:pt x="1133317" y="2225506"/>
                  </a:lnTo>
                  <a:lnTo>
                    <a:pt x="1133317" y="2252925"/>
                  </a:lnTo>
                  <a:close/>
                </a:path>
                <a:path w="1133475" h="4578985">
                  <a:moveTo>
                    <a:pt x="1133317" y="2307763"/>
                  </a:moveTo>
                  <a:lnTo>
                    <a:pt x="1124177" y="2307763"/>
                  </a:lnTo>
                  <a:lnTo>
                    <a:pt x="1124177" y="2280344"/>
                  </a:lnTo>
                  <a:lnTo>
                    <a:pt x="1133317" y="2280344"/>
                  </a:lnTo>
                  <a:lnTo>
                    <a:pt x="1133317" y="2307763"/>
                  </a:lnTo>
                  <a:close/>
                </a:path>
                <a:path w="1133475" h="4578985">
                  <a:moveTo>
                    <a:pt x="1133317" y="2362601"/>
                  </a:moveTo>
                  <a:lnTo>
                    <a:pt x="1124177" y="2362601"/>
                  </a:lnTo>
                  <a:lnTo>
                    <a:pt x="1124177" y="2335182"/>
                  </a:lnTo>
                  <a:lnTo>
                    <a:pt x="1133317" y="2335182"/>
                  </a:lnTo>
                  <a:lnTo>
                    <a:pt x="1133317" y="2362601"/>
                  </a:lnTo>
                  <a:close/>
                </a:path>
                <a:path w="1133475" h="4578985">
                  <a:moveTo>
                    <a:pt x="1133317" y="2417439"/>
                  </a:moveTo>
                  <a:lnTo>
                    <a:pt x="1124177" y="2417439"/>
                  </a:lnTo>
                  <a:lnTo>
                    <a:pt x="1124177" y="2390020"/>
                  </a:lnTo>
                  <a:lnTo>
                    <a:pt x="1133317" y="2390020"/>
                  </a:lnTo>
                  <a:lnTo>
                    <a:pt x="1133317" y="2417439"/>
                  </a:lnTo>
                  <a:close/>
                </a:path>
                <a:path w="1133475" h="4578985">
                  <a:moveTo>
                    <a:pt x="1133317" y="2472277"/>
                  </a:moveTo>
                  <a:lnTo>
                    <a:pt x="1124177" y="2472277"/>
                  </a:lnTo>
                  <a:lnTo>
                    <a:pt x="1124177" y="2444858"/>
                  </a:lnTo>
                  <a:lnTo>
                    <a:pt x="1133317" y="2444858"/>
                  </a:lnTo>
                  <a:lnTo>
                    <a:pt x="1133317" y="2472277"/>
                  </a:lnTo>
                  <a:close/>
                </a:path>
                <a:path w="1133475" h="4578985">
                  <a:moveTo>
                    <a:pt x="1133317" y="2527115"/>
                  </a:moveTo>
                  <a:lnTo>
                    <a:pt x="1124177" y="2527115"/>
                  </a:lnTo>
                  <a:lnTo>
                    <a:pt x="1124177" y="2499696"/>
                  </a:lnTo>
                  <a:lnTo>
                    <a:pt x="1133317" y="2499696"/>
                  </a:lnTo>
                  <a:lnTo>
                    <a:pt x="1133317" y="2527115"/>
                  </a:lnTo>
                  <a:close/>
                </a:path>
                <a:path w="1133475" h="4578985">
                  <a:moveTo>
                    <a:pt x="1133317" y="2581953"/>
                  </a:moveTo>
                  <a:lnTo>
                    <a:pt x="1124177" y="2581953"/>
                  </a:lnTo>
                  <a:lnTo>
                    <a:pt x="1124177" y="2554534"/>
                  </a:lnTo>
                  <a:lnTo>
                    <a:pt x="1133317" y="2554534"/>
                  </a:lnTo>
                  <a:lnTo>
                    <a:pt x="1133317" y="2581953"/>
                  </a:lnTo>
                  <a:close/>
                </a:path>
                <a:path w="1133475" h="4578985">
                  <a:moveTo>
                    <a:pt x="1133317" y="2636791"/>
                  </a:moveTo>
                  <a:lnTo>
                    <a:pt x="1124177" y="2636791"/>
                  </a:lnTo>
                  <a:lnTo>
                    <a:pt x="1124177" y="2609372"/>
                  </a:lnTo>
                  <a:lnTo>
                    <a:pt x="1133317" y="2609372"/>
                  </a:lnTo>
                  <a:lnTo>
                    <a:pt x="1133317" y="2636791"/>
                  </a:lnTo>
                  <a:close/>
                </a:path>
                <a:path w="1133475" h="4578985">
                  <a:moveTo>
                    <a:pt x="1133317" y="2691629"/>
                  </a:moveTo>
                  <a:lnTo>
                    <a:pt x="1124177" y="2691629"/>
                  </a:lnTo>
                  <a:lnTo>
                    <a:pt x="1124177" y="2664210"/>
                  </a:lnTo>
                  <a:lnTo>
                    <a:pt x="1133317" y="2664210"/>
                  </a:lnTo>
                  <a:lnTo>
                    <a:pt x="1133317" y="2691629"/>
                  </a:lnTo>
                  <a:close/>
                </a:path>
                <a:path w="1133475" h="4578985">
                  <a:moveTo>
                    <a:pt x="1133317" y="2746467"/>
                  </a:moveTo>
                  <a:lnTo>
                    <a:pt x="1124177" y="2746467"/>
                  </a:lnTo>
                  <a:lnTo>
                    <a:pt x="1124177" y="2719048"/>
                  </a:lnTo>
                  <a:lnTo>
                    <a:pt x="1133317" y="2719048"/>
                  </a:lnTo>
                  <a:lnTo>
                    <a:pt x="1133317" y="2746467"/>
                  </a:lnTo>
                  <a:close/>
                </a:path>
                <a:path w="1133475" h="4578985">
                  <a:moveTo>
                    <a:pt x="1133317" y="2801305"/>
                  </a:moveTo>
                  <a:lnTo>
                    <a:pt x="1124177" y="2801305"/>
                  </a:lnTo>
                  <a:lnTo>
                    <a:pt x="1124177" y="2773886"/>
                  </a:lnTo>
                  <a:lnTo>
                    <a:pt x="1133317" y="2773886"/>
                  </a:lnTo>
                  <a:lnTo>
                    <a:pt x="1133317" y="2801305"/>
                  </a:lnTo>
                  <a:close/>
                </a:path>
                <a:path w="1133475" h="4578985">
                  <a:moveTo>
                    <a:pt x="1133317" y="2856142"/>
                  </a:moveTo>
                  <a:lnTo>
                    <a:pt x="1124177" y="2856142"/>
                  </a:lnTo>
                  <a:lnTo>
                    <a:pt x="1124177" y="2828724"/>
                  </a:lnTo>
                  <a:lnTo>
                    <a:pt x="1133317" y="2828724"/>
                  </a:lnTo>
                  <a:lnTo>
                    <a:pt x="1133317" y="2856142"/>
                  </a:lnTo>
                  <a:close/>
                </a:path>
                <a:path w="1133475" h="4578985">
                  <a:moveTo>
                    <a:pt x="1133317" y="2910980"/>
                  </a:moveTo>
                  <a:lnTo>
                    <a:pt x="1124177" y="2910980"/>
                  </a:lnTo>
                  <a:lnTo>
                    <a:pt x="1124177" y="2883561"/>
                  </a:lnTo>
                  <a:lnTo>
                    <a:pt x="1133317" y="2883561"/>
                  </a:lnTo>
                  <a:lnTo>
                    <a:pt x="1133317" y="2910980"/>
                  </a:lnTo>
                  <a:close/>
                </a:path>
                <a:path w="1133475" h="4578985">
                  <a:moveTo>
                    <a:pt x="1133317" y="2965818"/>
                  </a:moveTo>
                  <a:lnTo>
                    <a:pt x="1124177" y="2965818"/>
                  </a:lnTo>
                  <a:lnTo>
                    <a:pt x="1124177" y="2938399"/>
                  </a:lnTo>
                  <a:lnTo>
                    <a:pt x="1133317" y="2938399"/>
                  </a:lnTo>
                  <a:lnTo>
                    <a:pt x="1133317" y="2965818"/>
                  </a:lnTo>
                  <a:close/>
                </a:path>
                <a:path w="1133475" h="4578985">
                  <a:moveTo>
                    <a:pt x="1133317" y="3020656"/>
                  </a:moveTo>
                  <a:lnTo>
                    <a:pt x="1124177" y="3020656"/>
                  </a:lnTo>
                  <a:lnTo>
                    <a:pt x="1124177" y="2993237"/>
                  </a:lnTo>
                  <a:lnTo>
                    <a:pt x="1133317" y="2993237"/>
                  </a:lnTo>
                  <a:lnTo>
                    <a:pt x="1133317" y="3020656"/>
                  </a:lnTo>
                  <a:close/>
                </a:path>
                <a:path w="1133475" h="4578985">
                  <a:moveTo>
                    <a:pt x="1133317" y="3075494"/>
                  </a:moveTo>
                  <a:lnTo>
                    <a:pt x="1124177" y="3075494"/>
                  </a:lnTo>
                  <a:lnTo>
                    <a:pt x="1124177" y="3048075"/>
                  </a:lnTo>
                  <a:lnTo>
                    <a:pt x="1133317" y="3048075"/>
                  </a:lnTo>
                  <a:lnTo>
                    <a:pt x="1133317" y="3075494"/>
                  </a:lnTo>
                  <a:close/>
                </a:path>
                <a:path w="1133475" h="4578985">
                  <a:moveTo>
                    <a:pt x="1133317" y="3130332"/>
                  </a:moveTo>
                  <a:lnTo>
                    <a:pt x="1124177" y="3130332"/>
                  </a:lnTo>
                  <a:lnTo>
                    <a:pt x="1124177" y="3102913"/>
                  </a:lnTo>
                  <a:lnTo>
                    <a:pt x="1133317" y="3102913"/>
                  </a:lnTo>
                  <a:lnTo>
                    <a:pt x="1133317" y="3130332"/>
                  </a:lnTo>
                  <a:close/>
                </a:path>
                <a:path w="1133475" h="4578985">
                  <a:moveTo>
                    <a:pt x="1133317" y="3185170"/>
                  </a:moveTo>
                  <a:lnTo>
                    <a:pt x="1124177" y="3185170"/>
                  </a:lnTo>
                  <a:lnTo>
                    <a:pt x="1124177" y="3157751"/>
                  </a:lnTo>
                  <a:lnTo>
                    <a:pt x="1133317" y="3157751"/>
                  </a:lnTo>
                  <a:lnTo>
                    <a:pt x="1133317" y="3185170"/>
                  </a:lnTo>
                  <a:close/>
                </a:path>
                <a:path w="1133475" h="4578985">
                  <a:moveTo>
                    <a:pt x="1133317" y="3240008"/>
                  </a:moveTo>
                  <a:lnTo>
                    <a:pt x="1124177" y="3240008"/>
                  </a:lnTo>
                  <a:lnTo>
                    <a:pt x="1124177" y="3212589"/>
                  </a:lnTo>
                  <a:lnTo>
                    <a:pt x="1133317" y="3212589"/>
                  </a:lnTo>
                  <a:lnTo>
                    <a:pt x="1133317" y="3240008"/>
                  </a:lnTo>
                  <a:close/>
                </a:path>
                <a:path w="1133475" h="4578985">
                  <a:moveTo>
                    <a:pt x="1133317" y="3294846"/>
                  </a:moveTo>
                  <a:lnTo>
                    <a:pt x="1124177" y="3294846"/>
                  </a:lnTo>
                  <a:lnTo>
                    <a:pt x="1124177" y="3267427"/>
                  </a:lnTo>
                  <a:lnTo>
                    <a:pt x="1133317" y="3267427"/>
                  </a:lnTo>
                  <a:lnTo>
                    <a:pt x="1133317" y="3294846"/>
                  </a:lnTo>
                  <a:close/>
                </a:path>
                <a:path w="1133475" h="4578985">
                  <a:moveTo>
                    <a:pt x="1133317" y="3349684"/>
                  </a:moveTo>
                  <a:lnTo>
                    <a:pt x="1124177" y="3349684"/>
                  </a:lnTo>
                  <a:lnTo>
                    <a:pt x="1124177" y="3322265"/>
                  </a:lnTo>
                  <a:lnTo>
                    <a:pt x="1133317" y="3322265"/>
                  </a:lnTo>
                  <a:lnTo>
                    <a:pt x="1133317" y="3349684"/>
                  </a:lnTo>
                  <a:close/>
                </a:path>
                <a:path w="1133475" h="4578985">
                  <a:moveTo>
                    <a:pt x="1133317" y="3404522"/>
                  </a:moveTo>
                  <a:lnTo>
                    <a:pt x="1124177" y="3404522"/>
                  </a:lnTo>
                  <a:lnTo>
                    <a:pt x="1124177" y="3377103"/>
                  </a:lnTo>
                  <a:lnTo>
                    <a:pt x="1133317" y="3377103"/>
                  </a:lnTo>
                  <a:lnTo>
                    <a:pt x="1133317" y="3404522"/>
                  </a:lnTo>
                  <a:close/>
                </a:path>
                <a:path w="1133475" h="4578985">
                  <a:moveTo>
                    <a:pt x="1133317" y="3459360"/>
                  </a:moveTo>
                  <a:lnTo>
                    <a:pt x="1124177" y="3459360"/>
                  </a:lnTo>
                  <a:lnTo>
                    <a:pt x="1124177" y="3431941"/>
                  </a:lnTo>
                  <a:lnTo>
                    <a:pt x="1133317" y="3431941"/>
                  </a:lnTo>
                  <a:lnTo>
                    <a:pt x="1133317" y="3459360"/>
                  </a:lnTo>
                  <a:close/>
                </a:path>
                <a:path w="1133475" h="4578985">
                  <a:moveTo>
                    <a:pt x="1133317" y="3514198"/>
                  </a:moveTo>
                  <a:lnTo>
                    <a:pt x="1124177" y="3514198"/>
                  </a:lnTo>
                  <a:lnTo>
                    <a:pt x="1124177" y="3486779"/>
                  </a:lnTo>
                  <a:lnTo>
                    <a:pt x="1133317" y="3486779"/>
                  </a:lnTo>
                  <a:lnTo>
                    <a:pt x="1133317" y="3514198"/>
                  </a:lnTo>
                  <a:close/>
                </a:path>
                <a:path w="1133475" h="4578985">
                  <a:moveTo>
                    <a:pt x="1133317" y="3569036"/>
                  </a:moveTo>
                  <a:lnTo>
                    <a:pt x="1124177" y="3569036"/>
                  </a:lnTo>
                  <a:lnTo>
                    <a:pt x="1124177" y="3541617"/>
                  </a:lnTo>
                  <a:lnTo>
                    <a:pt x="1133317" y="3541617"/>
                  </a:lnTo>
                  <a:lnTo>
                    <a:pt x="1133317" y="3569036"/>
                  </a:lnTo>
                  <a:close/>
                </a:path>
                <a:path w="1133475" h="4578985">
                  <a:moveTo>
                    <a:pt x="1133317" y="3623874"/>
                  </a:moveTo>
                  <a:lnTo>
                    <a:pt x="1124177" y="3623874"/>
                  </a:lnTo>
                  <a:lnTo>
                    <a:pt x="1124177" y="3596455"/>
                  </a:lnTo>
                  <a:lnTo>
                    <a:pt x="1133317" y="3596455"/>
                  </a:lnTo>
                  <a:lnTo>
                    <a:pt x="1133317" y="3623874"/>
                  </a:lnTo>
                  <a:close/>
                </a:path>
                <a:path w="1133475" h="4578985">
                  <a:moveTo>
                    <a:pt x="1133317" y="3678712"/>
                  </a:moveTo>
                  <a:lnTo>
                    <a:pt x="1124177" y="3678712"/>
                  </a:lnTo>
                  <a:lnTo>
                    <a:pt x="1124177" y="3651293"/>
                  </a:lnTo>
                  <a:lnTo>
                    <a:pt x="1133317" y="3651293"/>
                  </a:lnTo>
                  <a:lnTo>
                    <a:pt x="1133317" y="3678712"/>
                  </a:lnTo>
                  <a:close/>
                </a:path>
                <a:path w="1133475" h="4578985">
                  <a:moveTo>
                    <a:pt x="1133317" y="3733550"/>
                  </a:moveTo>
                  <a:lnTo>
                    <a:pt x="1124177" y="3733550"/>
                  </a:lnTo>
                  <a:lnTo>
                    <a:pt x="1124177" y="3706131"/>
                  </a:lnTo>
                  <a:lnTo>
                    <a:pt x="1133317" y="3706131"/>
                  </a:lnTo>
                  <a:lnTo>
                    <a:pt x="1133317" y="3733550"/>
                  </a:lnTo>
                  <a:close/>
                </a:path>
                <a:path w="1133475" h="4578985">
                  <a:moveTo>
                    <a:pt x="1133317" y="3788388"/>
                  </a:moveTo>
                  <a:lnTo>
                    <a:pt x="1124177" y="3788388"/>
                  </a:lnTo>
                  <a:lnTo>
                    <a:pt x="1124177" y="3760969"/>
                  </a:lnTo>
                  <a:lnTo>
                    <a:pt x="1133317" y="3760969"/>
                  </a:lnTo>
                  <a:lnTo>
                    <a:pt x="1133317" y="3788388"/>
                  </a:lnTo>
                  <a:close/>
                </a:path>
                <a:path w="1133475" h="4578985">
                  <a:moveTo>
                    <a:pt x="1133317" y="3843226"/>
                  </a:moveTo>
                  <a:lnTo>
                    <a:pt x="1124177" y="3843226"/>
                  </a:lnTo>
                  <a:lnTo>
                    <a:pt x="1124177" y="3815807"/>
                  </a:lnTo>
                  <a:lnTo>
                    <a:pt x="1133317" y="3815807"/>
                  </a:lnTo>
                  <a:lnTo>
                    <a:pt x="1133317" y="3843226"/>
                  </a:lnTo>
                  <a:close/>
                </a:path>
                <a:path w="1133475" h="4578985">
                  <a:moveTo>
                    <a:pt x="1133317" y="3898063"/>
                  </a:moveTo>
                  <a:lnTo>
                    <a:pt x="1124177" y="3898063"/>
                  </a:lnTo>
                  <a:lnTo>
                    <a:pt x="1124177" y="3870644"/>
                  </a:lnTo>
                  <a:lnTo>
                    <a:pt x="1133317" y="3870644"/>
                  </a:lnTo>
                  <a:lnTo>
                    <a:pt x="1133317" y="3898063"/>
                  </a:lnTo>
                  <a:close/>
                </a:path>
                <a:path w="1133475" h="4578985">
                  <a:moveTo>
                    <a:pt x="1133317" y="3952901"/>
                  </a:moveTo>
                  <a:lnTo>
                    <a:pt x="1124177" y="3952901"/>
                  </a:lnTo>
                  <a:lnTo>
                    <a:pt x="1124177" y="3925482"/>
                  </a:lnTo>
                  <a:lnTo>
                    <a:pt x="1133317" y="3925482"/>
                  </a:lnTo>
                  <a:lnTo>
                    <a:pt x="1133317" y="3952901"/>
                  </a:lnTo>
                  <a:close/>
                </a:path>
                <a:path w="1133475" h="4578985">
                  <a:moveTo>
                    <a:pt x="1133317" y="4007739"/>
                  </a:moveTo>
                  <a:lnTo>
                    <a:pt x="1124177" y="4007739"/>
                  </a:lnTo>
                  <a:lnTo>
                    <a:pt x="1124177" y="3980320"/>
                  </a:lnTo>
                  <a:lnTo>
                    <a:pt x="1133317" y="3980320"/>
                  </a:lnTo>
                  <a:lnTo>
                    <a:pt x="1133317" y="4007739"/>
                  </a:lnTo>
                  <a:close/>
                </a:path>
                <a:path w="1133475" h="4578985">
                  <a:moveTo>
                    <a:pt x="1133317" y="4062577"/>
                  </a:moveTo>
                  <a:lnTo>
                    <a:pt x="1124177" y="4062577"/>
                  </a:lnTo>
                  <a:lnTo>
                    <a:pt x="1124177" y="4035158"/>
                  </a:lnTo>
                  <a:lnTo>
                    <a:pt x="1133317" y="4035158"/>
                  </a:lnTo>
                  <a:lnTo>
                    <a:pt x="1133317" y="4062577"/>
                  </a:lnTo>
                  <a:close/>
                </a:path>
                <a:path w="1133475" h="4578985">
                  <a:moveTo>
                    <a:pt x="1133317" y="4117415"/>
                  </a:moveTo>
                  <a:lnTo>
                    <a:pt x="1124177" y="4117415"/>
                  </a:lnTo>
                  <a:lnTo>
                    <a:pt x="1124177" y="4089996"/>
                  </a:lnTo>
                  <a:lnTo>
                    <a:pt x="1133317" y="4089996"/>
                  </a:lnTo>
                  <a:lnTo>
                    <a:pt x="1133317" y="4117415"/>
                  </a:lnTo>
                  <a:close/>
                </a:path>
                <a:path w="1133475" h="4578985">
                  <a:moveTo>
                    <a:pt x="1133317" y="4172253"/>
                  </a:moveTo>
                  <a:lnTo>
                    <a:pt x="1124177" y="4172253"/>
                  </a:lnTo>
                  <a:lnTo>
                    <a:pt x="1124177" y="4144834"/>
                  </a:lnTo>
                  <a:lnTo>
                    <a:pt x="1133317" y="4144834"/>
                  </a:lnTo>
                  <a:lnTo>
                    <a:pt x="1133317" y="4172253"/>
                  </a:lnTo>
                  <a:close/>
                </a:path>
                <a:path w="1133475" h="4578985">
                  <a:moveTo>
                    <a:pt x="1133317" y="4227091"/>
                  </a:moveTo>
                  <a:lnTo>
                    <a:pt x="1124177" y="4227091"/>
                  </a:lnTo>
                  <a:lnTo>
                    <a:pt x="1124177" y="4199672"/>
                  </a:lnTo>
                  <a:lnTo>
                    <a:pt x="1133317" y="4199672"/>
                  </a:lnTo>
                  <a:lnTo>
                    <a:pt x="1133317" y="4227091"/>
                  </a:lnTo>
                  <a:close/>
                </a:path>
                <a:path w="1133475" h="4578985">
                  <a:moveTo>
                    <a:pt x="1133317" y="4281929"/>
                  </a:moveTo>
                  <a:lnTo>
                    <a:pt x="1124177" y="4281929"/>
                  </a:lnTo>
                  <a:lnTo>
                    <a:pt x="1124177" y="4254510"/>
                  </a:lnTo>
                  <a:lnTo>
                    <a:pt x="1133317" y="4254510"/>
                  </a:lnTo>
                  <a:lnTo>
                    <a:pt x="1133317" y="4281929"/>
                  </a:lnTo>
                  <a:close/>
                </a:path>
                <a:path w="1133475" h="4578985">
                  <a:moveTo>
                    <a:pt x="1133317" y="4336767"/>
                  </a:moveTo>
                  <a:lnTo>
                    <a:pt x="1124177" y="4336767"/>
                  </a:lnTo>
                  <a:lnTo>
                    <a:pt x="1124177" y="4309348"/>
                  </a:lnTo>
                  <a:lnTo>
                    <a:pt x="1133317" y="4309348"/>
                  </a:lnTo>
                  <a:lnTo>
                    <a:pt x="1133317" y="4336767"/>
                  </a:lnTo>
                  <a:close/>
                </a:path>
                <a:path w="1133475" h="4578985">
                  <a:moveTo>
                    <a:pt x="1133317" y="4391605"/>
                  </a:moveTo>
                  <a:lnTo>
                    <a:pt x="1124177" y="4391605"/>
                  </a:lnTo>
                  <a:lnTo>
                    <a:pt x="1124177" y="4364186"/>
                  </a:lnTo>
                  <a:lnTo>
                    <a:pt x="1133317" y="4364186"/>
                  </a:lnTo>
                  <a:lnTo>
                    <a:pt x="1133317" y="4391605"/>
                  </a:lnTo>
                  <a:close/>
                </a:path>
                <a:path w="1133475" h="4578985">
                  <a:moveTo>
                    <a:pt x="1133317" y="4446443"/>
                  </a:moveTo>
                  <a:lnTo>
                    <a:pt x="1124177" y="4446443"/>
                  </a:lnTo>
                  <a:lnTo>
                    <a:pt x="1124177" y="4419024"/>
                  </a:lnTo>
                  <a:lnTo>
                    <a:pt x="1133317" y="4419024"/>
                  </a:lnTo>
                  <a:lnTo>
                    <a:pt x="1133317" y="4446443"/>
                  </a:lnTo>
                  <a:close/>
                </a:path>
                <a:path w="1133475" h="4578985">
                  <a:moveTo>
                    <a:pt x="1133317" y="4501281"/>
                  </a:moveTo>
                  <a:lnTo>
                    <a:pt x="1124177" y="4501281"/>
                  </a:lnTo>
                  <a:lnTo>
                    <a:pt x="1124177" y="4473862"/>
                  </a:lnTo>
                  <a:lnTo>
                    <a:pt x="1133317" y="4473862"/>
                  </a:lnTo>
                  <a:lnTo>
                    <a:pt x="1133317" y="4501281"/>
                  </a:lnTo>
                  <a:close/>
                </a:path>
                <a:path w="1133475" h="4578985">
                  <a:moveTo>
                    <a:pt x="1133317" y="4556119"/>
                  </a:moveTo>
                  <a:lnTo>
                    <a:pt x="1124177" y="4556119"/>
                  </a:lnTo>
                  <a:lnTo>
                    <a:pt x="1124177" y="4528700"/>
                  </a:lnTo>
                  <a:lnTo>
                    <a:pt x="1133317" y="4528700"/>
                  </a:lnTo>
                  <a:lnTo>
                    <a:pt x="1133317" y="4556119"/>
                  </a:lnTo>
                  <a:close/>
                </a:path>
                <a:path w="1133475" h="4578985">
                  <a:moveTo>
                    <a:pt x="1119608" y="4578968"/>
                  </a:moveTo>
                  <a:lnTo>
                    <a:pt x="1092189" y="4578968"/>
                  </a:lnTo>
                  <a:lnTo>
                    <a:pt x="1092189" y="4569828"/>
                  </a:lnTo>
                  <a:lnTo>
                    <a:pt x="1119608" y="4569828"/>
                  </a:lnTo>
                  <a:lnTo>
                    <a:pt x="1119608" y="4578968"/>
                  </a:lnTo>
                  <a:close/>
                </a:path>
                <a:path w="1133475" h="4578985">
                  <a:moveTo>
                    <a:pt x="1064770" y="4578968"/>
                  </a:moveTo>
                  <a:lnTo>
                    <a:pt x="1037351" y="4578968"/>
                  </a:lnTo>
                  <a:lnTo>
                    <a:pt x="1037351" y="4569828"/>
                  </a:lnTo>
                  <a:lnTo>
                    <a:pt x="1064770" y="4569828"/>
                  </a:lnTo>
                  <a:lnTo>
                    <a:pt x="1064770" y="4578968"/>
                  </a:lnTo>
                  <a:close/>
                </a:path>
                <a:path w="1133475" h="4578985">
                  <a:moveTo>
                    <a:pt x="1009932" y="4578968"/>
                  </a:moveTo>
                  <a:lnTo>
                    <a:pt x="982513" y="4578968"/>
                  </a:lnTo>
                  <a:lnTo>
                    <a:pt x="982513" y="4569828"/>
                  </a:lnTo>
                  <a:lnTo>
                    <a:pt x="1009932" y="4569828"/>
                  </a:lnTo>
                  <a:lnTo>
                    <a:pt x="1009932" y="4578968"/>
                  </a:lnTo>
                  <a:close/>
                </a:path>
                <a:path w="1133475" h="4578985">
                  <a:moveTo>
                    <a:pt x="955094" y="4578968"/>
                  </a:moveTo>
                  <a:lnTo>
                    <a:pt x="927675" y="4578968"/>
                  </a:lnTo>
                  <a:lnTo>
                    <a:pt x="927675" y="4569828"/>
                  </a:lnTo>
                  <a:lnTo>
                    <a:pt x="955094" y="4569828"/>
                  </a:lnTo>
                  <a:lnTo>
                    <a:pt x="955094" y="4578968"/>
                  </a:lnTo>
                  <a:close/>
                </a:path>
                <a:path w="1133475" h="4578985">
                  <a:moveTo>
                    <a:pt x="900256" y="4578968"/>
                  </a:moveTo>
                  <a:lnTo>
                    <a:pt x="872837" y="4578968"/>
                  </a:lnTo>
                  <a:lnTo>
                    <a:pt x="872837" y="4569828"/>
                  </a:lnTo>
                  <a:lnTo>
                    <a:pt x="900256" y="4569828"/>
                  </a:lnTo>
                  <a:lnTo>
                    <a:pt x="900256" y="4578968"/>
                  </a:lnTo>
                  <a:close/>
                </a:path>
                <a:path w="1133475" h="4578985">
                  <a:moveTo>
                    <a:pt x="845418" y="4578968"/>
                  </a:moveTo>
                  <a:lnTo>
                    <a:pt x="817999" y="4578968"/>
                  </a:lnTo>
                  <a:lnTo>
                    <a:pt x="817999" y="4569828"/>
                  </a:lnTo>
                  <a:lnTo>
                    <a:pt x="845418" y="4569828"/>
                  </a:lnTo>
                  <a:lnTo>
                    <a:pt x="845418" y="4578968"/>
                  </a:lnTo>
                  <a:close/>
                </a:path>
                <a:path w="1133475" h="4578985">
                  <a:moveTo>
                    <a:pt x="790580" y="4578968"/>
                  </a:moveTo>
                  <a:lnTo>
                    <a:pt x="763161" y="4578968"/>
                  </a:lnTo>
                  <a:lnTo>
                    <a:pt x="763161" y="4569828"/>
                  </a:lnTo>
                  <a:lnTo>
                    <a:pt x="790580" y="4569828"/>
                  </a:lnTo>
                  <a:lnTo>
                    <a:pt x="790580" y="4578968"/>
                  </a:lnTo>
                  <a:close/>
                </a:path>
                <a:path w="1133475" h="4578985">
                  <a:moveTo>
                    <a:pt x="735742" y="4578968"/>
                  </a:moveTo>
                  <a:lnTo>
                    <a:pt x="708323" y="4578968"/>
                  </a:lnTo>
                  <a:lnTo>
                    <a:pt x="708323" y="4569828"/>
                  </a:lnTo>
                  <a:lnTo>
                    <a:pt x="735742" y="4569828"/>
                  </a:lnTo>
                  <a:lnTo>
                    <a:pt x="735742" y="4578968"/>
                  </a:lnTo>
                  <a:close/>
                </a:path>
                <a:path w="1133475" h="4578985">
                  <a:moveTo>
                    <a:pt x="680904" y="4578968"/>
                  </a:moveTo>
                  <a:lnTo>
                    <a:pt x="653485" y="4578968"/>
                  </a:lnTo>
                  <a:lnTo>
                    <a:pt x="653485" y="4569828"/>
                  </a:lnTo>
                  <a:lnTo>
                    <a:pt x="680904" y="4569828"/>
                  </a:lnTo>
                  <a:lnTo>
                    <a:pt x="680904" y="4578968"/>
                  </a:lnTo>
                  <a:close/>
                </a:path>
                <a:path w="1133475" h="4578985">
                  <a:moveTo>
                    <a:pt x="626066" y="4578968"/>
                  </a:moveTo>
                  <a:lnTo>
                    <a:pt x="598647" y="4578968"/>
                  </a:lnTo>
                  <a:lnTo>
                    <a:pt x="598647" y="4569828"/>
                  </a:lnTo>
                  <a:lnTo>
                    <a:pt x="626066" y="4569828"/>
                  </a:lnTo>
                  <a:lnTo>
                    <a:pt x="626066" y="4578968"/>
                  </a:lnTo>
                  <a:close/>
                </a:path>
                <a:path w="1133475" h="4578985">
                  <a:moveTo>
                    <a:pt x="571228" y="4578968"/>
                  </a:moveTo>
                  <a:lnTo>
                    <a:pt x="543809" y="4578968"/>
                  </a:lnTo>
                  <a:lnTo>
                    <a:pt x="543809" y="4569828"/>
                  </a:lnTo>
                  <a:lnTo>
                    <a:pt x="571228" y="4569828"/>
                  </a:lnTo>
                  <a:lnTo>
                    <a:pt x="571228" y="4578968"/>
                  </a:lnTo>
                  <a:close/>
                </a:path>
                <a:path w="1133475" h="4578985">
                  <a:moveTo>
                    <a:pt x="516390" y="4578968"/>
                  </a:moveTo>
                  <a:lnTo>
                    <a:pt x="488971" y="4578968"/>
                  </a:lnTo>
                  <a:lnTo>
                    <a:pt x="488971" y="4569828"/>
                  </a:lnTo>
                  <a:lnTo>
                    <a:pt x="516390" y="4569828"/>
                  </a:lnTo>
                  <a:lnTo>
                    <a:pt x="516390" y="4578968"/>
                  </a:lnTo>
                  <a:close/>
                </a:path>
                <a:path w="1133475" h="4578985">
                  <a:moveTo>
                    <a:pt x="461552" y="4578968"/>
                  </a:moveTo>
                  <a:lnTo>
                    <a:pt x="434133" y="4578968"/>
                  </a:lnTo>
                  <a:lnTo>
                    <a:pt x="434133" y="4569828"/>
                  </a:lnTo>
                  <a:lnTo>
                    <a:pt x="461552" y="4569828"/>
                  </a:lnTo>
                  <a:lnTo>
                    <a:pt x="461552" y="4578968"/>
                  </a:lnTo>
                  <a:close/>
                </a:path>
                <a:path w="1133475" h="4578985">
                  <a:moveTo>
                    <a:pt x="406714" y="4578968"/>
                  </a:moveTo>
                  <a:lnTo>
                    <a:pt x="379295" y="4578968"/>
                  </a:lnTo>
                  <a:lnTo>
                    <a:pt x="379295" y="4569828"/>
                  </a:lnTo>
                  <a:lnTo>
                    <a:pt x="406714" y="4569828"/>
                  </a:lnTo>
                  <a:lnTo>
                    <a:pt x="406714" y="4578968"/>
                  </a:lnTo>
                  <a:close/>
                </a:path>
                <a:path w="1133475" h="4578985">
                  <a:moveTo>
                    <a:pt x="351876" y="4578968"/>
                  </a:moveTo>
                  <a:lnTo>
                    <a:pt x="324457" y="4578968"/>
                  </a:lnTo>
                  <a:lnTo>
                    <a:pt x="324457" y="4569828"/>
                  </a:lnTo>
                  <a:lnTo>
                    <a:pt x="351876" y="4569828"/>
                  </a:lnTo>
                  <a:lnTo>
                    <a:pt x="351876" y="4578968"/>
                  </a:lnTo>
                  <a:close/>
                </a:path>
                <a:path w="1133475" h="4578985">
                  <a:moveTo>
                    <a:pt x="297038" y="4578968"/>
                  </a:moveTo>
                  <a:lnTo>
                    <a:pt x="269619" y="4578968"/>
                  </a:lnTo>
                  <a:lnTo>
                    <a:pt x="269619" y="4569828"/>
                  </a:lnTo>
                  <a:lnTo>
                    <a:pt x="297038" y="4569828"/>
                  </a:lnTo>
                  <a:lnTo>
                    <a:pt x="297038" y="4578968"/>
                  </a:lnTo>
                  <a:close/>
                </a:path>
                <a:path w="1133475" h="4578985">
                  <a:moveTo>
                    <a:pt x="242200" y="4578968"/>
                  </a:moveTo>
                  <a:lnTo>
                    <a:pt x="214781" y="4578968"/>
                  </a:lnTo>
                  <a:lnTo>
                    <a:pt x="214781" y="4569828"/>
                  </a:lnTo>
                  <a:lnTo>
                    <a:pt x="242200" y="4569828"/>
                  </a:lnTo>
                  <a:lnTo>
                    <a:pt x="242200" y="4578968"/>
                  </a:lnTo>
                  <a:close/>
                </a:path>
                <a:path w="1133475" h="4578985">
                  <a:moveTo>
                    <a:pt x="187362" y="4578968"/>
                  </a:moveTo>
                  <a:lnTo>
                    <a:pt x="159944" y="4578968"/>
                  </a:lnTo>
                  <a:lnTo>
                    <a:pt x="159944" y="4569828"/>
                  </a:lnTo>
                  <a:lnTo>
                    <a:pt x="187362" y="4569828"/>
                  </a:lnTo>
                  <a:lnTo>
                    <a:pt x="187362" y="4578968"/>
                  </a:lnTo>
                  <a:close/>
                </a:path>
                <a:path w="1133475" h="4578985">
                  <a:moveTo>
                    <a:pt x="132525" y="4578968"/>
                  </a:moveTo>
                  <a:lnTo>
                    <a:pt x="105106" y="4578968"/>
                  </a:lnTo>
                  <a:lnTo>
                    <a:pt x="105106" y="4569828"/>
                  </a:lnTo>
                  <a:lnTo>
                    <a:pt x="132525" y="4569828"/>
                  </a:lnTo>
                  <a:lnTo>
                    <a:pt x="132525" y="4578968"/>
                  </a:lnTo>
                  <a:close/>
                </a:path>
                <a:path w="1133475" h="4578985">
                  <a:moveTo>
                    <a:pt x="77687" y="4578968"/>
                  </a:moveTo>
                  <a:lnTo>
                    <a:pt x="50268" y="4578968"/>
                  </a:lnTo>
                  <a:lnTo>
                    <a:pt x="50268" y="4569828"/>
                  </a:lnTo>
                  <a:lnTo>
                    <a:pt x="77687" y="4569828"/>
                  </a:lnTo>
                  <a:lnTo>
                    <a:pt x="77687" y="4578968"/>
                  </a:lnTo>
                  <a:close/>
                </a:path>
                <a:path w="1133475" h="4578985">
                  <a:moveTo>
                    <a:pt x="22849" y="4578968"/>
                  </a:moveTo>
                  <a:lnTo>
                    <a:pt x="0" y="4578968"/>
                  </a:lnTo>
                  <a:lnTo>
                    <a:pt x="0" y="4565258"/>
                  </a:lnTo>
                  <a:lnTo>
                    <a:pt x="9139" y="4565258"/>
                  </a:lnTo>
                  <a:lnTo>
                    <a:pt x="9139" y="4569828"/>
                  </a:lnTo>
                  <a:lnTo>
                    <a:pt x="4569" y="4569828"/>
                  </a:lnTo>
                  <a:lnTo>
                    <a:pt x="4569" y="4574398"/>
                  </a:lnTo>
                  <a:lnTo>
                    <a:pt x="22849" y="4574398"/>
                  </a:lnTo>
                  <a:lnTo>
                    <a:pt x="22849" y="4578968"/>
                  </a:lnTo>
                  <a:close/>
                </a:path>
                <a:path w="1133475" h="4578985">
                  <a:moveTo>
                    <a:pt x="9139" y="4574398"/>
                  </a:moveTo>
                  <a:lnTo>
                    <a:pt x="4569" y="4574398"/>
                  </a:lnTo>
                  <a:lnTo>
                    <a:pt x="4569" y="4569828"/>
                  </a:lnTo>
                  <a:lnTo>
                    <a:pt x="9139" y="4569828"/>
                  </a:lnTo>
                  <a:lnTo>
                    <a:pt x="9139" y="4574398"/>
                  </a:lnTo>
                  <a:close/>
                </a:path>
                <a:path w="1133475" h="4578985">
                  <a:moveTo>
                    <a:pt x="22849" y="4574398"/>
                  </a:moveTo>
                  <a:lnTo>
                    <a:pt x="9139" y="4574398"/>
                  </a:lnTo>
                  <a:lnTo>
                    <a:pt x="9139" y="4569828"/>
                  </a:lnTo>
                  <a:lnTo>
                    <a:pt x="22849" y="4569828"/>
                  </a:lnTo>
                  <a:lnTo>
                    <a:pt x="22849" y="4574398"/>
                  </a:lnTo>
                  <a:close/>
                </a:path>
                <a:path w="1133475" h="4578985">
                  <a:moveTo>
                    <a:pt x="9139" y="4537839"/>
                  </a:moveTo>
                  <a:lnTo>
                    <a:pt x="0" y="4537839"/>
                  </a:lnTo>
                  <a:lnTo>
                    <a:pt x="0" y="4510421"/>
                  </a:lnTo>
                  <a:lnTo>
                    <a:pt x="9139" y="4510421"/>
                  </a:lnTo>
                  <a:lnTo>
                    <a:pt x="9139" y="4537839"/>
                  </a:lnTo>
                  <a:close/>
                </a:path>
                <a:path w="1133475" h="4578985">
                  <a:moveTo>
                    <a:pt x="9139" y="4483002"/>
                  </a:moveTo>
                  <a:lnTo>
                    <a:pt x="0" y="4483002"/>
                  </a:lnTo>
                  <a:lnTo>
                    <a:pt x="0" y="4455583"/>
                  </a:lnTo>
                  <a:lnTo>
                    <a:pt x="9139" y="4455583"/>
                  </a:lnTo>
                  <a:lnTo>
                    <a:pt x="9139" y="4483002"/>
                  </a:lnTo>
                  <a:close/>
                </a:path>
                <a:path w="1133475" h="4578985">
                  <a:moveTo>
                    <a:pt x="9139" y="4428164"/>
                  </a:moveTo>
                  <a:lnTo>
                    <a:pt x="0" y="4428164"/>
                  </a:lnTo>
                  <a:lnTo>
                    <a:pt x="0" y="4400745"/>
                  </a:lnTo>
                  <a:lnTo>
                    <a:pt x="9139" y="4400745"/>
                  </a:lnTo>
                  <a:lnTo>
                    <a:pt x="9139" y="4428164"/>
                  </a:lnTo>
                  <a:close/>
                </a:path>
                <a:path w="1133475" h="4578985">
                  <a:moveTo>
                    <a:pt x="9139" y="4373326"/>
                  </a:moveTo>
                  <a:lnTo>
                    <a:pt x="0" y="4373326"/>
                  </a:lnTo>
                  <a:lnTo>
                    <a:pt x="0" y="4345907"/>
                  </a:lnTo>
                  <a:lnTo>
                    <a:pt x="9139" y="4345907"/>
                  </a:lnTo>
                  <a:lnTo>
                    <a:pt x="9139" y="4373326"/>
                  </a:lnTo>
                  <a:close/>
                </a:path>
                <a:path w="1133475" h="4578985">
                  <a:moveTo>
                    <a:pt x="9139" y="4318488"/>
                  </a:moveTo>
                  <a:lnTo>
                    <a:pt x="0" y="4318488"/>
                  </a:lnTo>
                  <a:lnTo>
                    <a:pt x="0" y="4291069"/>
                  </a:lnTo>
                  <a:lnTo>
                    <a:pt x="9139" y="4291069"/>
                  </a:lnTo>
                  <a:lnTo>
                    <a:pt x="9139" y="4318488"/>
                  </a:lnTo>
                  <a:close/>
                </a:path>
                <a:path w="1133475" h="4578985">
                  <a:moveTo>
                    <a:pt x="9139" y="4263650"/>
                  </a:moveTo>
                  <a:lnTo>
                    <a:pt x="0" y="4263650"/>
                  </a:lnTo>
                  <a:lnTo>
                    <a:pt x="0" y="4236231"/>
                  </a:lnTo>
                  <a:lnTo>
                    <a:pt x="9139" y="4236231"/>
                  </a:lnTo>
                  <a:lnTo>
                    <a:pt x="9139" y="4263650"/>
                  </a:lnTo>
                  <a:close/>
                </a:path>
                <a:path w="1133475" h="4578985">
                  <a:moveTo>
                    <a:pt x="9139" y="4208812"/>
                  </a:moveTo>
                  <a:lnTo>
                    <a:pt x="0" y="4208812"/>
                  </a:lnTo>
                  <a:lnTo>
                    <a:pt x="0" y="4181393"/>
                  </a:lnTo>
                  <a:lnTo>
                    <a:pt x="9139" y="4181393"/>
                  </a:lnTo>
                  <a:lnTo>
                    <a:pt x="9139" y="4208812"/>
                  </a:lnTo>
                  <a:close/>
                </a:path>
                <a:path w="1133475" h="4578985">
                  <a:moveTo>
                    <a:pt x="9139" y="4153974"/>
                  </a:moveTo>
                  <a:lnTo>
                    <a:pt x="0" y="4153974"/>
                  </a:lnTo>
                  <a:lnTo>
                    <a:pt x="0" y="4126555"/>
                  </a:lnTo>
                  <a:lnTo>
                    <a:pt x="9139" y="4126555"/>
                  </a:lnTo>
                  <a:lnTo>
                    <a:pt x="9139" y="4153974"/>
                  </a:lnTo>
                  <a:close/>
                </a:path>
                <a:path w="1133475" h="4578985">
                  <a:moveTo>
                    <a:pt x="9139" y="4099136"/>
                  </a:moveTo>
                  <a:lnTo>
                    <a:pt x="0" y="4099136"/>
                  </a:lnTo>
                  <a:lnTo>
                    <a:pt x="0" y="4071717"/>
                  </a:lnTo>
                  <a:lnTo>
                    <a:pt x="9139" y="4071717"/>
                  </a:lnTo>
                  <a:lnTo>
                    <a:pt x="9139" y="4099136"/>
                  </a:lnTo>
                  <a:close/>
                </a:path>
                <a:path w="1133475" h="4578985">
                  <a:moveTo>
                    <a:pt x="9139" y="4044298"/>
                  </a:moveTo>
                  <a:lnTo>
                    <a:pt x="0" y="4044298"/>
                  </a:lnTo>
                  <a:lnTo>
                    <a:pt x="0" y="4016879"/>
                  </a:lnTo>
                  <a:lnTo>
                    <a:pt x="9139" y="4016879"/>
                  </a:lnTo>
                  <a:lnTo>
                    <a:pt x="9139" y="4044298"/>
                  </a:lnTo>
                  <a:close/>
                </a:path>
                <a:path w="1133475" h="4578985">
                  <a:moveTo>
                    <a:pt x="9139" y="3989460"/>
                  </a:moveTo>
                  <a:lnTo>
                    <a:pt x="0" y="3989460"/>
                  </a:lnTo>
                  <a:lnTo>
                    <a:pt x="0" y="3962041"/>
                  </a:lnTo>
                  <a:lnTo>
                    <a:pt x="9139" y="3962041"/>
                  </a:lnTo>
                  <a:lnTo>
                    <a:pt x="9139" y="3989460"/>
                  </a:lnTo>
                  <a:close/>
                </a:path>
                <a:path w="1133475" h="4578985">
                  <a:moveTo>
                    <a:pt x="9139" y="3934622"/>
                  </a:moveTo>
                  <a:lnTo>
                    <a:pt x="0" y="3934622"/>
                  </a:lnTo>
                  <a:lnTo>
                    <a:pt x="0" y="3907203"/>
                  </a:lnTo>
                  <a:lnTo>
                    <a:pt x="9139" y="3907203"/>
                  </a:lnTo>
                  <a:lnTo>
                    <a:pt x="9139" y="3934622"/>
                  </a:lnTo>
                  <a:close/>
                </a:path>
                <a:path w="1133475" h="4578985">
                  <a:moveTo>
                    <a:pt x="9139" y="3879784"/>
                  </a:moveTo>
                  <a:lnTo>
                    <a:pt x="0" y="3879784"/>
                  </a:lnTo>
                  <a:lnTo>
                    <a:pt x="0" y="3852365"/>
                  </a:lnTo>
                  <a:lnTo>
                    <a:pt x="9139" y="3852365"/>
                  </a:lnTo>
                  <a:lnTo>
                    <a:pt x="9139" y="3879784"/>
                  </a:lnTo>
                  <a:close/>
                </a:path>
                <a:path w="1133475" h="4578985">
                  <a:moveTo>
                    <a:pt x="9139" y="3824946"/>
                  </a:moveTo>
                  <a:lnTo>
                    <a:pt x="0" y="3824946"/>
                  </a:lnTo>
                  <a:lnTo>
                    <a:pt x="0" y="3797527"/>
                  </a:lnTo>
                  <a:lnTo>
                    <a:pt x="9139" y="3797527"/>
                  </a:lnTo>
                  <a:lnTo>
                    <a:pt x="9139" y="3824946"/>
                  </a:lnTo>
                  <a:close/>
                </a:path>
                <a:path w="1133475" h="4578985">
                  <a:moveTo>
                    <a:pt x="9139" y="3770108"/>
                  </a:moveTo>
                  <a:lnTo>
                    <a:pt x="0" y="3770108"/>
                  </a:lnTo>
                  <a:lnTo>
                    <a:pt x="0" y="3742689"/>
                  </a:lnTo>
                  <a:lnTo>
                    <a:pt x="9139" y="3742689"/>
                  </a:lnTo>
                  <a:lnTo>
                    <a:pt x="9139" y="3770108"/>
                  </a:lnTo>
                  <a:close/>
                </a:path>
                <a:path w="1133475" h="4578985">
                  <a:moveTo>
                    <a:pt x="9139" y="3715270"/>
                  </a:moveTo>
                  <a:lnTo>
                    <a:pt x="0" y="3715270"/>
                  </a:lnTo>
                  <a:lnTo>
                    <a:pt x="0" y="3687851"/>
                  </a:lnTo>
                  <a:lnTo>
                    <a:pt x="9139" y="3687851"/>
                  </a:lnTo>
                  <a:lnTo>
                    <a:pt x="9139" y="3715270"/>
                  </a:lnTo>
                  <a:close/>
                </a:path>
                <a:path w="1133475" h="4578985">
                  <a:moveTo>
                    <a:pt x="9139" y="3660432"/>
                  </a:moveTo>
                  <a:lnTo>
                    <a:pt x="0" y="3660432"/>
                  </a:lnTo>
                  <a:lnTo>
                    <a:pt x="0" y="3633013"/>
                  </a:lnTo>
                  <a:lnTo>
                    <a:pt x="9139" y="3633013"/>
                  </a:lnTo>
                  <a:lnTo>
                    <a:pt x="9139" y="3660432"/>
                  </a:lnTo>
                  <a:close/>
                </a:path>
                <a:path w="1133475" h="4578985">
                  <a:moveTo>
                    <a:pt x="9139" y="3605594"/>
                  </a:moveTo>
                  <a:lnTo>
                    <a:pt x="0" y="3605594"/>
                  </a:lnTo>
                  <a:lnTo>
                    <a:pt x="0" y="3578175"/>
                  </a:lnTo>
                  <a:lnTo>
                    <a:pt x="9139" y="3578175"/>
                  </a:lnTo>
                  <a:lnTo>
                    <a:pt x="9139" y="3605594"/>
                  </a:lnTo>
                  <a:close/>
                </a:path>
                <a:path w="1133475" h="4578985">
                  <a:moveTo>
                    <a:pt x="9139" y="3550756"/>
                  </a:moveTo>
                  <a:lnTo>
                    <a:pt x="0" y="3550756"/>
                  </a:lnTo>
                  <a:lnTo>
                    <a:pt x="0" y="3523338"/>
                  </a:lnTo>
                  <a:lnTo>
                    <a:pt x="9139" y="3523338"/>
                  </a:lnTo>
                  <a:lnTo>
                    <a:pt x="9139" y="3550756"/>
                  </a:lnTo>
                  <a:close/>
                </a:path>
                <a:path w="1133475" h="4578985">
                  <a:moveTo>
                    <a:pt x="9139" y="3495919"/>
                  </a:moveTo>
                  <a:lnTo>
                    <a:pt x="0" y="3495919"/>
                  </a:lnTo>
                  <a:lnTo>
                    <a:pt x="0" y="3468500"/>
                  </a:lnTo>
                  <a:lnTo>
                    <a:pt x="9139" y="3468500"/>
                  </a:lnTo>
                  <a:lnTo>
                    <a:pt x="9139" y="3495919"/>
                  </a:lnTo>
                  <a:close/>
                </a:path>
                <a:path w="1133475" h="4578985">
                  <a:moveTo>
                    <a:pt x="9139" y="3441081"/>
                  </a:moveTo>
                  <a:lnTo>
                    <a:pt x="0" y="3441081"/>
                  </a:lnTo>
                  <a:lnTo>
                    <a:pt x="0" y="3413662"/>
                  </a:lnTo>
                  <a:lnTo>
                    <a:pt x="9139" y="3413662"/>
                  </a:lnTo>
                  <a:lnTo>
                    <a:pt x="9139" y="3441081"/>
                  </a:lnTo>
                  <a:close/>
                </a:path>
                <a:path w="1133475" h="4578985">
                  <a:moveTo>
                    <a:pt x="9139" y="3386243"/>
                  </a:moveTo>
                  <a:lnTo>
                    <a:pt x="0" y="3386243"/>
                  </a:lnTo>
                  <a:lnTo>
                    <a:pt x="0" y="3358824"/>
                  </a:lnTo>
                  <a:lnTo>
                    <a:pt x="9139" y="3358824"/>
                  </a:lnTo>
                  <a:lnTo>
                    <a:pt x="9139" y="3386243"/>
                  </a:lnTo>
                  <a:close/>
                </a:path>
                <a:path w="1133475" h="4578985">
                  <a:moveTo>
                    <a:pt x="9139" y="3331405"/>
                  </a:moveTo>
                  <a:lnTo>
                    <a:pt x="0" y="3331405"/>
                  </a:lnTo>
                  <a:lnTo>
                    <a:pt x="0" y="3303986"/>
                  </a:lnTo>
                  <a:lnTo>
                    <a:pt x="9139" y="3303986"/>
                  </a:lnTo>
                  <a:lnTo>
                    <a:pt x="9139" y="3331405"/>
                  </a:lnTo>
                  <a:close/>
                </a:path>
                <a:path w="1133475" h="4578985">
                  <a:moveTo>
                    <a:pt x="9139" y="3276567"/>
                  </a:moveTo>
                  <a:lnTo>
                    <a:pt x="0" y="3276567"/>
                  </a:lnTo>
                  <a:lnTo>
                    <a:pt x="0" y="3249148"/>
                  </a:lnTo>
                  <a:lnTo>
                    <a:pt x="9139" y="3249148"/>
                  </a:lnTo>
                  <a:lnTo>
                    <a:pt x="9139" y="3276567"/>
                  </a:lnTo>
                  <a:close/>
                </a:path>
                <a:path w="1133475" h="4578985">
                  <a:moveTo>
                    <a:pt x="9139" y="3221729"/>
                  </a:moveTo>
                  <a:lnTo>
                    <a:pt x="0" y="3221729"/>
                  </a:lnTo>
                  <a:lnTo>
                    <a:pt x="0" y="3194310"/>
                  </a:lnTo>
                  <a:lnTo>
                    <a:pt x="9139" y="3194310"/>
                  </a:lnTo>
                  <a:lnTo>
                    <a:pt x="9139" y="3221729"/>
                  </a:lnTo>
                  <a:close/>
                </a:path>
                <a:path w="1133475" h="4578985">
                  <a:moveTo>
                    <a:pt x="9139" y="3166891"/>
                  </a:moveTo>
                  <a:lnTo>
                    <a:pt x="0" y="3166891"/>
                  </a:lnTo>
                  <a:lnTo>
                    <a:pt x="0" y="3139472"/>
                  </a:lnTo>
                  <a:lnTo>
                    <a:pt x="9139" y="3139472"/>
                  </a:lnTo>
                  <a:lnTo>
                    <a:pt x="9139" y="3166891"/>
                  </a:lnTo>
                  <a:close/>
                </a:path>
                <a:path w="1133475" h="4578985">
                  <a:moveTo>
                    <a:pt x="9139" y="3112053"/>
                  </a:moveTo>
                  <a:lnTo>
                    <a:pt x="0" y="3112053"/>
                  </a:lnTo>
                  <a:lnTo>
                    <a:pt x="0" y="3084634"/>
                  </a:lnTo>
                  <a:lnTo>
                    <a:pt x="9139" y="3084634"/>
                  </a:lnTo>
                  <a:lnTo>
                    <a:pt x="9139" y="3112053"/>
                  </a:lnTo>
                  <a:close/>
                </a:path>
                <a:path w="1133475" h="4578985">
                  <a:moveTo>
                    <a:pt x="9139" y="3057215"/>
                  </a:moveTo>
                  <a:lnTo>
                    <a:pt x="0" y="3057215"/>
                  </a:lnTo>
                  <a:lnTo>
                    <a:pt x="0" y="3029796"/>
                  </a:lnTo>
                  <a:lnTo>
                    <a:pt x="9139" y="3029796"/>
                  </a:lnTo>
                  <a:lnTo>
                    <a:pt x="9139" y="3057215"/>
                  </a:lnTo>
                  <a:close/>
                </a:path>
                <a:path w="1133475" h="4578985">
                  <a:moveTo>
                    <a:pt x="9139" y="3002377"/>
                  </a:moveTo>
                  <a:lnTo>
                    <a:pt x="0" y="3002377"/>
                  </a:lnTo>
                  <a:lnTo>
                    <a:pt x="0" y="2974958"/>
                  </a:lnTo>
                  <a:lnTo>
                    <a:pt x="9139" y="2974958"/>
                  </a:lnTo>
                  <a:lnTo>
                    <a:pt x="9139" y="3002377"/>
                  </a:lnTo>
                  <a:close/>
                </a:path>
                <a:path w="1133475" h="4578985">
                  <a:moveTo>
                    <a:pt x="9139" y="2947539"/>
                  </a:moveTo>
                  <a:lnTo>
                    <a:pt x="0" y="2947539"/>
                  </a:lnTo>
                  <a:lnTo>
                    <a:pt x="0" y="2920120"/>
                  </a:lnTo>
                  <a:lnTo>
                    <a:pt x="9139" y="2920120"/>
                  </a:lnTo>
                  <a:lnTo>
                    <a:pt x="9139" y="2947539"/>
                  </a:lnTo>
                  <a:close/>
                </a:path>
                <a:path w="1133475" h="4578985">
                  <a:moveTo>
                    <a:pt x="9139" y="2892701"/>
                  </a:moveTo>
                  <a:lnTo>
                    <a:pt x="0" y="2892701"/>
                  </a:lnTo>
                  <a:lnTo>
                    <a:pt x="0" y="2865282"/>
                  </a:lnTo>
                  <a:lnTo>
                    <a:pt x="9139" y="2865282"/>
                  </a:lnTo>
                  <a:lnTo>
                    <a:pt x="9139" y="2892701"/>
                  </a:lnTo>
                  <a:close/>
                </a:path>
                <a:path w="1133475" h="4578985">
                  <a:moveTo>
                    <a:pt x="9139" y="2837863"/>
                  </a:moveTo>
                  <a:lnTo>
                    <a:pt x="0" y="2837863"/>
                  </a:lnTo>
                  <a:lnTo>
                    <a:pt x="0" y="2810444"/>
                  </a:lnTo>
                  <a:lnTo>
                    <a:pt x="9139" y="2810444"/>
                  </a:lnTo>
                  <a:lnTo>
                    <a:pt x="9139" y="2837863"/>
                  </a:lnTo>
                  <a:close/>
                </a:path>
                <a:path w="1133475" h="4578985">
                  <a:moveTo>
                    <a:pt x="9139" y="2783025"/>
                  </a:moveTo>
                  <a:lnTo>
                    <a:pt x="0" y="2783025"/>
                  </a:lnTo>
                  <a:lnTo>
                    <a:pt x="0" y="2755606"/>
                  </a:lnTo>
                  <a:lnTo>
                    <a:pt x="9139" y="2755606"/>
                  </a:lnTo>
                  <a:lnTo>
                    <a:pt x="9139" y="2783025"/>
                  </a:lnTo>
                  <a:close/>
                </a:path>
                <a:path w="1133475" h="4578985">
                  <a:moveTo>
                    <a:pt x="9139" y="2728187"/>
                  </a:moveTo>
                  <a:lnTo>
                    <a:pt x="0" y="2728187"/>
                  </a:lnTo>
                  <a:lnTo>
                    <a:pt x="0" y="2700768"/>
                  </a:lnTo>
                  <a:lnTo>
                    <a:pt x="9139" y="2700768"/>
                  </a:lnTo>
                  <a:lnTo>
                    <a:pt x="9139" y="2728187"/>
                  </a:lnTo>
                  <a:close/>
                </a:path>
                <a:path w="1133475" h="4578985">
                  <a:moveTo>
                    <a:pt x="9139" y="2673349"/>
                  </a:moveTo>
                  <a:lnTo>
                    <a:pt x="0" y="2673349"/>
                  </a:lnTo>
                  <a:lnTo>
                    <a:pt x="0" y="2645930"/>
                  </a:lnTo>
                  <a:lnTo>
                    <a:pt x="9139" y="2645930"/>
                  </a:lnTo>
                  <a:lnTo>
                    <a:pt x="9139" y="2673349"/>
                  </a:lnTo>
                  <a:close/>
                </a:path>
                <a:path w="1133475" h="4578985">
                  <a:moveTo>
                    <a:pt x="9139" y="2618511"/>
                  </a:moveTo>
                  <a:lnTo>
                    <a:pt x="0" y="2618511"/>
                  </a:lnTo>
                  <a:lnTo>
                    <a:pt x="0" y="2591092"/>
                  </a:lnTo>
                  <a:lnTo>
                    <a:pt x="9139" y="2591092"/>
                  </a:lnTo>
                  <a:lnTo>
                    <a:pt x="9139" y="2618511"/>
                  </a:lnTo>
                  <a:close/>
                </a:path>
                <a:path w="1133475" h="4578985">
                  <a:moveTo>
                    <a:pt x="9139" y="2563673"/>
                  </a:moveTo>
                  <a:lnTo>
                    <a:pt x="0" y="2563673"/>
                  </a:lnTo>
                  <a:lnTo>
                    <a:pt x="0" y="2536254"/>
                  </a:lnTo>
                  <a:lnTo>
                    <a:pt x="9139" y="2536254"/>
                  </a:lnTo>
                  <a:lnTo>
                    <a:pt x="9139" y="2563673"/>
                  </a:lnTo>
                  <a:close/>
                </a:path>
                <a:path w="1133475" h="4578985">
                  <a:moveTo>
                    <a:pt x="9139" y="2508836"/>
                  </a:moveTo>
                  <a:lnTo>
                    <a:pt x="0" y="2508836"/>
                  </a:lnTo>
                  <a:lnTo>
                    <a:pt x="0" y="2481417"/>
                  </a:lnTo>
                  <a:lnTo>
                    <a:pt x="9139" y="2481417"/>
                  </a:lnTo>
                  <a:lnTo>
                    <a:pt x="9139" y="2508836"/>
                  </a:lnTo>
                  <a:close/>
                </a:path>
                <a:path w="1133475" h="4578985">
                  <a:moveTo>
                    <a:pt x="9139" y="2453998"/>
                  </a:moveTo>
                  <a:lnTo>
                    <a:pt x="0" y="2453998"/>
                  </a:lnTo>
                  <a:lnTo>
                    <a:pt x="0" y="2426579"/>
                  </a:lnTo>
                  <a:lnTo>
                    <a:pt x="9139" y="2426579"/>
                  </a:lnTo>
                  <a:lnTo>
                    <a:pt x="9139" y="2453998"/>
                  </a:lnTo>
                  <a:close/>
                </a:path>
                <a:path w="1133475" h="4578985">
                  <a:moveTo>
                    <a:pt x="9139" y="2399160"/>
                  </a:moveTo>
                  <a:lnTo>
                    <a:pt x="0" y="2399160"/>
                  </a:lnTo>
                  <a:lnTo>
                    <a:pt x="0" y="2371741"/>
                  </a:lnTo>
                  <a:lnTo>
                    <a:pt x="9139" y="2371741"/>
                  </a:lnTo>
                  <a:lnTo>
                    <a:pt x="9139" y="2399160"/>
                  </a:lnTo>
                  <a:close/>
                </a:path>
                <a:path w="1133475" h="4578985">
                  <a:moveTo>
                    <a:pt x="9139" y="2344322"/>
                  </a:moveTo>
                  <a:lnTo>
                    <a:pt x="0" y="2344322"/>
                  </a:lnTo>
                  <a:lnTo>
                    <a:pt x="0" y="2316903"/>
                  </a:lnTo>
                  <a:lnTo>
                    <a:pt x="9139" y="2316903"/>
                  </a:lnTo>
                  <a:lnTo>
                    <a:pt x="9139" y="2344322"/>
                  </a:lnTo>
                  <a:close/>
                </a:path>
                <a:path w="1133475" h="4578985">
                  <a:moveTo>
                    <a:pt x="9139" y="2289484"/>
                  </a:moveTo>
                  <a:lnTo>
                    <a:pt x="0" y="2289484"/>
                  </a:lnTo>
                  <a:lnTo>
                    <a:pt x="0" y="2262065"/>
                  </a:lnTo>
                  <a:lnTo>
                    <a:pt x="9139" y="2262065"/>
                  </a:lnTo>
                  <a:lnTo>
                    <a:pt x="9139" y="2289484"/>
                  </a:lnTo>
                  <a:close/>
                </a:path>
                <a:path w="1133475" h="4578985">
                  <a:moveTo>
                    <a:pt x="9139" y="2234646"/>
                  </a:moveTo>
                  <a:lnTo>
                    <a:pt x="0" y="2234646"/>
                  </a:lnTo>
                  <a:lnTo>
                    <a:pt x="0" y="2207227"/>
                  </a:lnTo>
                  <a:lnTo>
                    <a:pt x="9139" y="2207227"/>
                  </a:lnTo>
                  <a:lnTo>
                    <a:pt x="9139" y="2234646"/>
                  </a:lnTo>
                  <a:close/>
                </a:path>
                <a:path w="1133475" h="4578985">
                  <a:moveTo>
                    <a:pt x="9139" y="2179808"/>
                  </a:moveTo>
                  <a:lnTo>
                    <a:pt x="0" y="2179808"/>
                  </a:lnTo>
                  <a:lnTo>
                    <a:pt x="0" y="2152389"/>
                  </a:lnTo>
                  <a:lnTo>
                    <a:pt x="9139" y="2152389"/>
                  </a:lnTo>
                  <a:lnTo>
                    <a:pt x="9139" y="2179808"/>
                  </a:lnTo>
                  <a:close/>
                </a:path>
                <a:path w="1133475" h="4578985">
                  <a:moveTo>
                    <a:pt x="9139" y="2124970"/>
                  </a:moveTo>
                  <a:lnTo>
                    <a:pt x="0" y="2124970"/>
                  </a:lnTo>
                  <a:lnTo>
                    <a:pt x="0" y="2097551"/>
                  </a:lnTo>
                  <a:lnTo>
                    <a:pt x="9139" y="2097551"/>
                  </a:lnTo>
                  <a:lnTo>
                    <a:pt x="9139" y="2124970"/>
                  </a:lnTo>
                  <a:close/>
                </a:path>
                <a:path w="1133475" h="4578985">
                  <a:moveTo>
                    <a:pt x="9139" y="2070132"/>
                  </a:moveTo>
                  <a:lnTo>
                    <a:pt x="0" y="2070132"/>
                  </a:lnTo>
                  <a:lnTo>
                    <a:pt x="0" y="2042713"/>
                  </a:lnTo>
                  <a:lnTo>
                    <a:pt x="9139" y="2042713"/>
                  </a:lnTo>
                  <a:lnTo>
                    <a:pt x="9139" y="2070132"/>
                  </a:lnTo>
                  <a:close/>
                </a:path>
                <a:path w="1133475" h="4578985">
                  <a:moveTo>
                    <a:pt x="9139" y="2015294"/>
                  </a:moveTo>
                  <a:lnTo>
                    <a:pt x="0" y="2015294"/>
                  </a:lnTo>
                  <a:lnTo>
                    <a:pt x="0" y="1987875"/>
                  </a:lnTo>
                  <a:lnTo>
                    <a:pt x="9139" y="1987875"/>
                  </a:lnTo>
                  <a:lnTo>
                    <a:pt x="9139" y="2015294"/>
                  </a:lnTo>
                  <a:close/>
                </a:path>
                <a:path w="1133475" h="4578985">
                  <a:moveTo>
                    <a:pt x="9139" y="1960456"/>
                  </a:moveTo>
                  <a:lnTo>
                    <a:pt x="0" y="1960456"/>
                  </a:lnTo>
                  <a:lnTo>
                    <a:pt x="0" y="1933037"/>
                  </a:lnTo>
                  <a:lnTo>
                    <a:pt x="9139" y="1933037"/>
                  </a:lnTo>
                  <a:lnTo>
                    <a:pt x="9139" y="1960456"/>
                  </a:lnTo>
                  <a:close/>
                </a:path>
                <a:path w="1133475" h="4578985">
                  <a:moveTo>
                    <a:pt x="9139" y="1905618"/>
                  </a:moveTo>
                  <a:lnTo>
                    <a:pt x="0" y="1905618"/>
                  </a:lnTo>
                  <a:lnTo>
                    <a:pt x="0" y="1878199"/>
                  </a:lnTo>
                  <a:lnTo>
                    <a:pt x="9139" y="1878199"/>
                  </a:lnTo>
                  <a:lnTo>
                    <a:pt x="9139" y="1905618"/>
                  </a:lnTo>
                  <a:close/>
                </a:path>
                <a:path w="1133475" h="4578985">
                  <a:moveTo>
                    <a:pt x="9139" y="1850780"/>
                  </a:moveTo>
                  <a:lnTo>
                    <a:pt x="0" y="1850780"/>
                  </a:lnTo>
                  <a:lnTo>
                    <a:pt x="0" y="1823361"/>
                  </a:lnTo>
                  <a:lnTo>
                    <a:pt x="9139" y="1823361"/>
                  </a:lnTo>
                  <a:lnTo>
                    <a:pt x="9139" y="1850780"/>
                  </a:lnTo>
                  <a:close/>
                </a:path>
                <a:path w="1133475" h="4578985">
                  <a:moveTo>
                    <a:pt x="9139" y="1795942"/>
                  </a:moveTo>
                  <a:lnTo>
                    <a:pt x="0" y="1795942"/>
                  </a:lnTo>
                  <a:lnTo>
                    <a:pt x="0" y="1768523"/>
                  </a:lnTo>
                  <a:lnTo>
                    <a:pt x="9139" y="1768523"/>
                  </a:lnTo>
                  <a:lnTo>
                    <a:pt x="9139" y="1795942"/>
                  </a:lnTo>
                  <a:close/>
                </a:path>
                <a:path w="1133475" h="4578985">
                  <a:moveTo>
                    <a:pt x="9139" y="1741104"/>
                  </a:moveTo>
                  <a:lnTo>
                    <a:pt x="0" y="1741104"/>
                  </a:lnTo>
                  <a:lnTo>
                    <a:pt x="0" y="1713685"/>
                  </a:lnTo>
                  <a:lnTo>
                    <a:pt x="9139" y="1713685"/>
                  </a:lnTo>
                  <a:lnTo>
                    <a:pt x="9139" y="1741104"/>
                  </a:lnTo>
                  <a:close/>
                </a:path>
                <a:path w="1133475" h="4578985">
                  <a:moveTo>
                    <a:pt x="9139" y="1686266"/>
                  </a:moveTo>
                  <a:lnTo>
                    <a:pt x="0" y="1686266"/>
                  </a:lnTo>
                  <a:lnTo>
                    <a:pt x="0" y="1658847"/>
                  </a:lnTo>
                  <a:lnTo>
                    <a:pt x="9139" y="1658847"/>
                  </a:lnTo>
                  <a:lnTo>
                    <a:pt x="9139" y="1686266"/>
                  </a:lnTo>
                  <a:close/>
                </a:path>
                <a:path w="1133475" h="4578985">
                  <a:moveTo>
                    <a:pt x="9139" y="1631428"/>
                  </a:moveTo>
                  <a:lnTo>
                    <a:pt x="0" y="1631428"/>
                  </a:lnTo>
                  <a:lnTo>
                    <a:pt x="0" y="1604009"/>
                  </a:lnTo>
                  <a:lnTo>
                    <a:pt x="9139" y="1604009"/>
                  </a:lnTo>
                  <a:lnTo>
                    <a:pt x="9139" y="1631428"/>
                  </a:lnTo>
                  <a:close/>
                </a:path>
                <a:path w="1133475" h="4578985">
                  <a:moveTo>
                    <a:pt x="9139" y="1576590"/>
                  </a:moveTo>
                  <a:lnTo>
                    <a:pt x="0" y="1576590"/>
                  </a:lnTo>
                  <a:lnTo>
                    <a:pt x="0" y="1549171"/>
                  </a:lnTo>
                  <a:lnTo>
                    <a:pt x="9139" y="1549171"/>
                  </a:lnTo>
                  <a:lnTo>
                    <a:pt x="9139" y="1576590"/>
                  </a:lnTo>
                  <a:close/>
                </a:path>
                <a:path w="1133475" h="4578985">
                  <a:moveTo>
                    <a:pt x="9139" y="1521752"/>
                  </a:moveTo>
                  <a:lnTo>
                    <a:pt x="0" y="1521752"/>
                  </a:lnTo>
                  <a:lnTo>
                    <a:pt x="0" y="1494334"/>
                  </a:lnTo>
                  <a:lnTo>
                    <a:pt x="9139" y="1494334"/>
                  </a:lnTo>
                  <a:lnTo>
                    <a:pt x="9139" y="1521752"/>
                  </a:lnTo>
                  <a:close/>
                </a:path>
                <a:path w="1133475" h="4578985">
                  <a:moveTo>
                    <a:pt x="9139" y="1466915"/>
                  </a:moveTo>
                  <a:lnTo>
                    <a:pt x="0" y="1466915"/>
                  </a:lnTo>
                  <a:lnTo>
                    <a:pt x="0" y="1439496"/>
                  </a:lnTo>
                  <a:lnTo>
                    <a:pt x="9139" y="1439496"/>
                  </a:lnTo>
                  <a:lnTo>
                    <a:pt x="9139" y="1466915"/>
                  </a:lnTo>
                  <a:close/>
                </a:path>
                <a:path w="1133475" h="4578985">
                  <a:moveTo>
                    <a:pt x="9139" y="1412077"/>
                  </a:moveTo>
                  <a:lnTo>
                    <a:pt x="0" y="1412077"/>
                  </a:lnTo>
                  <a:lnTo>
                    <a:pt x="0" y="1384658"/>
                  </a:lnTo>
                  <a:lnTo>
                    <a:pt x="9139" y="1384658"/>
                  </a:lnTo>
                  <a:lnTo>
                    <a:pt x="9139" y="1412077"/>
                  </a:lnTo>
                  <a:close/>
                </a:path>
                <a:path w="1133475" h="4578985">
                  <a:moveTo>
                    <a:pt x="9139" y="1357239"/>
                  </a:moveTo>
                  <a:lnTo>
                    <a:pt x="0" y="1357239"/>
                  </a:lnTo>
                  <a:lnTo>
                    <a:pt x="0" y="1329820"/>
                  </a:lnTo>
                  <a:lnTo>
                    <a:pt x="9139" y="1329820"/>
                  </a:lnTo>
                  <a:lnTo>
                    <a:pt x="9139" y="1357239"/>
                  </a:lnTo>
                  <a:close/>
                </a:path>
                <a:path w="1133475" h="4578985">
                  <a:moveTo>
                    <a:pt x="9139" y="1302401"/>
                  </a:moveTo>
                  <a:lnTo>
                    <a:pt x="0" y="1302401"/>
                  </a:lnTo>
                  <a:lnTo>
                    <a:pt x="0" y="1274982"/>
                  </a:lnTo>
                  <a:lnTo>
                    <a:pt x="9139" y="1274982"/>
                  </a:lnTo>
                  <a:lnTo>
                    <a:pt x="9139" y="1302401"/>
                  </a:lnTo>
                  <a:close/>
                </a:path>
                <a:path w="1133475" h="4578985">
                  <a:moveTo>
                    <a:pt x="9139" y="1247563"/>
                  </a:moveTo>
                  <a:lnTo>
                    <a:pt x="0" y="1247563"/>
                  </a:lnTo>
                  <a:lnTo>
                    <a:pt x="0" y="1220144"/>
                  </a:lnTo>
                  <a:lnTo>
                    <a:pt x="9139" y="1220144"/>
                  </a:lnTo>
                  <a:lnTo>
                    <a:pt x="9139" y="1247563"/>
                  </a:lnTo>
                  <a:close/>
                </a:path>
                <a:path w="1133475" h="4578985">
                  <a:moveTo>
                    <a:pt x="9139" y="1192725"/>
                  </a:moveTo>
                  <a:lnTo>
                    <a:pt x="0" y="1192725"/>
                  </a:lnTo>
                  <a:lnTo>
                    <a:pt x="0" y="1165306"/>
                  </a:lnTo>
                  <a:lnTo>
                    <a:pt x="9139" y="1165306"/>
                  </a:lnTo>
                  <a:lnTo>
                    <a:pt x="9139" y="1192725"/>
                  </a:lnTo>
                  <a:close/>
                </a:path>
                <a:path w="1133475" h="4578985">
                  <a:moveTo>
                    <a:pt x="9139" y="1137887"/>
                  </a:moveTo>
                  <a:lnTo>
                    <a:pt x="0" y="1137887"/>
                  </a:lnTo>
                  <a:lnTo>
                    <a:pt x="0" y="1110468"/>
                  </a:lnTo>
                  <a:lnTo>
                    <a:pt x="9139" y="1110468"/>
                  </a:lnTo>
                  <a:lnTo>
                    <a:pt x="9139" y="1137887"/>
                  </a:lnTo>
                  <a:close/>
                </a:path>
                <a:path w="1133475" h="4578985">
                  <a:moveTo>
                    <a:pt x="9139" y="1083049"/>
                  </a:moveTo>
                  <a:lnTo>
                    <a:pt x="0" y="1083049"/>
                  </a:lnTo>
                  <a:lnTo>
                    <a:pt x="0" y="1055630"/>
                  </a:lnTo>
                  <a:lnTo>
                    <a:pt x="9139" y="1055630"/>
                  </a:lnTo>
                  <a:lnTo>
                    <a:pt x="9139" y="1083049"/>
                  </a:lnTo>
                  <a:close/>
                </a:path>
                <a:path w="1133475" h="4578985">
                  <a:moveTo>
                    <a:pt x="9139" y="1028211"/>
                  </a:moveTo>
                  <a:lnTo>
                    <a:pt x="0" y="1028211"/>
                  </a:lnTo>
                  <a:lnTo>
                    <a:pt x="0" y="1000792"/>
                  </a:lnTo>
                  <a:lnTo>
                    <a:pt x="9139" y="1000792"/>
                  </a:lnTo>
                  <a:lnTo>
                    <a:pt x="9139" y="1028211"/>
                  </a:lnTo>
                  <a:close/>
                </a:path>
                <a:path w="1133475" h="4578985">
                  <a:moveTo>
                    <a:pt x="9139" y="973373"/>
                  </a:moveTo>
                  <a:lnTo>
                    <a:pt x="0" y="973373"/>
                  </a:lnTo>
                  <a:lnTo>
                    <a:pt x="0" y="945954"/>
                  </a:lnTo>
                  <a:lnTo>
                    <a:pt x="9139" y="945954"/>
                  </a:lnTo>
                  <a:lnTo>
                    <a:pt x="9139" y="973373"/>
                  </a:lnTo>
                  <a:close/>
                </a:path>
                <a:path w="1133475" h="4578985">
                  <a:moveTo>
                    <a:pt x="9139" y="918535"/>
                  </a:moveTo>
                  <a:lnTo>
                    <a:pt x="0" y="918535"/>
                  </a:lnTo>
                  <a:lnTo>
                    <a:pt x="0" y="891116"/>
                  </a:lnTo>
                  <a:lnTo>
                    <a:pt x="9139" y="891116"/>
                  </a:lnTo>
                  <a:lnTo>
                    <a:pt x="9139" y="918535"/>
                  </a:lnTo>
                  <a:close/>
                </a:path>
                <a:path w="1133475" h="4578985">
                  <a:moveTo>
                    <a:pt x="9139" y="863697"/>
                  </a:moveTo>
                  <a:lnTo>
                    <a:pt x="0" y="863697"/>
                  </a:lnTo>
                  <a:lnTo>
                    <a:pt x="0" y="836278"/>
                  </a:lnTo>
                  <a:lnTo>
                    <a:pt x="9139" y="836278"/>
                  </a:lnTo>
                  <a:lnTo>
                    <a:pt x="9139" y="863697"/>
                  </a:lnTo>
                  <a:close/>
                </a:path>
                <a:path w="1133475" h="4578985">
                  <a:moveTo>
                    <a:pt x="9139" y="808859"/>
                  </a:moveTo>
                  <a:lnTo>
                    <a:pt x="0" y="808859"/>
                  </a:lnTo>
                  <a:lnTo>
                    <a:pt x="0" y="781440"/>
                  </a:lnTo>
                  <a:lnTo>
                    <a:pt x="9139" y="781440"/>
                  </a:lnTo>
                  <a:lnTo>
                    <a:pt x="9139" y="808859"/>
                  </a:lnTo>
                  <a:close/>
                </a:path>
                <a:path w="1133475" h="4578985">
                  <a:moveTo>
                    <a:pt x="9139" y="754021"/>
                  </a:moveTo>
                  <a:lnTo>
                    <a:pt x="0" y="754021"/>
                  </a:lnTo>
                  <a:lnTo>
                    <a:pt x="0" y="726602"/>
                  </a:lnTo>
                  <a:lnTo>
                    <a:pt x="9139" y="726602"/>
                  </a:lnTo>
                  <a:lnTo>
                    <a:pt x="9139" y="754021"/>
                  </a:lnTo>
                  <a:close/>
                </a:path>
                <a:path w="1133475" h="4578985">
                  <a:moveTo>
                    <a:pt x="9139" y="699183"/>
                  </a:moveTo>
                  <a:lnTo>
                    <a:pt x="0" y="699183"/>
                  </a:lnTo>
                  <a:lnTo>
                    <a:pt x="0" y="671764"/>
                  </a:lnTo>
                  <a:lnTo>
                    <a:pt x="9139" y="671764"/>
                  </a:lnTo>
                  <a:lnTo>
                    <a:pt x="9139" y="699183"/>
                  </a:lnTo>
                  <a:close/>
                </a:path>
                <a:path w="1133475" h="4578985">
                  <a:moveTo>
                    <a:pt x="9139" y="644345"/>
                  </a:moveTo>
                  <a:lnTo>
                    <a:pt x="0" y="644345"/>
                  </a:lnTo>
                  <a:lnTo>
                    <a:pt x="0" y="616926"/>
                  </a:lnTo>
                  <a:lnTo>
                    <a:pt x="9139" y="616926"/>
                  </a:lnTo>
                  <a:lnTo>
                    <a:pt x="9139" y="644345"/>
                  </a:lnTo>
                  <a:close/>
                </a:path>
                <a:path w="1133475" h="4578985">
                  <a:moveTo>
                    <a:pt x="9139" y="589507"/>
                  </a:moveTo>
                  <a:lnTo>
                    <a:pt x="0" y="589507"/>
                  </a:lnTo>
                  <a:lnTo>
                    <a:pt x="0" y="562088"/>
                  </a:lnTo>
                  <a:lnTo>
                    <a:pt x="9139" y="562088"/>
                  </a:lnTo>
                  <a:lnTo>
                    <a:pt x="9139" y="589507"/>
                  </a:lnTo>
                  <a:close/>
                </a:path>
                <a:path w="1133475" h="4578985">
                  <a:moveTo>
                    <a:pt x="9139" y="534669"/>
                  </a:moveTo>
                  <a:lnTo>
                    <a:pt x="0" y="534669"/>
                  </a:lnTo>
                  <a:lnTo>
                    <a:pt x="0" y="507250"/>
                  </a:lnTo>
                  <a:lnTo>
                    <a:pt x="9139" y="507250"/>
                  </a:lnTo>
                  <a:lnTo>
                    <a:pt x="9139" y="534669"/>
                  </a:lnTo>
                  <a:close/>
                </a:path>
                <a:path w="1133475" h="4578985">
                  <a:moveTo>
                    <a:pt x="9139" y="479832"/>
                  </a:moveTo>
                  <a:lnTo>
                    <a:pt x="0" y="479832"/>
                  </a:lnTo>
                  <a:lnTo>
                    <a:pt x="0" y="452413"/>
                  </a:lnTo>
                  <a:lnTo>
                    <a:pt x="9139" y="452413"/>
                  </a:lnTo>
                  <a:lnTo>
                    <a:pt x="9139" y="479832"/>
                  </a:lnTo>
                  <a:close/>
                </a:path>
                <a:path w="1133475" h="4578985">
                  <a:moveTo>
                    <a:pt x="9139" y="424994"/>
                  </a:moveTo>
                  <a:lnTo>
                    <a:pt x="0" y="424994"/>
                  </a:lnTo>
                  <a:lnTo>
                    <a:pt x="0" y="397575"/>
                  </a:lnTo>
                  <a:lnTo>
                    <a:pt x="9139" y="397575"/>
                  </a:lnTo>
                  <a:lnTo>
                    <a:pt x="9139" y="424994"/>
                  </a:lnTo>
                  <a:close/>
                </a:path>
                <a:path w="1133475" h="4578985">
                  <a:moveTo>
                    <a:pt x="9139" y="370156"/>
                  </a:moveTo>
                  <a:lnTo>
                    <a:pt x="0" y="370156"/>
                  </a:lnTo>
                  <a:lnTo>
                    <a:pt x="0" y="342737"/>
                  </a:lnTo>
                  <a:lnTo>
                    <a:pt x="9139" y="342737"/>
                  </a:lnTo>
                  <a:lnTo>
                    <a:pt x="9139" y="370156"/>
                  </a:lnTo>
                  <a:close/>
                </a:path>
                <a:path w="1133475" h="4578985">
                  <a:moveTo>
                    <a:pt x="9139" y="315318"/>
                  </a:moveTo>
                  <a:lnTo>
                    <a:pt x="0" y="315318"/>
                  </a:lnTo>
                  <a:lnTo>
                    <a:pt x="0" y="287899"/>
                  </a:lnTo>
                  <a:lnTo>
                    <a:pt x="9139" y="287899"/>
                  </a:lnTo>
                  <a:lnTo>
                    <a:pt x="9139" y="315318"/>
                  </a:lnTo>
                  <a:close/>
                </a:path>
                <a:path w="1133475" h="4578985">
                  <a:moveTo>
                    <a:pt x="9139" y="260480"/>
                  </a:moveTo>
                  <a:lnTo>
                    <a:pt x="0" y="260480"/>
                  </a:lnTo>
                  <a:lnTo>
                    <a:pt x="0" y="233061"/>
                  </a:lnTo>
                  <a:lnTo>
                    <a:pt x="9139" y="233061"/>
                  </a:lnTo>
                  <a:lnTo>
                    <a:pt x="9139" y="260480"/>
                  </a:lnTo>
                  <a:close/>
                </a:path>
                <a:path w="1133475" h="4578985">
                  <a:moveTo>
                    <a:pt x="9139" y="205642"/>
                  </a:moveTo>
                  <a:lnTo>
                    <a:pt x="0" y="205642"/>
                  </a:lnTo>
                  <a:lnTo>
                    <a:pt x="0" y="178223"/>
                  </a:lnTo>
                  <a:lnTo>
                    <a:pt x="9139" y="178223"/>
                  </a:lnTo>
                  <a:lnTo>
                    <a:pt x="9139" y="205642"/>
                  </a:lnTo>
                  <a:close/>
                </a:path>
                <a:path w="1133475" h="4578985">
                  <a:moveTo>
                    <a:pt x="9139" y="150804"/>
                  </a:moveTo>
                  <a:lnTo>
                    <a:pt x="0" y="150804"/>
                  </a:lnTo>
                  <a:lnTo>
                    <a:pt x="0" y="123385"/>
                  </a:lnTo>
                  <a:lnTo>
                    <a:pt x="9139" y="123385"/>
                  </a:lnTo>
                  <a:lnTo>
                    <a:pt x="9139" y="150804"/>
                  </a:lnTo>
                  <a:close/>
                </a:path>
                <a:path w="1133475" h="4578985">
                  <a:moveTo>
                    <a:pt x="9139" y="95966"/>
                  </a:moveTo>
                  <a:lnTo>
                    <a:pt x="0" y="95966"/>
                  </a:lnTo>
                  <a:lnTo>
                    <a:pt x="0" y="68547"/>
                  </a:lnTo>
                  <a:lnTo>
                    <a:pt x="9139" y="68547"/>
                  </a:lnTo>
                  <a:lnTo>
                    <a:pt x="9139" y="95966"/>
                  </a:lnTo>
                  <a:close/>
                </a:path>
                <a:path w="1133475" h="4578985">
                  <a:moveTo>
                    <a:pt x="9139" y="41128"/>
                  </a:moveTo>
                  <a:lnTo>
                    <a:pt x="0" y="41128"/>
                  </a:lnTo>
                  <a:lnTo>
                    <a:pt x="0" y="13709"/>
                  </a:lnTo>
                  <a:lnTo>
                    <a:pt x="9139" y="13709"/>
                  </a:lnTo>
                  <a:lnTo>
                    <a:pt x="9139" y="41128"/>
                  </a:lnTo>
                  <a:close/>
                </a:path>
                <a:path w="1133475" h="4578985">
                  <a:moveTo>
                    <a:pt x="31988" y="9139"/>
                  </a:moveTo>
                  <a:lnTo>
                    <a:pt x="4569" y="9139"/>
                  </a:lnTo>
                  <a:lnTo>
                    <a:pt x="4569" y="0"/>
                  </a:lnTo>
                  <a:lnTo>
                    <a:pt x="31988" y="0"/>
                  </a:lnTo>
                  <a:lnTo>
                    <a:pt x="31988" y="91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21">
            <a:extLst>
              <a:ext uri="{FF2B5EF4-FFF2-40B4-BE49-F238E27FC236}">
                <a16:creationId xmlns:a16="http://schemas.microsoft.com/office/drawing/2014/main" id="{CF2F4D7D-A226-F008-25F4-ED94C62CF793}"/>
              </a:ext>
            </a:extLst>
          </p:cNvPr>
          <p:cNvGrpSpPr/>
          <p:nvPr/>
        </p:nvGrpSpPr>
        <p:grpSpPr>
          <a:xfrm>
            <a:off x="8288730" y="1122137"/>
            <a:ext cx="1133475" cy="4578985"/>
            <a:chOff x="5246163" y="923105"/>
            <a:chExt cx="1133475" cy="4578985"/>
          </a:xfrm>
        </p:grpSpPr>
        <p:sp>
          <p:nvSpPr>
            <p:cNvPr id="14" name="object 22">
              <a:extLst>
                <a:ext uri="{FF2B5EF4-FFF2-40B4-BE49-F238E27FC236}">
                  <a16:creationId xmlns:a16="http://schemas.microsoft.com/office/drawing/2014/main" id="{083CEB51-DA59-5A69-B8CA-9405DC9B43A9}"/>
                </a:ext>
              </a:extLst>
            </p:cNvPr>
            <p:cNvSpPr/>
            <p:nvPr/>
          </p:nvSpPr>
          <p:spPr>
            <a:xfrm>
              <a:off x="5250733" y="927675"/>
              <a:ext cx="1124585" cy="4570095"/>
            </a:xfrm>
            <a:custGeom>
              <a:avLst/>
              <a:gdLst/>
              <a:ahLst/>
              <a:cxnLst/>
              <a:rect l="l" t="t" r="r" b="b"/>
              <a:pathLst>
                <a:path w="1124585" h="4570095">
                  <a:moveTo>
                    <a:pt x="1124177" y="4569828"/>
                  </a:moveTo>
                  <a:lnTo>
                    <a:pt x="0" y="4569828"/>
                  </a:lnTo>
                  <a:lnTo>
                    <a:pt x="0" y="0"/>
                  </a:lnTo>
                  <a:lnTo>
                    <a:pt x="1124177" y="0"/>
                  </a:lnTo>
                  <a:lnTo>
                    <a:pt x="1124177" y="456982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DAECD4BE-25A1-A252-3381-DD22685A72FA}"/>
                </a:ext>
              </a:extLst>
            </p:cNvPr>
            <p:cNvSpPr/>
            <p:nvPr/>
          </p:nvSpPr>
          <p:spPr>
            <a:xfrm>
              <a:off x="5246163" y="923105"/>
              <a:ext cx="1133475" cy="4578985"/>
            </a:xfrm>
            <a:custGeom>
              <a:avLst/>
              <a:gdLst/>
              <a:ahLst/>
              <a:cxnLst/>
              <a:rect l="l" t="t" r="r" b="b"/>
              <a:pathLst>
                <a:path w="1133475" h="4578985">
                  <a:moveTo>
                    <a:pt x="86826" y="9139"/>
                  </a:moveTo>
                  <a:lnTo>
                    <a:pt x="59407" y="9139"/>
                  </a:lnTo>
                  <a:lnTo>
                    <a:pt x="59407" y="0"/>
                  </a:lnTo>
                  <a:lnTo>
                    <a:pt x="86826" y="0"/>
                  </a:lnTo>
                  <a:lnTo>
                    <a:pt x="86826" y="9139"/>
                  </a:lnTo>
                  <a:close/>
                </a:path>
                <a:path w="1133475" h="4578985">
                  <a:moveTo>
                    <a:pt x="141664" y="9139"/>
                  </a:moveTo>
                  <a:lnTo>
                    <a:pt x="114245" y="9139"/>
                  </a:lnTo>
                  <a:lnTo>
                    <a:pt x="114245" y="0"/>
                  </a:lnTo>
                  <a:lnTo>
                    <a:pt x="141664" y="0"/>
                  </a:lnTo>
                  <a:lnTo>
                    <a:pt x="141664" y="9139"/>
                  </a:lnTo>
                  <a:close/>
                </a:path>
                <a:path w="1133475" h="4578985">
                  <a:moveTo>
                    <a:pt x="196502" y="9139"/>
                  </a:moveTo>
                  <a:lnTo>
                    <a:pt x="169083" y="9139"/>
                  </a:lnTo>
                  <a:lnTo>
                    <a:pt x="169083" y="0"/>
                  </a:lnTo>
                  <a:lnTo>
                    <a:pt x="196502" y="0"/>
                  </a:lnTo>
                  <a:lnTo>
                    <a:pt x="196502" y="9139"/>
                  </a:lnTo>
                  <a:close/>
                </a:path>
                <a:path w="1133475" h="4578985">
                  <a:moveTo>
                    <a:pt x="251340" y="9139"/>
                  </a:moveTo>
                  <a:lnTo>
                    <a:pt x="223921" y="9139"/>
                  </a:lnTo>
                  <a:lnTo>
                    <a:pt x="223921" y="0"/>
                  </a:lnTo>
                  <a:lnTo>
                    <a:pt x="251340" y="0"/>
                  </a:lnTo>
                  <a:lnTo>
                    <a:pt x="251340" y="9139"/>
                  </a:lnTo>
                  <a:close/>
                </a:path>
                <a:path w="1133475" h="4578985">
                  <a:moveTo>
                    <a:pt x="306178" y="9139"/>
                  </a:moveTo>
                  <a:lnTo>
                    <a:pt x="278759" y="9139"/>
                  </a:lnTo>
                  <a:lnTo>
                    <a:pt x="278759" y="0"/>
                  </a:lnTo>
                  <a:lnTo>
                    <a:pt x="306178" y="0"/>
                  </a:lnTo>
                  <a:lnTo>
                    <a:pt x="306178" y="9139"/>
                  </a:lnTo>
                  <a:close/>
                </a:path>
                <a:path w="1133475" h="4578985">
                  <a:moveTo>
                    <a:pt x="361016" y="9139"/>
                  </a:moveTo>
                  <a:lnTo>
                    <a:pt x="333597" y="9139"/>
                  </a:lnTo>
                  <a:lnTo>
                    <a:pt x="333597" y="0"/>
                  </a:lnTo>
                  <a:lnTo>
                    <a:pt x="361016" y="0"/>
                  </a:lnTo>
                  <a:lnTo>
                    <a:pt x="361016" y="9139"/>
                  </a:lnTo>
                  <a:close/>
                </a:path>
                <a:path w="1133475" h="4578985">
                  <a:moveTo>
                    <a:pt x="415854" y="9139"/>
                  </a:moveTo>
                  <a:lnTo>
                    <a:pt x="388435" y="9139"/>
                  </a:lnTo>
                  <a:lnTo>
                    <a:pt x="388435" y="0"/>
                  </a:lnTo>
                  <a:lnTo>
                    <a:pt x="415854" y="0"/>
                  </a:lnTo>
                  <a:lnTo>
                    <a:pt x="415854" y="9139"/>
                  </a:lnTo>
                  <a:close/>
                </a:path>
                <a:path w="1133475" h="4578985">
                  <a:moveTo>
                    <a:pt x="470692" y="9139"/>
                  </a:moveTo>
                  <a:lnTo>
                    <a:pt x="443273" y="9139"/>
                  </a:lnTo>
                  <a:lnTo>
                    <a:pt x="443273" y="0"/>
                  </a:lnTo>
                  <a:lnTo>
                    <a:pt x="470692" y="0"/>
                  </a:lnTo>
                  <a:lnTo>
                    <a:pt x="470692" y="9139"/>
                  </a:lnTo>
                  <a:close/>
                </a:path>
                <a:path w="1133475" h="4578985">
                  <a:moveTo>
                    <a:pt x="525530" y="9139"/>
                  </a:moveTo>
                  <a:lnTo>
                    <a:pt x="498111" y="9139"/>
                  </a:lnTo>
                  <a:lnTo>
                    <a:pt x="498111" y="0"/>
                  </a:lnTo>
                  <a:lnTo>
                    <a:pt x="525530" y="0"/>
                  </a:lnTo>
                  <a:lnTo>
                    <a:pt x="525530" y="9139"/>
                  </a:lnTo>
                  <a:close/>
                </a:path>
                <a:path w="1133475" h="4578985">
                  <a:moveTo>
                    <a:pt x="580368" y="9139"/>
                  </a:moveTo>
                  <a:lnTo>
                    <a:pt x="552949" y="9139"/>
                  </a:lnTo>
                  <a:lnTo>
                    <a:pt x="552949" y="0"/>
                  </a:lnTo>
                  <a:lnTo>
                    <a:pt x="580368" y="0"/>
                  </a:lnTo>
                  <a:lnTo>
                    <a:pt x="580368" y="9139"/>
                  </a:lnTo>
                  <a:close/>
                </a:path>
                <a:path w="1133475" h="4578985">
                  <a:moveTo>
                    <a:pt x="635206" y="9139"/>
                  </a:moveTo>
                  <a:lnTo>
                    <a:pt x="607787" y="9139"/>
                  </a:lnTo>
                  <a:lnTo>
                    <a:pt x="607787" y="0"/>
                  </a:lnTo>
                  <a:lnTo>
                    <a:pt x="635206" y="0"/>
                  </a:lnTo>
                  <a:lnTo>
                    <a:pt x="635206" y="9139"/>
                  </a:lnTo>
                  <a:close/>
                </a:path>
                <a:path w="1133475" h="4578985">
                  <a:moveTo>
                    <a:pt x="690044" y="9139"/>
                  </a:moveTo>
                  <a:lnTo>
                    <a:pt x="662625" y="9139"/>
                  </a:lnTo>
                  <a:lnTo>
                    <a:pt x="662625" y="0"/>
                  </a:lnTo>
                  <a:lnTo>
                    <a:pt x="690044" y="0"/>
                  </a:lnTo>
                  <a:lnTo>
                    <a:pt x="690044" y="9139"/>
                  </a:lnTo>
                  <a:close/>
                </a:path>
                <a:path w="1133475" h="4578985">
                  <a:moveTo>
                    <a:pt x="744882" y="9139"/>
                  </a:moveTo>
                  <a:lnTo>
                    <a:pt x="717463" y="9139"/>
                  </a:lnTo>
                  <a:lnTo>
                    <a:pt x="717463" y="0"/>
                  </a:lnTo>
                  <a:lnTo>
                    <a:pt x="744882" y="0"/>
                  </a:lnTo>
                  <a:lnTo>
                    <a:pt x="744882" y="9139"/>
                  </a:lnTo>
                  <a:close/>
                </a:path>
                <a:path w="1133475" h="4578985">
                  <a:moveTo>
                    <a:pt x="799720" y="9139"/>
                  </a:moveTo>
                  <a:lnTo>
                    <a:pt x="772301" y="9139"/>
                  </a:lnTo>
                  <a:lnTo>
                    <a:pt x="772301" y="0"/>
                  </a:lnTo>
                  <a:lnTo>
                    <a:pt x="799720" y="0"/>
                  </a:lnTo>
                  <a:lnTo>
                    <a:pt x="799720" y="9139"/>
                  </a:lnTo>
                  <a:close/>
                </a:path>
                <a:path w="1133475" h="4578985">
                  <a:moveTo>
                    <a:pt x="854557" y="9139"/>
                  </a:moveTo>
                  <a:lnTo>
                    <a:pt x="827139" y="9139"/>
                  </a:lnTo>
                  <a:lnTo>
                    <a:pt x="827139" y="0"/>
                  </a:lnTo>
                  <a:lnTo>
                    <a:pt x="854557" y="0"/>
                  </a:lnTo>
                  <a:lnTo>
                    <a:pt x="854557" y="9139"/>
                  </a:lnTo>
                  <a:close/>
                </a:path>
                <a:path w="1133475" h="4578985">
                  <a:moveTo>
                    <a:pt x="909395" y="9139"/>
                  </a:moveTo>
                  <a:lnTo>
                    <a:pt x="881976" y="9139"/>
                  </a:lnTo>
                  <a:lnTo>
                    <a:pt x="881976" y="0"/>
                  </a:lnTo>
                  <a:lnTo>
                    <a:pt x="909395" y="0"/>
                  </a:lnTo>
                  <a:lnTo>
                    <a:pt x="909395" y="9139"/>
                  </a:lnTo>
                  <a:close/>
                </a:path>
                <a:path w="1133475" h="4578985">
                  <a:moveTo>
                    <a:pt x="964233" y="9139"/>
                  </a:moveTo>
                  <a:lnTo>
                    <a:pt x="936814" y="9139"/>
                  </a:lnTo>
                  <a:lnTo>
                    <a:pt x="936814" y="0"/>
                  </a:lnTo>
                  <a:lnTo>
                    <a:pt x="964233" y="0"/>
                  </a:lnTo>
                  <a:lnTo>
                    <a:pt x="964233" y="9139"/>
                  </a:lnTo>
                  <a:close/>
                </a:path>
                <a:path w="1133475" h="4578985">
                  <a:moveTo>
                    <a:pt x="1019071" y="9139"/>
                  </a:moveTo>
                  <a:lnTo>
                    <a:pt x="991652" y="9139"/>
                  </a:lnTo>
                  <a:lnTo>
                    <a:pt x="991652" y="0"/>
                  </a:lnTo>
                  <a:lnTo>
                    <a:pt x="1019071" y="0"/>
                  </a:lnTo>
                  <a:lnTo>
                    <a:pt x="1019071" y="9139"/>
                  </a:lnTo>
                  <a:close/>
                </a:path>
                <a:path w="1133475" h="4578985">
                  <a:moveTo>
                    <a:pt x="1073909" y="9139"/>
                  </a:moveTo>
                  <a:lnTo>
                    <a:pt x="1046490" y="9139"/>
                  </a:lnTo>
                  <a:lnTo>
                    <a:pt x="1046490" y="0"/>
                  </a:lnTo>
                  <a:lnTo>
                    <a:pt x="1073909" y="0"/>
                  </a:lnTo>
                  <a:lnTo>
                    <a:pt x="1073909" y="9139"/>
                  </a:lnTo>
                  <a:close/>
                </a:path>
                <a:path w="1133475" h="4578985">
                  <a:moveTo>
                    <a:pt x="1128747" y="9139"/>
                  </a:moveTo>
                  <a:lnTo>
                    <a:pt x="1101328" y="9139"/>
                  </a:lnTo>
                  <a:lnTo>
                    <a:pt x="1101328" y="0"/>
                  </a:lnTo>
                  <a:lnTo>
                    <a:pt x="1128747" y="0"/>
                  </a:lnTo>
                  <a:lnTo>
                    <a:pt x="1128747" y="9139"/>
                  </a:lnTo>
                  <a:close/>
                </a:path>
                <a:path w="1133475" h="4578985">
                  <a:moveTo>
                    <a:pt x="1133317" y="59407"/>
                  </a:moveTo>
                  <a:lnTo>
                    <a:pt x="1124177" y="59407"/>
                  </a:lnTo>
                  <a:lnTo>
                    <a:pt x="1124177" y="31988"/>
                  </a:lnTo>
                  <a:lnTo>
                    <a:pt x="1133317" y="31988"/>
                  </a:lnTo>
                  <a:lnTo>
                    <a:pt x="1133317" y="59407"/>
                  </a:lnTo>
                  <a:close/>
                </a:path>
                <a:path w="1133475" h="4578985">
                  <a:moveTo>
                    <a:pt x="1133317" y="114245"/>
                  </a:moveTo>
                  <a:lnTo>
                    <a:pt x="1124177" y="114245"/>
                  </a:lnTo>
                  <a:lnTo>
                    <a:pt x="1124177" y="86826"/>
                  </a:lnTo>
                  <a:lnTo>
                    <a:pt x="1133317" y="86826"/>
                  </a:lnTo>
                  <a:lnTo>
                    <a:pt x="1133317" y="114245"/>
                  </a:lnTo>
                  <a:close/>
                </a:path>
                <a:path w="1133475" h="4578985">
                  <a:moveTo>
                    <a:pt x="1133317" y="169083"/>
                  </a:moveTo>
                  <a:lnTo>
                    <a:pt x="1124177" y="169083"/>
                  </a:lnTo>
                  <a:lnTo>
                    <a:pt x="1124177" y="141664"/>
                  </a:lnTo>
                  <a:lnTo>
                    <a:pt x="1133317" y="141664"/>
                  </a:lnTo>
                  <a:lnTo>
                    <a:pt x="1133317" y="169083"/>
                  </a:lnTo>
                  <a:close/>
                </a:path>
                <a:path w="1133475" h="4578985">
                  <a:moveTo>
                    <a:pt x="1133317" y="223921"/>
                  </a:moveTo>
                  <a:lnTo>
                    <a:pt x="1124177" y="223921"/>
                  </a:lnTo>
                  <a:lnTo>
                    <a:pt x="1124177" y="196502"/>
                  </a:lnTo>
                  <a:lnTo>
                    <a:pt x="1133317" y="196502"/>
                  </a:lnTo>
                  <a:lnTo>
                    <a:pt x="1133317" y="223921"/>
                  </a:lnTo>
                  <a:close/>
                </a:path>
                <a:path w="1133475" h="4578985">
                  <a:moveTo>
                    <a:pt x="1133317" y="278759"/>
                  </a:moveTo>
                  <a:lnTo>
                    <a:pt x="1124177" y="278759"/>
                  </a:lnTo>
                  <a:lnTo>
                    <a:pt x="1124177" y="251340"/>
                  </a:lnTo>
                  <a:lnTo>
                    <a:pt x="1133317" y="251340"/>
                  </a:lnTo>
                  <a:lnTo>
                    <a:pt x="1133317" y="278759"/>
                  </a:lnTo>
                  <a:close/>
                </a:path>
                <a:path w="1133475" h="4578985">
                  <a:moveTo>
                    <a:pt x="1133317" y="333597"/>
                  </a:moveTo>
                  <a:lnTo>
                    <a:pt x="1124177" y="333597"/>
                  </a:lnTo>
                  <a:lnTo>
                    <a:pt x="1124177" y="306178"/>
                  </a:lnTo>
                  <a:lnTo>
                    <a:pt x="1133317" y="306178"/>
                  </a:lnTo>
                  <a:lnTo>
                    <a:pt x="1133317" y="333597"/>
                  </a:lnTo>
                  <a:close/>
                </a:path>
                <a:path w="1133475" h="4578985">
                  <a:moveTo>
                    <a:pt x="1133317" y="388435"/>
                  </a:moveTo>
                  <a:lnTo>
                    <a:pt x="1124177" y="388435"/>
                  </a:lnTo>
                  <a:lnTo>
                    <a:pt x="1124177" y="361016"/>
                  </a:lnTo>
                  <a:lnTo>
                    <a:pt x="1133317" y="361016"/>
                  </a:lnTo>
                  <a:lnTo>
                    <a:pt x="1133317" y="388435"/>
                  </a:lnTo>
                  <a:close/>
                </a:path>
                <a:path w="1133475" h="4578985">
                  <a:moveTo>
                    <a:pt x="1133317" y="443273"/>
                  </a:moveTo>
                  <a:lnTo>
                    <a:pt x="1124177" y="443273"/>
                  </a:lnTo>
                  <a:lnTo>
                    <a:pt x="1124177" y="415854"/>
                  </a:lnTo>
                  <a:lnTo>
                    <a:pt x="1133317" y="415854"/>
                  </a:lnTo>
                  <a:lnTo>
                    <a:pt x="1133317" y="443273"/>
                  </a:lnTo>
                  <a:close/>
                </a:path>
                <a:path w="1133475" h="4578985">
                  <a:moveTo>
                    <a:pt x="1133317" y="498111"/>
                  </a:moveTo>
                  <a:lnTo>
                    <a:pt x="1124177" y="498111"/>
                  </a:lnTo>
                  <a:lnTo>
                    <a:pt x="1124177" y="470692"/>
                  </a:lnTo>
                  <a:lnTo>
                    <a:pt x="1133317" y="470692"/>
                  </a:lnTo>
                  <a:lnTo>
                    <a:pt x="1133317" y="498111"/>
                  </a:lnTo>
                  <a:close/>
                </a:path>
                <a:path w="1133475" h="4578985">
                  <a:moveTo>
                    <a:pt x="1133317" y="552949"/>
                  </a:moveTo>
                  <a:lnTo>
                    <a:pt x="1124177" y="552949"/>
                  </a:lnTo>
                  <a:lnTo>
                    <a:pt x="1124177" y="525530"/>
                  </a:lnTo>
                  <a:lnTo>
                    <a:pt x="1133317" y="525530"/>
                  </a:lnTo>
                  <a:lnTo>
                    <a:pt x="1133317" y="552949"/>
                  </a:lnTo>
                  <a:close/>
                </a:path>
                <a:path w="1133475" h="4578985">
                  <a:moveTo>
                    <a:pt x="1133317" y="607787"/>
                  </a:moveTo>
                  <a:lnTo>
                    <a:pt x="1124177" y="607787"/>
                  </a:lnTo>
                  <a:lnTo>
                    <a:pt x="1124177" y="580368"/>
                  </a:lnTo>
                  <a:lnTo>
                    <a:pt x="1133317" y="580368"/>
                  </a:lnTo>
                  <a:lnTo>
                    <a:pt x="1133317" y="607787"/>
                  </a:lnTo>
                  <a:close/>
                </a:path>
                <a:path w="1133475" h="4578985">
                  <a:moveTo>
                    <a:pt x="1133317" y="662625"/>
                  </a:moveTo>
                  <a:lnTo>
                    <a:pt x="1124177" y="662625"/>
                  </a:lnTo>
                  <a:lnTo>
                    <a:pt x="1124177" y="635206"/>
                  </a:lnTo>
                  <a:lnTo>
                    <a:pt x="1133317" y="635206"/>
                  </a:lnTo>
                  <a:lnTo>
                    <a:pt x="1133317" y="662625"/>
                  </a:lnTo>
                  <a:close/>
                </a:path>
                <a:path w="1133475" h="4578985">
                  <a:moveTo>
                    <a:pt x="1133317" y="717463"/>
                  </a:moveTo>
                  <a:lnTo>
                    <a:pt x="1124177" y="717463"/>
                  </a:lnTo>
                  <a:lnTo>
                    <a:pt x="1124177" y="690044"/>
                  </a:lnTo>
                  <a:lnTo>
                    <a:pt x="1133317" y="690044"/>
                  </a:lnTo>
                  <a:lnTo>
                    <a:pt x="1133317" y="717463"/>
                  </a:lnTo>
                  <a:close/>
                </a:path>
                <a:path w="1133475" h="4578985">
                  <a:moveTo>
                    <a:pt x="1133317" y="772301"/>
                  </a:moveTo>
                  <a:lnTo>
                    <a:pt x="1124177" y="772301"/>
                  </a:lnTo>
                  <a:lnTo>
                    <a:pt x="1124177" y="744882"/>
                  </a:lnTo>
                  <a:lnTo>
                    <a:pt x="1133317" y="744882"/>
                  </a:lnTo>
                  <a:lnTo>
                    <a:pt x="1133317" y="772301"/>
                  </a:lnTo>
                  <a:close/>
                </a:path>
                <a:path w="1133475" h="4578985">
                  <a:moveTo>
                    <a:pt x="1133317" y="827139"/>
                  </a:moveTo>
                  <a:lnTo>
                    <a:pt x="1124177" y="827139"/>
                  </a:lnTo>
                  <a:lnTo>
                    <a:pt x="1124177" y="799720"/>
                  </a:lnTo>
                  <a:lnTo>
                    <a:pt x="1133317" y="799720"/>
                  </a:lnTo>
                  <a:lnTo>
                    <a:pt x="1133317" y="827139"/>
                  </a:lnTo>
                  <a:close/>
                </a:path>
                <a:path w="1133475" h="4578985">
                  <a:moveTo>
                    <a:pt x="1133317" y="881976"/>
                  </a:moveTo>
                  <a:lnTo>
                    <a:pt x="1124177" y="881976"/>
                  </a:lnTo>
                  <a:lnTo>
                    <a:pt x="1124177" y="854557"/>
                  </a:lnTo>
                  <a:lnTo>
                    <a:pt x="1133317" y="854557"/>
                  </a:lnTo>
                  <a:lnTo>
                    <a:pt x="1133317" y="881976"/>
                  </a:lnTo>
                  <a:close/>
                </a:path>
                <a:path w="1133475" h="4578985">
                  <a:moveTo>
                    <a:pt x="1133317" y="936814"/>
                  </a:moveTo>
                  <a:lnTo>
                    <a:pt x="1124177" y="936814"/>
                  </a:lnTo>
                  <a:lnTo>
                    <a:pt x="1124177" y="909395"/>
                  </a:lnTo>
                  <a:lnTo>
                    <a:pt x="1133317" y="909395"/>
                  </a:lnTo>
                  <a:lnTo>
                    <a:pt x="1133317" y="936814"/>
                  </a:lnTo>
                  <a:close/>
                </a:path>
                <a:path w="1133475" h="4578985">
                  <a:moveTo>
                    <a:pt x="1133317" y="991652"/>
                  </a:moveTo>
                  <a:lnTo>
                    <a:pt x="1124177" y="991652"/>
                  </a:lnTo>
                  <a:lnTo>
                    <a:pt x="1124177" y="964233"/>
                  </a:lnTo>
                  <a:lnTo>
                    <a:pt x="1133317" y="964233"/>
                  </a:lnTo>
                  <a:lnTo>
                    <a:pt x="1133317" y="991652"/>
                  </a:lnTo>
                  <a:close/>
                </a:path>
                <a:path w="1133475" h="4578985">
                  <a:moveTo>
                    <a:pt x="1133317" y="1046490"/>
                  </a:moveTo>
                  <a:lnTo>
                    <a:pt x="1124177" y="1046490"/>
                  </a:lnTo>
                  <a:lnTo>
                    <a:pt x="1124177" y="1019071"/>
                  </a:lnTo>
                  <a:lnTo>
                    <a:pt x="1133317" y="1019071"/>
                  </a:lnTo>
                  <a:lnTo>
                    <a:pt x="1133317" y="1046490"/>
                  </a:lnTo>
                  <a:close/>
                </a:path>
                <a:path w="1133475" h="4578985">
                  <a:moveTo>
                    <a:pt x="1133317" y="1101328"/>
                  </a:moveTo>
                  <a:lnTo>
                    <a:pt x="1124177" y="1101328"/>
                  </a:lnTo>
                  <a:lnTo>
                    <a:pt x="1124177" y="1073909"/>
                  </a:lnTo>
                  <a:lnTo>
                    <a:pt x="1133317" y="1073909"/>
                  </a:lnTo>
                  <a:lnTo>
                    <a:pt x="1133317" y="1101328"/>
                  </a:lnTo>
                  <a:close/>
                </a:path>
                <a:path w="1133475" h="4578985">
                  <a:moveTo>
                    <a:pt x="1133317" y="1156166"/>
                  </a:moveTo>
                  <a:lnTo>
                    <a:pt x="1124177" y="1156166"/>
                  </a:lnTo>
                  <a:lnTo>
                    <a:pt x="1124177" y="1128747"/>
                  </a:lnTo>
                  <a:lnTo>
                    <a:pt x="1133317" y="1128747"/>
                  </a:lnTo>
                  <a:lnTo>
                    <a:pt x="1133317" y="1156166"/>
                  </a:lnTo>
                  <a:close/>
                </a:path>
                <a:path w="1133475" h="4578985">
                  <a:moveTo>
                    <a:pt x="1133317" y="1211004"/>
                  </a:moveTo>
                  <a:lnTo>
                    <a:pt x="1124177" y="1211004"/>
                  </a:lnTo>
                  <a:lnTo>
                    <a:pt x="1124177" y="1183585"/>
                  </a:lnTo>
                  <a:lnTo>
                    <a:pt x="1133317" y="1183585"/>
                  </a:lnTo>
                  <a:lnTo>
                    <a:pt x="1133317" y="1211004"/>
                  </a:lnTo>
                  <a:close/>
                </a:path>
                <a:path w="1133475" h="4578985">
                  <a:moveTo>
                    <a:pt x="1133317" y="1265842"/>
                  </a:moveTo>
                  <a:lnTo>
                    <a:pt x="1124177" y="1265842"/>
                  </a:lnTo>
                  <a:lnTo>
                    <a:pt x="1124177" y="1238423"/>
                  </a:lnTo>
                  <a:lnTo>
                    <a:pt x="1133317" y="1238423"/>
                  </a:lnTo>
                  <a:lnTo>
                    <a:pt x="1133317" y="1265842"/>
                  </a:lnTo>
                  <a:close/>
                </a:path>
                <a:path w="1133475" h="4578985">
                  <a:moveTo>
                    <a:pt x="1133317" y="1320680"/>
                  </a:moveTo>
                  <a:lnTo>
                    <a:pt x="1124177" y="1320680"/>
                  </a:lnTo>
                  <a:lnTo>
                    <a:pt x="1124177" y="1293261"/>
                  </a:lnTo>
                  <a:lnTo>
                    <a:pt x="1133317" y="1293261"/>
                  </a:lnTo>
                  <a:lnTo>
                    <a:pt x="1133317" y="1320680"/>
                  </a:lnTo>
                  <a:close/>
                </a:path>
                <a:path w="1133475" h="4578985">
                  <a:moveTo>
                    <a:pt x="1133317" y="1375518"/>
                  </a:moveTo>
                  <a:lnTo>
                    <a:pt x="1124177" y="1375518"/>
                  </a:lnTo>
                  <a:lnTo>
                    <a:pt x="1124177" y="1348099"/>
                  </a:lnTo>
                  <a:lnTo>
                    <a:pt x="1133317" y="1348099"/>
                  </a:lnTo>
                  <a:lnTo>
                    <a:pt x="1133317" y="1375518"/>
                  </a:lnTo>
                  <a:close/>
                </a:path>
                <a:path w="1133475" h="4578985">
                  <a:moveTo>
                    <a:pt x="1133317" y="1430356"/>
                  </a:moveTo>
                  <a:lnTo>
                    <a:pt x="1124177" y="1430356"/>
                  </a:lnTo>
                  <a:lnTo>
                    <a:pt x="1124177" y="1402937"/>
                  </a:lnTo>
                  <a:lnTo>
                    <a:pt x="1133317" y="1402937"/>
                  </a:lnTo>
                  <a:lnTo>
                    <a:pt x="1133317" y="1430356"/>
                  </a:lnTo>
                  <a:close/>
                </a:path>
                <a:path w="1133475" h="4578985">
                  <a:moveTo>
                    <a:pt x="1133317" y="1485194"/>
                  </a:moveTo>
                  <a:lnTo>
                    <a:pt x="1124177" y="1485194"/>
                  </a:lnTo>
                  <a:lnTo>
                    <a:pt x="1124177" y="1457775"/>
                  </a:lnTo>
                  <a:lnTo>
                    <a:pt x="1133317" y="1457775"/>
                  </a:lnTo>
                  <a:lnTo>
                    <a:pt x="1133317" y="1485194"/>
                  </a:lnTo>
                  <a:close/>
                </a:path>
                <a:path w="1133475" h="4578985">
                  <a:moveTo>
                    <a:pt x="1133317" y="1540032"/>
                  </a:moveTo>
                  <a:lnTo>
                    <a:pt x="1124177" y="1540032"/>
                  </a:lnTo>
                  <a:lnTo>
                    <a:pt x="1124177" y="1512613"/>
                  </a:lnTo>
                  <a:lnTo>
                    <a:pt x="1133317" y="1512613"/>
                  </a:lnTo>
                  <a:lnTo>
                    <a:pt x="1133317" y="1540032"/>
                  </a:lnTo>
                  <a:close/>
                </a:path>
                <a:path w="1133475" h="4578985">
                  <a:moveTo>
                    <a:pt x="1133317" y="1594870"/>
                  </a:moveTo>
                  <a:lnTo>
                    <a:pt x="1124177" y="1594870"/>
                  </a:lnTo>
                  <a:lnTo>
                    <a:pt x="1124177" y="1567451"/>
                  </a:lnTo>
                  <a:lnTo>
                    <a:pt x="1133317" y="1567451"/>
                  </a:lnTo>
                  <a:lnTo>
                    <a:pt x="1133317" y="1594870"/>
                  </a:lnTo>
                  <a:close/>
                </a:path>
                <a:path w="1133475" h="4578985">
                  <a:moveTo>
                    <a:pt x="1133317" y="1649708"/>
                  </a:moveTo>
                  <a:lnTo>
                    <a:pt x="1124177" y="1649708"/>
                  </a:lnTo>
                  <a:lnTo>
                    <a:pt x="1124177" y="1622289"/>
                  </a:lnTo>
                  <a:lnTo>
                    <a:pt x="1133317" y="1622289"/>
                  </a:lnTo>
                  <a:lnTo>
                    <a:pt x="1133317" y="1649708"/>
                  </a:lnTo>
                  <a:close/>
                </a:path>
                <a:path w="1133475" h="4578985">
                  <a:moveTo>
                    <a:pt x="1133317" y="1704546"/>
                  </a:moveTo>
                  <a:lnTo>
                    <a:pt x="1124177" y="1704546"/>
                  </a:lnTo>
                  <a:lnTo>
                    <a:pt x="1124177" y="1677127"/>
                  </a:lnTo>
                  <a:lnTo>
                    <a:pt x="1133317" y="1677127"/>
                  </a:lnTo>
                  <a:lnTo>
                    <a:pt x="1133317" y="1704546"/>
                  </a:lnTo>
                  <a:close/>
                </a:path>
                <a:path w="1133475" h="4578985">
                  <a:moveTo>
                    <a:pt x="1133317" y="1759384"/>
                  </a:moveTo>
                  <a:lnTo>
                    <a:pt x="1124177" y="1759384"/>
                  </a:lnTo>
                  <a:lnTo>
                    <a:pt x="1124177" y="1731965"/>
                  </a:lnTo>
                  <a:lnTo>
                    <a:pt x="1133317" y="1731965"/>
                  </a:lnTo>
                  <a:lnTo>
                    <a:pt x="1133317" y="1759384"/>
                  </a:lnTo>
                  <a:close/>
                </a:path>
                <a:path w="1133475" h="4578985">
                  <a:moveTo>
                    <a:pt x="1133317" y="1814222"/>
                  </a:moveTo>
                  <a:lnTo>
                    <a:pt x="1124177" y="1814222"/>
                  </a:lnTo>
                  <a:lnTo>
                    <a:pt x="1124177" y="1786803"/>
                  </a:lnTo>
                  <a:lnTo>
                    <a:pt x="1133317" y="1786803"/>
                  </a:lnTo>
                  <a:lnTo>
                    <a:pt x="1133317" y="1814222"/>
                  </a:lnTo>
                  <a:close/>
                </a:path>
                <a:path w="1133475" h="4578985">
                  <a:moveTo>
                    <a:pt x="1133317" y="1869059"/>
                  </a:moveTo>
                  <a:lnTo>
                    <a:pt x="1124177" y="1869059"/>
                  </a:lnTo>
                  <a:lnTo>
                    <a:pt x="1124177" y="1841641"/>
                  </a:lnTo>
                  <a:lnTo>
                    <a:pt x="1133317" y="1841641"/>
                  </a:lnTo>
                  <a:lnTo>
                    <a:pt x="1133317" y="1869059"/>
                  </a:lnTo>
                  <a:close/>
                </a:path>
                <a:path w="1133475" h="4578985">
                  <a:moveTo>
                    <a:pt x="1133317" y="1923897"/>
                  </a:moveTo>
                  <a:lnTo>
                    <a:pt x="1124177" y="1923897"/>
                  </a:lnTo>
                  <a:lnTo>
                    <a:pt x="1124177" y="1896478"/>
                  </a:lnTo>
                  <a:lnTo>
                    <a:pt x="1133317" y="1896478"/>
                  </a:lnTo>
                  <a:lnTo>
                    <a:pt x="1133317" y="1923897"/>
                  </a:lnTo>
                  <a:close/>
                </a:path>
                <a:path w="1133475" h="4578985">
                  <a:moveTo>
                    <a:pt x="1133317" y="1978735"/>
                  </a:moveTo>
                  <a:lnTo>
                    <a:pt x="1124177" y="1978735"/>
                  </a:lnTo>
                  <a:lnTo>
                    <a:pt x="1124177" y="1951316"/>
                  </a:lnTo>
                  <a:lnTo>
                    <a:pt x="1133317" y="1951316"/>
                  </a:lnTo>
                  <a:lnTo>
                    <a:pt x="1133317" y="1978735"/>
                  </a:lnTo>
                  <a:close/>
                </a:path>
                <a:path w="1133475" h="4578985">
                  <a:moveTo>
                    <a:pt x="1133317" y="2033573"/>
                  </a:moveTo>
                  <a:lnTo>
                    <a:pt x="1124177" y="2033573"/>
                  </a:lnTo>
                  <a:lnTo>
                    <a:pt x="1124177" y="2006154"/>
                  </a:lnTo>
                  <a:lnTo>
                    <a:pt x="1133317" y="2006154"/>
                  </a:lnTo>
                  <a:lnTo>
                    <a:pt x="1133317" y="2033573"/>
                  </a:lnTo>
                  <a:close/>
                </a:path>
                <a:path w="1133475" h="4578985">
                  <a:moveTo>
                    <a:pt x="1133317" y="2088411"/>
                  </a:moveTo>
                  <a:lnTo>
                    <a:pt x="1124177" y="2088411"/>
                  </a:lnTo>
                  <a:lnTo>
                    <a:pt x="1124177" y="2060992"/>
                  </a:lnTo>
                  <a:lnTo>
                    <a:pt x="1133317" y="2060992"/>
                  </a:lnTo>
                  <a:lnTo>
                    <a:pt x="1133317" y="2088411"/>
                  </a:lnTo>
                  <a:close/>
                </a:path>
                <a:path w="1133475" h="4578985">
                  <a:moveTo>
                    <a:pt x="1133317" y="2143249"/>
                  </a:moveTo>
                  <a:lnTo>
                    <a:pt x="1124177" y="2143249"/>
                  </a:lnTo>
                  <a:lnTo>
                    <a:pt x="1124177" y="2115830"/>
                  </a:lnTo>
                  <a:lnTo>
                    <a:pt x="1133317" y="2115830"/>
                  </a:lnTo>
                  <a:lnTo>
                    <a:pt x="1133317" y="2143249"/>
                  </a:lnTo>
                  <a:close/>
                </a:path>
                <a:path w="1133475" h="4578985">
                  <a:moveTo>
                    <a:pt x="1133317" y="2198087"/>
                  </a:moveTo>
                  <a:lnTo>
                    <a:pt x="1124177" y="2198087"/>
                  </a:lnTo>
                  <a:lnTo>
                    <a:pt x="1124177" y="2170668"/>
                  </a:lnTo>
                  <a:lnTo>
                    <a:pt x="1133317" y="2170668"/>
                  </a:lnTo>
                  <a:lnTo>
                    <a:pt x="1133317" y="2198087"/>
                  </a:lnTo>
                  <a:close/>
                </a:path>
                <a:path w="1133475" h="4578985">
                  <a:moveTo>
                    <a:pt x="1133317" y="2252925"/>
                  </a:moveTo>
                  <a:lnTo>
                    <a:pt x="1124177" y="2252925"/>
                  </a:lnTo>
                  <a:lnTo>
                    <a:pt x="1124177" y="2225506"/>
                  </a:lnTo>
                  <a:lnTo>
                    <a:pt x="1133317" y="2225506"/>
                  </a:lnTo>
                  <a:lnTo>
                    <a:pt x="1133317" y="2252925"/>
                  </a:lnTo>
                  <a:close/>
                </a:path>
                <a:path w="1133475" h="4578985">
                  <a:moveTo>
                    <a:pt x="1133317" y="2307763"/>
                  </a:moveTo>
                  <a:lnTo>
                    <a:pt x="1124177" y="2307763"/>
                  </a:lnTo>
                  <a:lnTo>
                    <a:pt x="1124177" y="2280344"/>
                  </a:lnTo>
                  <a:lnTo>
                    <a:pt x="1133317" y="2280344"/>
                  </a:lnTo>
                  <a:lnTo>
                    <a:pt x="1133317" y="2307763"/>
                  </a:lnTo>
                  <a:close/>
                </a:path>
                <a:path w="1133475" h="4578985">
                  <a:moveTo>
                    <a:pt x="1133317" y="2362601"/>
                  </a:moveTo>
                  <a:lnTo>
                    <a:pt x="1124177" y="2362601"/>
                  </a:lnTo>
                  <a:lnTo>
                    <a:pt x="1124177" y="2335182"/>
                  </a:lnTo>
                  <a:lnTo>
                    <a:pt x="1133317" y="2335182"/>
                  </a:lnTo>
                  <a:lnTo>
                    <a:pt x="1133317" y="2362601"/>
                  </a:lnTo>
                  <a:close/>
                </a:path>
                <a:path w="1133475" h="4578985">
                  <a:moveTo>
                    <a:pt x="1133317" y="2417439"/>
                  </a:moveTo>
                  <a:lnTo>
                    <a:pt x="1124177" y="2417439"/>
                  </a:lnTo>
                  <a:lnTo>
                    <a:pt x="1124177" y="2390020"/>
                  </a:lnTo>
                  <a:lnTo>
                    <a:pt x="1133317" y="2390020"/>
                  </a:lnTo>
                  <a:lnTo>
                    <a:pt x="1133317" y="2417439"/>
                  </a:lnTo>
                  <a:close/>
                </a:path>
                <a:path w="1133475" h="4578985">
                  <a:moveTo>
                    <a:pt x="1133317" y="2472277"/>
                  </a:moveTo>
                  <a:lnTo>
                    <a:pt x="1124177" y="2472277"/>
                  </a:lnTo>
                  <a:lnTo>
                    <a:pt x="1124177" y="2444858"/>
                  </a:lnTo>
                  <a:lnTo>
                    <a:pt x="1133317" y="2444858"/>
                  </a:lnTo>
                  <a:lnTo>
                    <a:pt x="1133317" y="2472277"/>
                  </a:lnTo>
                  <a:close/>
                </a:path>
                <a:path w="1133475" h="4578985">
                  <a:moveTo>
                    <a:pt x="1133317" y="2527115"/>
                  </a:moveTo>
                  <a:lnTo>
                    <a:pt x="1124177" y="2527115"/>
                  </a:lnTo>
                  <a:lnTo>
                    <a:pt x="1124177" y="2499696"/>
                  </a:lnTo>
                  <a:lnTo>
                    <a:pt x="1133317" y="2499696"/>
                  </a:lnTo>
                  <a:lnTo>
                    <a:pt x="1133317" y="2527115"/>
                  </a:lnTo>
                  <a:close/>
                </a:path>
                <a:path w="1133475" h="4578985">
                  <a:moveTo>
                    <a:pt x="1133317" y="2581953"/>
                  </a:moveTo>
                  <a:lnTo>
                    <a:pt x="1124177" y="2581953"/>
                  </a:lnTo>
                  <a:lnTo>
                    <a:pt x="1124177" y="2554534"/>
                  </a:lnTo>
                  <a:lnTo>
                    <a:pt x="1133317" y="2554534"/>
                  </a:lnTo>
                  <a:lnTo>
                    <a:pt x="1133317" y="2581953"/>
                  </a:lnTo>
                  <a:close/>
                </a:path>
                <a:path w="1133475" h="4578985">
                  <a:moveTo>
                    <a:pt x="1133317" y="2636791"/>
                  </a:moveTo>
                  <a:lnTo>
                    <a:pt x="1124177" y="2636791"/>
                  </a:lnTo>
                  <a:lnTo>
                    <a:pt x="1124177" y="2609372"/>
                  </a:lnTo>
                  <a:lnTo>
                    <a:pt x="1133317" y="2609372"/>
                  </a:lnTo>
                  <a:lnTo>
                    <a:pt x="1133317" y="2636791"/>
                  </a:lnTo>
                  <a:close/>
                </a:path>
                <a:path w="1133475" h="4578985">
                  <a:moveTo>
                    <a:pt x="1133317" y="2691629"/>
                  </a:moveTo>
                  <a:lnTo>
                    <a:pt x="1124177" y="2691629"/>
                  </a:lnTo>
                  <a:lnTo>
                    <a:pt x="1124177" y="2664210"/>
                  </a:lnTo>
                  <a:lnTo>
                    <a:pt x="1133317" y="2664210"/>
                  </a:lnTo>
                  <a:lnTo>
                    <a:pt x="1133317" y="2691629"/>
                  </a:lnTo>
                  <a:close/>
                </a:path>
                <a:path w="1133475" h="4578985">
                  <a:moveTo>
                    <a:pt x="1133317" y="2746467"/>
                  </a:moveTo>
                  <a:lnTo>
                    <a:pt x="1124177" y="2746467"/>
                  </a:lnTo>
                  <a:lnTo>
                    <a:pt x="1124177" y="2719048"/>
                  </a:lnTo>
                  <a:lnTo>
                    <a:pt x="1133317" y="2719048"/>
                  </a:lnTo>
                  <a:lnTo>
                    <a:pt x="1133317" y="2746467"/>
                  </a:lnTo>
                  <a:close/>
                </a:path>
                <a:path w="1133475" h="4578985">
                  <a:moveTo>
                    <a:pt x="1133317" y="2801305"/>
                  </a:moveTo>
                  <a:lnTo>
                    <a:pt x="1124177" y="2801305"/>
                  </a:lnTo>
                  <a:lnTo>
                    <a:pt x="1124177" y="2773886"/>
                  </a:lnTo>
                  <a:lnTo>
                    <a:pt x="1133317" y="2773886"/>
                  </a:lnTo>
                  <a:lnTo>
                    <a:pt x="1133317" y="2801305"/>
                  </a:lnTo>
                  <a:close/>
                </a:path>
                <a:path w="1133475" h="4578985">
                  <a:moveTo>
                    <a:pt x="1133317" y="2856142"/>
                  </a:moveTo>
                  <a:lnTo>
                    <a:pt x="1124177" y="2856142"/>
                  </a:lnTo>
                  <a:lnTo>
                    <a:pt x="1124177" y="2828724"/>
                  </a:lnTo>
                  <a:lnTo>
                    <a:pt x="1133317" y="2828724"/>
                  </a:lnTo>
                  <a:lnTo>
                    <a:pt x="1133317" y="2856142"/>
                  </a:lnTo>
                  <a:close/>
                </a:path>
                <a:path w="1133475" h="4578985">
                  <a:moveTo>
                    <a:pt x="1133317" y="2910980"/>
                  </a:moveTo>
                  <a:lnTo>
                    <a:pt x="1124177" y="2910980"/>
                  </a:lnTo>
                  <a:lnTo>
                    <a:pt x="1124177" y="2883561"/>
                  </a:lnTo>
                  <a:lnTo>
                    <a:pt x="1133317" y="2883561"/>
                  </a:lnTo>
                  <a:lnTo>
                    <a:pt x="1133317" y="2910980"/>
                  </a:lnTo>
                  <a:close/>
                </a:path>
                <a:path w="1133475" h="4578985">
                  <a:moveTo>
                    <a:pt x="1133317" y="2965818"/>
                  </a:moveTo>
                  <a:lnTo>
                    <a:pt x="1124177" y="2965818"/>
                  </a:lnTo>
                  <a:lnTo>
                    <a:pt x="1124177" y="2938399"/>
                  </a:lnTo>
                  <a:lnTo>
                    <a:pt x="1133317" y="2938399"/>
                  </a:lnTo>
                  <a:lnTo>
                    <a:pt x="1133317" y="2965818"/>
                  </a:lnTo>
                  <a:close/>
                </a:path>
                <a:path w="1133475" h="4578985">
                  <a:moveTo>
                    <a:pt x="1133317" y="3020656"/>
                  </a:moveTo>
                  <a:lnTo>
                    <a:pt x="1124177" y="3020656"/>
                  </a:lnTo>
                  <a:lnTo>
                    <a:pt x="1124177" y="2993237"/>
                  </a:lnTo>
                  <a:lnTo>
                    <a:pt x="1133317" y="2993237"/>
                  </a:lnTo>
                  <a:lnTo>
                    <a:pt x="1133317" y="3020656"/>
                  </a:lnTo>
                  <a:close/>
                </a:path>
                <a:path w="1133475" h="4578985">
                  <a:moveTo>
                    <a:pt x="1133317" y="3075494"/>
                  </a:moveTo>
                  <a:lnTo>
                    <a:pt x="1124177" y="3075494"/>
                  </a:lnTo>
                  <a:lnTo>
                    <a:pt x="1124177" y="3048075"/>
                  </a:lnTo>
                  <a:lnTo>
                    <a:pt x="1133317" y="3048075"/>
                  </a:lnTo>
                  <a:lnTo>
                    <a:pt x="1133317" y="3075494"/>
                  </a:lnTo>
                  <a:close/>
                </a:path>
                <a:path w="1133475" h="4578985">
                  <a:moveTo>
                    <a:pt x="1133317" y="3130332"/>
                  </a:moveTo>
                  <a:lnTo>
                    <a:pt x="1124177" y="3130332"/>
                  </a:lnTo>
                  <a:lnTo>
                    <a:pt x="1124177" y="3102913"/>
                  </a:lnTo>
                  <a:lnTo>
                    <a:pt x="1133317" y="3102913"/>
                  </a:lnTo>
                  <a:lnTo>
                    <a:pt x="1133317" y="3130332"/>
                  </a:lnTo>
                  <a:close/>
                </a:path>
                <a:path w="1133475" h="4578985">
                  <a:moveTo>
                    <a:pt x="1133317" y="3185170"/>
                  </a:moveTo>
                  <a:lnTo>
                    <a:pt x="1124177" y="3185170"/>
                  </a:lnTo>
                  <a:lnTo>
                    <a:pt x="1124177" y="3157751"/>
                  </a:lnTo>
                  <a:lnTo>
                    <a:pt x="1133317" y="3157751"/>
                  </a:lnTo>
                  <a:lnTo>
                    <a:pt x="1133317" y="3185170"/>
                  </a:lnTo>
                  <a:close/>
                </a:path>
                <a:path w="1133475" h="4578985">
                  <a:moveTo>
                    <a:pt x="1133317" y="3240008"/>
                  </a:moveTo>
                  <a:lnTo>
                    <a:pt x="1124177" y="3240008"/>
                  </a:lnTo>
                  <a:lnTo>
                    <a:pt x="1124177" y="3212589"/>
                  </a:lnTo>
                  <a:lnTo>
                    <a:pt x="1133317" y="3212589"/>
                  </a:lnTo>
                  <a:lnTo>
                    <a:pt x="1133317" y="3240008"/>
                  </a:lnTo>
                  <a:close/>
                </a:path>
                <a:path w="1133475" h="4578985">
                  <a:moveTo>
                    <a:pt x="1133317" y="3294846"/>
                  </a:moveTo>
                  <a:lnTo>
                    <a:pt x="1124177" y="3294846"/>
                  </a:lnTo>
                  <a:lnTo>
                    <a:pt x="1124177" y="3267427"/>
                  </a:lnTo>
                  <a:lnTo>
                    <a:pt x="1133317" y="3267427"/>
                  </a:lnTo>
                  <a:lnTo>
                    <a:pt x="1133317" y="3294846"/>
                  </a:lnTo>
                  <a:close/>
                </a:path>
                <a:path w="1133475" h="4578985">
                  <a:moveTo>
                    <a:pt x="1133317" y="3349684"/>
                  </a:moveTo>
                  <a:lnTo>
                    <a:pt x="1124177" y="3349684"/>
                  </a:lnTo>
                  <a:lnTo>
                    <a:pt x="1124177" y="3322265"/>
                  </a:lnTo>
                  <a:lnTo>
                    <a:pt x="1133317" y="3322265"/>
                  </a:lnTo>
                  <a:lnTo>
                    <a:pt x="1133317" y="3349684"/>
                  </a:lnTo>
                  <a:close/>
                </a:path>
                <a:path w="1133475" h="4578985">
                  <a:moveTo>
                    <a:pt x="1133317" y="3404522"/>
                  </a:moveTo>
                  <a:lnTo>
                    <a:pt x="1124177" y="3404522"/>
                  </a:lnTo>
                  <a:lnTo>
                    <a:pt x="1124177" y="3377103"/>
                  </a:lnTo>
                  <a:lnTo>
                    <a:pt x="1133317" y="3377103"/>
                  </a:lnTo>
                  <a:lnTo>
                    <a:pt x="1133317" y="3404522"/>
                  </a:lnTo>
                  <a:close/>
                </a:path>
                <a:path w="1133475" h="4578985">
                  <a:moveTo>
                    <a:pt x="1133317" y="3459360"/>
                  </a:moveTo>
                  <a:lnTo>
                    <a:pt x="1124177" y="3459360"/>
                  </a:lnTo>
                  <a:lnTo>
                    <a:pt x="1124177" y="3431941"/>
                  </a:lnTo>
                  <a:lnTo>
                    <a:pt x="1133317" y="3431941"/>
                  </a:lnTo>
                  <a:lnTo>
                    <a:pt x="1133317" y="3459360"/>
                  </a:lnTo>
                  <a:close/>
                </a:path>
                <a:path w="1133475" h="4578985">
                  <a:moveTo>
                    <a:pt x="1133317" y="3514198"/>
                  </a:moveTo>
                  <a:lnTo>
                    <a:pt x="1124177" y="3514198"/>
                  </a:lnTo>
                  <a:lnTo>
                    <a:pt x="1124177" y="3486779"/>
                  </a:lnTo>
                  <a:lnTo>
                    <a:pt x="1133317" y="3486779"/>
                  </a:lnTo>
                  <a:lnTo>
                    <a:pt x="1133317" y="3514198"/>
                  </a:lnTo>
                  <a:close/>
                </a:path>
                <a:path w="1133475" h="4578985">
                  <a:moveTo>
                    <a:pt x="1133317" y="3569036"/>
                  </a:moveTo>
                  <a:lnTo>
                    <a:pt x="1124177" y="3569036"/>
                  </a:lnTo>
                  <a:lnTo>
                    <a:pt x="1124177" y="3541617"/>
                  </a:lnTo>
                  <a:lnTo>
                    <a:pt x="1133317" y="3541617"/>
                  </a:lnTo>
                  <a:lnTo>
                    <a:pt x="1133317" y="3569036"/>
                  </a:lnTo>
                  <a:close/>
                </a:path>
                <a:path w="1133475" h="4578985">
                  <a:moveTo>
                    <a:pt x="1133317" y="3623874"/>
                  </a:moveTo>
                  <a:lnTo>
                    <a:pt x="1124177" y="3623874"/>
                  </a:lnTo>
                  <a:lnTo>
                    <a:pt x="1124177" y="3596455"/>
                  </a:lnTo>
                  <a:lnTo>
                    <a:pt x="1133317" y="3596455"/>
                  </a:lnTo>
                  <a:lnTo>
                    <a:pt x="1133317" y="3623874"/>
                  </a:lnTo>
                  <a:close/>
                </a:path>
                <a:path w="1133475" h="4578985">
                  <a:moveTo>
                    <a:pt x="1133317" y="3678712"/>
                  </a:moveTo>
                  <a:lnTo>
                    <a:pt x="1124177" y="3678712"/>
                  </a:lnTo>
                  <a:lnTo>
                    <a:pt x="1124177" y="3651293"/>
                  </a:lnTo>
                  <a:lnTo>
                    <a:pt x="1133317" y="3651293"/>
                  </a:lnTo>
                  <a:lnTo>
                    <a:pt x="1133317" y="3678712"/>
                  </a:lnTo>
                  <a:close/>
                </a:path>
                <a:path w="1133475" h="4578985">
                  <a:moveTo>
                    <a:pt x="1133317" y="3733550"/>
                  </a:moveTo>
                  <a:lnTo>
                    <a:pt x="1124177" y="3733550"/>
                  </a:lnTo>
                  <a:lnTo>
                    <a:pt x="1124177" y="3706131"/>
                  </a:lnTo>
                  <a:lnTo>
                    <a:pt x="1133317" y="3706131"/>
                  </a:lnTo>
                  <a:lnTo>
                    <a:pt x="1133317" y="3733550"/>
                  </a:lnTo>
                  <a:close/>
                </a:path>
                <a:path w="1133475" h="4578985">
                  <a:moveTo>
                    <a:pt x="1133317" y="3788388"/>
                  </a:moveTo>
                  <a:lnTo>
                    <a:pt x="1124177" y="3788388"/>
                  </a:lnTo>
                  <a:lnTo>
                    <a:pt x="1124177" y="3760969"/>
                  </a:lnTo>
                  <a:lnTo>
                    <a:pt x="1133317" y="3760969"/>
                  </a:lnTo>
                  <a:lnTo>
                    <a:pt x="1133317" y="3788388"/>
                  </a:lnTo>
                  <a:close/>
                </a:path>
                <a:path w="1133475" h="4578985">
                  <a:moveTo>
                    <a:pt x="1133317" y="3843226"/>
                  </a:moveTo>
                  <a:lnTo>
                    <a:pt x="1124177" y="3843226"/>
                  </a:lnTo>
                  <a:lnTo>
                    <a:pt x="1124177" y="3815807"/>
                  </a:lnTo>
                  <a:lnTo>
                    <a:pt x="1133317" y="3815807"/>
                  </a:lnTo>
                  <a:lnTo>
                    <a:pt x="1133317" y="3843226"/>
                  </a:lnTo>
                  <a:close/>
                </a:path>
                <a:path w="1133475" h="4578985">
                  <a:moveTo>
                    <a:pt x="1133317" y="3898063"/>
                  </a:moveTo>
                  <a:lnTo>
                    <a:pt x="1124177" y="3898063"/>
                  </a:lnTo>
                  <a:lnTo>
                    <a:pt x="1124177" y="3870644"/>
                  </a:lnTo>
                  <a:lnTo>
                    <a:pt x="1133317" y="3870644"/>
                  </a:lnTo>
                  <a:lnTo>
                    <a:pt x="1133317" y="3898063"/>
                  </a:lnTo>
                  <a:close/>
                </a:path>
                <a:path w="1133475" h="4578985">
                  <a:moveTo>
                    <a:pt x="1133317" y="3952901"/>
                  </a:moveTo>
                  <a:lnTo>
                    <a:pt x="1124177" y="3952901"/>
                  </a:lnTo>
                  <a:lnTo>
                    <a:pt x="1124177" y="3925482"/>
                  </a:lnTo>
                  <a:lnTo>
                    <a:pt x="1133317" y="3925482"/>
                  </a:lnTo>
                  <a:lnTo>
                    <a:pt x="1133317" y="3952901"/>
                  </a:lnTo>
                  <a:close/>
                </a:path>
                <a:path w="1133475" h="4578985">
                  <a:moveTo>
                    <a:pt x="1133317" y="4007739"/>
                  </a:moveTo>
                  <a:lnTo>
                    <a:pt x="1124177" y="4007739"/>
                  </a:lnTo>
                  <a:lnTo>
                    <a:pt x="1124177" y="3980320"/>
                  </a:lnTo>
                  <a:lnTo>
                    <a:pt x="1133317" y="3980320"/>
                  </a:lnTo>
                  <a:lnTo>
                    <a:pt x="1133317" y="4007739"/>
                  </a:lnTo>
                  <a:close/>
                </a:path>
                <a:path w="1133475" h="4578985">
                  <a:moveTo>
                    <a:pt x="1133317" y="4062577"/>
                  </a:moveTo>
                  <a:lnTo>
                    <a:pt x="1124177" y="4062577"/>
                  </a:lnTo>
                  <a:lnTo>
                    <a:pt x="1124177" y="4035158"/>
                  </a:lnTo>
                  <a:lnTo>
                    <a:pt x="1133317" y="4035158"/>
                  </a:lnTo>
                  <a:lnTo>
                    <a:pt x="1133317" y="4062577"/>
                  </a:lnTo>
                  <a:close/>
                </a:path>
                <a:path w="1133475" h="4578985">
                  <a:moveTo>
                    <a:pt x="1133317" y="4117415"/>
                  </a:moveTo>
                  <a:lnTo>
                    <a:pt x="1124177" y="4117415"/>
                  </a:lnTo>
                  <a:lnTo>
                    <a:pt x="1124177" y="4089996"/>
                  </a:lnTo>
                  <a:lnTo>
                    <a:pt x="1133317" y="4089996"/>
                  </a:lnTo>
                  <a:lnTo>
                    <a:pt x="1133317" y="4117415"/>
                  </a:lnTo>
                  <a:close/>
                </a:path>
                <a:path w="1133475" h="4578985">
                  <a:moveTo>
                    <a:pt x="1133317" y="4172253"/>
                  </a:moveTo>
                  <a:lnTo>
                    <a:pt x="1124177" y="4172253"/>
                  </a:lnTo>
                  <a:lnTo>
                    <a:pt x="1124177" y="4144834"/>
                  </a:lnTo>
                  <a:lnTo>
                    <a:pt x="1133317" y="4144834"/>
                  </a:lnTo>
                  <a:lnTo>
                    <a:pt x="1133317" y="4172253"/>
                  </a:lnTo>
                  <a:close/>
                </a:path>
                <a:path w="1133475" h="4578985">
                  <a:moveTo>
                    <a:pt x="1133317" y="4227091"/>
                  </a:moveTo>
                  <a:lnTo>
                    <a:pt x="1124177" y="4227091"/>
                  </a:lnTo>
                  <a:lnTo>
                    <a:pt x="1124177" y="4199672"/>
                  </a:lnTo>
                  <a:lnTo>
                    <a:pt x="1133317" y="4199672"/>
                  </a:lnTo>
                  <a:lnTo>
                    <a:pt x="1133317" y="4227091"/>
                  </a:lnTo>
                  <a:close/>
                </a:path>
                <a:path w="1133475" h="4578985">
                  <a:moveTo>
                    <a:pt x="1133317" y="4281929"/>
                  </a:moveTo>
                  <a:lnTo>
                    <a:pt x="1124177" y="4281929"/>
                  </a:lnTo>
                  <a:lnTo>
                    <a:pt x="1124177" y="4254510"/>
                  </a:lnTo>
                  <a:lnTo>
                    <a:pt x="1133317" y="4254510"/>
                  </a:lnTo>
                  <a:lnTo>
                    <a:pt x="1133317" y="4281929"/>
                  </a:lnTo>
                  <a:close/>
                </a:path>
                <a:path w="1133475" h="4578985">
                  <a:moveTo>
                    <a:pt x="1133317" y="4336767"/>
                  </a:moveTo>
                  <a:lnTo>
                    <a:pt x="1124177" y="4336767"/>
                  </a:lnTo>
                  <a:lnTo>
                    <a:pt x="1124177" y="4309348"/>
                  </a:lnTo>
                  <a:lnTo>
                    <a:pt x="1133317" y="4309348"/>
                  </a:lnTo>
                  <a:lnTo>
                    <a:pt x="1133317" y="4336767"/>
                  </a:lnTo>
                  <a:close/>
                </a:path>
                <a:path w="1133475" h="4578985">
                  <a:moveTo>
                    <a:pt x="1133317" y="4391605"/>
                  </a:moveTo>
                  <a:lnTo>
                    <a:pt x="1124177" y="4391605"/>
                  </a:lnTo>
                  <a:lnTo>
                    <a:pt x="1124177" y="4364186"/>
                  </a:lnTo>
                  <a:lnTo>
                    <a:pt x="1133317" y="4364186"/>
                  </a:lnTo>
                  <a:lnTo>
                    <a:pt x="1133317" y="4391605"/>
                  </a:lnTo>
                  <a:close/>
                </a:path>
                <a:path w="1133475" h="4578985">
                  <a:moveTo>
                    <a:pt x="1133317" y="4446443"/>
                  </a:moveTo>
                  <a:lnTo>
                    <a:pt x="1124177" y="4446443"/>
                  </a:lnTo>
                  <a:lnTo>
                    <a:pt x="1124177" y="4419024"/>
                  </a:lnTo>
                  <a:lnTo>
                    <a:pt x="1133317" y="4419024"/>
                  </a:lnTo>
                  <a:lnTo>
                    <a:pt x="1133317" y="4446443"/>
                  </a:lnTo>
                  <a:close/>
                </a:path>
                <a:path w="1133475" h="4578985">
                  <a:moveTo>
                    <a:pt x="1133317" y="4501281"/>
                  </a:moveTo>
                  <a:lnTo>
                    <a:pt x="1124177" y="4501281"/>
                  </a:lnTo>
                  <a:lnTo>
                    <a:pt x="1124177" y="4473862"/>
                  </a:lnTo>
                  <a:lnTo>
                    <a:pt x="1133317" y="4473862"/>
                  </a:lnTo>
                  <a:lnTo>
                    <a:pt x="1133317" y="4501281"/>
                  </a:lnTo>
                  <a:close/>
                </a:path>
                <a:path w="1133475" h="4578985">
                  <a:moveTo>
                    <a:pt x="1133317" y="4556119"/>
                  </a:moveTo>
                  <a:lnTo>
                    <a:pt x="1124177" y="4556119"/>
                  </a:lnTo>
                  <a:lnTo>
                    <a:pt x="1124177" y="4528700"/>
                  </a:lnTo>
                  <a:lnTo>
                    <a:pt x="1133317" y="4528700"/>
                  </a:lnTo>
                  <a:lnTo>
                    <a:pt x="1133317" y="4556119"/>
                  </a:lnTo>
                  <a:close/>
                </a:path>
                <a:path w="1133475" h="4578985">
                  <a:moveTo>
                    <a:pt x="1119608" y="4578968"/>
                  </a:moveTo>
                  <a:lnTo>
                    <a:pt x="1092189" y="4578968"/>
                  </a:lnTo>
                  <a:lnTo>
                    <a:pt x="1092189" y="4569828"/>
                  </a:lnTo>
                  <a:lnTo>
                    <a:pt x="1119608" y="4569828"/>
                  </a:lnTo>
                  <a:lnTo>
                    <a:pt x="1119608" y="4578968"/>
                  </a:lnTo>
                  <a:close/>
                </a:path>
                <a:path w="1133475" h="4578985">
                  <a:moveTo>
                    <a:pt x="1064770" y="4578968"/>
                  </a:moveTo>
                  <a:lnTo>
                    <a:pt x="1037351" y="4578968"/>
                  </a:lnTo>
                  <a:lnTo>
                    <a:pt x="1037351" y="4569828"/>
                  </a:lnTo>
                  <a:lnTo>
                    <a:pt x="1064770" y="4569828"/>
                  </a:lnTo>
                  <a:lnTo>
                    <a:pt x="1064770" y="4578968"/>
                  </a:lnTo>
                  <a:close/>
                </a:path>
                <a:path w="1133475" h="4578985">
                  <a:moveTo>
                    <a:pt x="1009932" y="4578968"/>
                  </a:moveTo>
                  <a:lnTo>
                    <a:pt x="982513" y="4578968"/>
                  </a:lnTo>
                  <a:lnTo>
                    <a:pt x="982513" y="4569828"/>
                  </a:lnTo>
                  <a:lnTo>
                    <a:pt x="1009932" y="4569828"/>
                  </a:lnTo>
                  <a:lnTo>
                    <a:pt x="1009932" y="4578968"/>
                  </a:lnTo>
                  <a:close/>
                </a:path>
                <a:path w="1133475" h="4578985">
                  <a:moveTo>
                    <a:pt x="955094" y="4578968"/>
                  </a:moveTo>
                  <a:lnTo>
                    <a:pt x="927675" y="4578968"/>
                  </a:lnTo>
                  <a:lnTo>
                    <a:pt x="927675" y="4569828"/>
                  </a:lnTo>
                  <a:lnTo>
                    <a:pt x="955094" y="4569828"/>
                  </a:lnTo>
                  <a:lnTo>
                    <a:pt x="955094" y="4578968"/>
                  </a:lnTo>
                  <a:close/>
                </a:path>
                <a:path w="1133475" h="4578985">
                  <a:moveTo>
                    <a:pt x="900256" y="4578968"/>
                  </a:moveTo>
                  <a:lnTo>
                    <a:pt x="872837" y="4578968"/>
                  </a:lnTo>
                  <a:lnTo>
                    <a:pt x="872837" y="4569828"/>
                  </a:lnTo>
                  <a:lnTo>
                    <a:pt x="900256" y="4569828"/>
                  </a:lnTo>
                  <a:lnTo>
                    <a:pt x="900256" y="4578968"/>
                  </a:lnTo>
                  <a:close/>
                </a:path>
                <a:path w="1133475" h="4578985">
                  <a:moveTo>
                    <a:pt x="845418" y="4578968"/>
                  </a:moveTo>
                  <a:lnTo>
                    <a:pt x="817999" y="4578968"/>
                  </a:lnTo>
                  <a:lnTo>
                    <a:pt x="817999" y="4569828"/>
                  </a:lnTo>
                  <a:lnTo>
                    <a:pt x="845418" y="4569828"/>
                  </a:lnTo>
                  <a:lnTo>
                    <a:pt x="845418" y="4578968"/>
                  </a:lnTo>
                  <a:close/>
                </a:path>
                <a:path w="1133475" h="4578985">
                  <a:moveTo>
                    <a:pt x="790580" y="4578968"/>
                  </a:moveTo>
                  <a:lnTo>
                    <a:pt x="763161" y="4578968"/>
                  </a:lnTo>
                  <a:lnTo>
                    <a:pt x="763161" y="4569828"/>
                  </a:lnTo>
                  <a:lnTo>
                    <a:pt x="790580" y="4569828"/>
                  </a:lnTo>
                  <a:lnTo>
                    <a:pt x="790580" y="4578968"/>
                  </a:lnTo>
                  <a:close/>
                </a:path>
                <a:path w="1133475" h="4578985">
                  <a:moveTo>
                    <a:pt x="735742" y="4578968"/>
                  </a:moveTo>
                  <a:lnTo>
                    <a:pt x="708323" y="4578968"/>
                  </a:lnTo>
                  <a:lnTo>
                    <a:pt x="708323" y="4569828"/>
                  </a:lnTo>
                  <a:lnTo>
                    <a:pt x="735742" y="4569828"/>
                  </a:lnTo>
                  <a:lnTo>
                    <a:pt x="735742" y="4578968"/>
                  </a:lnTo>
                  <a:close/>
                </a:path>
                <a:path w="1133475" h="4578985">
                  <a:moveTo>
                    <a:pt x="680904" y="4578968"/>
                  </a:moveTo>
                  <a:lnTo>
                    <a:pt x="653485" y="4578968"/>
                  </a:lnTo>
                  <a:lnTo>
                    <a:pt x="653485" y="4569828"/>
                  </a:lnTo>
                  <a:lnTo>
                    <a:pt x="680904" y="4569828"/>
                  </a:lnTo>
                  <a:lnTo>
                    <a:pt x="680904" y="4578968"/>
                  </a:lnTo>
                  <a:close/>
                </a:path>
                <a:path w="1133475" h="4578985">
                  <a:moveTo>
                    <a:pt x="626066" y="4578968"/>
                  </a:moveTo>
                  <a:lnTo>
                    <a:pt x="598647" y="4578968"/>
                  </a:lnTo>
                  <a:lnTo>
                    <a:pt x="598647" y="4569828"/>
                  </a:lnTo>
                  <a:lnTo>
                    <a:pt x="626066" y="4569828"/>
                  </a:lnTo>
                  <a:lnTo>
                    <a:pt x="626066" y="4578968"/>
                  </a:lnTo>
                  <a:close/>
                </a:path>
                <a:path w="1133475" h="4578985">
                  <a:moveTo>
                    <a:pt x="571228" y="4578968"/>
                  </a:moveTo>
                  <a:lnTo>
                    <a:pt x="543809" y="4578968"/>
                  </a:lnTo>
                  <a:lnTo>
                    <a:pt x="543809" y="4569828"/>
                  </a:lnTo>
                  <a:lnTo>
                    <a:pt x="571228" y="4569828"/>
                  </a:lnTo>
                  <a:lnTo>
                    <a:pt x="571228" y="4578968"/>
                  </a:lnTo>
                  <a:close/>
                </a:path>
                <a:path w="1133475" h="4578985">
                  <a:moveTo>
                    <a:pt x="516390" y="4578968"/>
                  </a:moveTo>
                  <a:lnTo>
                    <a:pt x="488971" y="4578968"/>
                  </a:lnTo>
                  <a:lnTo>
                    <a:pt x="488971" y="4569828"/>
                  </a:lnTo>
                  <a:lnTo>
                    <a:pt x="516390" y="4569828"/>
                  </a:lnTo>
                  <a:lnTo>
                    <a:pt x="516390" y="4578968"/>
                  </a:lnTo>
                  <a:close/>
                </a:path>
                <a:path w="1133475" h="4578985">
                  <a:moveTo>
                    <a:pt x="461552" y="4578968"/>
                  </a:moveTo>
                  <a:lnTo>
                    <a:pt x="434133" y="4578968"/>
                  </a:lnTo>
                  <a:lnTo>
                    <a:pt x="434133" y="4569828"/>
                  </a:lnTo>
                  <a:lnTo>
                    <a:pt x="461552" y="4569828"/>
                  </a:lnTo>
                  <a:lnTo>
                    <a:pt x="461552" y="4578968"/>
                  </a:lnTo>
                  <a:close/>
                </a:path>
                <a:path w="1133475" h="4578985">
                  <a:moveTo>
                    <a:pt x="406714" y="4578968"/>
                  </a:moveTo>
                  <a:lnTo>
                    <a:pt x="379295" y="4578968"/>
                  </a:lnTo>
                  <a:lnTo>
                    <a:pt x="379295" y="4569828"/>
                  </a:lnTo>
                  <a:lnTo>
                    <a:pt x="406714" y="4569828"/>
                  </a:lnTo>
                  <a:lnTo>
                    <a:pt x="406714" y="4578968"/>
                  </a:lnTo>
                  <a:close/>
                </a:path>
                <a:path w="1133475" h="4578985">
                  <a:moveTo>
                    <a:pt x="351876" y="4578968"/>
                  </a:moveTo>
                  <a:lnTo>
                    <a:pt x="324457" y="4578968"/>
                  </a:lnTo>
                  <a:lnTo>
                    <a:pt x="324457" y="4569828"/>
                  </a:lnTo>
                  <a:lnTo>
                    <a:pt x="351876" y="4569828"/>
                  </a:lnTo>
                  <a:lnTo>
                    <a:pt x="351876" y="4578968"/>
                  </a:lnTo>
                  <a:close/>
                </a:path>
                <a:path w="1133475" h="4578985">
                  <a:moveTo>
                    <a:pt x="297038" y="4578968"/>
                  </a:moveTo>
                  <a:lnTo>
                    <a:pt x="269619" y="4578968"/>
                  </a:lnTo>
                  <a:lnTo>
                    <a:pt x="269619" y="4569828"/>
                  </a:lnTo>
                  <a:lnTo>
                    <a:pt x="297038" y="4569828"/>
                  </a:lnTo>
                  <a:lnTo>
                    <a:pt x="297038" y="4578968"/>
                  </a:lnTo>
                  <a:close/>
                </a:path>
                <a:path w="1133475" h="4578985">
                  <a:moveTo>
                    <a:pt x="242200" y="4578968"/>
                  </a:moveTo>
                  <a:lnTo>
                    <a:pt x="214781" y="4578968"/>
                  </a:lnTo>
                  <a:lnTo>
                    <a:pt x="214781" y="4569828"/>
                  </a:lnTo>
                  <a:lnTo>
                    <a:pt x="242200" y="4569828"/>
                  </a:lnTo>
                  <a:lnTo>
                    <a:pt x="242200" y="4578968"/>
                  </a:lnTo>
                  <a:close/>
                </a:path>
                <a:path w="1133475" h="4578985">
                  <a:moveTo>
                    <a:pt x="187362" y="4578968"/>
                  </a:moveTo>
                  <a:lnTo>
                    <a:pt x="159944" y="4578968"/>
                  </a:lnTo>
                  <a:lnTo>
                    <a:pt x="159944" y="4569828"/>
                  </a:lnTo>
                  <a:lnTo>
                    <a:pt x="187362" y="4569828"/>
                  </a:lnTo>
                  <a:lnTo>
                    <a:pt x="187362" y="4578968"/>
                  </a:lnTo>
                  <a:close/>
                </a:path>
                <a:path w="1133475" h="4578985">
                  <a:moveTo>
                    <a:pt x="132525" y="4578968"/>
                  </a:moveTo>
                  <a:lnTo>
                    <a:pt x="105106" y="4578968"/>
                  </a:lnTo>
                  <a:lnTo>
                    <a:pt x="105106" y="4569828"/>
                  </a:lnTo>
                  <a:lnTo>
                    <a:pt x="132525" y="4569828"/>
                  </a:lnTo>
                  <a:lnTo>
                    <a:pt x="132525" y="4578968"/>
                  </a:lnTo>
                  <a:close/>
                </a:path>
                <a:path w="1133475" h="4578985">
                  <a:moveTo>
                    <a:pt x="77687" y="4578968"/>
                  </a:moveTo>
                  <a:lnTo>
                    <a:pt x="50268" y="4578968"/>
                  </a:lnTo>
                  <a:lnTo>
                    <a:pt x="50268" y="4569828"/>
                  </a:lnTo>
                  <a:lnTo>
                    <a:pt x="77687" y="4569828"/>
                  </a:lnTo>
                  <a:lnTo>
                    <a:pt x="77687" y="4578968"/>
                  </a:lnTo>
                  <a:close/>
                </a:path>
                <a:path w="1133475" h="4578985">
                  <a:moveTo>
                    <a:pt x="22849" y="4578968"/>
                  </a:moveTo>
                  <a:lnTo>
                    <a:pt x="0" y="4578968"/>
                  </a:lnTo>
                  <a:lnTo>
                    <a:pt x="0" y="4565258"/>
                  </a:lnTo>
                  <a:lnTo>
                    <a:pt x="9139" y="4565258"/>
                  </a:lnTo>
                  <a:lnTo>
                    <a:pt x="9139" y="4569828"/>
                  </a:lnTo>
                  <a:lnTo>
                    <a:pt x="4569" y="4569828"/>
                  </a:lnTo>
                  <a:lnTo>
                    <a:pt x="4569" y="4574398"/>
                  </a:lnTo>
                  <a:lnTo>
                    <a:pt x="22849" y="4574398"/>
                  </a:lnTo>
                  <a:lnTo>
                    <a:pt x="22849" y="4578968"/>
                  </a:lnTo>
                  <a:close/>
                </a:path>
                <a:path w="1133475" h="4578985">
                  <a:moveTo>
                    <a:pt x="9139" y="4574398"/>
                  </a:moveTo>
                  <a:lnTo>
                    <a:pt x="4569" y="4574398"/>
                  </a:lnTo>
                  <a:lnTo>
                    <a:pt x="4569" y="4569828"/>
                  </a:lnTo>
                  <a:lnTo>
                    <a:pt x="9139" y="4569828"/>
                  </a:lnTo>
                  <a:lnTo>
                    <a:pt x="9139" y="4574398"/>
                  </a:lnTo>
                  <a:close/>
                </a:path>
                <a:path w="1133475" h="4578985">
                  <a:moveTo>
                    <a:pt x="22849" y="4574398"/>
                  </a:moveTo>
                  <a:lnTo>
                    <a:pt x="9139" y="4574398"/>
                  </a:lnTo>
                  <a:lnTo>
                    <a:pt x="9139" y="4569828"/>
                  </a:lnTo>
                  <a:lnTo>
                    <a:pt x="22849" y="4569828"/>
                  </a:lnTo>
                  <a:lnTo>
                    <a:pt x="22849" y="4574398"/>
                  </a:lnTo>
                  <a:close/>
                </a:path>
                <a:path w="1133475" h="4578985">
                  <a:moveTo>
                    <a:pt x="9139" y="4537839"/>
                  </a:moveTo>
                  <a:lnTo>
                    <a:pt x="0" y="4537839"/>
                  </a:lnTo>
                  <a:lnTo>
                    <a:pt x="0" y="4510421"/>
                  </a:lnTo>
                  <a:lnTo>
                    <a:pt x="9139" y="4510421"/>
                  </a:lnTo>
                  <a:lnTo>
                    <a:pt x="9139" y="4537839"/>
                  </a:lnTo>
                  <a:close/>
                </a:path>
                <a:path w="1133475" h="4578985">
                  <a:moveTo>
                    <a:pt x="9139" y="4483002"/>
                  </a:moveTo>
                  <a:lnTo>
                    <a:pt x="0" y="4483002"/>
                  </a:lnTo>
                  <a:lnTo>
                    <a:pt x="0" y="4455583"/>
                  </a:lnTo>
                  <a:lnTo>
                    <a:pt x="9139" y="4455583"/>
                  </a:lnTo>
                  <a:lnTo>
                    <a:pt x="9139" y="4483002"/>
                  </a:lnTo>
                  <a:close/>
                </a:path>
                <a:path w="1133475" h="4578985">
                  <a:moveTo>
                    <a:pt x="9139" y="4428164"/>
                  </a:moveTo>
                  <a:lnTo>
                    <a:pt x="0" y="4428164"/>
                  </a:lnTo>
                  <a:lnTo>
                    <a:pt x="0" y="4400745"/>
                  </a:lnTo>
                  <a:lnTo>
                    <a:pt x="9139" y="4400745"/>
                  </a:lnTo>
                  <a:lnTo>
                    <a:pt x="9139" y="4428164"/>
                  </a:lnTo>
                  <a:close/>
                </a:path>
                <a:path w="1133475" h="4578985">
                  <a:moveTo>
                    <a:pt x="9139" y="4373326"/>
                  </a:moveTo>
                  <a:lnTo>
                    <a:pt x="0" y="4373326"/>
                  </a:lnTo>
                  <a:lnTo>
                    <a:pt x="0" y="4345907"/>
                  </a:lnTo>
                  <a:lnTo>
                    <a:pt x="9139" y="4345907"/>
                  </a:lnTo>
                  <a:lnTo>
                    <a:pt x="9139" y="4373326"/>
                  </a:lnTo>
                  <a:close/>
                </a:path>
                <a:path w="1133475" h="4578985">
                  <a:moveTo>
                    <a:pt x="9139" y="4318488"/>
                  </a:moveTo>
                  <a:lnTo>
                    <a:pt x="0" y="4318488"/>
                  </a:lnTo>
                  <a:lnTo>
                    <a:pt x="0" y="4291069"/>
                  </a:lnTo>
                  <a:lnTo>
                    <a:pt x="9139" y="4291069"/>
                  </a:lnTo>
                  <a:lnTo>
                    <a:pt x="9139" y="4318488"/>
                  </a:lnTo>
                  <a:close/>
                </a:path>
                <a:path w="1133475" h="4578985">
                  <a:moveTo>
                    <a:pt x="9139" y="4263650"/>
                  </a:moveTo>
                  <a:lnTo>
                    <a:pt x="0" y="4263650"/>
                  </a:lnTo>
                  <a:lnTo>
                    <a:pt x="0" y="4236231"/>
                  </a:lnTo>
                  <a:lnTo>
                    <a:pt x="9139" y="4236231"/>
                  </a:lnTo>
                  <a:lnTo>
                    <a:pt x="9139" y="4263650"/>
                  </a:lnTo>
                  <a:close/>
                </a:path>
                <a:path w="1133475" h="4578985">
                  <a:moveTo>
                    <a:pt x="9139" y="4208812"/>
                  </a:moveTo>
                  <a:lnTo>
                    <a:pt x="0" y="4208812"/>
                  </a:lnTo>
                  <a:lnTo>
                    <a:pt x="0" y="4181393"/>
                  </a:lnTo>
                  <a:lnTo>
                    <a:pt x="9139" y="4181393"/>
                  </a:lnTo>
                  <a:lnTo>
                    <a:pt x="9139" y="4208812"/>
                  </a:lnTo>
                  <a:close/>
                </a:path>
                <a:path w="1133475" h="4578985">
                  <a:moveTo>
                    <a:pt x="9139" y="4153974"/>
                  </a:moveTo>
                  <a:lnTo>
                    <a:pt x="0" y="4153974"/>
                  </a:lnTo>
                  <a:lnTo>
                    <a:pt x="0" y="4126555"/>
                  </a:lnTo>
                  <a:lnTo>
                    <a:pt x="9139" y="4126555"/>
                  </a:lnTo>
                  <a:lnTo>
                    <a:pt x="9139" y="4153974"/>
                  </a:lnTo>
                  <a:close/>
                </a:path>
                <a:path w="1133475" h="4578985">
                  <a:moveTo>
                    <a:pt x="9139" y="4099136"/>
                  </a:moveTo>
                  <a:lnTo>
                    <a:pt x="0" y="4099136"/>
                  </a:lnTo>
                  <a:lnTo>
                    <a:pt x="0" y="4071717"/>
                  </a:lnTo>
                  <a:lnTo>
                    <a:pt x="9139" y="4071717"/>
                  </a:lnTo>
                  <a:lnTo>
                    <a:pt x="9139" y="4099136"/>
                  </a:lnTo>
                  <a:close/>
                </a:path>
                <a:path w="1133475" h="4578985">
                  <a:moveTo>
                    <a:pt x="9139" y="4044298"/>
                  </a:moveTo>
                  <a:lnTo>
                    <a:pt x="0" y="4044298"/>
                  </a:lnTo>
                  <a:lnTo>
                    <a:pt x="0" y="4016879"/>
                  </a:lnTo>
                  <a:lnTo>
                    <a:pt x="9139" y="4016879"/>
                  </a:lnTo>
                  <a:lnTo>
                    <a:pt x="9139" y="4044298"/>
                  </a:lnTo>
                  <a:close/>
                </a:path>
                <a:path w="1133475" h="4578985">
                  <a:moveTo>
                    <a:pt x="9139" y="3989460"/>
                  </a:moveTo>
                  <a:lnTo>
                    <a:pt x="0" y="3989460"/>
                  </a:lnTo>
                  <a:lnTo>
                    <a:pt x="0" y="3962041"/>
                  </a:lnTo>
                  <a:lnTo>
                    <a:pt x="9139" y="3962041"/>
                  </a:lnTo>
                  <a:lnTo>
                    <a:pt x="9139" y="3989460"/>
                  </a:lnTo>
                  <a:close/>
                </a:path>
                <a:path w="1133475" h="4578985">
                  <a:moveTo>
                    <a:pt x="9139" y="3934622"/>
                  </a:moveTo>
                  <a:lnTo>
                    <a:pt x="0" y="3934622"/>
                  </a:lnTo>
                  <a:lnTo>
                    <a:pt x="0" y="3907203"/>
                  </a:lnTo>
                  <a:lnTo>
                    <a:pt x="9139" y="3907203"/>
                  </a:lnTo>
                  <a:lnTo>
                    <a:pt x="9139" y="3934622"/>
                  </a:lnTo>
                  <a:close/>
                </a:path>
                <a:path w="1133475" h="4578985">
                  <a:moveTo>
                    <a:pt x="9139" y="3879784"/>
                  </a:moveTo>
                  <a:lnTo>
                    <a:pt x="0" y="3879784"/>
                  </a:lnTo>
                  <a:lnTo>
                    <a:pt x="0" y="3852365"/>
                  </a:lnTo>
                  <a:lnTo>
                    <a:pt x="9139" y="3852365"/>
                  </a:lnTo>
                  <a:lnTo>
                    <a:pt x="9139" y="3879784"/>
                  </a:lnTo>
                  <a:close/>
                </a:path>
                <a:path w="1133475" h="4578985">
                  <a:moveTo>
                    <a:pt x="9139" y="3824946"/>
                  </a:moveTo>
                  <a:lnTo>
                    <a:pt x="0" y="3824946"/>
                  </a:lnTo>
                  <a:lnTo>
                    <a:pt x="0" y="3797527"/>
                  </a:lnTo>
                  <a:lnTo>
                    <a:pt x="9139" y="3797527"/>
                  </a:lnTo>
                  <a:lnTo>
                    <a:pt x="9139" y="3824946"/>
                  </a:lnTo>
                  <a:close/>
                </a:path>
                <a:path w="1133475" h="4578985">
                  <a:moveTo>
                    <a:pt x="9139" y="3770108"/>
                  </a:moveTo>
                  <a:lnTo>
                    <a:pt x="0" y="3770108"/>
                  </a:lnTo>
                  <a:lnTo>
                    <a:pt x="0" y="3742689"/>
                  </a:lnTo>
                  <a:lnTo>
                    <a:pt x="9139" y="3742689"/>
                  </a:lnTo>
                  <a:lnTo>
                    <a:pt x="9139" y="3770108"/>
                  </a:lnTo>
                  <a:close/>
                </a:path>
                <a:path w="1133475" h="4578985">
                  <a:moveTo>
                    <a:pt x="9139" y="3715270"/>
                  </a:moveTo>
                  <a:lnTo>
                    <a:pt x="0" y="3715270"/>
                  </a:lnTo>
                  <a:lnTo>
                    <a:pt x="0" y="3687851"/>
                  </a:lnTo>
                  <a:lnTo>
                    <a:pt x="9139" y="3687851"/>
                  </a:lnTo>
                  <a:lnTo>
                    <a:pt x="9139" y="3715270"/>
                  </a:lnTo>
                  <a:close/>
                </a:path>
                <a:path w="1133475" h="4578985">
                  <a:moveTo>
                    <a:pt x="9139" y="3660432"/>
                  </a:moveTo>
                  <a:lnTo>
                    <a:pt x="0" y="3660432"/>
                  </a:lnTo>
                  <a:lnTo>
                    <a:pt x="0" y="3633013"/>
                  </a:lnTo>
                  <a:lnTo>
                    <a:pt x="9139" y="3633013"/>
                  </a:lnTo>
                  <a:lnTo>
                    <a:pt x="9139" y="3660432"/>
                  </a:lnTo>
                  <a:close/>
                </a:path>
                <a:path w="1133475" h="4578985">
                  <a:moveTo>
                    <a:pt x="9139" y="3605594"/>
                  </a:moveTo>
                  <a:lnTo>
                    <a:pt x="0" y="3605594"/>
                  </a:lnTo>
                  <a:lnTo>
                    <a:pt x="0" y="3578175"/>
                  </a:lnTo>
                  <a:lnTo>
                    <a:pt x="9139" y="3578175"/>
                  </a:lnTo>
                  <a:lnTo>
                    <a:pt x="9139" y="3605594"/>
                  </a:lnTo>
                  <a:close/>
                </a:path>
                <a:path w="1133475" h="4578985">
                  <a:moveTo>
                    <a:pt x="9139" y="3550756"/>
                  </a:moveTo>
                  <a:lnTo>
                    <a:pt x="0" y="3550756"/>
                  </a:lnTo>
                  <a:lnTo>
                    <a:pt x="0" y="3523338"/>
                  </a:lnTo>
                  <a:lnTo>
                    <a:pt x="9139" y="3523338"/>
                  </a:lnTo>
                  <a:lnTo>
                    <a:pt x="9139" y="3550756"/>
                  </a:lnTo>
                  <a:close/>
                </a:path>
                <a:path w="1133475" h="4578985">
                  <a:moveTo>
                    <a:pt x="9139" y="3495919"/>
                  </a:moveTo>
                  <a:lnTo>
                    <a:pt x="0" y="3495919"/>
                  </a:lnTo>
                  <a:lnTo>
                    <a:pt x="0" y="3468500"/>
                  </a:lnTo>
                  <a:lnTo>
                    <a:pt x="9139" y="3468500"/>
                  </a:lnTo>
                  <a:lnTo>
                    <a:pt x="9139" y="3495919"/>
                  </a:lnTo>
                  <a:close/>
                </a:path>
                <a:path w="1133475" h="4578985">
                  <a:moveTo>
                    <a:pt x="9139" y="3441081"/>
                  </a:moveTo>
                  <a:lnTo>
                    <a:pt x="0" y="3441081"/>
                  </a:lnTo>
                  <a:lnTo>
                    <a:pt x="0" y="3413662"/>
                  </a:lnTo>
                  <a:lnTo>
                    <a:pt x="9139" y="3413662"/>
                  </a:lnTo>
                  <a:lnTo>
                    <a:pt x="9139" y="3441081"/>
                  </a:lnTo>
                  <a:close/>
                </a:path>
                <a:path w="1133475" h="4578985">
                  <a:moveTo>
                    <a:pt x="9139" y="3386243"/>
                  </a:moveTo>
                  <a:lnTo>
                    <a:pt x="0" y="3386243"/>
                  </a:lnTo>
                  <a:lnTo>
                    <a:pt x="0" y="3358824"/>
                  </a:lnTo>
                  <a:lnTo>
                    <a:pt x="9139" y="3358824"/>
                  </a:lnTo>
                  <a:lnTo>
                    <a:pt x="9139" y="3386243"/>
                  </a:lnTo>
                  <a:close/>
                </a:path>
                <a:path w="1133475" h="4578985">
                  <a:moveTo>
                    <a:pt x="9139" y="3331405"/>
                  </a:moveTo>
                  <a:lnTo>
                    <a:pt x="0" y="3331405"/>
                  </a:lnTo>
                  <a:lnTo>
                    <a:pt x="0" y="3303986"/>
                  </a:lnTo>
                  <a:lnTo>
                    <a:pt x="9139" y="3303986"/>
                  </a:lnTo>
                  <a:lnTo>
                    <a:pt x="9139" y="3331405"/>
                  </a:lnTo>
                  <a:close/>
                </a:path>
                <a:path w="1133475" h="4578985">
                  <a:moveTo>
                    <a:pt x="9139" y="3276567"/>
                  </a:moveTo>
                  <a:lnTo>
                    <a:pt x="0" y="3276567"/>
                  </a:lnTo>
                  <a:lnTo>
                    <a:pt x="0" y="3249148"/>
                  </a:lnTo>
                  <a:lnTo>
                    <a:pt x="9139" y="3249148"/>
                  </a:lnTo>
                  <a:lnTo>
                    <a:pt x="9139" y="3276567"/>
                  </a:lnTo>
                  <a:close/>
                </a:path>
                <a:path w="1133475" h="4578985">
                  <a:moveTo>
                    <a:pt x="9139" y="3221729"/>
                  </a:moveTo>
                  <a:lnTo>
                    <a:pt x="0" y="3221729"/>
                  </a:lnTo>
                  <a:lnTo>
                    <a:pt x="0" y="3194310"/>
                  </a:lnTo>
                  <a:lnTo>
                    <a:pt x="9139" y="3194310"/>
                  </a:lnTo>
                  <a:lnTo>
                    <a:pt x="9139" y="3221729"/>
                  </a:lnTo>
                  <a:close/>
                </a:path>
                <a:path w="1133475" h="4578985">
                  <a:moveTo>
                    <a:pt x="9139" y="3166891"/>
                  </a:moveTo>
                  <a:lnTo>
                    <a:pt x="0" y="3166891"/>
                  </a:lnTo>
                  <a:lnTo>
                    <a:pt x="0" y="3139472"/>
                  </a:lnTo>
                  <a:lnTo>
                    <a:pt x="9139" y="3139472"/>
                  </a:lnTo>
                  <a:lnTo>
                    <a:pt x="9139" y="3166891"/>
                  </a:lnTo>
                  <a:close/>
                </a:path>
                <a:path w="1133475" h="4578985">
                  <a:moveTo>
                    <a:pt x="9139" y="3112053"/>
                  </a:moveTo>
                  <a:lnTo>
                    <a:pt x="0" y="3112053"/>
                  </a:lnTo>
                  <a:lnTo>
                    <a:pt x="0" y="3084634"/>
                  </a:lnTo>
                  <a:lnTo>
                    <a:pt x="9139" y="3084634"/>
                  </a:lnTo>
                  <a:lnTo>
                    <a:pt x="9139" y="3112053"/>
                  </a:lnTo>
                  <a:close/>
                </a:path>
                <a:path w="1133475" h="4578985">
                  <a:moveTo>
                    <a:pt x="9139" y="3057215"/>
                  </a:moveTo>
                  <a:lnTo>
                    <a:pt x="0" y="3057215"/>
                  </a:lnTo>
                  <a:lnTo>
                    <a:pt x="0" y="3029796"/>
                  </a:lnTo>
                  <a:lnTo>
                    <a:pt x="9139" y="3029796"/>
                  </a:lnTo>
                  <a:lnTo>
                    <a:pt x="9139" y="3057215"/>
                  </a:lnTo>
                  <a:close/>
                </a:path>
                <a:path w="1133475" h="4578985">
                  <a:moveTo>
                    <a:pt x="9139" y="3002377"/>
                  </a:moveTo>
                  <a:lnTo>
                    <a:pt x="0" y="3002377"/>
                  </a:lnTo>
                  <a:lnTo>
                    <a:pt x="0" y="2974958"/>
                  </a:lnTo>
                  <a:lnTo>
                    <a:pt x="9139" y="2974958"/>
                  </a:lnTo>
                  <a:lnTo>
                    <a:pt x="9139" y="3002377"/>
                  </a:lnTo>
                  <a:close/>
                </a:path>
                <a:path w="1133475" h="4578985">
                  <a:moveTo>
                    <a:pt x="9139" y="2947539"/>
                  </a:moveTo>
                  <a:lnTo>
                    <a:pt x="0" y="2947539"/>
                  </a:lnTo>
                  <a:lnTo>
                    <a:pt x="0" y="2920120"/>
                  </a:lnTo>
                  <a:lnTo>
                    <a:pt x="9139" y="2920120"/>
                  </a:lnTo>
                  <a:lnTo>
                    <a:pt x="9139" y="2947539"/>
                  </a:lnTo>
                  <a:close/>
                </a:path>
                <a:path w="1133475" h="4578985">
                  <a:moveTo>
                    <a:pt x="9139" y="2892701"/>
                  </a:moveTo>
                  <a:lnTo>
                    <a:pt x="0" y="2892701"/>
                  </a:lnTo>
                  <a:lnTo>
                    <a:pt x="0" y="2865282"/>
                  </a:lnTo>
                  <a:lnTo>
                    <a:pt x="9139" y="2865282"/>
                  </a:lnTo>
                  <a:lnTo>
                    <a:pt x="9139" y="2892701"/>
                  </a:lnTo>
                  <a:close/>
                </a:path>
                <a:path w="1133475" h="4578985">
                  <a:moveTo>
                    <a:pt x="9139" y="2837863"/>
                  </a:moveTo>
                  <a:lnTo>
                    <a:pt x="0" y="2837863"/>
                  </a:lnTo>
                  <a:lnTo>
                    <a:pt x="0" y="2810444"/>
                  </a:lnTo>
                  <a:lnTo>
                    <a:pt x="9139" y="2810444"/>
                  </a:lnTo>
                  <a:lnTo>
                    <a:pt x="9139" y="2837863"/>
                  </a:lnTo>
                  <a:close/>
                </a:path>
                <a:path w="1133475" h="4578985">
                  <a:moveTo>
                    <a:pt x="9139" y="2783025"/>
                  </a:moveTo>
                  <a:lnTo>
                    <a:pt x="0" y="2783025"/>
                  </a:lnTo>
                  <a:lnTo>
                    <a:pt x="0" y="2755606"/>
                  </a:lnTo>
                  <a:lnTo>
                    <a:pt x="9139" y="2755606"/>
                  </a:lnTo>
                  <a:lnTo>
                    <a:pt x="9139" y="2783025"/>
                  </a:lnTo>
                  <a:close/>
                </a:path>
                <a:path w="1133475" h="4578985">
                  <a:moveTo>
                    <a:pt x="9139" y="2728187"/>
                  </a:moveTo>
                  <a:lnTo>
                    <a:pt x="0" y="2728187"/>
                  </a:lnTo>
                  <a:lnTo>
                    <a:pt x="0" y="2700768"/>
                  </a:lnTo>
                  <a:lnTo>
                    <a:pt x="9139" y="2700768"/>
                  </a:lnTo>
                  <a:lnTo>
                    <a:pt x="9139" y="2728187"/>
                  </a:lnTo>
                  <a:close/>
                </a:path>
                <a:path w="1133475" h="4578985">
                  <a:moveTo>
                    <a:pt x="9139" y="2673349"/>
                  </a:moveTo>
                  <a:lnTo>
                    <a:pt x="0" y="2673349"/>
                  </a:lnTo>
                  <a:lnTo>
                    <a:pt x="0" y="2645930"/>
                  </a:lnTo>
                  <a:lnTo>
                    <a:pt x="9139" y="2645930"/>
                  </a:lnTo>
                  <a:lnTo>
                    <a:pt x="9139" y="2673349"/>
                  </a:lnTo>
                  <a:close/>
                </a:path>
                <a:path w="1133475" h="4578985">
                  <a:moveTo>
                    <a:pt x="9139" y="2618511"/>
                  </a:moveTo>
                  <a:lnTo>
                    <a:pt x="0" y="2618511"/>
                  </a:lnTo>
                  <a:lnTo>
                    <a:pt x="0" y="2591092"/>
                  </a:lnTo>
                  <a:lnTo>
                    <a:pt x="9139" y="2591092"/>
                  </a:lnTo>
                  <a:lnTo>
                    <a:pt x="9139" y="2618511"/>
                  </a:lnTo>
                  <a:close/>
                </a:path>
                <a:path w="1133475" h="4578985">
                  <a:moveTo>
                    <a:pt x="9139" y="2563673"/>
                  </a:moveTo>
                  <a:lnTo>
                    <a:pt x="0" y="2563673"/>
                  </a:lnTo>
                  <a:lnTo>
                    <a:pt x="0" y="2536254"/>
                  </a:lnTo>
                  <a:lnTo>
                    <a:pt x="9139" y="2536254"/>
                  </a:lnTo>
                  <a:lnTo>
                    <a:pt x="9139" y="2563673"/>
                  </a:lnTo>
                  <a:close/>
                </a:path>
                <a:path w="1133475" h="4578985">
                  <a:moveTo>
                    <a:pt x="9139" y="2508836"/>
                  </a:moveTo>
                  <a:lnTo>
                    <a:pt x="0" y="2508836"/>
                  </a:lnTo>
                  <a:lnTo>
                    <a:pt x="0" y="2481417"/>
                  </a:lnTo>
                  <a:lnTo>
                    <a:pt x="9139" y="2481417"/>
                  </a:lnTo>
                  <a:lnTo>
                    <a:pt x="9139" y="2508836"/>
                  </a:lnTo>
                  <a:close/>
                </a:path>
                <a:path w="1133475" h="4578985">
                  <a:moveTo>
                    <a:pt x="9139" y="2453998"/>
                  </a:moveTo>
                  <a:lnTo>
                    <a:pt x="0" y="2453998"/>
                  </a:lnTo>
                  <a:lnTo>
                    <a:pt x="0" y="2426579"/>
                  </a:lnTo>
                  <a:lnTo>
                    <a:pt x="9139" y="2426579"/>
                  </a:lnTo>
                  <a:lnTo>
                    <a:pt x="9139" y="2453998"/>
                  </a:lnTo>
                  <a:close/>
                </a:path>
                <a:path w="1133475" h="4578985">
                  <a:moveTo>
                    <a:pt x="9139" y="2399160"/>
                  </a:moveTo>
                  <a:lnTo>
                    <a:pt x="0" y="2399160"/>
                  </a:lnTo>
                  <a:lnTo>
                    <a:pt x="0" y="2371741"/>
                  </a:lnTo>
                  <a:lnTo>
                    <a:pt x="9139" y="2371741"/>
                  </a:lnTo>
                  <a:lnTo>
                    <a:pt x="9139" y="2399160"/>
                  </a:lnTo>
                  <a:close/>
                </a:path>
                <a:path w="1133475" h="4578985">
                  <a:moveTo>
                    <a:pt x="9139" y="2344322"/>
                  </a:moveTo>
                  <a:lnTo>
                    <a:pt x="0" y="2344322"/>
                  </a:lnTo>
                  <a:lnTo>
                    <a:pt x="0" y="2316903"/>
                  </a:lnTo>
                  <a:lnTo>
                    <a:pt x="9139" y="2316903"/>
                  </a:lnTo>
                  <a:lnTo>
                    <a:pt x="9139" y="2344322"/>
                  </a:lnTo>
                  <a:close/>
                </a:path>
                <a:path w="1133475" h="4578985">
                  <a:moveTo>
                    <a:pt x="9139" y="2289484"/>
                  </a:moveTo>
                  <a:lnTo>
                    <a:pt x="0" y="2289484"/>
                  </a:lnTo>
                  <a:lnTo>
                    <a:pt x="0" y="2262065"/>
                  </a:lnTo>
                  <a:lnTo>
                    <a:pt x="9139" y="2262065"/>
                  </a:lnTo>
                  <a:lnTo>
                    <a:pt x="9139" y="2289484"/>
                  </a:lnTo>
                  <a:close/>
                </a:path>
                <a:path w="1133475" h="4578985">
                  <a:moveTo>
                    <a:pt x="9139" y="2234646"/>
                  </a:moveTo>
                  <a:lnTo>
                    <a:pt x="0" y="2234646"/>
                  </a:lnTo>
                  <a:lnTo>
                    <a:pt x="0" y="2207227"/>
                  </a:lnTo>
                  <a:lnTo>
                    <a:pt x="9139" y="2207227"/>
                  </a:lnTo>
                  <a:lnTo>
                    <a:pt x="9139" y="2234646"/>
                  </a:lnTo>
                  <a:close/>
                </a:path>
                <a:path w="1133475" h="4578985">
                  <a:moveTo>
                    <a:pt x="9139" y="2179808"/>
                  </a:moveTo>
                  <a:lnTo>
                    <a:pt x="0" y="2179808"/>
                  </a:lnTo>
                  <a:lnTo>
                    <a:pt x="0" y="2152389"/>
                  </a:lnTo>
                  <a:lnTo>
                    <a:pt x="9139" y="2152389"/>
                  </a:lnTo>
                  <a:lnTo>
                    <a:pt x="9139" y="2179808"/>
                  </a:lnTo>
                  <a:close/>
                </a:path>
                <a:path w="1133475" h="4578985">
                  <a:moveTo>
                    <a:pt x="9139" y="2124970"/>
                  </a:moveTo>
                  <a:lnTo>
                    <a:pt x="0" y="2124970"/>
                  </a:lnTo>
                  <a:lnTo>
                    <a:pt x="0" y="2097551"/>
                  </a:lnTo>
                  <a:lnTo>
                    <a:pt x="9139" y="2097551"/>
                  </a:lnTo>
                  <a:lnTo>
                    <a:pt x="9139" y="2124970"/>
                  </a:lnTo>
                  <a:close/>
                </a:path>
                <a:path w="1133475" h="4578985">
                  <a:moveTo>
                    <a:pt x="9139" y="2070132"/>
                  </a:moveTo>
                  <a:lnTo>
                    <a:pt x="0" y="2070132"/>
                  </a:lnTo>
                  <a:lnTo>
                    <a:pt x="0" y="2042713"/>
                  </a:lnTo>
                  <a:lnTo>
                    <a:pt x="9139" y="2042713"/>
                  </a:lnTo>
                  <a:lnTo>
                    <a:pt x="9139" y="2070132"/>
                  </a:lnTo>
                  <a:close/>
                </a:path>
                <a:path w="1133475" h="4578985">
                  <a:moveTo>
                    <a:pt x="9139" y="2015294"/>
                  </a:moveTo>
                  <a:lnTo>
                    <a:pt x="0" y="2015294"/>
                  </a:lnTo>
                  <a:lnTo>
                    <a:pt x="0" y="1987875"/>
                  </a:lnTo>
                  <a:lnTo>
                    <a:pt x="9139" y="1987875"/>
                  </a:lnTo>
                  <a:lnTo>
                    <a:pt x="9139" y="2015294"/>
                  </a:lnTo>
                  <a:close/>
                </a:path>
                <a:path w="1133475" h="4578985">
                  <a:moveTo>
                    <a:pt x="9139" y="1960456"/>
                  </a:moveTo>
                  <a:lnTo>
                    <a:pt x="0" y="1960456"/>
                  </a:lnTo>
                  <a:lnTo>
                    <a:pt x="0" y="1933037"/>
                  </a:lnTo>
                  <a:lnTo>
                    <a:pt x="9139" y="1933037"/>
                  </a:lnTo>
                  <a:lnTo>
                    <a:pt x="9139" y="1960456"/>
                  </a:lnTo>
                  <a:close/>
                </a:path>
                <a:path w="1133475" h="4578985">
                  <a:moveTo>
                    <a:pt x="9139" y="1905618"/>
                  </a:moveTo>
                  <a:lnTo>
                    <a:pt x="0" y="1905618"/>
                  </a:lnTo>
                  <a:lnTo>
                    <a:pt x="0" y="1878199"/>
                  </a:lnTo>
                  <a:lnTo>
                    <a:pt x="9139" y="1878199"/>
                  </a:lnTo>
                  <a:lnTo>
                    <a:pt x="9139" y="1905618"/>
                  </a:lnTo>
                  <a:close/>
                </a:path>
                <a:path w="1133475" h="4578985">
                  <a:moveTo>
                    <a:pt x="9139" y="1850780"/>
                  </a:moveTo>
                  <a:lnTo>
                    <a:pt x="0" y="1850780"/>
                  </a:lnTo>
                  <a:lnTo>
                    <a:pt x="0" y="1823361"/>
                  </a:lnTo>
                  <a:lnTo>
                    <a:pt x="9139" y="1823361"/>
                  </a:lnTo>
                  <a:lnTo>
                    <a:pt x="9139" y="1850780"/>
                  </a:lnTo>
                  <a:close/>
                </a:path>
                <a:path w="1133475" h="4578985">
                  <a:moveTo>
                    <a:pt x="9139" y="1795942"/>
                  </a:moveTo>
                  <a:lnTo>
                    <a:pt x="0" y="1795942"/>
                  </a:lnTo>
                  <a:lnTo>
                    <a:pt x="0" y="1768523"/>
                  </a:lnTo>
                  <a:lnTo>
                    <a:pt x="9139" y="1768523"/>
                  </a:lnTo>
                  <a:lnTo>
                    <a:pt x="9139" y="1795942"/>
                  </a:lnTo>
                  <a:close/>
                </a:path>
                <a:path w="1133475" h="4578985">
                  <a:moveTo>
                    <a:pt x="9139" y="1741104"/>
                  </a:moveTo>
                  <a:lnTo>
                    <a:pt x="0" y="1741104"/>
                  </a:lnTo>
                  <a:lnTo>
                    <a:pt x="0" y="1713685"/>
                  </a:lnTo>
                  <a:lnTo>
                    <a:pt x="9139" y="1713685"/>
                  </a:lnTo>
                  <a:lnTo>
                    <a:pt x="9139" y="1741104"/>
                  </a:lnTo>
                  <a:close/>
                </a:path>
                <a:path w="1133475" h="4578985">
                  <a:moveTo>
                    <a:pt x="9139" y="1686266"/>
                  </a:moveTo>
                  <a:lnTo>
                    <a:pt x="0" y="1686266"/>
                  </a:lnTo>
                  <a:lnTo>
                    <a:pt x="0" y="1658847"/>
                  </a:lnTo>
                  <a:lnTo>
                    <a:pt x="9139" y="1658847"/>
                  </a:lnTo>
                  <a:lnTo>
                    <a:pt x="9139" y="1686266"/>
                  </a:lnTo>
                  <a:close/>
                </a:path>
                <a:path w="1133475" h="4578985">
                  <a:moveTo>
                    <a:pt x="9139" y="1631428"/>
                  </a:moveTo>
                  <a:lnTo>
                    <a:pt x="0" y="1631428"/>
                  </a:lnTo>
                  <a:lnTo>
                    <a:pt x="0" y="1604009"/>
                  </a:lnTo>
                  <a:lnTo>
                    <a:pt x="9139" y="1604009"/>
                  </a:lnTo>
                  <a:lnTo>
                    <a:pt x="9139" y="1631428"/>
                  </a:lnTo>
                  <a:close/>
                </a:path>
                <a:path w="1133475" h="4578985">
                  <a:moveTo>
                    <a:pt x="9139" y="1576590"/>
                  </a:moveTo>
                  <a:lnTo>
                    <a:pt x="0" y="1576590"/>
                  </a:lnTo>
                  <a:lnTo>
                    <a:pt x="0" y="1549171"/>
                  </a:lnTo>
                  <a:lnTo>
                    <a:pt x="9139" y="1549171"/>
                  </a:lnTo>
                  <a:lnTo>
                    <a:pt x="9139" y="1576590"/>
                  </a:lnTo>
                  <a:close/>
                </a:path>
                <a:path w="1133475" h="4578985">
                  <a:moveTo>
                    <a:pt x="9139" y="1521752"/>
                  </a:moveTo>
                  <a:lnTo>
                    <a:pt x="0" y="1521752"/>
                  </a:lnTo>
                  <a:lnTo>
                    <a:pt x="0" y="1494334"/>
                  </a:lnTo>
                  <a:lnTo>
                    <a:pt x="9139" y="1494334"/>
                  </a:lnTo>
                  <a:lnTo>
                    <a:pt x="9139" y="1521752"/>
                  </a:lnTo>
                  <a:close/>
                </a:path>
                <a:path w="1133475" h="4578985">
                  <a:moveTo>
                    <a:pt x="9139" y="1466915"/>
                  </a:moveTo>
                  <a:lnTo>
                    <a:pt x="0" y="1466915"/>
                  </a:lnTo>
                  <a:lnTo>
                    <a:pt x="0" y="1439496"/>
                  </a:lnTo>
                  <a:lnTo>
                    <a:pt x="9139" y="1439496"/>
                  </a:lnTo>
                  <a:lnTo>
                    <a:pt x="9139" y="1466915"/>
                  </a:lnTo>
                  <a:close/>
                </a:path>
                <a:path w="1133475" h="4578985">
                  <a:moveTo>
                    <a:pt x="9139" y="1412077"/>
                  </a:moveTo>
                  <a:lnTo>
                    <a:pt x="0" y="1412077"/>
                  </a:lnTo>
                  <a:lnTo>
                    <a:pt x="0" y="1384658"/>
                  </a:lnTo>
                  <a:lnTo>
                    <a:pt x="9139" y="1384658"/>
                  </a:lnTo>
                  <a:lnTo>
                    <a:pt x="9139" y="1412077"/>
                  </a:lnTo>
                  <a:close/>
                </a:path>
                <a:path w="1133475" h="4578985">
                  <a:moveTo>
                    <a:pt x="9139" y="1357239"/>
                  </a:moveTo>
                  <a:lnTo>
                    <a:pt x="0" y="1357239"/>
                  </a:lnTo>
                  <a:lnTo>
                    <a:pt x="0" y="1329820"/>
                  </a:lnTo>
                  <a:lnTo>
                    <a:pt x="9139" y="1329820"/>
                  </a:lnTo>
                  <a:lnTo>
                    <a:pt x="9139" y="1357239"/>
                  </a:lnTo>
                  <a:close/>
                </a:path>
                <a:path w="1133475" h="4578985">
                  <a:moveTo>
                    <a:pt x="9139" y="1302401"/>
                  </a:moveTo>
                  <a:lnTo>
                    <a:pt x="0" y="1302401"/>
                  </a:lnTo>
                  <a:lnTo>
                    <a:pt x="0" y="1274982"/>
                  </a:lnTo>
                  <a:lnTo>
                    <a:pt x="9139" y="1274982"/>
                  </a:lnTo>
                  <a:lnTo>
                    <a:pt x="9139" y="1302401"/>
                  </a:lnTo>
                  <a:close/>
                </a:path>
                <a:path w="1133475" h="4578985">
                  <a:moveTo>
                    <a:pt x="9139" y="1247563"/>
                  </a:moveTo>
                  <a:lnTo>
                    <a:pt x="0" y="1247563"/>
                  </a:lnTo>
                  <a:lnTo>
                    <a:pt x="0" y="1220144"/>
                  </a:lnTo>
                  <a:lnTo>
                    <a:pt x="9139" y="1220144"/>
                  </a:lnTo>
                  <a:lnTo>
                    <a:pt x="9139" y="1247563"/>
                  </a:lnTo>
                  <a:close/>
                </a:path>
                <a:path w="1133475" h="4578985">
                  <a:moveTo>
                    <a:pt x="9139" y="1192725"/>
                  </a:moveTo>
                  <a:lnTo>
                    <a:pt x="0" y="1192725"/>
                  </a:lnTo>
                  <a:lnTo>
                    <a:pt x="0" y="1165306"/>
                  </a:lnTo>
                  <a:lnTo>
                    <a:pt x="9139" y="1165306"/>
                  </a:lnTo>
                  <a:lnTo>
                    <a:pt x="9139" y="1192725"/>
                  </a:lnTo>
                  <a:close/>
                </a:path>
                <a:path w="1133475" h="4578985">
                  <a:moveTo>
                    <a:pt x="9139" y="1137887"/>
                  </a:moveTo>
                  <a:lnTo>
                    <a:pt x="0" y="1137887"/>
                  </a:lnTo>
                  <a:lnTo>
                    <a:pt x="0" y="1110468"/>
                  </a:lnTo>
                  <a:lnTo>
                    <a:pt x="9139" y="1110468"/>
                  </a:lnTo>
                  <a:lnTo>
                    <a:pt x="9139" y="1137887"/>
                  </a:lnTo>
                  <a:close/>
                </a:path>
                <a:path w="1133475" h="4578985">
                  <a:moveTo>
                    <a:pt x="9139" y="1083049"/>
                  </a:moveTo>
                  <a:lnTo>
                    <a:pt x="0" y="1083049"/>
                  </a:lnTo>
                  <a:lnTo>
                    <a:pt x="0" y="1055630"/>
                  </a:lnTo>
                  <a:lnTo>
                    <a:pt x="9139" y="1055630"/>
                  </a:lnTo>
                  <a:lnTo>
                    <a:pt x="9139" y="1083049"/>
                  </a:lnTo>
                  <a:close/>
                </a:path>
                <a:path w="1133475" h="4578985">
                  <a:moveTo>
                    <a:pt x="9139" y="1028211"/>
                  </a:moveTo>
                  <a:lnTo>
                    <a:pt x="0" y="1028211"/>
                  </a:lnTo>
                  <a:lnTo>
                    <a:pt x="0" y="1000792"/>
                  </a:lnTo>
                  <a:lnTo>
                    <a:pt x="9139" y="1000792"/>
                  </a:lnTo>
                  <a:lnTo>
                    <a:pt x="9139" y="1028211"/>
                  </a:lnTo>
                  <a:close/>
                </a:path>
                <a:path w="1133475" h="4578985">
                  <a:moveTo>
                    <a:pt x="9139" y="973373"/>
                  </a:moveTo>
                  <a:lnTo>
                    <a:pt x="0" y="973373"/>
                  </a:lnTo>
                  <a:lnTo>
                    <a:pt x="0" y="945954"/>
                  </a:lnTo>
                  <a:lnTo>
                    <a:pt x="9139" y="945954"/>
                  </a:lnTo>
                  <a:lnTo>
                    <a:pt x="9139" y="973373"/>
                  </a:lnTo>
                  <a:close/>
                </a:path>
                <a:path w="1133475" h="4578985">
                  <a:moveTo>
                    <a:pt x="9139" y="918535"/>
                  </a:moveTo>
                  <a:lnTo>
                    <a:pt x="0" y="918535"/>
                  </a:lnTo>
                  <a:lnTo>
                    <a:pt x="0" y="891116"/>
                  </a:lnTo>
                  <a:lnTo>
                    <a:pt x="9139" y="891116"/>
                  </a:lnTo>
                  <a:lnTo>
                    <a:pt x="9139" y="918535"/>
                  </a:lnTo>
                  <a:close/>
                </a:path>
                <a:path w="1133475" h="4578985">
                  <a:moveTo>
                    <a:pt x="9139" y="863697"/>
                  </a:moveTo>
                  <a:lnTo>
                    <a:pt x="0" y="863697"/>
                  </a:lnTo>
                  <a:lnTo>
                    <a:pt x="0" y="836278"/>
                  </a:lnTo>
                  <a:lnTo>
                    <a:pt x="9139" y="836278"/>
                  </a:lnTo>
                  <a:lnTo>
                    <a:pt x="9139" y="863697"/>
                  </a:lnTo>
                  <a:close/>
                </a:path>
                <a:path w="1133475" h="4578985">
                  <a:moveTo>
                    <a:pt x="9139" y="808859"/>
                  </a:moveTo>
                  <a:lnTo>
                    <a:pt x="0" y="808859"/>
                  </a:lnTo>
                  <a:lnTo>
                    <a:pt x="0" y="781440"/>
                  </a:lnTo>
                  <a:lnTo>
                    <a:pt x="9139" y="781440"/>
                  </a:lnTo>
                  <a:lnTo>
                    <a:pt x="9139" y="808859"/>
                  </a:lnTo>
                  <a:close/>
                </a:path>
                <a:path w="1133475" h="4578985">
                  <a:moveTo>
                    <a:pt x="9139" y="754021"/>
                  </a:moveTo>
                  <a:lnTo>
                    <a:pt x="0" y="754021"/>
                  </a:lnTo>
                  <a:lnTo>
                    <a:pt x="0" y="726602"/>
                  </a:lnTo>
                  <a:lnTo>
                    <a:pt x="9139" y="726602"/>
                  </a:lnTo>
                  <a:lnTo>
                    <a:pt x="9139" y="754021"/>
                  </a:lnTo>
                  <a:close/>
                </a:path>
                <a:path w="1133475" h="4578985">
                  <a:moveTo>
                    <a:pt x="9139" y="699183"/>
                  </a:moveTo>
                  <a:lnTo>
                    <a:pt x="0" y="699183"/>
                  </a:lnTo>
                  <a:lnTo>
                    <a:pt x="0" y="671764"/>
                  </a:lnTo>
                  <a:lnTo>
                    <a:pt x="9139" y="671764"/>
                  </a:lnTo>
                  <a:lnTo>
                    <a:pt x="9139" y="699183"/>
                  </a:lnTo>
                  <a:close/>
                </a:path>
                <a:path w="1133475" h="4578985">
                  <a:moveTo>
                    <a:pt x="9139" y="644345"/>
                  </a:moveTo>
                  <a:lnTo>
                    <a:pt x="0" y="644345"/>
                  </a:lnTo>
                  <a:lnTo>
                    <a:pt x="0" y="616926"/>
                  </a:lnTo>
                  <a:lnTo>
                    <a:pt x="9139" y="616926"/>
                  </a:lnTo>
                  <a:lnTo>
                    <a:pt x="9139" y="644345"/>
                  </a:lnTo>
                  <a:close/>
                </a:path>
                <a:path w="1133475" h="4578985">
                  <a:moveTo>
                    <a:pt x="9139" y="589507"/>
                  </a:moveTo>
                  <a:lnTo>
                    <a:pt x="0" y="589507"/>
                  </a:lnTo>
                  <a:lnTo>
                    <a:pt x="0" y="562088"/>
                  </a:lnTo>
                  <a:lnTo>
                    <a:pt x="9139" y="562088"/>
                  </a:lnTo>
                  <a:lnTo>
                    <a:pt x="9139" y="589507"/>
                  </a:lnTo>
                  <a:close/>
                </a:path>
                <a:path w="1133475" h="4578985">
                  <a:moveTo>
                    <a:pt x="9139" y="534669"/>
                  </a:moveTo>
                  <a:lnTo>
                    <a:pt x="0" y="534669"/>
                  </a:lnTo>
                  <a:lnTo>
                    <a:pt x="0" y="507250"/>
                  </a:lnTo>
                  <a:lnTo>
                    <a:pt x="9139" y="507250"/>
                  </a:lnTo>
                  <a:lnTo>
                    <a:pt x="9139" y="534669"/>
                  </a:lnTo>
                  <a:close/>
                </a:path>
                <a:path w="1133475" h="4578985">
                  <a:moveTo>
                    <a:pt x="9139" y="479832"/>
                  </a:moveTo>
                  <a:lnTo>
                    <a:pt x="0" y="479832"/>
                  </a:lnTo>
                  <a:lnTo>
                    <a:pt x="0" y="452413"/>
                  </a:lnTo>
                  <a:lnTo>
                    <a:pt x="9139" y="452413"/>
                  </a:lnTo>
                  <a:lnTo>
                    <a:pt x="9139" y="479832"/>
                  </a:lnTo>
                  <a:close/>
                </a:path>
                <a:path w="1133475" h="4578985">
                  <a:moveTo>
                    <a:pt x="9139" y="424994"/>
                  </a:moveTo>
                  <a:lnTo>
                    <a:pt x="0" y="424994"/>
                  </a:lnTo>
                  <a:lnTo>
                    <a:pt x="0" y="397575"/>
                  </a:lnTo>
                  <a:lnTo>
                    <a:pt x="9139" y="397575"/>
                  </a:lnTo>
                  <a:lnTo>
                    <a:pt x="9139" y="424994"/>
                  </a:lnTo>
                  <a:close/>
                </a:path>
                <a:path w="1133475" h="4578985">
                  <a:moveTo>
                    <a:pt x="9139" y="370156"/>
                  </a:moveTo>
                  <a:lnTo>
                    <a:pt x="0" y="370156"/>
                  </a:lnTo>
                  <a:lnTo>
                    <a:pt x="0" y="342737"/>
                  </a:lnTo>
                  <a:lnTo>
                    <a:pt x="9139" y="342737"/>
                  </a:lnTo>
                  <a:lnTo>
                    <a:pt x="9139" y="370156"/>
                  </a:lnTo>
                  <a:close/>
                </a:path>
                <a:path w="1133475" h="4578985">
                  <a:moveTo>
                    <a:pt x="9139" y="315318"/>
                  </a:moveTo>
                  <a:lnTo>
                    <a:pt x="0" y="315318"/>
                  </a:lnTo>
                  <a:lnTo>
                    <a:pt x="0" y="287899"/>
                  </a:lnTo>
                  <a:lnTo>
                    <a:pt x="9139" y="287899"/>
                  </a:lnTo>
                  <a:lnTo>
                    <a:pt x="9139" y="315318"/>
                  </a:lnTo>
                  <a:close/>
                </a:path>
                <a:path w="1133475" h="4578985">
                  <a:moveTo>
                    <a:pt x="9139" y="260480"/>
                  </a:moveTo>
                  <a:lnTo>
                    <a:pt x="0" y="260480"/>
                  </a:lnTo>
                  <a:lnTo>
                    <a:pt x="0" y="233061"/>
                  </a:lnTo>
                  <a:lnTo>
                    <a:pt x="9139" y="233061"/>
                  </a:lnTo>
                  <a:lnTo>
                    <a:pt x="9139" y="260480"/>
                  </a:lnTo>
                  <a:close/>
                </a:path>
                <a:path w="1133475" h="4578985">
                  <a:moveTo>
                    <a:pt x="9139" y="205642"/>
                  </a:moveTo>
                  <a:lnTo>
                    <a:pt x="0" y="205642"/>
                  </a:lnTo>
                  <a:lnTo>
                    <a:pt x="0" y="178223"/>
                  </a:lnTo>
                  <a:lnTo>
                    <a:pt x="9139" y="178223"/>
                  </a:lnTo>
                  <a:lnTo>
                    <a:pt x="9139" y="205642"/>
                  </a:lnTo>
                  <a:close/>
                </a:path>
                <a:path w="1133475" h="4578985">
                  <a:moveTo>
                    <a:pt x="9139" y="150804"/>
                  </a:moveTo>
                  <a:lnTo>
                    <a:pt x="0" y="150804"/>
                  </a:lnTo>
                  <a:lnTo>
                    <a:pt x="0" y="123385"/>
                  </a:lnTo>
                  <a:lnTo>
                    <a:pt x="9139" y="123385"/>
                  </a:lnTo>
                  <a:lnTo>
                    <a:pt x="9139" y="150804"/>
                  </a:lnTo>
                  <a:close/>
                </a:path>
                <a:path w="1133475" h="4578985">
                  <a:moveTo>
                    <a:pt x="9139" y="95966"/>
                  </a:moveTo>
                  <a:lnTo>
                    <a:pt x="0" y="95966"/>
                  </a:lnTo>
                  <a:lnTo>
                    <a:pt x="0" y="68547"/>
                  </a:lnTo>
                  <a:lnTo>
                    <a:pt x="9139" y="68547"/>
                  </a:lnTo>
                  <a:lnTo>
                    <a:pt x="9139" y="95966"/>
                  </a:lnTo>
                  <a:close/>
                </a:path>
                <a:path w="1133475" h="4578985">
                  <a:moveTo>
                    <a:pt x="9139" y="41128"/>
                  </a:moveTo>
                  <a:lnTo>
                    <a:pt x="0" y="41128"/>
                  </a:lnTo>
                  <a:lnTo>
                    <a:pt x="0" y="13709"/>
                  </a:lnTo>
                  <a:lnTo>
                    <a:pt x="9139" y="13709"/>
                  </a:lnTo>
                  <a:lnTo>
                    <a:pt x="9139" y="41128"/>
                  </a:lnTo>
                  <a:close/>
                </a:path>
                <a:path w="1133475" h="4578985">
                  <a:moveTo>
                    <a:pt x="31988" y="9139"/>
                  </a:moveTo>
                  <a:lnTo>
                    <a:pt x="4569" y="9139"/>
                  </a:lnTo>
                  <a:lnTo>
                    <a:pt x="4569" y="0"/>
                  </a:lnTo>
                  <a:lnTo>
                    <a:pt x="31988" y="0"/>
                  </a:lnTo>
                  <a:lnTo>
                    <a:pt x="31988" y="91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82">
            <a:extLst>
              <a:ext uri="{FF2B5EF4-FFF2-40B4-BE49-F238E27FC236}">
                <a16:creationId xmlns:a16="http://schemas.microsoft.com/office/drawing/2014/main" id="{B5B24D18-372E-BA99-2B91-1ABBC5B64239}"/>
              </a:ext>
            </a:extLst>
          </p:cNvPr>
          <p:cNvSpPr/>
          <p:nvPr/>
        </p:nvSpPr>
        <p:spPr>
          <a:xfrm>
            <a:off x="2995882" y="2195550"/>
            <a:ext cx="585847" cy="594752"/>
          </a:xfrm>
          <a:custGeom>
            <a:avLst/>
            <a:gdLst/>
            <a:ahLst/>
            <a:cxnLst/>
            <a:rect l="l" t="t" r="r" b="b"/>
            <a:pathLst>
              <a:path w="392429" h="363855">
                <a:moveTo>
                  <a:pt x="275560" y="363575"/>
                </a:moveTo>
                <a:lnTo>
                  <a:pt x="117170" y="363575"/>
                </a:lnTo>
                <a:lnTo>
                  <a:pt x="107271" y="362200"/>
                </a:lnTo>
                <a:lnTo>
                  <a:pt x="4935" y="199610"/>
                </a:lnTo>
                <a:lnTo>
                  <a:pt x="0" y="180142"/>
                </a:lnTo>
                <a:lnTo>
                  <a:pt x="1388" y="170743"/>
                </a:lnTo>
                <a:lnTo>
                  <a:pt x="84724" y="19650"/>
                </a:lnTo>
                <a:lnTo>
                  <a:pt x="115890" y="0"/>
                </a:lnTo>
                <a:lnTo>
                  <a:pt x="276017" y="0"/>
                </a:lnTo>
                <a:lnTo>
                  <a:pt x="386333" y="160766"/>
                </a:lnTo>
                <a:lnTo>
                  <a:pt x="392411" y="182998"/>
                </a:lnTo>
                <a:lnTo>
                  <a:pt x="390728" y="192795"/>
                </a:lnTo>
                <a:lnTo>
                  <a:pt x="308097" y="342371"/>
                </a:lnTo>
                <a:lnTo>
                  <a:pt x="275560" y="363575"/>
                </a:lnTo>
                <a:close/>
              </a:path>
            </a:pathLst>
          </a:custGeom>
          <a:solidFill>
            <a:srgbClr val="508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83">
            <a:extLst>
              <a:ext uri="{FF2B5EF4-FFF2-40B4-BE49-F238E27FC236}">
                <a16:creationId xmlns:a16="http://schemas.microsoft.com/office/drawing/2014/main" id="{A5D020B6-A45B-D39A-F364-B1AEA04675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3928" y="2409302"/>
            <a:ext cx="585847" cy="381000"/>
          </a:xfrm>
          <a:prstGeom prst="rect">
            <a:avLst/>
          </a:prstGeom>
        </p:spPr>
      </p:pic>
      <p:pic>
        <p:nvPicPr>
          <p:cNvPr id="18" name="object 66">
            <a:extLst>
              <a:ext uri="{FF2B5EF4-FFF2-40B4-BE49-F238E27FC236}">
                <a16:creationId xmlns:a16="http://schemas.microsoft.com/office/drawing/2014/main" id="{8DA9A0CB-EFEB-91A4-4A09-3192871385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438" y="2208250"/>
            <a:ext cx="565926" cy="539850"/>
          </a:xfrm>
          <a:prstGeom prst="rect">
            <a:avLst/>
          </a:prstGeom>
        </p:spPr>
      </p:pic>
      <p:sp>
        <p:nvSpPr>
          <p:cNvPr id="19" name="object 73">
            <a:extLst>
              <a:ext uri="{FF2B5EF4-FFF2-40B4-BE49-F238E27FC236}">
                <a16:creationId xmlns:a16="http://schemas.microsoft.com/office/drawing/2014/main" id="{FDDF830A-4D1C-DE1F-1F1A-5D6075ACB522}"/>
              </a:ext>
            </a:extLst>
          </p:cNvPr>
          <p:cNvSpPr/>
          <p:nvPr/>
        </p:nvSpPr>
        <p:spPr>
          <a:xfrm>
            <a:off x="4843320" y="3620366"/>
            <a:ext cx="564340" cy="574491"/>
          </a:xfrm>
          <a:custGeom>
            <a:avLst/>
            <a:gdLst/>
            <a:ahLst/>
            <a:cxnLst/>
            <a:rect l="l" t="t" r="r" b="b"/>
            <a:pathLst>
              <a:path w="392429" h="373379">
                <a:moveTo>
                  <a:pt x="275560" y="372897"/>
                </a:moveTo>
                <a:lnTo>
                  <a:pt x="117170" y="372897"/>
                </a:lnTo>
                <a:lnTo>
                  <a:pt x="107271" y="371475"/>
                </a:lnTo>
                <a:lnTo>
                  <a:pt x="4935" y="204728"/>
                </a:lnTo>
                <a:lnTo>
                  <a:pt x="0" y="184792"/>
                </a:lnTo>
                <a:lnTo>
                  <a:pt x="1388" y="175128"/>
                </a:lnTo>
                <a:lnTo>
                  <a:pt x="84724" y="20198"/>
                </a:lnTo>
                <a:lnTo>
                  <a:pt x="115890" y="0"/>
                </a:lnTo>
                <a:lnTo>
                  <a:pt x="276017" y="0"/>
                </a:lnTo>
                <a:lnTo>
                  <a:pt x="386333" y="164879"/>
                </a:lnTo>
                <a:lnTo>
                  <a:pt x="392411" y="187682"/>
                </a:lnTo>
                <a:lnTo>
                  <a:pt x="390728" y="197730"/>
                </a:lnTo>
                <a:lnTo>
                  <a:pt x="308097" y="351145"/>
                </a:lnTo>
                <a:lnTo>
                  <a:pt x="275560" y="372897"/>
                </a:lnTo>
                <a:close/>
              </a:path>
            </a:pathLst>
          </a:custGeom>
          <a:solidFill>
            <a:srgbClr val="508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74">
            <a:extLst>
              <a:ext uri="{FF2B5EF4-FFF2-40B4-BE49-F238E27FC236}">
                <a16:creationId xmlns:a16="http://schemas.microsoft.com/office/drawing/2014/main" id="{9D76B6F2-75C0-6C50-FA8C-0F83B07712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3352" y="3795863"/>
            <a:ext cx="404308" cy="433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1FFE75-96D8-6F98-DE05-D6EEE0DDA7BD}"/>
              </a:ext>
            </a:extLst>
          </p:cNvPr>
          <p:cNvSpPr txBox="1"/>
          <p:nvPr/>
        </p:nvSpPr>
        <p:spPr>
          <a:xfrm>
            <a:off x="4631490" y="4297196"/>
            <a:ext cx="9355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FHIR</a:t>
            </a:r>
            <a:r>
              <a:rPr kumimoji="0" lang="en-IN" sz="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lang="en-IN" sz="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IN" sz="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Store</a:t>
            </a: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F9C2D-5B8F-6A52-D4A4-C39729B36662}"/>
              </a:ext>
            </a:extLst>
          </p:cNvPr>
          <p:cNvSpPr txBox="1"/>
          <p:nvPr/>
        </p:nvSpPr>
        <p:spPr>
          <a:xfrm>
            <a:off x="4771591" y="2850439"/>
            <a:ext cx="678594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5415" marR="5080" indent="-146050">
              <a:lnSpc>
                <a:spcPct val="102800"/>
              </a:lnSpc>
              <a:spcBef>
                <a:spcPts val="95"/>
              </a:spcBef>
            </a:pPr>
            <a:r>
              <a:rPr lang="en-IN" sz="800" spc="-10" dirty="0">
                <a:latin typeface="Tahoma"/>
                <a:cs typeface="Tahoma"/>
              </a:rPr>
              <a:t>Healthcare </a:t>
            </a:r>
            <a:r>
              <a:rPr lang="en-IN" sz="800" spc="-25" dirty="0">
                <a:latin typeface="Tahoma"/>
                <a:cs typeface="Tahoma"/>
              </a:rPr>
              <a:t>API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85411-378D-2BF9-515F-8CEEBCD6B0EB}"/>
              </a:ext>
            </a:extLst>
          </p:cNvPr>
          <p:cNvSpPr txBox="1"/>
          <p:nvPr/>
        </p:nvSpPr>
        <p:spPr>
          <a:xfrm>
            <a:off x="3016583" y="2850439"/>
            <a:ext cx="796294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lvl="0" indent="44450" defTabSz="914400" eaLnBrk="1" fontAlgn="auto" latinLnBrk="0" hangingPunct="1">
              <a:lnSpc>
                <a:spcPts val="94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Cloud </a:t>
            </a:r>
            <a:r>
              <a:rPr kumimoji="0" lang="en-IN" sz="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4" name="object 35">
            <a:extLst>
              <a:ext uri="{FF2B5EF4-FFF2-40B4-BE49-F238E27FC236}">
                <a16:creationId xmlns:a16="http://schemas.microsoft.com/office/drawing/2014/main" id="{F2EAD113-F1C7-BE19-7B7D-6954A562C001}"/>
              </a:ext>
            </a:extLst>
          </p:cNvPr>
          <p:cNvSpPr/>
          <p:nvPr/>
        </p:nvSpPr>
        <p:spPr>
          <a:xfrm>
            <a:off x="6638673" y="2850439"/>
            <a:ext cx="498658" cy="540819"/>
          </a:xfrm>
          <a:custGeom>
            <a:avLst/>
            <a:gdLst/>
            <a:ahLst/>
            <a:cxnLst/>
            <a:rect l="l" t="t" r="r" b="b"/>
            <a:pathLst>
              <a:path w="392429" h="363854">
                <a:moveTo>
                  <a:pt x="275560" y="363575"/>
                </a:moveTo>
                <a:lnTo>
                  <a:pt x="117170" y="363575"/>
                </a:lnTo>
                <a:lnTo>
                  <a:pt x="107271" y="362186"/>
                </a:lnTo>
                <a:lnTo>
                  <a:pt x="4935" y="199518"/>
                </a:lnTo>
                <a:lnTo>
                  <a:pt x="0" y="180119"/>
                </a:lnTo>
                <a:lnTo>
                  <a:pt x="1388" y="170703"/>
                </a:lnTo>
                <a:lnTo>
                  <a:pt x="84724" y="19650"/>
                </a:lnTo>
                <a:lnTo>
                  <a:pt x="115890" y="0"/>
                </a:lnTo>
                <a:lnTo>
                  <a:pt x="276017" y="0"/>
                </a:lnTo>
                <a:lnTo>
                  <a:pt x="386333" y="160675"/>
                </a:lnTo>
                <a:lnTo>
                  <a:pt x="392411" y="182976"/>
                </a:lnTo>
                <a:lnTo>
                  <a:pt x="390728" y="192755"/>
                </a:lnTo>
                <a:lnTo>
                  <a:pt x="308097" y="342371"/>
                </a:lnTo>
                <a:lnTo>
                  <a:pt x="275560" y="363575"/>
                </a:lnTo>
                <a:close/>
              </a:path>
            </a:pathLst>
          </a:custGeom>
          <a:solidFill>
            <a:srgbClr val="508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36">
            <a:extLst>
              <a:ext uri="{FF2B5EF4-FFF2-40B4-BE49-F238E27FC236}">
                <a16:creationId xmlns:a16="http://schemas.microsoft.com/office/drawing/2014/main" id="{82315415-5220-CCCB-7882-7FD0D99B304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0371" y="2967680"/>
            <a:ext cx="376959" cy="392096"/>
          </a:xfrm>
          <a:prstGeom prst="rect">
            <a:avLst/>
          </a:prstGeom>
        </p:spPr>
      </p:pic>
      <p:pic>
        <p:nvPicPr>
          <p:cNvPr id="26" name="Picture 25" descr="A logo with blue dots&#10;&#10;Description automatically generated">
            <a:extLst>
              <a:ext uri="{FF2B5EF4-FFF2-40B4-BE49-F238E27FC236}">
                <a16:creationId xmlns:a16="http://schemas.microsoft.com/office/drawing/2014/main" id="{B2F6C554-4A86-B617-176B-64EE8607F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56" y="2903769"/>
            <a:ext cx="891877" cy="520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8B80B1-1FC1-36A8-E6D3-89C34FC32E89}"/>
              </a:ext>
            </a:extLst>
          </p:cNvPr>
          <p:cNvSpPr txBox="1"/>
          <p:nvPr/>
        </p:nvSpPr>
        <p:spPr>
          <a:xfrm>
            <a:off x="6639547" y="3433923"/>
            <a:ext cx="5982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800" spc="-10" dirty="0" err="1">
                <a:latin typeface="Tahoma"/>
                <a:cs typeface="Tahoma"/>
              </a:rPr>
              <a:t>BigQuery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E70494-99DF-50E0-6CD4-3A6362BCCEFA}"/>
              </a:ext>
            </a:extLst>
          </p:cNvPr>
          <p:cNvSpPr txBox="1"/>
          <p:nvPr/>
        </p:nvSpPr>
        <p:spPr>
          <a:xfrm>
            <a:off x="8466782" y="5314212"/>
            <a:ext cx="838626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" marR="88900" algn="ctr">
              <a:lnSpc>
                <a:spcPct val="102800"/>
              </a:lnSpc>
              <a:spcBef>
                <a:spcPts val="95"/>
              </a:spcBef>
            </a:pPr>
            <a:r>
              <a:rPr lang="en-IN" sz="800" spc="-10" dirty="0">
                <a:latin typeface="Tahoma"/>
                <a:cs typeface="Tahoma"/>
              </a:rPr>
              <a:t>Data Insights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35D1C-00FD-5DEB-1694-D703F07912E2}"/>
              </a:ext>
            </a:extLst>
          </p:cNvPr>
          <p:cNvSpPr txBox="1"/>
          <p:nvPr/>
        </p:nvSpPr>
        <p:spPr>
          <a:xfrm flipH="1">
            <a:off x="4410386" y="4751225"/>
            <a:ext cx="1477852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lang="en-IN" sz="800" dirty="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</a:pPr>
            <a:r>
              <a:rPr lang="en-IN" sz="800" dirty="0">
                <a:latin typeface="Tahoma"/>
                <a:cs typeface="Tahoma"/>
              </a:rPr>
              <a:t>Data</a:t>
            </a:r>
            <a:r>
              <a:rPr lang="en-IN" sz="800" spc="45" dirty="0">
                <a:latin typeface="Tahoma"/>
                <a:cs typeface="Tahoma"/>
              </a:rPr>
              <a:t> </a:t>
            </a:r>
            <a:r>
              <a:rPr lang="en-IN" sz="800" spc="-10" dirty="0">
                <a:latin typeface="Tahoma"/>
                <a:cs typeface="Tahoma"/>
              </a:rPr>
              <a:t>Harmonization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45543-C003-1732-3717-6D7B213933CD}"/>
              </a:ext>
            </a:extLst>
          </p:cNvPr>
          <p:cNvSpPr txBox="1"/>
          <p:nvPr/>
        </p:nvSpPr>
        <p:spPr>
          <a:xfrm>
            <a:off x="6327553" y="4937784"/>
            <a:ext cx="1222265" cy="73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lang="en-IN" sz="800" dirty="0">
              <a:latin typeface="Times New Roman"/>
              <a:cs typeface="Times New Roman"/>
            </a:endParaRPr>
          </a:p>
          <a:p>
            <a:pPr marL="182245" marR="183515" algn="ctr">
              <a:lnSpc>
                <a:spcPct val="102800"/>
              </a:lnSpc>
            </a:pPr>
            <a:r>
              <a:rPr lang="en-IN" sz="800" spc="-10" dirty="0">
                <a:latin typeface="Tahoma"/>
                <a:cs typeface="Tahoma"/>
              </a:rPr>
              <a:t>Provenance </a:t>
            </a:r>
            <a:r>
              <a:rPr lang="en-IN" sz="800" spc="-50" dirty="0">
                <a:latin typeface="Tahoma"/>
                <a:cs typeface="Tahoma"/>
              </a:rPr>
              <a:t>&amp;</a:t>
            </a:r>
            <a:endParaRPr lang="en-IN" sz="800" dirty="0">
              <a:latin typeface="Tahoma"/>
              <a:cs typeface="Tahoma"/>
            </a:endParaRPr>
          </a:p>
          <a:p>
            <a:pPr marR="1270" algn="ctr">
              <a:lnSpc>
                <a:spcPct val="100000"/>
              </a:lnSpc>
              <a:spcBef>
                <a:spcPts val="20"/>
              </a:spcBef>
            </a:pPr>
            <a:r>
              <a:rPr lang="en-IN" sz="800" spc="-10" dirty="0">
                <a:latin typeface="Tahoma"/>
                <a:cs typeface="Tahoma"/>
              </a:rPr>
              <a:t>Lineage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A32A0-6CEB-4EEC-B427-5EFE53A68249}"/>
              </a:ext>
            </a:extLst>
          </p:cNvPr>
          <p:cNvSpPr txBox="1"/>
          <p:nvPr/>
        </p:nvSpPr>
        <p:spPr>
          <a:xfrm>
            <a:off x="2901499" y="5377898"/>
            <a:ext cx="848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800" dirty="0">
                <a:latin typeface="Tahoma"/>
                <a:cs typeface="Tahoma"/>
              </a:rPr>
              <a:t>Landing</a:t>
            </a:r>
            <a:r>
              <a:rPr lang="en-IN" sz="800" spc="75" dirty="0">
                <a:latin typeface="Tahoma"/>
                <a:cs typeface="Tahoma"/>
              </a:rPr>
              <a:t> </a:t>
            </a:r>
            <a:r>
              <a:rPr lang="en-IN" sz="800" spc="-20" dirty="0">
                <a:latin typeface="Tahoma"/>
                <a:cs typeface="Tahoma"/>
              </a:rPr>
              <a:t>Zone</a:t>
            </a:r>
            <a:endParaRPr lang="en-IN" sz="800" dirty="0">
              <a:latin typeface="Tahoma"/>
              <a:cs typeface="Tahom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09D70-3909-BB2B-AA7D-58EA833FB2B3}"/>
              </a:ext>
            </a:extLst>
          </p:cNvPr>
          <p:cNvCxnSpPr>
            <a:endCxn id="18" idx="1"/>
          </p:cNvCxnSpPr>
          <p:nvPr/>
        </p:nvCxnSpPr>
        <p:spPr>
          <a:xfrm>
            <a:off x="3581729" y="2478175"/>
            <a:ext cx="123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144780-7B34-C4A6-BFC9-BB645E1A3F4A}"/>
              </a:ext>
            </a:extLst>
          </p:cNvPr>
          <p:cNvCxnSpPr>
            <a:cxnSpLocks/>
          </p:cNvCxnSpPr>
          <p:nvPr/>
        </p:nvCxnSpPr>
        <p:spPr>
          <a:xfrm>
            <a:off x="5084534" y="2755745"/>
            <a:ext cx="26354" cy="86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E2686F-24A0-91D3-40EE-06CDFB602CB7}"/>
              </a:ext>
            </a:extLst>
          </p:cNvPr>
          <p:cNvCxnSpPr/>
          <p:nvPr/>
        </p:nvCxnSpPr>
        <p:spPr>
          <a:xfrm flipV="1">
            <a:off x="5407660" y="3120848"/>
            <a:ext cx="1231013" cy="786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AFAB8-CE57-2BA0-9790-DD87233EFFF9}"/>
              </a:ext>
            </a:extLst>
          </p:cNvPr>
          <p:cNvCxnSpPr>
            <a:cxnSpLocks/>
          </p:cNvCxnSpPr>
          <p:nvPr/>
        </p:nvCxnSpPr>
        <p:spPr>
          <a:xfrm>
            <a:off x="7137330" y="3120848"/>
            <a:ext cx="1279473" cy="2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bject 109">
            <a:extLst>
              <a:ext uri="{FF2B5EF4-FFF2-40B4-BE49-F238E27FC236}">
                <a16:creationId xmlns:a16="http://schemas.microsoft.com/office/drawing/2014/main" id="{C52EFDB4-B566-A12F-81D4-C45F05F70DD7}"/>
              </a:ext>
            </a:extLst>
          </p:cNvPr>
          <p:cNvSpPr txBox="1"/>
          <p:nvPr/>
        </p:nvSpPr>
        <p:spPr>
          <a:xfrm>
            <a:off x="282652" y="1420427"/>
            <a:ext cx="976360" cy="40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External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Data</a:t>
            </a:r>
            <a:r>
              <a:rPr sz="800" dirty="0">
                <a:latin typeface="Tahoma"/>
                <a:cs typeface="Tahoma"/>
              </a:rPr>
              <a:t> Sources</a:t>
            </a:r>
            <a:endParaRPr lang="en-US" sz="800" dirty="0">
              <a:latin typeface="Tahoma"/>
              <a:cs typeface="Tahoma"/>
            </a:endParaRPr>
          </a:p>
          <a:p>
            <a:pPr marL="12700" marR="5080">
              <a:lnSpc>
                <a:spcPct val="102800"/>
              </a:lnSpc>
              <a:spcBef>
                <a:spcPts val="95"/>
              </a:spcBef>
            </a:pPr>
            <a:r>
              <a:rPr lang="en-IN" sz="800" dirty="0">
                <a:latin typeface="Tahoma"/>
                <a:cs typeface="Tahoma"/>
              </a:rPr>
              <a:t>- API</a:t>
            </a:r>
            <a:endParaRPr sz="800" dirty="0">
              <a:latin typeface="Tahoma"/>
              <a:cs typeface="Tahoma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923367-FC1F-14AE-3076-6138D79110F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259012" y="1625108"/>
            <a:ext cx="1720516" cy="867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bject 3">
            <a:extLst>
              <a:ext uri="{FF2B5EF4-FFF2-40B4-BE49-F238E27FC236}">
                <a16:creationId xmlns:a16="http://schemas.microsoft.com/office/drawing/2014/main" id="{C927969A-72FB-B149-419A-BCE33DF972FB}"/>
              </a:ext>
            </a:extLst>
          </p:cNvPr>
          <p:cNvSpPr/>
          <p:nvPr/>
        </p:nvSpPr>
        <p:spPr>
          <a:xfrm>
            <a:off x="1922979" y="485131"/>
            <a:ext cx="9467071" cy="5915669"/>
          </a:xfrm>
          <a:custGeom>
            <a:avLst/>
            <a:gdLst/>
            <a:ahLst/>
            <a:cxnLst/>
            <a:rect l="l" t="t" r="r" b="b"/>
            <a:pathLst>
              <a:path w="9140190" h="5749290">
                <a:moveTo>
                  <a:pt x="0" y="0"/>
                </a:moveTo>
                <a:lnTo>
                  <a:pt x="9139657" y="0"/>
                </a:lnTo>
                <a:lnTo>
                  <a:pt x="9139657" y="5748844"/>
                </a:lnTo>
                <a:lnTo>
                  <a:pt x="0" y="5748844"/>
                </a:lnTo>
                <a:lnTo>
                  <a:pt x="0" y="0"/>
                </a:lnTo>
                <a:close/>
              </a:path>
            </a:pathLst>
          </a:custGeom>
          <a:ln w="91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2">
            <a:extLst>
              <a:ext uri="{FF2B5EF4-FFF2-40B4-BE49-F238E27FC236}">
                <a16:creationId xmlns:a16="http://schemas.microsoft.com/office/drawing/2014/main" id="{DB82E7CE-F993-E26F-3A45-622A348C85DE}"/>
              </a:ext>
            </a:extLst>
          </p:cNvPr>
          <p:cNvSpPr/>
          <p:nvPr/>
        </p:nvSpPr>
        <p:spPr>
          <a:xfrm>
            <a:off x="2246039" y="5396590"/>
            <a:ext cx="392430" cy="363855"/>
          </a:xfrm>
          <a:custGeom>
            <a:avLst/>
            <a:gdLst/>
            <a:ahLst/>
            <a:cxnLst/>
            <a:rect l="l" t="t" r="r" b="b"/>
            <a:pathLst>
              <a:path w="392430" h="363854">
                <a:moveTo>
                  <a:pt x="275560" y="363575"/>
                </a:moveTo>
                <a:lnTo>
                  <a:pt x="117170" y="363575"/>
                </a:lnTo>
                <a:lnTo>
                  <a:pt x="107271" y="362200"/>
                </a:lnTo>
                <a:lnTo>
                  <a:pt x="4935" y="199610"/>
                </a:lnTo>
                <a:lnTo>
                  <a:pt x="0" y="180142"/>
                </a:lnTo>
                <a:lnTo>
                  <a:pt x="1388" y="170743"/>
                </a:lnTo>
                <a:lnTo>
                  <a:pt x="84724" y="19650"/>
                </a:lnTo>
                <a:lnTo>
                  <a:pt x="115890" y="0"/>
                </a:lnTo>
                <a:lnTo>
                  <a:pt x="276017" y="0"/>
                </a:lnTo>
                <a:lnTo>
                  <a:pt x="386333" y="160766"/>
                </a:lnTo>
                <a:lnTo>
                  <a:pt x="392411" y="182999"/>
                </a:lnTo>
                <a:lnTo>
                  <a:pt x="390728" y="192795"/>
                </a:lnTo>
                <a:lnTo>
                  <a:pt x="308097" y="342371"/>
                </a:lnTo>
                <a:lnTo>
                  <a:pt x="275560" y="363575"/>
                </a:lnTo>
                <a:close/>
              </a:path>
            </a:pathLst>
          </a:custGeom>
          <a:solidFill>
            <a:srgbClr val="508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63">
            <a:extLst>
              <a:ext uri="{FF2B5EF4-FFF2-40B4-BE49-F238E27FC236}">
                <a16:creationId xmlns:a16="http://schemas.microsoft.com/office/drawing/2014/main" id="{D97B4EEE-28D3-36B3-1F7B-4E22FE7604B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5038" y="5481223"/>
            <a:ext cx="255087" cy="278942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221909" y="5844798"/>
            <a:ext cx="4406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dirty="0">
                <a:latin typeface="Tahoma"/>
                <a:cs typeface="Tahoma"/>
              </a:rPr>
              <a:t>Cloud</a:t>
            </a:r>
            <a:r>
              <a:rPr sz="700" spc="3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IAM</a:t>
            </a:r>
            <a:endParaRPr sz="700" dirty="0">
              <a:latin typeface="Tahoma"/>
              <a:cs typeface="Tahoma"/>
            </a:endParaRPr>
          </a:p>
        </p:txBody>
      </p:sp>
      <p:pic>
        <p:nvPicPr>
          <p:cNvPr id="42" name="Picture 41" descr="A logo of a cloud&#10;&#10;Description automatically generated">
            <a:extLst>
              <a:ext uri="{FF2B5EF4-FFF2-40B4-BE49-F238E27FC236}">
                <a16:creationId xmlns:a16="http://schemas.microsoft.com/office/drawing/2014/main" id="{52063CF9-2F0E-D27E-5B30-5407B46394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97" y="502886"/>
            <a:ext cx="1215690" cy="683826"/>
          </a:xfrm>
          <a:prstGeom prst="rect">
            <a:avLst/>
          </a:prstGeom>
        </p:spPr>
      </p:pic>
      <p:grpSp>
        <p:nvGrpSpPr>
          <p:cNvPr id="43" name="object 21">
            <a:extLst>
              <a:ext uri="{FF2B5EF4-FFF2-40B4-BE49-F238E27FC236}">
                <a16:creationId xmlns:a16="http://schemas.microsoft.com/office/drawing/2014/main" id="{F2C76D22-5836-D683-A31D-88D7CCCD9185}"/>
              </a:ext>
            </a:extLst>
          </p:cNvPr>
          <p:cNvGrpSpPr/>
          <p:nvPr/>
        </p:nvGrpSpPr>
        <p:grpSpPr>
          <a:xfrm>
            <a:off x="10083782" y="1190057"/>
            <a:ext cx="971931" cy="4578985"/>
            <a:chOff x="5246163" y="923105"/>
            <a:chExt cx="1133475" cy="4578985"/>
          </a:xfrm>
        </p:grpSpPr>
        <p:sp>
          <p:nvSpPr>
            <p:cNvPr id="44" name="object 22">
              <a:extLst>
                <a:ext uri="{FF2B5EF4-FFF2-40B4-BE49-F238E27FC236}">
                  <a16:creationId xmlns:a16="http://schemas.microsoft.com/office/drawing/2014/main" id="{1BD25DE8-049C-7969-3053-02E4F9769004}"/>
                </a:ext>
              </a:extLst>
            </p:cNvPr>
            <p:cNvSpPr/>
            <p:nvPr/>
          </p:nvSpPr>
          <p:spPr>
            <a:xfrm>
              <a:off x="5250733" y="927675"/>
              <a:ext cx="1124585" cy="4570095"/>
            </a:xfrm>
            <a:custGeom>
              <a:avLst/>
              <a:gdLst/>
              <a:ahLst/>
              <a:cxnLst/>
              <a:rect l="l" t="t" r="r" b="b"/>
              <a:pathLst>
                <a:path w="1124585" h="4570095">
                  <a:moveTo>
                    <a:pt x="1124177" y="4569828"/>
                  </a:moveTo>
                  <a:lnTo>
                    <a:pt x="0" y="4569828"/>
                  </a:lnTo>
                  <a:lnTo>
                    <a:pt x="0" y="0"/>
                  </a:lnTo>
                  <a:lnTo>
                    <a:pt x="1124177" y="0"/>
                  </a:lnTo>
                  <a:lnTo>
                    <a:pt x="1124177" y="456982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3">
              <a:extLst>
                <a:ext uri="{FF2B5EF4-FFF2-40B4-BE49-F238E27FC236}">
                  <a16:creationId xmlns:a16="http://schemas.microsoft.com/office/drawing/2014/main" id="{16DA0BF9-BF44-1E58-EC92-6D9291ACEE9D}"/>
                </a:ext>
              </a:extLst>
            </p:cNvPr>
            <p:cNvSpPr/>
            <p:nvPr/>
          </p:nvSpPr>
          <p:spPr>
            <a:xfrm>
              <a:off x="5246163" y="923105"/>
              <a:ext cx="1133475" cy="4578985"/>
            </a:xfrm>
            <a:custGeom>
              <a:avLst/>
              <a:gdLst/>
              <a:ahLst/>
              <a:cxnLst/>
              <a:rect l="l" t="t" r="r" b="b"/>
              <a:pathLst>
                <a:path w="1133475" h="4578985">
                  <a:moveTo>
                    <a:pt x="86826" y="9139"/>
                  </a:moveTo>
                  <a:lnTo>
                    <a:pt x="59407" y="9139"/>
                  </a:lnTo>
                  <a:lnTo>
                    <a:pt x="59407" y="0"/>
                  </a:lnTo>
                  <a:lnTo>
                    <a:pt x="86826" y="0"/>
                  </a:lnTo>
                  <a:lnTo>
                    <a:pt x="86826" y="9139"/>
                  </a:lnTo>
                  <a:close/>
                </a:path>
                <a:path w="1133475" h="4578985">
                  <a:moveTo>
                    <a:pt x="141664" y="9139"/>
                  </a:moveTo>
                  <a:lnTo>
                    <a:pt x="114245" y="9139"/>
                  </a:lnTo>
                  <a:lnTo>
                    <a:pt x="114245" y="0"/>
                  </a:lnTo>
                  <a:lnTo>
                    <a:pt x="141664" y="0"/>
                  </a:lnTo>
                  <a:lnTo>
                    <a:pt x="141664" y="9139"/>
                  </a:lnTo>
                  <a:close/>
                </a:path>
                <a:path w="1133475" h="4578985">
                  <a:moveTo>
                    <a:pt x="196502" y="9139"/>
                  </a:moveTo>
                  <a:lnTo>
                    <a:pt x="169083" y="9139"/>
                  </a:lnTo>
                  <a:lnTo>
                    <a:pt x="169083" y="0"/>
                  </a:lnTo>
                  <a:lnTo>
                    <a:pt x="196502" y="0"/>
                  </a:lnTo>
                  <a:lnTo>
                    <a:pt x="196502" y="9139"/>
                  </a:lnTo>
                  <a:close/>
                </a:path>
                <a:path w="1133475" h="4578985">
                  <a:moveTo>
                    <a:pt x="251340" y="9139"/>
                  </a:moveTo>
                  <a:lnTo>
                    <a:pt x="223921" y="9139"/>
                  </a:lnTo>
                  <a:lnTo>
                    <a:pt x="223921" y="0"/>
                  </a:lnTo>
                  <a:lnTo>
                    <a:pt x="251340" y="0"/>
                  </a:lnTo>
                  <a:lnTo>
                    <a:pt x="251340" y="9139"/>
                  </a:lnTo>
                  <a:close/>
                </a:path>
                <a:path w="1133475" h="4578985">
                  <a:moveTo>
                    <a:pt x="306178" y="9139"/>
                  </a:moveTo>
                  <a:lnTo>
                    <a:pt x="278759" y="9139"/>
                  </a:lnTo>
                  <a:lnTo>
                    <a:pt x="278759" y="0"/>
                  </a:lnTo>
                  <a:lnTo>
                    <a:pt x="306178" y="0"/>
                  </a:lnTo>
                  <a:lnTo>
                    <a:pt x="306178" y="9139"/>
                  </a:lnTo>
                  <a:close/>
                </a:path>
                <a:path w="1133475" h="4578985">
                  <a:moveTo>
                    <a:pt x="361016" y="9139"/>
                  </a:moveTo>
                  <a:lnTo>
                    <a:pt x="333597" y="9139"/>
                  </a:lnTo>
                  <a:lnTo>
                    <a:pt x="333597" y="0"/>
                  </a:lnTo>
                  <a:lnTo>
                    <a:pt x="361016" y="0"/>
                  </a:lnTo>
                  <a:lnTo>
                    <a:pt x="361016" y="9139"/>
                  </a:lnTo>
                  <a:close/>
                </a:path>
                <a:path w="1133475" h="4578985">
                  <a:moveTo>
                    <a:pt x="415854" y="9139"/>
                  </a:moveTo>
                  <a:lnTo>
                    <a:pt x="388435" y="9139"/>
                  </a:lnTo>
                  <a:lnTo>
                    <a:pt x="388435" y="0"/>
                  </a:lnTo>
                  <a:lnTo>
                    <a:pt x="415854" y="0"/>
                  </a:lnTo>
                  <a:lnTo>
                    <a:pt x="415854" y="9139"/>
                  </a:lnTo>
                  <a:close/>
                </a:path>
                <a:path w="1133475" h="4578985">
                  <a:moveTo>
                    <a:pt x="470692" y="9139"/>
                  </a:moveTo>
                  <a:lnTo>
                    <a:pt x="443273" y="9139"/>
                  </a:lnTo>
                  <a:lnTo>
                    <a:pt x="443273" y="0"/>
                  </a:lnTo>
                  <a:lnTo>
                    <a:pt x="470692" y="0"/>
                  </a:lnTo>
                  <a:lnTo>
                    <a:pt x="470692" y="9139"/>
                  </a:lnTo>
                  <a:close/>
                </a:path>
                <a:path w="1133475" h="4578985">
                  <a:moveTo>
                    <a:pt x="525530" y="9139"/>
                  </a:moveTo>
                  <a:lnTo>
                    <a:pt x="498111" y="9139"/>
                  </a:lnTo>
                  <a:lnTo>
                    <a:pt x="498111" y="0"/>
                  </a:lnTo>
                  <a:lnTo>
                    <a:pt x="525530" y="0"/>
                  </a:lnTo>
                  <a:lnTo>
                    <a:pt x="525530" y="9139"/>
                  </a:lnTo>
                  <a:close/>
                </a:path>
                <a:path w="1133475" h="4578985">
                  <a:moveTo>
                    <a:pt x="580368" y="9139"/>
                  </a:moveTo>
                  <a:lnTo>
                    <a:pt x="552949" y="9139"/>
                  </a:lnTo>
                  <a:lnTo>
                    <a:pt x="552949" y="0"/>
                  </a:lnTo>
                  <a:lnTo>
                    <a:pt x="580368" y="0"/>
                  </a:lnTo>
                  <a:lnTo>
                    <a:pt x="580368" y="9139"/>
                  </a:lnTo>
                  <a:close/>
                </a:path>
                <a:path w="1133475" h="4578985">
                  <a:moveTo>
                    <a:pt x="635206" y="9139"/>
                  </a:moveTo>
                  <a:lnTo>
                    <a:pt x="607787" y="9139"/>
                  </a:lnTo>
                  <a:lnTo>
                    <a:pt x="607787" y="0"/>
                  </a:lnTo>
                  <a:lnTo>
                    <a:pt x="635206" y="0"/>
                  </a:lnTo>
                  <a:lnTo>
                    <a:pt x="635206" y="9139"/>
                  </a:lnTo>
                  <a:close/>
                </a:path>
                <a:path w="1133475" h="4578985">
                  <a:moveTo>
                    <a:pt x="690044" y="9139"/>
                  </a:moveTo>
                  <a:lnTo>
                    <a:pt x="662625" y="9139"/>
                  </a:lnTo>
                  <a:lnTo>
                    <a:pt x="662625" y="0"/>
                  </a:lnTo>
                  <a:lnTo>
                    <a:pt x="690044" y="0"/>
                  </a:lnTo>
                  <a:lnTo>
                    <a:pt x="690044" y="9139"/>
                  </a:lnTo>
                  <a:close/>
                </a:path>
                <a:path w="1133475" h="4578985">
                  <a:moveTo>
                    <a:pt x="744882" y="9139"/>
                  </a:moveTo>
                  <a:lnTo>
                    <a:pt x="717463" y="9139"/>
                  </a:lnTo>
                  <a:lnTo>
                    <a:pt x="717463" y="0"/>
                  </a:lnTo>
                  <a:lnTo>
                    <a:pt x="744882" y="0"/>
                  </a:lnTo>
                  <a:lnTo>
                    <a:pt x="744882" y="9139"/>
                  </a:lnTo>
                  <a:close/>
                </a:path>
                <a:path w="1133475" h="4578985">
                  <a:moveTo>
                    <a:pt x="799720" y="9139"/>
                  </a:moveTo>
                  <a:lnTo>
                    <a:pt x="772301" y="9139"/>
                  </a:lnTo>
                  <a:lnTo>
                    <a:pt x="772301" y="0"/>
                  </a:lnTo>
                  <a:lnTo>
                    <a:pt x="799720" y="0"/>
                  </a:lnTo>
                  <a:lnTo>
                    <a:pt x="799720" y="9139"/>
                  </a:lnTo>
                  <a:close/>
                </a:path>
                <a:path w="1133475" h="4578985">
                  <a:moveTo>
                    <a:pt x="854557" y="9139"/>
                  </a:moveTo>
                  <a:lnTo>
                    <a:pt x="827139" y="9139"/>
                  </a:lnTo>
                  <a:lnTo>
                    <a:pt x="827139" y="0"/>
                  </a:lnTo>
                  <a:lnTo>
                    <a:pt x="854557" y="0"/>
                  </a:lnTo>
                  <a:lnTo>
                    <a:pt x="854557" y="9139"/>
                  </a:lnTo>
                  <a:close/>
                </a:path>
                <a:path w="1133475" h="4578985">
                  <a:moveTo>
                    <a:pt x="909395" y="9139"/>
                  </a:moveTo>
                  <a:lnTo>
                    <a:pt x="881976" y="9139"/>
                  </a:lnTo>
                  <a:lnTo>
                    <a:pt x="881976" y="0"/>
                  </a:lnTo>
                  <a:lnTo>
                    <a:pt x="909395" y="0"/>
                  </a:lnTo>
                  <a:lnTo>
                    <a:pt x="909395" y="9139"/>
                  </a:lnTo>
                  <a:close/>
                </a:path>
                <a:path w="1133475" h="4578985">
                  <a:moveTo>
                    <a:pt x="964233" y="9139"/>
                  </a:moveTo>
                  <a:lnTo>
                    <a:pt x="936814" y="9139"/>
                  </a:lnTo>
                  <a:lnTo>
                    <a:pt x="936814" y="0"/>
                  </a:lnTo>
                  <a:lnTo>
                    <a:pt x="964233" y="0"/>
                  </a:lnTo>
                  <a:lnTo>
                    <a:pt x="964233" y="9139"/>
                  </a:lnTo>
                  <a:close/>
                </a:path>
                <a:path w="1133475" h="4578985">
                  <a:moveTo>
                    <a:pt x="1019071" y="9139"/>
                  </a:moveTo>
                  <a:lnTo>
                    <a:pt x="991652" y="9139"/>
                  </a:lnTo>
                  <a:lnTo>
                    <a:pt x="991652" y="0"/>
                  </a:lnTo>
                  <a:lnTo>
                    <a:pt x="1019071" y="0"/>
                  </a:lnTo>
                  <a:lnTo>
                    <a:pt x="1019071" y="9139"/>
                  </a:lnTo>
                  <a:close/>
                </a:path>
                <a:path w="1133475" h="4578985">
                  <a:moveTo>
                    <a:pt x="1073909" y="9139"/>
                  </a:moveTo>
                  <a:lnTo>
                    <a:pt x="1046490" y="9139"/>
                  </a:lnTo>
                  <a:lnTo>
                    <a:pt x="1046490" y="0"/>
                  </a:lnTo>
                  <a:lnTo>
                    <a:pt x="1073909" y="0"/>
                  </a:lnTo>
                  <a:lnTo>
                    <a:pt x="1073909" y="9139"/>
                  </a:lnTo>
                  <a:close/>
                </a:path>
                <a:path w="1133475" h="4578985">
                  <a:moveTo>
                    <a:pt x="1128747" y="9139"/>
                  </a:moveTo>
                  <a:lnTo>
                    <a:pt x="1101328" y="9139"/>
                  </a:lnTo>
                  <a:lnTo>
                    <a:pt x="1101328" y="0"/>
                  </a:lnTo>
                  <a:lnTo>
                    <a:pt x="1128747" y="0"/>
                  </a:lnTo>
                  <a:lnTo>
                    <a:pt x="1128747" y="9139"/>
                  </a:lnTo>
                  <a:close/>
                </a:path>
                <a:path w="1133475" h="4578985">
                  <a:moveTo>
                    <a:pt x="1133317" y="59407"/>
                  </a:moveTo>
                  <a:lnTo>
                    <a:pt x="1124177" y="59407"/>
                  </a:lnTo>
                  <a:lnTo>
                    <a:pt x="1124177" y="31988"/>
                  </a:lnTo>
                  <a:lnTo>
                    <a:pt x="1133317" y="31988"/>
                  </a:lnTo>
                  <a:lnTo>
                    <a:pt x="1133317" y="59407"/>
                  </a:lnTo>
                  <a:close/>
                </a:path>
                <a:path w="1133475" h="4578985">
                  <a:moveTo>
                    <a:pt x="1133317" y="114245"/>
                  </a:moveTo>
                  <a:lnTo>
                    <a:pt x="1124177" y="114245"/>
                  </a:lnTo>
                  <a:lnTo>
                    <a:pt x="1124177" y="86826"/>
                  </a:lnTo>
                  <a:lnTo>
                    <a:pt x="1133317" y="86826"/>
                  </a:lnTo>
                  <a:lnTo>
                    <a:pt x="1133317" y="114245"/>
                  </a:lnTo>
                  <a:close/>
                </a:path>
                <a:path w="1133475" h="4578985">
                  <a:moveTo>
                    <a:pt x="1133317" y="169083"/>
                  </a:moveTo>
                  <a:lnTo>
                    <a:pt x="1124177" y="169083"/>
                  </a:lnTo>
                  <a:lnTo>
                    <a:pt x="1124177" y="141664"/>
                  </a:lnTo>
                  <a:lnTo>
                    <a:pt x="1133317" y="141664"/>
                  </a:lnTo>
                  <a:lnTo>
                    <a:pt x="1133317" y="169083"/>
                  </a:lnTo>
                  <a:close/>
                </a:path>
                <a:path w="1133475" h="4578985">
                  <a:moveTo>
                    <a:pt x="1133317" y="223921"/>
                  </a:moveTo>
                  <a:lnTo>
                    <a:pt x="1124177" y="223921"/>
                  </a:lnTo>
                  <a:lnTo>
                    <a:pt x="1124177" y="196502"/>
                  </a:lnTo>
                  <a:lnTo>
                    <a:pt x="1133317" y="196502"/>
                  </a:lnTo>
                  <a:lnTo>
                    <a:pt x="1133317" y="223921"/>
                  </a:lnTo>
                  <a:close/>
                </a:path>
                <a:path w="1133475" h="4578985">
                  <a:moveTo>
                    <a:pt x="1133317" y="278759"/>
                  </a:moveTo>
                  <a:lnTo>
                    <a:pt x="1124177" y="278759"/>
                  </a:lnTo>
                  <a:lnTo>
                    <a:pt x="1124177" y="251340"/>
                  </a:lnTo>
                  <a:lnTo>
                    <a:pt x="1133317" y="251340"/>
                  </a:lnTo>
                  <a:lnTo>
                    <a:pt x="1133317" y="278759"/>
                  </a:lnTo>
                  <a:close/>
                </a:path>
                <a:path w="1133475" h="4578985">
                  <a:moveTo>
                    <a:pt x="1133317" y="333597"/>
                  </a:moveTo>
                  <a:lnTo>
                    <a:pt x="1124177" y="333597"/>
                  </a:lnTo>
                  <a:lnTo>
                    <a:pt x="1124177" y="306178"/>
                  </a:lnTo>
                  <a:lnTo>
                    <a:pt x="1133317" y="306178"/>
                  </a:lnTo>
                  <a:lnTo>
                    <a:pt x="1133317" y="333597"/>
                  </a:lnTo>
                  <a:close/>
                </a:path>
                <a:path w="1133475" h="4578985">
                  <a:moveTo>
                    <a:pt x="1133317" y="388435"/>
                  </a:moveTo>
                  <a:lnTo>
                    <a:pt x="1124177" y="388435"/>
                  </a:lnTo>
                  <a:lnTo>
                    <a:pt x="1124177" y="361016"/>
                  </a:lnTo>
                  <a:lnTo>
                    <a:pt x="1133317" y="361016"/>
                  </a:lnTo>
                  <a:lnTo>
                    <a:pt x="1133317" y="388435"/>
                  </a:lnTo>
                  <a:close/>
                </a:path>
                <a:path w="1133475" h="4578985">
                  <a:moveTo>
                    <a:pt x="1133317" y="443273"/>
                  </a:moveTo>
                  <a:lnTo>
                    <a:pt x="1124177" y="443273"/>
                  </a:lnTo>
                  <a:lnTo>
                    <a:pt x="1124177" y="415854"/>
                  </a:lnTo>
                  <a:lnTo>
                    <a:pt x="1133317" y="415854"/>
                  </a:lnTo>
                  <a:lnTo>
                    <a:pt x="1133317" y="443273"/>
                  </a:lnTo>
                  <a:close/>
                </a:path>
                <a:path w="1133475" h="4578985">
                  <a:moveTo>
                    <a:pt x="1133317" y="498111"/>
                  </a:moveTo>
                  <a:lnTo>
                    <a:pt x="1124177" y="498111"/>
                  </a:lnTo>
                  <a:lnTo>
                    <a:pt x="1124177" y="470692"/>
                  </a:lnTo>
                  <a:lnTo>
                    <a:pt x="1133317" y="470692"/>
                  </a:lnTo>
                  <a:lnTo>
                    <a:pt x="1133317" y="498111"/>
                  </a:lnTo>
                  <a:close/>
                </a:path>
                <a:path w="1133475" h="4578985">
                  <a:moveTo>
                    <a:pt x="1133317" y="552949"/>
                  </a:moveTo>
                  <a:lnTo>
                    <a:pt x="1124177" y="552949"/>
                  </a:lnTo>
                  <a:lnTo>
                    <a:pt x="1124177" y="525530"/>
                  </a:lnTo>
                  <a:lnTo>
                    <a:pt x="1133317" y="525530"/>
                  </a:lnTo>
                  <a:lnTo>
                    <a:pt x="1133317" y="552949"/>
                  </a:lnTo>
                  <a:close/>
                </a:path>
                <a:path w="1133475" h="4578985">
                  <a:moveTo>
                    <a:pt x="1133317" y="607787"/>
                  </a:moveTo>
                  <a:lnTo>
                    <a:pt x="1124177" y="607787"/>
                  </a:lnTo>
                  <a:lnTo>
                    <a:pt x="1124177" y="580368"/>
                  </a:lnTo>
                  <a:lnTo>
                    <a:pt x="1133317" y="580368"/>
                  </a:lnTo>
                  <a:lnTo>
                    <a:pt x="1133317" y="607787"/>
                  </a:lnTo>
                  <a:close/>
                </a:path>
                <a:path w="1133475" h="4578985">
                  <a:moveTo>
                    <a:pt x="1133317" y="662625"/>
                  </a:moveTo>
                  <a:lnTo>
                    <a:pt x="1124177" y="662625"/>
                  </a:lnTo>
                  <a:lnTo>
                    <a:pt x="1124177" y="635206"/>
                  </a:lnTo>
                  <a:lnTo>
                    <a:pt x="1133317" y="635206"/>
                  </a:lnTo>
                  <a:lnTo>
                    <a:pt x="1133317" y="662625"/>
                  </a:lnTo>
                  <a:close/>
                </a:path>
                <a:path w="1133475" h="4578985">
                  <a:moveTo>
                    <a:pt x="1133317" y="717463"/>
                  </a:moveTo>
                  <a:lnTo>
                    <a:pt x="1124177" y="717463"/>
                  </a:lnTo>
                  <a:lnTo>
                    <a:pt x="1124177" y="690044"/>
                  </a:lnTo>
                  <a:lnTo>
                    <a:pt x="1133317" y="690044"/>
                  </a:lnTo>
                  <a:lnTo>
                    <a:pt x="1133317" y="717463"/>
                  </a:lnTo>
                  <a:close/>
                </a:path>
                <a:path w="1133475" h="4578985">
                  <a:moveTo>
                    <a:pt x="1133317" y="772301"/>
                  </a:moveTo>
                  <a:lnTo>
                    <a:pt x="1124177" y="772301"/>
                  </a:lnTo>
                  <a:lnTo>
                    <a:pt x="1124177" y="744882"/>
                  </a:lnTo>
                  <a:lnTo>
                    <a:pt x="1133317" y="744882"/>
                  </a:lnTo>
                  <a:lnTo>
                    <a:pt x="1133317" y="772301"/>
                  </a:lnTo>
                  <a:close/>
                </a:path>
                <a:path w="1133475" h="4578985">
                  <a:moveTo>
                    <a:pt x="1133317" y="827139"/>
                  </a:moveTo>
                  <a:lnTo>
                    <a:pt x="1124177" y="827139"/>
                  </a:lnTo>
                  <a:lnTo>
                    <a:pt x="1124177" y="799720"/>
                  </a:lnTo>
                  <a:lnTo>
                    <a:pt x="1133317" y="799720"/>
                  </a:lnTo>
                  <a:lnTo>
                    <a:pt x="1133317" y="827139"/>
                  </a:lnTo>
                  <a:close/>
                </a:path>
                <a:path w="1133475" h="4578985">
                  <a:moveTo>
                    <a:pt x="1133317" y="881976"/>
                  </a:moveTo>
                  <a:lnTo>
                    <a:pt x="1124177" y="881976"/>
                  </a:lnTo>
                  <a:lnTo>
                    <a:pt x="1124177" y="854557"/>
                  </a:lnTo>
                  <a:lnTo>
                    <a:pt x="1133317" y="854557"/>
                  </a:lnTo>
                  <a:lnTo>
                    <a:pt x="1133317" y="881976"/>
                  </a:lnTo>
                  <a:close/>
                </a:path>
                <a:path w="1133475" h="4578985">
                  <a:moveTo>
                    <a:pt x="1133317" y="936814"/>
                  </a:moveTo>
                  <a:lnTo>
                    <a:pt x="1124177" y="936814"/>
                  </a:lnTo>
                  <a:lnTo>
                    <a:pt x="1124177" y="909395"/>
                  </a:lnTo>
                  <a:lnTo>
                    <a:pt x="1133317" y="909395"/>
                  </a:lnTo>
                  <a:lnTo>
                    <a:pt x="1133317" y="936814"/>
                  </a:lnTo>
                  <a:close/>
                </a:path>
                <a:path w="1133475" h="4578985">
                  <a:moveTo>
                    <a:pt x="1133317" y="991652"/>
                  </a:moveTo>
                  <a:lnTo>
                    <a:pt x="1124177" y="991652"/>
                  </a:lnTo>
                  <a:lnTo>
                    <a:pt x="1124177" y="964233"/>
                  </a:lnTo>
                  <a:lnTo>
                    <a:pt x="1133317" y="964233"/>
                  </a:lnTo>
                  <a:lnTo>
                    <a:pt x="1133317" y="991652"/>
                  </a:lnTo>
                  <a:close/>
                </a:path>
                <a:path w="1133475" h="4578985">
                  <a:moveTo>
                    <a:pt x="1133317" y="1046490"/>
                  </a:moveTo>
                  <a:lnTo>
                    <a:pt x="1124177" y="1046490"/>
                  </a:lnTo>
                  <a:lnTo>
                    <a:pt x="1124177" y="1019071"/>
                  </a:lnTo>
                  <a:lnTo>
                    <a:pt x="1133317" y="1019071"/>
                  </a:lnTo>
                  <a:lnTo>
                    <a:pt x="1133317" y="1046490"/>
                  </a:lnTo>
                  <a:close/>
                </a:path>
                <a:path w="1133475" h="4578985">
                  <a:moveTo>
                    <a:pt x="1133317" y="1101328"/>
                  </a:moveTo>
                  <a:lnTo>
                    <a:pt x="1124177" y="1101328"/>
                  </a:lnTo>
                  <a:lnTo>
                    <a:pt x="1124177" y="1073909"/>
                  </a:lnTo>
                  <a:lnTo>
                    <a:pt x="1133317" y="1073909"/>
                  </a:lnTo>
                  <a:lnTo>
                    <a:pt x="1133317" y="1101328"/>
                  </a:lnTo>
                  <a:close/>
                </a:path>
                <a:path w="1133475" h="4578985">
                  <a:moveTo>
                    <a:pt x="1133317" y="1156166"/>
                  </a:moveTo>
                  <a:lnTo>
                    <a:pt x="1124177" y="1156166"/>
                  </a:lnTo>
                  <a:lnTo>
                    <a:pt x="1124177" y="1128747"/>
                  </a:lnTo>
                  <a:lnTo>
                    <a:pt x="1133317" y="1128747"/>
                  </a:lnTo>
                  <a:lnTo>
                    <a:pt x="1133317" y="1156166"/>
                  </a:lnTo>
                  <a:close/>
                </a:path>
                <a:path w="1133475" h="4578985">
                  <a:moveTo>
                    <a:pt x="1133317" y="1211004"/>
                  </a:moveTo>
                  <a:lnTo>
                    <a:pt x="1124177" y="1211004"/>
                  </a:lnTo>
                  <a:lnTo>
                    <a:pt x="1124177" y="1183585"/>
                  </a:lnTo>
                  <a:lnTo>
                    <a:pt x="1133317" y="1183585"/>
                  </a:lnTo>
                  <a:lnTo>
                    <a:pt x="1133317" y="1211004"/>
                  </a:lnTo>
                  <a:close/>
                </a:path>
                <a:path w="1133475" h="4578985">
                  <a:moveTo>
                    <a:pt x="1133317" y="1265842"/>
                  </a:moveTo>
                  <a:lnTo>
                    <a:pt x="1124177" y="1265842"/>
                  </a:lnTo>
                  <a:lnTo>
                    <a:pt x="1124177" y="1238423"/>
                  </a:lnTo>
                  <a:lnTo>
                    <a:pt x="1133317" y="1238423"/>
                  </a:lnTo>
                  <a:lnTo>
                    <a:pt x="1133317" y="1265842"/>
                  </a:lnTo>
                  <a:close/>
                </a:path>
                <a:path w="1133475" h="4578985">
                  <a:moveTo>
                    <a:pt x="1133317" y="1320680"/>
                  </a:moveTo>
                  <a:lnTo>
                    <a:pt x="1124177" y="1320680"/>
                  </a:lnTo>
                  <a:lnTo>
                    <a:pt x="1124177" y="1293261"/>
                  </a:lnTo>
                  <a:lnTo>
                    <a:pt x="1133317" y="1293261"/>
                  </a:lnTo>
                  <a:lnTo>
                    <a:pt x="1133317" y="1320680"/>
                  </a:lnTo>
                  <a:close/>
                </a:path>
                <a:path w="1133475" h="4578985">
                  <a:moveTo>
                    <a:pt x="1133317" y="1375518"/>
                  </a:moveTo>
                  <a:lnTo>
                    <a:pt x="1124177" y="1375518"/>
                  </a:lnTo>
                  <a:lnTo>
                    <a:pt x="1124177" y="1348099"/>
                  </a:lnTo>
                  <a:lnTo>
                    <a:pt x="1133317" y="1348099"/>
                  </a:lnTo>
                  <a:lnTo>
                    <a:pt x="1133317" y="1375518"/>
                  </a:lnTo>
                  <a:close/>
                </a:path>
                <a:path w="1133475" h="4578985">
                  <a:moveTo>
                    <a:pt x="1133317" y="1430356"/>
                  </a:moveTo>
                  <a:lnTo>
                    <a:pt x="1124177" y="1430356"/>
                  </a:lnTo>
                  <a:lnTo>
                    <a:pt x="1124177" y="1402937"/>
                  </a:lnTo>
                  <a:lnTo>
                    <a:pt x="1133317" y="1402937"/>
                  </a:lnTo>
                  <a:lnTo>
                    <a:pt x="1133317" y="1430356"/>
                  </a:lnTo>
                  <a:close/>
                </a:path>
                <a:path w="1133475" h="4578985">
                  <a:moveTo>
                    <a:pt x="1133317" y="1485194"/>
                  </a:moveTo>
                  <a:lnTo>
                    <a:pt x="1124177" y="1485194"/>
                  </a:lnTo>
                  <a:lnTo>
                    <a:pt x="1124177" y="1457775"/>
                  </a:lnTo>
                  <a:lnTo>
                    <a:pt x="1133317" y="1457775"/>
                  </a:lnTo>
                  <a:lnTo>
                    <a:pt x="1133317" y="1485194"/>
                  </a:lnTo>
                  <a:close/>
                </a:path>
                <a:path w="1133475" h="4578985">
                  <a:moveTo>
                    <a:pt x="1133317" y="1540032"/>
                  </a:moveTo>
                  <a:lnTo>
                    <a:pt x="1124177" y="1540032"/>
                  </a:lnTo>
                  <a:lnTo>
                    <a:pt x="1124177" y="1512613"/>
                  </a:lnTo>
                  <a:lnTo>
                    <a:pt x="1133317" y="1512613"/>
                  </a:lnTo>
                  <a:lnTo>
                    <a:pt x="1133317" y="1540032"/>
                  </a:lnTo>
                  <a:close/>
                </a:path>
                <a:path w="1133475" h="4578985">
                  <a:moveTo>
                    <a:pt x="1133317" y="1594870"/>
                  </a:moveTo>
                  <a:lnTo>
                    <a:pt x="1124177" y="1594870"/>
                  </a:lnTo>
                  <a:lnTo>
                    <a:pt x="1124177" y="1567451"/>
                  </a:lnTo>
                  <a:lnTo>
                    <a:pt x="1133317" y="1567451"/>
                  </a:lnTo>
                  <a:lnTo>
                    <a:pt x="1133317" y="1594870"/>
                  </a:lnTo>
                  <a:close/>
                </a:path>
                <a:path w="1133475" h="4578985">
                  <a:moveTo>
                    <a:pt x="1133317" y="1649708"/>
                  </a:moveTo>
                  <a:lnTo>
                    <a:pt x="1124177" y="1649708"/>
                  </a:lnTo>
                  <a:lnTo>
                    <a:pt x="1124177" y="1622289"/>
                  </a:lnTo>
                  <a:lnTo>
                    <a:pt x="1133317" y="1622289"/>
                  </a:lnTo>
                  <a:lnTo>
                    <a:pt x="1133317" y="1649708"/>
                  </a:lnTo>
                  <a:close/>
                </a:path>
                <a:path w="1133475" h="4578985">
                  <a:moveTo>
                    <a:pt x="1133317" y="1704546"/>
                  </a:moveTo>
                  <a:lnTo>
                    <a:pt x="1124177" y="1704546"/>
                  </a:lnTo>
                  <a:lnTo>
                    <a:pt x="1124177" y="1677127"/>
                  </a:lnTo>
                  <a:lnTo>
                    <a:pt x="1133317" y="1677127"/>
                  </a:lnTo>
                  <a:lnTo>
                    <a:pt x="1133317" y="1704546"/>
                  </a:lnTo>
                  <a:close/>
                </a:path>
                <a:path w="1133475" h="4578985">
                  <a:moveTo>
                    <a:pt x="1133317" y="1759384"/>
                  </a:moveTo>
                  <a:lnTo>
                    <a:pt x="1124177" y="1759384"/>
                  </a:lnTo>
                  <a:lnTo>
                    <a:pt x="1124177" y="1731965"/>
                  </a:lnTo>
                  <a:lnTo>
                    <a:pt x="1133317" y="1731965"/>
                  </a:lnTo>
                  <a:lnTo>
                    <a:pt x="1133317" y="1759384"/>
                  </a:lnTo>
                  <a:close/>
                </a:path>
                <a:path w="1133475" h="4578985">
                  <a:moveTo>
                    <a:pt x="1133317" y="1814222"/>
                  </a:moveTo>
                  <a:lnTo>
                    <a:pt x="1124177" y="1814222"/>
                  </a:lnTo>
                  <a:lnTo>
                    <a:pt x="1124177" y="1786803"/>
                  </a:lnTo>
                  <a:lnTo>
                    <a:pt x="1133317" y="1786803"/>
                  </a:lnTo>
                  <a:lnTo>
                    <a:pt x="1133317" y="1814222"/>
                  </a:lnTo>
                  <a:close/>
                </a:path>
                <a:path w="1133475" h="4578985">
                  <a:moveTo>
                    <a:pt x="1133317" y="1869059"/>
                  </a:moveTo>
                  <a:lnTo>
                    <a:pt x="1124177" y="1869059"/>
                  </a:lnTo>
                  <a:lnTo>
                    <a:pt x="1124177" y="1841641"/>
                  </a:lnTo>
                  <a:lnTo>
                    <a:pt x="1133317" y="1841641"/>
                  </a:lnTo>
                  <a:lnTo>
                    <a:pt x="1133317" y="1869059"/>
                  </a:lnTo>
                  <a:close/>
                </a:path>
                <a:path w="1133475" h="4578985">
                  <a:moveTo>
                    <a:pt x="1133317" y="1923897"/>
                  </a:moveTo>
                  <a:lnTo>
                    <a:pt x="1124177" y="1923897"/>
                  </a:lnTo>
                  <a:lnTo>
                    <a:pt x="1124177" y="1896478"/>
                  </a:lnTo>
                  <a:lnTo>
                    <a:pt x="1133317" y="1896478"/>
                  </a:lnTo>
                  <a:lnTo>
                    <a:pt x="1133317" y="1923897"/>
                  </a:lnTo>
                  <a:close/>
                </a:path>
                <a:path w="1133475" h="4578985">
                  <a:moveTo>
                    <a:pt x="1133317" y="1978735"/>
                  </a:moveTo>
                  <a:lnTo>
                    <a:pt x="1124177" y="1978735"/>
                  </a:lnTo>
                  <a:lnTo>
                    <a:pt x="1124177" y="1951316"/>
                  </a:lnTo>
                  <a:lnTo>
                    <a:pt x="1133317" y="1951316"/>
                  </a:lnTo>
                  <a:lnTo>
                    <a:pt x="1133317" y="1978735"/>
                  </a:lnTo>
                  <a:close/>
                </a:path>
                <a:path w="1133475" h="4578985">
                  <a:moveTo>
                    <a:pt x="1133317" y="2033573"/>
                  </a:moveTo>
                  <a:lnTo>
                    <a:pt x="1124177" y="2033573"/>
                  </a:lnTo>
                  <a:lnTo>
                    <a:pt x="1124177" y="2006154"/>
                  </a:lnTo>
                  <a:lnTo>
                    <a:pt x="1133317" y="2006154"/>
                  </a:lnTo>
                  <a:lnTo>
                    <a:pt x="1133317" y="2033573"/>
                  </a:lnTo>
                  <a:close/>
                </a:path>
                <a:path w="1133475" h="4578985">
                  <a:moveTo>
                    <a:pt x="1133317" y="2088411"/>
                  </a:moveTo>
                  <a:lnTo>
                    <a:pt x="1124177" y="2088411"/>
                  </a:lnTo>
                  <a:lnTo>
                    <a:pt x="1124177" y="2060992"/>
                  </a:lnTo>
                  <a:lnTo>
                    <a:pt x="1133317" y="2060992"/>
                  </a:lnTo>
                  <a:lnTo>
                    <a:pt x="1133317" y="2088411"/>
                  </a:lnTo>
                  <a:close/>
                </a:path>
                <a:path w="1133475" h="4578985">
                  <a:moveTo>
                    <a:pt x="1133317" y="2143249"/>
                  </a:moveTo>
                  <a:lnTo>
                    <a:pt x="1124177" y="2143249"/>
                  </a:lnTo>
                  <a:lnTo>
                    <a:pt x="1124177" y="2115830"/>
                  </a:lnTo>
                  <a:lnTo>
                    <a:pt x="1133317" y="2115830"/>
                  </a:lnTo>
                  <a:lnTo>
                    <a:pt x="1133317" y="2143249"/>
                  </a:lnTo>
                  <a:close/>
                </a:path>
                <a:path w="1133475" h="4578985">
                  <a:moveTo>
                    <a:pt x="1133317" y="2198087"/>
                  </a:moveTo>
                  <a:lnTo>
                    <a:pt x="1124177" y="2198087"/>
                  </a:lnTo>
                  <a:lnTo>
                    <a:pt x="1124177" y="2170668"/>
                  </a:lnTo>
                  <a:lnTo>
                    <a:pt x="1133317" y="2170668"/>
                  </a:lnTo>
                  <a:lnTo>
                    <a:pt x="1133317" y="2198087"/>
                  </a:lnTo>
                  <a:close/>
                </a:path>
                <a:path w="1133475" h="4578985">
                  <a:moveTo>
                    <a:pt x="1133317" y="2252925"/>
                  </a:moveTo>
                  <a:lnTo>
                    <a:pt x="1124177" y="2252925"/>
                  </a:lnTo>
                  <a:lnTo>
                    <a:pt x="1124177" y="2225506"/>
                  </a:lnTo>
                  <a:lnTo>
                    <a:pt x="1133317" y="2225506"/>
                  </a:lnTo>
                  <a:lnTo>
                    <a:pt x="1133317" y="2252925"/>
                  </a:lnTo>
                  <a:close/>
                </a:path>
                <a:path w="1133475" h="4578985">
                  <a:moveTo>
                    <a:pt x="1133317" y="2307763"/>
                  </a:moveTo>
                  <a:lnTo>
                    <a:pt x="1124177" y="2307763"/>
                  </a:lnTo>
                  <a:lnTo>
                    <a:pt x="1124177" y="2280344"/>
                  </a:lnTo>
                  <a:lnTo>
                    <a:pt x="1133317" y="2280344"/>
                  </a:lnTo>
                  <a:lnTo>
                    <a:pt x="1133317" y="2307763"/>
                  </a:lnTo>
                  <a:close/>
                </a:path>
                <a:path w="1133475" h="4578985">
                  <a:moveTo>
                    <a:pt x="1133317" y="2362601"/>
                  </a:moveTo>
                  <a:lnTo>
                    <a:pt x="1124177" y="2362601"/>
                  </a:lnTo>
                  <a:lnTo>
                    <a:pt x="1124177" y="2335182"/>
                  </a:lnTo>
                  <a:lnTo>
                    <a:pt x="1133317" y="2335182"/>
                  </a:lnTo>
                  <a:lnTo>
                    <a:pt x="1133317" y="2362601"/>
                  </a:lnTo>
                  <a:close/>
                </a:path>
                <a:path w="1133475" h="4578985">
                  <a:moveTo>
                    <a:pt x="1133317" y="2417439"/>
                  </a:moveTo>
                  <a:lnTo>
                    <a:pt x="1124177" y="2417439"/>
                  </a:lnTo>
                  <a:lnTo>
                    <a:pt x="1124177" y="2390020"/>
                  </a:lnTo>
                  <a:lnTo>
                    <a:pt x="1133317" y="2390020"/>
                  </a:lnTo>
                  <a:lnTo>
                    <a:pt x="1133317" y="2417439"/>
                  </a:lnTo>
                  <a:close/>
                </a:path>
                <a:path w="1133475" h="4578985">
                  <a:moveTo>
                    <a:pt x="1133317" y="2472277"/>
                  </a:moveTo>
                  <a:lnTo>
                    <a:pt x="1124177" y="2472277"/>
                  </a:lnTo>
                  <a:lnTo>
                    <a:pt x="1124177" y="2444858"/>
                  </a:lnTo>
                  <a:lnTo>
                    <a:pt x="1133317" y="2444858"/>
                  </a:lnTo>
                  <a:lnTo>
                    <a:pt x="1133317" y="2472277"/>
                  </a:lnTo>
                  <a:close/>
                </a:path>
                <a:path w="1133475" h="4578985">
                  <a:moveTo>
                    <a:pt x="1133317" y="2527115"/>
                  </a:moveTo>
                  <a:lnTo>
                    <a:pt x="1124177" y="2527115"/>
                  </a:lnTo>
                  <a:lnTo>
                    <a:pt x="1124177" y="2499696"/>
                  </a:lnTo>
                  <a:lnTo>
                    <a:pt x="1133317" y="2499696"/>
                  </a:lnTo>
                  <a:lnTo>
                    <a:pt x="1133317" y="2527115"/>
                  </a:lnTo>
                  <a:close/>
                </a:path>
                <a:path w="1133475" h="4578985">
                  <a:moveTo>
                    <a:pt x="1133317" y="2581953"/>
                  </a:moveTo>
                  <a:lnTo>
                    <a:pt x="1124177" y="2581953"/>
                  </a:lnTo>
                  <a:lnTo>
                    <a:pt x="1124177" y="2554534"/>
                  </a:lnTo>
                  <a:lnTo>
                    <a:pt x="1133317" y="2554534"/>
                  </a:lnTo>
                  <a:lnTo>
                    <a:pt x="1133317" y="2581953"/>
                  </a:lnTo>
                  <a:close/>
                </a:path>
                <a:path w="1133475" h="4578985">
                  <a:moveTo>
                    <a:pt x="1133317" y="2636791"/>
                  </a:moveTo>
                  <a:lnTo>
                    <a:pt x="1124177" y="2636791"/>
                  </a:lnTo>
                  <a:lnTo>
                    <a:pt x="1124177" y="2609372"/>
                  </a:lnTo>
                  <a:lnTo>
                    <a:pt x="1133317" y="2609372"/>
                  </a:lnTo>
                  <a:lnTo>
                    <a:pt x="1133317" y="2636791"/>
                  </a:lnTo>
                  <a:close/>
                </a:path>
                <a:path w="1133475" h="4578985">
                  <a:moveTo>
                    <a:pt x="1133317" y="2691629"/>
                  </a:moveTo>
                  <a:lnTo>
                    <a:pt x="1124177" y="2691629"/>
                  </a:lnTo>
                  <a:lnTo>
                    <a:pt x="1124177" y="2664210"/>
                  </a:lnTo>
                  <a:lnTo>
                    <a:pt x="1133317" y="2664210"/>
                  </a:lnTo>
                  <a:lnTo>
                    <a:pt x="1133317" y="2691629"/>
                  </a:lnTo>
                  <a:close/>
                </a:path>
                <a:path w="1133475" h="4578985">
                  <a:moveTo>
                    <a:pt x="1133317" y="2746467"/>
                  </a:moveTo>
                  <a:lnTo>
                    <a:pt x="1124177" y="2746467"/>
                  </a:lnTo>
                  <a:lnTo>
                    <a:pt x="1124177" y="2719048"/>
                  </a:lnTo>
                  <a:lnTo>
                    <a:pt x="1133317" y="2719048"/>
                  </a:lnTo>
                  <a:lnTo>
                    <a:pt x="1133317" y="2746467"/>
                  </a:lnTo>
                  <a:close/>
                </a:path>
                <a:path w="1133475" h="4578985">
                  <a:moveTo>
                    <a:pt x="1133317" y="2801305"/>
                  </a:moveTo>
                  <a:lnTo>
                    <a:pt x="1124177" y="2801305"/>
                  </a:lnTo>
                  <a:lnTo>
                    <a:pt x="1124177" y="2773886"/>
                  </a:lnTo>
                  <a:lnTo>
                    <a:pt x="1133317" y="2773886"/>
                  </a:lnTo>
                  <a:lnTo>
                    <a:pt x="1133317" y="2801305"/>
                  </a:lnTo>
                  <a:close/>
                </a:path>
                <a:path w="1133475" h="4578985">
                  <a:moveTo>
                    <a:pt x="1133317" y="2856142"/>
                  </a:moveTo>
                  <a:lnTo>
                    <a:pt x="1124177" y="2856142"/>
                  </a:lnTo>
                  <a:lnTo>
                    <a:pt x="1124177" y="2828724"/>
                  </a:lnTo>
                  <a:lnTo>
                    <a:pt x="1133317" y="2828724"/>
                  </a:lnTo>
                  <a:lnTo>
                    <a:pt x="1133317" y="2856142"/>
                  </a:lnTo>
                  <a:close/>
                </a:path>
                <a:path w="1133475" h="4578985">
                  <a:moveTo>
                    <a:pt x="1133317" y="2910980"/>
                  </a:moveTo>
                  <a:lnTo>
                    <a:pt x="1124177" y="2910980"/>
                  </a:lnTo>
                  <a:lnTo>
                    <a:pt x="1124177" y="2883561"/>
                  </a:lnTo>
                  <a:lnTo>
                    <a:pt x="1133317" y="2883561"/>
                  </a:lnTo>
                  <a:lnTo>
                    <a:pt x="1133317" y="2910980"/>
                  </a:lnTo>
                  <a:close/>
                </a:path>
                <a:path w="1133475" h="4578985">
                  <a:moveTo>
                    <a:pt x="1133317" y="2965818"/>
                  </a:moveTo>
                  <a:lnTo>
                    <a:pt x="1124177" y="2965818"/>
                  </a:lnTo>
                  <a:lnTo>
                    <a:pt x="1124177" y="2938399"/>
                  </a:lnTo>
                  <a:lnTo>
                    <a:pt x="1133317" y="2938399"/>
                  </a:lnTo>
                  <a:lnTo>
                    <a:pt x="1133317" y="2965818"/>
                  </a:lnTo>
                  <a:close/>
                </a:path>
                <a:path w="1133475" h="4578985">
                  <a:moveTo>
                    <a:pt x="1133317" y="3020656"/>
                  </a:moveTo>
                  <a:lnTo>
                    <a:pt x="1124177" y="3020656"/>
                  </a:lnTo>
                  <a:lnTo>
                    <a:pt x="1124177" y="2993237"/>
                  </a:lnTo>
                  <a:lnTo>
                    <a:pt x="1133317" y="2993237"/>
                  </a:lnTo>
                  <a:lnTo>
                    <a:pt x="1133317" y="3020656"/>
                  </a:lnTo>
                  <a:close/>
                </a:path>
                <a:path w="1133475" h="4578985">
                  <a:moveTo>
                    <a:pt x="1133317" y="3075494"/>
                  </a:moveTo>
                  <a:lnTo>
                    <a:pt x="1124177" y="3075494"/>
                  </a:lnTo>
                  <a:lnTo>
                    <a:pt x="1124177" y="3048075"/>
                  </a:lnTo>
                  <a:lnTo>
                    <a:pt x="1133317" y="3048075"/>
                  </a:lnTo>
                  <a:lnTo>
                    <a:pt x="1133317" y="3075494"/>
                  </a:lnTo>
                  <a:close/>
                </a:path>
                <a:path w="1133475" h="4578985">
                  <a:moveTo>
                    <a:pt x="1133317" y="3130332"/>
                  </a:moveTo>
                  <a:lnTo>
                    <a:pt x="1124177" y="3130332"/>
                  </a:lnTo>
                  <a:lnTo>
                    <a:pt x="1124177" y="3102913"/>
                  </a:lnTo>
                  <a:lnTo>
                    <a:pt x="1133317" y="3102913"/>
                  </a:lnTo>
                  <a:lnTo>
                    <a:pt x="1133317" y="3130332"/>
                  </a:lnTo>
                  <a:close/>
                </a:path>
                <a:path w="1133475" h="4578985">
                  <a:moveTo>
                    <a:pt x="1133317" y="3185170"/>
                  </a:moveTo>
                  <a:lnTo>
                    <a:pt x="1124177" y="3185170"/>
                  </a:lnTo>
                  <a:lnTo>
                    <a:pt x="1124177" y="3157751"/>
                  </a:lnTo>
                  <a:lnTo>
                    <a:pt x="1133317" y="3157751"/>
                  </a:lnTo>
                  <a:lnTo>
                    <a:pt x="1133317" y="3185170"/>
                  </a:lnTo>
                  <a:close/>
                </a:path>
                <a:path w="1133475" h="4578985">
                  <a:moveTo>
                    <a:pt x="1133317" y="3240008"/>
                  </a:moveTo>
                  <a:lnTo>
                    <a:pt x="1124177" y="3240008"/>
                  </a:lnTo>
                  <a:lnTo>
                    <a:pt x="1124177" y="3212589"/>
                  </a:lnTo>
                  <a:lnTo>
                    <a:pt x="1133317" y="3212589"/>
                  </a:lnTo>
                  <a:lnTo>
                    <a:pt x="1133317" y="3240008"/>
                  </a:lnTo>
                  <a:close/>
                </a:path>
                <a:path w="1133475" h="4578985">
                  <a:moveTo>
                    <a:pt x="1133317" y="3294846"/>
                  </a:moveTo>
                  <a:lnTo>
                    <a:pt x="1124177" y="3294846"/>
                  </a:lnTo>
                  <a:lnTo>
                    <a:pt x="1124177" y="3267427"/>
                  </a:lnTo>
                  <a:lnTo>
                    <a:pt x="1133317" y="3267427"/>
                  </a:lnTo>
                  <a:lnTo>
                    <a:pt x="1133317" y="3294846"/>
                  </a:lnTo>
                  <a:close/>
                </a:path>
                <a:path w="1133475" h="4578985">
                  <a:moveTo>
                    <a:pt x="1133317" y="3349684"/>
                  </a:moveTo>
                  <a:lnTo>
                    <a:pt x="1124177" y="3349684"/>
                  </a:lnTo>
                  <a:lnTo>
                    <a:pt x="1124177" y="3322265"/>
                  </a:lnTo>
                  <a:lnTo>
                    <a:pt x="1133317" y="3322265"/>
                  </a:lnTo>
                  <a:lnTo>
                    <a:pt x="1133317" y="3349684"/>
                  </a:lnTo>
                  <a:close/>
                </a:path>
                <a:path w="1133475" h="4578985">
                  <a:moveTo>
                    <a:pt x="1133317" y="3404522"/>
                  </a:moveTo>
                  <a:lnTo>
                    <a:pt x="1124177" y="3404522"/>
                  </a:lnTo>
                  <a:lnTo>
                    <a:pt x="1124177" y="3377103"/>
                  </a:lnTo>
                  <a:lnTo>
                    <a:pt x="1133317" y="3377103"/>
                  </a:lnTo>
                  <a:lnTo>
                    <a:pt x="1133317" y="3404522"/>
                  </a:lnTo>
                  <a:close/>
                </a:path>
                <a:path w="1133475" h="4578985">
                  <a:moveTo>
                    <a:pt x="1133317" y="3459360"/>
                  </a:moveTo>
                  <a:lnTo>
                    <a:pt x="1124177" y="3459360"/>
                  </a:lnTo>
                  <a:lnTo>
                    <a:pt x="1124177" y="3431941"/>
                  </a:lnTo>
                  <a:lnTo>
                    <a:pt x="1133317" y="3431941"/>
                  </a:lnTo>
                  <a:lnTo>
                    <a:pt x="1133317" y="3459360"/>
                  </a:lnTo>
                  <a:close/>
                </a:path>
                <a:path w="1133475" h="4578985">
                  <a:moveTo>
                    <a:pt x="1133317" y="3514198"/>
                  </a:moveTo>
                  <a:lnTo>
                    <a:pt x="1124177" y="3514198"/>
                  </a:lnTo>
                  <a:lnTo>
                    <a:pt x="1124177" y="3486779"/>
                  </a:lnTo>
                  <a:lnTo>
                    <a:pt x="1133317" y="3486779"/>
                  </a:lnTo>
                  <a:lnTo>
                    <a:pt x="1133317" y="3514198"/>
                  </a:lnTo>
                  <a:close/>
                </a:path>
                <a:path w="1133475" h="4578985">
                  <a:moveTo>
                    <a:pt x="1133317" y="3569036"/>
                  </a:moveTo>
                  <a:lnTo>
                    <a:pt x="1124177" y="3569036"/>
                  </a:lnTo>
                  <a:lnTo>
                    <a:pt x="1124177" y="3541617"/>
                  </a:lnTo>
                  <a:lnTo>
                    <a:pt x="1133317" y="3541617"/>
                  </a:lnTo>
                  <a:lnTo>
                    <a:pt x="1133317" y="3569036"/>
                  </a:lnTo>
                  <a:close/>
                </a:path>
                <a:path w="1133475" h="4578985">
                  <a:moveTo>
                    <a:pt x="1133317" y="3623874"/>
                  </a:moveTo>
                  <a:lnTo>
                    <a:pt x="1124177" y="3623874"/>
                  </a:lnTo>
                  <a:lnTo>
                    <a:pt x="1124177" y="3596455"/>
                  </a:lnTo>
                  <a:lnTo>
                    <a:pt x="1133317" y="3596455"/>
                  </a:lnTo>
                  <a:lnTo>
                    <a:pt x="1133317" y="3623874"/>
                  </a:lnTo>
                  <a:close/>
                </a:path>
                <a:path w="1133475" h="4578985">
                  <a:moveTo>
                    <a:pt x="1133317" y="3678712"/>
                  </a:moveTo>
                  <a:lnTo>
                    <a:pt x="1124177" y="3678712"/>
                  </a:lnTo>
                  <a:lnTo>
                    <a:pt x="1124177" y="3651293"/>
                  </a:lnTo>
                  <a:lnTo>
                    <a:pt x="1133317" y="3651293"/>
                  </a:lnTo>
                  <a:lnTo>
                    <a:pt x="1133317" y="3678712"/>
                  </a:lnTo>
                  <a:close/>
                </a:path>
                <a:path w="1133475" h="4578985">
                  <a:moveTo>
                    <a:pt x="1133317" y="3733550"/>
                  </a:moveTo>
                  <a:lnTo>
                    <a:pt x="1124177" y="3733550"/>
                  </a:lnTo>
                  <a:lnTo>
                    <a:pt x="1124177" y="3706131"/>
                  </a:lnTo>
                  <a:lnTo>
                    <a:pt x="1133317" y="3706131"/>
                  </a:lnTo>
                  <a:lnTo>
                    <a:pt x="1133317" y="3733550"/>
                  </a:lnTo>
                  <a:close/>
                </a:path>
                <a:path w="1133475" h="4578985">
                  <a:moveTo>
                    <a:pt x="1133317" y="3788388"/>
                  </a:moveTo>
                  <a:lnTo>
                    <a:pt x="1124177" y="3788388"/>
                  </a:lnTo>
                  <a:lnTo>
                    <a:pt x="1124177" y="3760969"/>
                  </a:lnTo>
                  <a:lnTo>
                    <a:pt x="1133317" y="3760969"/>
                  </a:lnTo>
                  <a:lnTo>
                    <a:pt x="1133317" y="3788388"/>
                  </a:lnTo>
                  <a:close/>
                </a:path>
                <a:path w="1133475" h="4578985">
                  <a:moveTo>
                    <a:pt x="1133317" y="3843226"/>
                  </a:moveTo>
                  <a:lnTo>
                    <a:pt x="1124177" y="3843226"/>
                  </a:lnTo>
                  <a:lnTo>
                    <a:pt x="1124177" y="3815807"/>
                  </a:lnTo>
                  <a:lnTo>
                    <a:pt x="1133317" y="3815807"/>
                  </a:lnTo>
                  <a:lnTo>
                    <a:pt x="1133317" y="3843226"/>
                  </a:lnTo>
                  <a:close/>
                </a:path>
                <a:path w="1133475" h="4578985">
                  <a:moveTo>
                    <a:pt x="1133317" y="3898063"/>
                  </a:moveTo>
                  <a:lnTo>
                    <a:pt x="1124177" y="3898063"/>
                  </a:lnTo>
                  <a:lnTo>
                    <a:pt x="1124177" y="3870644"/>
                  </a:lnTo>
                  <a:lnTo>
                    <a:pt x="1133317" y="3870644"/>
                  </a:lnTo>
                  <a:lnTo>
                    <a:pt x="1133317" y="3898063"/>
                  </a:lnTo>
                  <a:close/>
                </a:path>
                <a:path w="1133475" h="4578985">
                  <a:moveTo>
                    <a:pt x="1133317" y="3952901"/>
                  </a:moveTo>
                  <a:lnTo>
                    <a:pt x="1124177" y="3952901"/>
                  </a:lnTo>
                  <a:lnTo>
                    <a:pt x="1124177" y="3925482"/>
                  </a:lnTo>
                  <a:lnTo>
                    <a:pt x="1133317" y="3925482"/>
                  </a:lnTo>
                  <a:lnTo>
                    <a:pt x="1133317" y="3952901"/>
                  </a:lnTo>
                  <a:close/>
                </a:path>
                <a:path w="1133475" h="4578985">
                  <a:moveTo>
                    <a:pt x="1133317" y="4007739"/>
                  </a:moveTo>
                  <a:lnTo>
                    <a:pt x="1124177" y="4007739"/>
                  </a:lnTo>
                  <a:lnTo>
                    <a:pt x="1124177" y="3980320"/>
                  </a:lnTo>
                  <a:lnTo>
                    <a:pt x="1133317" y="3980320"/>
                  </a:lnTo>
                  <a:lnTo>
                    <a:pt x="1133317" y="4007739"/>
                  </a:lnTo>
                  <a:close/>
                </a:path>
                <a:path w="1133475" h="4578985">
                  <a:moveTo>
                    <a:pt x="1133317" y="4062577"/>
                  </a:moveTo>
                  <a:lnTo>
                    <a:pt x="1124177" y="4062577"/>
                  </a:lnTo>
                  <a:lnTo>
                    <a:pt x="1124177" y="4035158"/>
                  </a:lnTo>
                  <a:lnTo>
                    <a:pt x="1133317" y="4035158"/>
                  </a:lnTo>
                  <a:lnTo>
                    <a:pt x="1133317" y="4062577"/>
                  </a:lnTo>
                  <a:close/>
                </a:path>
                <a:path w="1133475" h="4578985">
                  <a:moveTo>
                    <a:pt x="1133317" y="4117415"/>
                  </a:moveTo>
                  <a:lnTo>
                    <a:pt x="1124177" y="4117415"/>
                  </a:lnTo>
                  <a:lnTo>
                    <a:pt x="1124177" y="4089996"/>
                  </a:lnTo>
                  <a:lnTo>
                    <a:pt x="1133317" y="4089996"/>
                  </a:lnTo>
                  <a:lnTo>
                    <a:pt x="1133317" y="4117415"/>
                  </a:lnTo>
                  <a:close/>
                </a:path>
                <a:path w="1133475" h="4578985">
                  <a:moveTo>
                    <a:pt x="1133317" y="4172253"/>
                  </a:moveTo>
                  <a:lnTo>
                    <a:pt x="1124177" y="4172253"/>
                  </a:lnTo>
                  <a:lnTo>
                    <a:pt x="1124177" y="4144834"/>
                  </a:lnTo>
                  <a:lnTo>
                    <a:pt x="1133317" y="4144834"/>
                  </a:lnTo>
                  <a:lnTo>
                    <a:pt x="1133317" y="4172253"/>
                  </a:lnTo>
                  <a:close/>
                </a:path>
                <a:path w="1133475" h="4578985">
                  <a:moveTo>
                    <a:pt x="1133317" y="4227091"/>
                  </a:moveTo>
                  <a:lnTo>
                    <a:pt x="1124177" y="4227091"/>
                  </a:lnTo>
                  <a:lnTo>
                    <a:pt x="1124177" y="4199672"/>
                  </a:lnTo>
                  <a:lnTo>
                    <a:pt x="1133317" y="4199672"/>
                  </a:lnTo>
                  <a:lnTo>
                    <a:pt x="1133317" y="4227091"/>
                  </a:lnTo>
                  <a:close/>
                </a:path>
                <a:path w="1133475" h="4578985">
                  <a:moveTo>
                    <a:pt x="1133317" y="4281929"/>
                  </a:moveTo>
                  <a:lnTo>
                    <a:pt x="1124177" y="4281929"/>
                  </a:lnTo>
                  <a:lnTo>
                    <a:pt x="1124177" y="4254510"/>
                  </a:lnTo>
                  <a:lnTo>
                    <a:pt x="1133317" y="4254510"/>
                  </a:lnTo>
                  <a:lnTo>
                    <a:pt x="1133317" y="4281929"/>
                  </a:lnTo>
                  <a:close/>
                </a:path>
                <a:path w="1133475" h="4578985">
                  <a:moveTo>
                    <a:pt x="1133317" y="4336767"/>
                  </a:moveTo>
                  <a:lnTo>
                    <a:pt x="1124177" y="4336767"/>
                  </a:lnTo>
                  <a:lnTo>
                    <a:pt x="1124177" y="4309348"/>
                  </a:lnTo>
                  <a:lnTo>
                    <a:pt x="1133317" y="4309348"/>
                  </a:lnTo>
                  <a:lnTo>
                    <a:pt x="1133317" y="4336767"/>
                  </a:lnTo>
                  <a:close/>
                </a:path>
                <a:path w="1133475" h="4578985">
                  <a:moveTo>
                    <a:pt x="1133317" y="4391605"/>
                  </a:moveTo>
                  <a:lnTo>
                    <a:pt x="1124177" y="4391605"/>
                  </a:lnTo>
                  <a:lnTo>
                    <a:pt x="1124177" y="4364186"/>
                  </a:lnTo>
                  <a:lnTo>
                    <a:pt x="1133317" y="4364186"/>
                  </a:lnTo>
                  <a:lnTo>
                    <a:pt x="1133317" y="4391605"/>
                  </a:lnTo>
                  <a:close/>
                </a:path>
                <a:path w="1133475" h="4578985">
                  <a:moveTo>
                    <a:pt x="1133317" y="4446443"/>
                  </a:moveTo>
                  <a:lnTo>
                    <a:pt x="1124177" y="4446443"/>
                  </a:lnTo>
                  <a:lnTo>
                    <a:pt x="1124177" y="4419024"/>
                  </a:lnTo>
                  <a:lnTo>
                    <a:pt x="1133317" y="4419024"/>
                  </a:lnTo>
                  <a:lnTo>
                    <a:pt x="1133317" y="4446443"/>
                  </a:lnTo>
                  <a:close/>
                </a:path>
                <a:path w="1133475" h="4578985">
                  <a:moveTo>
                    <a:pt x="1133317" y="4501281"/>
                  </a:moveTo>
                  <a:lnTo>
                    <a:pt x="1124177" y="4501281"/>
                  </a:lnTo>
                  <a:lnTo>
                    <a:pt x="1124177" y="4473862"/>
                  </a:lnTo>
                  <a:lnTo>
                    <a:pt x="1133317" y="4473862"/>
                  </a:lnTo>
                  <a:lnTo>
                    <a:pt x="1133317" y="4501281"/>
                  </a:lnTo>
                  <a:close/>
                </a:path>
                <a:path w="1133475" h="4578985">
                  <a:moveTo>
                    <a:pt x="1133317" y="4556119"/>
                  </a:moveTo>
                  <a:lnTo>
                    <a:pt x="1124177" y="4556119"/>
                  </a:lnTo>
                  <a:lnTo>
                    <a:pt x="1124177" y="4528700"/>
                  </a:lnTo>
                  <a:lnTo>
                    <a:pt x="1133317" y="4528700"/>
                  </a:lnTo>
                  <a:lnTo>
                    <a:pt x="1133317" y="4556119"/>
                  </a:lnTo>
                  <a:close/>
                </a:path>
                <a:path w="1133475" h="4578985">
                  <a:moveTo>
                    <a:pt x="1119608" y="4578968"/>
                  </a:moveTo>
                  <a:lnTo>
                    <a:pt x="1092189" y="4578968"/>
                  </a:lnTo>
                  <a:lnTo>
                    <a:pt x="1092189" y="4569828"/>
                  </a:lnTo>
                  <a:lnTo>
                    <a:pt x="1119608" y="4569828"/>
                  </a:lnTo>
                  <a:lnTo>
                    <a:pt x="1119608" y="4578968"/>
                  </a:lnTo>
                  <a:close/>
                </a:path>
                <a:path w="1133475" h="4578985">
                  <a:moveTo>
                    <a:pt x="1064770" y="4578968"/>
                  </a:moveTo>
                  <a:lnTo>
                    <a:pt x="1037351" y="4578968"/>
                  </a:lnTo>
                  <a:lnTo>
                    <a:pt x="1037351" y="4569828"/>
                  </a:lnTo>
                  <a:lnTo>
                    <a:pt x="1064770" y="4569828"/>
                  </a:lnTo>
                  <a:lnTo>
                    <a:pt x="1064770" y="4578968"/>
                  </a:lnTo>
                  <a:close/>
                </a:path>
                <a:path w="1133475" h="4578985">
                  <a:moveTo>
                    <a:pt x="1009932" y="4578968"/>
                  </a:moveTo>
                  <a:lnTo>
                    <a:pt x="982513" y="4578968"/>
                  </a:lnTo>
                  <a:lnTo>
                    <a:pt x="982513" y="4569828"/>
                  </a:lnTo>
                  <a:lnTo>
                    <a:pt x="1009932" y="4569828"/>
                  </a:lnTo>
                  <a:lnTo>
                    <a:pt x="1009932" y="4578968"/>
                  </a:lnTo>
                  <a:close/>
                </a:path>
                <a:path w="1133475" h="4578985">
                  <a:moveTo>
                    <a:pt x="955094" y="4578968"/>
                  </a:moveTo>
                  <a:lnTo>
                    <a:pt x="927675" y="4578968"/>
                  </a:lnTo>
                  <a:lnTo>
                    <a:pt x="927675" y="4569828"/>
                  </a:lnTo>
                  <a:lnTo>
                    <a:pt x="955094" y="4569828"/>
                  </a:lnTo>
                  <a:lnTo>
                    <a:pt x="955094" y="4578968"/>
                  </a:lnTo>
                  <a:close/>
                </a:path>
                <a:path w="1133475" h="4578985">
                  <a:moveTo>
                    <a:pt x="900256" y="4578968"/>
                  </a:moveTo>
                  <a:lnTo>
                    <a:pt x="872837" y="4578968"/>
                  </a:lnTo>
                  <a:lnTo>
                    <a:pt x="872837" y="4569828"/>
                  </a:lnTo>
                  <a:lnTo>
                    <a:pt x="900256" y="4569828"/>
                  </a:lnTo>
                  <a:lnTo>
                    <a:pt x="900256" y="4578968"/>
                  </a:lnTo>
                  <a:close/>
                </a:path>
                <a:path w="1133475" h="4578985">
                  <a:moveTo>
                    <a:pt x="845418" y="4578968"/>
                  </a:moveTo>
                  <a:lnTo>
                    <a:pt x="817999" y="4578968"/>
                  </a:lnTo>
                  <a:lnTo>
                    <a:pt x="817999" y="4569828"/>
                  </a:lnTo>
                  <a:lnTo>
                    <a:pt x="845418" y="4569828"/>
                  </a:lnTo>
                  <a:lnTo>
                    <a:pt x="845418" y="4578968"/>
                  </a:lnTo>
                  <a:close/>
                </a:path>
                <a:path w="1133475" h="4578985">
                  <a:moveTo>
                    <a:pt x="790580" y="4578968"/>
                  </a:moveTo>
                  <a:lnTo>
                    <a:pt x="763161" y="4578968"/>
                  </a:lnTo>
                  <a:lnTo>
                    <a:pt x="763161" y="4569828"/>
                  </a:lnTo>
                  <a:lnTo>
                    <a:pt x="790580" y="4569828"/>
                  </a:lnTo>
                  <a:lnTo>
                    <a:pt x="790580" y="4578968"/>
                  </a:lnTo>
                  <a:close/>
                </a:path>
                <a:path w="1133475" h="4578985">
                  <a:moveTo>
                    <a:pt x="735742" y="4578968"/>
                  </a:moveTo>
                  <a:lnTo>
                    <a:pt x="708323" y="4578968"/>
                  </a:lnTo>
                  <a:lnTo>
                    <a:pt x="708323" y="4569828"/>
                  </a:lnTo>
                  <a:lnTo>
                    <a:pt x="735742" y="4569828"/>
                  </a:lnTo>
                  <a:lnTo>
                    <a:pt x="735742" y="4578968"/>
                  </a:lnTo>
                  <a:close/>
                </a:path>
                <a:path w="1133475" h="4578985">
                  <a:moveTo>
                    <a:pt x="680904" y="4578968"/>
                  </a:moveTo>
                  <a:lnTo>
                    <a:pt x="653485" y="4578968"/>
                  </a:lnTo>
                  <a:lnTo>
                    <a:pt x="653485" y="4569828"/>
                  </a:lnTo>
                  <a:lnTo>
                    <a:pt x="680904" y="4569828"/>
                  </a:lnTo>
                  <a:lnTo>
                    <a:pt x="680904" y="4578968"/>
                  </a:lnTo>
                  <a:close/>
                </a:path>
                <a:path w="1133475" h="4578985">
                  <a:moveTo>
                    <a:pt x="626066" y="4578968"/>
                  </a:moveTo>
                  <a:lnTo>
                    <a:pt x="598647" y="4578968"/>
                  </a:lnTo>
                  <a:lnTo>
                    <a:pt x="598647" y="4569828"/>
                  </a:lnTo>
                  <a:lnTo>
                    <a:pt x="626066" y="4569828"/>
                  </a:lnTo>
                  <a:lnTo>
                    <a:pt x="626066" y="4578968"/>
                  </a:lnTo>
                  <a:close/>
                </a:path>
                <a:path w="1133475" h="4578985">
                  <a:moveTo>
                    <a:pt x="571228" y="4578968"/>
                  </a:moveTo>
                  <a:lnTo>
                    <a:pt x="543809" y="4578968"/>
                  </a:lnTo>
                  <a:lnTo>
                    <a:pt x="543809" y="4569828"/>
                  </a:lnTo>
                  <a:lnTo>
                    <a:pt x="571228" y="4569828"/>
                  </a:lnTo>
                  <a:lnTo>
                    <a:pt x="571228" y="4578968"/>
                  </a:lnTo>
                  <a:close/>
                </a:path>
                <a:path w="1133475" h="4578985">
                  <a:moveTo>
                    <a:pt x="516390" y="4578968"/>
                  </a:moveTo>
                  <a:lnTo>
                    <a:pt x="488971" y="4578968"/>
                  </a:lnTo>
                  <a:lnTo>
                    <a:pt x="488971" y="4569828"/>
                  </a:lnTo>
                  <a:lnTo>
                    <a:pt x="516390" y="4569828"/>
                  </a:lnTo>
                  <a:lnTo>
                    <a:pt x="516390" y="4578968"/>
                  </a:lnTo>
                  <a:close/>
                </a:path>
                <a:path w="1133475" h="4578985">
                  <a:moveTo>
                    <a:pt x="461552" y="4578968"/>
                  </a:moveTo>
                  <a:lnTo>
                    <a:pt x="434133" y="4578968"/>
                  </a:lnTo>
                  <a:lnTo>
                    <a:pt x="434133" y="4569828"/>
                  </a:lnTo>
                  <a:lnTo>
                    <a:pt x="461552" y="4569828"/>
                  </a:lnTo>
                  <a:lnTo>
                    <a:pt x="461552" y="4578968"/>
                  </a:lnTo>
                  <a:close/>
                </a:path>
                <a:path w="1133475" h="4578985">
                  <a:moveTo>
                    <a:pt x="406714" y="4578968"/>
                  </a:moveTo>
                  <a:lnTo>
                    <a:pt x="379295" y="4578968"/>
                  </a:lnTo>
                  <a:lnTo>
                    <a:pt x="379295" y="4569828"/>
                  </a:lnTo>
                  <a:lnTo>
                    <a:pt x="406714" y="4569828"/>
                  </a:lnTo>
                  <a:lnTo>
                    <a:pt x="406714" y="4578968"/>
                  </a:lnTo>
                  <a:close/>
                </a:path>
                <a:path w="1133475" h="4578985">
                  <a:moveTo>
                    <a:pt x="351876" y="4578968"/>
                  </a:moveTo>
                  <a:lnTo>
                    <a:pt x="324457" y="4578968"/>
                  </a:lnTo>
                  <a:lnTo>
                    <a:pt x="324457" y="4569828"/>
                  </a:lnTo>
                  <a:lnTo>
                    <a:pt x="351876" y="4569828"/>
                  </a:lnTo>
                  <a:lnTo>
                    <a:pt x="351876" y="4578968"/>
                  </a:lnTo>
                  <a:close/>
                </a:path>
                <a:path w="1133475" h="4578985">
                  <a:moveTo>
                    <a:pt x="297038" y="4578968"/>
                  </a:moveTo>
                  <a:lnTo>
                    <a:pt x="269619" y="4578968"/>
                  </a:lnTo>
                  <a:lnTo>
                    <a:pt x="269619" y="4569828"/>
                  </a:lnTo>
                  <a:lnTo>
                    <a:pt x="297038" y="4569828"/>
                  </a:lnTo>
                  <a:lnTo>
                    <a:pt x="297038" y="4578968"/>
                  </a:lnTo>
                  <a:close/>
                </a:path>
                <a:path w="1133475" h="4578985">
                  <a:moveTo>
                    <a:pt x="242200" y="4578968"/>
                  </a:moveTo>
                  <a:lnTo>
                    <a:pt x="214781" y="4578968"/>
                  </a:lnTo>
                  <a:lnTo>
                    <a:pt x="214781" y="4569828"/>
                  </a:lnTo>
                  <a:lnTo>
                    <a:pt x="242200" y="4569828"/>
                  </a:lnTo>
                  <a:lnTo>
                    <a:pt x="242200" y="4578968"/>
                  </a:lnTo>
                  <a:close/>
                </a:path>
                <a:path w="1133475" h="4578985">
                  <a:moveTo>
                    <a:pt x="187362" y="4578968"/>
                  </a:moveTo>
                  <a:lnTo>
                    <a:pt x="159944" y="4578968"/>
                  </a:lnTo>
                  <a:lnTo>
                    <a:pt x="159944" y="4569828"/>
                  </a:lnTo>
                  <a:lnTo>
                    <a:pt x="187362" y="4569828"/>
                  </a:lnTo>
                  <a:lnTo>
                    <a:pt x="187362" y="4578968"/>
                  </a:lnTo>
                  <a:close/>
                </a:path>
                <a:path w="1133475" h="4578985">
                  <a:moveTo>
                    <a:pt x="132525" y="4578968"/>
                  </a:moveTo>
                  <a:lnTo>
                    <a:pt x="105106" y="4578968"/>
                  </a:lnTo>
                  <a:lnTo>
                    <a:pt x="105106" y="4569828"/>
                  </a:lnTo>
                  <a:lnTo>
                    <a:pt x="132525" y="4569828"/>
                  </a:lnTo>
                  <a:lnTo>
                    <a:pt x="132525" y="4578968"/>
                  </a:lnTo>
                  <a:close/>
                </a:path>
                <a:path w="1133475" h="4578985">
                  <a:moveTo>
                    <a:pt x="77687" y="4578968"/>
                  </a:moveTo>
                  <a:lnTo>
                    <a:pt x="50268" y="4578968"/>
                  </a:lnTo>
                  <a:lnTo>
                    <a:pt x="50268" y="4569828"/>
                  </a:lnTo>
                  <a:lnTo>
                    <a:pt x="77687" y="4569828"/>
                  </a:lnTo>
                  <a:lnTo>
                    <a:pt x="77687" y="4578968"/>
                  </a:lnTo>
                  <a:close/>
                </a:path>
                <a:path w="1133475" h="4578985">
                  <a:moveTo>
                    <a:pt x="22849" y="4578968"/>
                  </a:moveTo>
                  <a:lnTo>
                    <a:pt x="0" y="4578968"/>
                  </a:lnTo>
                  <a:lnTo>
                    <a:pt x="0" y="4565258"/>
                  </a:lnTo>
                  <a:lnTo>
                    <a:pt x="9139" y="4565258"/>
                  </a:lnTo>
                  <a:lnTo>
                    <a:pt x="9139" y="4569828"/>
                  </a:lnTo>
                  <a:lnTo>
                    <a:pt x="4569" y="4569828"/>
                  </a:lnTo>
                  <a:lnTo>
                    <a:pt x="4569" y="4574398"/>
                  </a:lnTo>
                  <a:lnTo>
                    <a:pt x="22849" y="4574398"/>
                  </a:lnTo>
                  <a:lnTo>
                    <a:pt x="22849" y="4578968"/>
                  </a:lnTo>
                  <a:close/>
                </a:path>
                <a:path w="1133475" h="4578985">
                  <a:moveTo>
                    <a:pt x="9139" y="4574398"/>
                  </a:moveTo>
                  <a:lnTo>
                    <a:pt x="4569" y="4574398"/>
                  </a:lnTo>
                  <a:lnTo>
                    <a:pt x="4569" y="4569828"/>
                  </a:lnTo>
                  <a:lnTo>
                    <a:pt x="9139" y="4569828"/>
                  </a:lnTo>
                  <a:lnTo>
                    <a:pt x="9139" y="4574398"/>
                  </a:lnTo>
                  <a:close/>
                </a:path>
                <a:path w="1133475" h="4578985">
                  <a:moveTo>
                    <a:pt x="22849" y="4574398"/>
                  </a:moveTo>
                  <a:lnTo>
                    <a:pt x="9139" y="4574398"/>
                  </a:lnTo>
                  <a:lnTo>
                    <a:pt x="9139" y="4569828"/>
                  </a:lnTo>
                  <a:lnTo>
                    <a:pt x="22849" y="4569828"/>
                  </a:lnTo>
                  <a:lnTo>
                    <a:pt x="22849" y="4574398"/>
                  </a:lnTo>
                  <a:close/>
                </a:path>
                <a:path w="1133475" h="4578985">
                  <a:moveTo>
                    <a:pt x="9139" y="4537839"/>
                  </a:moveTo>
                  <a:lnTo>
                    <a:pt x="0" y="4537839"/>
                  </a:lnTo>
                  <a:lnTo>
                    <a:pt x="0" y="4510421"/>
                  </a:lnTo>
                  <a:lnTo>
                    <a:pt x="9139" y="4510421"/>
                  </a:lnTo>
                  <a:lnTo>
                    <a:pt x="9139" y="4537839"/>
                  </a:lnTo>
                  <a:close/>
                </a:path>
                <a:path w="1133475" h="4578985">
                  <a:moveTo>
                    <a:pt x="9139" y="4483002"/>
                  </a:moveTo>
                  <a:lnTo>
                    <a:pt x="0" y="4483002"/>
                  </a:lnTo>
                  <a:lnTo>
                    <a:pt x="0" y="4455583"/>
                  </a:lnTo>
                  <a:lnTo>
                    <a:pt x="9139" y="4455583"/>
                  </a:lnTo>
                  <a:lnTo>
                    <a:pt x="9139" y="4483002"/>
                  </a:lnTo>
                  <a:close/>
                </a:path>
                <a:path w="1133475" h="4578985">
                  <a:moveTo>
                    <a:pt x="9139" y="4428164"/>
                  </a:moveTo>
                  <a:lnTo>
                    <a:pt x="0" y="4428164"/>
                  </a:lnTo>
                  <a:lnTo>
                    <a:pt x="0" y="4400745"/>
                  </a:lnTo>
                  <a:lnTo>
                    <a:pt x="9139" y="4400745"/>
                  </a:lnTo>
                  <a:lnTo>
                    <a:pt x="9139" y="4428164"/>
                  </a:lnTo>
                  <a:close/>
                </a:path>
                <a:path w="1133475" h="4578985">
                  <a:moveTo>
                    <a:pt x="9139" y="4373326"/>
                  </a:moveTo>
                  <a:lnTo>
                    <a:pt x="0" y="4373326"/>
                  </a:lnTo>
                  <a:lnTo>
                    <a:pt x="0" y="4345907"/>
                  </a:lnTo>
                  <a:lnTo>
                    <a:pt x="9139" y="4345907"/>
                  </a:lnTo>
                  <a:lnTo>
                    <a:pt x="9139" y="4373326"/>
                  </a:lnTo>
                  <a:close/>
                </a:path>
                <a:path w="1133475" h="4578985">
                  <a:moveTo>
                    <a:pt x="9139" y="4318488"/>
                  </a:moveTo>
                  <a:lnTo>
                    <a:pt x="0" y="4318488"/>
                  </a:lnTo>
                  <a:lnTo>
                    <a:pt x="0" y="4291069"/>
                  </a:lnTo>
                  <a:lnTo>
                    <a:pt x="9139" y="4291069"/>
                  </a:lnTo>
                  <a:lnTo>
                    <a:pt x="9139" y="4318488"/>
                  </a:lnTo>
                  <a:close/>
                </a:path>
                <a:path w="1133475" h="4578985">
                  <a:moveTo>
                    <a:pt x="9139" y="4263650"/>
                  </a:moveTo>
                  <a:lnTo>
                    <a:pt x="0" y="4263650"/>
                  </a:lnTo>
                  <a:lnTo>
                    <a:pt x="0" y="4236231"/>
                  </a:lnTo>
                  <a:lnTo>
                    <a:pt x="9139" y="4236231"/>
                  </a:lnTo>
                  <a:lnTo>
                    <a:pt x="9139" y="4263650"/>
                  </a:lnTo>
                  <a:close/>
                </a:path>
                <a:path w="1133475" h="4578985">
                  <a:moveTo>
                    <a:pt x="9139" y="4208812"/>
                  </a:moveTo>
                  <a:lnTo>
                    <a:pt x="0" y="4208812"/>
                  </a:lnTo>
                  <a:lnTo>
                    <a:pt x="0" y="4181393"/>
                  </a:lnTo>
                  <a:lnTo>
                    <a:pt x="9139" y="4181393"/>
                  </a:lnTo>
                  <a:lnTo>
                    <a:pt x="9139" y="4208812"/>
                  </a:lnTo>
                  <a:close/>
                </a:path>
                <a:path w="1133475" h="4578985">
                  <a:moveTo>
                    <a:pt x="9139" y="4153974"/>
                  </a:moveTo>
                  <a:lnTo>
                    <a:pt x="0" y="4153974"/>
                  </a:lnTo>
                  <a:lnTo>
                    <a:pt x="0" y="4126555"/>
                  </a:lnTo>
                  <a:lnTo>
                    <a:pt x="9139" y="4126555"/>
                  </a:lnTo>
                  <a:lnTo>
                    <a:pt x="9139" y="4153974"/>
                  </a:lnTo>
                  <a:close/>
                </a:path>
                <a:path w="1133475" h="4578985">
                  <a:moveTo>
                    <a:pt x="9139" y="4099136"/>
                  </a:moveTo>
                  <a:lnTo>
                    <a:pt x="0" y="4099136"/>
                  </a:lnTo>
                  <a:lnTo>
                    <a:pt x="0" y="4071717"/>
                  </a:lnTo>
                  <a:lnTo>
                    <a:pt x="9139" y="4071717"/>
                  </a:lnTo>
                  <a:lnTo>
                    <a:pt x="9139" y="4099136"/>
                  </a:lnTo>
                  <a:close/>
                </a:path>
                <a:path w="1133475" h="4578985">
                  <a:moveTo>
                    <a:pt x="9139" y="4044298"/>
                  </a:moveTo>
                  <a:lnTo>
                    <a:pt x="0" y="4044298"/>
                  </a:lnTo>
                  <a:lnTo>
                    <a:pt x="0" y="4016879"/>
                  </a:lnTo>
                  <a:lnTo>
                    <a:pt x="9139" y="4016879"/>
                  </a:lnTo>
                  <a:lnTo>
                    <a:pt x="9139" y="4044298"/>
                  </a:lnTo>
                  <a:close/>
                </a:path>
                <a:path w="1133475" h="4578985">
                  <a:moveTo>
                    <a:pt x="9139" y="3989460"/>
                  </a:moveTo>
                  <a:lnTo>
                    <a:pt x="0" y="3989460"/>
                  </a:lnTo>
                  <a:lnTo>
                    <a:pt x="0" y="3962041"/>
                  </a:lnTo>
                  <a:lnTo>
                    <a:pt x="9139" y="3962041"/>
                  </a:lnTo>
                  <a:lnTo>
                    <a:pt x="9139" y="3989460"/>
                  </a:lnTo>
                  <a:close/>
                </a:path>
                <a:path w="1133475" h="4578985">
                  <a:moveTo>
                    <a:pt x="9139" y="3934622"/>
                  </a:moveTo>
                  <a:lnTo>
                    <a:pt x="0" y="3934622"/>
                  </a:lnTo>
                  <a:lnTo>
                    <a:pt x="0" y="3907203"/>
                  </a:lnTo>
                  <a:lnTo>
                    <a:pt x="9139" y="3907203"/>
                  </a:lnTo>
                  <a:lnTo>
                    <a:pt x="9139" y="3934622"/>
                  </a:lnTo>
                  <a:close/>
                </a:path>
                <a:path w="1133475" h="4578985">
                  <a:moveTo>
                    <a:pt x="9139" y="3879784"/>
                  </a:moveTo>
                  <a:lnTo>
                    <a:pt x="0" y="3879784"/>
                  </a:lnTo>
                  <a:lnTo>
                    <a:pt x="0" y="3852365"/>
                  </a:lnTo>
                  <a:lnTo>
                    <a:pt x="9139" y="3852365"/>
                  </a:lnTo>
                  <a:lnTo>
                    <a:pt x="9139" y="3879784"/>
                  </a:lnTo>
                  <a:close/>
                </a:path>
                <a:path w="1133475" h="4578985">
                  <a:moveTo>
                    <a:pt x="9139" y="3824946"/>
                  </a:moveTo>
                  <a:lnTo>
                    <a:pt x="0" y="3824946"/>
                  </a:lnTo>
                  <a:lnTo>
                    <a:pt x="0" y="3797527"/>
                  </a:lnTo>
                  <a:lnTo>
                    <a:pt x="9139" y="3797527"/>
                  </a:lnTo>
                  <a:lnTo>
                    <a:pt x="9139" y="3824946"/>
                  </a:lnTo>
                  <a:close/>
                </a:path>
                <a:path w="1133475" h="4578985">
                  <a:moveTo>
                    <a:pt x="9139" y="3770108"/>
                  </a:moveTo>
                  <a:lnTo>
                    <a:pt x="0" y="3770108"/>
                  </a:lnTo>
                  <a:lnTo>
                    <a:pt x="0" y="3742689"/>
                  </a:lnTo>
                  <a:lnTo>
                    <a:pt x="9139" y="3742689"/>
                  </a:lnTo>
                  <a:lnTo>
                    <a:pt x="9139" y="3770108"/>
                  </a:lnTo>
                  <a:close/>
                </a:path>
                <a:path w="1133475" h="4578985">
                  <a:moveTo>
                    <a:pt x="9139" y="3715270"/>
                  </a:moveTo>
                  <a:lnTo>
                    <a:pt x="0" y="3715270"/>
                  </a:lnTo>
                  <a:lnTo>
                    <a:pt x="0" y="3687851"/>
                  </a:lnTo>
                  <a:lnTo>
                    <a:pt x="9139" y="3687851"/>
                  </a:lnTo>
                  <a:lnTo>
                    <a:pt x="9139" y="3715270"/>
                  </a:lnTo>
                  <a:close/>
                </a:path>
                <a:path w="1133475" h="4578985">
                  <a:moveTo>
                    <a:pt x="9139" y="3660432"/>
                  </a:moveTo>
                  <a:lnTo>
                    <a:pt x="0" y="3660432"/>
                  </a:lnTo>
                  <a:lnTo>
                    <a:pt x="0" y="3633013"/>
                  </a:lnTo>
                  <a:lnTo>
                    <a:pt x="9139" y="3633013"/>
                  </a:lnTo>
                  <a:lnTo>
                    <a:pt x="9139" y="3660432"/>
                  </a:lnTo>
                  <a:close/>
                </a:path>
                <a:path w="1133475" h="4578985">
                  <a:moveTo>
                    <a:pt x="9139" y="3605594"/>
                  </a:moveTo>
                  <a:lnTo>
                    <a:pt x="0" y="3605594"/>
                  </a:lnTo>
                  <a:lnTo>
                    <a:pt x="0" y="3578175"/>
                  </a:lnTo>
                  <a:lnTo>
                    <a:pt x="9139" y="3578175"/>
                  </a:lnTo>
                  <a:lnTo>
                    <a:pt x="9139" y="3605594"/>
                  </a:lnTo>
                  <a:close/>
                </a:path>
                <a:path w="1133475" h="4578985">
                  <a:moveTo>
                    <a:pt x="9139" y="3550756"/>
                  </a:moveTo>
                  <a:lnTo>
                    <a:pt x="0" y="3550756"/>
                  </a:lnTo>
                  <a:lnTo>
                    <a:pt x="0" y="3523338"/>
                  </a:lnTo>
                  <a:lnTo>
                    <a:pt x="9139" y="3523338"/>
                  </a:lnTo>
                  <a:lnTo>
                    <a:pt x="9139" y="3550756"/>
                  </a:lnTo>
                  <a:close/>
                </a:path>
                <a:path w="1133475" h="4578985">
                  <a:moveTo>
                    <a:pt x="9139" y="3495919"/>
                  </a:moveTo>
                  <a:lnTo>
                    <a:pt x="0" y="3495919"/>
                  </a:lnTo>
                  <a:lnTo>
                    <a:pt x="0" y="3468500"/>
                  </a:lnTo>
                  <a:lnTo>
                    <a:pt x="9139" y="3468500"/>
                  </a:lnTo>
                  <a:lnTo>
                    <a:pt x="9139" y="3495919"/>
                  </a:lnTo>
                  <a:close/>
                </a:path>
                <a:path w="1133475" h="4578985">
                  <a:moveTo>
                    <a:pt x="9139" y="3441081"/>
                  </a:moveTo>
                  <a:lnTo>
                    <a:pt x="0" y="3441081"/>
                  </a:lnTo>
                  <a:lnTo>
                    <a:pt x="0" y="3413662"/>
                  </a:lnTo>
                  <a:lnTo>
                    <a:pt x="9139" y="3413662"/>
                  </a:lnTo>
                  <a:lnTo>
                    <a:pt x="9139" y="3441081"/>
                  </a:lnTo>
                  <a:close/>
                </a:path>
                <a:path w="1133475" h="4578985">
                  <a:moveTo>
                    <a:pt x="9139" y="3386243"/>
                  </a:moveTo>
                  <a:lnTo>
                    <a:pt x="0" y="3386243"/>
                  </a:lnTo>
                  <a:lnTo>
                    <a:pt x="0" y="3358824"/>
                  </a:lnTo>
                  <a:lnTo>
                    <a:pt x="9139" y="3358824"/>
                  </a:lnTo>
                  <a:lnTo>
                    <a:pt x="9139" y="3386243"/>
                  </a:lnTo>
                  <a:close/>
                </a:path>
                <a:path w="1133475" h="4578985">
                  <a:moveTo>
                    <a:pt x="9139" y="3331405"/>
                  </a:moveTo>
                  <a:lnTo>
                    <a:pt x="0" y="3331405"/>
                  </a:lnTo>
                  <a:lnTo>
                    <a:pt x="0" y="3303986"/>
                  </a:lnTo>
                  <a:lnTo>
                    <a:pt x="9139" y="3303986"/>
                  </a:lnTo>
                  <a:lnTo>
                    <a:pt x="9139" y="3331405"/>
                  </a:lnTo>
                  <a:close/>
                </a:path>
                <a:path w="1133475" h="4578985">
                  <a:moveTo>
                    <a:pt x="9139" y="3276567"/>
                  </a:moveTo>
                  <a:lnTo>
                    <a:pt x="0" y="3276567"/>
                  </a:lnTo>
                  <a:lnTo>
                    <a:pt x="0" y="3249148"/>
                  </a:lnTo>
                  <a:lnTo>
                    <a:pt x="9139" y="3249148"/>
                  </a:lnTo>
                  <a:lnTo>
                    <a:pt x="9139" y="3276567"/>
                  </a:lnTo>
                  <a:close/>
                </a:path>
                <a:path w="1133475" h="4578985">
                  <a:moveTo>
                    <a:pt x="9139" y="3221729"/>
                  </a:moveTo>
                  <a:lnTo>
                    <a:pt x="0" y="3221729"/>
                  </a:lnTo>
                  <a:lnTo>
                    <a:pt x="0" y="3194310"/>
                  </a:lnTo>
                  <a:lnTo>
                    <a:pt x="9139" y="3194310"/>
                  </a:lnTo>
                  <a:lnTo>
                    <a:pt x="9139" y="3221729"/>
                  </a:lnTo>
                  <a:close/>
                </a:path>
                <a:path w="1133475" h="4578985">
                  <a:moveTo>
                    <a:pt x="9139" y="3166891"/>
                  </a:moveTo>
                  <a:lnTo>
                    <a:pt x="0" y="3166891"/>
                  </a:lnTo>
                  <a:lnTo>
                    <a:pt x="0" y="3139472"/>
                  </a:lnTo>
                  <a:lnTo>
                    <a:pt x="9139" y="3139472"/>
                  </a:lnTo>
                  <a:lnTo>
                    <a:pt x="9139" y="3166891"/>
                  </a:lnTo>
                  <a:close/>
                </a:path>
                <a:path w="1133475" h="4578985">
                  <a:moveTo>
                    <a:pt x="9139" y="3112053"/>
                  </a:moveTo>
                  <a:lnTo>
                    <a:pt x="0" y="3112053"/>
                  </a:lnTo>
                  <a:lnTo>
                    <a:pt x="0" y="3084634"/>
                  </a:lnTo>
                  <a:lnTo>
                    <a:pt x="9139" y="3084634"/>
                  </a:lnTo>
                  <a:lnTo>
                    <a:pt x="9139" y="3112053"/>
                  </a:lnTo>
                  <a:close/>
                </a:path>
                <a:path w="1133475" h="4578985">
                  <a:moveTo>
                    <a:pt x="9139" y="3057215"/>
                  </a:moveTo>
                  <a:lnTo>
                    <a:pt x="0" y="3057215"/>
                  </a:lnTo>
                  <a:lnTo>
                    <a:pt x="0" y="3029796"/>
                  </a:lnTo>
                  <a:lnTo>
                    <a:pt x="9139" y="3029796"/>
                  </a:lnTo>
                  <a:lnTo>
                    <a:pt x="9139" y="3057215"/>
                  </a:lnTo>
                  <a:close/>
                </a:path>
                <a:path w="1133475" h="4578985">
                  <a:moveTo>
                    <a:pt x="9139" y="3002377"/>
                  </a:moveTo>
                  <a:lnTo>
                    <a:pt x="0" y="3002377"/>
                  </a:lnTo>
                  <a:lnTo>
                    <a:pt x="0" y="2974958"/>
                  </a:lnTo>
                  <a:lnTo>
                    <a:pt x="9139" y="2974958"/>
                  </a:lnTo>
                  <a:lnTo>
                    <a:pt x="9139" y="3002377"/>
                  </a:lnTo>
                  <a:close/>
                </a:path>
                <a:path w="1133475" h="4578985">
                  <a:moveTo>
                    <a:pt x="9139" y="2947539"/>
                  </a:moveTo>
                  <a:lnTo>
                    <a:pt x="0" y="2947539"/>
                  </a:lnTo>
                  <a:lnTo>
                    <a:pt x="0" y="2920120"/>
                  </a:lnTo>
                  <a:lnTo>
                    <a:pt x="9139" y="2920120"/>
                  </a:lnTo>
                  <a:lnTo>
                    <a:pt x="9139" y="2947539"/>
                  </a:lnTo>
                  <a:close/>
                </a:path>
                <a:path w="1133475" h="4578985">
                  <a:moveTo>
                    <a:pt x="9139" y="2892701"/>
                  </a:moveTo>
                  <a:lnTo>
                    <a:pt x="0" y="2892701"/>
                  </a:lnTo>
                  <a:lnTo>
                    <a:pt x="0" y="2865282"/>
                  </a:lnTo>
                  <a:lnTo>
                    <a:pt x="9139" y="2865282"/>
                  </a:lnTo>
                  <a:lnTo>
                    <a:pt x="9139" y="2892701"/>
                  </a:lnTo>
                  <a:close/>
                </a:path>
                <a:path w="1133475" h="4578985">
                  <a:moveTo>
                    <a:pt x="9139" y="2837863"/>
                  </a:moveTo>
                  <a:lnTo>
                    <a:pt x="0" y="2837863"/>
                  </a:lnTo>
                  <a:lnTo>
                    <a:pt x="0" y="2810444"/>
                  </a:lnTo>
                  <a:lnTo>
                    <a:pt x="9139" y="2810444"/>
                  </a:lnTo>
                  <a:lnTo>
                    <a:pt x="9139" y="2837863"/>
                  </a:lnTo>
                  <a:close/>
                </a:path>
                <a:path w="1133475" h="4578985">
                  <a:moveTo>
                    <a:pt x="9139" y="2783025"/>
                  </a:moveTo>
                  <a:lnTo>
                    <a:pt x="0" y="2783025"/>
                  </a:lnTo>
                  <a:lnTo>
                    <a:pt x="0" y="2755606"/>
                  </a:lnTo>
                  <a:lnTo>
                    <a:pt x="9139" y="2755606"/>
                  </a:lnTo>
                  <a:lnTo>
                    <a:pt x="9139" y="2783025"/>
                  </a:lnTo>
                  <a:close/>
                </a:path>
                <a:path w="1133475" h="4578985">
                  <a:moveTo>
                    <a:pt x="9139" y="2728187"/>
                  </a:moveTo>
                  <a:lnTo>
                    <a:pt x="0" y="2728187"/>
                  </a:lnTo>
                  <a:lnTo>
                    <a:pt x="0" y="2700768"/>
                  </a:lnTo>
                  <a:lnTo>
                    <a:pt x="9139" y="2700768"/>
                  </a:lnTo>
                  <a:lnTo>
                    <a:pt x="9139" y="2728187"/>
                  </a:lnTo>
                  <a:close/>
                </a:path>
                <a:path w="1133475" h="4578985">
                  <a:moveTo>
                    <a:pt x="9139" y="2673349"/>
                  </a:moveTo>
                  <a:lnTo>
                    <a:pt x="0" y="2673349"/>
                  </a:lnTo>
                  <a:lnTo>
                    <a:pt x="0" y="2645930"/>
                  </a:lnTo>
                  <a:lnTo>
                    <a:pt x="9139" y="2645930"/>
                  </a:lnTo>
                  <a:lnTo>
                    <a:pt x="9139" y="2673349"/>
                  </a:lnTo>
                  <a:close/>
                </a:path>
                <a:path w="1133475" h="4578985">
                  <a:moveTo>
                    <a:pt x="9139" y="2618511"/>
                  </a:moveTo>
                  <a:lnTo>
                    <a:pt x="0" y="2618511"/>
                  </a:lnTo>
                  <a:lnTo>
                    <a:pt x="0" y="2591092"/>
                  </a:lnTo>
                  <a:lnTo>
                    <a:pt x="9139" y="2591092"/>
                  </a:lnTo>
                  <a:lnTo>
                    <a:pt x="9139" y="2618511"/>
                  </a:lnTo>
                  <a:close/>
                </a:path>
                <a:path w="1133475" h="4578985">
                  <a:moveTo>
                    <a:pt x="9139" y="2563673"/>
                  </a:moveTo>
                  <a:lnTo>
                    <a:pt x="0" y="2563673"/>
                  </a:lnTo>
                  <a:lnTo>
                    <a:pt x="0" y="2536254"/>
                  </a:lnTo>
                  <a:lnTo>
                    <a:pt x="9139" y="2536254"/>
                  </a:lnTo>
                  <a:lnTo>
                    <a:pt x="9139" y="2563673"/>
                  </a:lnTo>
                  <a:close/>
                </a:path>
                <a:path w="1133475" h="4578985">
                  <a:moveTo>
                    <a:pt x="9139" y="2508836"/>
                  </a:moveTo>
                  <a:lnTo>
                    <a:pt x="0" y="2508836"/>
                  </a:lnTo>
                  <a:lnTo>
                    <a:pt x="0" y="2481417"/>
                  </a:lnTo>
                  <a:lnTo>
                    <a:pt x="9139" y="2481417"/>
                  </a:lnTo>
                  <a:lnTo>
                    <a:pt x="9139" y="2508836"/>
                  </a:lnTo>
                  <a:close/>
                </a:path>
                <a:path w="1133475" h="4578985">
                  <a:moveTo>
                    <a:pt x="9139" y="2453998"/>
                  </a:moveTo>
                  <a:lnTo>
                    <a:pt x="0" y="2453998"/>
                  </a:lnTo>
                  <a:lnTo>
                    <a:pt x="0" y="2426579"/>
                  </a:lnTo>
                  <a:lnTo>
                    <a:pt x="9139" y="2426579"/>
                  </a:lnTo>
                  <a:lnTo>
                    <a:pt x="9139" y="2453998"/>
                  </a:lnTo>
                  <a:close/>
                </a:path>
                <a:path w="1133475" h="4578985">
                  <a:moveTo>
                    <a:pt x="9139" y="2399160"/>
                  </a:moveTo>
                  <a:lnTo>
                    <a:pt x="0" y="2399160"/>
                  </a:lnTo>
                  <a:lnTo>
                    <a:pt x="0" y="2371741"/>
                  </a:lnTo>
                  <a:lnTo>
                    <a:pt x="9139" y="2371741"/>
                  </a:lnTo>
                  <a:lnTo>
                    <a:pt x="9139" y="2399160"/>
                  </a:lnTo>
                  <a:close/>
                </a:path>
                <a:path w="1133475" h="4578985">
                  <a:moveTo>
                    <a:pt x="9139" y="2344322"/>
                  </a:moveTo>
                  <a:lnTo>
                    <a:pt x="0" y="2344322"/>
                  </a:lnTo>
                  <a:lnTo>
                    <a:pt x="0" y="2316903"/>
                  </a:lnTo>
                  <a:lnTo>
                    <a:pt x="9139" y="2316903"/>
                  </a:lnTo>
                  <a:lnTo>
                    <a:pt x="9139" y="2344322"/>
                  </a:lnTo>
                  <a:close/>
                </a:path>
                <a:path w="1133475" h="4578985">
                  <a:moveTo>
                    <a:pt x="9139" y="2289484"/>
                  </a:moveTo>
                  <a:lnTo>
                    <a:pt x="0" y="2289484"/>
                  </a:lnTo>
                  <a:lnTo>
                    <a:pt x="0" y="2262065"/>
                  </a:lnTo>
                  <a:lnTo>
                    <a:pt x="9139" y="2262065"/>
                  </a:lnTo>
                  <a:lnTo>
                    <a:pt x="9139" y="2289484"/>
                  </a:lnTo>
                  <a:close/>
                </a:path>
                <a:path w="1133475" h="4578985">
                  <a:moveTo>
                    <a:pt x="9139" y="2234646"/>
                  </a:moveTo>
                  <a:lnTo>
                    <a:pt x="0" y="2234646"/>
                  </a:lnTo>
                  <a:lnTo>
                    <a:pt x="0" y="2207227"/>
                  </a:lnTo>
                  <a:lnTo>
                    <a:pt x="9139" y="2207227"/>
                  </a:lnTo>
                  <a:lnTo>
                    <a:pt x="9139" y="2234646"/>
                  </a:lnTo>
                  <a:close/>
                </a:path>
                <a:path w="1133475" h="4578985">
                  <a:moveTo>
                    <a:pt x="9139" y="2179808"/>
                  </a:moveTo>
                  <a:lnTo>
                    <a:pt x="0" y="2179808"/>
                  </a:lnTo>
                  <a:lnTo>
                    <a:pt x="0" y="2152389"/>
                  </a:lnTo>
                  <a:lnTo>
                    <a:pt x="9139" y="2152389"/>
                  </a:lnTo>
                  <a:lnTo>
                    <a:pt x="9139" y="2179808"/>
                  </a:lnTo>
                  <a:close/>
                </a:path>
                <a:path w="1133475" h="4578985">
                  <a:moveTo>
                    <a:pt x="9139" y="2124970"/>
                  </a:moveTo>
                  <a:lnTo>
                    <a:pt x="0" y="2124970"/>
                  </a:lnTo>
                  <a:lnTo>
                    <a:pt x="0" y="2097551"/>
                  </a:lnTo>
                  <a:lnTo>
                    <a:pt x="9139" y="2097551"/>
                  </a:lnTo>
                  <a:lnTo>
                    <a:pt x="9139" y="2124970"/>
                  </a:lnTo>
                  <a:close/>
                </a:path>
                <a:path w="1133475" h="4578985">
                  <a:moveTo>
                    <a:pt x="9139" y="2070132"/>
                  </a:moveTo>
                  <a:lnTo>
                    <a:pt x="0" y="2070132"/>
                  </a:lnTo>
                  <a:lnTo>
                    <a:pt x="0" y="2042713"/>
                  </a:lnTo>
                  <a:lnTo>
                    <a:pt x="9139" y="2042713"/>
                  </a:lnTo>
                  <a:lnTo>
                    <a:pt x="9139" y="2070132"/>
                  </a:lnTo>
                  <a:close/>
                </a:path>
                <a:path w="1133475" h="4578985">
                  <a:moveTo>
                    <a:pt x="9139" y="2015294"/>
                  </a:moveTo>
                  <a:lnTo>
                    <a:pt x="0" y="2015294"/>
                  </a:lnTo>
                  <a:lnTo>
                    <a:pt x="0" y="1987875"/>
                  </a:lnTo>
                  <a:lnTo>
                    <a:pt x="9139" y="1987875"/>
                  </a:lnTo>
                  <a:lnTo>
                    <a:pt x="9139" y="2015294"/>
                  </a:lnTo>
                  <a:close/>
                </a:path>
                <a:path w="1133475" h="4578985">
                  <a:moveTo>
                    <a:pt x="9139" y="1960456"/>
                  </a:moveTo>
                  <a:lnTo>
                    <a:pt x="0" y="1960456"/>
                  </a:lnTo>
                  <a:lnTo>
                    <a:pt x="0" y="1933037"/>
                  </a:lnTo>
                  <a:lnTo>
                    <a:pt x="9139" y="1933037"/>
                  </a:lnTo>
                  <a:lnTo>
                    <a:pt x="9139" y="1960456"/>
                  </a:lnTo>
                  <a:close/>
                </a:path>
                <a:path w="1133475" h="4578985">
                  <a:moveTo>
                    <a:pt x="9139" y="1905618"/>
                  </a:moveTo>
                  <a:lnTo>
                    <a:pt x="0" y="1905618"/>
                  </a:lnTo>
                  <a:lnTo>
                    <a:pt x="0" y="1878199"/>
                  </a:lnTo>
                  <a:lnTo>
                    <a:pt x="9139" y="1878199"/>
                  </a:lnTo>
                  <a:lnTo>
                    <a:pt x="9139" y="1905618"/>
                  </a:lnTo>
                  <a:close/>
                </a:path>
                <a:path w="1133475" h="4578985">
                  <a:moveTo>
                    <a:pt x="9139" y="1850780"/>
                  </a:moveTo>
                  <a:lnTo>
                    <a:pt x="0" y="1850780"/>
                  </a:lnTo>
                  <a:lnTo>
                    <a:pt x="0" y="1823361"/>
                  </a:lnTo>
                  <a:lnTo>
                    <a:pt x="9139" y="1823361"/>
                  </a:lnTo>
                  <a:lnTo>
                    <a:pt x="9139" y="1850780"/>
                  </a:lnTo>
                  <a:close/>
                </a:path>
                <a:path w="1133475" h="4578985">
                  <a:moveTo>
                    <a:pt x="9139" y="1795942"/>
                  </a:moveTo>
                  <a:lnTo>
                    <a:pt x="0" y="1795942"/>
                  </a:lnTo>
                  <a:lnTo>
                    <a:pt x="0" y="1768523"/>
                  </a:lnTo>
                  <a:lnTo>
                    <a:pt x="9139" y="1768523"/>
                  </a:lnTo>
                  <a:lnTo>
                    <a:pt x="9139" y="1795942"/>
                  </a:lnTo>
                  <a:close/>
                </a:path>
                <a:path w="1133475" h="4578985">
                  <a:moveTo>
                    <a:pt x="9139" y="1741104"/>
                  </a:moveTo>
                  <a:lnTo>
                    <a:pt x="0" y="1741104"/>
                  </a:lnTo>
                  <a:lnTo>
                    <a:pt x="0" y="1713685"/>
                  </a:lnTo>
                  <a:lnTo>
                    <a:pt x="9139" y="1713685"/>
                  </a:lnTo>
                  <a:lnTo>
                    <a:pt x="9139" y="1741104"/>
                  </a:lnTo>
                  <a:close/>
                </a:path>
                <a:path w="1133475" h="4578985">
                  <a:moveTo>
                    <a:pt x="9139" y="1686266"/>
                  </a:moveTo>
                  <a:lnTo>
                    <a:pt x="0" y="1686266"/>
                  </a:lnTo>
                  <a:lnTo>
                    <a:pt x="0" y="1658847"/>
                  </a:lnTo>
                  <a:lnTo>
                    <a:pt x="9139" y="1658847"/>
                  </a:lnTo>
                  <a:lnTo>
                    <a:pt x="9139" y="1686266"/>
                  </a:lnTo>
                  <a:close/>
                </a:path>
                <a:path w="1133475" h="4578985">
                  <a:moveTo>
                    <a:pt x="9139" y="1631428"/>
                  </a:moveTo>
                  <a:lnTo>
                    <a:pt x="0" y="1631428"/>
                  </a:lnTo>
                  <a:lnTo>
                    <a:pt x="0" y="1604009"/>
                  </a:lnTo>
                  <a:lnTo>
                    <a:pt x="9139" y="1604009"/>
                  </a:lnTo>
                  <a:lnTo>
                    <a:pt x="9139" y="1631428"/>
                  </a:lnTo>
                  <a:close/>
                </a:path>
                <a:path w="1133475" h="4578985">
                  <a:moveTo>
                    <a:pt x="9139" y="1576590"/>
                  </a:moveTo>
                  <a:lnTo>
                    <a:pt x="0" y="1576590"/>
                  </a:lnTo>
                  <a:lnTo>
                    <a:pt x="0" y="1549171"/>
                  </a:lnTo>
                  <a:lnTo>
                    <a:pt x="9139" y="1549171"/>
                  </a:lnTo>
                  <a:lnTo>
                    <a:pt x="9139" y="1576590"/>
                  </a:lnTo>
                  <a:close/>
                </a:path>
                <a:path w="1133475" h="4578985">
                  <a:moveTo>
                    <a:pt x="9139" y="1521752"/>
                  </a:moveTo>
                  <a:lnTo>
                    <a:pt x="0" y="1521752"/>
                  </a:lnTo>
                  <a:lnTo>
                    <a:pt x="0" y="1494334"/>
                  </a:lnTo>
                  <a:lnTo>
                    <a:pt x="9139" y="1494334"/>
                  </a:lnTo>
                  <a:lnTo>
                    <a:pt x="9139" y="1521752"/>
                  </a:lnTo>
                  <a:close/>
                </a:path>
                <a:path w="1133475" h="4578985">
                  <a:moveTo>
                    <a:pt x="9139" y="1466915"/>
                  </a:moveTo>
                  <a:lnTo>
                    <a:pt x="0" y="1466915"/>
                  </a:lnTo>
                  <a:lnTo>
                    <a:pt x="0" y="1439496"/>
                  </a:lnTo>
                  <a:lnTo>
                    <a:pt x="9139" y="1439496"/>
                  </a:lnTo>
                  <a:lnTo>
                    <a:pt x="9139" y="1466915"/>
                  </a:lnTo>
                  <a:close/>
                </a:path>
                <a:path w="1133475" h="4578985">
                  <a:moveTo>
                    <a:pt x="9139" y="1412077"/>
                  </a:moveTo>
                  <a:lnTo>
                    <a:pt x="0" y="1412077"/>
                  </a:lnTo>
                  <a:lnTo>
                    <a:pt x="0" y="1384658"/>
                  </a:lnTo>
                  <a:lnTo>
                    <a:pt x="9139" y="1384658"/>
                  </a:lnTo>
                  <a:lnTo>
                    <a:pt x="9139" y="1412077"/>
                  </a:lnTo>
                  <a:close/>
                </a:path>
                <a:path w="1133475" h="4578985">
                  <a:moveTo>
                    <a:pt x="9139" y="1357239"/>
                  </a:moveTo>
                  <a:lnTo>
                    <a:pt x="0" y="1357239"/>
                  </a:lnTo>
                  <a:lnTo>
                    <a:pt x="0" y="1329820"/>
                  </a:lnTo>
                  <a:lnTo>
                    <a:pt x="9139" y="1329820"/>
                  </a:lnTo>
                  <a:lnTo>
                    <a:pt x="9139" y="1357239"/>
                  </a:lnTo>
                  <a:close/>
                </a:path>
                <a:path w="1133475" h="4578985">
                  <a:moveTo>
                    <a:pt x="9139" y="1302401"/>
                  </a:moveTo>
                  <a:lnTo>
                    <a:pt x="0" y="1302401"/>
                  </a:lnTo>
                  <a:lnTo>
                    <a:pt x="0" y="1274982"/>
                  </a:lnTo>
                  <a:lnTo>
                    <a:pt x="9139" y="1274982"/>
                  </a:lnTo>
                  <a:lnTo>
                    <a:pt x="9139" y="1302401"/>
                  </a:lnTo>
                  <a:close/>
                </a:path>
                <a:path w="1133475" h="4578985">
                  <a:moveTo>
                    <a:pt x="9139" y="1247563"/>
                  </a:moveTo>
                  <a:lnTo>
                    <a:pt x="0" y="1247563"/>
                  </a:lnTo>
                  <a:lnTo>
                    <a:pt x="0" y="1220144"/>
                  </a:lnTo>
                  <a:lnTo>
                    <a:pt x="9139" y="1220144"/>
                  </a:lnTo>
                  <a:lnTo>
                    <a:pt x="9139" y="1247563"/>
                  </a:lnTo>
                  <a:close/>
                </a:path>
                <a:path w="1133475" h="4578985">
                  <a:moveTo>
                    <a:pt x="9139" y="1192725"/>
                  </a:moveTo>
                  <a:lnTo>
                    <a:pt x="0" y="1192725"/>
                  </a:lnTo>
                  <a:lnTo>
                    <a:pt x="0" y="1165306"/>
                  </a:lnTo>
                  <a:lnTo>
                    <a:pt x="9139" y="1165306"/>
                  </a:lnTo>
                  <a:lnTo>
                    <a:pt x="9139" y="1192725"/>
                  </a:lnTo>
                  <a:close/>
                </a:path>
                <a:path w="1133475" h="4578985">
                  <a:moveTo>
                    <a:pt x="9139" y="1137887"/>
                  </a:moveTo>
                  <a:lnTo>
                    <a:pt x="0" y="1137887"/>
                  </a:lnTo>
                  <a:lnTo>
                    <a:pt x="0" y="1110468"/>
                  </a:lnTo>
                  <a:lnTo>
                    <a:pt x="9139" y="1110468"/>
                  </a:lnTo>
                  <a:lnTo>
                    <a:pt x="9139" y="1137887"/>
                  </a:lnTo>
                  <a:close/>
                </a:path>
                <a:path w="1133475" h="4578985">
                  <a:moveTo>
                    <a:pt x="9139" y="1083049"/>
                  </a:moveTo>
                  <a:lnTo>
                    <a:pt x="0" y="1083049"/>
                  </a:lnTo>
                  <a:lnTo>
                    <a:pt x="0" y="1055630"/>
                  </a:lnTo>
                  <a:lnTo>
                    <a:pt x="9139" y="1055630"/>
                  </a:lnTo>
                  <a:lnTo>
                    <a:pt x="9139" y="1083049"/>
                  </a:lnTo>
                  <a:close/>
                </a:path>
                <a:path w="1133475" h="4578985">
                  <a:moveTo>
                    <a:pt x="9139" y="1028211"/>
                  </a:moveTo>
                  <a:lnTo>
                    <a:pt x="0" y="1028211"/>
                  </a:lnTo>
                  <a:lnTo>
                    <a:pt x="0" y="1000792"/>
                  </a:lnTo>
                  <a:lnTo>
                    <a:pt x="9139" y="1000792"/>
                  </a:lnTo>
                  <a:lnTo>
                    <a:pt x="9139" y="1028211"/>
                  </a:lnTo>
                  <a:close/>
                </a:path>
                <a:path w="1133475" h="4578985">
                  <a:moveTo>
                    <a:pt x="9139" y="973373"/>
                  </a:moveTo>
                  <a:lnTo>
                    <a:pt x="0" y="973373"/>
                  </a:lnTo>
                  <a:lnTo>
                    <a:pt x="0" y="945954"/>
                  </a:lnTo>
                  <a:lnTo>
                    <a:pt x="9139" y="945954"/>
                  </a:lnTo>
                  <a:lnTo>
                    <a:pt x="9139" y="973373"/>
                  </a:lnTo>
                  <a:close/>
                </a:path>
                <a:path w="1133475" h="4578985">
                  <a:moveTo>
                    <a:pt x="9139" y="918535"/>
                  </a:moveTo>
                  <a:lnTo>
                    <a:pt x="0" y="918535"/>
                  </a:lnTo>
                  <a:lnTo>
                    <a:pt x="0" y="891116"/>
                  </a:lnTo>
                  <a:lnTo>
                    <a:pt x="9139" y="891116"/>
                  </a:lnTo>
                  <a:lnTo>
                    <a:pt x="9139" y="918535"/>
                  </a:lnTo>
                  <a:close/>
                </a:path>
                <a:path w="1133475" h="4578985">
                  <a:moveTo>
                    <a:pt x="9139" y="863697"/>
                  </a:moveTo>
                  <a:lnTo>
                    <a:pt x="0" y="863697"/>
                  </a:lnTo>
                  <a:lnTo>
                    <a:pt x="0" y="836278"/>
                  </a:lnTo>
                  <a:lnTo>
                    <a:pt x="9139" y="836278"/>
                  </a:lnTo>
                  <a:lnTo>
                    <a:pt x="9139" y="863697"/>
                  </a:lnTo>
                  <a:close/>
                </a:path>
                <a:path w="1133475" h="4578985">
                  <a:moveTo>
                    <a:pt x="9139" y="808859"/>
                  </a:moveTo>
                  <a:lnTo>
                    <a:pt x="0" y="808859"/>
                  </a:lnTo>
                  <a:lnTo>
                    <a:pt x="0" y="781440"/>
                  </a:lnTo>
                  <a:lnTo>
                    <a:pt x="9139" y="781440"/>
                  </a:lnTo>
                  <a:lnTo>
                    <a:pt x="9139" y="808859"/>
                  </a:lnTo>
                  <a:close/>
                </a:path>
                <a:path w="1133475" h="4578985">
                  <a:moveTo>
                    <a:pt x="9139" y="754021"/>
                  </a:moveTo>
                  <a:lnTo>
                    <a:pt x="0" y="754021"/>
                  </a:lnTo>
                  <a:lnTo>
                    <a:pt x="0" y="726602"/>
                  </a:lnTo>
                  <a:lnTo>
                    <a:pt x="9139" y="726602"/>
                  </a:lnTo>
                  <a:lnTo>
                    <a:pt x="9139" y="754021"/>
                  </a:lnTo>
                  <a:close/>
                </a:path>
                <a:path w="1133475" h="4578985">
                  <a:moveTo>
                    <a:pt x="9139" y="699183"/>
                  </a:moveTo>
                  <a:lnTo>
                    <a:pt x="0" y="699183"/>
                  </a:lnTo>
                  <a:lnTo>
                    <a:pt x="0" y="671764"/>
                  </a:lnTo>
                  <a:lnTo>
                    <a:pt x="9139" y="671764"/>
                  </a:lnTo>
                  <a:lnTo>
                    <a:pt x="9139" y="699183"/>
                  </a:lnTo>
                  <a:close/>
                </a:path>
                <a:path w="1133475" h="4578985">
                  <a:moveTo>
                    <a:pt x="9139" y="644345"/>
                  </a:moveTo>
                  <a:lnTo>
                    <a:pt x="0" y="644345"/>
                  </a:lnTo>
                  <a:lnTo>
                    <a:pt x="0" y="616926"/>
                  </a:lnTo>
                  <a:lnTo>
                    <a:pt x="9139" y="616926"/>
                  </a:lnTo>
                  <a:lnTo>
                    <a:pt x="9139" y="644345"/>
                  </a:lnTo>
                  <a:close/>
                </a:path>
                <a:path w="1133475" h="4578985">
                  <a:moveTo>
                    <a:pt x="9139" y="589507"/>
                  </a:moveTo>
                  <a:lnTo>
                    <a:pt x="0" y="589507"/>
                  </a:lnTo>
                  <a:lnTo>
                    <a:pt x="0" y="562088"/>
                  </a:lnTo>
                  <a:lnTo>
                    <a:pt x="9139" y="562088"/>
                  </a:lnTo>
                  <a:lnTo>
                    <a:pt x="9139" y="589507"/>
                  </a:lnTo>
                  <a:close/>
                </a:path>
                <a:path w="1133475" h="4578985">
                  <a:moveTo>
                    <a:pt x="9139" y="534669"/>
                  </a:moveTo>
                  <a:lnTo>
                    <a:pt x="0" y="534669"/>
                  </a:lnTo>
                  <a:lnTo>
                    <a:pt x="0" y="507250"/>
                  </a:lnTo>
                  <a:lnTo>
                    <a:pt x="9139" y="507250"/>
                  </a:lnTo>
                  <a:lnTo>
                    <a:pt x="9139" y="534669"/>
                  </a:lnTo>
                  <a:close/>
                </a:path>
                <a:path w="1133475" h="4578985">
                  <a:moveTo>
                    <a:pt x="9139" y="479832"/>
                  </a:moveTo>
                  <a:lnTo>
                    <a:pt x="0" y="479832"/>
                  </a:lnTo>
                  <a:lnTo>
                    <a:pt x="0" y="452413"/>
                  </a:lnTo>
                  <a:lnTo>
                    <a:pt x="9139" y="452413"/>
                  </a:lnTo>
                  <a:lnTo>
                    <a:pt x="9139" y="479832"/>
                  </a:lnTo>
                  <a:close/>
                </a:path>
                <a:path w="1133475" h="4578985">
                  <a:moveTo>
                    <a:pt x="9139" y="424994"/>
                  </a:moveTo>
                  <a:lnTo>
                    <a:pt x="0" y="424994"/>
                  </a:lnTo>
                  <a:lnTo>
                    <a:pt x="0" y="397575"/>
                  </a:lnTo>
                  <a:lnTo>
                    <a:pt x="9139" y="397575"/>
                  </a:lnTo>
                  <a:lnTo>
                    <a:pt x="9139" y="424994"/>
                  </a:lnTo>
                  <a:close/>
                </a:path>
                <a:path w="1133475" h="4578985">
                  <a:moveTo>
                    <a:pt x="9139" y="370156"/>
                  </a:moveTo>
                  <a:lnTo>
                    <a:pt x="0" y="370156"/>
                  </a:lnTo>
                  <a:lnTo>
                    <a:pt x="0" y="342737"/>
                  </a:lnTo>
                  <a:lnTo>
                    <a:pt x="9139" y="342737"/>
                  </a:lnTo>
                  <a:lnTo>
                    <a:pt x="9139" y="370156"/>
                  </a:lnTo>
                  <a:close/>
                </a:path>
                <a:path w="1133475" h="4578985">
                  <a:moveTo>
                    <a:pt x="9139" y="315318"/>
                  </a:moveTo>
                  <a:lnTo>
                    <a:pt x="0" y="315318"/>
                  </a:lnTo>
                  <a:lnTo>
                    <a:pt x="0" y="287899"/>
                  </a:lnTo>
                  <a:lnTo>
                    <a:pt x="9139" y="287899"/>
                  </a:lnTo>
                  <a:lnTo>
                    <a:pt x="9139" y="315318"/>
                  </a:lnTo>
                  <a:close/>
                </a:path>
                <a:path w="1133475" h="4578985">
                  <a:moveTo>
                    <a:pt x="9139" y="260480"/>
                  </a:moveTo>
                  <a:lnTo>
                    <a:pt x="0" y="260480"/>
                  </a:lnTo>
                  <a:lnTo>
                    <a:pt x="0" y="233061"/>
                  </a:lnTo>
                  <a:lnTo>
                    <a:pt x="9139" y="233061"/>
                  </a:lnTo>
                  <a:lnTo>
                    <a:pt x="9139" y="260480"/>
                  </a:lnTo>
                  <a:close/>
                </a:path>
                <a:path w="1133475" h="4578985">
                  <a:moveTo>
                    <a:pt x="9139" y="205642"/>
                  </a:moveTo>
                  <a:lnTo>
                    <a:pt x="0" y="205642"/>
                  </a:lnTo>
                  <a:lnTo>
                    <a:pt x="0" y="178223"/>
                  </a:lnTo>
                  <a:lnTo>
                    <a:pt x="9139" y="178223"/>
                  </a:lnTo>
                  <a:lnTo>
                    <a:pt x="9139" y="205642"/>
                  </a:lnTo>
                  <a:close/>
                </a:path>
                <a:path w="1133475" h="4578985">
                  <a:moveTo>
                    <a:pt x="9139" y="150804"/>
                  </a:moveTo>
                  <a:lnTo>
                    <a:pt x="0" y="150804"/>
                  </a:lnTo>
                  <a:lnTo>
                    <a:pt x="0" y="123385"/>
                  </a:lnTo>
                  <a:lnTo>
                    <a:pt x="9139" y="123385"/>
                  </a:lnTo>
                  <a:lnTo>
                    <a:pt x="9139" y="150804"/>
                  </a:lnTo>
                  <a:close/>
                </a:path>
                <a:path w="1133475" h="4578985">
                  <a:moveTo>
                    <a:pt x="9139" y="95966"/>
                  </a:moveTo>
                  <a:lnTo>
                    <a:pt x="0" y="95966"/>
                  </a:lnTo>
                  <a:lnTo>
                    <a:pt x="0" y="68547"/>
                  </a:lnTo>
                  <a:lnTo>
                    <a:pt x="9139" y="68547"/>
                  </a:lnTo>
                  <a:lnTo>
                    <a:pt x="9139" y="95966"/>
                  </a:lnTo>
                  <a:close/>
                </a:path>
                <a:path w="1133475" h="4578985">
                  <a:moveTo>
                    <a:pt x="9139" y="41128"/>
                  </a:moveTo>
                  <a:lnTo>
                    <a:pt x="0" y="41128"/>
                  </a:lnTo>
                  <a:lnTo>
                    <a:pt x="0" y="13709"/>
                  </a:lnTo>
                  <a:lnTo>
                    <a:pt x="9139" y="13709"/>
                  </a:lnTo>
                  <a:lnTo>
                    <a:pt x="9139" y="41128"/>
                  </a:lnTo>
                  <a:close/>
                </a:path>
                <a:path w="1133475" h="4578985">
                  <a:moveTo>
                    <a:pt x="31988" y="9139"/>
                  </a:moveTo>
                  <a:lnTo>
                    <a:pt x="4569" y="9139"/>
                  </a:lnTo>
                  <a:lnTo>
                    <a:pt x="4569" y="0"/>
                  </a:lnTo>
                  <a:lnTo>
                    <a:pt x="31988" y="0"/>
                  </a:lnTo>
                  <a:lnTo>
                    <a:pt x="31988" y="91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Picture 46" descr="A blue hexagon with a white cube&#10;&#10;Description automatically generated">
            <a:extLst>
              <a:ext uri="{FF2B5EF4-FFF2-40B4-BE49-F238E27FC236}">
                <a16:creationId xmlns:a16="http://schemas.microsoft.com/office/drawing/2014/main" id="{1840F0D9-CF0B-27F9-9F76-9556EF091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208" y="2228543"/>
            <a:ext cx="578758" cy="57875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C2457F1-1221-08B6-EBD3-D167EB535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020" y="94494"/>
            <a:ext cx="4305300" cy="295275"/>
          </a:xfrm>
          <a:prstGeom prst="rect">
            <a:avLst/>
          </a:prstGeom>
        </p:spPr>
      </p:pic>
      <p:pic>
        <p:nvPicPr>
          <p:cNvPr id="51" name="Picture 50" descr="A blue hexagon with a white screen&#10;&#10;Description automatically generated">
            <a:extLst>
              <a:ext uri="{FF2B5EF4-FFF2-40B4-BE49-F238E27FC236}">
                <a16:creationId xmlns:a16="http://schemas.microsoft.com/office/drawing/2014/main" id="{C3019B88-69D9-AA47-2C9E-02A2CEF5F6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27" y="3649367"/>
            <a:ext cx="516365" cy="4682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61A63A8-55E3-495E-8854-B2E52158ACF3}"/>
              </a:ext>
            </a:extLst>
          </p:cNvPr>
          <p:cNvSpPr txBox="1"/>
          <p:nvPr/>
        </p:nvSpPr>
        <p:spPr>
          <a:xfrm>
            <a:off x="10185148" y="2902663"/>
            <a:ext cx="7691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latin typeface="Tahoma"/>
                <a:cs typeface="Tahoma"/>
              </a:rPr>
              <a:t>Stack Driver</a:t>
            </a:r>
            <a:endParaRPr lang="en-IN" sz="800" dirty="0">
              <a:latin typeface="Tahoma"/>
              <a:cs typeface="Tahom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41572-04B6-1DF2-E2E1-B294402CA244}"/>
              </a:ext>
            </a:extLst>
          </p:cNvPr>
          <p:cNvSpPr txBox="1"/>
          <p:nvPr/>
        </p:nvSpPr>
        <p:spPr>
          <a:xfrm>
            <a:off x="10227900" y="4352617"/>
            <a:ext cx="7691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latin typeface="Tahoma"/>
                <a:cs typeface="Tahoma"/>
              </a:rPr>
              <a:t>Monitoring</a:t>
            </a:r>
            <a:endParaRPr lang="en-IN" sz="800" dirty="0">
              <a:latin typeface="Tahoma"/>
              <a:cs typeface="Tahoma"/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4B8C3F-DE98-036C-6BF2-FC275F1E475D}"/>
              </a:ext>
            </a:extLst>
          </p:cNvPr>
          <p:cNvCxnSpPr>
            <a:cxnSpLocks/>
          </p:cNvCxnSpPr>
          <p:nvPr/>
        </p:nvCxnSpPr>
        <p:spPr>
          <a:xfrm flipV="1">
            <a:off x="9775785" y="3118107"/>
            <a:ext cx="307997" cy="273151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B2E8C6-1BDA-253F-D8F0-77EFF8516784}"/>
              </a:ext>
            </a:extLst>
          </p:cNvPr>
          <p:cNvCxnSpPr>
            <a:cxnSpLocks/>
          </p:cNvCxnSpPr>
          <p:nvPr/>
        </p:nvCxnSpPr>
        <p:spPr>
          <a:xfrm>
            <a:off x="10529382" y="2808462"/>
            <a:ext cx="27328" cy="840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BADBA5-4762-077A-6252-0343AA918B21}"/>
              </a:ext>
            </a:extLst>
          </p:cNvPr>
          <p:cNvSpPr txBox="1"/>
          <p:nvPr/>
        </p:nvSpPr>
        <p:spPr>
          <a:xfrm>
            <a:off x="10146811" y="5306410"/>
            <a:ext cx="971930" cy="20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" marR="88900" algn="ctr">
              <a:lnSpc>
                <a:spcPct val="102800"/>
              </a:lnSpc>
              <a:spcBef>
                <a:spcPts val="95"/>
              </a:spcBef>
            </a:pPr>
            <a:r>
              <a:rPr lang="en-US" sz="800" dirty="0">
                <a:latin typeface="Tahoma"/>
                <a:cs typeface="Tahoma"/>
              </a:rPr>
              <a:t>Integration</a:t>
            </a:r>
            <a:endParaRPr lang="en-IN" sz="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971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Times New Roman</vt:lpstr>
      <vt:lpstr>Office Theme</vt:lpstr>
      <vt:lpstr>PowerPoint Presentation</vt:lpstr>
    </vt:vector>
  </TitlesOfParts>
  <Company>Kyndryl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Hensin Prasanth Mony</dc:creator>
  <cp:lastModifiedBy>Hensin Prasanth Mony</cp:lastModifiedBy>
  <cp:revision>2</cp:revision>
  <dcterms:created xsi:type="dcterms:W3CDTF">2024-02-18T15:17:20Z</dcterms:created>
  <dcterms:modified xsi:type="dcterms:W3CDTF">2024-02-23T18:22:48Z</dcterms:modified>
</cp:coreProperties>
</file>